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2" r:id="rId1"/>
  </p:sldMasterIdLst>
  <p:notesMasterIdLst>
    <p:notesMasterId r:id="rId20"/>
  </p:notesMasterIdLst>
  <p:handoutMasterIdLst>
    <p:handoutMasterId r:id="rId21"/>
  </p:handoutMasterIdLst>
  <p:sldIdLst>
    <p:sldId id="1285" r:id="rId2"/>
    <p:sldId id="876" r:id="rId3"/>
    <p:sldId id="1296" r:id="rId4"/>
    <p:sldId id="1286" r:id="rId5"/>
    <p:sldId id="1287" r:id="rId6"/>
    <p:sldId id="1297" r:id="rId7"/>
    <p:sldId id="1289" r:id="rId8"/>
    <p:sldId id="1222" r:id="rId9"/>
    <p:sldId id="1291" r:id="rId10"/>
    <p:sldId id="1223" r:id="rId11"/>
    <p:sldId id="1224" r:id="rId12"/>
    <p:sldId id="1225" r:id="rId13"/>
    <p:sldId id="1299" r:id="rId14"/>
    <p:sldId id="1292" r:id="rId15"/>
    <p:sldId id="1293" r:id="rId16"/>
    <p:sldId id="1294" r:id="rId17"/>
    <p:sldId id="1295" r:id="rId18"/>
    <p:sldId id="1300" r:id="rId19"/>
  </p:sldIdLst>
  <p:sldSz cx="9144000" cy="6858000" type="screen4x3"/>
  <p:notesSz cx="10234613" cy="7099300"/>
  <p:defaultTextStyle>
    <a:defPPr>
      <a:defRPr lang="ja-JP"/>
    </a:defPPr>
    <a:lvl1pPr algn="l" rtl="0" fontAlgn="base">
      <a:spcBef>
        <a:spcPct val="0"/>
      </a:spcBef>
      <a:spcAft>
        <a:spcPct val="0"/>
      </a:spcAft>
      <a:defRPr kumimoji="1" kern="1200">
        <a:solidFill>
          <a:schemeClr val="tx1"/>
        </a:solidFill>
        <a:latin typeface="Arial" charset="0"/>
        <a:ea typeface="ＭＳ ゴシック" pitchFamily="49" charset="-128"/>
        <a:cs typeface="Arial" charset="0"/>
      </a:defRPr>
    </a:lvl1pPr>
    <a:lvl2pPr marL="457200" algn="l" rtl="0" fontAlgn="base">
      <a:spcBef>
        <a:spcPct val="0"/>
      </a:spcBef>
      <a:spcAft>
        <a:spcPct val="0"/>
      </a:spcAft>
      <a:defRPr kumimoji="1" kern="1200">
        <a:solidFill>
          <a:schemeClr val="tx1"/>
        </a:solidFill>
        <a:latin typeface="Arial" charset="0"/>
        <a:ea typeface="ＭＳ ゴシック" pitchFamily="49" charset="-128"/>
        <a:cs typeface="Arial" charset="0"/>
      </a:defRPr>
    </a:lvl2pPr>
    <a:lvl3pPr marL="914400" algn="l" rtl="0" fontAlgn="base">
      <a:spcBef>
        <a:spcPct val="0"/>
      </a:spcBef>
      <a:spcAft>
        <a:spcPct val="0"/>
      </a:spcAft>
      <a:defRPr kumimoji="1" kern="1200">
        <a:solidFill>
          <a:schemeClr val="tx1"/>
        </a:solidFill>
        <a:latin typeface="Arial" charset="0"/>
        <a:ea typeface="ＭＳ ゴシック" pitchFamily="49" charset="-128"/>
        <a:cs typeface="Arial" charset="0"/>
      </a:defRPr>
    </a:lvl3pPr>
    <a:lvl4pPr marL="1371600" algn="l" rtl="0" fontAlgn="base">
      <a:spcBef>
        <a:spcPct val="0"/>
      </a:spcBef>
      <a:spcAft>
        <a:spcPct val="0"/>
      </a:spcAft>
      <a:defRPr kumimoji="1" kern="1200">
        <a:solidFill>
          <a:schemeClr val="tx1"/>
        </a:solidFill>
        <a:latin typeface="Arial" charset="0"/>
        <a:ea typeface="ＭＳ ゴシック" pitchFamily="49" charset="-128"/>
        <a:cs typeface="Arial" charset="0"/>
      </a:defRPr>
    </a:lvl4pPr>
    <a:lvl5pPr marL="1828800" algn="l" rtl="0" fontAlgn="base">
      <a:spcBef>
        <a:spcPct val="0"/>
      </a:spcBef>
      <a:spcAft>
        <a:spcPct val="0"/>
      </a:spcAft>
      <a:defRPr kumimoji="1" kern="1200">
        <a:solidFill>
          <a:schemeClr val="tx1"/>
        </a:solidFill>
        <a:latin typeface="Arial" charset="0"/>
        <a:ea typeface="ＭＳ ゴシック" pitchFamily="49" charset="-128"/>
        <a:cs typeface="Arial" charset="0"/>
      </a:defRPr>
    </a:lvl5pPr>
    <a:lvl6pPr marL="2286000" algn="l" defTabSz="914400" rtl="0" eaLnBrk="1" latinLnBrk="0" hangingPunct="1">
      <a:defRPr kumimoji="1" kern="1200">
        <a:solidFill>
          <a:schemeClr val="tx1"/>
        </a:solidFill>
        <a:latin typeface="Arial" charset="0"/>
        <a:ea typeface="ＭＳ ゴシック" pitchFamily="49" charset="-128"/>
        <a:cs typeface="Arial" charset="0"/>
      </a:defRPr>
    </a:lvl6pPr>
    <a:lvl7pPr marL="2743200" algn="l" defTabSz="914400" rtl="0" eaLnBrk="1" latinLnBrk="0" hangingPunct="1">
      <a:defRPr kumimoji="1" kern="1200">
        <a:solidFill>
          <a:schemeClr val="tx1"/>
        </a:solidFill>
        <a:latin typeface="Arial" charset="0"/>
        <a:ea typeface="ＭＳ ゴシック" pitchFamily="49" charset="-128"/>
        <a:cs typeface="Arial" charset="0"/>
      </a:defRPr>
    </a:lvl7pPr>
    <a:lvl8pPr marL="3200400" algn="l" defTabSz="914400" rtl="0" eaLnBrk="1" latinLnBrk="0" hangingPunct="1">
      <a:defRPr kumimoji="1" kern="1200">
        <a:solidFill>
          <a:schemeClr val="tx1"/>
        </a:solidFill>
        <a:latin typeface="Arial" charset="0"/>
        <a:ea typeface="ＭＳ ゴシック" pitchFamily="49" charset="-128"/>
        <a:cs typeface="Arial" charset="0"/>
      </a:defRPr>
    </a:lvl8pPr>
    <a:lvl9pPr marL="3657600" algn="l" defTabSz="914400" rtl="0" eaLnBrk="1" latinLnBrk="0" hangingPunct="1">
      <a:defRPr kumimoji="1" kern="1200">
        <a:solidFill>
          <a:schemeClr val="tx1"/>
        </a:solidFill>
        <a:latin typeface="Arial" charset="0"/>
        <a:ea typeface="ＭＳ ゴシック" pitchFamily="49" charset="-128"/>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37" userDrawn="1">
          <p15:clr>
            <a:srgbClr val="A4A3A4"/>
          </p15:clr>
        </p15:guide>
        <p15:guide id="2" pos="322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3"/>
    <a:srgbClr val="FFFFD9"/>
    <a:srgbClr val="00002A"/>
    <a:srgbClr val="CCFFCC"/>
    <a:srgbClr val="FFCCFF"/>
    <a:srgbClr val="FFFFCC"/>
    <a:srgbClr val="FFFF66"/>
    <a:srgbClr val="000066"/>
    <a:srgbClr val="66FFCC"/>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616" autoAdjust="0"/>
    <p:restoredTop sz="75500" autoAdjust="0"/>
  </p:normalViewPr>
  <p:slideViewPr>
    <p:cSldViewPr snapToGrid="0" showGuides="1">
      <p:cViewPr varScale="1">
        <p:scale>
          <a:sx n="70" d="100"/>
          <a:sy n="70" d="100"/>
        </p:scale>
        <p:origin x="796" y="32"/>
      </p:cViewPr>
      <p:guideLst>
        <p:guide orient="horz" pos="2160"/>
        <p:guide pos="2880"/>
      </p:guideLst>
    </p:cSldViewPr>
  </p:slideViewPr>
  <p:outlineViewPr>
    <p:cViewPr>
      <p:scale>
        <a:sx n="33" d="100"/>
        <a:sy n="33" d="100"/>
      </p:scale>
      <p:origin x="62" y="20592"/>
    </p:cViewPr>
  </p:outlineViewPr>
  <p:notesTextViewPr>
    <p:cViewPr>
      <p:scale>
        <a:sx n="100" d="100"/>
        <a:sy n="100" d="100"/>
      </p:scale>
      <p:origin x="0" y="0"/>
    </p:cViewPr>
  </p:notesTextViewPr>
  <p:sorterViewPr>
    <p:cViewPr>
      <p:scale>
        <a:sx n="100" d="100"/>
        <a:sy n="100" d="100"/>
      </p:scale>
      <p:origin x="0" y="0"/>
    </p:cViewPr>
  </p:sorterViewPr>
  <p:notesViewPr>
    <p:cSldViewPr snapToGrid="0" showGuides="1">
      <p:cViewPr varScale="1">
        <p:scale>
          <a:sx n="63" d="100"/>
          <a:sy n="63" d="100"/>
        </p:scale>
        <p:origin x="3034" y="82"/>
      </p:cViewPr>
      <p:guideLst>
        <p:guide orient="horz" pos="2237"/>
        <p:guide pos="322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高増　潔" userId="151964c3-78cd-4020-a226-814db5c6c8be" providerId="ADAL" clId="{5ED22DCA-51CB-416E-BE76-690A0CC115F2}"/>
    <pc:docChg chg="undo redo custSel addSld delSld modSld">
      <pc:chgData name="高増　潔" userId="151964c3-78cd-4020-a226-814db5c6c8be" providerId="ADAL" clId="{5ED22DCA-51CB-416E-BE76-690A0CC115F2}" dt="2022-06-18T13:00:18.692" v="2512" actId="6549"/>
      <pc:docMkLst>
        <pc:docMk/>
      </pc:docMkLst>
      <pc:sldChg chg="add del">
        <pc:chgData name="高増　潔" userId="151964c3-78cd-4020-a226-814db5c6c8be" providerId="ADAL" clId="{5ED22DCA-51CB-416E-BE76-690A0CC115F2}" dt="2022-05-08T06:35:57.613" v="347" actId="47"/>
        <pc:sldMkLst>
          <pc:docMk/>
          <pc:sldMk cId="2043222996" sldId="871"/>
        </pc:sldMkLst>
      </pc:sldChg>
      <pc:sldChg chg="add">
        <pc:chgData name="高増　潔" userId="151964c3-78cd-4020-a226-814db5c6c8be" providerId="ADAL" clId="{5ED22DCA-51CB-416E-BE76-690A0CC115F2}" dt="2022-05-08T09:53:52.492" v="2455"/>
        <pc:sldMkLst>
          <pc:docMk/>
          <pc:sldMk cId="1678249757" sldId="876"/>
        </pc:sldMkLst>
      </pc:sldChg>
      <pc:sldChg chg="delSp modSp mod">
        <pc:chgData name="高増　潔" userId="151964c3-78cd-4020-a226-814db5c6c8be" providerId="ADAL" clId="{5ED22DCA-51CB-416E-BE76-690A0CC115F2}" dt="2022-05-08T08:51:24.457" v="688"/>
        <pc:sldMkLst>
          <pc:docMk/>
          <pc:sldMk cId="2130573673" sldId="1222"/>
        </pc:sldMkLst>
        <pc:spChg chg="mod">
          <ac:chgData name="高増　潔" userId="151964c3-78cd-4020-a226-814db5c6c8be" providerId="ADAL" clId="{5ED22DCA-51CB-416E-BE76-690A0CC115F2}" dt="2022-05-08T08:51:24.457" v="688"/>
          <ac:spMkLst>
            <pc:docMk/>
            <pc:sldMk cId="2130573673" sldId="1222"/>
            <ac:spMk id="956040" creationId="{00000000-0000-0000-0000-000000000000}"/>
          </ac:spMkLst>
        </pc:spChg>
        <pc:picChg chg="mod">
          <ac:chgData name="高増　潔" userId="151964c3-78cd-4020-a226-814db5c6c8be" providerId="ADAL" clId="{5ED22DCA-51CB-416E-BE76-690A0CC115F2}" dt="2022-05-08T08:50:50.812" v="638" actId="1076"/>
          <ac:picMkLst>
            <pc:docMk/>
            <pc:sldMk cId="2130573673" sldId="1222"/>
            <ac:picMk id="5" creationId="{112FEA45-65DF-C5BF-522E-37175542E219}"/>
          </ac:picMkLst>
        </pc:picChg>
        <pc:picChg chg="del">
          <ac:chgData name="高増　潔" userId="151964c3-78cd-4020-a226-814db5c6c8be" providerId="ADAL" clId="{5ED22DCA-51CB-416E-BE76-690A0CC115F2}" dt="2022-05-08T06:13:07.144" v="50" actId="21"/>
          <ac:picMkLst>
            <pc:docMk/>
            <pc:sldMk cId="2130573673" sldId="1222"/>
            <ac:picMk id="8" creationId="{717278BB-40E6-4EBE-9579-6674EB823533}"/>
          </ac:picMkLst>
        </pc:picChg>
      </pc:sldChg>
      <pc:sldChg chg="addSp delSp modSp mod">
        <pc:chgData name="高増　潔" userId="151964c3-78cd-4020-a226-814db5c6c8be" providerId="ADAL" clId="{5ED22DCA-51CB-416E-BE76-690A0CC115F2}" dt="2022-05-08T09:51:52.991" v="2407" actId="947"/>
        <pc:sldMkLst>
          <pc:docMk/>
          <pc:sldMk cId="4231833665" sldId="1223"/>
        </pc:sldMkLst>
        <pc:spChg chg="mod">
          <ac:chgData name="高増　潔" userId="151964c3-78cd-4020-a226-814db5c6c8be" providerId="ADAL" clId="{5ED22DCA-51CB-416E-BE76-690A0CC115F2}" dt="2022-05-08T08:54:19.520" v="809"/>
          <ac:spMkLst>
            <pc:docMk/>
            <pc:sldMk cId="4231833665" sldId="1223"/>
            <ac:spMk id="2" creationId="{00000000-0000-0000-0000-000000000000}"/>
          </ac:spMkLst>
        </pc:spChg>
        <pc:spChg chg="mod">
          <ac:chgData name="高増　潔" userId="151964c3-78cd-4020-a226-814db5c6c8be" providerId="ADAL" clId="{5ED22DCA-51CB-416E-BE76-690A0CC115F2}" dt="2022-05-08T08:54:19.520" v="809"/>
          <ac:spMkLst>
            <pc:docMk/>
            <pc:sldMk cId="4231833665" sldId="1223"/>
            <ac:spMk id="3" creationId="{00000000-0000-0000-0000-000000000000}"/>
          </ac:spMkLst>
        </pc:spChg>
        <pc:spChg chg="mod">
          <ac:chgData name="高増　潔" userId="151964c3-78cd-4020-a226-814db5c6c8be" providerId="ADAL" clId="{5ED22DCA-51CB-416E-BE76-690A0CC115F2}" dt="2022-05-08T08:54:19.520" v="809"/>
          <ac:spMkLst>
            <pc:docMk/>
            <pc:sldMk cId="4231833665" sldId="1223"/>
            <ac:spMk id="4" creationId="{00000000-0000-0000-0000-000000000000}"/>
          </ac:spMkLst>
        </pc:spChg>
        <pc:spChg chg="add del mod">
          <ac:chgData name="高増　潔" userId="151964c3-78cd-4020-a226-814db5c6c8be" providerId="ADAL" clId="{5ED22DCA-51CB-416E-BE76-690A0CC115F2}" dt="2022-05-08T08:54:19.520" v="809"/>
          <ac:spMkLst>
            <pc:docMk/>
            <pc:sldMk cId="4231833665" sldId="1223"/>
            <ac:spMk id="5" creationId="{999FE671-1CF2-1C99-3722-C5218D4437CF}"/>
          </ac:spMkLst>
        </pc:spChg>
        <pc:spChg chg="mod">
          <ac:chgData name="高増　潔" userId="151964c3-78cd-4020-a226-814db5c6c8be" providerId="ADAL" clId="{5ED22DCA-51CB-416E-BE76-690A0CC115F2}" dt="2022-05-08T09:51:52.991" v="2407" actId="947"/>
          <ac:spMkLst>
            <pc:docMk/>
            <pc:sldMk cId="4231833665" sldId="1223"/>
            <ac:spMk id="6" creationId="{9EFD2B76-B50F-E780-A056-868D320C3D33}"/>
          </ac:spMkLst>
        </pc:spChg>
        <pc:spChg chg="add del mod">
          <ac:chgData name="高増　潔" userId="151964c3-78cd-4020-a226-814db5c6c8be" providerId="ADAL" clId="{5ED22DCA-51CB-416E-BE76-690A0CC115F2}" dt="2022-05-08T08:54:19.520" v="809"/>
          <ac:spMkLst>
            <pc:docMk/>
            <pc:sldMk cId="4231833665" sldId="1223"/>
            <ac:spMk id="7" creationId="{460C6797-0F78-71B4-4C31-AA55E1A0DF93}"/>
          </ac:spMkLst>
        </pc:spChg>
        <pc:spChg chg="add del mod">
          <ac:chgData name="高増　潔" userId="151964c3-78cd-4020-a226-814db5c6c8be" providerId="ADAL" clId="{5ED22DCA-51CB-416E-BE76-690A0CC115F2}" dt="2022-05-08T08:54:19.520" v="809"/>
          <ac:spMkLst>
            <pc:docMk/>
            <pc:sldMk cId="4231833665" sldId="1223"/>
            <ac:spMk id="8" creationId="{A1234248-F057-830F-731A-6A19CD805182}"/>
          </ac:spMkLst>
        </pc:spChg>
        <pc:spChg chg="add del mod">
          <ac:chgData name="高増　潔" userId="151964c3-78cd-4020-a226-814db5c6c8be" providerId="ADAL" clId="{5ED22DCA-51CB-416E-BE76-690A0CC115F2}" dt="2022-05-08T08:54:19.520" v="809"/>
          <ac:spMkLst>
            <pc:docMk/>
            <pc:sldMk cId="4231833665" sldId="1223"/>
            <ac:spMk id="9" creationId="{F9FD31A9-DA67-B5B3-AF2F-DEBF3C004DD0}"/>
          </ac:spMkLst>
        </pc:spChg>
        <pc:spChg chg="mod">
          <ac:chgData name="高増　潔" userId="151964c3-78cd-4020-a226-814db5c6c8be" providerId="ADAL" clId="{5ED22DCA-51CB-416E-BE76-690A0CC115F2}" dt="2022-05-08T08:52:24.672" v="704" actId="1076"/>
          <ac:spMkLst>
            <pc:docMk/>
            <pc:sldMk cId="4231833665" sldId="1223"/>
            <ac:spMk id="11" creationId="{6D5EB5E1-3B52-CEE5-EEDE-0015A12A3C86}"/>
          </ac:spMkLst>
        </pc:spChg>
        <pc:spChg chg="add del mod">
          <ac:chgData name="高増　潔" userId="151964c3-78cd-4020-a226-814db5c6c8be" providerId="ADAL" clId="{5ED22DCA-51CB-416E-BE76-690A0CC115F2}" dt="2022-05-08T08:54:19.520" v="809"/>
          <ac:spMkLst>
            <pc:docMk/>
            <pc:sldMk cId="4231833665" sldId="1223"/>
            <ac:spMk id="12" creationId="{CA2CE4D0-246F-22A6-42E9-910051583309}"/>
          </ac:spMkLst>
        </pc:spChg>
        <pc:spChg chg="mod">
          <ac:chgData name="高増　潔" userId="151964c3-78cd-4020-a226-814db5c6c8be" providerId="ADAL" clId="{5ED22DCA-51CB-416E-BE76-690A0CC115F2}" dt="2022-05-08T08:54:19.520" v="809"/>
          <ac:spMkLst>
            <pc:docMk/>
            <pc:sldMk cId="4231833665" sldId="1223"/>
            <ac:spMk id="12293" creationId="{00000000-0000-0000-0000-000000000000}"/>
          </ac:spMkLst>
        </pc:spChg>
        <pc:graphicFrameChg chg="mod modGraphic">
          <ac:chgData name="高増　潔" userId="151964c3-78cd-4020-a226-814db5c6c8be" providerId="ADAL" clId="{5ED22DCA-51CB-416E-BE76-690A0CC115F2}" dt="2022-05-08T08:57:49.847" v="861" actId="1076"/>
          <ac:graphicFrameMkLst>
            <pc:docMk/>
            <pc:sldMk cId="4231833665" sldId="1223"/>
            <ac:graphicFrameMk id="10" creationId="{053B51CC-F19A-9681-26BE-9F832B8FC8BD}"/>
          </ac:graphicFrameMkLst>
        </pc:graphicFrameChg>
      </pc:sldChg>
      <pc:sldChg chg="modSp mod">
        <pc:chgData name="高増　潔" userId="151964c3-78cd-4020-a226-814db5c6c8be" providerId="ADAL" clId="{5ED22DCA-51CB-416E-BE76-690A0CC115F2}" dt="2022-05-08T09:12:45.651" v="1203" actId="6549"/>
        <pc:sldMkLst>
          <pc:docMk/>
          <pc:sldMk cId="2256851220" sldId="1224"/>
        </pc:sldMkLst>
        <pc:spChg chg="mod">
          <ac:chgData name="高増　潔" userId="151964c3-78cd-4020-a226-814db5c6c8be" providerId="ADAL" clId="{5ED22DCA-51CB-416E-BE76-690A0CC115F2}" dt="2022-05-08T09:12:45.651" v="1203" actId="6549"/>
          <ac:spMkLst>
            <pc:docMk/>
            <pc:sldMk cId="2256851220" sldId="1224"/>
            <ac:spMk id="6" creationId="{1A2499AF-4B4A-3027-27DD-6E4602F8266C}"/>
          </ac:spMkLst>
        </pc:spChg>
        <pc:spChg chg="mod">
          <ac:chgData name="高増　潔" userId="151964c3-78cd-4020-a226-814db5c6c8be" providerId="ADAL" clId="{5ED22DCA-51CB-416E-BE76-690A0CC115F2}" dt="2022-05-08T06:19:45.649" v="120" actId="6549"/>
          <ac:spMkLst>
            <pc:docMk/>
            <pc:sldMk cId="2256851220" sldId="1224"/>
            <ac:spMk id="13317" creationId="{00000000-0000-0000-0000-000000000000}"/>
          </ac:spMkLst>
        </pc:spChg>
        <pc:graphicFrameChg chg="mod modGraphic">
          <ac:chgData name="高増　潔" userId="151964c3-78cd-4020-a226-814db5c6c8be" providerId="ADAL" clId="{5ED22DCA-51CB-416E-BE76-690A0CC115F2}" dt="2022-05-08T08:58:50.148" v="865" actId="1076"/>
          <ac:graphicFrameMkLst>
            <pc:docMk/>
            <pc:sldMk cId="2256851220" sldId="1224"/>
            <ac:graphicFrameMk id="12" creationId="{2FE1B432-3C1D-0509-25A1-41796EE68BA4}"/>
          </ac:graphicFrameMkLst>
        </pc:graphicFrameChg>
      </pc:sldChg>
      <pc:sldChg chg="modSp mod">
        <pc:chgData name="高増　潔" userId="151964c3-78cd-4020-a226-814db5c6c8be" providerId="ADAL" clId="{5ED22DCA-51CB-416E-BE76-690A0CC115F2}" dt="2022-05-08T09:55:18.369" v="2488" actId="1076"/>
        <pc:sldMkLst>
          <pc:docMk/>
          <pc:sldMk cId="1236318016" sldId="1225"/>
        </pc:sldMkLst>
        <pc:spChg chg="mod">
          <ac:chgData name="高増　潔" userId="151964c3-78cd-4020-a226-814db5c6c8be" providerId="ADAL" clId="{5ED22DCA-51CB-416E-BE76-690A0CC115F2}" dt="2022-05-08T09:55:03.765" v="2484" actId="20577"/>
          <ac:spMkLst>
            <pc:docMk/>
            <pc:sldMk cId="1236318016" sldId="1225"/>
            <ac:spMk id="11" creationId="{00000000-0000-0000-0000-000000000000}"/>
          </ac:spMkLst>
        </pc:spChg>
        <pc:spChg chg="mod">
          <ac:chgData name="高増　潔" userId="151964c3-78cd-4020-a226-814db5c6c8be" providerId="ADAL" clId="{5ED22DCA-51CB-416E-BE76-690A0CC115F2}" dt="2022-05-08T09:55:18.369" v="2488" actId="1076"/>
          <ac:spMkLst>
            <pc:docMk/>
            <pc:sldMk cId="1236318016" sldId="1225"/>
            <ac:spMk id="13" creationId="{AE35AF01-072B-DB30-AFC3-0D36BDF6690E}"/>
          </ac:spMkLst>
        </pc:spChg>
        <pc:spChg chg="mod">
          <ac:chgData name="高増　潔" userId="151964c3-78cd-4020-a226-814db5c6c8be" providerId="ADAL" clId="{5ED22DCA-51CB-416E-BE76-690A0CC115F2}" dt="2022-05-08T06:19:55.155" v="128"/>
          <ac:spMkLst>
            <pc:docMk/>
            <pc:sldMk cId="1236318016" sldId="1225"/>
            <ac:spMk id="956535" creationId="{00000000-0000-0000-0000-000000000000}"/>
          </ac:spMkLst>
        </pc:spChg>
        <pc:spChg chg="mod">
          <ac:chgData name="高増　潔" userId="151964c3-78cd-4020-a226-814db5c6c8be" providerId="ADAL" clId="{5ED22DCA-51CB-416E-BE76-690A0CC115F2}" dt="2022-05-08T09:18:21.633" v="1471" actId="6549"/>
          <ac:spMkLst>
            <pc:docMk/>
            <pc:sldMk cId="1236318016" sldId="1225"/>
            <ac:spMk id="956536" creationId="{00000000-0000-0000-0000-000000000000}"/>
          </ac:spMkLst>
        </pc:spChg>
        <pc:picChg chg="mod">
          <ac:chgData name="高増　潔" userId="151964c3-78cd-4020-a226-814db5c6c8be" providerId="ADAL" clId="{5ED22DCA-51CB-416E-BE76-690A0CC115F2}" dt="2022-05-08T09:55:14.837" v="2487" actId="1076"/>
          <ac:picMkLst>
            <pc:docMk/>
            <pc:sldMk cId="1236318016" sldId="1225"/>
            <ac:picMk id="10" creationId="{32B4A07B-C1FF-339B-BDC5-B1F8E3FE05D3}"/>
          </ac:picMkLst>
        </pc:picChg>
        <pc:picChg chg="mod">
          <ac:chgData name="高増　潔" userId="151964c3-78cd-4020-a226-814db5c6c8be" providerId="ADAL" clId="{5ED22DCA-51CB-416E-BE76-690A0CC115F2}" dt="2022-05-08T09:15:37.400" v="1366" actId="1076"/>
          <ac:picMkLst>
            <pc:docMk/>
            <pc:sldMk cId="1236318016" sldId="1225"/>
            <ac:picMk id="12" creationId="{3FAB1342-33E4-8E76-704D-F89F18992223}"/>
          </ac:picMkLst>
        </pc:picChg>
        <pc:picChg chg="mod">
          <ac:chgData name="高増　潔" userId="151964c3-78cd-4020-a226-814db5c6c8be" providerId="ADAL" clId="{5ED22DCA-51CB-416E-BE76-690A0CC115F2}" dt="2022-05-08T09:17:24.482" v="1448" actId="14100"/>
          <ac:picMkLst>
            <pc:docMk/>
            <pc:sldMk cId="1236318016" sldId="1225"/>
            <ac:picMk id="482305" creationId="{00000000-0000-0000-0000-000000000000}"/>
          </ac:picMkLst>
        </pc:picChg>
      </pc:sldChg>
      <pc:sldChg chg="modSp mod">
        <pc:chgData name="高増　潔" userId="151964c3-78cd-4020-a226-814db5c6c8be" providerId="ADAL" clId="{5ED22DCA-51CB-416E-BE76-690A0CC115F2}" dt="2022-05-08T09:56:36.062" v="2500" actId="404"/>
        <pc:sldMkLst>
          <pc:docMk/>
          <pc:sldMk cId="0" sldId="1285"/>
        </pc:sldMkLst>
        <pc:spChg chg="mod">
          <ac:chgData name="高増　潔" userId="151964c3-78cd-4020-a226-814db5c6c8be" providerId="ADAL" clId="{5ED22DCA-51CB-416E-BE76-690A0CC115F2}" dt="2022-05-08T09:56:36.062" v="2500" actId="404"/>
          <ac:spMkLst>
            <pc:docMk/>
            <pc:sldMk cId="0" sldId="1285"/>
            <ac:spMk id="31746" creationId="{00000000-0000-0000-0000-000000000000}"/>
          </ac:spMkLst>
        </pc:spChg>
      </pc:sldChg>
      <pc:sldChg chg="modSp mod">
        <pc:chgData name="高増　潔" userId="151964c3-78cd-4020-a226-814db5c6c8be" providerId="ADAL" clId="{5ED22DCA-51CB-416E-BE76-690A0CC115F2}" dt="2022-05-08T09:23:29.213" v="1520"/>
        <pc:sldMkLst>
          <pc:docMk/>
          <pc:sldMk cId="3206099750" sldId="1286"/>
        </pc:sldMkLst>
        <pc:spChg chg="mod">
          <ac:chgData name="高増　潔" userId="151964c3-78cd-4020-a226-814db5c6c8be" providerId="ADAL" clId="{5ED22DCA-51CB-416E-BE76-690A0CC115F2}" dt="2022-05-08T09:23:29.213" v="1520"/>
          <ac:spMkLst>
            <pc:docMk/>
            <pc:sldMk cId="3206099750" sldId="1286"/>
            <ac:spMk id="2" creationId="{077757BF-583E-4F25-9591-24919C967F5B}"/>
          </ac:spMkLst>
        </pc:spChg>
      </pc:sldChg>
      <pc:sldChg chg="addSp delSp modSp mod">
        <pc:chgData name="高増　潔" userId="151964c3-78cd-4020-a226-814db5c6c8be" providerId="ADAL" clId="{5ED22DCA-51CB-416E-BE76-690A0CC115F2}" dt="2022-05-08T06:10:38.523" v="38" actId="1076"/>
        <pc:sldMkLst>
          <pc:docMk/>
          <pc:sldMk cId="1061694348" sldId="1287"/>
        </pc:sldMkLst>
        <pc:picChg chg="del mod">
          <ac:chgData name="高増　潔" userId="151964c3-78cd-4020-a226-814db5c6c8be" providerId="ADAL" clId="{5ED22DCA-51CB-416E-BE76-690A0CC115F2}" dt="2022-05-08T06:10:14.697" v="35"/>
          <ac:picMkLst>
            <pc:docMk/>
            <pc:sldMk cId="1061694348" sldId="1287"/>
            <ac:picMk id="2" creationId="{A1E5D451-1E5C-1E37-30CE-3CDC52B5D732}"/>
          </ac:picMkLst>
        </pc:picChg>
        <pc:picChg chg="mod">
          <ac:chgData name="高増　潔" userId="151964c3-78cd-4020-a226-814db5c6c8be" providerId="ADAL" clId="{5ED22DCA-51CB-416E-BE76-690A0CC115F2}" dt="2022-05-08T06:10:38.523" v="38" actId="1076"/>
          <ac:picMkLst>
            <pc:docMk/>
            <pc:sldMk cId="1061694348" sldId="1287"/>
            <ac:picMk id="3" creationId="{D16AC304-6DD3-D814-3B74-CDB40B3F629A}"/>
          </ac:picMkLst>
        </pc:picChg>
        <pc:picChg chg="del">
          <ac:chgData name="高増　潔" userId="151964c3-78cd-4020-a226-814db5c6c8be" providerId="ADAL" clId="{5ED22DCA-51CB-416E-BE76-690A0CC115F2}" dt="2022-05-08T06:10:28.871" v="37" actId="21"/>
          <ac:picMkLst>
            <pc:docMk/>
            <pc:sldMk cId="1061694348" sldId="1287"/>
            <ac:picMk id="6149" creationId="{00000000-0000-0000-0000-000000000000}"/>
          </ac:picMkLst>
        </pc:picChg>
        <pc:picChg chg="del">
          <ac:chgData name="高増　潔" userId="151964c3-78cd-4020-a226-814db5c6c8be" providerId="ADAL" clId="{5ED22DCA-51CB-416E-BE76-690A0CC115F2}" dt="2022-05-08T06:10:28.871" v="37" actId="21"/>
          <ac:picMkLst>
            <pc:docMk/>
            <pc:sldMk cId="1061694348" sldId="1287"/>
            <ac:picMk id="6150" creationId="{00000000-0000-0000-0000-000000000000}"/>
          </ac:picMkLst>
        </pc:picChg>
        <pc:picChg chg="del">
          <ac:chgData name="高増　潔" userId="151964c3-78cd-4020-a226-814db5c6c8be" providerId="ADAL" clId="{5ED22DCA-51CB-416E-BE76-690A0CC115F2}" dt="2022-05-08T06:10:28.871" v="37" actId="21"/>
          <ac:picMkLst>
            <pc:docMk/>
            <pc:sldMk cId="1061694348" sldId="1287"/>
            <ac:picMk id="6151" creationId="{00000000-0000-0000-0000-000000000000}"/>
          </ac:picMkLst>
        </pc:picChg>
        <pc:picChg chg="del">
          <ac:chgData name="高増　潔" userId="151964c3-78cd-4020-a226-814db5c6c8be" providerId="ADAL" clId="{5ED22DCA-51CB-416E-BE76-690A0CC115F2}" dt="2022-05-08T06:10:28.871" v="37" actId="21"/>
          <ac:picMkLst>
            <pc:docMk/>
            <pc:sldMk cId="1061694348" sldId="1287"/>
            <ac:picMk id="6152" creationId="{00000000-0000-0000-0000-000000000000}"/>
          </ac:picMkLst>
        </pc:picChg>
        <pc:picChg chg="del">
          <ac:chgData name="高増　潔" userId="151964c3-78cd-4020-a226-814db5c6c8be" providerId="ADAL" clId="{5ED22DCA-51CB-416E-BE76-690A0CC115F2}" dt="2022-05-08T06:10:28.871" v="37" actId="21"/>
          <ac:picMkLst>
            <pc:docMk/>
            <pc:sldMk cId="1061694348" sldId="1287"/>
            <ac:picMk id="6153" creationId="{00000000-0000-0000-0000-000000000000}"/>
          </ac:picMkLst>
        </pc:picChg>
        <pc:picChg chg="del">
          <ac:chgData name="高増　潔" userId="151964c3-78cd-4020-a226-814db5c6c8be" providerId="ADAL" clId="{5ED22DCA-51CB-416E-BE76-690A0CC115F2}" dt="2022-05-08T06:10:28.871" v="37" actId="21"/>
          <ac:picMkLst>
            <pc:docMk/>
            <pc:sldMk cId="1061694348" sldId="1287"/>
            <ac:picMk id="6154" creationId="{00000000-0000-0000-0000-000000000000}"/>
          </ac:picMkLst>
        </pc:picChg>
        <pc:picChg chg="add del">
          <ac:chgData name="高増　潔" userId="151964c3-78cd-4020-a226-814db5c6c8be" providerId="ADAL" clId="{5ED22DCA-51CB-416E-BE76-690A0CC115F2}" dt="2022-05-08T06:10:28.871" v="37" actId="21"/>
          <ac:picMkLst>
            <pc:docMk/>
            <pc:sldMk cId="1061694348" sldId="1287"/>
            <ac:picMk id="6157" creationId="{00000000-0000-0000-0000-000000000000}"/>
          </ac:picMkLst>
        </pc:picChg>
      </pc:sldChg>
      <pc:sldChg chg="delSp modSp mod">
        <pc:chgData name="高増　潔" userId="151964c3-78cd-4020-a226-814db5c6c8be" providerId="ADAL" clId="{5ED22DCA-51CB-416E-BE76-690A0CC115F2}" dt="2022-05-08T08:53:15.187" v="757" actId="6549"/>
        <pc:sldMkLst>
          <pc:docMk/>
          <pc:sldMk cId="1559036872" sldId="1289"/>
        </pc:sldMkLst>
        <pc:spChg chg="mod">
          <ac:chgData name="高増　潔" userId="151964c3-78cd-4020-a226-814db5c6c8be" providerId="ADAL" clId="{5ED22DCA-51CB-416E-BE76-690A0CC115F2}" dt="2022-05-08T08:53:15.187" v="757" actId="6549"/>
          <ac:spMkLst>
            <pc:docMk/>
            <pc:sldMk cId="1559036872" sldId="1289"/>
            <ac:spMk id="997408" creationId="{00000000-0000-0000-0000-000000000000}"/>
          </ac:spMkLst>
        </pc:spChg>
        <pc:picChg chg="mod">
          <ac:chgData name="高増　潔" userId="151964c3-78cd-4020-a226-814db5c6c8be" providerId="ADAL" clId="{5ED22DCA-51CB-416E-BE76-690A0CC115F2}" dt="2022-05-08T08:48:47.950" v="446" actId="14100"/>
          <ac:picMkLst>
            <pc:docMk/>
            <pc:sldMk cId="1559036872" sldId="1289"/>
            <ac:picMk id="5" creationId="{F9D59643-45D2-5FC0-A66E-8AE0714E0197}"/>
          </ac:picMkLst>
        </pc:picChg>
        <pc:picChg chg="del">
          <ac:chgData name="高増　潔" userId="151964c3-78cd-4020-a226-814db5c6c8be" providerId="ADAL" clId="{5ED22DCA-51CB-416E-BE76-690A0CC115F2}" dt="2022-05-08T06:12:53.610" v="48" actId="21"/>
          <ac:picMkLst>
            <pc:docMk/>
            <pc:sldMk cId="1559036872" sldId="1289"/>
            <ac:picMk id="997410" creationId="{00000000-0000-0000-0000-000000000000}"/>
          </ac:picMkLst>
        </pc:picChg>
      </pc:sldChg>
      <pc:sldChg chg="delSp modSp mod">
        <pc:chgData name="高増　潔" userId="151964c3-78cd-4020-a226-814db5c6c8be" providerId="ADAL" clId="{5ED22DCA-51CB-416E-BE76-690A0CC115F2}" dt="2022-05-08T06:14:29.693" v="62" actId="1076"/>
        <pc:sldMkLst>
          <pc:docMk/>
          <pc:sldMk cId="0" sldId="1291"/>
        </pc:sldMkLst>
        <pc:grpChg chg="del">
          <ac:chgData name="高増　潔" userId="151964c3-78cd-4020-a226-814db5c6c8be" providerId="ADAL" clId="{5ED22DCA-51CB-416E-BE76-690A0CC115F2}" dt="2022-05-08T06:13:35.026" v="55" actId="21"/>
          <ac:grpSpMkLst>
            <pc:docMk/>
            <pc:sldMk cId="0" sldId="1291"/>
            <ac:grpSpMk id="2" creationId="{20A0D1B3-7F12-1135-73F0-2CC5AB5B660A}"/>
          </ac:grpSpMkLst>
        </pc:grpChg>
        <pc:picChg chg="mod">
          <ac:chgData name="高増　潔" userId="151964c3-78cd-4020-a226-814db5c6c8be" providerId="ADAL" clId="{5ED22DCA-51CB-416E-BE76-690A0CC115F2}" dt="2022-05-08T06:14:29.693" v="62" actId="1076"/>
          <ac:picMkLst>
            <pc:docMk/>
            <pc:sldMk cId="0" sldId="1291"/>
            <ac:picMk id="3" creationId="{C5851BCA-FFA4-8DB9-4179-71E11135392D}"/>
          </ac:picMkLst>
        </pc:picChg>
      </pc:sldChg>
      <pc:sldChg chg="addSp delSp modSp mod">
        <pc:chgData name="高増　潔" userId="151964c3-78cd-4020-a226-814db5c6c8be" providerId="ADAL" clId="{5ED22DCA-51CB-416E-BE76-690A0CC115F2}" dt="2022-05-08T09:19:00.863" v="1473" actId="14100"/>
        <pc:sldMkLst>
          <pc:docMk/>
          <pc:sldMk cId="1791449603" sldId="1292"/>
        </pc:sldMkLst>
        <pc:spChg chg="add mod">
          <ac:chgData name="高増　潔" userId="151964c3-78cd-4020-a226-814db5c6c8be" providerId="ADAL" clId="{5ED22DCA-51CB-416E-BE76-690A0CC115F2}" dt="2022-05-08T06:16:58.340" v="73" actId="1076"/>
          <ac:spMkLst>
            <pc:docMk/>
            <pc:sldMk cId="1791449603" sldId="1292"/>
            <ac:spMk id="16" creationId="{B8C7D74B-15C3-1086-1101-C39953D68068}"/>
          </ac:spMkLst>
        </pc:spChg>
        <pc:spChg chg="del">
          <ac:chgData name="高増　潔" userId="151964c3-78cd-4020-a226-814db5c6c8be" providerId="ADAL" clId="{5ED22DCA-51CB-416E-BE76-690A0CC115F2}" dt="2022-05-08T06:15:47.748" v="63" actId="21"/>
          <ac:spMkLst>
            <pc:docMk/>
            <pc:sldMk cId="1791449603" sldId="1292"/>
            <ac:spMk id="25" creationId="{00000000-0000-0000-0000-000000000000}"/>
          </ac:spMkLst>
        </pc:spChg>
        <pc:spChg chg="mod">
          <ac:chgData name="高増　潔" userId="151964c3-78cd-4020-a226-814db5c6c8be" providerId="ADAL" clId="{5ED22DCA-51CB-416E-BE76-690A0CC115F2}" dt="2022-05-08T06:26:43.998" v="344" actId="255"/>
          <ac:spMkLst>
            <pc:docMk/>
            <pc:sldMk cId="1791449603" sldId="1292"/>
            <ac:spMk id="33" creationId="{00000000-0000-0000-0000-000000000000}"/>
          </ac:spMkLst>
        </pc:spChg>
        <pc:spChg chg="mod">
          <ac:chgData name="高増　潔" userId="151964c3-78cd-4020-a226-814db5c6c8be" providerId="ADAL" clId="{5ED22DCA-51CB-416E-BE76-690A0CC115F2}" dt="2022-05-08T09:19:00.863" v="1473" actId="14100"/>
          <ac:spMkLst>
            <pc:docMk/>
            <pc:sldMk cId="1791449603" sldId="1292"/>
            <ac:spMk id="35" creationId="{00000000-0000-0000-0000-000000000000}"/>
          </ac:spMkLst>
        </pc:spChg>
        <pc:grpChg chg="del">
          <ac:chgData name="高増　潔" userId="151964c3-78cd-4020-a226-814db5c6c8be" providerId="ADAL" clId="{5ED22DCA-51CB-416E-BE76-690A0CC115F2}" dt="2022-05-08T06:11:56.151" v="46" actId="21"/>
          <ac:grpSpMkLst>
            <pc:docMk/>
            <pc:sldMk cId="1791449603" sldId="1292"/>
            <ac:grpSpMk id="24" creationId="{BAA4818A-EEC2-4008-9A74-31B0507E826A}"/>
          </ac:grpSpMkLst>
        </pc:grpChg>
        <pc:picChg chg="mod">
          <ac:chgData name="高増　潔" userId="151964c3-78cd-4020-a226-814db5c6c8be" providerId="ADAL" clId="{5ED22DCA-51CB-416E-BE76-690A0CC115F2}" dt="2022-05-08T06:08:21.607" v="7" actId="1076"/>
          <ac:picMkLst>
            <pc:docMk/>
            <pc:sldMk cId="1791449603" sldId="1292"/>
            <ac:picMk id="2" creationId="{42DF4B99-35EF-F62A-9999-0CD0F3177668}"/>
          </ac:picMkLst>
        </pc:picChg>
        <pc:picChg chg="del">
          <ac:chgData name="高増　潔" userId="151964c3-78cd-4020-a226-814db5c6c8be" providerId="ADAL" clId="{5ED22DCA-51CB-416E-BE76-690A0CC115F2}" dt="2022-05-08T06:08:13.979" v="6" actId="21"/>
          <ac:picMkLst>
            <pc:docMk/>
            <pc:sldMk cId="1791449603" sldId="1292"/>
            <ac:picMk id="3" creationId="{403FD772-B52D-4962-B769-CFA4170012D2}"/>
          </ac:picMkLst>
        </pc:picChg>
        <pc:picChg chg="mod ord">
          <ac:chgData name="高増　潔" userId="151964c3-78cd-4020-a226-814db5c6c8be" providerId="ADAL" clId="{5ED22DCA-51CB-416E-BE76-690A0CC115F2}" dt="2022-05-08T06:16:00.270" v="66" actId="1076"/>
          <ac:picMkLst>
            <pc:docMk/>
            <pc:sldMk cId="1791449603" sldId="1292"/>
            <ac:picMk id="3" creationId="{FF89A65C-52B7-5E75-3789-451BEC3A8DAB}"/>
          </ac:picMkLst>
        </pc:picChg>
        <pc:picChg chg="mod">
          <ac:chgData name="高増　潔" userId="151964c3-78cd-4020-a226-814db5c6c8be" providerId="ADAL" clId="{5ED22DCA-51CB-416E-BE76-690A0CC115F2}" dt="2022-05-08T06:16:13.117" v="68" actId="1076"/>
          <ac:picMkLst>
            <pc:docMk/>
            <pc:sldMk cId="1791449603" sldId="1292"/>
            <ac:picMk id="7" creationId="{4991834A-B555-D812-6B51-D45D13D68C9B}"/>
          </ac:picMkLst>
        </pc:picChg>
        <pc:picChg chg="del">
          <ac:chgData name="高増　潔" userId="151964c3-78cd-4020-a226-814db5c6c8be" providerId="ADAL" clId="{5ED22DCA-51CB-416E-BE76-690A0CC115F2}" dt="2022-05-08T06:15:47.748" v="63" actId="21"/>
          <ac:picMkLst>
            <pc:docMk/>
            <pc:sldMk cId="1791449603" sldId="1292"/>
            <ac:picMk id="10" creationId="{A522CC70-1044-42FC-A66E-86E6783DA71A}"/>
          </ac:picMkLst>
        </pc:picChg>
        <pc:cxnChg chg="mod">
          <ac:chgData name="高増　潔" userId="151964c3-78cd-4020-a226-814db5c6c8be" providerId="ADAL" clId="{5ED22DCA-51CB-416E-BE76-690A0CC115F2}" dt="2022-05-08T06:16:07.836" v="67" actId="1076"/>
          <ac:cxnSpMkLst>
            <pc:docMk/>
            <pc:sldMk cId="1791449603" sldId="1292"/>
            <ac:cxnSpMk id="13" creationId="{AF5F6B73-292F-4DA5-922A-732D7763A632}"/>
          </ac:cxnSpMkLst>
        </pc:cxnChg>
      </pc:sldChg>
      <pc:sldChg chg="addSp delSp modSp mod">
        <pc:chgData name="高増　潔" userId="151964c3-78cd-4020-a226-814db5c6c8be" providerId="ADAL" clId="{5ED22DCA-51CB-416E-BE76-690A0CC115F2}" dt="2022-06-18T12:58:35.688" v="2502" actId="6549"/>
        <pc:sldMkLst>
          <pc:docMk/>
          <pc:sldMk cId="1812248074" sldId="1293"/>
        </pc:sldMkLst>
        <pc:spChg chg="mod">
          <ac:chgData name="高増　潔" userId="151964c3-78cd-4020-a226-814db5c6c8be" providerId="ADAL" clId="{5ED22DCA-51CB-416E-BE76-690A0CC115F2}" dt="2022-05-08T06:26:54.689" v="345" actId="255"/>
          <ac:spMkLst>
            <pc:docMk/>
            <pc:sldMk cId="1812248074" sldId="1293"/>
            <ac:spMk id="3" creationId="{00000000-0000-0000-0000-000000000000}"/>
          </ac:spMkLst>
        </pc:spChg>
        <pc:spChg chg="mod">
          <ac:chgData name="高増　潔" userId="151964c3-78cd-4020-a226-814db5c6c8be" providerId="ADAL" clId="{5ED22DCA-51CB-416E-BE76-690A0CC115F2}" dt="2022-05-08T06:07:25.967" v="0" actId="338"/>
          <ac:spMkLst>
            <pc:docMk/>
            <pc:sldMk cId="1812248074" sldId="1293"/>
            <ac:spMk id="4" creationId="{00000000-0000-0000-0000-000000000000}"/>
          </ac:spMkLst>
        </pc:spChg>
        <pc:spChg chg="mod">
          <ac:chgData name="高増　潔" userId="151964c3-78cd-4020-a226-814db5c6c8be" providerId="ADAL" clId="{5ED22DCA-51CB-416E-BE76-690A0CC115F2}" dt="2022-05-08T06:07:25.967" v="0" actId="338"/>
          <ac:spMkLst>
            <pc:docMk/>
            <pc:sldMk cId="1812248074" sldId="1293"/>
            <ac:spMk id="5" creationId="{00000000-0000-0000-0000-000000000000}"/>
          </ac:spMkLst>
        </pc:spChg>
        <pc:spChg chg="mod">
          <ac:chgData name="高増　潔" userId="151964c3-78cd-4020-a226-814db5c6c8be" providerId="ADAL" clId="{5ED22DCA-51CB-416E-BE76-690A0CC115F2}" dt="2022-05-08T06:07:25.967" v="0" actId="338"/>
          <ac:spMkLst>
            <pc:docMk/>
            <pc:sldMk cId="1812248074" sldId="1293"/>
            <ac:spMk id="6" creationId="{00000000-0000-0000-0000-000000000000}"/>
          </ac:spMkLst>
        </pc:spChg>
        <pc:spChg chg="mod">
          <ac:chgData name="高増　潔" userId="151964c3-78cd-4020-a226-814db5c6c8be" providerId="ADAL" clId="{5ED22DCA-51CB-416E-BE76-690A0CC115F2}" dt="2022-05-08T06:07:25.967" v="0" actId="338"/>
          <ac:spMkLst>
            <pc:docMk/>
            <pc:sldMk cId="1812248074" sldId="1293"/>
            <ac:spMk id="8" creationId="{B86268E8-C9C8-2D41-7BD3-9BBC4B808324}"/>
          </ac:spMkLst>
        </pc:spChg>
        <pc:spChg chg="mod">
          <ac:chgData name="高増　潔" userId="151964c3-78cd-4020-a226-814db5c6c8be" providerId="ADAL" clId="{5ED22DCA-51CB-416E-BE76-690A0CC115F2}" dt="2022-05-08T06:07:25.967" v="0" actId="338"/>
          <ac:spMkLst>
            <pc:docMk/>
            <pc:sldMk cId="1812248074" sldId="1293"/>
            <ac:spMk id="10" creationId="{C7408A6D-2424-1B27-DD6B-8F08A4E39D61}"/>
          </ac:spMkLst>
        </pc:spChg>
        <pc:spChg chg="mod">
          <ac:chgData name="高増　潔" userId="151964c3-78cd-4020-a226-814db5c6c8be" providerId="ADAL" clId="{5ED22DCA-51CB-416E-BE76-690A0CC115F2}" dt="2022-05-08T06:07:25.967" v="0" actId="338"/>
          <ac:spMkLst>
            <pc:docMk/>
            <pc:sldMk cId="1812248074" sldId="1293"/>
            <ac:spMk id="11" creationId="{D766098F-8EF9-7E93-53EA-FF5CEE252C67}"/>
          </ac:spMkLst>
        </pc:spChg>
        <pc:spChg chg="mod">
          <ac:chgData name="高増　潔" userId="151964c3-78cd-4020-a226-814db5c6c8be" providerId="ADAL" clId="{5ED22DCA-51CB-416E-BE76-690A0CC115F2}" dt="2022-06-18T12:58:35.688" v="2502" actId="6549"/>
          <ac:spMkLst>
            <pc:docMk/>
            <pc:sldMk cId="1812248074" sldId="1293"/>
            <ac:spMk id="12" creationId="{0D18166E-E948-4D52-8404-CE959F6F61B9}"/>
          </ac:spMkLst>
        </pc:spChg>
        <pc:spChg chg="mod">
          <ac:chgData name="高増　潔" userId="151964c3-78cd-4020-a226-814db5c6c8be" providerId="ADAL" clId="{5ED22DCA-51CB-416E-BE76-690A0CC115F2}" dt="2022-05-08T06:07:25.967" v="0" actId="338"/>
          <ac:spMkLst>
            <pc:docMk/>
            <pc:sldMk cId="1812248074" sldId="1293"/>
            <ac:spMk id="13" creationId="{33EB2ECC-587C-19E1-9B5B-5CA583C5411C}"/>
          </ac:spMkLst>
        </pc:spChg>
        <pc:spChg chg="mod">
          <ac:chgData name="高増　潔" userId="151964c3-78cd-4020-a226-814db5c6c8be" providerId="ADAL" clId="{5ED22DCA-51CB-416E-BE76-690A0CC115F2}" dt="2022-05-08T06:07:25.967" v="0" actId="338"/>
          <ac:spMkLst>
            <pc:docMk/>
            <pc:sldMk cId="1812248074" sldId="1293"/>
            <ac:spMk id="14" creationId="{D33E42E0-64C8-A358-694F-15AE64E080BD}"/>
          </ac:spMkLst>
        </pc:spChg>
        <pc:spChg chg="mod">
          <ac:chgData name="高増　潔" userId="151964c3-78cd-4020-a226-814db5c6c8be" providerId="ADAL" clId="{5ED22DCA-51CB-416E-BE76-690A0CC115F2}" dt="2022-05-08T06:07:25.967" v="0" actId="338"/>
          <ac:spMkLst>
            <pc:docMk/>
            <pc:sldMk cId="1812248074" sldId="1293"/>
            <ac:spMk id="15" creationId="{BC7BF712-710B-D949-0C2E-4AEB506785C3}"/>
          </ac:spMkLst>
        </pc:spChg>
        <pc:spChg chg="mod">
          <ac:chgData name="高増　潔" userId="151964c3-78cd-4020-a226-814db5c6c8be" providerId="ADAL" clId="{5ED22DCA-51CB-416E-BE76-690A0CC115F2}" dt="2022-05-08T06:07:25.967" v="0" actId="338"/>
          <ac:spMkLst>
            <pc:docMk/>
            <pc:sldMk cId="1812248074" sldId="1293"/>
            <ac:spMk id="16" creationId="{FA10554D-61DD-D413-8669-14E520BBB31F}"/>
          </ac:spMkLst>
        </pc:spChg>
        <pc:spChg chg="mod">
          <ac:chgData name="高増　潔" userId="151964c3-78cd-4020-a226-814db5c6c8be" providerId="ADAL" clId="{5ED22DCA-51CB-416E-BE76-690A0CC115F2}" dt="2022-05-08T06:07:25.967" v="0" actId="338"/>
          <ac:spMkLst>
            <pc:docMk/>
            <pc:sldMk cId="1812248074" sldId="1293"/>
            <ac:spMk id="17" creationId="{979C08D8-5D36-A958-5E30-DD950184B669}"/>
          </ac:spMkLst>
        </pc:spChg>
        <pc:spChg chg="mod">
          <ac:chgData name="高増　潔" userId="151964c3-78cd-4020-a226-814db5c6c8be" providerId="ADAL" clId="{5ED22DCA-51CB-416E-BE76-690A0CC115F2}" dt="2022-05-08T06:07:25.967" v="0" actId="338"/>
          <ac:spMkLst>
            <pc:docMk/>
            <pc:sldMk cId="1812248074" sldId="1293"/>
            <ac:spMk id="18" creationId="{BF3B4F4C-03AF-6175-6550-1DF67C54948A}"/>
          </ac:spMkLst>
        </pc:spChg>
        <pc:spChg chg="mod">
          <ac:chgData name="高増　潔" userId="151964c3-78cd-4020-a226-814db5c6c8be" providerId="ADAL" clId="{5ED22DCA-51CB-416E-BE76-690A0CC115F2}" dt="2022-05-08T06:07:25.967" v="0" actId="338"/>
          <ac:spMkLst>
            <pc:docMk/>
            <pc:sldMk cId="1812248074" sldId="1293"/>
            <ac:spMk id="20" creationId="{203C420D-7F0E-6655-6588-812BB3120D0B}"/>
          </ac:spMkLst>
        </pc:spChg>
        <pc:spChg chg="mod">
          <ac:chgData name="高増　潔" userId="151964c3-78cd-4020-a226-814db5c6c8be" providerId="ADAL" clId="{5ED22DCA-51CB-416E-BE76-690A0CC115F2}" dt="2022-05-08T06:07:25.967" v="0" actId="338"/>
          <ac:spMkLst>
            <pc:docMk/>
            <pc:sldMk cId="1812248074" sldId="1293"/>
            <ac:spMk id="21" creationId="{946E05C9-D36F-0800-9853-37883AB0BA5F}"/>
          </ac:spMkLst>
        </pc:spChg>
        <pc:spChg chg="mod">
          <ac:chgData name="高増　潔" userId="151964c3-78cd-4020-a226-814db5c6c8be" providerId="ADAL" clId="{5ED22DCA-51CB-416E-BE76-690A0CC115F2}" dt="2022-05-08T06:07:25.967" v="0" actId="338"/>
          <ac:spMkLst>
            <pc:docMk/>
            <pc:sldMk cId="1812248074" sldId="1293"/>
            <ac:spMk id="22" creationId="{E77D625C-927B-A01D-FDCD-A67421F54C28}"/>
          </ac:spMkLst>
        </pc:spChg>
        <pc:spChg chg="mod">
          <ac:chgData name="高増　潔" userId="151964c3-78cd-4020-a226-814db5c6c8be" providerId="ADAL" clId="{5ED22DCA-51CB-416E-BE76-690A0CC115F2}" dt="2022-05-08T06:07:25.967" v="0" actId="338"/>
          <ac:spMkLst>
            <pc:docMk/>
            <pc:sldMk cId="1812248074" sldId="1293"/>
            <ac:spMk id="23" creationId="{0859D7DA-928D-480A-4C90-D100DD6476C7}"/>
          </ac:spMkLst>
        </pc:spChg>
        <pc:spChg chg="mod">
          <ac:chgData name="高増　潔" userId="151964c3-78cd-4020-a226-814db5c6c8be" providerId="ADAL" clId="{5ED22DCA-51CB-416E-BE76-690A0CC115F2}" dt="2022-05-08T06:07:25.967" v="0" actId="338"/>
          <ac:spMkLst>
            <pc:docMk/>
            <pc:sldMk cId="1812248074" sldId="1293"/>
            <ac:spMk id="25" creationId="{EBFB6783-115B-4A0D-3CFA-A63EE19F93DF}"/>
          </ac:spMkLst>
        </pc:spChg>
        <pc:spChg chg="mod">
          <ac:chgData name="高増　潔" userId="151964c3-78cd-4020-a226-814db5c6c8be" providerId="ADAL" clId="{5ED22DCA-51CB-416E-BE76-690A0CC115F2}" dt="2022-05-08T06:07:25.967" v="0" actId="338"/>
          <ac:spMkLst>
            <pc:docMk/>
            <pc:sldMk cId="1812248074" sldId="1293"/>
            <ac:spMk id="26" creationId="{DCDCAB8A-2159-8C73-7569-D514FF2C89F9}"/>
          </ac:spMkLst>
        </pc:spChg>
        <pc:spChg chg="mod">
          <ac:chgData name="高増　潔" userId="151964c3-78cd-4020-a226-814db5c6c8be" providerId="ADAL" clId="{5ED22DCA-51CB-416E-BE76-690A0CC115F2}" dt="2022-05-08T06:07:25.967" v="0" actId="338"/>
          <ac:spMkLst>
            <pc:docMk/>
            <pc:sldMk cId="1812248074" sldId="1293"/>
            <ac:spMk id="27" creationId="{D99C4F61-296D-40B1-1EC3-BCF58980E61E}"/>
          </ac:spMkLst>
        </pc:spChg>
        <pc:spChg chg="mod">
          <ac:chgData name="高増　潔" userId="151964c3-78cd-4020-a226-814db5c6c8be" providerId="ADAL" clId="{5ED22DCA-51CB-416E-BE76-690A0CC115F2}" dt="2022-05-08T06:07:25.967" v="0" actId="338"/>
          <ac:spMkLst>
            <pc:docMk/>
            <pc:sldMk cId="1812248074" sldId="1293"/>
            <ac:spMk id="28" creationId="{218CD50B-47F3-45B9-8689-708BD3C79984}"/>
          </ac:spMkLst>
        </pc:spChg>
        <pc:spChg chg="mod">
          <ac:chgData name="高増　潔" userId="151964c3-78cd-4020-a226-814db5c6c8be" providerId="ADAL" clId="{5ED22DCA-51CB-416E-BE76-690A0CC115F2}" dt="2022-05-08T06:07:25.967" v="0" actId="338"/>
          <ac:spMkLst>
            <pc:docMk/>
            <pc:sldMk cId="1812248074" sldId="1293"/>
            <ac:spMk id="29" creationId="{28B8B61E-8D47-46E3-4842-C6612467917C}"/>
          </ac:spMkLst>
        </pc:spChg>
        <pc:spChg chg="mod">
          <ac:chgData name="高増　潔" userId="151964c3-78cd-4020-a226-814db5c6c8be" providerId="ADAL" clId="{5ED22DCA-51CB-416E-BE76-690A0CC115F2}" dt="2022-05-08T06:07:25.967" v="0" actId="338"/>
          <ac:spMkLst>
            <pc:docMk/>
            <pc:sldMk cId="1812248074" sldId="1293"/>
            <ac:spMk id="30" creationId="{4B147439-F9DB-525D-CDA9-7F0D2D102997}"/>
          </ac:spMkLst>
        </pc:spChg>
        <pc:spChg chg="mod">
          <ac:chgData name="高増　潔" userId="151964c3-78cd-4020-a226-814db5c6c8be" providerId="ADAL" clId="{5ED22DCA-51CB-416E-BE76-690A0CC115F2}" dt="2022-05-08T06:07:25.967" v="0" actId="338"/>
          <ac:spMkLst>
            <pc:docMk/>
            <pc:sldMk cId="1812248074" sldId="1293"/>
            <ac:spMk id="31" creationId="{AC916991-E9AE-7237-07B9-4395CBF4FFBE}"/>
          </ac:spMkLst>
        </pc:spChg>
        <pc:spChg chg="mod">
          <ac:chgData name="高増　潔" userId="151964c3-78cd-4020-a226-814db5c6c8be" providerId="ADAL" clId="{5ED22DCA-51CB-416E-BE76-690A0CC115F2}" dt="2022-05-08T06:07:25.967" v="0" actId="338"/>
          <ac:spMkLst>
            <pc:docMk/>
            <pc:sldMk cId="1812248074" sldId="1293"/>
            <ac:spMk id="32" creationId="{17448C9E-3170-5F0F-AD1A-340EAA992201}"/>
          </ac:spMkLst>
        </pc:spChg>
        <pc:spChg chg="mod">
          <ac:chgData name="高増　潔" userId="151964c3-78cd-4020-a226-814db5c6c8be" providerId="ADAL" clId="{5ED22DCA-51CB-416E-BE76-690A0CC115F2}" dt="2022-05-08T06:07:25.967" v="0" actId="338"/>
          <ac:spMkLst>
            <pc:docMk/>
            <pc:sldMk cId="1812248074" sldId="1293"/>
            <ac:spMk id="33" creationId="{4035A55C-9E36-2054-3020-7D1B4D18F874}"/>
          </ac:spMkLst>
        </pc:spChg>
        <pc:spChg chg="mod">
          <ac:chgData name="高増　潔" userId="151964c3-78cd-4020-a226-814db5c6c8be" providerId="ADAL" clId="{5ED22DCA-51CB-416E-BE76-690A0CC115F2}" dt="2022-05-08T06:07:25.967" v="0" actId="338"/>
          <ac:spMkLst>
            <pc:docMk/>
            <pc:sldMk cId="1812248074" sldId="1293"/>
            <ac:spMk id="34" creationId="{5B37BA41-1705-14A9-7779-3172792E0291}"/>
          </ac:spMkLst>
        </pc:spChg>
        <pc:spChg chg="mod">
          <ac:chgData name="高増　潔" userId="151964c3-78cd-4020-a226-814db5c6c8be" providerId="ADAL" clId="{5ED22DCA-51CB-416E-BE76-690A0CC115F2}" dt="2022-05-08T06:07:25.967" v="0" actId="338"/>
          <ac:spMkLst>
            <pc:docMk/>
            <pc:sldMk cId="1812248074" sldId="1293"/>
            <ac:spMk id="35" creationId="{096B2025-091F-27B9-05B6-49FC07E0031F}"/>
          </ac:spMkLst>
        </pc:spChg>
        <pc:spChg chg="mod">
          <ac:chgData name="高増　潔" userId="151964c3-78cd-4020-a226-814db5c6c8be" providerId="ADAL" clId="{5ED22DCA-51CB-416E-BE76-690A0CC115F2}" dt="2022-05-08T06:07:25.967" v="0" actId="338"/>
          <ac:spMkLst>
            <pc:docMk/>
            <pc:sldMk cId="1812248074" sldId="1293"/>
            <ac:spMk id="36" creationId="{1ECA4381-5045-C406-93C3-0A02427048B3}"/>
          </ac:spMkLst>
        </pc:spChg>
        <pc:spChg chg="mod">
          <ac:chgData name="高増　潔" userId="151964c3-78cd-4020-a226-814db5c6c8be" providerId="ADAL" clId="{5ED22DCA-51CB-416E-BE76-690A0CC115F2}" dt="2022-05-08T06:07:25.967" v="0" actId="338"/>
          <ac:spMkLst>
            <pc:docMk/>
            <pc:sldMk cId="1812248074" sldId="1293"/>
            <ac:spMk id="37" creationId="{341DB2A0-7113-7F84-EB0A-9A7402A66ADA}"/>
          </ac:spMkLst>
        </pc:spChg>
        <pc:spChg chg="mod">
          <ac:chgData name="高増　潔" userId="151964c3-78cd-4020-a226-814db5c6c8be" providerId="ADAL" clId="{5ED22DCA-51CB-416E-BE76-690A0CC115F2}" dt="2022-05-08T06:07:25.967" v="0" actId="338"/>
          <ac:spMkLst>
            <pc:docMk/>
            <pc:sldMk cId="1812248074" sldId="1293"/>
            <ac:spMk id="38" creationId="{FCC34A0D-BD30-0036-14D8-9AE308D31960}"/>
          </ac:spMkLst>
        </pc:spChg>
        <pc:spChg chg="mod">
          <ac:chgData name="高増　潔" userId="151964c3-78cd-4020-a226-814db5c6c8be" providerId="ADAL" clId="{5ED22DCA-51CB-416E-BE76-690A0CC115F2}" dt="2022-05-08T06:07:25.967" v="0" actId="338"/>
          <ac:spMkLst>
            <pc:docMk/>
            <pc:sldMk cId="1812248074" sldId="1293"/>
            <ac:spMk id="39" creationId="{09797FDD-182B-8A55-8F1D-B2E8EB061955}"/>
          </ac:spMkLst>
        </pc:spChg>
        <pc:spChg chg="mod">
          <ac:chgData name="高増　潔" userId="151964c3-78cd-4020-a226-814db5c6c8be" providerId="ADAL" clId="{5ED22DCA-51CB-416E-BE76-690A0CC115F2}" dt="2022-05-08T06:07:25.967" v="0" actId="338"/>
          <ac:spMkLst>
            <pc:docMk/>
            <pc:sldMk cId="1812248074" sldId="1293"/>
            <ac:spMk id="40" creationId="{1F5BDDD0-AEBC-D6F7-443C-1EF446C64CFC}"/>
          </ac:spMkLst>
        </pc:spChg>
        <pc:spChg chg="mod">
          <ac:chgData name="高増　潔" userId="151964c3-78cd-4020-a226-814db5c6c8be" providerId="ADAL" clId="{5ED22DCA-51CB-416E-BE76-690A0CC115F2}" dt="2022-05-08T06:07:25.967" v="0" actId="338"/>
          <ac:spMkLst>
            <pc:docMk/>
            <pc:sldMk cId="1812248074" sldId="1293"/>
            <ac:spMk id="41" creationId="{07189F6C-DF63-DBDD-BD53-20795DE28C1D}"/>
          </ac:spMkLst>
        </pc:spChg>
        <pc:spChg chg="mod">
          <ac:chgData name="高増　潔" userId="151964c3-78cd-4020-a226-814db5c6c8be" providerId="ADAL" clId="{5ED22DCA-51CB-416E-BE76-690A0CC115F2}" dt="2022-05-08T06:07:25.967" v="0" actId="338"/>
          <ac:spMkLst>
            <pc:docMk/>
            <pc:sldMk cId="1812248074" sldId="1293"/>
            <ac:spMk id="42" creationId="{9E359F0C-3133-1839-6CDE-A8BA257BC78F}"/>
          </ac:spMkLst>
        </pc:spChg>
        <pc:spChg chg="mod">
          <ac:chgData name="高増　潔" userId="151964c3-78cd-4020-a226-814db5c6c8be" providerId="ADAL" clId="{5ED22DCA-51CB-416E-BE76-690A0CC115F2}" dt="2022-05-08T06:07:25.967" v="0" actId="338"/>
          <ac:spMkLst>
            <pc:docMk/>
            <pc:sldMk cId="1812248074" sldId="1293"/>
            <ac:spMk id="43" creationId="{DF1185BD-8FD2-B019-2434-07ADFA5ACD36}"/>
          </ac:spMkLst>
        </pc:spChg>
        <pc:spChg chg="mod">
          <ac:chgData name="高増　潔" userId="151964c3-78cd-4020-a226-814db5c6c8be" providerId="ADAL" clId="{5ED22DCA-51CB-416E-BE76-690A0CC115F2}" dt="2022-05-08T06:07:25.967" v="0" actId="338"/>
          <ac:spMkLst>
            <pc:docMk/>
            <pc:sldMk cId="1812248074" sldId="1293"/>
            <ac:spMk id="44" creationId="{4491F66C-21B8-DD4A-9FBD-4F33E8AC1F2D}"/>
          </ac:spMkLst>
        </pc:spChg>
        <pc:spChg chg="mod">
          <ac:chgData name="高増　潔" userId="151964c3-78cd-4020-a226-814db5c6c8be" providerId="ADAL" clId="{5ED22DCA-51CB-416E-BE76-690A0CC115F2}" dt="2022-05-08T06:07:25.967" v="0" actId="338"/>
          <ac:spMkLst>
            <pc:docMk/>
            <pc:sldMk cId="1812248074" sldId="1293"/>
            <ac:spMk id="45" creationId="{DC2DC1EB-DD50-2150-4050-5FDC9CD370EF}"/>
          </ac:spMkLst>
        </pc:spChg>
        <pc:spChg chg="mod">
          <ac:chgData name="高増　潔" userId="151964c3-78cd-4020-a226-814db5c6c8be" providerId="ADAL" clId="{5ED22DCA-51CB-416E-BE76-690A0CC115F2}" dt="2022-05-08T06:07:25.967" v="0" actId="338"/>
          <ac:spMkLst>
            <pc:docMk/>
            <pc:sldMk cId="1812248074" sldId="1293"/>
            <ac:spMk id="46" creationId="{CBCFF49B-EFD9-658D-09A5-EE8E0960C9AF}"/>
          </ac:spMkLst>
        </pc:spChg>
        <pc:spChg chg="mod">
          <ac:chgData name="高増　潔" userId="151964c3-78cd-4020-a226-814db5c6c8be" providerId="ADAL" clId="{5ED22DCA-51CB-416E-BE76-690A0CC115F2}" dt="2022-05-08T06:07:25.967" v="0" actId="338"/>
          <ac:spMkLst>
            <pc:docMk/>
            <pc:sldMk cId="1812248074" sldId="1293"/>
            <ac:spMk id="47" creationId="{7620B38A-1C07-DB5E-9A90-8875F4DA27AB}"/>
          </ac:spMkLst>
        </pc:spChg>
        <pc:spChg chg="mod">
          <ac:chgData name="高増　潔" userId="151964c3-78cd-4020-a226-814db5c6c8be" providerId="ADAL" clId="{5ED22DCA-51CB-416E-BE76-690A0CC115F2}" dt="2022-05-08T06:07:25.967" v="0" actId="338"/>
          <ac:spMkLst>
            <pc:docMk/>
            <pc:sldMk cId="1812248074" sldId="1293"/>
            <ac:spMk id="48" creationId="{C6CBC82C-B1A6-272F-8984-50E011DE2CA7}"/>
          </ac:spMkLst>
        </pc:spChg>
        <pc:spChg chg="mod">
          <ac:chgData name="高増　潔" userId="151964c3-78cd-4020-a226-814db5c6c8be" providerId="ADAL" clId="{5ED22DCA-51CB-416E-BE76-690A0CC115F2}" dt="2022-05-08T06:07:25.967" v="0" actId="338"/>
          <ac:spMkLst>
            <pc:docMk/>
            <pc:sldMk cId="1812248074" sldId="1293"/>
            <ac:spMk id="49" creationId="{B21ADD04-2D3B-CBA6-91A4-DAB757D87BA5}"/>
          </ac:spMkLst>
        </pc:spChg>
        <pc:spChg chg="mod">
          <ac:chgData name="高増　潔" userId="151964c3-78cd-4020-a226-814db5c6c8be" providerId="ADAL" clId="{5ED22DCA-51CB-416E-BE76-690A0CC115F2}" dt="2022-05-08T06:07:25.967" v="0" actId="338"/>
          <ac:spMkLst>
            <pc:docMk/>
            <pc:sldMk cId="1812248074" sldId="1293"/>
            <ac:spMk id="50" creationId="{7FC8F79A-5610-6276-CD4F-1C6CB46C8888}"/>
          </ac:spMkLst>
        </pc:spChg>
        <pc:spChg chg="mod">
          <ac:chgData name="高増　潔" userId="151964c3-78cd-4020-a226-814db5c6c8be" providerId="ADAL" clId="{5ED22DCA-51CB-416E-BE76-690A0CC115F2}" dt="2022-05-08T06:07:25.967" v="0" actId="338"/>
          <ac:spMkLst>
            <pc:docMk/>
            <pc:sldMk cId="1812248074" sldId="1293"/>
            <ac:spMk id="51" creationId="{9EB4BA94-1EE0-ECF3-6D5B-DD8834521A09}"/>
          </ac:spMkLst>
        </pc:spChg>
        <pc:spChg chg="mod">
          <ac:chgData name="高増　潔" userId="151964c3-78cd-4020-a226-814db5c6c8be" providerId="ADAL" clId="{5ED22DCA-51CB-416E-BE76-690A0CC115F2}" dt="2022-05-08T06:07:25.967" v="0" actId="338"/>
          <ac:spMkLst>
            <pc:docMk/>
            <pc:sldMk cId="1812248074" sldId="1293"/>
            <ac:spMk id="52" creationId="{A01F9820-0B5C-B954-4429-3B391924A556}"/>
          </ac:spMkLst>
        </pc:spChg>
        <pc:spChg chg="mod">
          <ac:chgData name="高増　潔" userId="151964c3-78cd-4020-a226-814db5c6c8be" providerId="ADAL" clId="{5ED22DCA-51CB-416E-BE76-690A0CC115F2}" dt="2022-05-08T06:07:25.967" v="0" actId="338"/>
          <ac:spMkLst>
            <pc:docMk/>
            <pc:sldMk cId="1812248074" sldId="1293"/>
            <ac:spMk id="53" creationId="{499546EC-AE03-A88F-991F-0D8534F00714}"/>
          </ac:spMkLst>
        </pc:spChg>
        <pc:grpChg chg="mod">
          <ac:chgData name="高増　潔" userId="151964c3-78cd-4020-a226-814db5c6c8be" providerId="ADAL" clId="{5ED22DCA-51CB-416E-BE76-690A0CC115F2}" dt="2022-05-08T06:07:25.967" v="0" actId="338"/>
          <ac:grpSpMkLst>
            <pc:docMk/>
            <pc:sldMk cId="1812248074" sldId="1293"/>
            <ac:grpSpMk id="1" creationId="{00000000-0000-0000-0000-000000000000}"/>
          </ac:grpSpMkLst>
        </pc:grpChg>
        <pc:grpChg chg="mod">
          <ac:chgData name="高増　潔" userId="151964c3-78cd-4020-a226-814db5c6c8be" providerId="ADAL" clId="{5ED22DCA-51CB-416E-BE76-690A0CC115F2}" dt="2022-05-08T06:07:25.967" v="0" actId="338"/>
          <ac:grpSpMkLst>
            <pc:docMk/>
            <pc:sldMk cId="1812248074" sldId="1293"/>
            <ac:grpSpMk id="2" creationId="{31AC6D36-B443-2478-C492-C243F3129C42}"/>
          </ac:grpSpMkLst>
        </pc:grpChg>
        <pc:grpChg chg="mod">
          <ac:chgData name="高増　潔" userId="151964c3-78cd-4020-a226-814db5c6c8be" providerId="ADAL" clId="{5ED22DCA-51CB-416E-BE76-690A0CC115F2}" dt="2022-05-08T06:07:25.967" v="0" actId="338"/>
          <ac:grpSpMkLst>
            <pc:docMk/>
            <pc:sldMk cId="1812248074" sldId="1293"/>
            <ac:grpSpMk id="9" creationId="{F281B4B8-ABB9-A29F-B820-C495D5E6C804}"/>
          </ac:grpSpMkLst>
        </pc:grpChg>
        <pc:graphicFrameChg chg="mod">
          <ac:chgData name="高増　潔" userId="151964c3-78cd-4020-a226-814db5c6c8be" providerId="ADAL" clId="{5ED22DCA-51CB-416E-BE76-690A0CC115F2}" dt="2022-05-08T06:20:54.496" v="144" actId="1076"/>
          <ac:graphicFrameMkLst>
            <pc:docMk/>
            <pc:sldMk cId="1812248074" sldId="1293"/>
            <ac:graphicFrameMk id="24" creationId="{018E96D7-6ACE-41B9-AFA2-1DEB3198B586}"/>
          </ac:graphicFrameMkLst>
        </pc:graphicFrameChg>
        <pc:picChg chg="add del mod">
          <ac:chgData name="高増　潔" userId="151964c3-78cd-4020-a226-814db5c6c8be" providerId="ADAL" clId="{5ED22DCA-51CB-416E-BE76-690A0CC115F2}" dt="2022-05-08T06:07:32.345" v="2" actId="21"/>
          <ac:picMkLst>
            <pc:docMk/>
            <pc:sldMk cId="1812248074" sldId="1293"/>
            <ac:picMk id="7" creationId="{158F61CA-DF13-4C61-A720-E040C44600B3}"/>
          </ac:picMkLst>
        </pc:picChg>
        <pc:picChg chg="del mod">
          <ac:chgData name="高増　潔" userId="151964c3-78cd-4020-a226-814db5c6c8be" providerId="ADAL" clId="{5ED22DCA-51CB-416E-BE76-690A0CC115F2}" dt="2022-05-08T06:07:51.732" v="4" actId="21"/>
          <ac:picMkLst>
            <pc:docMk/>
            <pc:sldMk cId="1812248074" sldId="1293"/>
            <ac:picMk id="19" creationId="{DA18F773-B4BA-4F3E-AA23-DC711D290FF9}"/>
          </ac:picMkLst>
        </pc:picChg>
        <pc:picChg chg="mod">
          <ac:chgData name="高増　潔" userId="151964c3-78cd-4020-a226-814db5c6c8be" providerId="ADAL" clId="{5ED22DCA-51CB-416E-BE76-690A0CC115F2}" dt="2022-05-08T06:20:37.835" v="140" actId="14100"/>
          <ac:picMkLst>
            <pc:docMk/>
            <pc:sldMk cId="1812248074" sldId="1293"/>
            <ac:picMk id="54" creationId="{2CBA5345-52D3-E658-5C61-DC9D30A8C966}"/>
          </ac:picMkLst>
        </pc:picChg>
        <pc:picChg chg="mod">
          <ac:chgData name="高増　潔" userId="151964c3-78cd-4020-a226-814db5c6c8be" providerId="ADAL" clId="{5ED22DCA-51CB-416E-BE76-690A0CC115F2}" dt="2022-05-08T06:21:39.254" v="171" actId="1076"/>
          <ac:picMkLst>
            <pc:docMk/>
            <pc:sldMk cId="1812248074" sldId="1293"/>
            <ac:picMk id="55" creationId="{DBC75425-F94A-BE2C-8842-99CCAFC3D42C}"/>
          </ac:picMkLst>
        </pc:picChg>
        <pc:picChg chg="mod">
          <ac:chgData name="高増　潔" userId="151964c3-78cd-4020-a226-814db5c6c8be" providerId="ADAL" clId="{5ED22DCA-51CB-416E-BE76-690A0CC115F2}" dt="2022-05-08T06:07:25.967" v="0" actId="338"/>
          <ac:picMkLst>
            <pc:docMk/>
            <pc:sldMk cId="1812248074" sldId="1293"/>
            <ac:picMk id="1063" creationId="{228781F0-90B4-EF02-C084-C53B2B623841}"/>
          </ac:picMkLst>
        </pc:picChg>
        <pc:picChg chg="mod">
          <ac:chgData name="高増　潔" userId="151964c3-78cd-4020-a226-814db5c6c8be" providerId="ADAL" clId="{5ED22DCA-51CB-416E-BE76-690A0CC115F2}" dt="2022-05-08T06:07:25.967" v="0" actId="338"/>
          <ac:picMkLst>
            <pc:docMk/>
            <pc:sldMk cId="1812248074" sldId="1293"/>
            <ac:picMk id="1064" creationId="{F0D69921-DEC9-2426-9E66-B243474A8E8E}"/>
          </ac:picMkLst>
        </pc:picChg>
      </pc:sldChg>
      <pc:sldChg chg="modSp mod">
        <pc:chgData name="高増　潔" userId="151964c3-78cd-4020-a226-814db5c6c8be" providerId="ADAL" clId="{5ED22DCA-51CB-416E-BE76-690A0CC115F2}" dt="2022-06-18T12:59:32.960" v="2505" actId="114"/>
        <pc:sldMkLst>
          <pc:docMk/>
          <pc:sldMk cId="2825878223" sldId="1294"/>
        </pc:sldMkLst>
        <pc:spChg chg="mod">
          <ac:chgData name="高増　潔" userId="151964c3-78cd-4020-a226-814db5c6c8be" providerId="ADAL" clId="{5ED22DCA-51CB-416E-BE76-690A0CC115F2}" dt="2022-05-08T09:52:25.886" v="2411" actId="6549"/>
          <ac:spMkLst>
            <pc:docMk/>
            <pc:sldMk cId="2825878223" sldId="1294"/>
            <ac:spMk id="2" creationId="{00000000-0000-0000-0000-000000000000}"/>
          </ac:spMkLst>
        </pc:spChg>
        <pc:spChg chg="mod">
          <ac:chgData name="高増　潔" userId="151964c3-78cd-4020-a226-814db5c6c8be" providerId="ADAL" clId="{5ED22DCA-51CB-416E-BE76-690A0CC115F2}" dt="2022-06-18T12:59:32.960" v="2505" actId="114"/>
          <ac:spMkLst>
            <pc:docMk/>
            <pc:sldMk cId="2825878223" sldId="1294"/>
            <ac:spMk id="13" creationId="{00000000-0000-0000-0000-000000000000}"/>
          </ac:spMkLst>
        </pc:spChg>
        <pc:spChg chg="mod">
          <ac:chgData name="高増　潔" userId="151964c3-78cd-4020-a226-814db5c6c8be" providerId="ADAL" clId="{5ED22DCA-51CB-416E-BE76-690A0CC115F2}" dt="2022-06-18T12:59:24.158" v="2504" actId="114"/>
          <ac:spMkLst>
            <pc:docMk/>
            <pc:sldMk cId="2825878223" sldId="1294"/>
            <ac:spMk id="23" creationId="{C664A0AB-072F-4CCC-86CB-49D9390C3F91}"/>
          </ac:spMkLst>
        </pc:spChg>
      </pc:sldChg>
      <pc:sldChg chg="delSp modSp mod">
        <pc:chgData name="高増　潔" userId="151964c3-78cd-4020-a226-814db5c6c8be" providerId="ADAL" clId="{5ED22DCA-51CB-416E-BE76-690A0CC115F2}" dt="2022-06-18T12:59:53.224" v="2507" actId="20577"/>
        <pc:sldMkLst>
          <pc:docMk/>
          <pc:sldMk cId="1176228352" sldId="1295"/>
        </pc:sldMkLst>
        <pc:spChg chg="mod">
          <ac:chgData name="高増　潔" userId="151964c3-78cd-4020-a226-814db5c6c8be" providerId="ADAL" clId="{5ED22DCA-51CB-416E-BE76-690A0CC115F2}" dt="2022-05-08T09:52:35.497" v="2415" actId="6549"/>
          <ac:spMkLst>
            <pc:docMk/>
            <pc:sldMk cId="1176228352" sldId="1295"/>
            <ac:spMk id="2" creationId="{00000000-0000-0000-0000-000000000000}"/>
          </ac:spMkLst>
        </pc:spChg>
        <pc:spChg chg="mod">
          <ac:chgData name="高増　潔" userId="151964c3-78cd-4020-a226-814db5c6c8be" providerId="ADAL" clId="{5ED22DCA-51CB-416E-BE76-690A0CC115F2}" dt="2022-05-08T06:11:42.017" v="45" actId="1076"/>
          <ac:spMkLst>
            <pc:docMk/>
            <pc:sldMk cId="1176228352" sldId="1295"/>
            <ac:spMk id="12" creationId="{231A1B59-3E83-D7A0-6773-DEB2731D6635}"/>
          </ac:spMkLst>
        </pc:spChg>
        <pc:spChg chg="mod">
          <ac:chgData name="高増　潔" userId="151964c3-78cd-4020-a226-814db5c6c8be" providerId="ADAL" clId="{5ED22DCA-51CB-416E-BE76-690A0CC115F2}" dt="2022-06-18T12:59:53.224" v="2507" actId="20577"/>
          <ac:spMkLst>
            <pc:docMk/>
            <pc:sldMk cId="1176228352" sldId="1295"/>
            <ac:spMk id="14" creationId="{4241D3E3-A3C1-471A-9E9C-626514797D37}"/>
          </ac:spMkLst>
        </pc:spChg>
        <pc:picChg chg="mod ord">
          <ac:chgData name="高増　潔" userId="151964c3-78cd-4020-a226-814db5c6c8be" providerId="ADAL" clId="{5ED22DCA-51CB-416E-BE76-690A0CC115F2}" dt="2022-05-08T06:09:15.488" v="31" actId="1035"/>
          <ac:picMkLst>
            <pc:docMk/>
            <pc:sldMk cId="1176228352" sldId="1295"/>
            <ac:picMk id="5" creationId="{161A7914-21B2-C8E0-7572-7E200CE3F116}"/>
          </ac:picMkLst>
        </pc:picChg>
        <pc:picChg chg="del">
          <ac:chgData name="高増　潔" userId="151964c3-78cd-4020-a226-814db5c6c8be" providerId="ADAL" clId="{5ED22DCA-51CB-416E-BE76-690A0CC115F2}" dt="2022-05-08T06:08:41.158" v="8" actId="21"/>
          <ac:picMkLst>
            <pc:docMk/>
            <pc:sldMk cId="1176228352" sldId="1295"/>
            <ac:picMk id="7" creationId="{DF01747C-BCE7-46FD-87A9-140F5C419C0D}"/>
          </ac:picMkLst>
        </pc:picChg>
        <pc:picChg chg="del">
          <ac:chgData name="高増　潔" userId="151964c3-78cd-4020-a226-814db5c6c8be" providerId="ADAL" clId="{5ED22DCA-51CB-416E-BE76-690A0CC115F2}" dt="2022-05-08T06:11:04.297" v="39" actId="21"/>
          <ac:picMkLst>
            <pc:docMk/>
            <pc:sldMk cId="1176228352" sldId="1295"/>
            <ac:picMk id="8" creationId="{FEDC1073-B238-474A-8D50-DB06964316FC}"/>
          </ac:picMkLst>
        </pc:picChg>
        <pc:picChg chg="mod">
          <ac:chgData name="高増　潔" userId="151964c3-78cd-4020-a226-814db5c6c8be" providerId="ADAL" clId="{5ED22DCA-51CB-416E-BE76-690A0CC115F2}" dt="2022-05-08T06:11:16.959" v="42" actId="1076"/>
          <ac:picMkLst>
            <pc:docMk/>
            <pc:sldMk cId="1176228352" sldId="1295"/>
            <ac:picMk id="9" creationId="{31F9BCBC-3729-8767-DFDD-1A582E09F0F5}"/>
          </ac:picMkLst>
        </pc:picChg>
        <pc:picChg chg="mod">
          <ac:chgData name="高増　潔" userId="151964c3-78cd-4020-a226-814db5c6c8be" providerId="ADAL" clId="{5ED22DCA-51CB-416E-BE76-690A0CC115F2}" dt="2022-05-08T06:11:37.441" v="44" actId="1076"/>
          <ac:picMkLst>
            <pc:docMk/>
            <pc:sldMk cId="1176228352" sldId="1295"/>
            <ac:picMk id="10" creationId="{B927C8D0-69FC-960F-3852-527A8D8AD872}"/>
          </ac:picMkLst>
        </pc:picChg>
        <pc:picChg chg="del">
          <ac:chgData name="高増　潔" userId="151964c3-78cd-4020-a226-814db5c6c8be" providerId="ADAL" clId="{5ED22DCA-51CB-416E-BE76-690A0CC115F2}" dt="2022-05-08T06:11:27.839" v="43" actId="21"/>
          <ac:picMkLst>
            <pc:docMk/>
            <pc:sldMk cId="1176228352" sldId="1295"/>
            <ac:picMk id="20" creationId="{CDCAEB42-8ED3-4BE2-B386-45BE8ACF85A4}"/>
          </ac:picMkLst>
        </pc:picChg>
        <pc:cxnChg chg="del">
          <ac:chgData name="高増　潔" userId="151964c3-78cd-4020-a226-814db5c6c8be" providerId="ADAL" clId="{5ED22DCA-51CB-416E-BE76-690A0CC115F2}" dt="2022-05-08T06:11:04.297" v="39" actId="21"/>
          <ac:cxnSpMkLst>
            <pc:docMk/>
            <pc:sldMk cId="1176228352" sldId="1295"/>
            <ac:cxnSpMk id="22" creationId="{3A9BFE7E-1BAC-406E-84D2-45956DC52D4C}"/>
          </ac:cxnSpMkLst>
        </pc:cxnChg>
      </pc:sldChg>
      <pc:sldChg chg="modSp mod">
        <pc:chgData name="高増　潔" userId="151964c3-78cd-4020-a226-814db5c6c8be" providerId="ADAL" clId="{5ED22DCA-51CB-416E-BE76-690A0CC115F2}" dt="2022-05-08T09:55:54.788" v="2489" actId="6549"/>
        <pc:sldMkLst>
          <pc:docMk/>
          <pc:sldMk cId="929156362" sldId="1296"/>
        </pc:sldMkLst>
        <pc:spChg chg="mod">
          <ac:chgData name="高増　潔" userId="151964c3-78cd-4020-a226-814db5c6c8be" providerId="ADAL" clId="{5ED22DCA-51CB-416E-BE76-690A0CC115F2}" dt="2022-05-08T09:55:54.788" v="2489" actId="6549"/>
          <ac:spMkLst>
            <pc:docMk/>
            <pc:sldMk cId="929156362" sldId="1296"/>
            <ac:spMk id="7" creationId="{A6A0CB21-505A-4C53-827F-49B50A3603A9}"/>
          </ac:spMkLst>
        </pc:spChg>
      </pc:sldChg>
      <pc:sldChg chg="modSp mod">
        <pc:chgData name="高増　潔" userId="151964c3-78cd-4020-a226-814db5c6c8be" providerId="ADAL" clId="{5ED22DCA-51CB-416E-BE76-690A0CC115F2}" dt="2022-05-08T09:18:46.912" v="1472" actId="6549"/>
        <pc:sldMkLst>
          <pc:docMk/>
          <pc:sldMk cId="1899624602" sldId="1299"/>
        </pc:sldMkLst>
        <pc:spChg chg="mod">
          <ac:chgData name="高増　潔" userId="151964c3-78cd-4020-a226-814db5c6c8be" providerId="ADAL" clId="{5ED22DCA-51CB-416E-BE76-690A0CC115F2}" dt="2022-05-08T09:18:46.912" v="1472" actId="6549"/>
          <ac:spMkLst>
            <pc:docMk/>
            <pc:sldMk cId="1899624602" sldId="1299"/>
            <ac:spMk id="7" creationId="{83186F01-8AA6-9E63-3501-ED66236723C5}"/>
          </ac:spMkLst>
        </pc:spChg>
      </pc:sldChg>
      <pc:sldChg chg="modSp mod">
        <pc:chgData name="高増　潔" userId="151964c3-78cd-4020-a226-814db5c6c8be" providerId="ADAL" clId="{5ED22DCA-51CB-416E-BE76-690A0CC115F2}" dt="2022-06-18T13:00:18.692" v="2512" actId="6549"/>
        <pc:sldMkLst>
          <pc:docMk/>
          <pc:sldMk cId="2011409253" sldId="1300"/>
        </pc:sldMkLst>
        <pc:spChg chg="mod">
          <ac:chgData name="高増　潔" userId="151964c3-78cd-4020-a226-814db5c6c8be" providerId="ADAL" clId="{5ED22DCA-51CB-416E-BE76-690A0CC115F2}" dt="2022-06-18T13:00:18.692" v="2512" actId="6549"/>
          <ac:spMkLst>
            <pc:docMk/>
            <pc:sldMk cId="2011409253" sldId="1300"/>
            <ac:spMk id="2" creationId="{8B6378D4-984A-3E2B-D00B-EBCC09179016}"/>
          </ac:spMkLst>
        </pc:spChg>
        <pc:spChg chg="mod">
          <ac:chgData name="高増　潔" userId="151964c3-78cd-4020-a226-814db5c6c8be" providerId="ADAL" clId="{5ED22DCA-51CB-416E-BE76-690A0CC115F2}" dt="2022-05-08T09:23:03.664" v="1474" actId="20577"/>
          <ac:spMkLst>
            <pc:docMk/>
            <pc:sldMk cId="2011409253" sldId="1300"/>
            <ac:spMk id="3" creationId="{609B6760-1BB6-564B-63BC-39D298E6251A}"/>
          </ac:spMkLst>
        </pc:spChg>
      </pc:sldChg>
    </pc:docChg>
  </pc:docChgLst>
  <pc:docChgLst>
    <pc:chgData name="高増　潔" userId="151964c3-78cd-4020-a226-814db5c6c8be" providerId="ADAL" clId="{6CA48137-0ECD-478B-87D9-6543FDCEE1BE}"/>
    <pc:docChg chg="modSld">
      <pc:chgData name="高増　潔" userId="151964c3-78cd-4020-a226-814db5c6c8be" providerId="ADAL" clId="{6CA48137-0ECD-478B-87D9-6543FDCEE1BE}" dt="2022-05-16T05:23:30.331" v="289" actId="6549"/>
      <pc:docMkLst>
        <pc:docMk/>
      </pc:docMkLst>
      <pc:sldChg chg="modSp mod">
        <pc:chgData name="高増　潔" userId="151964c3-78cd-4020-a226-814db5c6c8be" providerId="ADAL" clId="{6CA48137-0ECD-478B-87D9-6543FDCEE1BE}" dt="2022-05-16T05:23:30.331" v="289" actId="6549"/>
        <pc:sldMkLst>
          <pc:docMk/>
          <pc:sldMk cId="2130573673" sldId="1222"/>
        </pc:sldMkLst>
        <pc:spChg chg="mod">
          <ac:chgData name="高増　潔" userId="151964c3-78cd-4020-a226-814db5c6c8be" providerId="ADAL" clId="{6CA48137-0ECD-478B-87D9-6543FDCEE1BE}" dt="2022-05-16T05:23:30.331" v="289" actId="6549"/>
          <ac:spMkLst>
            <pc:docMk/>
            <pc:sldMk cId="2130573673" sldId="1222"/>
            <ac:spMk id="956040" creationId="{00000000-0000-0000-0000-000000000000}"/>
          </ac:spMkLst>
        </pc:spChg>
      </pc:sldChg>
      <pc:sldChg chg="modSp mod">
        <pc:chgData name="高増　潔" userId="151964c3-78cd-4020-a226-814db5c6c8be" providerId="ADAL" clId="{6CA48137-0ECD-478B-87D9-6543FDCEE1BE}" dt="2022-05-16T05:13:42.494" v="144"/>
        <pc:sldMkLst>
          <pc:docMk/>
          <pc:sldMk cId="4231833665" sldId="1223"/>
        </pc:sldMkLst>
        <pc:spChg chg="mod">
          <ac:chgData name="高増　潔" userId="151964c3-78cd-4020-a226-814db5c6c8be" providerId="ADAL" clId="{6CA48137-0ECD-478B-87D9-6543FDCEE1BE}" dt="2022-05-16T05:13:42.494" v="144"/>
          <ac:spMkLst>
            <pc:docMk/>
            <pc:sldMk cId="4231833665" sldId="1223"/>
            <ac:spMk id="6" creationId="{9EFD2B76-B50F-E780-A056-868D320C3D33}"/>
          </ac:spMkLst>
        </pc:spChg>
      </pc:sldChg>
      <pc:sldChg chg="modSp mod">
        <pc:chgData name="高増　潔" userId="151964c3-78cd-4020-a226-814db5c6c8be" providerId="ADAL" clId="{6CA48137-0ECD-478B-87D9-6543FDCEE1BE}" dt="2022-05-16T05:19:02.786" v="187"/>
        <pc:sldMkLst>
          <pc:docMk/>
          <pc:sldMk cId="3206099750" sldId="1286"/>
        </pc:sldMkLst>
        <pc:spChg chg="mod">
          <ac:chgData name="高増　潔" userId="151964c3-78cd-4020-a226-814db5c6c8be" providerId="ADAL" clId="{6CA48137-0ECD-478B-87D9-6543FDCEE1BE}" dt="2022-05-16T05:19:02.786" v="187"/>
          <ac:spMkLst>
            <pc:docMk/>
            <pc:sldMk cId="3206099750" sldId="1286"/>
            <ac:spMk id="2" creationId="{077757BF-583E-4F25-9591-24919C967F5B}"/>
          </ac:spMkLst>
        </pc:spChg>
      </pc:sldChg>
      <pc:sldChg chg="modSp mod">
        <pc:chgData name="高増　潔" userId="151964c3-78cd-4020-a226-814db5c6c8be" providerId="ADAL" clId="{6CA48137-0ECD-478B-87D9-6543FDCEE1BE}" dt="2022-05-16T05:12:52.227" v="112" actId="947"/>
        <pc:sldMkLst>
          <pc:docMk/>
          <pc:sldMk cId="1559036872" sldId="1289"/>
        </pc:sldMkLst>
        <pc:spChg chg="mod">
          <ac:chgData name="高増　潔" userId="151964c3-78cd-4020-a226-814db5c6c8be" providerId="ADAL" clId="{6CA48137-0ECD-478B-87D9-6543FDCEE1BE}" dt="2022-05-16T05:12:52.227" v="112" actId="947"/>
          <ac:spMkLst>
            <pc:docMk/>
            <pc:sldMk cId="1559036872" sldId="1289"/>
            <ac:spMk id="997408" creationId="{00000000-0000-0000-0000-000000000000}"/>
          </ac:spMkLst>
        </pc:spChg>
      </pc:sldChg>
      <pc:sldChg chg="modSp mod">
        <pc:chgData name="高増　潔" userId="151964c3-78cd-4020-a226-814db5c6c8be" providerId="ADAL" clId="{6CA48137-0ECD-478B-87D9-6543FDCEE1BE}" dt="2022-05-16T05:17:01.533" v="156" actId="6549"/>
        <pc:sldMkLst>
          <pc:docMk/>
          <pc:sldMk cId="1791449603" sldId="1292"/>
        </pc:sldMkLst>
        <pc:spChg chg="mod">
          <ac:chgData name="高増　潔" userId="151964c3-78cd-4020-a226-814db5c6c8be" providerId="ADAL" clId="{6CA48137-0ECD-478B-87D9-6543FDCEE1BE}" dt="2022-05-16T05:17:01.533" v="156" actId="6549"/>
          <ac:spMkLst>
            <pc:docMk/>
            <pc:sldMk cId="1791449603" sldId="1292"/>
            <ac:spMk id="35" creationId="{00000000-0000-0000-0000-000000000000}"/>
          </ac:spMkLst>
        </pc:spChg>
      </pc:sldChg>
      <pc:sldChg chg="modSp mod">
        <pc:chgData name="高増　潔" userId="151964c3-78cd-4020-a226-814db5c6c8be" providerId="ADAL" clId="{6CA48137-0ECD-478B-87D9-6543FDCEE1BE}" dt="2022-05-16T05:17:55.040" v="160" actId="1076"/>
        <pc:sldMkLst>
          <pc:docMk/>
          <pc:sldMk cId="1812248074" sldId="1293"/>
        </pc:sldMkLst>
        <pc:spChg chg="mod">
          <ac:chgData name="高増　潔" userId="151964c3-78cd-4020-a226-814db5c6c8be" providerId="ADAL" clId="{6CA48137-0ECD-478B-87D9-6543FDCEE1BE}" dt="2022-05-16T05:17:48.228" v="158" actId="14100"/>
          <ac:spMkLst>
            <pc:docMk/>
            <pc:sldMk cId="1812248074" sldId="1293"/>
            <ac:spMk id="12" creationId="{0D18166E-E948-4D52-8404-CE959F6F61B9}"/>
          </ac:spMkLst>
        </pc:spChg>
        <pc:picChg chg="mod">
          <ac:chgData name="高増　潔" userId="151964c3-78cd-4020-a226-814db5c6c8be" providerId="ADAL" clId="{6CA48137-0ECD-478B-87D9-6543FDCEE1BE}" dt="2022-05-16T05:17:51.395" v="159" actId="1076"/>
          <ac:picMkLst>
            <pc:docMk/>
            <pc:sldMk cId="1812248074" sldId="1293"/>
            <ac:picMk id="54" creationId="{2CBA5345-52D3-E658-5C61-DC9D30A8C966}"/>
          </ac:picMkLst>
        </pc:picChg>
        <pc:picChg chg="mod">
          <ac:chgData name="高増　潔" userId="151964c3-78cd-4020-a226-814db5c6c8be" providerId="ADAL" clId="{6CA48137-0ECD-478B-87D9-6543FDCEE1BE}" dt="2022-05-16T05:17:55.040" v="160" actId="1076"/>
          <ac:picMkLst>
            <pc:docMk/>
            <pc:sldMk cId="1812248074" sldId="1293"/>
            <ac:picMk id="55" creationId="{DBC75425-F94A-BE2C-8842-99CCAFC3D42C}"/>
          </ac:picMkLst>
        </pc:picChg>
      </pc:sldChg>
      <pc:sldChg chg="modSp mod">
        <pc:chgData name="高増　潔" userId="151964c3-78cd-4020-a226-814db5c6c8be" providerId="ADAL" clId="{6CA48137-0ECD-478B-87D9-6543FDCEE1BE}" dt="2022-05-16T05:18:26.972" v="162" actId="1076"/>
        <pc:sldMkLst>
          <pc:docMk/>
          <pc:sldMk cId="2825878223" sldId="1294"/>
        </pc:sldMkLst>
        <pc:spChg chg="mod">
          <ac:chgData name="高増　潔" userId="151964c3-78cd-4020-a226-814db5c6c8be" providerId="ADAL" clId="{6CA48137-0ECD-478B-87D9-6543FDCEE1BE}" dt="2022-05-16T05:18:26.972" v="162" actId="1076"/>
          <ac:spMkLst>
            <pc:docMk/>
            <pc:sldMk cId="2825878223" sldId="1294"/>
            <ac:spMk id="23" creationId="{C664A0AB-072F-4CCC-86CB-49D9390C3F91}"/>
          </ac:spMkLst>
        </pc:spChg>
      </pc:sldChg>
      <pc:sldChg chg="modSp mod">
        <pc:chgData name="高増　潔" userId="151964c3-78cd-4020-a226-814db5c6c8be" providerId="ADAL" clId="{6CA48137-0ECD-478B-87D9-6543FDCEE1BE}" dt="2022-05-16T05:20:09.434" v="232"/>
        <pc:sldMkLst>
          <pc:docMk/>
          <pc:sldMk cId="2011409253" sldId="1300"/>
        </pc:sldMkLst>
        <pc:spChg chg="mod">
          <ac:chgData name="高増　潔" userId="151964c3-78cd-4020-a226-814db5c6c8be" providerId="ADAL" clId="{6CA48137-0ECD-478B-87D9-6543FDCEE1BE}" dt="2022-05-16T05:20:09.434" v="232"/>
          <ac:spMkLst>
            <pc:docMk/>
            <pc:sldMk cId="2011409253" sldId="1300"/>
            <ac:spMk id="2" creationId="{8B6378D4-984A-3E2B-D00B-EBCC09179016}"/>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352445" y="3"/>
            <a:ext cx="7014556" cy="354579"/>
          </a:xfrm>
          <a:prstGeom prst="rect">
            <a:avLst/>
          </a:prstGeom>
          <a:noFill/>
          <a:ln w="9525">
            <a:noFill/>
            <a:miter lim="800000"/>
            <a:headEnd/>
            <a:tailEnd/>
          </a:ln>
          <a:effectLst/>
        </p:spPr>
        <p:txBody>
          <a:bodyPr vert="horz" wrap="square" lIns="99007" tIns="49501" rIns="99007" bIns="49501" numCol="1" anchor="t" anchorCtr="0" compatLnSpc="1">
            <a:prstTxWarp prst="textNoShape">
              <a:avLst/>
            </a:prstTxWarp>
          </a:bodyPr>
          <a:lstStyle>
            <a:lvl1pPr defTabSz="990430">
              <a:defRPr sz="1300">
                <a:ea typeface="ＭＳ Ｐゴシック" charset="-128"/>
                <a:cs typeface="+mn-cs"/>
              </a:defRPr>
            </a:lvl1pPr>
          </a:lstStyle>
          <a:p>
            <a:pPr>
              <a:defRPr/>
            </a:pPr>
            <a:r>
              <a:rPr lang="ja-JP" altLang="en-US"/>
              <a:t>精密測定ー知的ナノ計測学</a:t>
            </a:r>
            <a:endParaRPr lang="en-US" altLang="ja-JP" dirty="0"/>
          </a:p>
        </p:txBody>
      </p:sp>
      <p:sp>
        <p:nvSpPr>
          <p:cNvPr id="6147" name="Rectangle 3"/>
          <p:cNvSpPr>
            <a:spLocks noGrp="1" noChangeArrowheads="1"/>
          </p:cNvSpPr>
          <p:nvPr>
            <p:ph type="dt" sz="quarter" idx="1"/>
          </p:nvPr>
        </p:nvSpPr>
        <p:spPr bwMode="auto">
          <a:xfrm>
            <a:off x="7362424" y="3"/>
            <a:ext cx="2592980" cy="354579"/>
          </a:xfrm>
          <a:prstGeom prst="rect">
            <a:avLst/>
          </a:prstGeom>
          <a:noFill/>
          <a:ln w="9525">
            <a:noFill/>
            <a:miter lim="800000"/>
            <a:headEnd/>
            <a:tailEnd/>
          </a:ln>
          <a:effectLst/>
        </p:spPr>
        <p:txBody>
          <a:bodyPr vert="horz" wrap="square" lIns="99007" tIns="49501" rIns="99007" bIns="49501" numCol="1" anchor="t" anchorCtr="0" compatLnSpc="1">
            <a:prstTxWarp prst="textNoShape">
              <a:avLst/>
            </a:prstTxWarp>
          </a:bodyPr>
          <a:lstStyle>
            <a:lvl1pPr algn="r" defTabSz="990430">
              <a:defRPr sz="1300">
                <a:ea typeface="ＭＳ Ｐゴシック" charset="-128"/>
                <a:cs typeface="+mn-cs"/>
              </a:defRPr>
            </a:lvl1pPr>
          </a:lstStyle>
          <a:p>
            <a:pPr>
              <a:defRPr/>
            </a:pPr>
            <a:r>
              <a:rPr lang="en-US" altLang="ja-JP"/>
              <a:t>2020/12/17</a:t>
            </a:r>
            <a:endParaRPr lang="en-US" altLang="ja-JP" dirty="0"/>
          </a:p>
        </p:txBody>
      </p:sp>
      <p:sp>
        <p:nvSpPr>
          <p:cNvPr id="6148" name="Rectangle 4"/>
          <p:cNvSpPr>
            <a:spLocks noGrp="1" noChangeArrowheads="1"/>
          </p:cNvSpPr>
          <p:nvPr>
            <p:ph type="ftr" sz="quarter" idx="2"/>
          </p:nvPr>
        </p:nvSpPr>
        <p:spPr bwMode="auto">
          <a:xfrm>
            <a:off x="304389" y="6743622"/>
            <a:ext cx="5339300" cy="354579"/>
          </a:xfrm>
          <a:prstGeom prst="rect">
            <a:avLst/>
          </a:prstGeom>
          <a:noFill/>
          <a:ln w="9525">
            <a:noFill/>
            <a:miter lim="800000"/>
            <a:headEnd/>
            <a:tailEnd/>
          </a:ln>
          <a:effectLst/>
        </p:spPr>
        <p:txBody>
          <a:bodyPr vert="horz" wrap="square" lIns="99007" tIns="49501" rIns="99007" bIns="49501" numCol="1" anchor="b" anchorCtr="0" compatLnSpc="1">
            <a:prstTxWarp prst="textNoShape">
              <a:avLst/>
            </a:prstTxWarp>
          </a:bodyPr>
          <a:lstStyle>
            <a:lvl1pPr defTabSz="990430">
              <a:defRPr sz="1300">
                <a:ea typeface="ＭＳ Ｐゴシック" charset="-128"/>
                <a:cs typeface="+mn-cs"/>
              </a:defRPr>
            </a:lvl1pPr>
          </a:lstStyle>
          <a:p>
            <a:pPr>
              <a:defRPr/>
            </a:pPr>
            <a:endParaRPr lang="en-US" altLang="ja-JP" dirty="0"/>
          </a:p>
        </p:txBody>
      </p:sp>
      <p:sp>
        <p:nvSpPr>
          <p:cNvPr id="6149" name="Rectangle 5"/>
          <p:cNvSpPr>
            <a:spLocks noGrp="1" noChangeArrowheads="1"/>
          </p:cNvSpPr>
          <p:nvPr>
            <p:ph type="sldNum" sz="quarter" idx="3"/>
          </p:nvPr>
        </p:nvSpPr>
        <p:spPr bwMode="auto">
          <a:xfrm>
            <a:off x="5797026" y="6743622"/>
            <a:ext cx="4055396" cy="354579"/>
          </a:xfrm>
          <a:prstGeom prst="rect">
            <a:avLst/>
          </a:prstGeom>
          <a:noFill/>
          <a:ln w="9525">
            <a:noFill/>
            <a:miter lim="800000"/>
            <a:headEnd/>
            <a:tailEnd/>
          </a:ln>
          <a:effectLst/>
        </p:spPr>
        <p:txBody>
          <a:bodyPr vert="horz" wrap="square" lIns="99007" tIns="49501" rIns="99007" bIns="49501" numCol="1" anchor="b" anchorCtr="0" compatLnSpc="1">
            <a:prstTxWarp prst="textNoShape">
              <a:avLst/>
            </a:prstTxWarp>
          </a:bodyPr>
          <a:lstStyle>
            <a:lvl1pPr algn="r" defTabSz="990430">
              <a:defRPr sz="1300">
                <a:ea typeface="ＭＳ Ｐゴシック" charset="-128"/>
                <a:cs typeface="+mn-cs"/>
              </a:defRPr>
            </a:lvl1pPr>
          </a:lstStyle>
          <a:p>
            <a:pPr>
              <a:defRPr/>
            </a:pPr>
            <a:fld id="{C6D36774-6F2B-446F-B0A3-67420D20D578}" type="slidenum">
              <a:rPr lang="en-US" altLang="ja-JP"/>
              <a:pPr>
                <a:defRPr/>
              </a:pPr>
              <a:t>‹#›</a:t>
            </a:fld>
            <a:endParaRPr lang="en-US" altLang="ja-JP"/>
          </a:p>
        </p:txBody>
      </p:sp>
    </p:spTree>
    <p:extLst>
      <p:ext uri="{BB962C8B-B14F-4D97-AF65-F5344CB8AC3E}">
        <p14:creationId xmlns:p14="http://schemas.microsoft.com/office/powerpoint/2010/main" val="238390053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7698" name="Rectangle 2"/>
          <p:cNvSpPr>
            <a:spLocks noGrp="1" noChangeArrowheads="1"/>
          </p:cNvSpPr>
          <p:nvPr>
            <p:ph type="hdr" sz="quarter"/>
          </p:nvPr>
        </p:nvSpPr>
        <p:spPr bwMode="auto">
          <a:xfrm>
            <a:off x="455434" y="3"/>
            <a:ext cx="6300511" cy="354579"/>
          </a:xfrm>
          <a:prstGeom prst="rect">
            <a:avLst/>
          </a:prstGeom>
          <a:noFill/>
          <a:ln w="9525">
            <a:noFill/>
            <a:miter lim="800000"/>
            <a:headEnd/>
            <a:tailEnd/>
          </a:ln>
          <a:effectLst/>
        </p:spPr>
        <p:txBody>
          <a:bodyPr vert="horz" wrap="square" lIns="99007" tIns="49501" rIns="99007" bIns="49501" numCol="1" anchor="t" anchorCtr="0" compatLnSpc="1">
            <a:prstTxWarp prst="textNoShape">
              <a:avLst/>
            </a:prstTxWarp>
          </a:bodyPr>
          <a:lstStyle>
            <a:lvl1pPr defTabSz="990430">
              <a:defRPr sz="1300">
                <a:ea typeface="ＭＳ Ｐゴシック" charset="-128"/>
                <a:cs typeface="+mn-cs"/>
              </a:defRPr>
            </a:lvl1pPr>
          </a:lstStyle>
          <a:p>
            <a:pPr>
              <a:defRPr/>
            </a:pPr>
            <a:r>
              <a:rPr lang="ja-JP" altLang="en-US"/>
              <a:t>精密測定ー知的ナノ計測学</a:t>
            </a:r>
            <a:endParaRPr lang="en-US" altLang="ja-JP" dirty="0"/>
          </a:p>
        </p:txBody>
      </p:sp>
      <p:sp>
        <p:nvSpPr>
          <p:cNvPr id="157699" name="Rectangle 3"/>
          <p:cNvSpPr>
            <a:spLocks noGrp="1" noChangeArrowheads="1"/>
          </p:cNvSpPr>
          <p:nvPr>
            <p:ph type="dt" idx="1"/>
          </p:nvPr>
        </p:nvSpPr>
        <p:spPr bwMode="auto">
          <a:xfrm>
            <a:off x="6909282" y="3"/>
            <a:ext cx="2995775" cy="354579"/>
          </a:xfrm>
          <a:prstGeom prst="rect">
            <a:avLst/>
          </a:prstGeom>
          <a:noFill/>
          <a:ln w="9525">
            <a:noFill/>
            <a:miter lim="800000"/>
            <a:headEnd/>
            <a:tailEnd/>
          </a:ln>
          <a:effectLst/>
        </p:spPr>
        <p:txBody>
          <a:bodyPr vert="horz" wrap="square" lIns="99007" tIns="49501" rIns="99007" bIns="49501" numCol="1" anchor="t" anchorCtr="0" compatLnSpc="1">
            <a:prstTxWarp prst="textNoShape">
              <a:avLst/>
            </a:prstTxWarp>
          </a:bodyPr>
          <a:lstStyle>
            <a:lvl1pPr algn="r" defTabSz="990430">
              <a:defRPr sz="1300">
                <a:ea typeface="ＭＳ Ｐゴシック" charset="-128"/>
                <a:cs typeface="+mn-cs"/>
              </a:defRPr>
            </a:lvl1pPr>
          </a:lstStyle>
          <a:p>
            <a:pPr>
              <a:defRPr/>
            </a:pPr>
            <a:r>
              <a:rPr lang="en-US" altLang="ja-JP"/>
              <a:t>2020/12/17</a:t>
            </a:r>
            <a:endParaRPr lang="en-US" altLang="ja-JP" dirty="0"/>
          </a:p>
        </p:txBody>
      </p:sp>
      <p:sp>
        <p:nvSpPr>
          <p:cNvPr id="39940" name="Rectangle 4"/>
          <p:cNvSpPr>
            <a:spLocks noGrp="1" noRot="1" noChangeAspect="1" noChangeArrowheads="1" noTextEdit="1"/>
          </p:cNvSpPr>
          <p:nvPr>
            <p:ph type="sldImg" idx="2"/>
          </p:nvPr>
        </p:nvSpPr>
        <p:spPr bwMode="auto">
          <a:xfrm>
            <a:off x="3343275" y="533400"/>
            <a:ext cx="3549650" cy="2662238"/>
          </a:xfrm>
          <a:prstGeom prst="rect">
            <a:avLst/>
          </a:prstGeom>
          <a:noFill/>
          <a:ln w="9525">
            <a:solidFill>
              <a:srgbClr val="000000"/>
            </a:solidFill>
            <a:miter lim="800000"/>
            <a:headEnd/>
            <a:tailEnd/>
          </a:ln>
        </p:spPr>
      </p:sp>
      <p:sp>
        <p:nvSpPr>
          <p:cNvPr id="157701" name="Rectangle 5"/>
          <p:cNvSpPr>
            <a:spLocks noGrp="1" noChangeArrowheads="1"/>
          </p:cNvSpPr>
          <p:nvPr>
            <p:ph type="body" sz="quarter" idx="3"/>
          </p:nvPr>
        </p:nvSpPr>
        <p:spPr bwMode="auto">
          <a:xfrm>
            <a:off x="1023009" y="3371810"/>
            <a:ext cx="8188606" cy="3194520"/>
          </a:xfrm>
          <a:prstGeom prst="rect">
            <a:avLst/>
          </a:prstGeom>
          <a:noFill/>
          <a:ln w="9525">
            <a:noFill/>
            <a:miter lim="800000"/>
            <a:headEnd/>
            <a:tailEnd/>
          </a:ln>
          <a:effectLst/>
        </p:spPr>
        <p:txBody>
          <a:bodyPr vert="horz" wrap="square" lIns="99007" tIns="49501" rIns="99007" bIns="49501"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57702" name="Rectangle 6"/>
          <p:cNvSpPr>
            <a:spLocks noGrp="1" noChangeArrowheads="1"/>
          </p:cNvSpPr>
          <p:nvPr>
            <p:ph type="ftr" sz="quarter" idx="4"/>
          </p:nvPr>
        </p:nvSpPr>
        <p:spPr bwMode="auto">
          <a:xfrm>
            <a:off x="455433" y="6743622"/>
            <a:ext cx="5140192" cy="354579"/>
          </a:xfrm>
          <a:prstGeom prst="rect">
            <a:avLst/>
          </a:prstGeom>
          <a:noFill/>
          <a:ln w="9525">
            <a:noFill/>
            <a:miter lim="800000"/>
            <a:headEnd/>
            <a:tailEnd/>
          </a:ln>
          <a:effectLst/>
        </p:spPr>
        <p:txBody>
          <a:bodyPr vert="horz" wrap="square" lIns="99007" tIns="49501" rIns="99007" bIns="49501" numCol="1" anchor="b" anchorCtr="0" compatLnSpc="1">
            <a:prstTxWarp prst="textNoShape">
              <a:avLst/>
            </a:prstTxWarp>
          </a:bodyPr>
          <a:lstStyle>
            <a:lvl1pPr defTabSz="990430">
              <a:defRPr sz="1300">
                <a:ea typeface="ＭＳ Ｐゴシック" charset="-128"/>
                <a:cs typeface="+mn-cs"/>
              </a:defRPr>
            </a:lvl1pPr>
          </a:lstStyle>
          <a:p>
            <a:pPr>
              <a:defRPr/>
            </a:pPr>
            <a:endParaRPr lang="en-US" altLang="ja-JP" dirty="0"/>
          </a:p>
        </p:txBody>
      </p:sp>
      <p:sp>
        <p:nvSpPr>
          <p:cNvPr id="157703" name="Rectangle 7"/>
          <p:cNvSpPr>
            <a:spLocks noGrp="1" noChangeArrowheads="1"/>
          </p:cNvSpPr>
          <p:nvPr>
            <p:ph type="sldNum" sz="quarter" idx="5"/>
          </p:nvPr>
        </p:nvSpPr>
        <p:spPr bwMode="auto">
          <a:xfrm>
            <a:off x="5797026" y="6743622"/>
            <a:ext cx="4030222" cy="354579"/>
          </a:xfrm>
          <a:prstGeom prst="rect">
            <a:avLst/>
          </a:prstGeom>
          <a:noFill/>
          <a:ln w="9525">
            <a:noFill/>
            <a:miter lim="800000"/>
            <a:headEnd/>
            <a:tailEnd/>
          </a:ln>
          <a:effectLst/>
        </p:spPr>
        <p:txBody>
          <a:bodyPr vert="horz" wrap="square" lIns="99007" tIns="49501" rIns="99007" bIns="49501" numCol="1" anchor="b" anchorCtr="0" compatLnSpc="1">
            <a:prstTxWarp prst="textNoShape">
              <a:avLst/>
            </a:prstTxWarp>
          </a:bodyPr>
          <a:lstStyle>
            <a:lvl1pPr algn="r" defTabSz="990430">
              <a:defRPr sz="1300">
                <a:ea typeface="ＭＳ Ｐゴシック" charset="-128"/>
                <a:cs typeface="+mn-cs"/>
              </a:defRPr>
            </a:lvl1pPr>
          </a:lstStyle>
          <a:p>
            <a:pPr>
              <a:defRPr/>
            </a:pPr>
            <a:fld id="{C1075A14-9913-46EA-B066-E1A32C14BE08}" type="slidenum">
              <a:rPr lang="en-US" altLang="ja-JP"/>
              <a:pPr>
                <a:defRPr/>
              </a:pPr>
              <a:t>‹#›</a:t>
            </a:fld>
            <a:endParaRPr lang="en-US" altLang="ja-JP"/>
          </a:p>
        </p:txBody>
      </p:sp>
    </p:spTree>
    <p:extLst>
      <p:ext uri="{BB962C8B-B14F-4D97-AF65-F5344CB8AC3E}">
        <p14:creationId xmlns:p14="http://schemas.microsoft.com/office/powerpoint/2010/main" val="2808717415"/>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kumimoji="1" sz="1400" kern="1200">
        <a:solidFill>
          <a:schemeClr val="tx1"/>
        </a:solidFill>
        <a:latin typeface="Arial" charset="0"/>
        <a:ea typeface="ＭＳ Ｐ明朝" charset="-128"/>
        <a:cs typeface="+mn-cs"/>
      </a:defRPr>
    </a:lvl1pPr>
    <a:lvl2pPr marL="457200" algn="l" rtl="0" eaLnBrk="0" fontAlgn="base" hangingPunct="0">
      <a:spcBef>
        <a:spcPct val="30000"/>
      </a:spcBef>
      <a:spcAft>
        <a:spcPct val="0"/>
      </a:spcAft>
      <a:buChar char="•"/>
      <a:defRPr kumimoji="1" sz="1200" kern="1200">
        <a:solidFill>
          <a:schemeClr val="tx1"/>
        </a:solidFill>
        <a:latin typeface="Arial" charset="0"/>
        <a:ea typeface="ＭＳ Ｐ明朝" charset="-128"/>
        <a:cs typeface="+mn-cs"/>
      </a:defRPr>
    </a:lvl2pPr>
    <a:lvl3pPr marL="914400" algn="l" rtl="0" eaLnBrk="0" fontAlgn="base" hangingPunct="0">
      <a:spcBef>
        <a:spcPct val="30000"/>
      </a:spcBef>
      <a:spcAft>
        <a:spcPct val="0"/>
      </a:spcAft>
      <a:buChar char="•"/>
      <a:defRPr kumimoji="1" sz="1200" kern="1200">
        <a:solidFill>
          <a:schemeClr val="tx1"/>
        </a:solidFill>
        <a:latin typeface="Arial" charset="0"/>
        <a:ea typeface="ＭＳ Ｐ明朝" charset="-128"/>
        <a:cs typeface="+mn-cs"/>
      </a:defRPr>
    </a:lvl3pPr>
    <a:lvl4pPr marL="1371600" algn="l" rtl="0" eaLnBrk="0" fontAlgn="base" hangingPunct="0">
      <a:spcBef>
        <a:spcPct val="30000"/>
      </a:spcBef>
      <a:spcAft>
        <a:spcPct val="0"/>
      </a:spcAft>
      <a:buChar char="•"/>
      <a:defRPr kumimoji="1" sz="1200" kern="1200">
        <a:solidFill>
          <a:schemeClr val="tx1"/>
        </a:solidFill>
        <a:latin typeface="Arial" charset="0"/>
        <a:ea typeface="ＭＳ Ｐ明朝" charset="-128"/>
        <a:cs typeface="+mn-cs"/>
      </a:defRPr>
    </a:lvl4pPr>
    <a:lvl5pPr marL="1828800" algn="l" rtl="0" eaLnBrk="0" fontAlgn="base" hangingPunct="0">
      <a:spcBef>
        <a:spcPct val="30000"/>
      </a:spcBef>
      <a:spcAft>
        <a:spcPct val="0"/>
      </a:spcAft>
      <a:buChar char="•"/>
      <a:defRPr kumimoji="1" sz="1200" kern="1200">
        <a:solidFill>
          <a:schemeClr val="tx1"/>
        </a:solidFill>
        <a:latin typeface="Arial"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ja-JP" altLang="en-US">
                <a:ea typeface="ＭＳ Ｐゴシック" charset="-128"/>
              </a:rPr>
              <a:t>精密測定ー知的ナノ計測学</a:t>
            </a:r>
            <a:endParaRPr lang="en-US" altLang="ja-JP">
              <a:ea typeface="ＭＳ Ｐゴシック" charset="-128"/>
            </a:endParaRPr>
          </a:p>
        </p:txBody>
      </p:sp>
      <p:sp>
        <p:nvSpPr>
          <p:cNvPr id="10243" name="Rectangle 3"/>
          <p:cNvSpPr>
            <a:spLocks noGrp="1" noChangeArrowheads="1"/>
          </p:cNvSpPr>
          <p:nvPr>
            <p:ph type="dt" sz="quarter" idx="1"/>
          </p:nvPr>
        </p:nvSpPr>
        <p:spPr>
          <a:noFill/>
        </p:spPr>
        <p:txBody>
          <a:bodyPr/>
          <a:lstStyle/>
          <a:p>
            <a:r>
              <a:rPr lang="en-US" altLang="ja-JP">
                <a:ea typeface="ＭＳ Ｐゴシック" charset="-128"/>
              </a:rPr>
              <a:t>2020/12/17</a:t>
            </a:r>
          </a:p>
        </p:txBody>
      </p:sp>
      <p:sp>
        <p:nvSpPr>
          <p:cNvPr id="10244" name="Rectangle 6"/>
          <p:cNvSpPr>
            <a:spLocks noGrp="1" noChangeArrowheads="1"/>
          </p:cNvSpPr>
          <p:nvPr>
            <p:ph type="ftr" sz="quarter" idx="4"/>
          </p:nvPr>
        </p:nvSpPr>
        <p:spPr>
          <a:noFill/>
        </p:spPr>
        <p:txBody>
          <a:bodyPr/>
          <a:lstStyle/>
          <a:p>
            <a:r>
              <a:rPr lang="ja-JP" altLang="en-US">
                <a:ea typeface="ＭＳ Ｐゴシック" charset="-128"/>
              </a:rPr>
              <a:t>知的計測技術によるナノスケール形状測定</a:t>
            </a:r>
            <a:endParaRPr lang="en-US" altLang="ja-JP">
              <a:ea typeface="ＭＳ Ｐゴシック" charset="-128"/>
            </a:endParaRPr>
          </a:p>
        </p:txBody>
      </p:sp>
      <p:sp>
        <p:nvSpPr>
          <p:cNvPr id="10245" name="Rectangle 7"/>
          <p:cNvSpPr>
            <a:spLocks noGrp="1" noChangeArrowheads="1"/>
          </p:cNvSpPr>
          <p:nvPr>
            <p:ph type="sldNum" sz="quarter" idx="5"/>
          </p:nvPr>
        </p:nvSpPr>
        <p:spPr>
          <a:noFill/>
        </p:spPr>
        <p:txBody>
          <a:bodyPr/>
          <a:lstStyle/>
          <a:p>
            <a:fld id="{28400692-5C79-43AF-9E5D-F8A5467AB552}" type="slidenum">
              <a:rPr lang="ja-JP" altLang="en-US" smtClean="0">
                <a:ea typeface="ＭＳ Ｐゴシック" charset="-128"/>
              </a:rPr>
              <a:pPr/>
              <a:t>1</a:t>
            </a:fld>
            <a:endParaRPr lang="en-US" altLang="ja-JP">
              <a:ea typeface="ＭＳ Ｐゴシック" charset="-128"/>
            </a:endParaRPr>
          </a:p>
        </p:txBody>
      </p:sp>
      <p:sp>
        <p:nvSpPr>
          <p:cNvPr id="10246" name="Rectangle 2"/>
          <p:cNvSpPr>
            <a:spLocks noGrp="1" noRot="1" noChangeAspect="1" noChangeArrowheads="1" noTextEdit="1"/>
          </p:cNvSpPr>
          <p:nvPr>
            <p:ph type="sldImg"/>
          </p:nvPr>
        </p:nvSpPr>
        <p:spPr>
          <a:ln/>
        </p:spPr>
      </p:sp>
      <p:sp>
        <p:nvSpPr>
          <p:cNvPr id="10247" name="Rectangle 3"/>
          <p:cNvSpPr>
            <a:spLocks noGrp="1" noChangeArrowheads="1"/>
          </p:cNvSpPr>
          <p:nvPr>
            <p:ph type="body" idx="1"/>
          </p:nvPr>
        </p:nvSpPr>
        <p:spPr>
          <a:noFill/>
          <a:ln/>
        </p:spPr>
        <p:txBody>
          <a:bodyPr/>
          <a:lstStyle/>
          <a:p>
            <a:pPr eaLnBrk="1" hangingPunct="1"/>
            <a:endParaRPr lang="ja-JP" altLang="en-US">
              <a:ea typeface="ＭＳ Ｐ明朝" charset="-128"/>
            </a:endParaRPr>
          </a:p>
        </p:txBody>
      </p:sp>
    </p:spTree>
    <p:extLst>
      <p:ext uri="{BB962C8B-B14F-4D97-AF65-F5344CB8AC3E}">
        <p14:creationId xmlns:p14="http://schemas.microsoft.com/office/powerpoint/2010/main" val="21573207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In this slide</a:t>
            </a:r>
            <a:r>
              <a:rPr kumimoji="1" lang="en-US" altLang="ja-JP" baseline="0" dirty="0"/>
              <a:t>, I’ll talk about </a:t>
            </a:r>
            <a:r>
              <a:rPr kumimoji="1" lang="en-US" altLang="ja-JP" baseline="0" dirty="0" err="1"/>
              <a:t>michelson</a:t>
            </a:r>
            <a:r>
              <a:rPr kumimoji="1" lang="en-US" altLang="ja-JP" baseline="0" dirty="0"/>
              <a:t> interferometer.</a:t>
            </a:r>
          </a:p>
          <a:p>
            <a:r>
              <a:rPr kumimoji="1" lang="en-US" altLang="ja-JP" baseline="0" dirty="0"/>
              <a:t>As shown here, optical-comb generates a pulse trains.</a:t>
            </a:r>
          </a:p>
          <a:p>
            <a:r>
              <a:rPr kumimoji="1" lang="en-US" altLang="ja-JP" baseline="0" dirty="0"/>
              <a:t>Laser pulses are divided into two beams by an optical beam splitter.</a:t>
            </a:r>
          </a:p>
          <a:p>
            <a:r>
              <a:rPr kumimoji="1" lang="en-US" altLang="ja-JP" baseline="0" dirty="0"/>
              <a:t>One beam is reflected on a scanning mirror1, while the other beam is transmitted through a sapphire window to the target mirror2.</a:t>
            </a:r>
          </a:p>
          <a:p>
            <a:r>
              <a:rPr kumimoji="1" lang="en-US" altLang="ja-JP" baseline="0" dirty="0"/>
              <a:t>The reflected light pulses from a mirror1 are recombined with the returned light pulses from a sapphire window and the target mirror2.</a:t>
            </a:r>
          </a:p>
          <a:p>
            <a:r>
              <a:rPr kumimoji="1" lang="en-US" altLang="ja-JP" baseline="0" dirty="0"/>
              <a:t>When the optical path difference between two arms follows this equation, interference fringes appear.</a:t>
            </a:r>
          </a:p>
          <a:p>
            <a:r>
              <a:rPr kumimoji="1" lang="en-US" altLang="ja-JP" baseline="0" dirty="0"/>
              <a:t>Where m is an integer, c is the speed of light in the vacuum, </a:t>
            </a:r>
            <a:r>
              <a:rPr kumimoji="1" lang="en-US" altLang="ja-JP" baseline="0" dirty="0" err="1"/>
              <a:t>nair</a:t>
            </a:r>
            <a:r>
              <a:rPr kumimoji="1" lang="en-US" altLang="ja-JP" baseline="0" dirty="0"/>
              <a:t> is refractive index of air, and </a:t>
            </a:r>
            <a:r>
              <a:rPr kumimoji="1" lang="en-US" altLang="ja-JP" baseline="0" dirty="0" err="1"/>
              <a:t>frep</a:t>
            </a:r>
            <a:r>
              <a:rPr kumimoji="1" lang="en-US" altLang="ja-JP" baseline="0" dirty="0"/>
              <a:t> is the repetition frequency.</a:t>
            </a:r>
          </a:p>
          <a:p>
            <a:endParaRPr kumimoji="1" lang="en-US" altLang="ja-JP" baseline="0" dirty="0"/>
          </a:p>
          <a:p>
            <a:r>
              <a:rPr kumimoji="1" lang="en-US" altLang="ja-JP" baseline="0" dirty="0"/>
              <a:t>Two interference fringes will overlap if an optical-comb pulsed interferometer exactly satisfies the condition of this equation.</a:t>
            </a:r>
          </a:p>
          <a:p>
            <a:r>
              <a:rPr kumimoji="1" lang="en-US" altLang="ja-JP" baseline="0" dirty="0"/>
              <a:t>But in practical use, the envelope peak of the interference fringes will be separated if displacement is provided.</a:t>
            </a:r>
          </a:p>
          <a:p>
            <a:r>
              <a:rPr kumimoji="1" lang="en-US" altLang="ja-JP" baseline="0" dirty="0"/>
              <a:t>The resulting absolute length follows this equation.</a:t>
            </a:r>
          </a:p>
          <a:p>
            <a:endParaRPr kumimoji="1" lang="ja-JP" altLang="en-US" dirty="0"/>
          </a:p>
        </p:txBody>
      </p:sp>
      <p:sp>
        <p:nvSpPr>
          <p:cNvPr id="4" name="スライド番号プレースホルダー 3"/>
          <p:cNvSpPr>
            <a:spLocks noGrp="1"/>
          </p:cNvSpPr>
          <p:nvPr>
            <p:ph type="sldNum" sz="quarter" idx="10"/>
          </p:nvPr>
        </p:nvSpPr>
        <p:spPr/>
        <p:txBody>
          <a:bodyPr/>
          <a:lstStyle/>
          <a:p>
            <a:fld id="{CE9B0108-AF4E-4A30-BBD0-83EF1B5EF366}" type="slidenum">
              <a:rPr kumimoji="1" lang="ja-JP" altLang="en-US" smtClean="0"/>
              <a:pPr/>
              <a:t>16</a:t>
            </a:fld>
            <a:endParaRPr kumimoji="1" lang="ja-JP" altLang="en-US"/>
          </a:p>
        </p:txBody>
      </p:sp>
    </p:spTree>
    <p:extLst>
      <p:ext uri="{BB962C8B-B14F-4D97-AF65-F5344CB8AC3E}">
        <p14:creationId xmlns:p14="http://schemas.microsoft.com/office/powerpoint/2010/main" val="15777037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スライド イメージ プレースホルダ 1"/>
          <p:cNvSpPr>
            <a:spLocks noGrp="1" noRot="1" noChangeAspect="1" noTextEdit="1"/>
          </p:cNvSpPr>
          <p:nvPr>
            <p:ph type="sldImg"/>
          </p:nvPr>
        </p:nvSpPr>
        <p:spPr>
          <a:ln/>
        </p:spPr>
      </p:sp>
      <p:sp>
        <p:nvSpPr>
          <p:cNvPr id="2048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ea typeface="ＭＳ Ｐ明朝" pitchFamily="18" charset="-128"/>
            </a:endParaRPr>
          </a:p>
        </p:txBody>
      </p:sp>
      <p:sp>
        <p:nvSpPr>
          <p:cNvPr id="20484" name="ヘッダー プレースホルダ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351" eaLnBrk="0" hangingPunct="0">
              <a:defRPr kumimoji="1" b="1">
                <a:solidFill>
                  <a:schemeClr val="tx1"/>
                </a:solidFill>
                <a:latin typeface="Verdana" pitchFamily="34" charset="0"/>
                <a:ea typeface="ＭＳ Ｐゴシック" pitchFamily="50" charset="-128"/>
              </a:defRPr>
            </a:lvl1pPr>
            <a:lvl2pPr marL="742762" indent="-285677" defTabSz="990351" eaLnBrk="0" hangingPunct="0">
              <a:defRPr kumimoji="1" b="1">
                <a:solidFill>
                  <a:schemeClr val="tx1"/>
                </a:solidFill>
                <a:latin typeface="Verdana" pitchFamily="34" charset="0"/>
                <a:ea typeface="ＭＳ Ｐゴシック" pitchFamily="50" charset="-128"/>
              </a:defRPr>
            </a:lvl2pPr>
            <a:lvl3pPr marL="1142711" indent="-228541" defTabSz="990351" eaLnBrk="0" hangingPunct="0">
              <a:defRPr kumimoji="1" b="1">
                <a:solidFill>
                  <a:schemeClr val="tx1"/>
                </a:solidFill>
                <a:latin typeface="Verdana" pitchFamily="34" charset="0"/>
                <a:ea typeface="ＭＳ Ｐゴシック" pitchFamily="50" charset="-128"/>
              </a:defRPr>
            </a:lvl3pPr>
            <a:lvl4pPr marL="1599794" indent="-228541" defTabSz="990351" eaLnBrk="0" hangingPunct="0">
              <a:defRPr kumimoji="1" b="1">
                <a:solidFill>
                  <a:schemeClr val="tx1"/>
                </a:solidFill>
                <a:latin typeface="Verdana" pitchFamily="34" charset="0"/>
                <a:ea typeface="ＭＳ Ｐゴシック" pitchFamily="50" charset="-128"/>
              </a:defRPr>
            </a:lvl4pPr>
            <a:lvl5pPr marL="2056878" indent="-228541" defTabSz="990351" eaLnBrk="0" hangingPunct="0">
              <a:defRPr kumimoji="1" b="1">
                <a:solidFill>
                  <a:schemeClr val="tx1"/>
                </a:solidFill>
                <a:latin typeface="Verdana" pitchFamily="34" charset="0"/>
                <a:ea typeface="ＭＳ Ｐゴシック" pitchFamily="50" charset="-128"/>
              </a:defRPr>
            </a:lvl5pPr>
            <a:lvl6pPr marL="2513962" indent="-228541" defTabSz="990351" eaLnBrk="0" fontAlgn="base" hangingPunct="0">
              <a:spcBef>
                <a:spcPct val="0"/>
              </a:spcBef>
              <a:spcAft>
                <a:spcPct val="0"/>
              </a:spcAft>
              <a:defRPr kumimoji="1" b="1">
                <a:solidFill>
                  <a:schemeClr val="tx1"/>
                </a:solidFill>
                <a:latin typeface="Verdana" pitchFamily="34" charset="0"/>
                <a:ea typeface="ＭＳ Ｐゴシック" pitchFamily="50" charset="-128"/>
              </a:defRPr>
            </a:lvl6pPr>
            <a:lvl7pPr marL="2971049" indent="-228541" defTabSz="990351" eaLnBrk="0" fontAlgn="base" hangingPunct="0">
              <a:spcBef>
                <a:spcPct val="0"/>
              </a:spcBef>
              <a:spcAft>
                <a:spcPct val="0"/>
              </a:spcAft>
              <a:defRPr kumimoji="1" b="1">
                <a:solidFill>
                  <a:schemeClr val="tx1"/>
                </a:solidFill>
                <a:latin typeface="Verdana" pitchFamily="34" charset="0"/>
                <a:ea typeface="ＭＳ Ｐゴシック" pitchFamily="50" charset="-128"/>
              </a:defRPr>
            </a:lvl7pPr>
            <a:lvl8pPr marL="3428132" indent="-228541" defTabSz="990351" eaLnBrk="0" fontAlgn="base" hangingPunct="0">
              <a:spcBef>
                <a:spcPct val="0"/>
              </a:spcBef>
              <a:spcAft>
                <a:spcPct val="0"/>
              </a:spcAft>
              <a:defRPr kumimoji="1" b="1">
                <a:solidFill>
                  <a:schemeClr val="tx1"/>
                </a:solidFill>
                <a:latin typeface="Verdana" pitchFamily="34" charset="0"/>
                <a:ea typeface="ＭＳ Ｐゴシック" pitchFamily="50" charset="-128"/>
              </a:defRPr>
            </a:lvl8pPr>
            <a:lvl9pPr marL="3885216" indent="-228541" defTabSz="990351" eaLnBrk="0" fontAlgn="base" hangingPunct="0">
              <a:spcBef>
                <a:spcPct val="0"/>
              </a:spcBef>
              <a:spcAft>
                <a:spcPct val="0"/>
              </a:spcAft>
              <a:defRPr kumimoji="1" b="1">
                <a:solidFill>
                  <a:schemeClr val="tx1"/>
                </a:solidFill>
                <a:latin typeface="Verdana" pitchFamily="34" charset="0"/>
                <a:ea typeface="ＭＳ Ｐゴシック" pitchFamily="50" charset="-128"/>
              </a:defRPr>
            </a:lvl9pPr>
          </a:lstStyle>
          <a:p>
            <a:pPr eaLnBrk="1" hangingPunct="1"/>
            <a:r>
              <a:rPr lang="ja-JP" altLang="en-US" b="0"/>
              <a:t>精密測定ー知的ナノ計測学</a:t>
            </a:r>
            <a:endParaRPr lang="en-US" altLang="ja-JP" b="0"/>
          </a:p>
        </p:txBody>
      </p:sp>
      <p:sp>
        <p:nvSpPr>
          <p:cNvPr id="20485" name="日付プレースホルダ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351" eaLnBrk="0" hangingPunct="0">
              <a:defRPr kumimoji="1" b="1">
                <a:solidFill>
                  <a:schemeClr val="tx1"/>
                </a:solidFill>
                <a:latin typeface="Verdana" pitchFamily="34" charset="0"/>
                <a:ea typeface="ＭＳ Ｐゴシック" pitchFamily="50" charset="-128"/>
              </a:defRPr>
            </a:lvl1pPr>
            <a:lvl2pPr marL="742762" indent="-285677" defTabSz="990351" eaLnBrk="0" hangingPunct="0">
              <a:defRPr kumimoji="1" b="1">
                <a:solidFill>
                  <a:schemeClr val="tx1"/>
                </a:solidFill>
                <a:latin typeface="Verdana" pitchFamily="34" charset="0"/>
                <a:ea typeface="ＭＳ Ｐゴシック" pitchFamily="50" charset="-128"/>
              </a:defRPr>
            </a:lvl2pPr>
            <a:lvl3pPr marL="1142711" indent="-228541" defTabSz="990351" eaLnBrk="0" hangingPunct="0">
              <a:defRPr kumimoji="1" b="1">
                <a:solidFill>
                  <a:schemeClr val="tx1"/>
                </a:solidFill>
                <a:latin typeface="Verdana" pitchFamily="34" charset="0"/>
                <a:ea typeface="ＭＳ Ｐゴシック" pitchFamily="50" charset="-128"/>
              </a:defRPr>
            </a:lvl3pPr>
            <a:lvl4pPr marL="1599794" indent="-228541" defTabSz="990351" eaLnBrk="0" hangingPunct="0">
              <a:defRPr kumimoji="1" b="1">
                <a:solidFill>
                  <a:schemeClr val="tx1"/>
                </a:solidFill>
                <a:latin typeface="Verdana" pitchFamily="34" charset="0"/>
                <a:ea typeface="ＭＳ Ｐゴシック" pitchFamily="50" charset="-128"/>
              </a:defRPr>
            </a:lvl4pPr>
            <a:lvl5pPr marL="2056878" indent="-228541" defTabSz="990351" eaLnBrk="0" hangingPunct="0">
              <a:defRPr kumimoji="1" b="1">
                <a:solidFill>
                  <a:schemeClr val="tx1"/>
                </a:solidFill>
                <a:latin typeface="Verdana" pitchFamily="34" charset="0"/>
                <a:ea typeface="ＭＳ Ｐゴシック" pitchFamily="50" charset="-128"/>
              </a:defRPr>
            </a:lvl5pPr>
            <a:lvl6pPr marL="2513962" indent="-228541" defTabSz="990351" eaLnBrk="0" fontAlgn="base" hangingPunct="0">
              <a:spcBef>
                <a:spcPct val="0"/>
              </a:spcBef>
              <a:spcAft>
                <a:spcPct val="0"/>
              </a:spcAft>
              <a:defRPr kumimoji="1" b="1">
                <a:solidFill>
                  <a:schemeClr val="tx1"/>
                </a:solidFill>
                <a:latin typeface="Verdana" pitchFamily="34" charset="0"/>
                <a:ea typeface="ＭＳ Ｐゴシック" pitchFamily="50" charset="-128"/>
              </a:defRPr>
            </a:lvl6pPr>
            <a:lvl7pPr marL="2971049" indent="-228541" defTabSz="990351" eaLnBrk="0" fontAlgn="base" hangingPunct="0">
              <a:spcBef>
                <a:spcPct val="0"/>
              </a:spcBef>
              <a:spcAft>
                <a:spcPct val="0"/>
              </a:spcAft>
              <a:defRPr kumimoji="1" b="1">
                <a:solidFill>
                  <a:schemeClr val="tx1"/>
                </a:solidFill>
                <a:latin typeface="Verdana" pitchFamily="34" charset="0"/>
                <a:ea typeface="ＭＳ Ｐゴシック" pitchFamily="50" charset="-128"/>
              </a:defRPr>
            </a:lvl7pPr>
            <a:lvl8pPr marL="3428132" indent="-228541" defTabSz="990351" eaLnBrk="0" fontAlgn="base" hangingPunct="0">
              <a:spcBef>
                <a:spcPct val="0"/>
              </a:spcBef>
              <a:spcAft>
                <a:spcPct val="0"/>
              </a:spcAft>
              <a:defRPr kumimoji="1" b="1">
                <a:solidFill>
                  <a:schemeClr val="tx1"/>
                </a:solidFill>
                <a:latin typeface="Verdana" pitchFamily="34" charset="0"/>
                <a:ea typeface="ＭＳ Ｐゴシック" pitchFamily="50" charset="-128"/>
              </a:defRPr>
            </a:lvl8pPr>
            <a:lvl9pPr marL="3885216" indent="-228541" defTabSz="990351" eaLnBrk="0" fontAlgn="base" hangingPunct="0">
              <a:spcBef>
                <a:spcPct val="0"/>
              </a:spcBef>
              <a:spcAft>
                <a:spcPct val="0"/>
              </a:spcAft>
              <a:defRPr kumimoji="1" b="1">
                <a:solidFill>
                  <a:schemeClr val="tx1"/>
                </a:solidFill>
                <a:latin typeface="Verdana" pitchFamily="34" charset="0"/>
                <a:ea typeface="ＭＳ Ｐゴシック" pitchFamily="50" charset="-128"/>
              </a:defRPr>
            </a:lvl9pPr>
          </a:lstStyle>
          <a:p>
            <a:pPr eaLnBrk="1" hangingPunct="1"/>
            <a:r>
              <a:rPr lang="en-US" altLang="ja-JP" b="0"/>
              <a:t>2020/12/17</a:t>
            </a:r>
          </a:p>
        </p:txBody>
      </p:sp>
      <p:sp>
        <p:nvSpPr>
          <p:cNvPr id="20486" name="フッター プレースホルダ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351" eaLnBrk="0" hangingPunct="0">
              <a:defRPr kumimoji="1" b="1">
                <a:solidFill>
                  <a:schemeClr val="tx1"/>
                </a:solidFill>
                <a:latin typeface="Verdana" pitchFamily="34" charset="0"/>
                <a:ea typeface="ＭＳ Ｐゴシック" pitchFamily="50" charset="-128"/>
              </a:defRPr>
            </a:lvl1pPr>
            <a:lvl2pPr marL="742762" indent="-285677" defTabSz="990351" eaLnBrk="0" hangingPunct="0">
              <a:defRPr kumimoji="1" b="1">
                <a:solidFill>
                  <a:schemeClr val="tx1"/>
                </a:solidFill>
                <a:latin typeface="Verdana" pitchFamily="34" charset="0"/>
                <a:ea typeface="ＭＳ Ｐゴシック" pitchFamily="50" charset="-128"/>
              </a:defRPr>
            </a:lvl2pPr>
            <a:lvl3pPr marL="1142711" indent="-228541" defTabSz="990351" eaLnBrk="0" hangingPunct="0">
              <a:defRPr kumimoji="1" b="1">
                <a:solidFill>
                  <a:schemeClr val="tx1"/>
                </a:solidFill>
                <a:latin typeface="Verdana" pitchFamily="34" charset="0"/>
                <a:ea typeface="ＭＳ Ｐゴシック" pitchFamily="50" charset="-128"/>
              </a:defRPr>
            </a:lvl3pPr>
            <a:lvl4pPr marL="1599794" indent="-228541" defTabSz="990351" eaLnBrk="0" hangingPunct="0">
              <a:defRPr kumimoji="1" b="1">
                <a:solidFill>
                  <a:schemeClr val="tx1"/>
                </a:solidFill>
                <a:latin typeface="Verdana" pitchFamily="34" charset="0"/>
                <a:ea typeface="ＭＳ Ｐゴシック" pitchFamily="50" charset="-128"/>
              </a:defRPr>
            </a:lvl4pPr>
            <a:lvl5pPr marL="2056878" indent="-228541" defTabSz="990351" eaLnBrk="0" hangingPunct="0">
              <a:defRPr kumimoji="1" b="1">
                <a:solidFill>
                  <a:schemeClr val="tx1"/>
                </a:solidFill>
                <a:latin typeface="Verdana" pitchFamily="34" charset="0"/>
                <a:ea typeface="ＭＳ Ｐゴシック" pitchFamily="50" charset="-128"/>
              </a:defRPr>
            </a:lvl5pPr>
            <a:lvl6pPr marL="2513962" indent="-228541" defTabSz="990351" eaLnBrk="0" fontAlgn="base" hangingPunct="0">
              <a:spcBef>
                <a:spcPct val="0"/>
              </a:spcBef>
              <a:spcAft>
                <a:spcPct val="0"/>
              </a:spcAft>
              <a:defRPr kumimoji="1" b="1">
                <a:solidFill>
                  <a:schemeClr val="tx1"/>
                </a:solidFill>
                <a:latin typeface="Verdana" pitchFamily="34" charset="0"/>
                <a:ea typeface="ＭＳ Ｐゴシック" pitchFamily="50" charset="-128"/>
              </a:defRPr>
            </a:lvl6pPr>
            <a:lvl7pPr marL="2971049" indent="-228541" defTabSz="990351" eaLnBrk="0" fontAlgn="base" hangingPunct="0">
              <a:spcBef>
                <a:spcPct val="0"/>
              </a:spcBef>
              <a:spcAft>
                <a:spcPct val="0"/>
              </a:spcAft>
              <a:defRPr kumimoji="1" b="1">
                <a:solidFill>
                  <a:schemeClr val="tx1"/>
                </a:solidFill>
                <a:latin typeface="Verdana" pitchFamily="34" charset="0"/>
                <a:ea typeface="ＭＳ Ｐゴシック" pitchFamily="50" charset="-128"/>
              </a:defRPr>
            </a:lvl7pPr>
            <a:lvl8pPr marL="3428132" indent="-228541" defTabSz="990351" eaLnBrk="0" fontAlgn="base" hangingPunct="0">
              <a:spcBef>
                <a:spcPct val="0"/>
              </a:spcBef>
              <a:spcAft>
                <a:spcPct val="0"/>
              </a:spcAft>
              <a:defRPr kumimoji="1" b="1">
                <a:solidFill>
                  <a:schemeClr val="tx1"/>
                </a:solidFill>
                <a:latin typeface="Verdana" pitchFamily="34" charset="0"/>
                <a:ea typeface="ＭＳ Ｐゴシック" pitchFamily="50" charset="-128"/>
              </a:defRPr>
            </a:lvl8pPr>
            <a:lvl9pPr marL="3885216" indent="-228541" defTabSz="990351" eaLnBrk="0" fontAlgn="base" hangingPunct="0">
              <a:spcBef>
                <a:spcPct val="0"/>
              </a:spcBef>
              <a:spcAft>
                <a:spcPct val="0"/>
              </a:spcAft>
              <a:defRPr kumimoji="1" b="1">
                <a:solidFill>
                  <a:schemeClr val="tx1"/>
                </a:solidFill>
                <a:latin typeface="Verdana" pitchFamily="34" charset="0"/>
                <a:ea typeface="ＭＳ Ｐゴシック" pitchFamily="50" charset="-128"/>
              </a:defRPr>
            </a:lvl9pPr>
          </a:lstStyle>
          <a:p>
            <a:pPr eaLnBrk="1" hangingPunct="1"/>
            <a:r>
              <a:rPr lang="ja-JP" altLang="en-US" b="0"/>
              <a:t>知的計測技術によるナノスケール形状測定</a:t>
            </a:r>
            <a:endParaRPr lang="en-US" altLang="ja-JP" b="0"/>
          </a:p>
        </p:txBody>
      </p:sp>
      <p:sp>
        <p:nvSpPr>
          <p:cNvPr id="20487" name="スライド番号プレースホルダ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351" eaLnBrk="0" hangingPunct="0">
              <a:defRPr kumimoji="1" b="1">
                <a:solidFill>
                  <a:schemeClr val="tx1"/>
                </a:solidFill>
                <a:latin typeface="Verdana" pitchFamily="34" charset="0"/>
                <a:ea typeface="ＭＳ Ｐゴシック" pitchFamily="50" charset="-128"/>
              </a:defRPr>
            </a:lvl1pPr>
            <a:lvl2pPr marL="742762" indent="-285677" defTabSz="990351" eaLnBrk="0" hangingPunct="0">
              <a:defRPr kumimoji="1" b="1">
                <a:solidFill>
                  <a:schemeClr val="tx1"/>
                </a:solidFill>
                <a:latin typeface="Verdana" pitchFamily="34" charset="0"/>
                <a:ea typeface="ＭＳ Ｐゴシック" pitchFamily="50" charset="-128"/>
              </a:defRPr>
            </a:lvl2pPr>
            <a:lvl3pPr marL="1142711" indent="-228541" defTabSz="990351" eaLnBrk="0" hangingPunct="0">
              <a:defRPr kumimoji="1" b="1">
                <a:solidFill>
                  <a:schemeClr val="tx1"/>
                </a:solidFill>
                <a:latin typeface="Verdana" pitchFamily="34" charset="0"/>
                <a:ea typeface="ＭＳ Ｐゴシック" pitchFamily="50" charset="-128"/>
              </a:defRPr>
            </a:lvl3pPr>
            <a:lvl4pPr marL="1599794" indent="-228541" defTabSz="990351" eaLnBrk="0" hangingPunct="0">
              <a:defRPr kumimoji="1" b="1">
                <a:solidFill>
                  <a:schemeClr val="tx1"/>
                </a:solidFill>
                <a:latin typeface="Verdana" pitchFamily="34" charset="0"/>
                <a:ea typeface="ＭＳ Ｐゴシック" pitchFamily="50" charset="-128"/>
              </a:defRPr>
            </a:lvl4pPr>
            <a:lvl5pPr marL="2056878" indent="-228541" defTabSz="990351" eaLnBrk="0" hangingPunct="0">
              <a:defRPr kumimoji="1" b="1">
                <a:solidFill>
                  <a:schemeClr val="tx1"/>
                </a:solidFill>
                <a:latin typeface="Verdana" pitchFamily="34" charset="0"/>
                <a:ea typeface="ＭＳ Ｐゴシック" pitchFamily="50" charset="-128"/>
              </a:defRPr>
            </a:lvl5pPr>
            <a:lvl6pPr marL="2513962" indent="-228541" defTabSz="990351" eaLnBrk="0" fontAlgn="base" hangingPunct="0">
              <a:spcBef>
                <a:spcPct val="0"/>
              </a:spcBef>
              <a:spcAft>
                <a:spcPct val="0"/>
              </a:spcAft>
              <a:defRPr kumimoji="1" b="1">
                <a:solidFill>
                  <a:schemeClr val="tx1"/>
                </a:solidFill>
                <a:latin typeface="Verdana" pitchFamily="34" charset="0"/>
                <a:ea typeface="ＭＳ Ｐゴシック" pitchFamily="50" charset="-128"/>
              </a:defRPr>
            </a:lvl6pPr>
            <a:lvl7pPr marL="2971049" indent="-228541" defTabSz="990351" eaLnBrk="0" fontAlgn="base" hangingPunct="0">
              <a:spcBef>
                <a:spcPct val="0"/>
              </a:spcBef>
              <a:spcAft>
                <a:spcPct val="0"/>
              </a:spcAft>
              <a:defRPr kumimoji="1" b="1">
                <a:solidFill>
                  <a:schemeClr val="tx1"/>
                </a:solidFill>
                <a:latin typeface="Verdana" pitchFamily="34" charset="0"/>
                <a:ea typeface="ＭＳ Ｐゴシック" pitchFamily="50" charset="-128"/>
              </a:defRPr>
            </a:lvl7pPr>
            <a:lvl8pPr marL="3428132" indent="-228541" defTabSz="990351" eaLnBrk="0" fontAlgn="base" hangingPunct="0">
              <a:spcBef>
                <a:spcPct val="0"/>
              </a:spcBef>
              <a:spcAft>
                <a:spcPct val="0"/>
              </a:spcAft>
              <a:defRPr kumimoji="1" b="1">
                <a:solidFill>
                  <a:schemeClr val="tx1"/>
                </a:solidFill>
                <a:latin typeface="Verdana" pitchFamily="34" charset="0"/>
                <a:ea typeface="ＭＳ Ｐゴシック" pitchFamily="50" charset="-128"/>
              </a:defRPr>
            </a:lvl8pPr>
            <a:lvl9pPr marL="3885216" indent="-228541" defTabSz="990351" eaLnBrk="0" fontAlgn="base" hangingPunct="0">
              <a:spcBef>
                <a:spcPct val="0"/>
              </a:spcBef>
              <a:spcAft>
                <a:spcPct val="0"/>
              </a:spcAft>
              <a:defRPr kumimoji="1" b="1">
                <a:solidFill>
                  <a:schemeClr val="tx1"/>
                </a:solidFill>
                <a:latin typeface="Verdana" pitchFamily="34" charset="0"/>
                <a:ea typeface="ＭＳ Ｐゴシック" pitchFamily="50" charset="-128"/>
              </a:defRPr>
            </a:lvl9pPr>
          </a:lstStyle>
          <a:p>
            <a:pPr eaLnBrk="1" hangingPunct="1"/>
            <a:fld id="{BE3F7223-2CFA-488C-B5E9-F58B9928710F}" type="slidenum">
              <a:rPr lang="ja-JP" altLang="en-US" b="0" smtClean="0"/>
              <a:pPr eaLnBrk="1" hangingPunct="1"/>
              <a:t>5</a:t>
            </a:fld>
            <a:endParaRPr lang="en-US" altLang="ja-JP" b="0"/>
          </a:p>
        </p:txBody>
      </p:sp>
    </p:spTree>
    <p:extLst>
      <p:ext uri="{BB962C8B-B14F-4D97-AF65-F5344CB8AC3E}">
        <p14:creationId xmlns:p14="http://schemas.microsoft.com/office/powerpoint/2010/main" val="22721743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r>
              <a:rPr lang="ja-JP" altLang="en-US"/>
              <a:t>精密測定ー知的ナノ計測学</a:t>
            </a:r>
            <a:endParaRPr lang="en-US" altLang="ja-JP"/>
          </a:p>
        </p:txBody>
      </p:sp>
      <p:sp>
        <p:nvSpPr>
          <p:cNvPr id="5" name="日付プレースホルダ 4"/>
          <p:cNvSpPr>
            <a:spLocks noGrp="1"/>
          </p:cNvSpPr>
          <p:nvPr>
            <p:ph type="dt" idx="11"/>
          </p:nvPr>
        </p:nvSpPr>
        <p:spPr/>
        <p:txBody>
          <a:bodyPr/>
          <a:lstStyle/>
          <a:p>
            <a:r>
              <a:rPr lang="en-US" altLang="ja-JP"/>
              <a:t>2020/12/17</a:t>
            </a:r>
          </a:p>
        </p:txBody>
      </p:sp>
      <p:sp>
        <p:nvSpPr>
          <p:cNvPr id="6" name="フッター プレースホルダ 5"/>
          <p:cNvSpPr>
            <a:spLocks noGrp="1"/>
          </p:cNvSpPr>
          <p:nvPr>
            <p:ph type="ftr" sz="quarter" idx="12"/>
          </p:nvPr>
        </p:nvSpPr>
        <p:spPr/>
        <p:txBody>
          <a:bodyPr/>
          <a:lstStyle/>
          <a:p>
            <a:r>
              <a:rPr lang="zh-TW" altLang="en-US"/>
              <a:t>精密測定機器工業会</a:t>
            </a:r>
            <a:r>
              <a:rPr lang="en-US" altLang="zh-TW"/>
              <a:t>60</a:t>
            </a:r>
            <a:r>
              <a:rPr lang="zh-TW" altLang="en-US"/>
              <a:t>周年</a:t>
            </a:r>
            <a:endParaRPr lang="en-US" altLang="ja-JP"/>
          </a:p>
        </p:txBody>
      </p:sp>
      <p:sp>
        <p:nvSpPr>
          <p:cNvPr id="7" name="スライド番号プレースホルダ 6"/>
          <p:cNvSpPr>
            <a:spLocks noGrp="1"/>
          </p:cNvSpPr>
          <p:nvPr>
            <p:ph type="sldNum" sz="quarter" idx="13"/>
          </p:nvPr>
        </p:nvSpPr>
        <p:spPr/>
        <p:txBody>
          <a:bodyPr/>
          <a:lstStyle/>
          <a:p>
            <a:fld id="{214E3FCC-D84B-464C-814D-086D834481E9}" type="slidenum">
              <a:rPr lang="ja-JP" altLang="en-US" smtClean="0"/>
              <a:pPr/>
              <a:t>7</a:t>
            </a:fld>
            <a:endParaRPr lang="en-US" altLang="ja-JP"/>
          </a:p>
        </p:txBody>
      </p:sp>
    </p:spTree>
    <p:extLst>
      <p:ext uri="{BB962C8B-B14F-4D97-AF65-F5344CB8AC3E}">
        <p14:creationId xmlns:p14="http://schemas.microsoft.com/office/powerpoint/2010/main" val="15314195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r>
              <a:rPr lang="ja-JP" altLang="en-US"/>
              <a:t>精密測定ー知的ナノ計測学</a:t>
            </a:r>
            <a:endParaRPr lang="en-US" altLang="ja-JP"/>
          </a:p>
        </p:txBody>
      </p:sp>
      <p:sp>
        <p:nvSpPr>
          <p:cNvPr id="5" name="日付プレースホルダ 4"/>
          <p:cNvSpPr>
            <a:spLocks noGrp="1"/>
          </p:cNvSpPr>
          <p:nvPr>
            <p:ph type="dt" idx="11"/>
          </p:nvPr>
        </p:nvSpPr>
        <p:spPr/>
        <p:txBody>
          <a:bodyPr/>
          <a:lstStyle/>
          <a:p>
            <a:r>
              <a:rPr lang="en-US" altLang="ja-JP"/>
              <a:t>2020/12/17</a:t>
            </a:r>
          </a:p>
        </p:txBody>
      </p:sp>
      <p:sp>
        <p:nvSpPr>
          <p:cNvPr id="6" name="フッター プレースホルダ 5"/>
          <p:cNvSpPr>
            <a:spLocks noGrp="1"/>
          </p:cNvSpPr>
          <p:nvPr>
            <p:ph type="ftr" sz="quarter" idx="12"/>
          </p:nvPr>
        </p:nvSpPr>
        <p:spPr/>
        <p:txBody>
          <a:bodyPr/>
          <a:lstStyle/>
          <a:p>
            <a:r>
              <a:rPr lang="zh-TW" altLang="en-US"/>
              <a:t>精密測定機器工業会</a:t>
            </a:r>
            <a:r>
              <a:rPr lang="en-US" altLang="zh-TW"/>
              <a:t>60</a:t>
            </a:r>
            <a:r>
              <a:rPr lang="zh-TW" altLang="en-US"/>
              <a:t>周年</a:t>
            </a:r>
            <a:endParaRPr lang="en-US" altLang="ja-JP"/>
          </a:p>
        </p:txBody>
      </p:sp>
      <p:sp>
        <p:nvSpPr>
          <p:cNvPr id="7" name="スライド番号プレースホルダ 6"/>
          <p:cNvSpPr>
            <a:spLocks noGrp="1"/>
          </p:cNvSpPr>
          <p:nvPr>
            <p:ph type="sldNum" sz="quarter" idx="13"/>
          </p:nvPr>
        </p:nvSpPr>
        <p:spPr/>
        <p:txBody>
          <a:bodyPr/>
          <a:lstStyle/>
          <a:p>
            <a:fld id="{214E3FCC-D84B-464C-814D-086D834481E9}" type="slidenum">
              <a:rPr lang="ja-JP" altLang="en-US" smtClean="0"/>
              <a:pPr/>
              <a:t>8</a:t>
            </a:fld>
            <a:endParaRPr lang="en-US" altLang="ja-JP"/>
          </a:p>
        </p:txBody>
      </p:sp>
    </p:spTree>
    <p:extLst>
      <p:ext uri="{BB962C8B-B14F-4D97-AF65-F5344CB8AC3E}">
        <p14:creationId xmlns:p14="http://schemas.microsoft.com/office/powerpoint/2010/main" val="12503325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hdr" sz="quarter"/>
          </p:nvPr>
        </p:nvSpPr>
        <p:spPr>
          <a:noFill/>
        </p:spPr>
        <p:txBody>
          <a:bodyPr/>
          <a:lstStyle/>
          <a:p>
            <a:r>
              <a:rPr lang="ja-JP" altLang="en-US">
                <a:ea typeface="ＭＳ Ｐゴシック" charset="-128"/>
              </a:rPr>
              <a:t>精密測定ー知的ナノ計測学</a:t>
            </a:r>
            <a:endParaRPr lang="en-US" altLang="ja-JP">
              <a:ea typeface="ＭＳ Ｐゴシック" charset="-128"/>
            </a:endParaRPr>
          </a:p>
        </p:txBody>
      </p:sp>
      <p:sp>
        <p:nvSpPr>
          <p:cNvPr id="125955" name="Rectangle 3"/>
          <p:cNvSpPr>
            <a:spLocks noGrp="1" noChangeArrowheads="1"/>
          </p:cNvSpPr>
          <p:nvPr>
            <p:ph type="dt" sz="quarter" idx="1"/>
          </p:nvPr>
        </p:nvSpPr>
        <p:spPr>
          <a:noFill/>
        </p:spPr>
        <p:txBody>
          <a:bodyPr/>
          <a:lstStyle/>
          <a:p>
            <a:r>
              <a:rPr lang="en-US" altLang="ja-JP">
                <a:ea typeface="ＭＳ Ｐゴシック" charset="-128"/>
              </a:rPr>
              <a:t>2020/12/17</a:t>
            </a:r>
          </a:p>
        </p:txBody>
      </p:sp>
      <p:sp>
        <p:nvSpPr>
          <p:cNvPr id="125956" name="Rectangle 6"/>
          <p:cNvSpPr>
            <a:spLocks noGrp="1" noChangeArrowheads="1"/>
          </p:cNvSpPr>
          <p:nvPr>
            <p:ph type="ftr" sz="quarter" idx="4"/>
          </p:nvPr>
        </p:nvSpPr>
        <p:spPr>
          <a:noFill/>
        </p:spPr>
        <p:txBody>
          <a:bodyPr/>
          <a:lstStyle/>
          <a:p>
            <a:r>
              <a:rPr lang="en-US" altLang="ja-JP">
                <a:ea typeface="ＭＳ Ｐゴシック" charset="-128"/>
              </a:rPr>
              <a:t>Kiyoshi Takamasu (The University of Tokyo)</a:t>
            </a:r>
          </a:p>
        </p:txBody>
      </p:sp>
      <p:sp>
        <p:nvSpPr>
          <p:cNvPr id="125957" name="Rectangle 7"/>
          <p:cNvSpPr>
            <a:spLocks noGrp="1" noChangeArrowheads="1"/>
          </p:cNvSpPr>
          <p:nvPr>
            <p:ph type="sldNum" sz="quarter" idx="5"/>
          </p:nvPr>
        </p:nvSpPr>
        <p:spPr>
          <a:noFill/>
        </p:spPr>
        <p:txBody>
          <a:bodyPr/>
          <a:lstStyle/>
          <a:p>
            <a:fld id="{C24BC165-A82B-4D3F-995A-F43B84C80B7F}" type="slidenum">
              <a:rPr lang="en-US" altLang="ja-JP" smtClean="0">
                <a:ea typeface="ＭＳ Ｐゴシック" charset="-128"/>
              </a:rPr>
              <a:pPr/>
              <a:t>9</a:t>
            </a:fld>
            <a:endParaRPr lang="en-US" altLang="ja-JP">
              <a:ea typeface="ＭＳ Ｐゴシック" charset="-128"/>
            </a:endParaRPr>
          </a:p>
        </p:txBody>
      </p:sp>
      <p:sp>
        <p:nvSpPr>
          <p:cNvPr id="125958" name="Rectangle 2"/>
          <p:cNvSpPr>
            <a:spLocks noGrp="1" noRot="1" noChangeAspect="1" noChangeArrowheads="1" noTextEdit="1"/>
          </p:cNvSpPr>
          <p:nvPr>
            <p:ph type="sldImg"/>
          </p:nvPr>
        </p:nvSpPr>
        <p:spPr>
          <a:xfrm>
            <a:off x="3343275" y="533400"/>
            <a:ext cx="3548063" cy="2662238"/>
          </a:xfrm>
          <a:ln/>
        </p:spPr>
      </p:sp>
      <p:sp>
        <p:nvSpPr>
          <p:cNvPr id="125959" name="Rectangle 3"/>
          <p:cNvSpPr>
            <a:spLocks noGrp="1" noChangeArrowheads="1"/>
          </p:cNvSpPr>
          <p:nvPr>
            <p:ph type="body" idx="1"/>
          </p:nvPr>
        </p:nvSpPr>
        <p:spPr>
          <a:noFill/>
          <a:ln/>
        </p:spPr>
        <p:txBody>
          <a:bodyPr/>
          <a:lstStyle/>
          <a:p>
            <a:pPr eaLnBrk="1" hangingPunct="1"/>
            <a:r>
              <a:rPr lang="en-US" altLang="ja-JP">
                <a:ea typeface="ＭＳ Ｐ明朝" charset="-128"/>
              </a:rPr>
              <a:t>Let me show you outlines of our research projects. I will speak about more detail of three projects, Nano-CMM project, CD-AFM project and Multi-Ball-Cantilever AFM project later.</a:t>
            </a:r>
          </a:p>
          <a:p>
            <a:pPr eaLnBrk="1" hangingPunct="1"/>
            <a:endParaRPr lang="en-US" altLang="ja-JP">
              <a:ea typeface="ＭＳ Ｐ明朝"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a:ln/>
        </p:spPr>
      </p:sp>
      <p:sp>
        <p:nvSpPr>
          <p:cNvPr id="2765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ea typeface="ＭＳ Ｐ明朝" panose="02020600040205080304" pitchFamily="18" charset="-128"/>
            </a:endParaRPr>
          </a:p>
        </p:txBody>
      </p:sp>
      <p:sp>
        <p:nvSpPr>
          <p:cNvPr id="27652" name="ヘッダー プレースホルダ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25188" eaLnBrk="0" hangingPunct="0">
              <a:defRPr kumimoji="1" b="1">
                <a:solidFill>
                  <a:schemeClr val="tx1"/>
                </a:solidFill>
                <a:latin typeface="Verdana" panose="020B0604030504040204" pitchFamily="34" charset="0"/>
                <a:ea typeface="ＭＳ Ｐゴシック" panose="020B0600070205080204" pitchFamily="50" charset="-128"/>
              </a:defRPr>
            </a:lvl1pPr>
            <a:lvl2pPr marL="768891" indent="-295728" defTabSz="1025188" eaLnBrk="0" hangingPunct="0">
              <a:defRPr kumimoji="1" b="1">
                <a:solidFill>
                  <a:schemeClr val="tx1"/>
                </a:solidFill>
                <a:latin typeface="Verdana" panose="020B0604030504040204" pitchFamily="34" charset="0"/>
                <a:ea typeface="ＭＳ Ｐゴシック" panose="020B0600070205080204" pitchFamily="50" charset="-128"/>
              </a:defRPr>
            </a:lvl2pPr>
            <a:lvl3pPr marL="1182910" indent="-236583" defTabSz="1025188" eaLnBrk="0" hangingPunct="0">
              <a:defRPr kumimoji="1" b="1">
                <a:solidFill>
                  <a:schemeClr val="tx1"/>
                </a:solidFill>
                <a:latin typeface="Verdana" panose="020B0604030504040204" pitchFamily="34" charset="0"/>
                <a:ea typeface="ＭＳ Ｐゴシック" panose="020B0600070205080204" pitchFamily="50" charset="-128"/>
              </a:defRPr>
            </a:lvl3pPr>
            <a:lvl4pPr marL="1656074" indent="-236583" defTabSz="1025188" eaLnBrk="0" hangingPunct="0">
              <a:defRPr kumimoji="1" b="1">
                <a:solidFill>
                  <a:schemeClr val="tx1"/>
                </a:solidFill>
                <a:latin typeface="Verdana" panose="020B0604030504040204" pitchFamily="34" charset="0"/>
                <a:ea typeface="ＭＳ Ｐゴシック" panose="020B0600070205080204" pitchFamily="50" charset="-128"/>
              </a:defRPr>
            </a:lvl4pPr>
            <a:lvl5pPr marL="2129238" indent="-236583" defTabSz="1025188" eaLnBrk="0" hangingPunct="0">
              <a:defRPr kumimoji="1" b="1">
                <a:solidFill>
                  <a:schemeClr val="tx1"/>
                </a:solidFill>
                <a:latin typeface="Verdana" panose="020B0604030504040204" pitchFamily="34" charset="0"/>
                <a:ea typeface="ＭＳ Ｐゴシック" panose="020B0600070205080204" pitchFamily="50" charset="-128"/>
              </a:defRPr>
            </a:lvl5pPr>
            <a:lvl6pPr marL="2602402" indent="-236583" defTabSz="1025188" eaLnBrk="0" fontAlgn="base" hangingPunct="0">
              <a:spcBef>
                <a:spcPct val="0"/>
              </a:spcBef>
              <a:spcAft>
                <a:spcPct val="0"/>
              </a:spcAft>
              <a:defRPr kumimoji="1" b="1">
                <a:solidFill>
                  <a:schemeClr val="tx1"/>
                </a:solidFill>
                <a:latin typeface="Verdana" panose="020B0604030504040204" pitchFamily="34" charset="0"/>
                <a:ea typeface="ＭＳ Ｐゴシック" panose="020B0600070205080204" pitchFamily="50" charset="-128"/>
              </a:defRPr>
            </a:lvl6pPr>
            <a:lvl7pPr marL="3075567" indent="-236583" defTabSz="1025188" eaLnBrk="0" fontAlgn="base" hangingPunct="0">
              <a:spcBef>
                <a:spcPct val="0"/>
              </a:spcBef>
              <a:spcAft>
                <a:spcPct val="0"/>
              </a:spcAft>
              <a:defRPr kumimoji="1" b="1">
                <a:solidFill>
                  <a:schemeClr val="tx1"/>
                </a:solidFill>
                <a:latin typeface="Verdana" panose="020B0604030504040204" pitchFamily="34" charset="0"/>
                <a:ea typeface="ＭＳ Ｐゴシック" panose="020B0600070205080204" pitchFamily="50" charset="-128"/>
              </a:defRPr>
            </a:lvl7pPr>
            <a:lvl8pPr marL="3548730" indent="-236583" defTabSz="1025188" eaLnBrk="0" fontAlgn="base" hangingPunct="0">
              <a:spcBef>
                <a:spcPct val="0"/>
              </a:spcBef>
              <a:spcAft>
                <a:spcPct val="0"/>
              </a:spcAft>
              <a:defRPr kumimoji="1" b="1">
                <a:solidFill>
                  <a:schemeClr val="tx1"/>
                </a:solidFill>
                <a:latin typeface="Verdana" panose="020B0604030504040204" pitchFamily="34" charset="0"/>
                <a:ea typeface="ＭＳ Ｐゴシック" panose="020B0600070205080204" pitchFamily="50" charset="-128"/>
              </a:defRPr>
            </a:lvl8pPr>
            <a:lvl9pPr marL="4021894" indent="-236583" defTabSz="1025188" eaLnBrk="0" fontAlgn="base" hangingPunct="0">
              <a:spcBef>
                <a:spcPct val="0"/>
              </a:spcBef>
              <a:spcAft>
                <a:spcPct val="0"/>
              </a:spcAft>
              <a:defRPr kumimoji="1" b="1">
                <a:solidFill>
                  <a:schemeClr val="tx1"/>
                </a:solidFill>
                <a:latin typeface="Verdana" panose="020B0604030504040204" pitchFamily="34" charset="0"/>
                <a:ea typeface="ＭＳ Ｐゴシック" panose="020B0600070205080204" pitchFamily="50" charset="-128"/>
              </a:defRPr>
            </a:lvl9pPr>
          </a:lstStyle>
          <a:p>
            <a:pPr eaLnBrk="1" hangingPunct="1"/>
            <a:r>
              <a:rPr lang="ja-JP" altLang="en-US" b="0"/>
              <a:t>精密測定ー知的ナノ計測学</a:t>
            </a:r>
            <a:endParaRPr lang="en-US" altLang="ja-JP" b="0"/>
          </a:p>
        </p:txBody>
      </p:sp>
      <p:sp>
        <p:nvSpPr>
          <p:cNvPr id="27653" name="日付プレースホルダ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25188" eaLnBrk="0" hangingPunct="0">
              <a:defRPr kumimoji="1" b="1">
                <a:solidFill>
                  <a:schemeClr val="tx1"/>
                </a:solidFill>
                <a:latin typeface="Verdana" panose="020B0604030504040204" pitchFamily="34" charset="0"/>
                <a:ea typeface="ＭＳ Ｐゴシック" panose="020B0600070205080204" pitchFamily="50" charset="-128"/>
              </a:defRPr>
            </a:lvl1pPr>
            <a:lvl2pPr marL="768891" indent="-295728" defTabSz="1025188" eaLnBrk="0" hangingPunct="0">
              <a:defRPr kumimoji="1" b="1">
                <a:solidFill>
                  <a:schemeClr val="tx1"/>
                </a:solidFill>
                <a:latin typeface="Verdana" panose="020B0604030504040204" pitchFamily="34" charset="0"/>
                <a:ea typeface="ＭＳ Ｐゴシック" panose="020B0600070205080204" pitchFamily="50" charset="-128"/>
              </a:defRPr>
            </a:lvl2pPr>
            <a:lvl3pPr marL="1182910" indent="-236583" defTabSz="1025188" eaLnBrk="0" hangingPunct="0">
              <a:defRPr kumimoji="1" b="1">
                <a:solidFill>
                  <a:schemeClr val="tx1"/>
                </a:solidFill>
                <a:latin typeface="Verdana" panose="020B0604030504040204" pitchFamily="34" charset="0"/>
                <a:ea typeface="ＭＳ Ｐゴシック" panose="020B0600070205080204" pitchFamily="50" charset="-128"/>
              </a:defRPr>
            </a:lvl3pPr>
            <a:lvl4pPr marL="1656074" indent="-236583" defTabSz="1025188" eaLnBrk="0" hangingPunct="0">
              <a:defRPr kumimoji="1" b="1">
                <a:solidFill>
                  <a:schemeClr val="tx1"/>
                </a:solidFill>
                <a:latin typeface="Verdana" panose="020B0604030504040204" pitchFamily="34" charset="0"/>
                <a:ea typeface="ＭＳ Ｐゴシック" panose="020B0600070205080204" pitchFamily="50" charset="-128"/>
              </a:defRPr>
            </a:lvl4pPr>
            <a:lvl5pPr marL="2129238" indent="-236583" defTabSz="1025188" eaLnBrk="0" hangingPunct="0">
              <a:defRPr kumimoji="1" b="1">
                <a:solidFill>
                  <a:schemeClr val="tx1"/>
                </a:solidFill>
                <a:latin typeface="Verdana" panose="020B0604030504040204" pitchFamily="34" charset="0"/>
                <a:ea typeface="ＭＳ Ｐゴシック" panose="020B0600070205080204" pitchFamily="50" charset="-128"/>
              </a:defRPr>
            </a:lvl5pPr>
            <a:lvl6pPr marL="2602402" indent="-236583" defTabSz="1025188" eaLnBrk="0" fontAlgn="base" hangingPunct="0">
              <a:spcBef>
                <a:spcPct val="0"/>
              </a:spcBef>
              <a:spcAft>
                <a:spcPct val="0"/>
              </a:spcAft>
              <a:defRPr kumimoji="1" b="1">
                <a:solidFill>
                  <a:schemeClr val="tx1"/>
                </a:solidFill>
                <a:latin typeface="Verdana" panose="020B0604030504040204" pitchFamily="34" charset="0"/>
                <a:ea typeface="ＭＳ Ｐゴシック" panose="020B0600070205080204" pitchFamily="50" charset="-128"/>
              </a:defRPr>
            </a:lvl6pPr>
            <a:lvl7pPr marL="3075567" indent="-236583" defTabSz="1025188" eaLnBrk="0" fontAlgn="base" hangingPunct="0">
              <a:spcBef>
                <a:spcPct val="0"/>
              </a:spcBef>
              <a:spcAft>
                <a:spcPct val="0"/>
              </a:spcAft>
              <a:defRPr kumimoji="1" b="1">
                <a:solidFill>
                  <a:schemeClr val="tx1"/>
                </a:solidFill>
                <a:latin typeface="Verdana" panose="020B0604030504040204" pitchFamily="34" charset="0"/>
                <a:ea typeface="ＭＳ Ｐゴシック" panose="020B0600070205080204" pitchFamily="50" charset="-128"/>
              </a:defRPr>
            </a:lvl7pPr>
            <a:lvl8pPr marL="3548730" indent="-236583" defTabSz="1025188" eaLnBrk="0" fontAlgn="base" hangingPunct="0">
              <a:spcBef>
                <a:spcPct val="0"/>
              </a:spcBef>
              <a:spcAft>
                <a:spcPct val="0"/>
              </a:spcAft>
              <a:defRPr kumimoji="1" b="1">
                <a:solidFill>
                  <a:schemeClr val="tx1"/>
                </a:solidFill>
                <a:latin typeface="Verdana" panose="020B0604030504040204" pitchFamily="34" charset="0"/>
                <a:ea typeface="ＭＳ Ｐゴシック" panose="020B0600070205080204" pitchFamily="50" charset="-128"/>
              </a:defRPr>
            </a:lvl8pPr>
            <a:lvl9pPr marL="4021894" indent="-236583" defTabSz="1025188" eaLnBrk="0" fontAlgn="base" hangingPunct="0">
              <a:spcBef>
                <a:spcPct val="0"/>
              </a:spcBef>
              <a:spcAft>
                <a:spcPct val="0"/>
              </a:spcAft>
              <a:defRPr kumimoji="1" b="1">
                <a:solidFill>
                  <a:schemeClr val="tx1"/>
                </a:solidFill>
                <a:latin typeface="Verdana" panose="020B0604030504040204" pitchFamily="34" charset="0"/>
                <a:ea typeface="ＭＳ Ｐゴシック" panose="020B0600070205080204" pitchFamily="50" charset="-128"/>
              </a:defRPr>
            </a:lvl9pPr>
          </a:lstStyle>
          <a:p>
            <a:pPr eaLnBrk="1" hangingPunct="1"/>
            <a:r>
              <a:rPr lang="en-US" altLang="ja-JP" b="0"/>
              <a:t>2020/12/17</a:t>
            </a:r>
          </a:p>
        </p:txBody>
      </p:sp>
      <p:sp>
        <p:nvSpPr>
          <p:cNvPr id="27654" name="フッター プレースホルダ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25188" eaLnBrk="0" hangingPunct="0">
              <a:defRPr kumimoji="1" b="1">
                <a:solidFill>
                  <a:schemeClr val="tx1"/>
                </a:solidFill>
                <a:latin typeface="Verdana" panose="020B0604030504040204" pitchFamily="34" charset="0"/>
                <a:ea typeface="ＭＳ Ｐゴシック" panose="020B0600070205080204" pitchFamily="50" charset="-128"/>
              </a:defRPr>
            </a:lvl1pPr>
            <a:lvl2pPr marL="768891" indent="-295728" defTabSz="1025188" eaLnBrk="0" hangingPunct="0">
              <a:defRPr kumimoji="1" b="1">
                <a:solidFill>
                  <a:schemeClr val="tx1"/>
                </a:solidFill>
                <a:latin typeface="Verdana" panose="020B0604030504040204" pitchFamily="34" charset="0"/>
                <a:ea typeface="ＭＳ Ｐゴシック" panose="020B0600070205080204" pitchFamily="50" charset="-128"/>
              </a:defRPr>
            </a:lvl2pPr>
            <a:lvl3pPr marL="1182910" indent="-236583" defTabSz="1025188" eaLnBrk="0" hangingPunct="0">
              <a:defRPr kumimoji="1" b="1">
                <a:solidFill>
                  <a:schemeClr val="tx1"/>
                </a:solidFill>
                <a:latin typeface="Verdana" panose="020B0604030504040204" pitchFamily="34" charset="0"/>
                <a:ea typeface="ＭＳ Ｐゴシック" panose="020B0600070205080204" pitchFamily="50" charset="-128"/>
              </a:defRPr>
            </a:lvl3pPr>
            <a:lvl4pPr marL="1656074" indent="-236583" defTabSz="1025188" eaLnBrk="0" hangingPunct="0">
              <a:defRPr kumimoji="1" b="1">
                <a:solidFill>
                  <a:schemeClr val="tx1"/>
                </a:solidFill>
                <a:latin typeface="Verdana" panose="020B0604030504040204" pitchFamily="34" charset="0"/>
                <a:ea typeface="ＭＳ Ｐゴシック" panose="020B0600070205080204" pitchFamily="50" charset="-128"/>
              </a:defRPr>
            </a:lvl4pPr>
            <a:lvl5pPr marL="2129238" indent="-236583" defTabSz="1025188" eaLnBrk="0" hangingPunct="0">
              <a:defRPr kumimoji="1" b="1">
                <a:solidFill>
                  <a:schemeClr val="tx1"/>
                </a:solidFill>
                <a:latin typeface="Verdana" panose="020B0604030504040204" pitchFamily="34" charset="0"/>
                <a:ea typeface="ＭＳ Ｐゴシック" panose="020B0600070205080204" pitchFamily="50" charset="-128"/>
              </a:defRPr>
            </a:lvl5pPr>
            <a:lvl6pPr marL="2602402" indent="-236583" defTabSz="1025188" eaLnBrk="0" fontAlgn="base" hangingPunct="0">
              <a:spcBef>
                <a:spcPct val="0"/>
              </a:spcBef>
              <a:spcAft>
                <a:spcPct val="0"/>
              </a:spcAft>
              <a:defRPr kumimoji="1" b="1">
                <a:solidFill>
                  <a:schemeClr val="tx1"/>
                </a:solidFill>
                <a:latin typeface="Verdana" panose="020B0604030504040204" pitchFamily="34" charset="0"/>
                <a:ea typeface="ＭＳ Ｐゴシック" panose="020B0600070205080204" pitchFamily="50" charset="-128"/>
              </a:defRPr>
            </a:lvl6pPr>
            <a:lvl7pPr marL="3075567" indent="-236583" defTabSz="1025188" eaLnBrk="0" fontAlgn="base" hangingPunct="0">
              <a:spcBef>
                <a:spcPct val="0"/>
              </a:spcBef>
              <a:spcAft>
                <a:spcPct val="0"/>
              </a:spcAft>
              <a:defRPr kumimoji="1" b="1">
                <a:solidFill>
                  <a:schemeClr val="tx1"/>
                </a:solidFill>
                <a:latin typeface="Verdana" panose="020B0604030504040204" pitchFamily="34" charset="0"/>
                <a:ea typeface="ＭＳ Ｐゴシック" panose="020B0600070205080204" pitchFamily="50" charset="-128"/>
              </a:defRPr>
            </a:lvl7pPr>
            <a:lvl8pPr marL="3548730" indent="-236583" defTabSz="1025188" eaLnBrk="0" fontAlgn="base" hangingPunct="0">
              <a:spcBef>
                <a:spcPct val="0"/>
              </a:spcBef>
              <a:spcAft>
                <a:spcPct val="0"/>
              </a:spcAft>
              <a:defRPr kumimoji="1" b="1">
                <a:solidFill>
                  <a:schemeClr val="tx1"/>
                </a:solidFill>
                <a:latin typeface="Verdana" panose="020B0604030504040204" pitchFamily="34" charset="0"/>
                <a:ea typeface="ＭＳ Ｐゴシック" panose="020B0600070205080204" pitchFamily="50" charset="-128"/>
              </a:defRPr>
            </a:lvl8pPr>
            <a:lvl9pPr marL="4021894" indent="-236583" defTabSz="1025188" eaLnBrk="0" fontAlgn="base" hangingPunct="0">
              <a:spcBef>
                <a:spcPct val="0"/>
              </a:spcBef>
              <a:spcAft>
                <a:spcPct val="0"/>
              </a:spcAft>
              <a:defRPr kumimoji="1" b="1">
                <a:solidFill>
                  <a:schemeClr val="tx1"/>
                </a:solidFill>
                <a:latin typeface="Verdana" panose="020B0604030504040204" pitchFamily="34" charset="0"/>
                <a:ea typeface="ＭＳ Ｐゴシック" panose="020B0600070205080204" pitchFamily="50" charset="-128"/>
              </a:defRPr>
            </a:lvl9pPr>
          </a:lstStyle>
          <a:p>
            <a:pPr eaLnBrk="1" hangingPunct="1"/>
            <a:r>
              <a:rPr lang="ja-JP" altLang="en-US" b="0"/>
              <a:t>差のつく三次元座標測定活用法（精密工学会）</a:t>
            </a:r>
            <a:endParaRPr lang="en-US" altLang="ja-JP" b="0"/>
          </a:p>
        </p:txBody>
      </p:sp>
      <p:sp>
        <p:nvSpPr>
          <p:cNvPr id="27655" name="スライド番号プレースホルダ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25188" eaLnBrk="0" hangingPunct="0">
              <a:defRPr kumimoji="1" b="1">
                <a:solidFill>
                  <a:schemeClr val="tx1"/>
                </a:solidFill>
                <a:latin typeface="Verdana" panose="020B0604030504040204" pitchFamily="34" charset="0"/>
                <a:ea typeface="ＭＳ Ｐゴシック" panose="020B0600070205080204" pitchFamily="50" charset="-128"/>
              </a:defRPr>
            </a:lvl1pPr>
            <a:lvl2pPr marL="768891" indent="-295728" defTabSz="1025188" eaLnBrk="0" hangingPunct="0">
              <a:defRPr kumimoji="1" b="1">
                <a:solidFill>
                  <a:schemeClr val="tx1"/>
                </a:solidFill>
                <a:latin typeface="Verdana" panose="020B0604030504040204" pitchFamily="34" charset="0"/>
                <a:ea typeface="ＭＳ Ｐゴシック" panose="020B0600070205080204" pitchFamily="50" charset="-128"/>
              </a:defRPr>
            </a:lvl2pPr>
            <a:lvl3pPr marL="1182910" indent="-236583" defTabSz="1025188" eaLnBrk="0" hangingPunct="0">
              <a:defRPr kumimoji="1" b="1">
                <a:solidFill>
                  <a:schemeClr val="tx1"/>
                </a:solidFill>
                <a:latin typeface="Verdana" panose="020B0604030504040204" pitchFamily="34" charset="0"/>
                <a:ea typeface="ＭＳ Ｐゴシック" panose="020B0600070205080204" pitchFamily="50" charset="-128"/>
              </a:defRPr>
            </a:lvl3pPr>
            <a:lvl4pPr marL="1656074" indent="-236583" defTabSz="1025188" eaLnBrk="0" hangingPunct="0">
              <a:defRPr kumimoji="1" b="1">
                <a:solidFill>
                  <a:schemeClr val="tx1"/>
                </a:solidFill>
                <a:latin typeface="Verdana" panose="020B0604030504040204" pitchFamily="34" charset="0"/>
                <a:ea typeface="ＭＳ Ｐゴシック" panose="020B0600070205080204" pitchFamily="50" charset="-128"/>
              </a:defRPr>
            </a:lvl4pPr>
            <a:lvl5pPr marL="2129238" indent="-236583" defTabSz="1025188" eaLnBrk="0" hangingPunct="0">
              <a:defRPr kumimoji="1" b="1">
                <a:solidFill>
                  <a:schemeClr val="tx1"/>
                </a:solidFill>
                <a:latin typeface="Verdana" panose="020B0604030504040204" pitchFamily="34" charset="0"/>
                <a:ea typeface="ＭＳ Ｐゴシック" panose="020B0600070205080204" pitchFamily="50" charset="-128"/>
              </a:defRPr>
            </a:lvl5pPr>
            <a:lvl6pPr marL="2602402" indent="-236583" defTabSz="1025188" eaLnBrk="0" fontAlgn="base" hangingPunct="0">
              <a:spcBef>
                <a:spcPct val="0"/>
              </a:spcBef>
              <a:spcAft>
                <a:spcPct val="0"/>
              </a:spcAft>
              <a:defRPr kumimoji="1" b="1">
                <a:solidFill>
                  <a:schemeClr val="tx1"/>
                </a:solidFill>
                <a:latin typeface="Verdana" panose="020B0604030504040204" pitchFamily="34" charset="0"/>
                <a:ea typeface="ＭＳ Ｐゴシック" panose="020B0600070205080204" pitchFamily="50" charset="-128"/>
              </a:defRPr>
            </a:lvl6pPr>
            <a:lvl7pPr marL="3075567" indent="-236583" defTabSz="1025188" eaLnBrk="0" fontAlgn="base" hangingPunct="0">
              <a:spcBef>
                <a:spcPct val="0"/>
              </a:spcBef>
              <a:spcAft>
                <a:spcPct val="0"/>
              </a:spcAft>
              <a:defRPr kumimoji="1" b="1">
                <a:solidFill>
                  <a:schemeClr val="tx1"/>
                </a:solidFill>
                <a:latin typeface="Verdana" panose="020B0604030504040204" pitchFamily="34" charset="0"/>
                <a:ea typeface="ＭＳ Ｐゴシック" panose="020B0600070205080204" pitchFamily="50" charset="-128"/>
              </a:defRPr>
            </a:lvl7pPr>
            <a:lvl8pPr marL="3548730" indent="-236583" defTabSz="1025188" eaLnBrk="0" fontAlgn="base" hangingPunct="0">
              <a:spcBef>
                <a:spcPct val="0"/>
              </a:spcBef>
              <a:spcAft>
                <a:spcPct val="0"/>
              </a:spcAft>
              <a:defRPr kumimoji="1" b="1">
                <a:solidFill>
                  <a:schemeClr val="tx1"/>
                </a:solidFill>
                <a:latin typeface="Verdana" panose="020B0604030504040204" pitchFamily="34" charset="0"/>
                <a:ea typeface="ＭＳ Ｐゴシック" panose="020B0600070205080204" pitchFamily="50" charset="-128"/>
              </a:defRPr>
            </a:lvl8pPr>
            <a:lvl9pPr marL="4021894" indent="-236583" defTabSz="1025188" eaLnBrk="0" fontAlgn="base" hangingPunct="0">
              <a:spcBef>
                <a:spcPct val="0"/>
              </a:spcBef>
              <a:spcAft>
                <a:spcPct val="0"/>
              </a:spcAft>
              <a:defRPr kumimoji="1" b="1">
                <a:solidFill>
                  <a:schemeClr val="tx1"/>
                </a:solidFill>
                <a:latin typeface="Verdana" panose="020B0604030504040204" pitchFamily="34" charset="0"/>
                <a:ea typeface="ＭＳ Ｐゴシック" panose="020B0600070205080204" pitchFamily="50" charset="-128"/>
              </a:defRPr>
            </a:lvl9pPr>
          </a:lstStyle>
          <a:p>
            <a:pPr eaLnBrk="1" hangingPunct="1"/>
            <a:fld id="{CF2839E0-0075-47D4-AE82-3E7A09679F19}" type="slidenum">
              <a:rPr lang="ja-JP" altLang="en-US" b="0"/>
              <a:pPr eaLnBrk="1" hangingPunct="1"/>
              <a:t>10</a:t>
            </a:fld>
            <a:endParaRPr lang="en-US" altLang="ja-JP" b="0"/>
          </a:p>
        </p:txBody>
      </p:sp>
    </p:spTree>
    <p:extLst>
      <p:ext uri="{BB962C8B-B14F-4D97-AF65-F5344CB8AC3E}">
        <p14:creationId xmlns:p14="http://schemas.microsoft.com/office/powerpoint/2010/main" val="16518457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スライド イメージ プレースホルダ 1"/>
          <p:cNvSpPr>
            <a:spLocks noGrp="1" noRot="1" noChangeAspect="1" noTextEdit="1"/>
          </p:cNvSpPr>
          <p:nvPr>
            <p:ph type="sldImg"/>
          </p:nvPr>
        </p:nvSpPr>
        <p:spPr>
          <a:ln/>
        </p:spPr>
      </p:sp>
      <p:sp>
        <p:nvSpPr>
          <p:cNvPr id="28675"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ea typeface="ＭＳ Ｐ明朝" panose="02020600040205080304" pitchFamily="18" charset="-128"/>
            </a:endParaRPr>
          </a:p>
        </p:txBody>
      </p:sp>
      <p:sp>
        <p:nvSpPr>
          <p:cNvPr id="28676" name="ヘッダー プレースホルダ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25188" eaLnBrk="0" hangingPunct="0">
              <a:defRPr kumimoji="1" b="1">
                <a:solidFill>
                  <a:schemeClr val="tx1"/>
                </a:solidFill>
                <a:latin typeface="Verdana" panose="020B0604030504040204" pitchFamily="34" charset="0"/>
                <a:ea typeface="ＭＳ Ｐゴシック" panose="020B0600070205080204" pitchFamily="50" charset="-128"/>
              </a:defRPr>
            </a:lvl1pPr>
            <a:lvl2pPr marL="768891" indent="-295728" defTabSz="1025188" eaLnBrk="0" hangingPunct="0">
              <a:defRPr kumimoji="1" b="1">
                <a:solidFill>
                  <a:schemeClr val="tx1"/>
                </a:solidFill>
                <a:latin typeface="Verdana" panose="020B0604030504040204" pitchFamily="34" charset="0"/>
                <a:ea typeface="ＭＳ Ｐゴシック" panose="020B0600070205080204" pitchFamily="50" charset="-128"/>
              </a:defRPr>
            </a:lvl2pPr>
            <a:lvl3pPr marL="1182910" indent="-236583" defTabSz="1025188" eaLnBrk="0" hangingPunct="0">
              <a:defRPr kumimoji="1" b="1">
                <a:solidFill>
                  <a:schemeClr val="tx1"/>
                </a:solidFill>
                <a:latin typeface="Verdana" panose="020B0604030504040204" pitchFamily="34" charset="0"/>
                <a:ea typeface="ＭＳ Ｐゴシック" panose="020B0600070205080204" pitchFamily="50" charset="-128"/>
              </a:defRPr>
            </a:lvl3pPr>
            <a:lvl4pPr marL="1656074" indent="-236583" defTabSz="1025188" eaLnBrk="0" hangingPunct="0">
              <a:defRPr kumimoji="1" b="1">
                <a:solidFill>
                  <a:schemeClr val="tx1"/>
                </a:solidFill>
                <a:latin typeface="Verdana" panose="020B0604030504040204" pitchFamily="34" charset="0"/>
                <a:ea typeface="ＭＳ Ｐゴシック" panose="020B0600070205080204" pitchFamily="50" charset="-128"/>
              </a:defRPr>
            </a:lvl4pPr>
            <a:lvl5pPr marL="2129238" indent="-236583" defTabSz="1025188" eaLnBrk="0" hangingPunct="0">
              <a:defRPr kumimoji="1" b="1">
                <a:solidFill>
                  <a:schemeClr val="tx1"/>
                </a:solidFill>
                <a:latin typeface="Verdana" panose="020B0604030504040204" pitchFamily="34" charset="0"/>
                <a:ea typeface="ＭＳ Ｐゴシック" panose="020B0600070205080204" pitchFamily="50" charset="-128"/>
              </a:defRPr>
            </a:lvl5pPr>
            <a:lvl6pPr marL="2602402" indent="-236583" defTabSz="1025188" eaLnBrk="0" fontAlgn="base" hangingPunct="0">
              <a:spcBef>
                <a:spcPct val="0"/>
              </a:spcBef>
              <a:spcAft>
                <a:spcPct val="0"/>
              </a:spcAft>
              <a:defRPr kumimoji="1" b="1">
                <a:solidFill>
                  <a:schemeClr val="tx1"/>
                </a:solidFill>
                <a:latin typeface="Verdana" panose="020B0604030504040204" pitchFamily="34" charset="0"/>
                <a:ea typeface="ＭＳ Ｐゴシック" panose="020B0600070205080204" pitchFamily="50" charset="-128"/>
              </a:defRPr>
            </a:lvl6pPr>
            <a:lvl7pPr marL="3075567" indent="-236583" defTabSz="1025188" eaLnBrk="0" fontAlgn="base" hangingPunct="0">
              <a:spcBef>
                <a:spcPct val="0"/>
              </a:spcBef>
              <a:spcAft>
                <a:spcPct val="0"/>
              </a:spcAft>
              <a:defRPr kumimoji="1" b="1">
                <a:solidFill>
                  <a:schemeClr val="tx1"/>
                </a:solidFill>
                <a:latin typeface="Verdana" panose="020B0604030504040204" pitchFamily="34" charset="0"/>
                <a:ea typeface="ＭＳ Ｐゴシック" panose="020B0600070205080204" pitchFamily="50" charset="-128"/>
              </a:defRPr>
            </a:lvl7pPr>
            <a:lvl8pPr marL="3548730" indent="-236583" defTabSz="1025188" eaLnBrk="0" fontAlgn="base" hangingPunct="0">
              <a:spcBef>
                <a:spcPct val="0"/>
              </a:spcBef>
              <a:spcAft>
                <a:spcPct val="0"/>
              </a:spcAft>
              <a:defRPr kumimoji="1" b="1">
                <a:solidFill>
                  <a:schemeClr val="tx1"/>
                </a:solidFill>
                <a:latin typeface="Verdana" panose="020B0604030504040204" pitchFamily="34" charset="0"/>
                <a:ea typeface="ＭＳ Ｐゴシック" panose="020B0600070205080204" pitchFamily="50" charset="-128"/>
              </a:defRPr>
            </a:lvl8pPr>
            <a:lvl9pPr marL="4021894" indent="-236583" defTabSz="1025188" eaLnBrk="0" fontAlgn="base" hangingPunct="0">
              <a:spcBef>
                <a:spcPct val="0"/>
              </a:spcBef>
              <a:spcAft>
                <a:spcPct val="0"/>
              </a:spcAft>
              <a:defRPr kumimoji="1" b="1">
                <a:solidFill>
                  <a:schemeClr val="tx1"/>
                </a:solidFill>
                <a:latin typeface="Verdana" panose="020B0604030504040204" pitchFamily="34" charset="0"/>
                <a:ea typeface="ＭＳ Ｐゴシック" panose="020B0600070205080204" pitchFamily="50" charset="-128"/>
              </a:defRPr>
            </a:lvl9pPr>
          </a:lstStyle>
          <a:p>
            <a:pPr eaLnBrk="1" hangingPunct="1"/>
            <a:r>
              <a:rPr lang="ja-JP" altLang="en-US" b="0"/>
              <a:t>精密測定ー知的ナノ計測学</a:t>
            </a:r>
            <a:endParaRPr lang="en-US" altLang="ja-JP" b="0"/>
          </a:p>
        </p:txBody>
      </p:sp>
      <p:sp>
        <p:nvSpPr>
          <p:cNvPr id="28677" name="日付プレースホルダ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25188" eaLnBrk="0" hangingPunct="0">
              <a:defRPr kumimoji="1" b="1">
                <a:solidFill>
                  <a:schemeClr val="tx1"/>
                </a:solidFill>
                <a:latin typeface="Verdana" panose="020B0604030504040204" pitchFamily="34" charset="0"/>
                <a:ea typeface="ＭＳ Ｐゴシック" panose="020B0600070205080204" pitchFamily="50" charset="-128"/>
              </a:defRPr>
            </a:lvl1pPr>
            <a:lvl2pPr marL="768891" indent="-295728" defTabSz="1025188" eaLnBrk="0" hangingPunct="0">
              <a:defRPr kumimoji="1" b="1">
                <a:solidFill>
                  <a:schemeClr val="tx1"/>
                </a:solidFill>
                <a:latin typeface="Verdana" panose="020B0604030504040204" pitchFamily="34" charset="0"/>
                <a:ea typeface="ＭＳ Ｐゴシック" panose="020B0600070205080204" pitchFamily="50" charset="-128"/>
              </a:defRPr>
            </a:lvl2pPr>
            <a:lvl3pPr marL="1182910" indent="-236583" defTabSz="1025188" eaLnBrk="0" hangingPunct="0">
              <a:defRPr kumimoji="1" b="1">
                <a:solidFill>
                  <a:schemeClr val="tx1"/>
                </a:solidFill>
                <a:latin typeface="Verdana" panose="020B0604030504040204" pitchFamily="34" charset="0"/>
                <a:ea typeface="ＭＳ Ｐゴシック" panose="020B0600070205080204" pitchFamily="50" charset="-128"/>
              </a:defRPr>
            </a:lvl3pPr>
            <a:lvl4pPr marL="1656074" indent="-236583" defTabSz="1025188" eaLnBrk="0" hangingPunct="0">
              <a:defRPr kumimoji="1" b="1">
                <a:solidFill>
                  <a:schemeClr val="tx1"/>
                </a:solidFill>
                <a:latin typeface="Verdana" panose="020B0604030504040204" pitchFamily="34" charset="0"/>
                <a:ea typeface="ＭＳ Ｐゴシック" panose="020B0600070205080204" pitchFamily="50" charset="-128"/>
              </a:defRPr>
            </a:lvl4pPr>
            <a:lvl5pPr marL="2129238" indent="-236583" defTabSz="1025188" eaLnBrk="0" hangingPunct="0">
              <a:defRPr kumimoji="1" b="1">
                <a:solidFill>
                  <a:schemeClr val="tx1"/>
                </a:solidFill>
                <a:latin typeface="Verdana" panose="020B0604030504040204" pitchFamily="34" charset="0"/>
                <a:ea typeface="ＭＳ Ｐゴシック" panose="020B0600070205080204" pitchFamily="50" charset="-128"/>
              </a:defRPr>
            </a:lvl5pPr>
            <a:lvl6pPr marL="2602402" indent="-236583" defTabSz="1025188" eaLnBrk="0" fontAlgn="base" hangingPunct="0">
              <a:spcBef>
                <a:spcPct val="0"/>
              </a:spcBef>
              <a:spcAft>
                <a:spcPct val="0"/>
              </a:spcAft>
              <a:defRPr kumimoji="1" b="1">
                <a:solidFill>
                  <a:schemeClr val="tx1"/>
                </a:solidFill>
                <a:latin typeface="Verdana" panose="020B0604030504040204" pitchFamily="34" charset="0"/>
                <a:ea typeface="ＭＳ Ｐゴシック" panose="020B0600070205080204" pitchFamily="50" charset="-128"/>
              </a:defRPr>
            </a:lvl6pPr>
            <a:lvl7pPr marL="3075567" indent="-236583" defTabSz="1025188" eaLnBrk="0" fontAlgn="base" hangingPunct="0">
              <a:spcBef>
                <a:spcPct val="0"/>
              </a:spcBef>
              <a:spcAft>
                <a:spcPct val="0"/>
              </a:spcAft>
              <a:defRPr kumimoji="1" b="1">
                <a:solidFill>
                  <a:schemeClr val="tx1"/>
                </a:solidFill>
                <a:latin typeface="Verdana" panose="020B0604030504040204" pitchFamily="34" charset="0"/>
                <a:ea typeface="ＭＳ Ｐゴシック" panose="020B0600070205080204" pitchFamily="50" charset="-128"/>
              </a:defRPr>
            </a:lvl7pPr>
            <a:lvl8pPr marL="3548730" indent="-236583" defTabSz="1025188" eaLnBrk="0" fontAlgn="base" hangingPunct="0">
              <a:spcBef>
                <a:spcPct val="0"/>
              </a:spcBef>
              <a:spcAft>
                <a:spcPct val="0"/>
              </a:spcAft>
              <a:defRPr kumimoji="1" b="1">
                <a:solidFill>
                  <a:schemeClr val="tx1"/>
                </a:solidFill>
                <a:latin typeface="Verdana" panose="020B0604030504040204" pitchFamily="34" charset="0"/>
                <a:ea typeface="ＭＳ Ｐゴシック" panose="020B0600070205080204" pitchFamily="50" charset="-128"/>
              </a:defRPr>
            </a:lvl8pPr>
            <a:lvl9pPr marL="4021894" indent="-236583" defTabSz="1025188" eaLnBrk="0" fontAlgn="base" hangingPunct="0">
              <a:spcBef>
                <a:spcPct val="0"/>
              </a:spcBef>
              <a:spcAft>
                <a:spcPct val="0"/>
              </a:spcAft>
              <a:defRPr kumimoji="1" b="1">
                <a:solidFill>
                  <a:schemeClr val="tx1"/>
                </a:solidFill>
                <a:latin typeface="Verdana" panose="020B0604030504040204" pitchFamily="34" charset="0"/>
                <a:ea typeface="ＭＳ Ｐゴシック" panose="020B0600070205080204" pitchFamily="50" charset="-128"/>
              </a:defRPr>
            </a:lvl9pPr>
          </a:lstStyle>
          <a:p>
            <a:pPr eaLnBrk="1" hangingPunct="1"/>
            <a:r>
              <a:rPr lang="en-US" altLang="ja-JP" b="0"/>
              <a:t>2020/12/17</a:t>
            </a:r>
          </a:p>
        </p:txBody>
      </p:sp>
      <p:sp>
        <p:nvSpPr>
          <p:cNvPr id="28678" name="フッター プレースホルダ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25188" eaLnBrk="0" hangingPunct="0">
              <a:defRPr kumimoji="1" b="1">
                <a:solidFill>
                  <a:schemeClr val="tx1"/>
                </a:solidFill>
                <a:latin typeface="Verdana" panose="020B0604030504040204" pitchFamily="34" charset="0"/>
                <a:ea typeface="ＭＳ Ｐゴシック" panose="020B0600070205080204" pitchFamily="50" charset="-128"/>
              </a:defRPr>
            </a:lvl1pPr>
            <a:lvl2pPr marL="768891" indent="-295728" defTabSz="1025188" eaLnBrk="0" hangingPunct="0">
              <a:defRPr kumimoji="1" b="1">
                <a:solidFill>
                  <a:schemeClr val="tx1"/>
                </a:solidFill>
                <a:latin typeface="Verdana" panose="020B0604030504040204" pitchFamily="34" charset="0"/>
                <a:ea typeface="ＭＳ Ｐゴシック" panose="020B0600070205080204" pitchFamily="50" charset="-128"/>
              </a:defRPr>
            </a:lvl2pPr>
            <a:lvl3pPr marL="1182910" indent="-236583" defTabSz="1025188" eaLnBrk="0" hangingPunct="0">
              <a:defRPr kumimoji="1" b="1">
                <a:solidFill>
                  <a:schemeClr val="tx1"/>
                </a:solidFill>
                <a:latin typeface="Verdana" panose="020B0604030504040204" pitchFamily="34" charset="0"/>
                <a:ea typeface="ＭＳ Ｐゴシック" panose="020B0600070205080204" pitchFamily="50" charset="-128"/>
              </a:defRPr>
            </a:lvl3pPr>
            <a:lvl4pPr marL="1656074" indent="-236583" defTabSz="1025188" eaLnBrk="0" hangingPunct="0">
              <a:defRPr kumimoji="1" b="1">
                <a:solidFill>
                  <a:schemeClr val="tx1"/>
                </a:solidFill>
                <a:latin typeface="Verdana" panose="020B0604030504040204" pitchFamily="34" charset="0"/>
                <a:ea typeface="ＭＳ Ｐゴシック" panose="020B0600070205080204" pitchFamily="50" charset="-128"/>
              </a:defRPr>
            </a:lvl4pPr>
            <a:lvl5pPr marL="2129238" indent="-236583" defTabSz="1025188" eaLnBrk="0" hangingPunct="0">
              <a:defRPr kumimoji="1" b="1">
                <a:solidFill>
                  <a:schemeClr val="tx1"/>
                </a:solidFill>
                <a:latin typeface="Verdana" panose="020B0604030504040204" pitchFamily="34" charset="0"/>
                <a:ea typeface="ＭＳ Ｐゴシック" panose="020B0600070205080204" pitchFamily="50" charset="-128"/>
              </a:defRPr>
            </a:lvl5pPr>
            <a:lvl6pPr marL="2602402" indent="-236583" defTabSz="1025188" eaLnBrk="0" fontAlgn="base" hangingPunct="0">
              <a:spcBef>
                <a:spcPct val="0"/>
              </a:spcBef>
              <a:spcAft>
                <a:spcPct val="0"/>
              </a:spcAft>
              <a:defRPr kumimoji="1" b="1">
                <a:solidFill>
                  <a:schemeClr val="tx1"/>
                </a:solidFill>
                <a:latin typeface="Verdana" panose="020B0604030504040204" pitchFamily="34" charset="0"/>
                <a:ea typeface="ＭＳ Ｐゴシック" panose="020B0600070205080204" pitchFamily="50" charset="-128"/>
              </a:defRPr>
            </a:lvl6pPr>
            <a:lvl7pPr marL="3075567" indent="-236583" defTabSz="1025188" eaLnBrk="0" fontAlgn="base" hangingPunct="0">
              <a:spcBef>
                <a:spcPct val="0"/>
              </a:spcBef>
              <a:spcAft>
                <a:spcPct val="0"/>
              </a:spcAft>
              <a:defRPr kumimoji="1" b="1">
                <a:solidFill>
                  <a:schemeClr val="tx1"/>
                </a:solidFill>
                <a:latin typeface="Verdana" panose="020B0604030504040204" pitchFamily="34" charset="0"/>
                <a:ea typeface="ＭＳ Ｐゴシック" panose="020B0600070205080204" pitchFamily="50" charset="-128"/>
              </a:defRPr>
            </a:lvl7pPr>
            <a:lvl8pPr marL="3548730" indent="-236583" defTabSz="1025188" eaLnBrk="0" fontAlgn="base" hangingPunct="0">
              <a:spcBef>
                <a:spcPct val="0"/>
              </a:spcBef>
              <a:spcAft>
                <a:spcPct val="0"/>
              </a:spcAft>
              <a:defRPr kumimoji="1" b="1">
                <a:solidFill>
                  <a:schemeClr val="tx1"/>
                </a:solidFill>
                <a:latin typeface="Verdana" panose="020B0604030504040204" pitchFamily="34" charset="0"/>
                <a:ea typeface="ＭＳ Ｐゴシック" panose="020B0600070205080204" pitchFamily="50" charset="-128"/>
              </a:defRPr>
            </a:lvl8pPr>
            <a:lvl9pPr marL="4021894" indent="-236583" defTabSz="1025188" eaLnBrk="0" fontAlgn="base" hangingPunct="0">
              <a:spcBef>
                <a:spcPct val="0"/>
              </a:spcBef>
              <a:spcAft>
                <a:spcPct val="0"/>
              </a:spcAft>
              <a:defRPr kumimoji="1" b="1">
                <a:solidFill>
                  <a:schemeClr val="tx1"/>
                </a:solidFill>
                <a:latin typeface="Verdana" panose="020B0604030504040204" pitchFamily="34" charset="0"/>
                <a:ea typeface="ＭＳ Ｐゴシック" panose="020B0600070205080204" pitchFamily="50" charset="-128"/>
              </a:defRPr>
            </a:lvl9pPr>
          </a:lstStyle>
          <a:p>
            <a:pPr eaLnBrk="1" hangingPunct="1"/>
            <a:r>
              <a:rPr lang="ja-JP" altLang="en-US" b="0"/>
              <a:t>差のつく三次元座標測定活用法（精密工学会）</a:t>
            </a:r>
            <a:endParaRPr lang="en-US" altLang="ja-JP" b="0"/>
          </a:p>
        </p:txBody>
      </p:sp>
      <p:sp>
        <p:nvSpPr>
          <p:cNvPr id="28679" name="スライド番号プレースホルダ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25188" eaLnBrk="0" hangingPunct="0">
              <a:defRPr kumimoji="1" b="1">
                <a:solidFill>
                  <a:schemeClr val="tx1"/>
                </a:solidFill>
                <a:latin typeface="Verdana" panose="020B0604030504040204" pitchFamily="34" charset="0"/>
                <a:ea typeface="ＭＳ Ｐゴシック" panose="020B0600070205080204" pitchFamily="50" charset="-128"/>
              </a:defRPr>
            </a:lvl1pPr>
            <a:lvl2pPr marL="768891" indent="-295728" defTabSz="1025188" eaLnBrk="0" hangingPunct="0">
              <a:defRPr kumimoji="1" b="1">
                <a:solidFill>
                  <a:schemeClr val="tx1"/>
                </a:solidFill>
                <a:latin typeface="Verdana" panose="020B0604030504040204" pitchFamily="34" charset="0"/>
                <a:ea typeface="ＭＳ Ｐゴシック" panose="020B0600070205080204" pitchFamily="50" charset="-128"/>
              </a:defRPr>
            </a:lvl2pPr>
            <a:lvl3pPr marL="1182910" indent="-236583" defTabSz="1025188" eaLnBrk="0" hangingPunct="0">
              <a:defRPr kumimoji="1" b="1">
                <a:solidFill>
                  <a:schemeClr val="tx1"/>
                </a:solidFill>
                <a:latin typeface="Verdana" panose="020B0604030504040204" pitchFamily="34" charset="0"/>
                <a:ea typeface="ＭＳ Ｐゴシック" panose="020B0600070205080204" pitchFamily="50" charset="-128"/>
              </a:defRPr>
            </a:lvl3pPr>
            <a:lvl4pPr marL="1656074" indent="-236583" defTabSz="1025188" eaLnBrk="0" hangingPunct="0">
              <a:defRPr kumimoji="1" b="1">
                <a:solidFill>
                  <a:schemeClr val="tx1"/>
                </a:solidFill>
                <a:latin typeface="Verdana" panose="020B0604030504040204" pitchFamily="34" charset="0"/>
                <a:ea typeface="ＭＳ Ｐゴシック" panose="020B0600070205080204" pitchFamily="50" charset="-128"/>
              </a:defRPr>
            </a:lvl4pPr>
            <a:lvl5pPr marL="2129238" indent="-236583" defTabSz="1025188" eaLnBrk="0" hangingPunct="0">
              <a:defRPr kumimoji="1" b="1">
                <a:solidFill>
                  <a:schemeClr val="tx1"/>
                </a:solidFill>
                <a:latin typeface="Verdana" panose="020B0604030504040204" pitchFamily="34" charset="0"/>
                <a:ea typeface="ＭＳ Ｐゴシック" panose="020B0600070205080204" pitchFamily="50" charset="-128"/>
              </a:defRPr>
            </a:lvl5pPr>
            <a:lvl6pPr marL="2602402" indent="-236583" defTabSz="1025188" eaLnBrk="0" fontAlgn="base" hangingPunct="0">
              <a:spcBef>
                <a:spcPct val="0"/>
              </a:spcBef>
              <a:spcAft>
                <a:spcPct val="0"/>
              </a:spcAft>
              <a:defRPr kumimoji="1" b="1">
                <a:solidFill>
                  <a:schemeClr val="tx1"/>
                </a:solidFill>
                <a:latin typeface="Verdana" panose="020B0604030504040204" pitchFamily="34" charset="0"/>
                <a:ea typeface="ＭＳ Ｐゴシック" panose="020B0600070205080204" pitchFamily="50" charset="-128"/>
              </a:defRPr>
            </a:lvl6pPr>
            <a:lvl7pPr marL="3075567" indent="-236583" defTabSz="1025188" eaLnBrk="0" fontAlgn="base" hangingPunct="0">
              <a:spcBef>
                <a:spcPct val="0"/>
              </a:spcBef>
              <a:spcAft>
                <a:spcPct val="0"/>
              </a:spcAft>
              <a:defRPr kumimoji="1" b="1">
                <a:solidFill>
                  <a:schemeClr val="tx1"/>
                </a:solidFill>
                <a:latin typeface="Verdana" panose="020B0604030504040204" pitchFamily="34" charset="0"/>
                <a:ea typeface="ＭＳ Ｐゴシック" panose="020B0600070205080204" pitchFamily="50" charset="-128"/>
              </a:defRPr>
            </a:lvl7pPr>
            <a:lvl8pPr marL="3548730" indent="-236583" defTabSz="1025188" eaLnBrk="0" fontAlgn="base" hangingPunct="0">
              <a:spcBef>
                <a:spcPct val="0"/>
              </a:spcBef>
              <a:spcAft>
                <a:spcPct val="0"/>
              </a:spcAft>
              <a:defRPr kumimoji="1" b="1">
                <a:solidFill>
                  <a:schemeClr val="tx1"/>
                </a:solidFill>
                <a:latin typeface="Verdana" panose="020B0604030504040204" pitchFamily="34" charset="0"/>
                <a:ea typeface="ＭＳ Ｐゴシック" panose="020B0600070205080204" pitchFamily="50" charset="-128"/>
              </a:defRPr>
            </a:lvl8pPr>
            <a:lvl9pPr marL="4021894" indent="-236583" defTabSz="1025188" eaLnBrk="0" fontAlgn="base" hangingPunct="0">
              <a:spcBef>
                <a:spcPct val="0"/>
              </a:spcBef>
              <a:spcAft>
                <a:spcPct val="0"/>
              </a:spcAft>
              <a:defRPr kumimoji="1" b="1">
                <a:solidFill>
                  <a:schemeClr val="tx1"/>
                </a:solidFill>
                <a:latin typeface="Verdana" panose="020B0604030504040204" pitchFamily="34" charset="0"/>
                <a:ea typeface="ＭＳ Ｐゴシック" panose="020B0600070205080204" pitchFamily="50" charset="-128"/>
              </a:defRPr>
            </a:lvl9pPr>
          </a:lstStyle>
          <a:p>
            <a:pPr eaLnBrk="1" hangingPunct="1"/>
            <a:fld id="{867E9AF7-45F1-4CA5-926E-0BD325EA0B8C}" type="slidenum">
              <a:rPr lang="ja-JP" altLang="en-US" b="0"/>
              <a:pPr eaLnBrk="1" hangingPunct="1"/>
              <a:t>11</a:t>
            </a:fld>
            <a:endParaRPr lang="en-US" altLang="ja-JP" b="0"/>
          </a:p>
        </p:txBody>
      </p:sp>
    </p:spTree>
    <p:extLst>
      <p:ext uri="{BB962C8B-B14F-4D97-AF65-F5344CB8AC3E}">
        <p14:creationId xmlns:p14="http://schemas.microsoft.com/office/powerpoint/2010/main" val="40196727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r>
              <a:rPr lang="ja-JP" altLang="en-US"/>
              <a:t>精密測定ー知的ナノ計測学</a:t>
            </a:r>
            <a:endParaRPr lang="en-US" altLang="ja-JP"/>
          </a:p>
        </p:txBody>
      </p:sp>
      <p:sp>
        <p:nvSpPr>
          <p:cNvPr id="5" name="日付プレースホルダ 4"/>
          <p:cNvSpPr>
            <a:spLocks noGrp="1"/>
          </p:cNvSpPr>
          <p:nvPr>
            <p:ph type="dt" idx="11"/>
          </p:nvPr>
        </p:nvSpPr>
        <p:spPr/>
        <p:txBody>
          <a:bodyPr/>
          <a:lstStyle/>
          <a:p>
            <a:r>
              <a:rPr lang="en-US" altLang="ja-JP"/>
              <a:t>2020/12/17</a:t>
            </a:r>
          </a:p>
        </p:txBody>
      </p:sp>
      <p:sp>
        <p:nvSpPr>
          <p:cNvPr id="6" name="フッター プレースホルダ 5"/>
          <p:cNvSpPr>
            <a:spLocks noGrp="1"/>
          </p:cNvSpPr>
          <p:nvPr>
            <p:ph type="ftr" sz="quarter" idx="12"/>
          </p:nvPr>
        </p:nvSpPr>
        <p:spPr/>
        <p:txBody>
          <a:bodyPr/>
          <a:lstStyle/>
          <a:p>
            <a:r>
              <a:rPr lang="zh-TW" altLang="en-US"/>
              <a:t>精密測定機器工業会</a:t>
            </a:r>
            <a:r>
              <a:rPr lang="en-US" altLang="zh-TW"/>
              <a:t>60</a:t>
            </a:r>
            <a:r>
              <a:rPr lang="zh-TW" altLang="en-US"/>
              <a:t>周年</a:t>
            </a:r>
            <a:endParaRPr lang="en-US" altLang="ja-JP"/>
          </a:p>
        </p:txBody>
      </p:sp>
      <p:sp>
        <p:nvSpPr>
          <p:cNvPr id="7" name="スライド番号プレースホルダ 6"/>
          <p:cNvSpPr>
            <a:spLocks noGrp="1"/>
          </p:cNvSpPr>
          <p:nvPr>
            <p:ph type="sldNum" sz="quarter" idx="13"/>
          </p:nvPr>
        </p:nvSpPr>
        <p:spPr/>
        <p:txBody>
          <a:bodyPr/>
          <a:lstStyle/>
          <a:p>
            <a:fld id="{214E3FCC-D84B-464C-814D-086D834481E9}" type="slidenum">
              <a:rPr lang="ja-JP" altLang="en-US" smtClean="0"/>
              <a:pPr/>
              <a:t>12</a:t>
            </a:fld>
            <a:endParaRPr lang="en-US" altLang="ja-JP"/>
          </a:p>
        </p:txBody>
      </p:sp>
    </p:spTree>
    <p:extLst>
      <p:ext uri="{BB962C8B-B14F-4D97-AF65-F5344CB8AC3E}">
        <p14:creationId xmlns:p14="http://schemas.microsoft.com/office/powerpoint/2010/main" val="24253632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ja-JP" altLang="en-US"/>
              <a:t>精密測定ー知的ナノ計測学</a:t>
            </a:r>
            <a:endParaRPr lang="en-US" altLang="ja-JP" dirty="0"/>
          </a:p>
        </p:txBody>
      </p:sp>
      <p:sp>
        <p:nvSpPr>
          <p:cNvPr id="5" name="日付プレースホルダー 4"/>
          <p:cNvSpPr>
            <a:spLocks noGrp="1"/>
          </p:cNvSpPr>
          <p:nvPr>
            <p:ph type="dt" idx="11"/>
          </p:nvPr>
        </p:nvSpPr>
        <p:spPr/>
        <p:txBody>
          <a:bodyPr/>
          <a:lstStyle/>
          <a:p>
            <a:pPr>
              <a:defRPr/>
            </a:pPr>
            <a:r>
              <a:rPr lang="en-US" altLang="ja-JP"/>
              <a:t>2020/12/17</a:t>
            </a:r>
            <a:endParaRPr lang="en-US" altLang="ja-JP" dirty="0"/>
          </a:p>
        </p:txBody>
      </p:sp>
      <p:sp>
        <p:nvSpPr>
          <p:cNvPr id="6" name="フッター プレースホルダー 5"/>
          <p:cNvSpPr>
            <a:spLocks noGrp="1"/>
          </p:cNvSpPr>
          <p:nvPr>
            <p:ph type="ftr" sz="quarter" idx="12"/>
          </p:nvPr>
        </p:nvSpPr>
        <p:spPr/>
        <p:txBody>
          <a:bodyPr/>
          <a:lstStyle/>
          <a:p>
            <a:pPr>
              <a:defRPr/>
            </a:pPr>
            <a:endParaRPr lang="en-US" altLang="ja-JP" dirty="0"/>
          </a:p>
        </p:txBody>
      </p:sp>
      <p:sp>
        <p:nvSpPr>
          <p:cNvPr id="7" name="スライド番号プレースホルダー 6"/>
          <p:cNvSpPr>
            <a:spLocks noGrp="1"/>
          </p:cNvSpPr>
          <p:nvPr>
            <p:ph type="sldNum" sz="quarter" idx="13"/>
          </p:nvPr>
        </p:nvSpPr>
        <p:spPr/>
        <p:txBody>
          <a:bodyPr/>
          <a:lstStyle/>
          <a:p>
            <a:pPr>
              <a:defRPr/>
            </a:pPr>
            <a:fld id="{C1075A14-9913-46EA-B066-E1A32C14BE08}" type="slidenum">
              <a:rPr lang="en-US" altLang="ja-JP" smtClean="0"/>
              <a:pPr>
                <a:defRPr/>
              </a:pPr>
              <a:t>14</a:t>
            </a:fld>
            <a:endParaRPr lang="en-US" altLang="ja-JP" dirty="0"/>
          </a:p>
        </p:txBody>
      </p:sp>
    </p:spTree>
    <p:extLst>
      <p:ext uri="{BB962C8B-B14F-4D97-AF65-F5344CB8AC3E}">
        <p14:creationId xmlns:p14="http://schemas.microsoft.com/office/powerpoint/2010/main" val="10628229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48834" name="Rectangle 2"/>
          <p:cNvSpPr>
            <a:spLocks noGrp="1" noChangeArrowheads="1"/>
          </p:cNvSpPr>
          <p:nvPr>
            <p:ph type="ctrTitle"/>
          </p:nvPr>
        </p:nvSpPr>
        <p:spPr>
          <a:xfrm>
            <a:off x="685800" y="990600"/>
            <a:ext cx="7772400" cy="1371600"/>
          </a:xfrm>
        </p:spPr>
        <p:txBody>
          <a:bodyPr/>
          <a:lstStyle>
            <a:lvl1pPr>
              <a:defRPr sz="3200">
                <a:solidFill>
                  <a:schemeClr val="tx1"/>
                </a:solidFill>
              </a:defRPr>
            </a:lvl1pPr>
          </a:lstStyle>
          <a:p>
            <a:r>
              <a:rPr lang="ja-JP" altLang="en-US"/>
              <a:t>マスター タイトルの書式設定</a:t>
            </a:r>
            <a:endParaRPr lang="ja-JP" altLang="en-US" dirty="0"/>
          </a:p>
        </p:txBody>
      </p:sp>
      <p:sp>
        <p:nvSpPr>
          <p:cNvPr id="248835"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100"/>
            </a:lvl1pPr>
          </a:lstStyle>
          <a:p>
            <a:r>
              <a:rPr lang="ja-JP" altLang="en-US"/>
              <a:t>マスター サブタイトルの書式設定</a:t>
            </a:r>
            <a:endParaRPr lang="ja-JP" altLang="en-US" dirty="0"/>
          </a:p>
        </p:txBody>
      </p:sp>
      <p:sp>
        <p:nvSpPr>
          <p:cNvPr id="5" name="Rectangle 4"/>
          <p:cNvSpPr>
            <a:spLocks noGrp="1" noChangeArrowheads="1"/>
          </p:cNvSpPr>
          <p:nvPr>
            <p:ph type="dt" sz="half" idx="10"/>
          </p:nvPr>
        </p:nvSpPr>
        <p:spPr>
          <a:xfrm>
            <a:off x="2400005" y="6227135"/>
            <a:ext cx="2413000" cy="457200"/>
          </a:xfrm>
        </p:spPr>
        <p:txBody>
          <a:bodyPr/>
          <a:lstStyle>
            <a:lvl1pPr>
              <a:defRPr sz="1600">
                <a:latin typeface="+mj-lt"/>
                <a:ea typeface="+mj-ea"/>
              </a:defRPr>
            </a:lvl1pPr>
          </a:lstStyle>
          <a:p>
            <a:pPr>
              <a:defRPr/>
            </a:pPr>
            <a:r>
              <a:rPr lang="en-US" altLang="ja-JP"/>
              <a:t>2022</a:t>
            </a:r>
            <a:r>
              <a:rPr lang="ja-JP" altLang="en-US"/>
              <a:t>年</a:t>
            </a:r>
            <a:r>
              <a:rPr lang="en-US" altLang="ja-JP"/>
              <a:t>5</a:t>
            </a:r>
            <a:r>
              <a:rPr lang="ja-JP" altLang="en-US"/>
              <a:t>月</a:t>
            </a:r>
            <a:r>
              <a:rPr lang="en-US" altLang="ja-JP"/>
              <a:t>8</a:t>
            </a:r>
            <a:r>
              <a:rPr lang="ja-JP" altLang="en-US"/>
              <a:t>日</a:t>
            </a:r>
            <a:endParaRPr lang="en-US" altLang="ja-JP" dirty="0"/>
          </a:p>
        </p:txBody>
      </p:sp>
      <p:sp>
        <p:nvSpPr>
          <p:cNvPr id="6" name="Rectangle 5"/>
          <p:cNvSpPr>
            <a:spLocks noGrp="1" noChangeArrowheads="1"/>
          </p:cNvSpPr>
          <p:nvPr>
            <p:ph type="ftr" sz="quarter" idx="11"/>
          </p:nvPr>
        </p:nvSpPr>
        <p:spPr>
          <a:xfrm>
            <a:off x="2806700" y="6248400"/>
            <a:ext cx="3962400" cy="457200"/>
          </a:xfrm>
        </p:spPr>
        <p:txBody>
          <a:bodyPr/>
          <a:lstStyle>
            <a:lvl1pPr>
              <a:defRPr sz="1600">
                <a:latin typeface="+mj-lt"/>
                <a:ea typeface="+mj-ea"/>
              </a:defRPr>
            </a:lvl1pPr>
          </a:lstStyle>
          <a:p>
            <a:pPr>
              <a:defRPr/>
            </a:pPr>
            <a:r>
              <a:rPr lang="ja-JP" altLang="en-US"/>
              <a:t>精密測定の定義</a:t>
            </a:r>
            <a:endParaRPr lang="en-US" altLang="ja-JP" dirty="0"/>
          </a:p>
        </p:txBody>
      </p:sp>
      <p:sp>
        <p:nvSpPr>
          <p:cNvPr id="7" name="Rectangle 6"/>
          <p:cNvSpPr>
            <a:spLocks noGrp="1" noChangeArrowheads="1"/>
          </p:cNvSpPr>
          <p:nvPr>
            <p:ph type="sldNum" sz="quarter" idx="12"/>
          </p:nvPr>
        </p:nvSpPr>
        <p:spPr>
          <a:xfrm>
            <a:off x="6959600" y="6248400"/>
            <a:ext cx="1905000" cy="457200"/>
          </a:xfrm>
        </p:spPr>
        <p:txBody>
          <a:bodyPr/>
          <a:lstStyle>
            <a:lvl1pPr>
              <a:defRPr sz="2000" b="0">
                <a:latin typeface="+mj-lt"/>
                <a:ea typeface="+mj-ea"/>
              </a:defRPr>
            </a:lvl1pPr>
          </a:lstStyle>
          <a:p>
            <a:pPr>
              <a:defRPr/>
            </a:pPr>
            <a:fld id="{0394CD5B-1153-4CE9-A5F4-113D02013152}" type="slidenum">
              <a:rPr lang="en-US" altLang="ja-JP" smtClean="0"/>
              <a:pPr>
                <a:defRPr/>
              </a:pPr>
              <a:t>‹#›</a:t>
            </a:fld>
            <a:endParaRPr lang="en-US" altLang="ja-JP"/>
          </a:p>
        </p:txBody>
      </p:sp>
      <p:pic>
        <p:nvPicPr>
          <p:cNvPr id="9" name="Picture 7" descr="東大マーク"/>
          <p:cNvPicPr>
            <a:picLocks noChangeAspect="1" noChangeArrowheads="1"/>
          </p:cNvPicPr>
          <p:nvPr/>
        </p:nvPicPr>
        <p:blipFill>
          <a:blip r:embed="rId2"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7707792" y="5507997"/>
            <a:ext cx="1390452" cy="1296000"/>
          </a:xfrm>
          <a:prstGeom prst="rect">
            <a:avLst/>
          </a:prstGeom>
          <a:noFill/>
          <a:ln w="9525">
            <a:noFill/>
            <a:miter lim="800000"/>
            <a:headEnd/>
            <a:tailEnd/>
          </a:ln>
        </p:spPr>
      </p:pic>
      <p:sp>
        <p:nvSpPr>
          <p:cNvPr id="10" name="AutoShape 7"/>
          <p:cNvSpPr>
            <a:spLocks noChangeArrowheads="1"/>
          </p:cNvSpPr>
          <p:nvPr/>
        </p:nvSpPr>
        <p:spPr bwMode="auto">
          <a:xfrm>
            <a:off x="686095" y="2384932"/>
            <a:ext cx="7776000" cy="108000"/>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gradFill flip="none" rotWithShape="1">
            <a:gsLst>
              <a:gs pos="81000">
                <a:srgbClr val="FF0000"/>
              </a:gs>
              <a:gs pos="54000">
                <a:srgbClr val="FFFF99"/>
              </a:gs>
            </a:gsLst>
            <a:lin ang="10800000" scaled="1"/>
            <a:tileRect/>
          </a:gradFill>
          <a:ln w="9525">
            <a:solidFill>
              <a:schemeClr val="accent2"/>
            </a:solidFill>
            <a:round/>
            <a:headEnd/>
            <a:tailEnd/>
          </a:ln>
        </p:spPr>
        <p:txBody>
          <a:bodyPr/>
          <a:lstStyle/>
          <a:p>
            <a:pPr>
              <a:defRPr/>
            </a:pPr>
            <a:endParaRPr kumimoji="0" lang="ja-JP" altLang="ja-JP" sz="2400">
              <a:latin typeface="Times New Roman" pitchFamily="18" charset="0"/>
              <a:ea typeface="ＭＳ Ｐゴシック" charset="-128"/>
              <a:cs typeface="+mn-cs"/>
            </a:endParaRPr>
          </a:p>
        </p:txBody>
      </p:sp>
      <p:grpSp>
        <p:nvGrpSpPr>
          <p:cNvPr id="11" name="グループ化 10">
            <a:extLst>
              <a:ext uri="{FF2B5EF4-FFF2-40B4-BE49-F238E27FC236}">
                <a16:creationId xmlns:a16="http://schemas.microsoft.com/office/drawing/2014/main" id="{D8AAEBAA-4750-4F73-BCB2-1CDCEC7B4558}"/>
              </a:ext>
            </a:extLst>
          </p:cNvPr>
          <p:cNvGrpSpPr/>
          <p:nvPr/>
        </p:nvGrpSpPr>
        <p:grpSpPr>
          <a:xfrm>
            <a:off x="79899" y="5465424"/>
            <a:ext cx="2805344" cy="1392576"/>
            <a:chOff x="106532" y="4173723"/>
            <a:chExt cx="2805344" cy="1392576"/>
          </a:xfrm>
        </p:grpSpPr>
        <p:pic>
          <p:nvPicPr>
            <p:cNvPr id="12" name="図 11" descr="アイコン&#10;&#10;自動的に生成された説明">
              <a:extLst>
                <a:ext uri="{FF2B5EF4-FFF2-40B4-BE49-F238E27FC236}">
                  <a16:creationId xmlns:a16="http://schemas.microsoft.com/office/drawing/2014/main" id="{AE43EC45-8939-45FD-B019-140A4BCC4D21}"/>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06532" y="4173723"/>
              <a:ext cx="1498074" cy="1392576"/>
            </a:xfrm>
            <a:prstGeom prst="rect">
              <a:avLst/>
            </a:prstGeom>
          </p:spPr>
        </p:pic>
        <p:sp>
          <p:nvSpPr>
            <p:cNvPr id="13" name="テキスト ボックス 12">
              <a:extLst>
                <a:ext uri="{FF2B5EF4-FFF2-40B4-BE49-F238E27FC236}">
                  <a16:creationId xmlns:a16="http://schemas.microsoft.com/office/drawing/2014/main" id="{0CA4EA76-B717-488F-A366-10A95AB8B295}"/>
                </a:ext>
              </a:extLst>
            </p:cNvPr>
            <p:cNvSpPr txBox="1"/>
            <p:nvPr userDrawn="1"/>
          </p:nvSpPr>
          <p:spPr>
            <a:xfrm>
              <a:off x="870012" y="5113538"/>
              <a:ext cx="2041864" cy="338554"/>
            </a:xfrm>
            <a:prstGeom prst="rect">
              <a:avLst/>
            </a:prstGeom>
            <a:noFill/>
          </p:spPr>
          <p:txBody>
            <a:bodyPr wrap="square" rtlCol="0">
              <a:spAutoFit/>
            </a:bodyPr>
            <a:lstStyle/>
            <a:p>
              <a:r>
                <a:rPr kumimoji="1" lang="en-US" altLang="ja-JP" sz="1600" b="0" i="1" dirty="0">
                  <a:effectLst/>
                </a:rPr>
                <a:t>Takamasu</a:t>
              </a:r>
              <a:r>
                <a:rPr kumimoji="1" lang="ja-JP" altLang="en-US" sz="1600" b="0" i="1" dirty="0">
                  <a:effectLst/>
                </a:rPr>
                <a:t> </a:t>
              </a:r>
              <a:r>
                <a:rPr kumimoji="1" lang="en-US" altLang="ja-JP" sz="1600" b="0" i="1" dirty="0">
                  <a:effectLst/>
                </a:rPr>
                <a:t>Lab</a:t>
              </a:r>
              <a:endParaRPr kumimoji="1" lang="ja-JP" altLang="en-US" sz="1600" b="0" i="1" dirty="0">
                <a:effectLst/>
              </a:endParaRPr>
            </a:p>
          </p:txBody>
        </p:sp>
      </p:grpSp>
      <p:pic>
        <p:nvPicPr>
          <p:cNvPr id="14" name="Picture 7" descr="東大マーク">
            <a:extLst>
              <a:ext uri="{FF2B5EF4-FFF2-40B4-BE49-F238E27FC236}">
                <a16:creationId xmlns:a16="http://schemas.microsoft.com/office/drawing/2014/main" id="{F0F10E32-C142-5D05-CCF2-C732DE56C9A9}"/>
              </a:ext>
            </a:extLst>
          </p:cNvPr>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7707792" y="5507997"/>
            <a:ext cx="1390452" cy="1296000"/>
          </a:xfrm>
          <a:prstGeom prst="rect">
            <a:avLst/>
          </a:prstGeom>
          <a:noFill/>
          <a:ln w="9525">
            <a:noFill/>
            <a:miter lim="800000"/>
            <a:headEnd/>
            <a:tailEnd/>
          </a:ln>
        </p:spPr>
      </p:pic>
      <p:sp>
        <p:nvSpPr>
          <p:cNvPr id="15" name="AutoShape 7">
            <a:extLst>
              <a:ext uri="{FF2B5EF4-FFF2-40B4-BE49-F238E27FC236}">
                <a16:creationId xmlns:a16="http://schemas.microsoft.com/office/drawing/2014/main" id="{77114D9A-1B3C-75DA-8E3F-EAFC5C070138}"/>
              </a:ext>
            </a:extLst>
          </p:cNvPr>
          <p:cNvSpPr>
            <a:spLocks noChangeArrowheads="1"/>
          </p:cNvSpPr>
          <p:nvPr userDrawn="1"/>
        </p:nvSpPr>
        <p:spPr bwMode="auto">
          <a:xfrm>
            <a:off x="686095" y="2384932"/>
            <a:ext cx="7776000" cy="108000"/>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gradFill flip="none" rotWithShape="1">
            <a:gsLst>
              <a:gs pos="81000">
                <a:srgbClr val="FF0000"/>
              </a:gs>
              <a:gs pos="54000">
                <a:srgbClr val="FFFF99"/>
              </a:gs>
            </a:gsLst>
            <a:lin ang="10800000" scaled="1"/>
            <a:tileRect/>
          </a:gradFill>
          <a:ln w="9525">
            <a:solidFill>
              <a:schemeClr val="accent2"/>
            </a:solidFill>
            <a:round/>
            <a:headEnd/>
            <a:tailEnd/>
          </a:ln>
        </p:spPr>
        <p:txBody>
          <a:bodyPr/>
          <a:lstStyle/>
          <a:p>
            <a:pPr>
              <a:defRPr/>
            </a:pPr>
            <a:endParaRPr kumimoji="0" lang="ja-JP" altLang="ja-JP" sz="2400">
              <a:latin typeface="Times New Roman" pitchFamily="18" charset="0"/>
              <a:ea typeface="ＭＳ Ｐゴシック" charset="-128"/>
              <a:cs typeface="+mn-cs"/>
            </a:endParaRPr>
          </a:p>
        </p:txBody>
      </p:sp>
    </p:spTree>
    <p:extLst>
      <p:ext uri="{BB962C8B-B14F-4D97-AF65-F5344CB8AC3E}">
        <p14:creationId xmlns:p14="http://schemas.microsoft.com/office/powerpoint/2010/main" val="752250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lvl1pPr algn="l">
              <a:defRPr/>
            </a:lvl1pPr>
            <a:lvl2pPr algn="l">
              <a:defRPr/>
            </a:lvl2pPr>
            <a:lvl3pPr algn="l">
              <a:defRPr/>
            </a:lvl3pPr>
            <a:lvl4pPr algn="l">
              <a:defRPr/>
            </a:lvl4pPr>
            <a:lvl5pPr algn="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2" name="タイトル 1"/>
          <p:cNvSpPr>
            <a:spLocks noGrp="1"/>
          </p:cNvSpPr>
          <p:nvPr>
            <p:ph type="title"/>
          </p:nvPr>
        </p:nvSpPr>
        <p:spPr/>
        <p:txBody>
          <a:bodyPr/>
          <a:lstStyle>
            <a:lvl1pPr>
              <a:defRPr>
                <a:solidFill>
                  <a:schemeClr val="tx1"/>
                </a:solidFill>
              </a:defRPr>
            </a:lvl1pPr>
          </a:lstStyle>
          <a:p>
            <a:r>
              <a:rPr lang="ja-JP" altLang="en-US"/>
              <a:t>マスター タイトルの書式設定</a:t>
            </a:r>
            <a:endParaRPr lang="ja-JP" altLang="en-US" dirty="0"/>
          </a:p>
        </p:txBody>
      </p:sp>
      <p:sp>
        <p:nvSpPr>
          <p:cNvPr id="4" name="Rectangle 6"/>
          <p:cNvSpPr>
            <a:spLocks noGrp="1" noChangeArrowheads="1"/>
          </p:cNvSpPr>
          <p:nvPr>
            <p:ph type="dt" sz="half" idx="10"/>
          </p:nvPr>
        </p:nvSpPr>
        <p:spPr>
          <a:xfrm>
            <a:off x="789691" y="6453188"/>
            <a:ext cx="1981200" cy="268287"/>
          </a:xfrm>
          <a:ln/>
        </p:spPr>
        <p:txBody>
          <a:bodyPr/>
          <a:lstStyle>
            <a:lvl1pPr>
              <a:defRPr/>
            </a:lvl1pPr>
          </a:lstStyle>
          <a:p>
            <a:pPr>
              <a:defRPr/>
            </a:pPr>
            <a:r>
              <a:rPr lang="en-US" altLang="ja-JP"/>
              <a:t>2022</a:t>
            </a:r>
            <a:r>
              <a:rPr lang="ja-JP" altLang="en-US"/>
              <a:t>年</a:t>
            </a:r>
            <a:r>
              <a:rPr lang="en-US" altLang="ja-JP"/>
              <a:t>5</a:t>
            </a:r>
            <a:r>
              <a:rPr lang="ja-JP" altLang="en-US"/>
              <a:t>月</a:t>
            </a:r>
            <a:r>
              <a:rPr lang="en-US" altLang="ja-JP"/>
              <a:t>8</a:t>
            </a:r>
            <a:r>
              <a:rPr lang="ja-JP" altLang="en-US"/>
              <a:t>日</a:t>
            </a:r>
            <a:endParaRPr lang="en-US" altLang="ja-JP" dirty="0"/>
          </a:p>
        </p:txBody>
      </p:sp>
      <p:sp>
        <p:nvSpPr>
          <p:cNvPr id="5" name="Rectangle 7"/>
          <p:cNvSpPr>
            <a:spLocks noGrp="1" noChangeArrowheads="1"/>
          </p:cNvSpPr>
          <p:nvPr>
            <p:ph type="ftr" sz="quarter" idx="11"/>
          </p:nvPr>
        </p:nvSpPr>
        <p:spPr>
          <a:ln/>
        </p:spPr>
        <p:txBody>
          <a:bodyPr/>
          <a:lstStyle>
            <a:lvl1pPr>
              <a:defRPr/>
            </a:lvl1pPr>
          </a:lstStyle>
          <a:p>
            <a:pPr>
              <a:defRPr/>
            </a:pPr>
            <a:r>
              <a:rPr lang="ja-JP" altLang="en-US"/>
              <a:t>精密測定の定義</a:t>
            </a:r>
            <a:endParaRPr lang="en-US" altLang="ja-JP" dirty="0"/>
          </a:p>
        </p:txBody>
      </p:sp>
      <p:sp>
        <p:nvSpPr>
          <p:cNvPr id="6" name="Rectangle 8"/>
          <p:cNvSpPr>
            <a:spLocks noGrp="1" noChangeArrowheads="1"/>
          </p:cNvSpPr>
          <p:nvPr>
            <p:ph type="sldNum" sz="quarter" idx="12"/>
          </p:nvPr>
        </p:nvSpPr>
        <p:spPr>
          <a:ln/>
        </p:spPr>
        <p:txBody>
          <a:bodyPr/>
          <a:lstStyle>
            <a:lvl1pPr>
              <a:defRPr/>
            </a:lvl1pPr>
          </a:lstStyle>
          <a:p>
            <a:pPr>
              <a:defRPr/>
            </a:pPr>
            <a:fld id="{2D6E2DEE-09BD-4B34-8E05-01485BD83C03}" type="slidenum">
              <a:rPr lang="en-US" altLang="ja-JP" smtClean="0"/>
              <a:pPr>
                <a:defRPr/>
              </a:pPr>
              <a:t>‹#›</a:t>
            </a:fld>
            <a:endParaRPr lang="en-US" altLang="ja-JP" dirty="0"/>
          </a:p>
        </p:txBody>
      </p:sp>
    </p:spTree>
    <p:extLst>
      <p:ext uri="{BB962C8B-B14F-4D97-AF65-F5344CB8AC3E}">
        <p14:creationId xmlns:p14="http://schemas.microsoft.com/office/powerpoint/2010/main" val="2779768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chemeClr val="tx1"/>
                </a:solidFill>
              </a:defRPr>
            </a:lvl1pPr>
          </a:lstStyle>
          <a:p>
            <a:r>
              <a:rPr lang="ja-JP" altLang="en-US"/>
              <a:t>マスター タイトルの書式設定</a:t>
            </a:r>
            <a:endParaRPr lang="ja-JP" altLang="en-US" dirty="0"/>
          </a:p>
        </p:txBody>
      </p:sp>
      <p:sp>
        <p:nvSpPr>
          <p:cNvPr id="4" name="Rectangle 6"/>
          <p:cNvSpPr>
            <a:spLocks noGrp="1" noChangeArrowheads="1"/>
          </p:cNvSpPr>
          <p:nvPr>
            <p:ph type="dt" sz="half" idx="10"/>
          </p:nvPr>
        </p:nvSpPr>
        <p:spPr>
          <a:ln/>
        </p:spPr>
        <p:txBody>
          <a:bodyPr/>
          <a:lstStyle>
            <a:lvl1pPr>
              <a:defRPr/>
            </a:lvl1pPr>
          </a:lstStyle>
          <a:p>
            <a:pPr>
              <a:defRPr/>
            </a:pPr>
            <a:r>
              <a:rPr lang="en-US" altLang="ja-JP"/>
              <a:t>2022</a:t>
            </a:r>
            <a:r>
              <a:rPr lang="ja-JP" altLang="en-US"/>
              <a:t>年</a:t>
            </a:r>
            <a:r>
              <a:rPr lang="en-US" altLang="ja-JP"/>
              <a:t>5</a:t>
            </a:r>
            <a:r>
              <a:rPr lang="ja-JP" altLang="en-US"/>
              <a:t>月</a:t>
            </a:r>
            <a:r>
              <a:rPr lang="en-US" altLang="ja-JP"/>
              <a:t>8</a:t>
            </a:r>
            <a:r>
              <a:rPr lang="ja-JP" altLang="en-US"/>
              <a:t>日</a:t>
            </a:r>
            <a:endParaRPr lang="en-US" altLang="ja-JP" dirty="0"/>
          </a:p>
        </p:txBody>
      </p:sp>
      <p:sp>
        <p:nvSpPr>
          <p:cNvPr id="5" name="Rectangle 7"/>
          <p:cNvSpPr>
            <a:spLocks noGrp="1" noChangeArrowheads="1"/>
          </p:cNvSpPr>
          <p:nvPr>
            <p:ph type="ftr" sz="quarter" idx="11"/>
          </p:nvPr>
        </p:nvSpPr>
        <p:spPr>
          <a:ln/>
        </p:spPr>
        <p:txBody>
          <a:bodyPr/>
          <a:lstStyle>
            <a:lvl1pPr>
              <a:defRPr/>
            </a:lvl1pPr>
          </a:lstStyle>
          <a:p>
            <a:pPr>
              <a:defRPr/>
            </a:pPr>
            <a:r>
              <a:rPr lang="ja-JP" altLang="en-US"/>
              <a:t>精密測定の定義</a:t>
            </a:r>
            <a:endParaRPr lang="en-US" altLang="ja-JP" dirty="0"/>
          </a:p>
        </p:txBody>
      </p:sp>
      <p:sp>
        <p:nvSpPr>
          <p:cNvPr id="6" name="Rectangle 8"/>
          <p:cNvSpPr>
            <a:spLocks noGrp="1" noChangeArrowheads="1"/>
          </p:cNvSpPr>
          <p:nvPr>
            <p:ph type="sldNum" sz="quarter" idx="12"/>
          </p:nvPr>
        </p:nvSpPr>
        <p:spPr>
          <a:ln/>
        </p:spPr>
        <p:txBody>
          <a:bodyPr/>
          <a:lstStyle>
            <a:lvl1pPr>
              <a:defRPr/>
            </a:lvl1pPr>
          </a:lstStyle>
          <a:p>
            <a:pPr>
              <a:defRPr/>
            </a:pPr>
            <a:fld id="{2D6E2DEE-09BD-4B34-8E05-01485BD83C03}" type="slidenum">
              <a:rPr lang="en-US" altLang="ja-JP" smtClean="0"/>
              <a:pPr>
                <a:defRPr/>
              </a:pPr>
              <a:t>‹#›</a:t>
            </a:fld>
            <a:endParaRPr lang="en-US" altLang="ja-JP"/>
          </a:p>
        </p:txBody>
      </p:sp>
    </p:spTree>
    <p:extLst>
      <p:ext uri="{BB962C8B-B14F-4D97-AF65-F5344CB8AC3E}">
        <p14:creationId xmlns:p14="http://schemas.microsoft.com/office/powerpoint/2010/main" val="5198499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pic>
        <p:nvPicPr>
          <p:cNvPr id="12" name="図 11" descr="アイコン&#10;&#10;自動的に生成された説明">
            <a:extLst>
              <a:ext uri="{FF2B5EF4-FFF2-40B4-BE49-F238E27FC236}">
                <a16:creationId xmlns:a16="http://schemas.microsoft.com/office/drawing/2014/main" id="{62BB5ABD-114F-4DE0-9E02-7D133AD8CFC7}"/>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04401" y="5748601"/>
            <a:ext cx="1154097" cy="1072823"/>
          </a:xfrm>
          <a:prstGeom prst="rect">
            <a:avLst/>
          </a:prstGeom>
        </p:spPr>
      </p:pic>
      <p:sp>
        <p:nvSpPr>
          <p:cNvPr id="3075" name="Rectangle 3"/>
          <p:cNvSpPr>
            <a:spLocks noGrp="1" noChangeArrowheads="1"/>
          </p:cNvSpPr>
          <p:nvPr>
            <p:ph type="body" idx="1"/>
          </p:nvPr>
        </p:nvSpPr>
        <p:spPr bwMode="auto">
          <a:xfrm>
            <a:off x="250825" y="908050"/>
            <a:ext cx="8642350" cy="54006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247810" name="Rectangle 2"/>
          <p:cNvSpPr>
            <a:spLocks noGrp="1" noChangeArrowheads="1"/>
          </p:cNvSpPr>
          <p:nvPr>
            <p:ph type="title"/>
          </p:nvPr>
        </p:nvSpPr>
        <p:spPr bwMode="auto">
          <a:xfrm>
            <a:off x="179388" y="188913"/>
            <a:ext cx="8713787"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dirty="0"/>
              <a:t>マスタ タイトルの書式設定</a:t>
            </a:r>
          </a:p>
        </p:txBody>
      </p:sp>
      <p:sp>
        <p:nvSpPr>
          <p:cNvPr id="247814" name="Rectangle 6"/>
          <p:cNvSpPr>
            <a:spLocks noGrp="1" noChangeArrowheads="1"/>
          </p:cNvSpPr>
          <p:nvPr>
            <p:ph type="dt" sz="half" idx="2"/>
          </p:nvPr>
        </p:nvSpPr>
        <p:spPr bwMode="auto">
          <a:xfrm>
            <a:off x="1009777" y="6462332"/>
            <a:ext cx="1285367" cy="27679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600">
                <a:latin typeface="+mj-lt"/>
                <a:ea typeface="+mj-ea"/>
                <a:cs typeface="+mn-cs"/>
              </a:defRPr>
            </a:lvl1pPr>
          </a:lstStyle>
          <a:p>
            <a:pPr>
              <a:defRPr/>
            </a:pPr>
            <a:r>
              <a:rPr lang="en-US" altLang="ja-JP"/>
              <a:t>2022</a:t>
            </a:r>
            <a:r>
              <a:rPr lang="ja-JP" altLang="en-US"/>
              <a:t>年</a:t>
            </a:r>
            <a:r>
              <a:rPr lang="en-US" altLang="ja-JP"/>
              <a:t>5</a:t>
            </a:r>
            <a:r>
              <a:rPr lang="ja-JP" altLang="en-US"/>
              <a:t>月</a:t>
            </a:r>
            <a:r>
              <a:rPr lang="en-US" altLang="ja-JP"/>
              <a:t>8</a:t>
            </a:r>
            <a:r>
              <a:rPr lang="ja-JP" altLang="en-US"/>
              <a:t>日</a:t>
            </a:r>
            <a:endParaRPr lang="en-US" altLang="ja-JP" dirty="0"/>
          </a:p>
        </p:txBody>
      </p:sp>
      <p:sp>
        <p:nvSpPr>
          <p:cNvPr id="247815" name="Rectangle 7"/>
          <p:cNvSpPr>
            <a:spLocks noGrp="1" noChangeArrowheads="1"/>
          </p:cNvSpPr>
          <p:nvPr>
            <p:ph type="ftr" sz="quarter" idx="3"/>
          </p:nvPr>
        </p:nvSpPr>
        <p:spPr bwMode="auto">
          <a:xfrm>
            <a:off x="2411413" y="6453188"/>
            <a:ext cx="4752975" cy="2682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600">
                <a:latin typeface="+mj-lt"/>
                <a:ea typeface="+mj-ea"/>
                <a:cs typeface="+mn-cs"/>
              </a:defRPr>
            </a:lvl1pPr>
          </a:lstStyle>
          <a:p>
            <a:pPr>
              <a:defRPr/>
            </a:pPr>
            <a:r>
              <a:rPr lang="ja-JP" altLang="en-US"/>
              <a:t>精密測定の定義</a:t>
            </a:r>
            <a:endParaRPr lang="en-US" altLang="ja-JP" dirty="0"/>
          </a:p>
        </p:txBody>
      </p:sp>
      <p:sp>
        <p:nvSpPr>
          <p:cNvPr id="247816" name="Rectangle 8"/>
          <p:cNvSpPr>
            <a:spLocks noGrp="1" noChangeArrowheads="1"/>
          </p:cNvSpPr>
          <p:nvPr>
            <p:ph type="sldNum" sz="quarter" idx="4"/>
          </p:nvPr>
        </p:nvSpPr>
        <p:spPr bwMode="auto">
          <a:xfrm>
            <a:off x="7380288" y="6453188"/>
            <a:ext cx="1512887" cy="2682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2000" b="1">
                <a:latin typeface="+mj-lt"/>
                <a:ea typeface="+mj-ea"/>
                <a:cs typeface="+mn-cs"/>
              </a:defRPr>
            </a:lvl1pPr>
          </a:lstStyle>
          <a:p>
            <a:pPr>
              <a:defRPr/>
            </a:pPr>
            <a:fld id="{D90B4F52-A31D-4596-8CA5-409AA9710478}" type="slidenum">
              <a:rPr lang="en-US" altLang="ja-JP" smtClean="0"/>
              <a:pPr>
                <a:defRPr/>
              </a:pPr>
              <a:t>‹#›</a:t>
            </a:fld>
            <a:endParaRPr lang="en-US" altLang="ja-JP" dirty="0"/>
          </a:p>
        </p:txBody>
      </p:sp>
      <p:sp>
        <p:nvSpPr>
          <p:cNvPr id="9" name="正方形/長方形 8"/>
          <p:cNvSpPr/>
          <p:nvPr/>
        </p:nvSpPr>
        <p:spPr bwMode="auto">
          <a:xfrm>
            <a:off x="981438" y="6375400"/>
            <a:ext cx="7920000" cy="36000"/>
          </a:xfrm>
          <a:prstGeom prst="rect">
            <a:avLst/>
          </a:prstGeom>
          <a:gradFill flip="none" rotWithShape="1">
            <a:gsLst>
              <a:gs pos="68000">
                <a:srgbClr val="FF0000"/>
              </a:gs>
              <a:gs pos="50000">
                <a:srgbClr val="FFFF99"/>
              </a:gs>
            </a:gsLst>
            <a:lin ang="10800000" scaled="1"/>
            <a:tileRect/>
          </a:gradFill>
          <a:ln w="222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w="38100">
                <a:solidFill>
                  <a:srgbClr val="FF0000"/>
                </a:solidFill>
              </a:ln>
              <a:solidFill>
                <a:schemeClr val="tx1"/>
              </a:solidFill>
              <a:effectLst/>
              <a:latin typeface="Arial" charset="0"/>
              <a:ea typeface="ＭＳ ゴシック" pitchFamily="49" charset="-128"/>
              <a:cs typeface="Arial" charset="0"/>
            </a:endParaRPr>
          </a:p>
        </p:txBody>
      </p:sp>
      <p:sp>
        <p:nvSpPr>
          <p:cNvPr id="10" name="AutoShape 7"/>
          <p:cNvSpPr>
            <a:spLocks noChangeArrowheads="1"/>
          </p:cNvSpPr>
          <p:nvPr/>
        </p:nvSpPr>
        <p:spPr bwMode="auto">
          <a:xfrm>
            <a:off x="165100" y="673100"/>
            <a:ext cx="8712200" cy="72000"/>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gradFill flip="none" rotWithShape="1">
            <a:gsLst>
              <a:gs pos="81000">
                <a:srgbClr val="FF0000"/>
              </a:gs>
              <a:gs pos="54000">
                <a:srgbClr val="FFFF99"/>
              </a:gs>
            </a:gsLst>
            <a:lin ang="10800000" scaled="1"/>
            <a:tileRect/>
          </a:gradFill>
          <a:ln w="9525">
            <a:solidFill>
              <a:schemeClr val="accent2"/>
            </a:solidFill>
            <a:round/>
            <a:headEnd/>
            <a:tailEnd/>
          </a:ln>
        </p:spPr>
        <p:txBody>
          <a:bodyPr/>
          <a:lstStyle/>
          <a:p>
            <a:pPr>
              <a:defRPr/>
            </a:pPr>
            <a:endParaRPr kumimoji="0" lang="ja-JP" altLang="ja-JP" sz="2400">
              <a:latin typeface="Times New Roman" pitchFamily="18" charset="0"/>
              <a:ea typeface="ＭＳ Ｐゴシック" charset="-128"/>
              <a:cs typeface="+mn-cs"/>
            </a:endParaRPr>
          </a:p>
        </p:txBody>
      </p:sp>
      <p:sp>
        <p:nvSpPr>
          <p:cNvPr id="13" name="正方形/長方形 12">
            <a:extLst>
              <a:ext uri="{FF2B5EF4-FFF2-40B4-BE49-F238E27FC236}">
                <a16:creationId xmlns:a16="http://schemas.microsoft.com/office/drawing/2014/main" id="{2F7AC97B-33DB-25EA-EAA9-5A4CDD94937F}"/>
              </a:ext>
            </a:extLst>
          </p:cNvPr>
          <p:cNvSpPr/>
          <p:nvPr userDrawn="1"/>
        </p:nvSpPr>
        <p:spPr bwMode="auto">
          <a:xfrm>
            <a:off x="981438" y="6375400"/>
            <a:ext cx="7920000" cy="36000"/>
          </a:xfrm>
          <a:prstGeom prst="rect">
            <a:avLst/>
          </a:prstGeom>
          <a:gradFill flip="none" rotWithShape="1">
            <a:gsLst>
              <a:gs pos="68000">
                <a:srgbClr val="FF0000"/>
              </a:gs>
              <a:gs pos="50000">
                <a:srgbClr val="FFFF99"/>
              </a:gs>
            </a:gsLst>
            <a:lin ang="10800000" scaled="1"/>
            <a:tileRect/>
          </a:gradFill>
          <a:ln w="222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w="38100">
                <a:solidFill>
                  <a:srgbClr val="FF0000"/>
                </a:solidFill>
              </a:ln>
              <a:solidFill>
                <a:schemeClr val="tx1"/>
              </a:solidFill>
              <a:effectLst/>
              <a:latin typeface="Arial" charset="0"/>
              <a:ea typeface="ＭＳ ゴシック" pitchFamily="49" charset="-128"/>
              <a:cs typeface="Arial" charset="0"/>
            </a:endParaRPr>
          </a:p>
        </p:txBody>
      </p:sp>
      <p:sp>
        <p:nvSpPr>
          <p:cNvPr id="14" name="AutoShape 7">
            <a:extLst>
              <a:ext uri="{FF2B5EF4-FFF2-40B4-BE49-F238E27FC236}">
                <a16:creationId xmlns:a16="http://schemas.microsoft.com/office/drawing/2014/main" id="{859D369C-A2C4-CC69-9884-6AD923209B45}"/>
              </a:ext>
            </a:extLst>
          </p:cNvPr>
          <p:cNvSpPr>
            <a:spLocks noChangeArrowheads="1"/>
          </p:cNvSpPr>
          <p:nvPr userDrawn="1"/>
        </p:nvSpPr>
        <p:spPr bwMode="auto">
          <a:xfrm>
            <a:off x="165100" y="673100"/>
            <a:ext cx="8712200" cy="72000"/>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gradFill flip="none" rotWithShape="1">
            <a:gsLst>
              <a:gs pos="81000">
                <a:srgbClr val="FF0000"/>
              </a:gs>
              <a:gs pos="54000">
                <a:srgbClr val="FFFF99"/>
              </a:gs>
            </a:gsLst>
            <a:lin ang="10800000" scaled="1"/>
            <a:tileRect/>
          </a:gradFill>
          <a:ln w="9525">
            <a:solidFill>
              <a:schemeClr val="accent2"/>
            </a:solidFill>
            <a:round/>
            <a:headEnd/>
            <a:tailEnd/>
          </a:ln>
        </p:spPr>
        <p:txBody>
          <a:bodyPr/>
          <a:lstStyle/>
          <a:p>
            <a:pPr>
              <a:defRPr/>
            </a:pPr>
            <a:endParaRPr kumimoji="0" lang="ja-JP" altLang="ja-JP" sz="2400">
              <a:latin typeface="Times New Roman" pitchFamily="18" charset="0"/>
              <a:ea typeface="ＭＳ Ｐゴシック" charset="-128"/>
              <a:cs typeface="+mn-cs"/>
            </a:endParaRPr>
          </a:p>
        </p:txBody>
      </p:sp>
    </p:spTree>
    <p:extLst>
      <p:ext uri="{BB962C8B-B14F-4D97-AF65-F5344CB8AC3E}">
        <p14:creationId xmlns:p14="http://schemas.microsoft.com/office/powerpoint/2010/main" val="1986422145"/>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Lst>
  <p:hf hdr="0"/>
  <p:txStyles>
    <p:titleStyle>
      <a:lvl1pPr algn="l" rtl="0" eaLnBrk="1" fontAlgn="base" hangingPunct="1">
        <a:spcBef>
          <a:spcPct val="0"/>
        </a:spcBef>
        <a:spcAft>
          <a:spcPct val="0"/>
        </a:spcAft>
        <a:defRPr kumimoji="1" sz="3000" b="1">
          <a:solidFill>
            <a:schemeClr val="tx1"/>
          </a:solidFill>
          <a:effectLst>
            <a:outerShdw blurRad="38100" dist="38100" dir="2700000" algn="tl">
              <a:srgbClr val="C0C0C0"/>
            </a:outerShdw>
          </a:effectLst>
          <a:latin typeface="+mj-lt"/>
          <a:ea typeface="+mj-ea"/>
          <a:cs typeface="+mj-cs"/>
        </a:defRPr>
      </a:lvl1pPr>
      <a:lvl2pPr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2pPr>
      <a:lvl3pPr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3pPr>
      <a:lvl4pPr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4pPr>
      <a:lvl5pPr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5pPr>
      <a:lvl6pPr marL="457200"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6pPr>
      <a:lvl7pPr marL="914400"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7pPr>
      <a:lvl8pPr marL="1371600"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8pPr>
      <a:lvl9pPr marL="1828800"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9pPr>
    </p:titleStyle>
    <p:bodyStyle>
      <a:lvl1pPr marL="469900" indent="-469900" algn="l" rtl="0" eaLnBrk="1" fontAlgn="base" hangingPunct="1">
        <a:spcBef>
          <a:spcPct val="30000"/>
        </a:spcBef>
        <a:spcAft>
          <a:spcPct val="0"/>
        </a:spcAft>
        <a:buClr>
          <a:schemeClr val="accent2"/>
        </a:buClr>
        <a:buFont typeface="Wingdings" pitchFamily="2" charset="2"/>
        <a:buChar char="n"/>
        <a:defRPr kumimoji="1" sz="2200">
          <a:solidFill>
            <a:schemeClr val="tx1"/>
          </a:solidFill>
          <a:latin typeface="+mj-lt"/>
          <a:ea typeface="+mj-ea"/>
          <a:cs typeface="+mn-cs"/>
        </a:defRPr>
      </a:lvl1pPr>
      <a:lvl2pPr marL="908050" indent="-436563" algn="l" rtl="0" eaLnBrk="1" fontAlgn="base" hangingPunct="1">
        <a:spcBef>
          <a:spcPct val="0"/>
        </a:spcBef>
        <a:spcAft>
          <a:spcPct val="0"/>
        </a:spcAft>
        <a:buClr>
          <a:srgbClr val="FFCC00"/>
        </a:buClr>
        <a:buFont typeface="Wingdings" pitchFamily="2" charset="2"/>
        <a:buChar char="n"/>
        <a:defRPr kumimoji="1" sz="2000">
          <a:solidFill>
            <a:srgbClr val="00002A"/>
          </a:solidFill>
          <a:latin typeface="+mj-lt"/>
          <a:ea typeface="+mj-ea"/>
        </a:defRPr>
      </a:lvl2pPr>
      <a:lvl3pPr marL="1304925" indent="-395288" algn="l" rtl="0" eaLnBrk="1" fontAlgn="base" hangingPunct="1">
        <a:spcBef>
          <a:spcPct val="0"/>
        </a:spcBef>
        <a:spcAft>
          <a:spcPct val="0"/>
        </a:spcAft>
        <a:buClr>
          <a:srgbClr val="FF3399"/>
        </a:buClr>
        <a:buFont typeface="Wingdings" pitchFamily="2" charset="2"/>
        <a:buChar char="n"/>
        <a:defRPr kumimoji="1" sz="1900">
          <a:solidFill>
            <a:srgbClr val="00002A"/>
          </a:solidFill>
          <a:latin typeface="+mj-lt"/>
          <a:ea typeface="+mj-ea"/>
        </a:defRPr>
      </a:lvl3pPr>
      <a:lvl4pPr marL="1693863" indent="-387350" algn="l" rtl="0" eaLnBrk="1" fontAlgn="base" hangingPunct="1">
        <a:spcBef>
          <a:spcPct val="0"/>
        </a:spcBef>
        <a:spcAft>
          <a:spcPct val="0"/>
        </a:spcAft>
        <a:buClr>
          <a:schemeClr val="accent2"/>
        </a:buClr>
        <a:buFont typeface="Wingdings" pitchFamily="2" charset="2"/>
        <a:buChar char="n"/>
        <a:defRPr kumimoji="1" sz="1600">
          <a:solidFill>
            <a:srgbClr val="00002A"/>
          </a:solidFill>
          <a:latin typeface="+mj-lt"/>
          <a:ea typeface="+mj-ea"/>
        </a:defRPr>
      </a:lvl4pPr>
      <a:lvl5pPr marL="2093913" indent="-398463" algn="l" rtl="0" eaLnBrk="1" fontAlgn="base" hangingPunct="1">
        <a:spcBef>
          <a:spcPct val="0"/>
        </a:spcBef>
        <a:spcAft>
          <a:spcPct val="0"/>
        </a:spcAft>
        <a:buClr>
          <a:schemeClr val="accent2"/>
        </a:buClr>
        <a:buFont typeface="Wingdings" pitchFamily="2" charset="2"/>
        <a:buChar char="§"/>
        <a:defRPr kumimoji="1" sz="1600">
          <a:solidFill>
            <a:srgbClr val="00002A"/>
          </a:solidFill>
          <a:latin typeface="+mj-lt"/>
          <a:ea typeface="+mj-ea"/>
        </a:defRPr>
      </a:lvl5pPr>
      <a:lvl6pPr marL="2551113" indent="-398463" algn="l" rtl="0" eaLnBrk="1" fontAlgn="base" hangingPunct="1">
        <a:spcBef>
          <a:spcPct val="0"/>
        </a:spcBef>
        <a:spcAft>
          <a:spcPct val="0"/>
        </a:spcAft>
        <a:buClr>
          <a:schemeClr val="accent2"/>
        </a:buClr>
        <a:buFont typeface="Wingdings" pitchFamily="2" charset="2"/>
        <a:buChar char="§"/>
        <a:defRPr kumimoji="1" sz="1600">
          <a:solidFill>
            <a:srgbClr val="00002A"/>
          </a:solidFill>
          <a:latin typeface="+mn-lt"/>
          <a:ea typeface="+mn-ea"/>
        </a:defRPr>
      </a:lvl6pPr>
      <a:lvl7pPr marL="3008313" indent="-398463" algn="l" rtl="0" eaLnBrk="1" fontAlgn="base" hangingPunct="1">
        <a:spcBef>
          <a:spcPct val="0"/>
        </a:spcBef>
        <a:spcAft>
          <a:spcPct val="0"/>
        </a:spcAft>
        <a:buClr>
          <a:schemeClr val="accent2"/>
        </a:buClr>
        <a:buFont typeface="Wingdings" pitchFamily="2" charset="2"/>
        <a:buChar char="§"/>
        <a:defRPr kumimoji="1" sz="1600">
          <a:solidFill>
            <a:srgbClr val="00002A"/>
          </a:solidFill>
          <a:latin typeface="+mn-lt"/>
          <a:ea typeface="+mn-ea"/>
        </a:defRPr>
      </a:lvl7pPr>
      <a:lvl8pPr marL="3465513" indent="-398463" algn="l" rtl="0" eaLnBrk="1" fontAlgn="base" hangingPunct="1">
        <a:spcBef>
          <a:spcPct val="0"/>
        </a:spcBef>
        <a:spcAft>
          <a:spcPct val="0"/>
        </a:spcAft>
        <a:buClr>
          <a:schemeClr val="accent2"/>
        </a:buClr>
        <a:buFont typeface="Wingdings" pitchFamily="2" charset="2"/>
        <a:buChar char="§"/>
        <a:defRPr kumimoji="1" sz="1600">
          <a:solidFill>
            <a:srgbClr val="00002A"/>
          </a:solidFill>
          <a:latin typeface="+mn-lt"/>
          <a:ea typeface="+mn-ea"/>
        </a:defRPr>
      </a:lvl8pPr>
      <a:lvl9pPr marL="3922713" indent="-398463" algn="l" rtl="0" eaLnBrk="1" fontAlgn="base" hangingPunct="1">
        <a:spcBef>
          <a:spcPct val="0"/>
        </a:spcBef>
        <a:spcAft>
          <a:spcPct val="0"/>
        </a:spcAft>
        <a:buClr>
          <a:schemeClr val="accent2"/>
        </a:buClr>
        <a:buFont typeface="Wingdings" pitchFamily="2" charset="2"/>
        <a:buChar char="§"/>
        <a:defRPr kumimoji="1" sz="1600">
          <a:solidFill>
            <a:srgbClr val="00002A"/>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9.emf"/><Relationship Id="rId4" Type="http://schemas.openxmlformats.org/officeDocument/2006/relationships/image" Target="../media/image8.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3.jpeg"/><Relationship Id="rId4" Type="http://schemas.openxmlformats.org/officeDocument/2006/relationships/image" Target="../media/image12.jpeg"/></Relationships>
</file>

<file path=ppt/slides/_rels/slide1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8.emf"/><Relationship Id="rId4" Type="http://schemas.openxmlformats.org/officeDocument/2006/relationships/image" Target="../media/image17.emf"/></Relationships>
</file>

<file path=ppt/slides/_rels/slide17.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2.xml"/><Relationship Id="rId4" Type="http://schemas.openxmlformats.org/officeDocument/2006/relationships/image" Target="../media/image21.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ctrTitle"/>
          </p:nvPr>
        </p:nvSpPr>
        <p:spPr/>
        <p:txBody>
          <a:bodyPr/>
          <a:lstStyle/>
          <a:p>
            <a:pPr lvl="0"/>
            <a:r>
              <a:rPr lang="ja-JP" altLang="en-US" dirty="0">
                <a:effectLst/>
              </a:rPr>
              <a:t>精密測定：</a:t>
            </a:r>
            <a:br>
              <a:rPr lang="en-US" altLang="ja-JP" dirty="0">
                <a:effectLst/>
              </a:rPr>
            </a:br>
            <a:r>
              <a:rPr lang="ja-JP" altLang="en-US" sz="2800" dirty="0">
                <a:effectLst/>
              </a:rPr>
              <a:t>ものづくりを支える知的ナノ計測技術の体系化</a:t>
            </a:r>
            <a:endParaRPr lang="ja-JP" altLang="en-US" dirty="0"/>
          </a:p>
        </p:txBody>
      </p:sp>
      <p:sp>
        <p:nvSpPr>
          <p:cNvPr id="3075" name="Rectangle 3"/>
          <p:cNvSpPr>
            <a:spLocks noGrp="1" noChangeArrowheads="1"/>
          </p:cNvSpPr>
          <p:nvPr>
            <p:ph type="subTitle" idx="1"/>
          </p:nvPr>
        </p:nvSpPr>
        <p:spPr/>
        <p:txBody>
          <a:bodyPr/>
          <a:lstStyle/>
          <a:p>
            <a:r>
              <a:rPr lang="en-US" altLang="ja-JP" dirty="0"/>
              <a:t>2022</a:t>
            </a:r>
            <a:r>
              <a:rPr lang="ja-JP" altLang="en-US" dirty="0"/>
              <a:t>年</a:t>
            </a:r>
            <a:r>
              <a:rPr lang="en-US" altLang="ja-JP" dirty="0"/>
              <a:t>5</a:t>
            </a:r>
            <a:r>
              <a:rPr lang="ja-JP" altLang="en-US" dirty="0"/>
              <a:t>月</a:t>
            </a:r>
            <a:r>
              <a:rPr lang="en-US" altLang="ja-JP" dirty="0"/>
              <a:t>8</a:t>
            </a:r>
            <a:r>
              <a:rPr lang="ja-JP" altLang="en-US" dirty="0"/>
              <a:t>日</a:t>
            </a:r>
            <a:endParaRPr lang="en-US" altLang="ja-JP" dirty="0"/>
          </a:p>
          <a:p>
            <a:r>
              <a:rPr lang="ja-JP" altLang="en-US" dirty="0"/>
              <a:t>高増計測工学研究所</a:t>
            </a:r>
          </a:p>
          <a:p>
            <a:r>
              <a:rPr lang="ja-JP" altLang="en-US" dirty="0"/>
              <a:t>東京大学　名誉教授　高増潔</a:t>
            </a:r>
          </a:p>
          <a:p>
            <a:r>
              <a:rPr lang="en-US" altLang="ja-JP" dirty="0"/>
              <a:t>https://www.takamasu-lab.org/</a:t>
            </a:r>
          </a:p>
          <a:p>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a:extLst>
              <a:ext uri="{FF2B5EF4-FFF2-40B4-BE49-F238E27FC236}">
                <a16:creationId xmlns:a16="http://schemas.microsoft.com/office/drawing/2014/main" id="{9EFD2B76-B50F-E780-A056-868D320C3D33}"/>
              </a:ext>
            </a:extLst>
          </p:cNvPr>
          <p:cNvSpPr>
            <a:spLocks noGrp="1"/>
          </p:cNvSpPr>
          <p:nvPr>
            <p:ph idx="1"/>
          </p:nvPr>
        </p:nvSpPr>
        <p:spPr/>
        <p:txBody>
          <a:bodyPr/>
          <a:lstStyle/>
          <a:p>
            <a:r>
              <a:rPr lang="ja-JP" altLang="en-US" dirty="0"/>
              <a:t>スケールファクタ</a:t>
            </a:r>
            <a:r>
              <a:rPr lang="en-US" altLang="ja-JP" dirty="0"/>
              <a:t>S</a:t>
            </a:r>
            <a:r>
              <a:rPr lang="en-US" altLang="ja-JP" baseline="-25000" dirty="0"/>
              <a:t>F</a:t>
            </a:r>
            <a:r>
              <a:rPr lang="ja-JP" altLang="en-US" dirty="0"/>
              <a:t>を推定するチャート（</a:t>
            </a:r>
            <a:r>
              <a:rPr lang="en-US" altLang="ja-JP" dirty="0"/>
              <a:t>10</a:t>
            </a:r>
            <a:r>
              <a:rPr lang="en-US" altLang="ja-JP" baseline="30000" dirty="0"/>
              <a:t>−4</a:t>
            </a:r>
            <a:r>
              <a:rPr lang="ja-JP" altLang="en-US" dirty="0"/>
              <a:t>を基準）</a:t>
            </a:r>
            <a:endParaRPr lang="en-US" altLang="ja-JP" dirty="0"/>
          </a:p>
          <a:p>
            <a:pPr lvl="1"/>
            <a:r>
              <a:rPr lang="ja-JP" altLang="en-US" dirty="0"/>
              <a:t>悪くなる要因：実効スケールが小さい，測定形状が悪い，</a:t>
            </a:r>
            <a:r>
              <a:rPr lang="en-US" altLang="ja-JP" dirty="0"/>
              <a:t>2</a:t>
            </a:r>
            <a:r>
              <a:rPr lang="ja-JP" altLang="en-US" dirty="0"/>
              <a:t>次元</a:t>
            </a:r>
            <a:r>
              <a:rPr lang="en-US" altLang="ja-JP" dirty="0"/>
              <a:t>/3</a:t>
            </a:r>
            <a:r>
              <a:rPr lang="ja-JP" altLang="en-US" dirty="0"/>
              <a:t>次元計測，環境が悪い，絶対測定，標準が悪い</a:t>
            </a:r>
          </a:p>
          <a:p>
            <a:pPr lvl="1"/>
            <a:r>
              <a:rPr lang="ja-JP" altLang="en-US" dirty="0"/>
              <a:t>よくする方法：反転法，多点法，温度補正，インプロセス測定，平均化，アッベの原理，比較測定</a:t>
            </a:r>
          </a:p>
        </p:txBody>
      </p:sp>
      <p:sp>
        <p:nvSpPr>
          <p:cNvPr id="12293" name="Rectangle 623"/>
          <p:cNvSpPr>
            <a:spLocks noGrp="1" noChangeArrowheads="1"/>
          </p:cNvSpPr>
          <p:nvPr>
            <p:ph type="title"/>
          </p:nvPr>
        </p:nvSpPr>
        <p:spPr/>
        <p:txBody>
          <a:bodyPr/>
          <a:lstStyle/>
          <a:p>
            <a:r>
              <a:rPr lang="ja-JP" altLang="en-US" dirty="0"/>
              <a:t>スケールファクタチャート（</a:t>
            </a:r>
            <a:r>
              <a:rPr lang="en-US" altLang="ja-JP" dirty="0"/>
              <a:t>1</a:t>
            </a:r>
            <a:r>
              <a:rPr lang="ja-JP" altLang="en-US" dirty="0"/>
              <a:t>）</a:t>
            </a:r>
          </a:p>
        </p:txBody>
      </p:sp>
      <p:sp>
        <p:nvSpPr>
          <p:cNvPr id="2" name="日付プレースホルダー 1"/>
          <p:cNvSpPr>
            <a:spLocks noGrp="1"/>
          </p:cNvSpPr>
          <p:nvPr>
            <p:ph type="dt" sz="half" idx="10"/>
          </p:nvPr>
        </p:nvSpPr>
        <p:spPr/>
        <p:txBody>
          <a:bodyPr/>
          <a:lstStyle/>
          <a:p>
            <a:r>
              <a:rPr lang="en-US" altLang="ja-JP"/>
              <a:t>2022</a:t>
            </a:r>
            <a:r>
              <a:rPr lang="ja-JP" altLang="en-US"/>
              <a:t>年</a:t>
            </a:r>
            <a:r>
              <a:rPr lang="en-US" altLang="ja-JP"/>
              <a:t>5</a:t>
            </a:r>
            <a:r>
              <a:rPr lang="ja-JP" altLang="en-US"/>
              <a:t>月</a:t>
            </a:r>
            <a:r>
              <a:rPr lang="en-US" altLang="ja-JP"/>
              <a:t>8</a:t>
            </a:r>
            <a:r>
              <a:rPr lang="ja-JP" altLang="en-US"/>
              <a:t>日</a:t>
            </a:r>
            <a:endParaRPr lang="en-US" altLang="ja-JP"/>
          </a:p>
        </p:txBody>
      </p:sp>
      <p:sp>
        <p:nvSpPr>
          <p:cNvPr id="3" name="フッター プレースホルダー 2"/>
          <p:cNvSpPr>
            <a:spLocks noGrp="1"/>
          </p:cNvSpPr>
          <p:nvPr>
            <p:ph type="ftr" sz="quarter" idx="11"/>
          </p:nvPr>
        </p:nvSpPr>
        <p:spPr/>
        <p:txBody>
          <a:bodyPr/>
          <a:lstStyle/>
          <a:p>
            <a:r>
              <a:rPr lang="ja-JP" altLang="en-US"/>
              <a:t>精密測定の定義</a:t>
            </a:r>
            <a:endParaRPr lang="en-US" altLang="ja-JP"/>
          </a:p>
        </p:txBody>
      </p:sp>
      <p:sp>
        <p:nvSpPr>
          <p:cNvPr id="4" name="スライド番号プレースホルダー 3"/>
          <p:cNvSpPr>
            <a:spLocks noGrp="1"/>
          </p:cNvSpPr>
          <p:nvPr>
            <p:ph type="sldNum" sz="quarter" idx="12"/>
          </p:nvPr>
        </p:nvSpPr>
        <p:spPr/>
        <p:txBody>
          <a:bodyPr/>
          <a:lstStyle/>
          <a:p>
            <a:fld id="{291628F5-3123-4CDB-A258-BC41A6699EE6}" type="slidenum">
              <a:rPr lang="ja-JP" altLang="en-US" smtClean="0"/>
              <a:pPr/>
              <a:t>10</a:t>
            </a:fld>
            <a:endParaRPr lang="en-US" altLang="ja-JP"/>
          </a:p>
        </p:txBody>
      </p:sp>
      <p:graphicFrame>
        <p:nvGraphicFramePr>
          <p:cNvPr id="10" name="Group 720">
            <a:extLst>
              <a:ext uri="{FF2B5EF4-FFF2-40B4-BE49-F238E27FC236}">
                <a16:creationId xmlns:a16="http://schemas.microsoft.com/office/drawing/2014/main" id="{053B51CC-F19A-9681-26BE-9F832B8FC8BD}"/>
              </a:ext>
            </a:extLst>
          </p:cNvPr>
          <p:cNvGraphicFramePr>
            <a:graphicFrameLocks/>
          </p:cNvGraphicFramePr>
          <p:nvPr>
            <p:extLst>
              <p:ext uri="{D42A27DB-BD31-4B8C-83A1-F6EECF244321}">
                <p14:modId xmlns:p14="http://schemas.microsoft.com/office/powerpoint/2010/main" val="1432388146"/>
              </p:ext>
            </p:extLst>
          </p:nvPr>
        </p:nvGraphicFramePr>
        <p:xfrm>
          <a:off x="1107976" y="2619820"/>
          <a:ext cx="6928048" cy="3729120"/>
        </p:xfrm>
        <a:graphic>
          <a:graphicData uri="http://schemas.openxmlformats.org/drawingml/2006/table">
            <a:tbl>
              <a:tblPr/>
              <a:tblGrid>
                <a:gridCol w="1543612">
                  <a:extLst>
                    <a:ext uri="{9D8B030D-6E8A-4147-A177-3AD203B41FA5}">
                      <a16:colId xmlns:a16="http://schemas.microsoft.com/office/drawing/2014/main" val="20000"/>
                    </a:ext>
                  </a:extLst>
                </a:gridCol>
                <a:gridCol w="1592825">
                  <a:extLst>
                    <a:ext uri="{9D8B030D-6E8A-4147-A177-3AD203B41FA5}">
                      <a16:colId xmlns:a16="http://schemas.microsoft.com/office/drawing/2014/main" val="20002"/>
                    </a:ext>
                  </a:extLst>
                </a:gridCol>
                <a:gridCol w="476812">
                  <a:extLst>
                    <a:ext uri="{9D8B030D-6E8A-4147-A177-3AD203B41FA5}">
                      <a16:colId xmlns:a16="http://schemas.microsoft.com/office/drawing/2014/main" val="20003"/>
                    </a:ext>
                  </a:extLst>
                </a:gridCol>
                <a:gridCol w="1188012">
                  <a:extLst>
                    <a:ext uri="{9D8B030D-6E8A-4147-A177-3AD203B41FA5}">
                      <a16:colId xmlns:a16="http://schemas.microsoft.com/office/drawing/2014/main" val="20004"/>
                    </a:ext>
                  </a:extLst>
                </a:gridCol>
                <a:gridCol w="1116575">
                  <a:extLst>
                    <a:ext uri="{9D8B030D-6E8A-4147-A177-3AD203B41FA5}">
                      <a16:colId xmlns:a16="http://schemas.microsoft.com/office/drawing/2014/main" val="20005"/>
                    </a:ext>
                  </a:extLst>
                </a:gridCol>
                <a:gridCol w="1010212">
                  <a:extLst>
                    <a:ext uri="{9D8B030D-6E8A-4147-A177-3AD203B41FA5}">
                      <a16:colId xmlns:a16="http://schemas.microsoft.com/office/drawing/2014/main" val="20006"/>
                    </a:ext>
                  </a:extLst>
                </a:gridCol>
              </a:tblGrid>
              <a:tr h="0">
                <a:tc gridSpan="2">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要因</a:t>
                      </a: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10000"/>
                        <a:lumOff val="90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gridSpan="4">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スケールファクタ（</a:t>
                      </a:r>
                      <a:r>
                        <a:rPr kumimoji="1" lang="en-US" altLang="ja-JP"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10</a:t>
                      </a:r>
                      <a:r>
                        <a:rPr kumimoji="1" lang="en-US" altLang="ja-JP" sz="1400" b="0" i="0" u="none" strike="noStrike" cap="none" normalizeH="0" baseline="3000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−4</a:t>
                      </a:r>
                      <a:r>
                        <a:rPr kumimoji="1" lang="ja-JP" altLang="en-US"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を基準）</a:t>
                      </a: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10000"/>
                        <a:lumOff val="9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0">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分類</a:t>
                      </a: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10000"/>
                        <a:lumOff val="90000"/>
                      </a:schemeClr>
                    </a:solidFill>
                  </a:tcPr>
                </a:tc>
                <a:tc>
                  <a:txBody>
                    <a:bodyPr/>
                    <a:lstStyle/>
                    <a:p>
                      <a:pPr algn="ctr"/>
                      <a:r>
                        <a:rPr kumimoji="1" lang="ja-JP" altLang="en-US" sz="1400" dirty="0">
                          <a:latin typeface="+mj-ea"/>
                          <a:ea typeface="+mj-ea"/>
                        </a:rPr>
                        <a:t>小分類</a:t>
                      </a:r>
                      <a:endParaRPr kumimoji="1" lang="ja-JP" altLang="en-US" dirty="0">
                        <a:latin typeface="+mj-ea"/>
                        <a:ea typeface="+mj-ea"/>
                      </a:endParaRPr>
                    </a:p>
                  </a:txBody>
                  <a:tcPr>
                    <a:lnL w="12700" cap="flat" cmpd="sng" algn="ctr">
                      <a:solidFill>
                        <a:schemeClr val="tx1"/>
                      </a:solidFill>
                      <a:prstDash val="solid"/>
                      <a:round/>
                      <a:headEnd type="none" w="med" len="med"/>
                      <a:tailEnd type="none" w="med" len="med"/>
                    </a:lnL>
                    <a:solidFill>
                      <a:schemeClr val="tx2">
                        <a:lumMod val="10000"/>
                        <a:lumOff val="90000"/>
                      </a:schemeClr>
                    </a:solid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−1</a:t>
                      </a:r>
                    </a:p>
                  </a:txBody>
                  <a:tcPr marL="36000" marR="36000" marT="36000" marB="36000" anchor="ctr" anchorCtr="1" horzOverflow="overflow">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10000"/>
                        <a:lumOff val="90000"/>
                      </a:schemeClr>
                    </a:solid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en-US" altLang="ja-JP" sz="14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0</a:t>
                      </a: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10000"/>
                        <a:lumOff val="90000"/>
                      </a:schemeClr>
                    </a:solid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+1</a:t>
                      </a: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10000"/>
                        <a:lumOff val="90000"/>
                      </a:schemeClr>
                    </a:solid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+2</a:t>
                      </a: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10000"/>
                        <a:lumOff val="90000"/>
                      </a:schemeClr>
                    </a:solidFill>
                  </a:tcPr>
                </a:tc>
                <a:extLst>
                  <a:ext uri="{0D108BD9-81ED-4DB2-BD59-A6C34878D82A}">
                    <a16:rowId xmlns:a16="http://schemas.microsoft.com/office/drawing/2014/main" val="10001"/>
                  </a:ext>
                </a:extLst>
              </a:tr>
              <a:tr h="0">
                <a:tc rowSpan="2">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en-US" altLang="ja-JP" sz="14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1</a:t>
                      </a:r>
                      <a:r>
                        <a:rPr kumimoji="1" lang="ja-JP" altLang="en-US" sz="14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．実効スケール</a:t>
                      </a: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小さい</a:t>
                      </a: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0" marR="0" lvl="0" indent="0" algn="ct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endParaRPr kumimoji="1" lang="ja-JP" altLang="en-US" sz="14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endParaRP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10 µm</a:t>
                      </a:r>
                      <a:r>
                        <a:rPr kumimoji="1" lang="ja-JP" altLang="en-US"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以上</a:t>
                      </a: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en-US" altLang="ja-JP" sz="14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10 µm</a:t>
                      </a:r>
                      <a:r>
                        <a:rPr kumimoji="1" lang="ja-JP" altLang="en-US" sz="14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以下</a:t>
                      </a: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1 µm</a:t>
                      </a:r>
                      <a:r>
                        <a:rPr kumimoji="1" lang="ja-JP" altLang="en-US"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以下</a:t>
                      </a: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extLst>
                  <a:ext uri="{0D108BD9-81ED-4DB2-BD59-A6C34878D82A}">
                    <a16:rowId xmlns:a16="http://schemas.microsoft.com/office/drawing/2014/main" val="10002"/>
                  </a:ext>
                </a:extLst>
              </a:tr>
              <a:tr h="0">
                <a:tc vMerge="1">
                  <a:txBody>
                    <a:bodyPr/>
                    <a:lstStyle/>
                    <a:p>
                      <a:endParaRPr kumimoji="1" lang="ja-JP" altLang="en-US"/>
                    </a:p>
                  </a:txBody>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大きい</a:t>
                      </a: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0" marR="0" lvl="0" indent="0" algn="ct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endParaRPr kumimoji="1" lang="ja-JP" altLang="en-US" sz="14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endParaRP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en-US" altLang="ja-JP" sz="14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100 mm</a:t>
                      </a:r>
                      <a:r>
                        <a:rPr kumimoji="1" lang="ja-JP" altLang="en-US" sz="14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未満</a:t>
                      </a: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en-US" altLang="ja-JP" sz="14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100 mm</a:t>
                      </a:r>
                      <a:r>
                        <a:rPr kumimoji="1" lang="ja-JP" altLang="en-US" sz="14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以上</a:t>
                      </a: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en-US" altLang="ja-JP" sz="14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10 m</a:t>
                      </a:r>
                      <a:r>
                        <a:rPr kumimoji="1" lang="ja-JP" altLang="en-US" sz="14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以上</a:t>
                      </a: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66700">
                <a:tc rowSpan="3">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en-US" altLang="ja-JP" sz="14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2</a:t>
                      </a:r>
                      <a:r>
                        <a:rPr kumimoji="1" lang="ja-JP" altLang="en-US" sz="14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．計測対象</a:t>
                      </a: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表面形状</a:t>
                      </a: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0" marR="0" lvl="0" indent="0" algn="ct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endParaRPr kumimoji="1" lang="ja-JP" altLang="en-US" sz="14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endParaRP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よい</a:t>
                      </a: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悪い</a:t>
                      </a: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とても悪い</a:t>
                      </a: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extLst>
                  <a:ext uri="{0D108BD9-81ED-4DB2-BD59-A6C34878D82A}">
                    <a16:rowId xmlns:a16="http://schemas.microsoft.com/office/drawing/2014/main" val="10004"/>
                  </a:ext>
                </a:extLst>
              </a:tr>
              <a:tr h="266700">
                <a:tc vMerge="1">
                  <a:txBody>
                    <a:bodyPr/>
                    <a:lstStyle/>
                    <a:p>
                      <a:endParaRPr kumimoji="1" lang="ja-JP" altLang="en-US"/>
                    </a:p>
                  </a:txBody>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測定次元</a:t>
                      </a: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0" marR="0" lvl="0" indent="0" algn="ct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endParaRPr kumimoji="1" lang="ja-JP" altLang="en-US" sz="14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endParaRP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1</a:t>
                      </a:r>
                      <a:r>
                        <a:rPr kumimoji="1" lang="ja-JP" altLang="en-US"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次元</a:t>
                      </a: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en-US" altLang="ja-JP" sz="14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2</a:t>
                      </a:r>
                      <a:r>
                        <a:rPr kumimoji="1" lang="ja-JP" altLang="en-US" sz="14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次元</a:t>
                      </a: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3</a:t>
                      </a:r>
                      <a:r>
                        <a:rPr kumimoji="1" lang="ja-JP" altLang="en-US"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次元</a:t>
                      </a: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extLst>
                  <a:ext uri="{0D108BD9-81ED-4DB2-BD59-A6C34878D82A}">
                    <a16:rowId xmlns:a16="http://schemas.microsoft.com/office/drawing/2014/main" val="10005"/>
                  </a:ext>
                </a:extLst>
              </a:tr>
              <a:tr h="0">
                <a:tc vMerge="1">
                  <a:txBody>
                    <a:bodyPr/>
                    <a:lstStyle/>
                    <a:p>
                      <a:endParaRPr kumimoji="1" lang="ja-JP" altLang="en-US"/>
                    </a:p>
                  </a:txBody>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形状</a:t>
                      </a: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0" marR="0" lvl="0" indent="0" algn="ct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endParaRPr kumimoji="1" lang="ja-JP" altLang="en-US" sz="14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endParaRP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単純</a:t>
                      </a: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複雑</a:t>
                      </a: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0" marR="0" lvl="0" indent="0" algn="ct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endParaRPr kumimoji="1" lang="ja-JP" altLang="en-US" sz="14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endParaRP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66700">
                <a:tc rowSpan="2">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3</a:t>
                      </a:r>
                      <a:r>
                        <a:rPr kumimoji="1" lang="ja-JP" altLang="en-US"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．計測環境</a:t>
                      </a: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環境</a:t>
                      </a: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0" marR="0" lvl="0" indent="0" algn="ct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endParaRPr kumimoji="1" lang="ja-JP" altLang="en-US" sz="14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endParaRP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よい</a:t>
                      </a: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悪い</a:t>
                      </a: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とても悪い</a:t>
                      </a: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0">
                <a:tc vMerge="1">
                  <a:txBody>
                    <a:bodyPr/>
                    <a:lstStyle/>
                    <a:p>
                      <a:endParaRPr kumimoji="1" lang="ja-JP" altLang="en-US"/>
                    </a:p>
                  </a:txBody>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温度補正</a:t>
                      </a: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有効</a:t>
                      </a: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なし</a:t>
                      </a:r>
                      <a:r>
                        <a:rPr kumimoji="1" lang="en-US" altLang="ja-JP" sz="14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a:t>
                      </a:r>
                      <a:r>
                        <a:rPr kumimoji="1" lang="ja-JP" altLang="en-US" sz="14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無効</a:t>
                      </a: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0" marR="0" lvl="0" indent="0" algn="ct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endParaRPr kumimoji="1" lang="ja-JP" altLang="en-US" sz="14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endParaRP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0" marR="0" lvl="0" indent="0" algn="ct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endParaRPr kumimoji="1" lang="ja-JP" altLang="en-US" sz="14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endParaRP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65113">
                <a:tc rowSpan="4">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4</a:t>
                      </a:r>
                      <a:r>
                        <a:rPr kumimoji="1" lang="ja-JP" altLang="en-US"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．データ処理</a:t>
                      </a:r>
                    </a:p>
                    <a:p>
                      <a:pPr marL="469900" marR="0" lvl="0" indent="-46990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（知的計測技術）</a:t>
                      </a: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反転法</a:t>
                      </a:r>
                      <a:r>
                        <a:rPr kumimoji="1" lang="en-US" altLang="ja-JP"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a:t>
                      </a:r>
                      <a:r>
                        <a:rPr kumimoji="1" lang="ja-JP" altLang="en-US"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多点法など</a:t>
                      </a: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有効</a:t>
                      </a: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なし</a:t>
                      </a:r>
                      <a:r>
                        <a:rPr kumimoji="1" lang="en-US" altLang="ja-JP" sz="14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a:t>
                      </a:r>
                      <a:r>
                        <a:rPr kumimoji="1" lang="ja-JP" altLang="en-US" sz="14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無効</a:t>
                      </a: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0" marR="0" lvl="0" indent="0" algn="ct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endParaRPr kumimoji="1" lang="ja-JP" altLang="en-US" sz="14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endParaRP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0" marR="0" lvl="0" indent="0" algn="ct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endParaRPr kumimoji="1" lang="ja-JP" altLang="en-US" sz="14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endParaRP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66700">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相対</a:t>
                      </a:r>
                      <a:r>
                        <a:rPr kumimoji="1" lang="en-US" altLang="ja-JP"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a:t>
                      </a:r>
                      <a:r>
                        <a:rPr kumimoji="1" lang="ja-JP" altLang="en-US"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絶対</a:t>
                      </a:r>
                    </a:p>
                  </a:txBody>
                  <a:tcPr marL="36000" marR="36000" marT="36000" marB="36000" anchor="ctr" anchorCtr="1" horzOverflow="overflow">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0" marR="0" lvl="0" indent="0" algn="ct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endParaRPr kumimoji="1" lang="ja-JP" altLang="en-US" sz="14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endParaRP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相対（標準）</a:t>
                      </a: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絶対</a:t>
                      </a: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lvl1pPr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0" marR="0" lvl="0" indent="0" algn="ct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endParaRPr kumimoji="1" lang="ja-JP" altLang="en-US"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endParaRP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65113">
                <a:tc vMerge="1">
                  <a:txBody>
                    <a:bodyPr/>
                    <a:lstStyle/>
                    <a:p>
                      <a:endParaRPr kumimoji="1" lang="ja-JP" altLang="en-US"/>
                    </a:p>
                  </a:txBody>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平均化</a:t>
                      </a: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有効</a:t>
                      </a: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なし</a:t>
                      </a:r>
                      <a:r>
                        <a:rPr kumimoji="1" lang="en-US" altLang="ja-JP"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a:t>
                      </a:r>
                      <a:r>
                        <a:rPr kumimoji="1" lang="ja-JP" altLang="en-US"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無効</a:t>
                      </a: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0" marR="0" lvl="0" indent="0" algn="ct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endParaRPr kumimoji="1" lang="ja-JP" altLang="en-US" sz="14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endParaRP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0" marR="0" lvl="0" indent="0" algn="ct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endParaRPr kumimoji="1" lang="ja-JP" altLang="en-US" sz="14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endParaRP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0">
                <a:tc vMerge="1">
                  <a:txBody>
                    <a:bodyPr/>
                    <a:lstStyle/>
                    <a:p>
                      <a:endParaRPr kumimoji="1" lang="ja-JP" altLang="en-US"/>
                    </a:p>
                  </a:txBody>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アッベの原理</a:t>
                      </a: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有効</a:t>
                      </a: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なし</a:t>
                      </a:r>
                      <a:r>
                        <a:rPr kumimoji="1" lang="en-US" altLang="ja-JP"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a:t>
                      </a:r>
                      <a:r>
                        <a:rPr kumimoji="1" lang="ja-JP" altLang="en-US"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無効</a:t>
                      </a: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0" marR="0" lvl="0" indent="0" algn="ct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endParaRPr kumimoji="1" lang="ja-JP" altLang="en-US" sz="14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endParaRP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0" marR="0" lvl="0" indent="0" algn="ctr" defTabSz="914400" rtl="0" eaLnBrk="1" fontAlgn="ctr" latinLnBrk="0" hangingPunct="1">
                        <a:lnSpc>
                          <a:spcPct val="100000"/>
                        </a:lnSpc>
                        <a:spcBef>
                          <a:spcPct val="0"/>
                        </a:spcBef>
                        <a:spcAft>
                          <a:spcPct val="0"/>
                        </a:spcAft>
                        <a:buClr>
                          <a:schemeClr val="accent2"/>
                        </a:buClr>
                        <a:buSzTx/>
                        <a:buFont typeface="Wingdings" panose="05000000000000000000" pitchFamily="2" charset="2"/>
                        <a:buNone/>
                        <a:tabLst/>
                      </a:pPr>
                      <a:endParaRPr kumimoji="1" lang="ja-JP" altLang="en-US"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endParaRPr>
                    </a:p>
                  </a:txBody>
                  <a:tcPr marL="36000" marR="36000"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bl>
          </a:graphicData>
        </a:graphic>
      </p:graphicFrame>
      <p:sp>
        <p:nvSpPr>
          <p:cNvPr id="11" name="テキスト ボックス 10">
            <a:extLst>
              <a:ext uri="{FF2B5EF4-FFF2-40B4-BE49-F238E27FC236}">
                <a16:creationId xmlns:a16="http://schemas.microsoft.com/office/drawing/2014/main" id="{6D5EB5E1-3B52-CEE5-EEDE-0015A12A3C86}"/>
              </a:ext>
            </a:extLst>
          </p:cNvPr>
          <p:cNvSpPr txBox="1"/>
          <p:nvPr/>
        </p:nvSpPr>
        <p:spPr>
          <a:xfrm>
            <a:off x="8092441" y="6006708"/>
            <a:ext cx="1051559" cy="400110"/>
          </a:xfrm>
          <a:prstGeom prst="rect">
            <a:avLst/>
          </a:prstGeom>
          <a:noFill/>
        </p:spPr>
        <p:txBody>
          <a:bodyPr wrap="square">
            <a:spAutoFit/>
          </a:bodyPr>
          <a:lstStyle/>
          <a:p>
            <a:r>
              <a:rPr lang="ja-JP" altLang="en-US" sz="1000" dirty="0"/>
              <a:t>高増潔作成</a:t>
            </a:r>
            <a:r>
              <a:rPr lang="en-US" altLang="ja-JP" sz="1000" dirty="0"/>
              <a:t>©takamasu-lab</a:t>
            </a:r>
            <a:endParaRPr lang="ja-JP" altLang="en-US" sz="1000" dirty="0"/>
          </a:p>
        </p:txBody>
      </p:sp>
    </p:spTree>
    <p:extLst>
      <p:ext uri="{BB962C8B-B14F-4D97-AF65-F5344CB8AC3E}">
        <p14:creationId xmlns:p14="http://schemas.microsoft.com/office/powerpoint/2010/main" val="4231833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a:extLst>
              <a:ext uri="{FF2B5EF4-FFF2-40B4-BE49-F238E27FC236}">
                <a16:creationId xmlns:a16="http://schemas.microsoft.com/office/drawing/2014/main" id="{1A2499AF-4B4A-3027-27DD-6E4602F8266C}"/>
              </a:ext>
            </a:extLst>
          </p:cNvPr>
          <p:cNvSpPr>
            <a:spLocks noGrp="1"/>
          </p:cNvSpPr>
          <p:nvPr>
            <p:ph idx="1"/>
          </p:nvPr>
        </p:nvSpPr>
        <p:spPr/>
        <p:txBody>
          <a:bodyPr/>
          <a:lstStyle/>
          <a:p>
            <a:pPr eaLnBrk="1" hangingPunct="1"/>
            <a:r>
              <a:rPr lang="ja-JP" altLang="en-US" dirty="0">
                <a:latin typeface="Arial" panose="020B0604020202020204" pitchFamily="34" charset="0"/>
                <a:ea typeface="ＭＳ ゴシック" panose="020B0609070205080204" pitchFamily="49" charset="-128"/>
              </a:rPr>
              <a:t>測長</a:t>
            </a:r>
            <a:r>
              <a:rPr lang="en-US" altLang="ja-JP" dirty="0">
                <a:latin typeface="Arial" panose="020B0604020202020204" pitchFamily="34" charset="0"/>
                <a:ea typeface="ＭＳ ゴシック" panose="020B0609070205080204" pitchFamily="49" charset="-128"/>
              </a:rPr>
              <a:t>AFM</a:t>
            </a:r>
            <a:r>
              <a:rPr lang="ja-JP" altLang="en-US" dirty="0">
                <a:latin typeface="Arial" panose="020B0604020202020204" pitchFamily="34" charset="0"/>
                <a:ea typeface="ＭＳ ゴシック" panose="020B0609070205080204" pitchFamily="49" charset="-128"/>
              </a:rPr>
              <a:t>により，ピッチ，段差，線幅のナノメートル標準</a:t>
            </a:r>
            <a:endParaRPr lang="en-US" altLang="ja-JP" dirty="0">
              <a:latin typeface="Arial" panose="020B0604020202020204" pitchFamily="34" charset="0"/>
              <a:ea typeface="ＭＳ ゴシック" panose="020B0609070205080204" pitchFamily="49" charset="-128"/>
            </a:endParaRPr>
          </a:p>
          <a:p>
            <a:pPr lvl="1"/>
            <a:r>
              <a:rPr lang="ja-JP" altLang="en-US" dirty="0">
                <a:solidFill>
                  <a:srgbClr val="002A54"/>
                </a:solidFill>
                <a:latin typeface="Arial" panose="020B0604020202020204" pitchFamily="34" charset="0"/>
                <a:ea typeface="ＭＳ ゴシック" panose="020B0609070205080204" pitchFamily="49" charset="-128"/>
              </a:rPr>
              <a:t>実効スケールがとても小さい，表面形状が悪い</a:t>
            </a:r>
            <a:endParaRPr lang="en-US" altLang="ja-JP" dirty="0">
              <a:solidFill>
                <a:srgbClr val="002A54"/>
              </a:solidFill>
              <a:latin typeface="Arial" panose="020B0604020202020204" pitchFamily="34" charset="0"/>
              <a:ea typeface="ＭＳ ゴシック" panose="020B0609070205080204" pitchFamily="49" charset="-128"/>
            </a:endParaRPr>
          </a:p>
          <a:p>
            <a:pPr lvl="1"/>
            <a:r>
              <a:rPr lang="ja-JP" altLang="en-US" dirty="0">
                <a:solidFill>
                  <a:srgbClr val="002A54"/>
                </a:solidFill>
                <a:latin typeface="Arial" panose="020B0604020202020204" pitchFamily="34" charset="0"/>
                <a:ea typeface="ＭＳ ゴシック" panose="020B0609070205080204" pitchFamily="49" charset="-128"/>
              </a:rPr>
              <a:t>ピッチ：</a:t>
            </a:r>
            <a:r>
              <a:rPr kumimoji="1" lang="en-US" altLang="ja-JP"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10</a:t>
            </a:r>
            <a:r>
              <a:rPr kumimoji="1" lang="en-US" altLang="ja-JP" b="0" i="0" u="none" strike="noStrike" cap="none" normalizeH="0" baseline="3000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−3</a:t>
            </a:r>
            <a:r>
              <a:rPr kumimoji="1" lang="ja-JP" altLang="en-US" b="0" i="0" u="none" strike="noStrike" cap="none" normalizeH="0" baseline="3000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 </a:t>
            </a:r>
            <a:r>
              <a:rPr kumimoji="1" lang="ja-JP" altLang="en-US" b="0" i="0" u="none" strike="noStrike" cap="none" normalizeH="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程度，</a:t>
            </a:r>
            <a:r>
              <a:rPr lang="ja-JP" altLang="en-US" dirty="0">
                <a:solidFill>
                  <a:srgbClr val="002A54"/>
                </a:solidFill>
                <a:latin typeface="Arial" panose="020B0604020202020204" pitchFamily="34" charset="0"/>
                <a:ea typeface="ＭＳ ゴシック" panose="020B0609070205080204" pitchFamily="49" charset="-128"/>
              </a:rPr>
              <a:t>平均化が使える，相対測定</a:t>
            </a:r>
            <a:endParaRPr lang="en-US" altLang="ja-JP" dirty="0">
              <a:solidFill>
                <a:srgbClr val="002A54"/>
              </a:solidFill>
              <a:latin typeface="Arial" panose="020B0604020202020204" pitchFamily="34" charset="0"/>
              <a:ea typeface="ＭＳ ゴシック" panose="020B0609070205080204" pitchFamily="49" charset="-128"/>
            </a:endParaRPr>
          </a:p>
          <a:p>
            <a:pPr lvl="1"/>
            <a:r>
              <a:rPr lang="ja-JP" altLang="en-US" dirty="0">
                <a:solidFill>
                  <a:srgbClr val="002A54"/>
                </a:solidFill>
                <a:latin typeface="Arial" panose="020B0604020202020204" pitchFamily="34" charset="0"/>
                <a:ea typeface="ＭＳ ゴシック" panose="020B0609070205080204" pitchFamily="49" charset="-128"/>
              </a:rPr>
              <a:t>段差：</a:t>
            </a:r>
            <a:r>
              <a:rPr kumimoji="1" lang="en-US" altLang="ja-JP"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 10</a:t>
            </a:r>
            <a:r>
              <a:rPr kumimoji="1" lang="en-US" altLang="ja-JP" b="0" i="0" u="none" strike="noStrike" cap="none" normalizeH="0" baseline="3000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−2</a:t>
            </a:r>
            <a:r>
              <a:rPr kumimoji="1" lang="ja-JP" altLang="en-US" b="0" i="0" u="none" strike="noStrike" cap="none" normalizeH="0" baseline="3000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 </a:t>
            </a:r>
            <a:r>
              <a:rPr kumimoji="1" lang="ja-JP" altLang="en-US" b="0" i="0" u="none" strike="noStrike" cap="none" normalizeH="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程度，</a:t>
            </a:r>
            <a:r>
              <a:rPr lang="ja-JP" altLang="en-US" dirty="0">
                <a:solidFill>
                  <a:srgbClr val="002A54"/>
                </a:solidFill>
                <a:latin typeface="Arial" panose="020B0604020202020204" pitchFamily="34" charset="0"/>
                <a:ea typeface="ＭＳ ゴシック" panose="020B0609070205080204" pitchFamily="49" charset="-128"/>
              </a:rPr>
              <a:t>相対測定</a:t>
            </a:r>
            <a:endParaRPr lang="en-US" altLang="ja-JP" dirty="0">
              <a:solidFill>
                <a:srgbClr val="002A54"/>
              </a:solidFill>
              <a:latin typeface="Arial" panose="020B0604020202020204" pitchFamily="34" charset="0"/>
              <a:ea typeface="ＭＳ ゴシック" panose="020B0609070205080204" pitchFamily="49" charset="-128"/>
            </a:endParaRPr>
          </a:p>
          <a:p>
            <a:pPr lvl="1"/>
            <a:r>
              <a:rPr lang="ja-JP" altLang="en-US" dirty="0">
                <a:solidFill>
                  <a:srgbClr val="002A54"/>
                </a:solidFill>
                <a:latin typeface="Arial" panose="020B0604020202020204" pitchFamily="34" charset="0"/>
                <a:ea typeface="ＭＳ ゴシック" panose="020B0609070205080204" pitchFamily="49" charset="-128"/>
              </a:rPr>
              <a:t>線幅：</a:t>
            </a:r>
            <a:r>
              <a:rPr kumimoji="1" lang="en-US" altLang="ja-JP"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 10</a:t>
            </a:r>
            <a:r>
              <a:rPr kumimoji="1" lang="en-US" altLang="ja-JP" b="0" i="0" u="none" strike="noStrike" cap="none" normalizeH="0" baseline="3000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−1</a:t>
            </a:r>
            <a:r>
              <a:rPr kumimoji="1" lang="ja-JP" altLang="en-US" b="0" i="0" u="none" strike="noStrike" cap="none" normalizeH="0" baseline="3000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 </a:t>
            </a:r>
            <a:r>
              <a:rPr lang="ja-JP" altLang="en-US" dirty="0">
                <a:solidFill>
                  <a:srgbClr val="002A54"/>
                </a:solidFill>
                <a:latin typeface="Arial" panose="020B0604020202020204" pitchFamily="34" charset="0"/>
                <a:ea typeface="ＭＳ ゴシック" panose="020B0609070205080204" pitchFamily="49" charset="-128"/>
              </a:rPr>
              <a:t>程度，絶対測定</a:t>
            </a:r>
          </a:p>
        </p:txBody>
      </p:sp>
      <p:sp>
        <p:nvSpPr>
          <p:cNvPr id="13317" name="Rectangle 369"/>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latin typeface="Arial" panose="020B0604020202020204" pitchFamily="34" charset="0"/>
                <a:ea typeface="ＭＳ ゴシック" panose="020B0609070205080204" pitchFamily="49" charset="-128"/>
              </a:rPr>
              <a:t>スケールファクタチャート（</a:t>
            </a:r>
            <a:r>
              <a:rPr lang="en-US" altLang="ja-JP" dirty="0">
                <a:effectLst/>
                <a:latin typeface="Arial" panose="020B0604020202020204" pitchFamily="34" charset="0"/>
                <a:ea typeface="ＭＳ ゴシック" panose="020B0609070205080204" pitchFamily="49" charset="-128"/>
              </a:rPr>
              <a:t>2</a:t>
            </a:r>
            <a:r>
              <a:rPr lang="ja-JP" altLang="en-US" dirty="0">
                <a:effectLst/>
                <a:latin typeface="Arial" panose="020B0604020202020204" pitchFamily="34" charset="0"/>
                <a:ea typeface="ＭＳ ゴシック" panose="020B0609070205080204" pitchFamily="49" charset="-128"/>
              </a:rPr>
              <a:t>）</a:t>
            </a:r>
            <a:r>
              <a:rPr lang="ja-JP" altLang="en-US" sz="3000" dirty="0">
                <a:effectLst/>
                <a:latin typeface="Arial" panose="020B0604020202020204" pitchFamily="34" charset="0"/>
                <a:ea typeface="ＭＳ ゴシック" panose="020B0609070205080204" pitchFamily="49" charset="-128"/>
              </a:rPr>
              <a:t>ナノ標準（</a:t>
            </a:r>
            <a:r>
              <a:rPr lang="en-US" altLang="ja-JP" sz="3000" dirty="0">
                <a:effectLst/>
                <a:latin typeface="Arial" panose="020B0604020202020204" pitchFamily="34" charset="0"/>
                <a:ea typeface="ＭＳ ゴシック" panose="020B0609070205080204" pitchFamily="49" charset="-128"/>
              </a:rPr>
              <a:t>1</a:t>
            </a:r>
            <a:r>
              <a:rPr lang="ja-JP" altLang="en-US" sz="3000" dirty="0">
                <a:effectLst/>
                <a:latin typeface="Arial" panose="020B0604020202020204" pitchFamily="34" charset="0"/>
                <a:ea typeface="ＭＳ ゴシック" panose="020B0609070205080204" pitchFamily="49" charset="-128"/>
              </a:rPr>
              <a:t>）</a:t>
            </a:r>
          </a:p>
        </p:txBody>
      </p:sp>
      <p:sp>
        <p:nvSpPr>
          <p:cNvPr id="2" name="日付プレースホルダー 1"/>
          <p:cNvSpPr>
            <a:spLocks noGrp="1"/>
          </p:cNvSpPr>
          <p:nvPr>
            <p:ph type="dt" sz="half" idx="10"/>
          </p:nvPr>
        </p:nvSpPr>
        <p:spPr/>
        <p:txBody>
          <a:bodyPr/>
          <a:lstStyle/>
          <a:p>
            <a:pPr>
              <a:defRPr/>
            </a:pPr>
            <a:r>
              <a:rPr lang="en-US" altLang="ja-JP"/>
              <a:t>2022</a:t>
            </a:r>
            <a:r>
              <a:rPr lang="ja-JP" altLang="en-US"/>
              <a:t>年</a:t>
            </a:r>
            <a:r>
              <a:rPr lang="en-US" altLang="ja-JP"/>
              <a:t>5</a:t>
            </a:r>
            <a:r>
              <a:rPr lang="ja-JP" altLang="en-US"/>
              <a:t>月</a:t>
            </a:r>
            <a:r>
              <a:rPr lang="en-US" altLang="ja-JP"/>
              <a:t>8</a:t>
            </a:r>
            <a:r>
              <a:rPr lang="ja-JP" altLang="en-US"/>
              <a:t>日</a:t>
            </a:r>
            <a:endParaRPr lang="en-US" altLang="ja-JP"/>
          </a:p>
        </p:txBody>
      </p:sp>
      <p:sp>
        <p:nvSpPr>
          <p:cNvPr id="3" name="フッター プレースホルダー 2"/>
          <p:cNvSpPr>
            <a:spLocks noGrp="1"/>
          </p:cNvSpPr>
          <p:nvPr>
            <p:ph type="ftr" sz="quarter" idx="11"/>
          </p:nvPr>
        </p:nvSpPr>
        <p:spPr/>
        <p:txBody>
          <a:bodyPr/>
          <a:lstStyle/>
          <a:p>
            <a:pPr>
              <a:defRPr/>
            </a:pPr>
            <a:r>
              <a:rPr lang="ja-JP" altLang="en-US"/>
              <a:t>精密測定の定義</a:t>
            </a:r>
            <a:endParaRPr lang="en-US" altLang="ja-JP"/>
          </a:p>
        </p:txBody>
      </p:sp>
      <p:sp>
        <p:nvSpPr>
          <p:cNvPr id="4" name="スライド番号プレースホルダー 3"/>
          <p:cNvSpPr>
            <a:spLocks noGrp="1"/>
          </p:cNvSpPr>
          <p:nvPr>
            <p:ph type="sldNum" sz="quarter" idx="12"/>
          </p:nvPr>
        </p:nvSpPr>
        <p:spPr/>
        <p:txBody>
          <a:bodyPr/>
          <a:lstStyle/>
          <a:p>
            <a:pPr>
              <a:defRPr/>
            </a:pPr>
            <a:fld id="{291628F5-3123-4CDB-A258-BC41A6699EE6}" type="slidenum">
              <a:rPr lang="ja-JP" altLang="en-US" smtClean="0"/>
              <a:pPr>
                <a:defRPr/>
              </a:pPr>
              <a:t>11</a:t>
            </a:fld>
            <a:endParaRPr lang="en-US" altLang="ja-JP"/>
          </a:p>
        </p:txBody>
      </p:sp>
      <p:pic>
        <p:nvPicPr>
          <p:cNvPr id="13389" name="Picture 692"/>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732588" y="4247325"/>
            <a:ext cx="2341562" cy="194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90" name="Picture 693"/>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6759575" y="2343912"/>
            <a:ext cx="2135188" cy="190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2" name="Group 418">
            <a:extLst>
              <a:ext uri="{FF2B5EF4-FFF2-40B4-BE49-F238E27FC236}">
                <a16:creationId xmlns:a16="http://schemas.microsoft.com/office/drawing/2014/main" id="{2FE1B432-3C1D-0509-25A1-41796EE68BA4}"/>
              </a:ext>
            </a:extLst>
          </p:cNvPr>
          <p:cNvGraphicFramePr>
            <a:graphicFrameLocks/>
          </p:cNvGraphicFramePr>
          <p:nvPr>
            <p:extLst>
              <p:ext uri="{D42A27DB-BD31-4B8C-83A1-F6EECF244321}">
                <p14:modId xmlns:p14="http://schemas.microsoft.com/office/powerpoint/2010/main" val="2495010611"/>
              </p:ext>
            </p:extLst>
          </p:nvPr>
        </p:nvGraphicFramePr>
        <p:xfrm>
          <a:off x="1013524" y="2711450"/>
          <a:ext cx="5386972" cy="3518400"/>
        </p:xfrm>
        <a:graphic>
          <a:graphicData uri="http://schemas.openxmlformats.org/drawingml/2006/table">
            <a:tbl>
              <a:tblPr/>
              <a:tblGrid>
                <a:gridCol w="1700263">
                  <a:extLst>
                    <a:ext uri="{9D8B030D-6E8A-4147-A177-3AD203B41FA5}">
                      <a16:colId xmlns:a16="http://schemas.microsoft.com/office/drawing/2014/main" val="20000"/>
                    </a:ext>
                  </a:extLst>
                </a:gridCol>
                <a:gridCol w="1441500">
                  <a:extLst>
                    <a:ext uri="{9D8B030D-6E8A-4147-A177-3AD203B41FA5}">
                      <a16:colId xmlns:a16="http://schemas.microsoft.com/office/drawing/2014/main" val="20002"/>
                    </a:ext>
                  </a:extLst>
                </a:gridCol>
                <a:gridCol w="800457">
                  <a:extLst>
                    <a:ext uri="{9D8B030D-6E8A-4147-A177-3AD203B41FA5}">
                      <a16:colId xmlns:a16="http://schemas.microsoft.com/office/drawing/2014/main" val="20003"/>
                    </a:ext>
                  </a:extLst>
                </a:gridCol>
                <a:gridCol w="740664">
                  <a:extLst>
                    <a:ext uri="{9D8B030D-6E8A-4147-A177-3AD203B41FA5}">
                      <a16:colId xmlns:a16="http://schemas.microsoft.com/office/drawing/2014/main" val="20004"/>
                    </a:ext>
                  </a:extLst>
                </a:gridCol>
                <a:gridCol w="704088">
                  <a:extLst>
                    <a:ext uri="{9D8B030D-6E8A-4147-A177-3AD203B41FA5}">
                      <a16:colId xmlns:a16="http://schemas.microsoft.com/office/drawing/2014/main" val="20005"/>
                    </a:ext>
                  </a:extLst>
                </a:gridCol>
              </a:tblGrid>
              <a:tr h="179388">
                <a:tc gridSpan="2">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要因</a:t>
                      </a:r>
                    </a:p>
                  </a:txBody>
                  <a:tcPr marL="54000" marR="54000" marT="54000" marB="54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10000"/>
                        <a:lumOff val="90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ピッチ</a:t>
                      </a:r>
                    </a:p>
                  </a:txBody>
                  <a:tcPr marL="54000" marR="54000" marT="54000" marB="54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10000"/>
                        <a:lumOff val="90000"/>
                      </a:schemeClr>
                    </a:solid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段差</a:t>
                      </a:r>
                    </a:p>
                  </a:txBody>
                  <a:tcPr marL="54000" marR="54000" marT="54000" marB="54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10000"/>
                        <a:lumOff val="90000"/>
                      </a:schemeClr>
                    </a:solid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線幅</a:t>
                      </a:r>
                    </a:p>
                  </a:txBody>
                  <a:tcPr marL="54000" marR="54000" marT="54000" marB="54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10000"/>
                        <a:lumOff val="90000"/>
                      </a:schemeClr>
                    </a:solidFill>
                  </a:tcPr>
                </a:tc>
                <a:extLst>
                  <a:ext uri="{0D108BD9-81ED-4DB2-BD59-A6C34878D82A}">
                    <a16:rowId xmlns:a16="http://schemas.microsoft.com/office/drawing/2014/main" val="10000"/>
                  </a:ext>
                </a:extLst>
              </a:tr>
              <a:tr h="0">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1</a:t>
                      </a:r>
                      <a:r>
                        <a:rPr kumimoji="1" lang="ja-JP" altLang="en-US"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．実効スケール</a:t>
                      </a:r>
                    </a:p>
                  </a:txBody>
                  <a:tcPr marL="54000" marR="54000" marT="54000" marB="54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小さい</a:t>
                      </a:r>
                    </a:p>
                  </a:txBody>
                  <a:tcPr marL="54000" marR="54000" marT="54000" marB="54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+2</a:t>
                      </a:r>
                    </a:p>
                  </a:txBody>
                  <a:tcPr marL="54000" marR="54000" marT="54000" marB="54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+2</a:t>
                      </a:r>
                    </a:p>
                  </a:txBody>
                  <a:tcPr marL="54000" marR="54000" marT="54000" marB="54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+2</a:t>
                      </a:r>
                    </a:p>
                  </a:txBody>
                  <a:tcPr marL="54000" marR="54000" marT="54000" marB="54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extLst>
                  <a:ext uri="{0D108BD9-81ED-4DB2-BD59-A6C34878D82A}">
                    <a16:rowId xmlns:a16="http://schemas.microsoft.com/office/drawing/2014/main" val="10001"/>
                  </a:ext>
                </a:extLst>
              </a:tr>
              <a:tr h="0">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2</a:t>
                      </a:r>
                      <a:r>
                        <a:rPr kumimoji="1" lang="ja-JP" altLang="en-US"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．計測対象</a:t>
                      </a:r>
                    </a:p>
                  </a:txBody>
                  <a:tcPr marL="54000" marR="54000" marT="54000" marB="54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表面形状</a:t>
                      </a:r>
                    </a:p>
                  </a:txBody>
                  <a:tcPr marL="54000" marR="54000" marT="54000" marB="54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+1</a:t>
                      </a:r>
                    </a:p>
                  </a:txBody>
                  <a:tcPr marL="54000" marR="54000" marT="54000" marB="54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+1</a:t>
                      </a:r>
                    </a:p>
                  </a:txBody>
                  <a:tcPr marL="54000" marR="54000" marT="54000" marB="54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+1</a:t>
                      </a:r>
                    </a:p>
                  </a:txBody>
                  <a:tcPr marL="54000" marR="54000" marT="54000" marB="54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extLst>
                  <a:ext uri="{0D108BD9-81ED-4DB2-BD59-A6C34878D82A}">
                    <a16:rowId xmlns:a16="http://schemas.microsoft.com/office/drawing/2014/main" val="10002"/>
                  </a:ext>
                </a:extLst>
              </a:tr>
              <a:tr h="0">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3</a:t>
                      </a:r>
                      <a:r>
                        <a:rPr kumimoji="1" lang="ja-JP" altLang="en-US"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．計測環境</a:t>
                      </a:r>
                    </a:p>
                  </a:txBody>
                  <a:tcPr marL="54000" marR="54000" marT="54000" marB="54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環境</a:t>
                      </a:r>
                    </a:p>
                  </a:txBody>
                  <a:tcPr marL="54000" marR="54000" marT="54000" marB="54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0</a:t>
                      </a:r>
                    </a:p>
                  </a:txBody>
                  <a:tcPr marL="54000" marR="54000" marT="54000" marB="54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0</a:t>
                      </a:r>
                    </a:p>
                  </a:txBody>
                  <a:tcPr marL="54000" marR="54000" marT="54000" marB="54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0</a:t>
                      </a:r>
                    </a:p>
                  </a:txBody>
                  <a:tcPr marL="54000" marR="54000" marT="54000" marB="54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0">
                <a:tc rowSpan="4">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4</a:t>
                      </a:r>
                      <a:r>
                        <a:rPr kumimoji="1" lang="ja-JP" altLang="en-US" sz="1600" b="0" i="0" u="none" strike="noStrike" cap="none" normalizeH="0" baseline="0" dirty="0" err="1">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a:t>
                      </a:r>
                      <a:r>
                        <a:rPr kumimoji="1" lang="ja-JP" altLang="en-US"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データ処理</a:t>
                      </a:r>
                    </a:p>
                  </a:txBody>
                  <a:tcPr marL="54000" marR="54000" marT="54000" marB="54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反転法</a:t>
                      </a:r>
                      <a:r>
                        <a:rPr kumimoji="1" lang="en-US" altLang="ja-JP"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a:t>
                      </a:r>
                      <a:r>
                        <a:rPr kumimoji="1" lang="ja-JP" altLang="en-US"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多点法</a:t>
                      </a:r>
                    </a:p>
                  </a:txBody>
                  <a:tcPr marL="54000" marR="54000" marT="54000" marB="54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0</a:t>
                      </a:r>
                    </a:p>
                  </a:txBody>
                  <a:tcPr marL="54000" marR="54000" marT="54000" marB="54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0</a:t>
                      </a:r>
                    </a:p>
                  </a:txBody>
                  <a:tcPr marL="54000" marR="54000" marT="54000" marB="54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0</a:t>
                      </a:r>
                    </a:p>
                  </a:txBody>
                  <a:tcPr marL="54000" marR="54000" marT="54000" marB="54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0">
                <a:tc vMerge="1">
                  <a:txBody>
                    <a:bodyPr/>
                    <a:lstStyle/>
                    <a:p>
                      <a:endParaRPr kumimoji="1" lang="ja-JP" altLang="en-US"/>
                    </a:p>
                  </a:txBody>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相対</a:t>
                      </a:r>
                      <a:r>
                        <a:rPr kumimoji="1" lang="en-US" altLang="ja-JP"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a:t>
                      </a:r>
                      <a:r>
                        <a:rPr kumimoji="1" lang="ja-JP" altLang="en-US"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絶対</a:t>
                      </a:r>
                    </a:p>
                  </a:txBody>
                  <a:tcPr marL="54000" marR="54000" marT="54000" marB="54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0</a:t>
                      </a:r>
                    </a:p>
                  </a:txBody>
                  <a:tcPr marL="54000" marR="54000" marT="54000" marB="54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0</a:t>
                      </a:r>
                    </a:p>
                  </a:txBody>
                  <a:tcPr marL="54000" marR="54000" marT="54000" marB="54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+1</a:t>
                      </a:r>
                    </a:p>
                  </a:txBody>
                  <a:tcPr marL="54000" marR="54000" marT="54000" marB="54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extLst>
                  <a:ext uri="{0D108BD9-81ED-4DB2-BD59-A6C34878D82A}">
                    <a16:rowId xmlns:a16="http://schemas.microsoft.com/office/drawing/2014/main" val="10005"/>
                  </a:ext>
                </a:extLst>
              </a:tr>
              <a:tr h="0">
                <a:tc vMerge="1">
                  <a:txBody>
                    <a:bodyPr/>
                    <a:lstStyle/>
                    <a:p>
                      <a:endParaRPr kumimoji="1" lang="ja-JP" altLang="en-US"/>
                    </a:p>
                  </a:txBody>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平均化</a:t>
                      </a:r>
                    </a:p>
                  </a:txBody>
                  <a:tcPr marL="54000" marR="54000" marT="54000" marB="54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−1</a:t>
                      </a:r>
                    </a:p>
                  </a:txBody>
                  <a:tcPr marL="54000" marR="54000" marT="54000" marB="54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0</a:t>
                      </a:r>
                    </a:p>
                  </a:txBody>
                  <a:tcPr marL="54000" marR="54000" marT="54000" marB="54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0</a:t>
                      </a:r>
                    </a:p>
                  </a:txBody>
                  <a:tcPr marL="54000" marR="54000" marT="54000" marB="54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0">
                <a:tc vMerge="1">
                  <a:txBody>
                    <a:bodyPr/>
                    <a:lstStyle/>
                    <a:p>
                      <a:endParaRPr kumimoji="1" lang="ja-JP" altLang="en-US"/>
                    </a:p>
                  </a:txBody>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アッベの原理</a:t>
                      </a:r>
                    </a:p>
                  </a:txBody>
                  <a:tcPr marL="54000" marR="54000" marT="54000" marB="54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−1</a:t>
                      </a:r>
                    </a:p>
                  </a:txBody>
                  <a:tcPr marL="54000" marR="54000" marT="54000" marB="54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−1</a:t>
                      </a:r>
                    </a:p>
                  </a:txBody>
                  <a:tcPr marL="54000" marR="54000" marT="54000" marB="54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−1</a:t>
                      </a:r>
                    </a:p>
                  </a:txBody>
                  <a:tcPr marL="54000" marR="54000" marT="54000" marB="54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0007"/>
                  </a:ext>
                </a:extLst>
              </a:tr>
              <a:tr h="0">
                <a:tc gridSpan="2">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合計（</a:t>
                      </a:r>
                      <a:r>
                        <a:rPr kumimoji="1" lang="en-US" altLang="ja-JP"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10</a:t>
                      </a:r>
                      <a:r>
                        <a:rPr kumimoji="1" lang="en-US" altLang="ja-JP" sz="1600" b="0" i="0" u="none" strike="noStrike" cap="none" normalizeH="0" baseline="3000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−4</a:t>
                      </a:r>
                      <a:r>
                        <a:rPr kumimoji="1" lang="ja-JP" altLang="en-US"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が基準）</a:t>
                      </a:r>
                    </a:p>
                  </a:txBody>
                  <a:tcPr marL="54000" marR="54000" marT="54000" marB="54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+1</a:t>
                      </a:r>
                    </a:p>
                  </a:txBody>
                  <a:tcPr marL="54000" marR="54000" marT="54000" marB="54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+2</a:t>
                      </a:r>
                    </a:p>
                  </a:txBody>
                  <a:tcPr marL="54000" marR="54000" marT="54000" marB="54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+3</a:t>
                      </a:r>
                    </a:p>
                  </a:txBody>
                  <a:tcPr marL="54000" marR="54000" marT="54000" marB="54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0">
                <a:tc gridSpan="2">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スケールファクタの推定値</a:t>
                      </a:r>
                    </a:p>
                  </a:txBody>
                  <a:tcPr marL="54000" marR="54000" marT="54000" marB="54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10</a:t>
                      </a:r>
                      <a:r>
                        <a:rPr kumimoji="1" lang="en-US" altLang="ja-JP" sz="1600" b="0" i="0" u="none" strike="noStrike" cap="none" normalizeH="0" baseline="3000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−3</a:t>
                      </a:r>
                      <a:endParaRPr kumimoji="1" lang="en-US" altLang="ja-JP"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endParaRPr>
                    </a:p>
                  </a:txBody>
                  <a:tcPr marL="54000" marR="54000" marT="54000" marB="54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10</a:t>
                      </a:r>
                      <a:r>
                        <a:rPr kumimoji="1" lang="en-US" altLang="ja-JP" sz="1600" b="0" i="0" u="none" strike="noStrike" cap="none" normalizeH="0" baseline="3000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−2</a:t>
                      </a:r>
                      <a:endParaRPr kumimoji="1" lang="en-US" altLang="ja-JP"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endParaRPr>
                    </a:p>
                  </a:txBody>
                  <a:tcPr marL="54000" marR="54000" marT="54000" marB="54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469900" indent="-469900" eaLnBrk="0" hangingPunct="0">
                        <a:spcBef>
                          <a:spcPct val="30000"/>
                        </a:spcBef>
                        <a:buClr>
                          <a:schemeClr val="accent2"/>
                        </a:buClr>
                        <a:buFont typeface="Wingdings" panose="05000000000000000000" pitchFamily="2" charset="2"/>
                        <a:defRPr kumimoji="1" sz="2000">
                          <a:solidFill>
                            <a:schemeClr val="tx1"/>
                          </a:solidFill>
                          <a:latin typeface="Arial" panose="020B0604020202020204" pitchFamily="34" charset="0"/>
                        </a:defRPr>
                      </a:lvl1pPr>
                      <a:lvl2pPr marL="742950" indent="-285750" eaLnBrk="0" hangingPunct="0">
                        <a:buClr>
                          <a:srgbClr val="FFCC00"/>
                        </a:buClr>
                        <a:buFont typeface="Wingdings" panose="05000000000000000000" pitchFamily="2" charset="2"/>
                        <a:defRPr kumimoji="1">
                          <a:solidFill>
                            <a:srgbClr val="001B36"/>
                          </a:solidFill>
                          <a:latin typeface="Arial" panose="020B0604020202020204" pitchFamily="34" charset="0"/>
                        </a:defRPr>
                      </a:lvl2pPr>
                      <a:lvl3pPr marL="1143000" indent="-228600" eaLnBrk="0" hangingPunct="0">
                        <a:buClr>
                          <a:srgbClr val="FF3399"/>
                        </a:buClr>
                        <a:buFont typeface="Wingdings" panose="05000000000000000000" pitchFamily="2" charset="2"/>
                        <a:defRPr kumimoji="1" sz="1700">
                          <a:solidFill>
                            <a:srgbClr val="001B36"/>
                          </a:solidFill>
                          <a:latin typeface="Arial" panose="020B0604020202020204" pitchFamily="34" charset="0"/>
                        </a:defRPr>
                      </a:lvl3pPr>
                      <a:lvl4pPr marL="16002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4pPr>
                      <a:lvl5pPr marL="2057400" indent="-228600" eaLnBrk="0" hangingPunct="0">
                        <a:buClr>
                          <a:schemeClr val="accent2"/>
                        </a:buClr>
                        <a:buFont typeface="Wingdings" panose="05000000000000000000" pitchFamily="2" charset="2"/>
                        <a:defRPr kumimoji="1" sz="1400">
                          <a:solidFill>
                            <a:srgbClr val="001B36"/>
                          </a:solidFill>
                          <a:latin typeface="Arial" panose="020B0604020202020204" pitchFamily="34" charset="0"/>
                        </a:defRPr>
                      </a:lvl5pPr>
                      <a:lvl6pPr marL="25146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6pPr>
                      <a:lvl7pPr marL="29718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7pPr>
                      <a:lvl8pPr marL="34290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8pPr>
                      <a:lvl9pPr marL="3886200" indent="-228600" eaLnBrk="0" fontAlgn="base" hangingPunct="0">
                        <a:spcBef>
                          <a:spcPct val="0"/>
                        </a:spcBef>
                        <a:spcAft>
                          <a:spcPct val="0"/>
                        </a:spcAft>
                        <a:buClr>
                          <a:schemeClr val="accent2"/>
                        </a:buClr>
                        <a:buFont typeface="Wingdings" panose="05000000000000000000" pitchFamily="2" charset="2"/>
                        <a:defRPr kumimoji="1" sz="1400">
                          <a:solidFill>
                            <a:srgbClr val="001B36"/>
                          </a:solidFill>
                          <a:latin typeface="Arial" panose="020B0604020202020204" pitchFamily="34" charset="0"/>
                        </a:defRPr>
                      </a:lvl9p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10</a:t>
                      </a:r>
                      <a:r>
                        <a:rPr kumimoji="1" lang="en-US" altLang="ja-JP" sz="1600" b="0" i="0" u="none" strike="noStrike" cap="none" normalizeH="0" baseline="3000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−1</a:t>
                      </a:r>
                      <a:endParaRPr kumimoji="1" lang="en-US" altLang="ja-JP" sz="16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endParaRPr>
                    </a:p>
                  </a:txBody>
                  <a:tcPr marL="54000" marR="54000" marT="54000" marB="54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
        <p:nvSpPr>
          <p:cNvPr id="13" name="テキスト ボックス 12">
            <a:extLst>
              <a:ext uri="{FF2B5EF4-FFF2-40B4-BE49-F238E27FC236}">
                <a16:creationId xmlns:a16="http://schemas.microsoft.com/office/drawing/2014/main" id="{08CA803D-626B-9044-9265-1798A4854E54}"/>
              </a:ext>
            </a:extLst>
          </p:cNvPr>
          <p:cNvSpPr txBox="1"/>
          <p:nvPr/>
        </p:nvSpPr>
        <p:spPr>
          <a:xfrm>
            <a:off x="7443217" y="6134724"/>
            <a:ext cx="1700783" cy="247788"/>
          </a:xfrm>
          <a:prstGeom prst="rect">
            <a:avLst/>
          </a:prstGeom>
          <a:noFill/>
        </p:spPr>
        <p:txBody>
          <a:bodyPr wrap="square">
            <a:spAutoFit/>
          </a:bodyPr>
          <a:lstStyle/>
          <a:p>
            <a:r>
              <a:rPr lang="ja-JP" altLang="en-US" sz="1000" dirty="0"/>
              <a:t>高増潔作成</a:t>
            </a:r>
            <a:r>
              <a:rPr lang="en-US" altLang="ja-JP" sz="1000" dirty="0"/>
              <a:t>©takamasu-lab</a:t>
            </a:r>
            <a:endParaRPr lang="ja-JP" altLang="en-US" sz="1000" dirty="0"/>
          </a:p>
        </p:txBody>
      </p:sp>
    </p:spTree>
    <p:extLst>
      <p:ext uri="{BB962C8B-B14F-4D97-AF65-F5344CB8AC3E}">
        <p14:creationId xmlns:p14="http://schemas.microsoft.com/office/powerpoint/2010/main" val="2256851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6536" name="Rectangle 120"/>
          <p:cNvSpPr>
            <a:spLocks noGrp="1" noChangeArrowheads="1"/>
          </p:cNvSpPr>
          <p:nvPr>
            <p:ph idx="1"/>
          </p:nvPr>
        </p:nvSpPr>
        <p:spPr>
          <a:xfrm>
            <a:off x="250825" y="908050"/>
            <a:ext cx="6689471" cy="5400675"/>
          </a:xfrm>
        </p:spPr>
        <p:txBody>
          <a:bodyPr/>
          <a:lstStyle/>
          <a:p>
            <a:r>
              <a:rPr lang="ja-JP" altLang="en-US" dirty="0"/>
              <a:t>ナノスケール標準：測長</a:t>
            </a:r>
            <a:r>
              <a:rPr lang="en-US" altLang="ja-JP" dirty="0"/>
              <a:t>AFM</a:t>
            </a:r>
            <a:r>
              <a:rPr lang="ja-JP" altLang="en-US" dirty="0"/>
              <a:t>による値付けの例</a:t>
            </a:r>
          </a:p>
          <a:p>
            <a:pPr lvl="1"/>
            <a:r>
              <a:rPr lang="ja-JP" altLang="en-US" dirty="0"/>
              <a:t>ピッチ標準（</a:t>
            </a:r>
            <a:r>
              <a:rPr lang="en-US" altLang="ja-JP" dirty="0"/>
              <a:t>1</a:t>
            </a:r>
            <a:r>
              <a:rPr lang="ja-JP" altLang="en-US" dirty="0"/>
              <a:t>次元グレーティング）</a:t>
            </a:r>
            <a:endParaRPr lang="en-US" altLang="ja-JP" dirty="0"/>
          </a:p>
          <a:p>
            <a:pPr lvl="2"/>
            <a:r>
              <a:rPr lang="ja-JP" altLang="en-US" dirty="0"/>
              <a:t>実効スケール：</a:t>
            </a:r>
            <a:r>
              <a:rPr lang="en-US" altLang="ja-JP" dirty="0"/>
              <a:t>240 nm</a:t>
            </a:r>
            <a:endParaRPr lang="ja-JP" altLang="en-US" dirty="0"/>
          </a:p>
          <a:p>
            <a:pPr lvl="2"/>
            <a:r>
              <a:rPr lang="ja-JP" altLang="en-US" dirty="0"/>
              <a:t>不確かさ： </a:t>
            </a:r>
            <a:r>
              <a:rPr lang="en-US" altLang="ja-JP" dirty="0"/>
              <a:t>0.3 nm</a:t>
            </a:r>
          </a:p>
          <a:p>
            <a:pPr lvl="2"/>
            <a:r>
              <a:rPr lang="ja-JP" altLang="en-US" dirty="0"/>
              <a:t>形状は悪い，相対測定，平均化が有効</a:t>
            </a:r>
          </a:p>
          <a:p>
            <a:pPr lvl="2"/>
            <a:r>
              <a:rPr lang="ja-JP" altLang="en-US" dirty="0"/>
              <a:t>スケールファクタ：</a:t>
            </a:r>
            <a:r>
              <a:rPr lang="en-US" altLang="ja-JP" dirty="0"/>
              <a:t>10</a:t>
            </a:r>
            <a:r>
              <a:rPr lang="en-US" altLang="ja-JP" baseline="30000" dirty="0"/>
              <a:t>−3</a:t>
            </a:r>
            <a:endParaRPr lang="ja-JP" altLang="en-US" baseline="30000" dirty="0"/>
          </a:p>
          <a:p>
            <a:pPr lvl="1"/>
            <a:r>
              <a:rPr lang="ja-JP" altLang="en-US" dirty="0"/>
              <a:t>段差標準</a:t>
            </a:r>
            <a:endParaRPr lang="en-US" altLang="ja-JP" dirty="0"/>
          </a:p>
          <a:p>
            <a:pPr lvl="2"/>
            <a:r>
              <a:rPr lang="ja-JP" altLang="en-US" dirty="0"/>
              <a:t>実効スケール：</a:t>
            </a:r>
            <a:r>
              <a:rPr lang="en-US" altLang="ja-JP" dirty="0"/>
              <a:t>80 nm</a:t>
            </a:r>
            <a:endParaRPr lang="ja-JP" altLang="en-US" dirty="0"/>
          </a:p>
          <a:p>
            <a:pPr lvl="2"/>
            <a:r>
              <a:rPr lang="ja-JP" altLang="en-US" dirty="0"/>
              <a:t>不確かさ：</a:t>
            </a:r>
            <a:r>
              <a:rPr lang="en-US" altLang="ja-JP" dirty="0"/>
              <a:t>0.8 nm</a:t>
            </a:r>
          </a:p>
          <a:p>
            <a:pPr lvl="2"/>
            <a:r>
              <a:rPr lang="ja-JP" altLang="en-US" dirty="0"/>
              <a:t>形状が悪い，相対測定</a:t>
            </a:r>
            <a:endParaRPr lang="en-US" altLang="ja-JP" dirty="0"/>
          </a:p>
          <a:p>
            <a:pPr lvl="2"/>
            <a:r>
              <a:rPr lang="ja-JP" altLang="en-US" dirty="0"/>
              <a:t>スケールファクタ：</a:t>
            </a:r>
            <a:r>
              <a:rPr lang="en-US" altLang="ja-JP" dirty="0"/>
              <a:t>10</a:t>
            </a:r>
            <a:r>
              <a:rPr lang="en-US" altLang="ja-JP" baseline="30000" dirty="0"/>
              <a:t>−2</a:t>
            </a:r>
          </a:p>
          <a:p>
            <a:pPr lvl="1"/>
            <a:r>
              <a:rPr lang="ja-JP" altLang="en-US" dirty="0"/>
              <a:t>線幅標準</a:t>
            </a:r>
            <a:endParaRPr lang="en-US" altLang="ja-JP" dirty="0"/>
          </a:p>
          <a:p>
            <a:pPr lvl="2"/>
            <a:r>
              <a:rPr lang="ja-JP" altLang="en-US" dirty="0"/>
              <a:t>実効スケール：</a:t>
            </a:r>
            <a:r>
              <a:rPr lang="en-US" altLang="ja-JP" dirty="0"/>
              <a:t>10 nm</a:t>
            </a:r>
            <a:endParaRPr lang="ja-JP" altLang="en-US" dirty="0"/>
          </a:p>
          <a:p>
            <a:pPr lvl="2"/>
            <a:r>
              <a:rPr lang="ja-JP" altLang="en-US" dirty="0"/>
              <a:t>不確かさ：</a:t>
            </a:r>
            <a:r>
              <a:rPr lang="en-US" altLang="ja-JP" dirty="0"/>
              <a:t>1 nm</a:t>
            </a:r>
            <a:endParaRPr lang="ja-JP" altLang="en-US" dirty="0"/>
          </a:p>
          <a:p>
            <a:pPr lvl="2"/>
            <a:r>
              <a:rPr lang="ja-JP" altLang="en-US" dirty="0"/>
              <a:t>形状が悪い，絶対測定</a:t>
            </a:r>
          </a:p>
          <a:p>
            <a:pPr lvl="2"/>
            <a:r>
              <a:rPr lang="ja-JP" altLang="en-US" dirty="0"/>
              <a:t>スケールファクタ；</a:t>
            </a:r>
            <a:r>
              <a:rPr lang="en-US" altLang="ja-JP" dirty="0"/>
              <a:t>10</a:t>
            </a:r>
            <a:r>
              <a:rPr lang="en-US" altLang="ja-JP" baseline="30000" dirty="0"/>
              <a:t>−1</a:t>
            </a:r>
          </a:p>
        </p:txBody>
      </p:sp>
      <p:sp>
        <p:nvSpPr>
          <p:cNvPr id="956535" name="Rectangle 119"/>
          <p:cNvSpPr>
            <a:spLocks noGrp="1" noChangeArrowheads="1"/>
          </p:cNvSpPr>
          <p:nvPr>
            <p:ph type="title"/>
          </p:nvPr>
        </p:nvSpPr>
        <p:spPr/>
        <p:txBody>
          <a:bodyPr/>
          <a:lstStyle/>
          <a:p>
            <a:r>
              <a:rPr lang="ja-JP" altLang="en-US" dirty="0">
                <a:effectLst/>
                <a:latin typeface="Arial" panose="020B0604020202020204" pitchFamily="34" charset="0"/>
                <a:ea typeface="ＭＳ ゴシック" panose="020B0609070205080204" pitchFamily="49" charset="-128"/>
              </a:rPr>
              <a:t>スケールファクタチャート（</a:t>
            </a:r>
            <a:r>
              <a:rPr lang="en-US" altLang="ja-JP" dirty="0">
                <a:effectLst/>
                <a:latin typeface="Arial" panose="020B0604020202020204" pitchFamily="34" charset="0"/>
                <a:ea typeface="ＭＳ ゴシック" panose="020B0609070205080204" pitchFamily="49" charset="-128"/>
              </a:rPr>
              <a:t>3</a:t>
            </a:r>
            <a:r>
              <a:rPr lang="ja-JP" altLang="en-US" dirty="0">
                <a:effectLst/>
                <a:latin typeface="Arial" panose="020B0604020202020204" pitchFamily="34" charset="0"/>
                <a:ea typeface="ＭＳ ゴシック" panose="020B0609070205080204" pitchFamily="49" charset="-128"/>
              </a:rPr>
              <a:t>）：ナノ標準（</a:t>
            </a:r>
            <a:r>
              <a:rPr lang="en-US" altLang="ja-JP" dirty="0">
                <a:effectLst/>
                <a:latin typeface="Arial" panose="020B0604020202020204" pitchFamily="34" charset="0"/>
                <a:ea typeface="ＭＳ ゴシック" panose="020B0609070205080204" pitchFamily="49" charset="-128"/>
              </a:rPr>
              <a:t>2</a:t>
            </a:r>
            <a:r>
              <a:rPr lang="ja-JP" altLang="en-US" dirty="0">
                <a:effectLst/>
                <a:latin typeface="Arial" panose="020B0604020202020204" pitchFamily="34" charset="0"/>
                <a:ea typeface="ＭＳ ゴシック" panose="020B0609070205080204" pitchFamily="49" charset="-128"/>
              </a:rPr>
              <a:t>）</a:t>
            </a:r>
            <a:endParaRPr lang="ja-JP" altLang="en-US" dirty="0"/>
          </a:p>
        </p:txBody>
      </p:sp>
      <p:sp>
        <p:nvSpPr>
          <p:cNvPr id="2" name="日付プレースホルダー 1"/>
          <p:cNvSpPr>
            <a:spLocks noGrp="1"/>
          </p:cNvSpPr>
          <p:nvPr>
            <p:ph type="dt" sz="half" idx="10"/>
          </p:nvPr>
        </p:nvSpPr>
        <p:spPr/>
        <p:txBody>
          <a:bodyPr/>
          <a:lstStyle/>
          <a:p>
            <a:pPr>
              <a:defRPr/>
            </a:pPr>
            <a:r>
              <a:rPr lang="en-US" altLang="ja-JP"/>
              <a:t>2022</a:t>
            </a:r>
            <a:r>
              <a:rPr lang="ja-JP" altLang="en-US"/>
              <a:t>年</a:t>
            </a:r>
            <a:r>
              <a:rPr lang="en-US" altLang="ja-JP"/>
              <a:t>5</a:t>
            </a:r>
            <a:r>
              <a:rPr lang="ja-JP" altLang="en-US"/>
              <a:t>月</a:t>
            </a:r>
            <a:r>
              <a:rPr lang="en-US" altLang="ja-JP"/>
              <a:t>8</a:t>
            </a:r>
            <a:r>
              <a:rPr lang="ja-JP" altLang="en-US"/>
              <a:t>日</a:t>
            </a:r>
            <a:endParaRPr lang="en-US" altLang="ja-JP"/>
          </a:p>
        </p:txBody>
      </p:sp>
      <p:sp>
        <p:nvSpPr>
          <p:cNvPr id="3" name="フッター プレースホルダー 2"/>
          <p:cNvSpPr>
            <a:spLocks noGrp="1"/>
          </p:cNvSpPr>
          <p:nvPr>
            <p:ph type="ftr" sz="quarter" idx="11"/>
          </p:nvPr>
        </p:nvSpPr>
        <p:spPr/>
        <p:txBody>
          <a:bodyPr/>
          <a:lstStyle/>
          <a:p>
            <a:pPr>
              <a:defRPr/>
            </a:pPr>
            <a:r>
              <a:rPr lang="ja-JP" altLang="en-US"/>
              <a:t>精密測定の定義</a:t>
            </a:r>
            <a:endParaRPr lang="en-US" altLang="ja-JP"/>
          </a:p>
        </p:txBody>
      </p:sp>
      <p:sp>
        <p:nvSpPr>
          <p:cNvPr id="4" name="スライド番号プレースホルダー 3"/>
          <p:cNvSpPr>
            <a:spLocks noGrp="1"/>
          </p:cNvSpPr>
          <p:nvPr>
            <p:ph type="sldNum" sz="quarter" idx="12"/>
          </p:nvPr>
        </p:nvSpPr>
        <p:spPr/>
        <p:txBody>
          <a:bodyPr/>
          <a:lstStyle/>
          <a:p>
            <a:pPr>
              <a:defRPr/>
            </a:pPr>
            <a:fld id="{291628F5-3123-4CDB-A258-BC41A6699EE6}" type="slidenum">
              <a:rPr lang="ja-JP" altLang="en-US" smtClean="0"/>
              <a:pPr>
                <a:defRPr/>
              </a:pPr>
              <a:t>12</a:t>
            </a:fld>
            <a:endParaRPr lang="en-US" altLang="ja-JP"/>
          </a:p>
        </p:txBody>
      </p:sp>
      <p:pic>
        <p:nvPicPr>
          <p:cNvPr id="482305" name="Picture 1"/>
          <p:cNvPicPr>
            <a:picLocks noChangeAspect="1" noChangeArrowheads="1"/>
          </p:cNvPicPr>
          <p:nvPr/>
        </p:nvPicPr>
        <p:blipFill>
          <a:blip r:embed="rId3" cstate="email"/>
          <a:srcRect/>
          <a:stretch>
            <a:fillRect/>
          </a:stretch>
        </p:blipFill>
        <p:spPr bwMode="auto">
          <a:xfrm>
            <a:off x="5897881" y="3677492"/>
            <a:ext cx="3182112" cy="2167995"/>
          </a:xfrm>
          <a:prstGeom prst="rect">
            <a:avLst/>
          </a:prstGeom>
          <a:noFill/>
          <a:ln w="9525">
            <a:noFill/>
            <a:miter lim="800000"/>
            <a:headEnd/>
            <a:tailEnd/>
          </a:ln>
          <a:effectLst/>
        </p:spPr>
      </p:pic>
      <p:sp>
        <p:nvSpPr>
          <p:cNvPr id="11" name="Text Box 6"/>
          <p:cNvSpPr txBox="1">
            <a:spLocks noChangeArrowheads="1"/>
          </p:cNvSpPr>
          <p:nvPr/>
        </p:nvSpPr>
        <p:spPr bwMode="auto">
          <a:xfrm>
            <a:off x="5504688" y="5836536"/>
            <a:ext cx="3639312" cy="390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eaLnBrk="0" hangingPunct="0">
              <a:defRPr kumimoji="1">
                <a:solidFill>
                  <a:schemeClr val="tx1"/>
                </a:solidFill>
                <a:latin typeface="Verdana" pitchFamily="34" charset="0"/>
                <a:ea typeface="ＭＳ Ｐゴシック" charset="-128"/>
              </a:defRPr>
            </a:lvl1pPr>
            <a:lvl2pPr marL="742950" indent="-285750" eaLnBrk="0" hangingPunct="0">
              <a:defRPr kumimoji="1">
                <a:solidFill>
                  <a:schemeClr val="tx1"/>
                </a:solidFill>
                <a:latin typeface="Verdana" pitchFamily="34" charset="0"/>
                <a:ea typeface="ＭＳ Ｐゴシック" charset="-128"/>
              </a:defRPr>
            </a:lvl2pPr>
            <a:lvl3pPr marL="1143000" indent="-228600" eaLnBrk="0" hangingPunct="0">
              <a:defRPr kumimoji="1">
                <a:solidFill>
                  <a:schemeClr val="tx1"/>
                </a:solidFill>
                <a:latin typeface="Verdana" pitchFamily="34" charset="0"/>
                <a:ea typeface="ＭＳ Ｐゴシック" charset="-128"/>
              </a:defRPr>
            </a:lvl3pPr>
            <a:lvl4pPr marL="1600200" indent="-228600" eaLnBrk="0" hangingPunct="0">
              <a:defRPr kumimoji="1">
                <a:solidFill>
                  <a:schemeClr val="tx1"/>
                </a:solidFill>
                <a:latin typeface="Verdana" pitchFamily="34" charset="0"/>
                <a:ea typeface="ＭＳ Ｐゴシック" charset="-128"/>
              </a:defRPr>
            </a:lvl4pPr>
            <a:lvl5pPr marL="2057400" indent="-228600" eaLnBrk="0" hangingPunct="0">
              <a:defRPr kumimoji="1">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charset="-128"/>
              </a:defRPr>
            </a:lvl9pPr>
          </a:lstStyle>
          <a:p>
            <a:pPr eaLnBrk="1" hangingPunct="1"/>
            <a:r>
              <a:rPr lang="ja-JP" altLang="en-US" sz="1000" dirty="0"/>
              <a:t>産業技術総合研究所ホームページ：測長</a:t>
            </a:r>
            <a:r>
              <a:rPr lang="en-US" altLang="ja-JP" sz="1000" dirty="0"/>
              <a:t>AFM</a:t>
            </a:r>
          </a:p>
          <a:p>
            <a:pPr eaLnBrk="1" hangingPunct="1"/>
            <a:r>
              <a:rPr lang="en-US" altLang="ja-JP" sz="1000" dirty="0"/>
              <a:t>https://www.aist.go.jp/Portals/0/resource_images/aist_j/aistinfo/aist_today/vol02_01/vol02_01_p15.pdf</a:t>
            </a:r>
            <a:endParaRPr lang="ja-JP" altLang="en-US" sz="1000" dirty="0"/>
          </a:p>
        </p:txBody>
      </p:sp>
      <p:pic>
        <p:nvPicPr>
          <p:cNvPr id="10" name="Picture 692">
            <a:extLst>
              <a:ext uri="{FF2B5EF4-FFF2-40B4-BE49-F238E27FC236}">
                <a16:creationId xmlns:a16="http://schemas.microsoft.com/office/drawing/2014/main" id="{32B4A07B-C1FF-339B-BDC5-B1F8E3FE05D3}"/>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7027768" y="2093976"/>
            <a:ext cx="1846813" cy="153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693">
            <a:extLst>
              <a:ext uri="{FF2B5EF4-FFF2-40B4-BE49-F238E27FC236}">
                <a16:creationId xmlns:a16="http://schemas.microsoft.com/office/drawing/2014/main" id="{3FAB1342-33E4-8E76-704D-F89F18992223}"/>
              </a:ext>
            </a:extLst>
          </p:cNvPr>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6959188" y="697772"/>
            <a:ext cx="1718468" cy="1531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テキスト ボックス 12">
            <a:extLst>
              <a:ext uri="{FF2B5EF4-FFF2-40B4-BE49-F238E27FC236}">
                <a16:creationId xmlns:a16="http://schemas.microsoft.com/office/drawing/2014/main" id="{AE35AF01-072B-DB30-AFC3-0D36BDF6690E}"/>
              </a:ext>
            </a:extLst>
          </p:cNvPr>
          <p:cNvSpPr txBox="1"/>
          <p:nvPr/>
        </p:nvSpPr>
        <p:spPr>
          <a:xfrm>
            <a:off x="7443217" y="3429000"/>
            <a:ext cx="1700783" cy="247788"/>
          </a:xfrm>
          <a:prstGeom prst="rect">
            <a:avLst/>
          </a:prstGeom>
          <a:noFill/>
        </p:spPr>
        <p:txBody>
          <a:bodyPr wrap="square">
            <a:spAutoFit/>
          </a:bodyPr>
          <a:lstStyle/>
          <a:p>
            <a:r>
              <a:rPr lang="ja-JP" altLang="en-US" sz="1000" dirty="0"/>
              <a:t>高増潔作成</a:t>
            </a:r>
            <a:r>
              <a:rPr lang="en-US" altLang="ja-JP" sz="1000" dirty="0"/>
              <a:t>©takamasu-lab</a:t>
            </a:r>
            <a:endParaRPr lang="ja-JP" altLang="en-US" sz="1000" dirty="0"/>
          </a:p>
        </p:txBody>
      </p:sp>
    </p:spTree>
    <p:extLst>
      <p:ext uri="{BB962C8B-B14F-4D97-AF65-F5344CB8AC3E}">
        <p14:creationId xmlns:p14="http://schemas.microsoft.com/office/powerpoint/2010/main" val="12363180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83186F01-8AA6-9E63-3501-ED66236723C5}"/>
              </a:ext>
            </a:extLst>
          </p:cNvPr>
          <p:cNvSpPr>
            <a:spLocks noGrp="1"/>
          </p:cNvSpPr>
          <p:nvPr>
            <p:ph type="ctrTitle"/>
          </p:nvPr>
        </p:nvSpPr>
        <p:spPr/>
        <p:txBody>
          <a:bodyPr/>
          <a:lstStyle/>
          <a:p>
            <a:r>
              <a:rPr lang="ja-JP" altLang="en-US" dirty="0"/>
              <a:t>スケールファクタの例</a:t>
            </a:r>
          </a:p>
        </p:txBody>
      </p:sp>
      <p:sp>
        <p:nvSpPr>
          <p:cNvPr id="8" name="字幕 7">
            <a:extLst>
              <a:ext uri="{FF2B5EF4-FFF2-40B4-BE49-F238E27FC236}">
                <a16:creationId xmlns:a16="http://schemas.microsoft.com/office/drawing/2014/main" id="{DD4CBA79-1C16-F64A-EB6E-1B6DAF8535DA}"/>
              </a:ext>
            </a:extLst>
          </p:cNvPr>
          <p:cNvSpPr>
            <a:spLocks noGrp="1"/>
          </p:cNvSpPr>
          <p:nvPr>
            <p:ph type="subTitle" idx="1"/>
          </p:nvPr>
        </p:nvSpPr>
        <p:spPr/>
        <p:txBody>
          <a:bodyPr/>
          <a:lstStyle/>
          <a:p>
            <a:r>
              <a:rPr lang="ja-JP" altLang="en-US" dirty="0"/>
              <a:t>半導体産業におけるナノメートル計測</a:t>
            </a:r>
            <a:endParaRPr lang="en-US" altLang="ja-JP" dirty="0"/>
          </a:p>
          <a:p>
            <a:r>
              <a:rPr lang="ja-JP" altLang="en-US" dirty="0"/>
              <a:t>光コムパルス干渉計による長距離絶対測定</a:t>
            </a:r>
          </a:p>
        </p:txBody>
      </p:sp>
    </p:spTree>
    <p:extLst>
      <p:ext uri="{BB962C8B-B14F-4D97-AF65-F5344CB8AC3E}">
        <p14:creationId xmlns:p14="http://schemas.microsoft.com/office/powerpoint/2010/main" val="18996246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FF89A65C-52B7-5E75-3789-451BEC3A8DA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212342" y="3108198"/>
            <a:ext cx="3939540" cy="2964180"/>
          </a:xfrm>
          <a:prstGeom prst="rect">
            <a:avLst/>
          </a:prstGeom>
        </p:spPr>
      </p:pic>
      <p:sp>
        <p:nvSpPr>
          <p:cNvPr id="35" name="コンテンツ プレースホルダー 34"/>
          <p:cNvSpPr>
            <a:spLocks noGrp="1"/>
          </p:cNvSpPr>
          <p:nvPr>
            <p:ph idx="1"/>
          </p:nvPr>
        </p:nvSpPr>
        <p:spPr>
          <a:xfrm>
            <a:off x="250825" y="908050"/>
            <a:ext cx="6671183" cy="5400675"/>
          </a:xfrm>
        </p:spPr>
        <p:txBody>
          <a:bodyPr/>
          <a:lstStyle/>
          <a:p>
            <a:r>
              <a:rPr lang="ja-JP" altLang="en-US" dirty="0"/>
              <a:t>絶対スケール：</a:t>
            </a:r>
            <a:r>
              <a:rPr lang="en-US" altLang="ja-JP" dirty="0"/>
              <a:t>Si</a:t>
            </a:r>
            <a:r>
              <a:rPr lang="ja-JP" altLang="en-US" dirty="0"/>
              <a:t>格子を基準（ナノ標準）</a:t>
            </a:r>
            <a:endParaRPr lang="en-US" altLang="ja-JP" dirty="0"/>
          </a:p>
          <a:p>
            <a:pPr lvl="1"/>
            <a:r>
              <a:rPr lang="ja-JP" altLang="en-US" dirty="0"/>
              <a:t>画像サイズ：</a:t>
            </a:r>
            <a:r>
              <a:rPr lang="en-US" altLang="ja-JP" dirty="0"/>
              <a:t>Si</a:t>
            </a:r>
            <a:r>
              <a:rPr lang="ja-JP" altLang="en-US" dirty="0"/>
              <a:t>格子構造の</a:t>
            </a:r>
            <a:r>
              <a:rPr lang="en-US" altLang="ja-JP" dirty="0"/>
              <a:t>2</a:t>
            </a:r>
            <a:r>
              <a:rPr lang="ja-JP" altLang="en-US" dirty="0"/>
              <a:t>次元</a:t>
            </a:r>
            <a:r>
              <a:rPr lang="en-US" altLang="ja-JP" dirty="0"/>
              <a:t>DFT</a:t>
            </a:r>
            <a:r>
              <a:rPr lang="ja-JP" altLang="en-US" dirty="0"/>
              <a:t>から決定</a:t>
            </a:r>
            <a:endParaRPr lang="en-US" altLang="ja-JP" dirty="0"/>
          </a:p>
          <a:p>
            <a:r>
              <a:rPr lang="en-US" altLang="ja-JP" dirty="0"/>
              <a:t>SiO</a:t>
            </a:r>
            <a:r>
              <a:rPr lang="en-US" altLang="ja-JP" baseline="-25000" dirty="0"/>
              <a:t>2</a:t>
            </a:r>
            <a:r>
              <a:rPr lang="ja-JP" altLang="en-US" dirty="0"/>
              <a:t>の境界を高精度で決定</a:t>
            </a:r>
            <a:endParaRPr lang="en-US" altLang="ja-JP" dirty="0"/>
          </a:p>
          <a:p>
            <a:pPr lvl="1"/>
            <a:r>
              <a:rPr lang="ja-JP" altLang="en-US" dirty="0"/>
              <a:t>金属コーティング（</a:t>
            </a:r>
            <a:r>
              <a:rPr lang="en-US" altLang="ja-JP" dirty="0" err="1"/>
              <a:t>HfOx</a:t>
            </a:r>
            <a:r>
              <a:rPr lang="ja-JP" altLang="en-US" dirty="0"/>
              <a:t>）を</a:t>
            </a:r>
            <a:r>
              <a:rPr lang="en-US" altLang="ja-JP" dirty="0"/>
              <a:t>ALD</a:t>
            </a:r>
            <a:r>
              <a:rPr lang="ja-JP" altLang="en-US" dirty="0"/>
              <a:t>（</a:t>
            </a:r>
            <a:r>
              <a:rPr lang="en-US" altLang="ja-JP" dirty="0"/>
              <a:t>Atomic Layer Deposition</a:t>
            </a:r>
            <a:r>
              <a:rPr lang="ja-JP" altLang="en-US" dirty="0"/>
              <a:t>）により，輝度差を強調</a:t>
            </a:r>
            <a:endParaRPr lang="en-US" altLang="ja-JP" dirty="0"/>
          </a:p>
          <a:p>
            <a:pPr lvl="1"/>
            <a:r>
              <a:rPr lang="en-US" altLang="ja-JP" dirty="0"/>
              <a:t>TEM</a:t>
            </a:r>
            <a:r>
              <a:rPr lang="ja-JP" altLang="en-US" dirty="0"/>
              <a:t>画像から境界を決定</a:t>
            </a:r>
            <a:endParaRPr lang="en-US" altLang="ja-JP" dirty="0"/>
          </a:p>
        </p:txBody>
      </p:sp>
      <p:sp>
        <p:nvSpPr>
          <p:cNvPr id="33" name="タイトル 32"/>
          <p:cNvSpPr>
            <a:spLocks noGrp="1"/>
          </p:cNvSpPr>
          <p:nvPr>
            <p:ph type="title"/>
          </p:nvPr>
        </p:nvSpPr>
        <p:spPr/>
        <p:txBody>
          <a:bodyPr/>
          <a:lstStyle/>
          <a:p>
            <a:r>
              <a:rPr lang="ja-JP" altLang="en-US" dirty="0"/>
              <a:t>半導体産業におけるナノメートル計測（</a:t>
            </a:r>
            <a:r>
              <a:rPr lang="en-US" altLang="ja-JP" dirty="0"/>
              <a:t>1</a:t>
            </a:r>
            <a:r>
              <a:rPr lang="ja-JP" altLang="en-US" dirty="0"/>
              <a:t>）</a:t>
            </a:r>
          </a:p>
        </p:txBody>
      </p:sp>
      <p:sp>
        <p:nvSpPr>
          <p:cNvPr id="4" name="日付プレースホルダー 3"/>
          <p:cNvSpPr>
            <a:spLocks noGrp="1"/>
          </p:cNvSpPr>
          <p:nvPr>
            <p:ph type="dt" sz="half" idx="10"/>
          </p:nvPr>
        </p:nvSpPr>
        <p:spPr/>
        <p:txBody>
          <a:bodyPr/>
          <a:lstStyle/>
          <a:p>
            <a:r>
              <a:rPr lang="en-US" altLang="ja-JP"/>
              <a:t>2022</a:t>
            </a:r>
            <a:r>
              <a:rPr lang="ja-JP" altLang="en-US"/>
              <a:t>年</a:t>
            </a:r>
            <a:r>
              <a:rPr lang="en-US" altLang="ja-JP"/>
              <a:t>5</a:t>
            </a:r>
            <a:r>
              <a:rPr lang="ja-JP" altLang="en-US"/>
              <a:t>月</a:t>
            </a:r>
            <a:r>
              <a:rPr lang="en-US" altLang="ja-JP"/>
              <a:t>8</a:t>
            </a:r>
            <a:r>
              <a:rPr lang="ja-JP" altLang="en-US"/>
              <a:t>日</a:t>
            </a:r>
            <a:endParaRPr lang="en-US" altLang="ja-JP" dirty="0"/>
          </a:p>
        </p:txBody>
      </p:sp>
      <p:sp>
        <p:nvSpPr>
          <p:cNvPr id="5" name="フッター プレースホルダー 4"/>
          <p:cNvSpPr>
            <a:spLocks noGrp="1"/>
          </p:cNvSpPr>
          <p:nvPr>
            <p:ph type="ftr" sz="quarter" idx="11"/>
          </p:nvPr>
        </p:nvSpPr>
        <p:spPr/>
        <p:txBody>
          <a:bodyPr/>
          <a:lstStyle/>
          <a:p>
            <a:r>
              <a:rPr lang="ja-JP" altLang="en-US"/>
              <a:t>精密測定の定義</a:t>
            </a:r>
            <a:endParaRPr lang="en-US" altLang="ja-JP" dirty="0"/>
          </a:p>
        </p:txBody>
      </p:sp>
      <p:sp>
        <p:nvSpPr>
          <p:cNvPr id="6" name="スライド番号プレースホルダー 5"/>
          <p:cNvSpPr>
            <a:spLocks noGrp="1"/>
          </p:cNvSpPr>
          <p:nvPr>
            <p:ph type="sldNum" sz="quarter" idx="12"/>
          </p:nvPr>
        </p:nvSpPr>
        <p:spPr/>
        <p:txBody>
          <a:bodyPr/>
          <a:lstStyle/>
          <a:p>
            <a:fld id="{2D6E2DEE-09BD-4B34-8E05-01485BD83C03}" type="slidenum">
              <a:rPr lang="en-US" altLang="ja-JP" smtClean="0"/>
              <a:pPr/>
              <a:t>14</a:t>
            </a:fld>
            <a:endParaRPr lang="en-US" altLang="ja-JP" dirty="0"/>
          </a:p>
        </p:txBody>
      </p:sp>
      <p:cxnSp>
        <p:nvCxnSpPr>
          <p:cNvPr id="13" name="直線矢印コネクタ 12">
            <a:extLst>
              <a:ext uri="{FF2B5EF4-FFF2-40B4-BE49-F238E27FC236}">
                <a16:creationId xmlns:a16="http://schemas.microsoft.com/office/drawing/2014/main" id="{AF5F6B73-292F-4DA5-922A-732D7763A632}"/>
              </a:ext>
            </a:extLst>
          </p:cNvPr>
          <p:cNvCxnSpPr>
            <a:cxnSpLocks/>
          </p:cNvCxnSpPr>
          <p:nvPr/>
        </p:nvCxnSpPr>
        <p:spPr bwMode="auto">
          <a:xfrm>
            <a:off x="4661759" y="4557473"/>
            <a:ext cx="1226977" cy="0"/>
          </a:xfrm>
          <a:prstGeom prst="straightConnector1">
            <a:avLst/>
          </a:prstGeom>
          <a:noFill/>
          <a:ln w="44450" cap="flat" cmpd="sng" algn="ctr">
            <a:solidFill>
              <a:schemeClr val="accent2"/>
            </a:solidFill>
            <a:prstDash val="solid"/>
            <a:round/>
            <a:headEnd type="none" w="lg" len="lg"/>
            <a:tailEnd type="triangle" w="lg" len="lg"/>
          </a:ln>
          <a:effectLst/>
        </p:spPr>
      </p:cxnSp>
      <p:sp>
        <p:nvSpPr>
          <p:cNvPr id="21" name="テキスト ボックス 20">
            <a:extLst>
              <a:ext uri="{FF2B5EF4-FFF2-40B4-BE49-F238E27FC236}">
                <a16:creationId xmlns:a16="http://schemas.microsoft.com/office/drawing/2014/main" id="{BD409CF4-4B36-E07B-5F1F-C5A975A241B7}"/>
              </a:ext>
            </a:extLst>
          </p:cNvPr>
          <p:cNvSpPr txBox="1"/>
          <p:nvPr/>
        </p:nvSpPr>
        <p:spPr>
          <a:xfrm>
            <a:off x="6297939" y="3254149"/>
            <a:ext cx="1282437" cy="349702"/>
          </a:xfrm>
          <a:prstGeom prst="rect">
            <a:avLst/>
          </a:prstGeom>
          <a:noFill/>
        </p:spPr>
        <p:txBody>
          <a:bodyPr wrap="square" lIns="36000" tIns="36000" rIns="36000" bIns="36000" rtlCol="0">
            <a:spAutoFit/>
          </a:bodyPr>
          <a:lstStyle/>
          <a:p>
            <a:pPr algn="ctr"/>
            <a:r>
              <a:rPr kumimoji="1" lang="en-US" altLang="ja-JP" dirty="0">
                <a:solidFill>
                  <a:schemeClr val="bg1"/>
                </a:solidFill>
                <a:latin typeface="+mj-lt"/>
                <a:ea typeface="+mj-ea"/>
              </a:rPr>
              <a:t>DFT</a:t>
            </a:r>
            <a:r>
              <a:rPr kumimoji="1" lang="ja-JP" altLang="en-US" dirty="0">
                <a:solidFill>
                  <a:schemeClr val="bg1"/>
                </a:solidFill>
                <a:latin typeface="+mj-lt"/>
                <a:ea typeface="+mj-ea"/>
              </a:rPr>
              <a:t>画像</a:t>
            </a:r>
          </a:p>
        </p:txBody>
      </p:sp>
      <p:sp>
        <p:nvSpPr>
          <p:cNvPr id="22" name="テキスト ボックス 21">
            <a:extLst>
              <a:ext uri="{FF2B5EF4-FFF2-40B4-BE49-F238E27FC236}">
                <a16:creationId xmlns:a16="http://schemas.microsoft.com/office/drawing/2014/main" id="{7C4293D6-C9FD-7267-F4BE-7949134664C5}"/>
              </a:ext>
            </a:extLst>
          </p:cNvPr>
          <p:cNvSpPr txBox="1"/>
          <p:nvPr/>
        </p:nvSpPr>
        <p:spPr>
          <a:xfrm>
            <a:off x="7443217" y="6134724"/>
            <a:ext cx="1700783" cy="247788"/>
          </a:xfrm>
          <a:prstGeom prst="rect">
            <a:avLst/>
          </a:prstGeom>
          <a:noFill/>
        </p:spPr>
        <p:txBody>
          <a:bodyPr wrap="square">
            <a:spAutoFit/>
          </a:bodyPr>
          <a:lstStyle/>
          <a:p>
            <a:r>
              <a:rPr lang="ja-JP" altLang="en-US" sz="1000" dirty="0"/>
              <a:t>高増潔作成</a:t>
            </a:r>
            <a:r>
              <a:rPr lang="en-US" altLang="ja-JP" sz="1000" dirty="0"/>
              <a:t>©takamasu-lab</a:t>
            </a:r>
            <a:endParaRPr lang="ja-JP" altLang="en-US" sz="1000" dirty="0"/>
          </a:p>
        </p:txBody>
      </p:sp>
      <p:pic>
        <p:nvPicPr>
          <p:cNvPr id="2" name="図 1">
            <a:extLst>
              <a:ext uri="{FF2B5EF4-FFF2-40B4-BE49-F238E27FC236}">
                <a16:creationId xmlns:a16="http://schemas.microsoft.com/office/drawing/2014/main" id="{42DF4B99-35EF-F62A-9999-0CD0F3177668}"/>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106412" y="836676"/>
            <a:ext cx="1112520" cy="2240280"/>
          </a:xfrm>
          <a:prstGeom prst="rect">
            <a:avLst/>
          </a:prstGeom>
        </p:spPr>
      </p:pic>
      <p:pic>
        <p:nvPicPr>
          <p:cNvPr id="7" name="図 6">
            <a:extLst>
              <a:ext uri="{FF2B5EF4-FFF2-40B4-BE49-F238E27FC236}">
                <a16:creationId xmlns:a16="http://schemas.microsoft.com/office/drawing/2014/main" id="{4991834A-B555-D812-6B51-D45D13D68C9B}"/>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022086" y="3429000"/>
            <a:ext cx="3025140" cy="2705100"/>
          </a:xfrm>
          <a:prstGeom prst="rect">
            <a:avLst/>
          </a:prstGeom>
        </p:spPr>
      </p:pic>
      <p:sp>
        <p:nvSpPr>
          <p:cNvPr id="16" name="テキスト ボックス 15">
            <a:extLst>
              <a:ext uri="{FF2B5EF4-FFF2-40B4-BE49-F238E27FC236}">
                <a16:creationId xmlns:a16="http://schemas.microsoft.com/office/drawing/2014/main" id="{B8C7D74B-15C3-1086-1101-C39953D68068}"/>
              </a:ext>
            </a:extLst>
          </p:cNvPr>
          <p:cNvSpPr txBox="1"/>
          <p:nvPr/>
        </p:nvSpPr>
        <p:spPr>
          <a:xfrm>
            <a:off x="4572000" y="4126730"/>
            <a:ext cx="1225296" cy="369332"/>
          </a:xfrm>
          <a:prstGeom prst="rect">
            <a:avLst/>
          </a:prstGeom>
          <a:noFill/>
        </p:spPr>
        <p:txBody>
          <a:bodyPr wrap="square">
            <a:spAutoFit/>
          </a:bodyPr>
          <a:lstStyle/>
          <a:p>
            <a:r>
              <a:rPr lang="en-US" altLang="ja-JP" dirty="0"/>
              <a:t>2</a:t>
            </a:r>
            <a:r>
              <a:rPr lang="ja-JP" altLang="en-US" dirty="0"/>
              <a:t>次元</a:t>
            </a:r>
            <a:r>
              <a:rPr lang="en-US" altLang="ja-JP" dirty="0"/>
              <a:t>DFT</a:t>
            </a:r>
            <a:endParaRPr lang="ja-JP" altLang="en-US" dirty="0"/>
          </a:p>
        </p:txBody>
      </p:sp>
    </p:spTree>
    <p:extLst>
      <p:ext uri="{BB962C8B-B14F-4D97-AF65-F5344CB8AC3E}">
        <p14:creationId xmlns:p14="http://schemas.microsoft.com/office/powerpoint/2010/main" val="17914496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コンテンツ プレースホルダー 11">
            <a:extLst>
              <a:ext uri="{FF2B5EF4-FFF2-40B4-BE49-F238E27FC236}">
                <a16:creationId xmlns:a16="http://schemas.microsoft.com/office/drawing/2014/main" id="{0D18166E-E948-4D52-8404-CE959F6F61B9}"/>
              </a:ext>
            </a:extLst>
          </p:cNvPr>
          <p:cNvSpPr>
            <a:spLocks noGrp="1"/>
          </p:cNvSpPr>
          <p:nvPr>
            <p:ph idx="1"/>
          </p:nvPr>
        </p:nvSpPr>
        <p:spPr>
          <a:xfrm>
            <a:off x="250825" y="908050"/>
            <a:ext cx="8642350" cy="5400675"/>
          </a:xfrm>
        </p:spPr>
        <p:txBody>
          <a:bodyPr/>
          <a:lstStyle/>
          <a:p>
            <a:r>
              <a:rPr lang="en-US" altLang="ja-JP" dirty="0"/>
              <a:t>SAOP</a:t>
            </a:r>
            <a:r>
              <a:rPr lang="ja-JP" altLang="en-US" dirty="0"/>
              <a:t>デバイス：</a:t>
            </a:r>
            <a:r>
              <a:rPr lang="en-US" altLang="ja-JP" dirty="0"/>
              <a:t>10 nm</a:t>
            </a:r>
            <a:r>
              <a:rPr lang="ja-JP" altLang="en-US" dirty="0"/>
              <a:t>以下の形状</a:t>
            </a:r>
            <a:endParaRPr lang="en-US" altLang="ja-JP" dirty="0"/>
          </a:p>
          <a:p>
            <a:pPr lvl="1"/>
            <a:r>
              <a:rPr lang="ja-JP" altLang="en-US" dirty="0"/>
              <a:t>ウェハ上の位置による線幅，線の高さの計測</a:t>
            </a:r>
            <a:endParaRPr lang="en-US" altLang="ja-JP" dirty="0"/>
          </a:p>
          <a:p>
            <a:pPr lvl="1"/>
            <a:r>
              <a:rPr lang="ja-JP" altLang="en-US" dirty="0"/>
              <a:t>不確かさ：</a:t>
            </a:r>
            <a:r>
              <a:rPr lang="en-US" altLang="ja-JP" dirty="0"/>
              <a:t>0.1 nm</a:t>
            </a:r>
            <a:r>
              <a:rPr lang="ja-JP" altLang="en-US" dirty="0"/>
              <a:t>以下</a:t>
            </a:r>
            <a:endParaRPr lang="en-US" altLang="ja-JP" dirty="0"/>
          </a:p>
          <a:p>
            <a:pPr lvl="1"/>
            <a:r>
              <a:rPr lang="ja-JP" altLang="en-US" dirty="0">
                <a:solidFill>
                  <a:srgbClr val="FF0000"/>
                </a:solidFill>
              </a:rPr>
              <a:t>スケールファクタ：</a:t>
            </a:r>
            <a:r>
              <a:rPr lang="en-US" altLang="ja-JP" dirty="0">
                <a:solidFill>
                  <a:srgbClr val="FF0000"/>
                </a:solidFill>
              </a:rPr>
              <a:t>1</a:t>
            </a:r>
            <a:r>
              <a:rPr lang="en-US" altLang="ja-JP" dirty="0">
                <a:solidFill>
                  <a:srgbClr val="FF0000"/>
                </a:solidFill>
                <a:latin typeface="Cambria Math" panose="02040503050406030204" pitchFamily="18" charset="0"/>
                <a:ea typeface="Cambria Math" panose="02040503050406030204" pitchFamily="18" charset="0"/>
              </a:rPr>
              <a:t>×</a:t>
            </a:r>
            <a:r>
              <a:rPr lang="en-US" altLang="ja-JP" dirty="0">
                <a:solidFill>
                  <a:srgbClr val="FF0000"/>
                </a:solidFill>
              </a:rPr>
              <a:t>10</a:t>
            </a:r>
            <a:r>
              <a:rPr lang="en-US" altLang="ja-JP" baseline="30000" dirty="0">
                <a:solidFill>
                  <a:srgbClr val="FF0000"/>
                </a:solidFill>
              </a:rPr>
              <a:t>−2</a:t>
            </a:r>
            <a:endParaRPr lang="en-US" altLang="ja-JP" dirty="0">
              <a:solidFill>
                <a:srgbClr val="FF0000"/>
              </a:solidFill>
            </a:endParaRPr>
          </a:p>
        </p:txBody>
      </p:sp>
      <p:sp>
        <p:nvSpPr>
          <p:cNvPr id="3" name="タイトル 2"/>
          <p:cNvSpPr>
            <a:spLocks noGrp="1"/>
          </p:cNvSpPr>
          <p:nvPr>
            <p:ph type="title"/>
          </p:nvPr>
        </p:nvSpPr>
        <p:spPr/>
        <p:txBody>
          <a:bodyPr/>
          <a:lstStyle/>
          <a:p>
            <a:r>
              <a:rPr lang="ja-JP" altLang="en-US" dirty="0"/>
              <a:t>半導体産業におけるナノメートル計測（</a:t>
            </a:r>
            <a:r>
              <a:rPr lang="en-US" altLang="ja-JP" dirty="0"/>
              <a:t>2</a:t>
            </a:r>
            <a:r>
              <a:rPr lang="ja-JP" altLang="en-US" dirty="0"/>
              <a:t>）</a:t>
            </a:r>
          </a:p>
        </p:txBody>
      </p:sp>
      <p:sp>
        <p:nvSpPr>
          <p:cNvPr id="4" name="日付プレースホルダー 3"/>
          <p:cNvSpPr>
            <a:spLocks noGrp="1"/>
          </p:cNvSpPr>
          <p:nvPr>
            <p:ph type="dt" sz="half" idx="10"/>
          </p:nvPr>
        </p:nvSpPr>
        <p:spPr/>
        <p:txBody>
          <a:bodyPr/>
          <a:lstStyle/>
          <a:p>
            <a:r>
              <a:rPr lang="en-US" altLang="ja-JP"/>
              <a:t>2022</a:t>
            </a:r>
            <a:r>
              <a:rPr lang="ja-JP" altLang="en-US"/>
              <a:t>年</a:t>
            </a:r>
            <a:r>
              <a:rPr lang="en-US" altLang="ja-JP"/>
              <a:t>5</a:t>
            </a:r>
            <a:r>
              <a:rPr lang="ja-JP" altLang="en-US"/>
              <a:t>月</a:t>
            </a:r>
            <a:r>
              <a:rPr lang="en-US" altLang="ja-JP"/>
              <a:t>8</a:t>
            </a:r>
            <a:r>
              <a:rPr lang="ja-JP" altLang="en-US"/>
              <a:t>日</a:t>
            </a:r>
            <a:endParaRPr lang="en-US" altLang="ja-JP" dirty="0"/>
          </a:p>
        </p:txBody>
      </p:sp>
      <p:sp>
        <p:nvSpPr>
          <p:cNvPr id="5" name="フッター プレースホルダー 4"/>
          <p:cNvSpPr>
            <a:spLocks noGrp="1"/>
          </p:cNvSpPr>
          <p:nvPr>
            <p:ph type="ftr" sz="quarter" idx="11"/>
          </p:nvPr>
        </p:nvSpPr>
        <p:spPr/>
        <p:txBody>
          <a:bodyPr/>
          <a:lstStyle/>
          <a:p>
            <a:r>
              <a:rPr lang="ja-JP" altLang="en-US"/>
              <a:t>精密測定の定義</a:t>
            </a:r>
            <a:endParaRPr lang="en-US" altLang="ja-JP" dirty="0"/>
          </a:p>
        </p:txBody>
      </p:sp>
      <p:sp>
        <p:nvSpPr>
          <p:cNvPr id="6" name="スライド番号プレースホルダー 5"/>
          <p:cNvSpPr>
            <a:spLocks noGrp="1"/>
          </p:cNvSpPr>
          <p:nvPr>
            <p:ph type="sldNum" sz="quarter" idx="12"/>
          </p:nvPr>
        </p:nvSpPr>
        <p:spPr/>
        <p:txBody>
          <a:bodyPr/>
          <a:lstStyle/>
          <a:p>
            <a:fld id="{2D6E2DEE-09BD-4B34-8E05-01485BD83C03}" type="slidenum">
              <a:rPr lang="en-US" altLang="ja-JP" smtClean="0"/>
              <a:pPr/>
              <a:t>15</a:t>
            </a:fld>
            <a:endParaRPr lang="en-US" altLang="ja-JP" dirty="0"/>
          </a:p>
        </p:txBody>
      </p:sp>
      <p:graphicFrame>
        <p:nvGraphicFramePr>
          <p:cNvPr id="24" name="表 23">
            <a:extLst>
              <a:ext uri="{FF2B5EF4-FFF2-40B4-BE49-F238E27FC236}">
                <a16:creationId xmlns:a16="http://schemas.microsoft.com/office/drawing/2014/main" id="{018E96D7-6ACE-41B9-AFA2-1DEB3198B586}"/>
              </a:ext>
            </a:extLst>
          </p:cNvPr>
          <p:cNvGraphicFramePr>
            <a:graphicFrameLocks noGrp="1"/>
          </p:cNvGraphicFramePr>
          <p:nvPr>
            <p:extLst>
              <p:ext uri="{D42A27DB-BD31-4B8C-83A1-F6EECF244321}">
                <p14:modId xmlns:p14="http://schemas.microsoft.com/office/powerpoint/2010/main" val="4253207610"/>
              </p:ext>
            </p:extLst>
          </p:nvPr>
        </p:nvGraphicFramePr>
        <p:xfrm>
          <a:off x="524121" y="4878322"/>
          <a:ext cx="7493704" cy="1483360"/>
        </p:xfrm>
        <a:graphic>
          <a:graphicData uri="http://schemas.openxmlformats.org/drawingml/2006/table">
            <a:tbl>
              <a:tblPr firstRow="1" bandRow="1">
                <a:tableStyleId>{5C22544A-7EE6-4342-B048-85BDC9FD1C3A}</a:tableStyleId>
              </a:tblPr>
              <a:tblGrid>
                <a:gridCol w="3535680">
                  <a:extLst>
                    <a:ext uri="{9D8B030D-6E8A-4147-A177-3AD203B41FA5}">
                      <a16:colId xmlns:a16="http://schemas.microsoft.com/office/drawing/2014/main" val="1585745986"/>
                    </a:ext>
                  </a:extLst>
                </a:gridCol>
                <a:gridCol w="1332230">
                  <a:extLst>
                    <a:ext uri="{9D8B030D-6E8A-4147-A177-3AD203B41FA5}">
                      <a16:colId xmlns:a16="http://schemas.microsoft.com/office/drawing/2014/main" val="1932854704"/>
                    </a:ext>
                  </a:extLst>
                </a:gridCol>
                <a:gridCol w="1332230">
                  <a:extLst>
                    <a:ext uri="{9D8B030D-6E8A-4147-A177-3AD203B41FA5}">
                      <a16:colId xmlns:a16="http://schemas.microsoft.com/office/drawing/2014/main" val="416309450"/>
                    </a:ext>
                  </a:extLst>
                </a:gridCol>
                <a:gridCol w="1293564">
                  <a:extLst>
                    <a:ext uri="{9D8B030D-6E8A-4147-A177-3AD203B41FA5}">
                      <a16:colId xmlns:a16="http://schemas.microsoft.com/office/drawing/2014/main" val="29624775"/>
                    </a:ext>
                  </a:extLst>
                </a:gridCol>
              </a:tblGrid>
              <a:tr h="370840">
                <a:tc>
                  <a:txBody>
                    <a:bodyPr/>
                    <a:lstStyle/>
                    <a:p>
                      <a:pPr algn="ctr"/>
                      <a:r>
                        <a:rPr kumimoji="1" lang="en-US" altLang="ja-JP" sz="1800" dirty="0"/>
                        <a:t>Chip</a:t>
                      </a:r>
                      <a:r>
                        <a:rPr kumimoji="1" lang="ja-JP" altLang="en-US" sz="1800" dirty="0"/>
                        <a:t> </a:t>
                      </a:r>
                      <a:r>
                        <a:rPr kumimoji="1" lang="en-US" altLang="ja-JP" sz="1800" dirty="0"/>
                        <a:t>position</a:t>
                      </a:r>
                      <a:endParaRPr kumimoji="1" lang="ja-JP" altLang="en-US" sz="1800" dirty="0"/>
                    </a:p>
                  </a:txBody>
                  <a:tcPr/>
                </a:tc>
                <a:tc>
                  <a:txBody>
                    <a:bodyPr/>
                    <a:lstStyle/>
                    <a:p>
                      <a:pPr algn="ctr"/>
                      <a:r>
                        <a:rPr kumimoji="1" lang="en-US" altLang="ja-JP" sz="1800" dirty="0"/>
                        <a:t>Center</a:t>
                      </a:r>
                      <a:endParaRPr kumimoji="1" lang="ja-JP" altLang="en-US" sz="1800" dirty="0"/>
                    </a:p>
                  </a:txBody>
                  <a:tcPr/>
                </a:tc>
                <a:tc>
                  <a:txBody>
                    <a:bodyPr/>
                    <a:lstStyle/>
                    <a:p>
                      <a:pPr algn="ctr"/>
                      <a:r>
                        <a:rPr kumimoji="1" lang="en-US" altLang="ja-JP" sz="1800" dirty="0"/>
                        <a:t>Middle</a:t>
                      </a:r>
                      <a:endParaRPr kumimoji="1" lang="ja-JP" altLang="en-US" sz="1800" dirty="0"/>
                    </a:p>
                  </a:txBody>
                  <a:tcPr/>
                </a:tc>
                <a:tc>
                  <a:txBody>
                    <a:bodyPr/>
                    <a:lstStyle/>
                    <a:p>
                      <a:pPr algn="ctr"/>
                      <a:r>
                        <a:rPr kumimoji="1" lang="en-US" altLang="ja-JP" sz="1800" dirty="0"/>
                        <a:t>Edge</a:t>
                      </a:r>
                      <a:endParaRPr kumimoji="1" lang="ja-JP" altLang="en-US" sz="1800" dirty="0"/>
                    </a:p>
                  </a:txBody>
                  <a:tcPr/>
                </a:tc>
                <a:extLst>
                  <a:ext uri="{0D108BD9-81ED-4DB2-BD59-A6C34878D82A}">
                    <a16:rowId xmlns:a16="http://schemas.microsoft.com/office/drawing/2014/main" val="3299355845"/>
                  </a:ext>
                </a:extLst>
              </a:tr>
              <a:tr h="370840">
                <a:tc>
                  <a:txBody>
                    <a:bodyPr/>
                    <a:lstStyle/>
                    <a:p>
                      <a:r>
                        <a:rPr kumimoji="1" lang="en-US" altLang="ja-JP" sz="1800" dirty="0"/>
                        <a:t>Line</a:t>
                      </a:r>
                      <a:r>
                        <a:rPr kumimoji="1" lang="en-US" altLang="ja-JP" sz="1800" baseline="0" dirty="0"/>
                        <a:t> height</a:t>
                      </a:r>
                      <a:endParaRPr kumimoji="1" lang="ja-JP" altLang="en-US" sz="1800" dirty="0"/>
                    </a:p>
                  </a:txBody>
                  <a:tcPr/>
                </a:tc>
                <a:tc>
                  <a:txBody>
                    <a:bodyPr/>
                    <a:lstStyle/>
                    <a:p>
                      <a:pPr algn="r"/>
                      <a:r>
                        <a:rPr kumimoji="1" lang="en-US" altLang="ja-JP" sz="1800" dirty="0"/>
                        <a:t>12.927 nm</a:t>
                      </a:r>
                      <a:endParaRPr kumimoji="1" lang="ja-JP" altLang="en-US" sz="1800" dirty="0"/>
                    </a:p>
                  </a:txBody>
                  <a:tcPr/>
                </a:tc>
                <a:tc>
                  <a:txBody>
                    <a:bodyPr/>
                    <a:lstStyle/>
                    <a:p>
                      <a:pPr algn="r"/>
                      <a:r>
                        <a:rPr kumimoji="1" lang="en-US" altLang="ja-JP" sz="1800" dirty="0"/>
                        <a:t>12.462 nm</a:t>
                      </a:r>
                      <a:endParaRPr kumimoji="1" lang="ja-JP" altLang="en-US" sz="1800" dirty="0"/>
                    </a:p>
                  </a:txBody>
                  <a:tcPr/>
                </a:tc>
                <a:tc>
                  <a:txBody>
                    <a:bodyPr/>
                    <a:lstStyle/>
                    <a:p>
                      <a:pPr algn="r"/>
                      <a:r>
                        <a:rPr kumimoji="1" lang="en-US" altLang="ja-JP" sz="1800" dirty="0"/>
                        <a:t>14.229</a:t>
                      </a:r>
                      <a:r>
                        <a:rPr kumimoji="1" lang="ja-JP" altLang="en-US" sz="1800" dirty="0"/>
                        <a:t> </a:t>
                      </a:r>
                      <a:r>
                        <a:rPr kumimoji="1" lang="en-US" altLang="ja-JP" sz="1800" dirty="0"/>
                        <a:t>nm</a:t>
                      </a:r>
                      <a:endParaRPr kumimoji="1" lang="ja-JP" altLang="en-US" sz="1800" dirty="0"/>
                    </a:p>
                  </a:txBody>
                  <a:tcPr/>
                </a:tc>
                <a:extLst>
                  <a:ext uri="{0D108BD9-81ED-4DB2-BD59-A6C34878D82A}">
                    <a16:rowId xmlns:a16="http://schemas.microsoft.com/office/drawing/2014/main" val="4159670201"/>
                  </a:ext>
                </a:extLst>
              </a:tr>
              <a:tr h="370840">
                <a:tc>
                  <a:txBody>
                    <a:bodyPr/>
                    <a:lstStyle/>
                    <a:p>
                      <a:r>
                        <a:rPr kumimoji="1" lang="en-US" altLang="ja-JP" sz="1800" dirty="0"/>
                        <a:t>Line</a:t>
                      </a:r>
                      <a:r>
                        <a:rPr kumimoji="1" lang="en-US" altLang="ja-JP" sz="1800" baseline="0" dirty="0"/>
                        <a:t> width</a:t>
                      </a:r>
                      <a:r>
                        <a:rPr kumimoji="1" lang="ja-JP" altLang="en-US" sz="1800" dirty="0"/>
                        <a:t>（</a:t>
                      </a:r>
                      <a:r>
                        <a:rPr kumimoji="1" lang="en-US" altLang="ja-JP" sz="1800" dirty="0"/>
                        <a:t>2.1 nm from top</a:t>
                      </a:r>
                      <a:r>
                        <a:rPr kumimoji="1" lang="ja-JP" altLang="en-US" sz="1800" dirty="0"/>
                        <a:t>）</a:t>
                      </a:r>
                    </a:p>
                  </a:txBody>
                  <a:tcPr/>
                </a:tc>
                <a:tc>
                  <a:txBody>
                    <a:bodyPr/>
                    <a:lstStyle/>
                    <a:p>
                      <a:pPr algn="r"/>
                      <a:r>
                        <a:rPr kumimoji="1" lang="en-US" altLang="ja-JP" sz="1800" dirty="0"/>
                        <a:t>5.268 nm</a:t>
                      </a:r>
                    </a:p>
                  </a:txBody>
                  <a:tcPr/>
                </a:tc>
                <a:tc>
                  <a:txBody>
                    <a:bodyPr/>
                    <a:lstStyle/>
                    <a:p>
                      <a:pPr algn="r"/>
                      <a:r>
                        <a:rPr kumimoji="1" lang="en-US" altLang="ja-JP" sz="1800" dirty="0"/>
                        <a:t>5.161 nm</a:t>
                      </a:r>
                      <a:endParaRPr kumimoji="1" lang="ja-JP" altLang="en-US" sz="1800" dirty="0"/>
                    </a:p>
                  </a:txBody>
                  <a:tcPr/>
                </a:tc>
                <a:tc>
                  <a:txBody>
                    <a:bodyPr/>
                    <a:lstStyle/>
                    <a:p>
                      <a:pPr algn="r"/>
                      <a:r>
                        <a:rPr kumimoji="1" lang="en-US" altLang="ja-JP" sz="1800" dirty="0"/>
                        <a:t>5.333 nm</a:t>
                      </a:r>
                      <a:endParaRPr kumimoji="1" lang="ja-JP" altLang="en-US" sz="1800" dirty="0"/>
                    </a:p>
                  </a:txBody>
                  <a:tcPr/>
                </a:tc>
                <a:extLst>
                  <a:ext uri="{0D108BD9-81ED-4DB2-BD59-A6C34878D82A}">
                    <a16:rowId xmlns:a16="http://schemas.microsoft.com/office/drawing/2014/main" val="1857956489"/>
                  </a:ext>
                </a:extLst>
              </a:tr>
              <a:tr h="370840">
                <a:tc>
                  <a:txBody>
                    <a:bodyPr/>
                    <a:lstStyle/>
                    <a:p>
                      <a:r>
                        <a:rPr kumimoji="1" lang="en-US" altLang="ja-JP" sz="1800" dirty="0"/>
                        <a:t>Line</a:t>
                      </a:r>
                      <a:r>
                        <a:rPr kumimoji="1" lang="en-US" altLang="ja-JP" sz="1800" baseline="0" dirty="0"/>
                        <a:t> width</a:t>
                      </a:r>
                      <a:r>
                        <a:rPr kumimoji="1" lang="ja-JP" altLang="en-US" sz="1800" dirty="0"/>
                        <a:t>（</a:t>
                      </a:r>
                      <a:r>
                        <a:rPr kumimoji="1" lang="en-US" altLang="ja-JP" sz="1800" dirty="0"/>
                        <a:t>3.3 nm from bottom</a:t>
                      </a:r>
                      <a:r>
                        <a:rPr kumimoji="1" lang="ja-JP" altLang="en-US" sz="1800" dirty="0"/>
                        <a:t>）</a:t>
                      </a:r>
                    </a:p>
                  </a:txBody>
                  <a:tcPr/>
                </a:tc>
                <a:tc>
                  <a:txBody>
                    <a:bodyPr/>
                    <a:lstStyle/>
                    <a:p>
                      <a:pPr algn="r"/>
                      <a:r>
                        <a:rPr kumimoji="1" lang="en-US" altLang="ja-JP" sz="1800" dirty="0"/>
                        <a:t>8.616 nm</a:t>
                      </a:r>
                      <a:endParaRPr kumimoji="1" lang="ja-JP" altLang="en-US" sz="1800" dirty="0"/>
                    </a:p>
                  </a:txBody>
                  <a:tcPr/>
                </a:tc>
                <a:tc>
                  <a:txBody>
                    <a:bodyPr/>
                    <a:lstStyle/>
                    <a:p>
                      <a:pPr algn="r"/>
                      <a:r>
                        <a:rPr kumimoji="1" lang="en-US" altLang="ja-JP" sz="1800" dirty="0"/>
                        <a:t>8.294 nm</a:t>
                      </a:r>
                      <a:endParaRPr kumimoji="1" lang="ja-JP" altLang="en-US" sz="1800" dirty="0"/>
                    </a:p>
                  </a:txBody>
                  <a:tcPr/>
                </a:tc>
                <a:tc>
                  <a:txBody>
                    <a:bodyPr/>
                    <a:lstStyle/>
                    <a:p>
                      <a:pPr algn="r"/>
                      <a:r>
                        <a:rPr kumimoji="1" lang="en-US" altLang="ja-JP" sz="1800" dirty="0"/>
                        <a:t>8.631 nm</a:t>
                      </a:r>
                    </a:p>
                  </a:txBody>
                  <a:tcPr/>
                </a:tc>
                <a:extLst>
                  <a:ext uri="{0D108BD9-81ED-4DB2-BD59-A6C34878D82A}">
                    <a16:rowId xmlns:a16="http://schemas.microsoft.com/office/drawing/2014/main" val="3064561261"/>
                  </a:ext>
                </a:extLst>
              </a:tr>
            </a:tbl>
          </a:graphicData>
        </a:graphic>
      </p:graphicFrame>
      <p:sp>
        <p:nvSpPr>
          <p:cNvPr id="10" name="テキスト ボックス 9">
            <a:extLst>
              <a:ext uri="{FF2B5EF4-FFF2-40B4-BE49-F238E27FC236}">
                <a16:creationId xmlns:a16="http://schemas.microsoft.com/office/drawing/2014/main" id="{C7408A6D-2424-1B27-DD6B-8F08A4E39D61}"/>
              </a:ext>
            </a:extLst>
          </p:cNvPr>
          <p:cNvSpPr txBox="1"/>
          <p:nvPr/>
        </p:nvSpPr>
        <p:spPr>
          <a:xfrm>
            <a:off x="8083296" y="5906124"/>
            <a:ext cx="1060704" cy="400110"/>
          </a:xfrm>
          <a:prstGeom prst="rect">
            <a:avLst/>
          </a:prstGeom>
          <a:noFill/>
        </p:spPr>
        <p:txBody>
          <a:bodyPr wrap="square">
            <a:spAutoFit/>
          </a:bodyPr>
          <a:lstStyle/>
          <a:p>
            <a:r>
              <a:rPr lang="ja-JP" altLang="en-US" sz="1000" dirty="0"/>
              <a:t>高増潔作成</a:t>
            </a:r>
            <a:r>
              <a:rPr lang="en-US" altLang="ja-JP" sz="1000" dirty="0"/>
              <a:t>©takamasu-lab</a:t>
            </a:r>
            <a:endParaRPr lang="ja-JP" altLang="en-US" sz="1000" dirty="0"/>
          </a:p>
        </p:txBody>
      </p:sp>
      <p:pic>
        <p:nvPicPr>
          <p:cNvPr id="54" name="図 53">
            <a:extLst>
              <a:ext uri="{FF2B5EF4-FFF2-40B4-BE49-F238E27FC236}">
                <a16:creationId xmlns:a16="http://schemas.microsoft.com/office/drawing/2014/main" id="{2CBA5345-52D3-E658-5C61-DC9D30A8C966}"/>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204894" y="1776949"/>
            <a:ext cx="3688281" cy="3055620"/>
          </a:xfrm>
          <a:prstGeom prst="rect">
            <a:avLst/>
          </a:prstGeom>
        </p:spPr>
      </p:pic>
      <p:pic>
        <p:nvPicPr>
          <p:cNvPr id="55" name="図 54">
            <a:extLst>
              <a:ext uri="{FF2B5EF4-FFF2-40B4-BE49-F238E27FC236}">
                <a16:creationId xmlns:a16="http://schemas.microsoft.com/office/drawing/2014/main" id="{DBC75425-F94A-BE2C-8842-99CCAFC3D42C}"/>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54630" y="2529825"/>
            <a:ext cx="3645408" cy="1987752"/>
          </a:xfrm>
          <a:prstGeom prst="rect">
            <a:avLst/>
          </a:prstGeom>
        </p:spPr>
      </p:pic>
    </p:spTree>
    <p:extLst>
      <p:ext uri="{BB962C8B-B14F-4D97-AF65-F5344CB8AC3E}">
        <p14:creationId xmlns:p14="http://schemas.microsoft.com/office/powerpoint/2010/main" val="18122480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コンテンツ プレースホルダー 12"/>
          <p:cNvSpPr>
            <a:spLocks noGrp="1"/>
          </p:cNvSpPr>
          <p:nvPr>
            <p:ph idx="1"/>
          </p:nvPr>
        </p:nvSpPr>
        <p:spPr>
          <a:xfrm>
            <a:off x="250825" y="908050"/>
            <a:ext cx="6200309" cy="5400675"/>
          </a:xfrm>
        </p:spPr>
        <p:txBody>
          <a:bodyPr/>
          <a:lstStyle/>
          <a:p>
            <a:r>
              <a:rPr lang="ja-JP" altLang="en-US" dirty="0"/>
              <a:t>光コムパルス干渉計による距離測定</a:t>
            </a:r>
            <a:endParaRPr lang="en-US" altLang="ja-JP" dirty="0"/>
          </a:p>
          <a:p>
            <a:pPr lvl="1"/>
            <a:r>
              <a:rPr lang="ja-JP" altLang="en-US" dirty="0"/>
              <a:t>パルス列が干渉することで，パルス間隔</a:t>
            </a:r>
            <a:r>
              <a:rPr lang="en-US" altLang="ja-JP" i="1" dirty="0" err="1">
                <a:latin typeface="+mn-lt"/>
              </a:rPr>
              <a:t>l</a:t>
            </a:r>
            <a:r>
              <a:rPr lang="en-US" altLang="ja-JP" i="1" baseline="-25000" dirty="0" err="1">
                <a:latin typeface="+mn-lt"/>
              </a:rPr>
              <a:t>d</a:t>
            </a:r>
            <a:r>
              <a:rPr lang="en-US" altLang="ja-JP" i="1" baseline="-25000" dirty="0">
                <a:latin typeface="+mn-lt"/>
              </a:rPr>
              <a:t> </a:t>
            </a:r>
            <a:r>
              <a:rPr lang="ja-JP" altLang="en-US" dirty="0"/>
              <a:t>の</a:t>
            </a:r>
            <a:r>
              <a:rPr lang="en-US" altLang="ja-JP" dirty="0"/>
              <a:t>1/2</a:t>
            </a:r>
            <a:r>
              <a:rPr lang="ja-JP" altLang="en-US" dirty="0"/>
              <a:t>の整数倍距離を決定できる</a:t>
            </a:r>
            <a:endParaRPr lang="en-US" altLang="ja-JP" dirty="0"/>
          </a:p>
          <a:p>
            <a:pPr lvl="1"/>
            <a:r>
              <a:rPr lang="ja-JP" altLang="en-US" dirty="0"/>
              <a:t>パルス間隔は周波数でロックされ</a:t>
            </a:r>
            <a:r>
              <a:rPr lang="en-US" altLang="ja-JP" dirty="0"/>
              <a:t>10</a:t>
            </a:r>
            <a:r>
              <a:rPr lang="en-US" altLang="ja-JP" baseline="30000" dirty="0"/>
              <a:t>−10</a:t>
            </a:r>
            <a:r>
              <a:rPr lang="ja-JP" altLang="en-US" dirty="0"/>
              <a:t>以上の</a:t>
            </a:r>
            <a:r>
              <a:rPr lang="ja-JP" altLang="en-US" dirty="0">
                <a:solidFill>
                  <a:srgbClr val="FF0000"/>
                </a:solidFill>
              </a:rPr>
              <a:t>高精度でトレーサブル</a:t>
            </a:r>
            <a:r>
              <a:rPr lang="ja-JP" altLang="en-US" dirty="0"/>
              <a:t>（光の速度 </a:t>
            </a:r>
            <a:r>
              <a:rPr lang="en-US" altLang="ja-JP" dirty="0">
                <a:latin typeface="+mn-lt"/>
              </a:rPr>
              <a:t>c</a:t>
            </a:r>
            <a:r>
              <a:rPr lang="ja-JP" altLang="en-US" dirty="0"/>
              <a:t>，周波数標準 </a:t>
            </a:r>
            <a:r>
              <a:rPr lang="en-US" altLang="ja-JP" i="1" dirty="0" err="1">
                <a:latin typeface="+mn-lt"/>
              </a:rPr>
              <a:t>f</a:t>
            </a:r>
            <a:r>
              <a:rPr lang="en-US" altLang="ja-JP" baseline="-25000" dirty="0" err="1">
                <a:latin typeface="+mn-lt"/>
              </a:rPr>
              <a:t>rep</a:t>
            </a:r>
            <a:r>
              <a:rPr lang="ja-JP" altLang="en-US" dirty="0"/>
              <a:t>）</a:t>
            </a:r>
            <a:endParaRPr lang="en-US" altLang="ja-JP" dirty="0"/>
          </a:p>
          <a:p>
            <a:pPr lvl="1"/>
            <a:r>
              <a:rPr lang="ja-JP" altLang="en-US" dirty="0"/>
              <a:t>不確かさ要因：</a:t>
            </a:r>
            <a:endParaRPr lang="en-US" altLang="ja-JP" dirty="0"/>
          </a:p>
          <a:p>
            <a:pPr lvl="2"/>
            <a:r>
              <a:rPr lang="ja-JP" altLang="en-US" dirty="0"/>
              <a:t>干渉縞の間隔 </a:t>
            </a:r>
            <a:r>
              <a:rPr lang="el-GR" altLang="ja-JP" dirty="0">
                <a:latin typeface="+mn-lt"/>
              </a:rPr>
              <a:t>Δ</a:t>
            </a:r>
            <a:r>
              <a:rPr lang="en-US" altLang="ja-JP" i="1" dirty="0">
                <a:latin typeface="+mn-lt"/>
              </a:rPr>
              <a:t>L</a:t>
            </a:r>
          </a:p>
          <a:p>
            <a:pPr lvl="2"/>
            <a:r>
              <a:rPr lang="ja-JP" altLang="en-US" dirty="0"/>
              <a:t>空気の屈折率 </a:t>
            </a:r>
            <a:r>
              <a:rPr lang="en-US" altLang="ja-JP" i="1" dirty="0" err="1">
                <a:latin typeface="+mn-lt"/>
              </a:rPr>
              <a:t>n</a:t>
            </a:r>
            <a:r>
              <a:rPr lang="en-US" altLang="ja-JP" baseline="-25000" dirty="0" err="1">
                <a:latin typeface="+mn-lt"/>
              </a:rPr>
              <a:t>air</a:t>
            </a:r>
            <a:endParaRPr lang="en-US" altLang="ja-JP" baseline="-25000" dirty="0">
              <a:latin typeface="+mn-lt"/>
            </a:endParaRPr>
          </a:p>
          <a:p>
            <a:pPr lvl="1"/>
            <a:endParaRPr lang="en-US" altLang="ja-JP" dirty="0">
              <a:solidFill>
                <a:srgbClr val="FF0000"/>
              </a:solidFill>
            </a:endParaRPr>
          </a:p>
        </p:txBody>
      </p:sp>
      <p:sp>
        <p:nvSpPr>
          <p:cNvPr id="2" name="タイトル 1"/>
          <p:cNvSpPr>
            <a:spLocks noGrp="1"/>
          </p:cNvSpPr>
          <p:nvPr>
            <p:ph type="title"/>
          </p:nvPr>
        </p:nvSpPr>
        <p:spPr/>
        <p:txBody>
          <a:bodyPr/>
          <a:lstStyle/>
          <a:p>
            <a:r>
              <a:rPr lang="ja-JP" altLang="en-US" dirty="0"/>
              <a:t>光コムパルス干渉計による長距離測定（</a:t>
            </a:r>
            <a:r>
              <a:rPr lang="en-US" altLang="ja-JP" dirty="0"/>
              <a:t>1</a:t>
            </a:r>
            <a:r>
              <a:rPr lang="ja-JP" altLang="en-US" dirty="0"/>
              <a:t>）</a:t>
            </a:r>
          </a:p>
        </p:txBody>
      </p:sp>
      <p:sp>
        <p:nvSpPr>
          <p:cNvPr id="4" name="日付プレースホルダー 3"/>
          <p:cNvSpPr>
            <a:spLocks noGrp="1"/>
          </p:cNvSpPr>
          <p:nvPr>
            <p:ph type="dt" sz="half" idx="10"/>
          </p:nvPr>
        </p:nvSpPr>
        <p:spPr/>
        <p:txBody>
          <a:bodyPr/>
          <a:lstStyle/>
          <a:p>
            <a:pPr>
              <a:defRPr/>
            </a:pPr>
            <a:r>
              <a:rPr lang="en-US" altLang="ja-JP"/>
              <a:t>2022</a:t>
            </a:r>
            <a:r>
              <a:rPr lang="ja-JP" altLang="en-US"/>
              <a:t>年</a:t>
            </a:r>
            <a:r>
              <a:rPr lang="en-US" altLang="ja-JP"/>
              <a:t>5</a:t>
            </a:r>
            <a:r>
              <a:rPr lang="ja-JP" altLang="en-US"/>
              <a:t>月</a:t>
            </a:r>
            <a:r>
              <a:rPr lang="en-US" altLang="ja-JP"/>
              <a:t>8</a:t>
            </a:r>
            <a:r>
              <a:rPr lang="ja-JP" altLang="en-US"/>
              <a:t>日</a:t>
            </a:r>
            <a:endParaRPr lang="en-US" altLang="ja-JP" dirty="0"/>
          </a:p>
        </p:txBody>
      </p:sp>
      <p:sp>
        <p:nvSpPr>
          <p:cNvPr id="8" name="フッター プレースホルダー 7"/>
          <p:cNvSpPr>
            <a:spLocks noGrp="1"/>
          </p:cNvSpPr>
          <p:nvPr>
            <p:ph type="ftr" sz="quarter" idx="11"/>
          </p:nvPr>
        </p:nvSpPr>
        <p:spPr/>
        <p:txBody>
          <a:bodyPr/>
          <a:lstStyle/>
          <a:p>
            <a:pPr>
              <a:defRPr/>
            </a:pPr>
            <a:r>
              <a:rPr lang="ja-JP" altLang="en-US"/>
              <a:t>精密測定の定義</a:t>
            </a:r>
            <a:endParaRPr lang="en-US" altLang="ja-JP" dirty="0"/>
          </a:p>
        </p:txBody>
      </p:sp>
      <p:sp>
        <p:nvSpPr>
          <p:cNvPr id="11" name="スライド番号プレースホルダー 10"/>
          <p:cNvSpPr>
            <a:spLocks noGrp="1"/>
          </p:cNvSpPr>
          <p:nvPr>
            <p:ph type="sldNum" sz="quarter" idx="12"/>
          </p:nvPr>
        </p:nvSpPr>
        <p:spPr/>
        <p:txBody>
          <a:bodyPr/>
          <a:lstStyle/>
          <a:p>
            <a:pPr>
              <a:defRPr/>
            </a:pPr>
            <a:fld id="{2D6E2DEE-09BD-4B34-8E05-01485BD83C03}" type="slidenum">
              <a:rPr lang="en-US" altLang="ja-JP" smtClean="0"/>
              <a:pPr>
                <a:defRPr/>
              </a:pPr>
              <a:t>16</a:t>
            </a:fld>
            <a:endParaRPr lang="en-US" altLang="ja-JP" dirty="0"/>
          </a:p>
        </p:txBody>
      </p:sp>
      <mc:AlternateContent xmlns:mc="http://schemas.openxmlformats.org/markup-compatibility/2006">
        <mc:Choice xmlns:a14="http://schemas.microsoft.com/office/drawing/2010/main" Requires="a14">
          <p:sp>
            <p:nvSpPr>
              <p:cNvPr id="23" name="テキスト ボックス 22">
                <a:extLst>
                  <a:ext uri="{FF2B5EF4-FFF2-40B4-BE49-F238E27FC236}">
                    <a16:creationId xmlns:a16="http://schemas.microsoft.com/office/drawing/2014/main" id="{C664A0AB-072F-4CCC-86CB-49D9390C3F91}"/>
                  </a:ext>
                </a:extLst>
              </p:cNvPr>
              <p:cNvSpPr txBox="1"/>
              <p:nvPr/>
            </p:nvSpPr>
            <p:spPr>
              <a:xfrm>
                <a:off x="673643" y="4135671"/>
                <a:ext cx="2097248" cy="181427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ea typeface="+mj-ea"/>
                        </a:rPr>
                        <m:t>𝐿</m:t>
                      </m:r>
                      <m:r>
                        <a:rPr kumimoji="1" lang="en-US" altLang="ja-JP" sz="2000" b="0" i="1" smtClean="0">
                          <a:latin typeface="Cambria Math" panose="02040503050406030204" pitchFamily="18" charset="0"/>
                          <a:ea typeface="+mj-ea"/>
                        </a:rPr>
                        <m:t>=</m:t>
                      </m:r>
                      <m:sSub>
                        <m:sSubPr>
                          <m:ctrlPr>
                            <a:rPr kumimoji="1" lang="en-US" altLang="ja-JP" sz="2000" b="0" i="1" smtClean="0">
                              <a:latin typeface="Cambria Math" panose="02040503050406030204" pitchFamily="18" charset="0"/>
                              <a:ea typeface="+mj-ea"/>
                            </a:rPr>
                          </m:ctrlPr>
                        </m:sSubPr>
                        <m:e>
                          <m:r>
                            <a:rPr kumimoji="1" lang="en-US" altLang="ja-JP" sz="2000" b="0" i="1" smtClean="0">
                              <a:latin typeface="Cambria Math" panose="02040503050406030204" pitchFamily="18" charset="0"/>
                              <a:ea typeface="+mj-ea"/>
                            </a:rPr>
                            <m:t>𝐿</m:t>
                          </m:r>
                        </m:e>
                        <m:sub>
                          <m:r>
                            <a:rPr kumimoji="1" lang="en-US" altLang="ja-JP" sz="2000" b="0" i="1" smtClean="0">
                              <a:latin typeface="Cambria Math" panose="02040503050406030204" pitchFamily="18" charset="0"/>
                              <a:ea typeface="+mj-ea"/>
                            </a:rPr>
                            <m:t>0</m:t>
                          </m:r>
                        </m:sub>
                      </m:sSub>
                      <m:r>
                        <a:rPr kumimoji="1" lang="en-US" altLang="ja-JP" sz="2000" b="0" i="1" smtClean="0">
                          <a:latin typeface="Cambria Math" panose="02040503050406030204" pitchFamily="18" charset="0"/>
                          <a:ea typeface="+mj-ea"/>
                        </a:rPr>
                        <m:t>+</m:t>
                      </m:r>
                      <m:r>
                        <a:rPr kumimoji="1" lang="en-US" altLang="ja-JP" sz="2000" b="0" i="1" smtClean="0">
                          <a:latin typeface="Cambria Math" panose="02040503050406030204" pitchFamily="18" charset="0"/>
                          <a:ea typeface="Cambria Math" panose="02040503050406030204" pitchFamily="18" charset="0"/>
                        </a:rPr>
                        <m:t>∆</m:t>
                      </m:r>
                      <m:r>
                        <a:rPr kumimoji="1" lang="en-US" altLang="ja-JP" sz="2000" b="0" i="1" smtClean="0">
                          <a:latin typeface="Cambria Math" panose="02040503050406030204" pitchFamily="18" charset="0"/>
                          <a:ea typeface="Cambria Math" panose="02040503050406030204" pitchFamily="18" charset="0"/>
                        </a:rPr>
                        <m:t>𝐿</m:t>
                      </m:r>
                    </m:oMath>
                  </m:oMathPara>
                </a14:m>
                <a:endParaRPr kumimoji="1" lang="en-US" altLang="ja-JP" sz="2000" b="0" i="1" dirty="0">
                  <a:latin typeface="Cambria Math" panose="02040503050406030204" pitchFamily="18" charset="0"/>
                  <a:ea typeface="Cambria Math" panose="02040503050406030204" pitchFamily="18" charset="0"/>
                </a:endParaRPr>
              </a:p>
              <a:p>
                <a:pPr/>
                <a14:m>
                  <m:oMathPara xmlns:m="http://schemas.openxmlformats.org/officeDocument/2006/math">
                    <m:oMathParaPr>
                      <m:jc m:val="centerGroup"/>
                    </m:oMathParaPr>
                    <m:oMath xmlns:m="http://schemas.openxmlformats.org/officeDocument/2006/math">
                      <m:sSub>
                        <m:sSubPr>
                          <m:ctrlPr>
                            <a:rPr kumimoji="1" lang="en-US" altLang="ja-JP" sz="2000" b="0" i="1" smtClean="0">
                              <a:latin typeface="Cambria Math" panose="02040503050406030204" pitchFamily="18" charset="0"/>
                              <a:ea typeface="Cambria Math" panose="02040503050406030204" pitchFamily="18" charset="0"/>
                            </a:rPr>
                          </m:ctrlPr>
                        </m:sSubPr>
                        <m:e>
                          <m:r>
                            <a:rPr kumimoji="1" lang="en-US" altLang="ja-JP" sz="2000" b="0" i="1" smtClean="0">
                              <a:latin typeface="Cambria Math" panose="02040503050406030204" pitchFamily="18" charset="0"/>
                              <a:ea typeface="Cambria Math" panose="02040503050406030204" pitchFamily="18" charset="0"/>
                            </a:rPr>
                            <m:t>𝐿</m:t>
                          </m:r>
                        </m:e>
                        <m:sub>
                          <m:r>
                            <a:rPr kumimoji="1" lang="en-US" altLang="ja-JP" sz="2000" b="0" i="1" smtClean="0">
                              <a:latin typeface="Cambria Math" panose="02040503050406030204" pitchFamily="18" charset="0"/>
                              <a:ea typeface="Cambria Math" panose="02040503050406030204" pitchFamily="18" charset="0"/>
                            </a:rPr>
                            <m:t>0</m:t>
                          </m:r>
                        </m:sub>
                      </m:sSub>
                      <m:r>
                        <a:rPr kumimoji="1" lang="en-US" altLang="ja-JP" sz="2000" b="0" i="1" smtClean="0">
                          <a:latin typeface="Cambria Math" panose="02040503050406030204" pitchFamily="18" charset="0"/>
                          <a:ea typeface="Cambria Math" panose="02040503050406030204" pitchFamily="18" charset="0"/>
                        </a:rPr>
                        <m:t>=</m:t>
                      </m:r>
                      <m:r>
                        <a:rPr kumimoji="1" lang="en-US" altLang="ja-JP" sz="2000" b="0" i="1" smtClean="0">
                          <a:latin typeface="Cambria Math" panose="02040503050406030204" pitchFamily="18" charset="0"/>
                          <a:ea typeface="Cambria Math" panose="02040503050406030204" pitchFamily="18" charset="0"/>
                        </a:rPr>
                        <m:t>𝑚</m:t>
                      </m:r>
                      <m:f>
                        <m:fPr>
                          <m:ctrlPr>
                            <a:rPr kumimoji="1" lang="en-US" altLang="ja-JP" sz="2000" b="0" i="1" smtClean="0">
                              <a:latin typeface="Cambria Math" panose="02040503050406030204" pitchFamily="18" charset="0"/>
                              <a:ea typeface="Cambria Math" panose="02040503050406030204" pitchFamily="18" charset="0"/>
                            </a:rPr>
                          </m:ctrlPr>
                        </m:fPr>
                        <m:num>
                          <m:sSub>
                            <m:sSubPr>
                              <m:ctrlPr>
                                <a:rPr kumimoji="1" lang="en-US" altLang="ja-JP" sz="2000" b="0" i="1" smtClean="0">
                                  <a:latin typeface="Cambria Math" panose="02040503050406030204" pitchFamily="18" charset="0"/>
                                  <a:ea typeface="Cambria Math" panose="02040503050406030204" pitchFamily="18" charset="0"/>
                                </a:rPr>
                              </m:ctrlPr>
                            </m:sSubPr>
                            <m:e>
                              <m:r>
                                <a:rPr kumimoji="1" lang="en-US" altLang="ja-JP" sz="2000" b="0" i="1" smtClean="0">
                                  <a:latin typeface="Cambria Math" panose="02040503050406030204" pitchFamily="18" charset="0"/>
                                  <a:ea typeface="Cambria Math" panose="02040503050406030204" pitchFamily="18" charset="0"/>
                                </a:rPr>
                                <m:t>𝑙</m:t>
                              </m:r>
                            </m:e>
                            <m:sub>
                              <m:r>
                                <a:rPr kumimoji="1" lang="en-US" altLang="ja-JP" sz="2000" b="0" i="1" smtClean="0">
                                  <a:latin typeface="Cambria Math" panose="02040503050406030204" pitchFamily="18" charset="0"/>
                                  <a:ea typeface="Cambria Math" panose="02040503050406030204" pitchFamily="18" charset="0"/>
                                </a:rPr>
                                <m:t>𝑑</m:t>
                              </m:r>
                            </m:sub>
                          </m:sSub>
                        </m:num>
                        <m:den>
                          <m:r>
                            <a:rPr kumimoji="1" lang="en-US" altLang="ja-JP" sz="2000" b="0" i="1" smtClean="0">
                              <a:latin typeface="Cambria Math" panose="02040503050406030204" pitchFamily="18" charset="0"/>
                              <a:ea typeface="Cambria Math" panose="02040503050406030204" pitchFamily="18" charset="0"/>
                            </a:rPr>
                            <m:t>2</m:t>
                          </m:r>
                        </m:den>
                      </m:f>
                    </m:oMath>
                  </m:oMathPara>
                </a14:m>
                <a:endParaRPr kumimoji="1" lang="en-US" altLang="ja-JP" sz="2000" b="0" i="1" dirty="0">
                  <a:latin typeface="Cambria Math" panose="02040503050406030204" pitchFamily="18" charset="0"/>
                  <a:ea typeface="Cambria Math" panose="02040503050406030204" pitchFamily="18" charset="0"/>
                </a:endParaRPr>
              </a:p>
              <a:p>
                <a:pPr/>
                <a14:m>
                  <m:oMathPara xmlns:m="http://schemas.openxmlformats.org/officeDocument/2006/math">
                    <m:oMathParaPr>
                      <m:jc m:val="centerGroup"/>
                    </m:oMathParaPr>
                    <m:oMath xmlns:m="http://schemas.openxmlformats.org/officeDocument/2006/math">
                      <m:sSub>
                        <m:sSubPr>
                          <m:ctrlPr>
                            <a:rPr kumimoji="1" lang="en-US" altLang="ja-JP" sz="2000" b="0" i="1" smtClean="0">
                              <a:latin typeface="Cambria Math" panose="02040503050406030204" pitchFamily="18" charset="0"/>
                              <a:ea typeface="Cambria Math" panose="02040503050406030204" pitchFamily="18" charset="0"/>
                            </a:rPr>
                          </m:ctrlPr>
                        </m:sSubPr>
                        <m:e>
                          <m:r>
                            <a:rPr kumimoji="1" lang="en-US" altLang="ja-JP" sz="2000" b="0" i="1" smtClean="0">
                              <a:latin typeface="Cambria Math" panose="02040503050406030204" pitchFamily="18" charset="0"/>
                              <a:ea typeface="Cambria Math" panose="02040503050406030204" pitchFamily="18" charset="0"/>
                            </a:rPr>
                            <m:t>𝑙</m:t>
                          </m:r>
                        </m:e>
                        <m:sub>
                          <m:r>
                            <a:rPr kumimoji="1" lang="en-US" altLang="ja-JP" sz="2000" b="0" i="1" smtClean="0">
                              <a:latin typeface="Cambria Math" panose="02040503050406030204" pitchFamily="18" charset="0"/>
                              <a:ea typeface="Cambria Math" panose="02040503050406030204" pitchFamily="18" charset="0"/>
                            </a:rPr>
                            <m:t>𝑑</m:t>
                          </m:r>
                        </m:sub>
                      </m:sSub>
                      <m:r>
                        <a:rPr kumimoji="1" lang="en-US" altLang="ja-JP" sz="2000" b="0" i="1" smtClean="0">
                          <a:latin typeface="Cambria Math" panose="02040503050406030204" pitchFamily="18" charset="0"/>
                          <a:ea typeface="Cambria Math" panose="02040503050406030204" pitchFamily="18" charset="0"/>
                        </a:rPr>
                        <m:t>=</m:t>
                      </m:r>
                      <m:f>
                        <m:fPr>
                          <m:ctrlPr>
                            <a:rPr kumimoji="1" lang="en-US" altLang="ja-JP" sz="2000" b="0" i="1" smtClean="0">
                              <a:latin typeface="Cambria Math" panose="02040503050406030204" pitchFamily="18" charset="0"/>
                              <a:ea typeface="Cambria Math" panose="02040503050406030204" pitchFamily="18" charset="0"/>
                            </a:rPr>
                          </m:ctrlPr>
                        </m:fPr>
                        <m:num>
                          <m:r>
                            <m:rPr>
                              <m:sty m:val="p"/>
                            </m:rPr>
                            <a:rPr kumimoji="1" lang="en-US" altLang="ja-JP" sz="2000" b="0" i="0" smtClean="0">
                              <a:latin typeface="Cambria Math" panose="02040503050406030204" pitchFamily="18" charset="0"/>
                              <a:ea typeface="Cambria Math" panose="02040503050406030204" pitchFamily="18" charset="0"/>
                            </a:rPr>
                            <m:t>c</m:t>
                          </m:r>
                        </m:num>
                        <m:den>
                          <m:sSub>
                            <m:sSubPr>
                              <m:ctrlPr>
                                <a:rPr kumimoji="1" lang="en-US" altLang="ja-JP" sz="2000" b="0" i="1" smtClean="0">
                                  <a:latin typeface="Cambria Math" panose="02040503050406030204" pitchFamily="18" charset="0"/>
                                  <a:ea typeface="Cambria Math" panose="02040503050406030204" pitchFamily="18" charset="0"/>
                                </a:rPr>
                              </m:ctrlPr>
                            </m:sSubPr>
                            <m:e>
                              <m:r>
                                <a:rPr kumimoji="1" lang="en-US" altLang="ja-JP" sz="2000" b="0" i="1" smtClean="0">
                                  <a:latin typeface="Cambria Math" panose="02040503050406030204" pitchFamily="18" charset="0"/>
                                  <a:ea typeface="Cambria Math" panose="02040503050406030204" pitchFamily="18" charset="0"/>
                                </a:rPr>
                                <m:t>𝑛</m:t>
                              </m:r>
                            </m:e>
                            <m:sub>
                              <m:r>
                                <m:rPr>
                                  <m:sty m:val="p"/>
                                </m:rPr>
                                <a:rPr kumimoji="1" lang="en-US" altLang="ja-JP" sz="2000" b="0" i="0" smtClean="0">
                                  <a:latin typeface="Cambria Math" panose="02040503050406030204" pitchFamily="18" charset="0"/>
                                  <a:ea typeface="Cambria Math" panose="02040503050406030204" pitchFamily="18" charset="0"/>
                                </a:rPr>
                                <m:t>air</m:t>
                              </m:r>
                            </m:sub>
                          </m:sSub>
                          <m:sSub>
                            <m:sSubPr>
                              <m:ctrlPr>
                                <a:rPr kumimoji="1" lang="en-US" altLang="ja-JP" sz="2000" b="0" i="1" smtClean="0">
                                  <a:latin typeface="Cambria Math" panose="02040503050406030204" pitchFamily="18" charset="0"/>
                                  <a:ea typeface="Cambria Math" panose="02040503050406030204" pitchFamily="18" charset="0"/>
                                </a:rPr>
                              </m:ctrlPr>
                            </m:sSubPr>
                            <m:e>
                              <m:r>
                                <a:rPr kumimoji="1" lang="en-US" altLang="ja-JP" sz="2000" b="0" i="1" smtClean="0">
                                  <a:latin typeface="Cambria Math" panose="02040503050406030204" pitchFamily="18" charset="0"/>
                                  <a:ea typeface="Cambria Math" panose="02040503050406030204" pitchFamily="18" charset="0"/>
                                </a:rPr>
                                <m:t>∙</m:t>
                              </m:r>
                              <m:r>
                                <a:rPr kumimoji="1" lang="en-US" altLang="ja-JP" sz="2000" b="0" i="1" smtClean="0">
                                  <a:latin typeface="Cambria Math" panose="02040503050406030204" pitchFamily="18" charset="0"/>
                                  <a:ea typeface="Cambria Math" panose="02040503050406030204" pitchFamily="18" charset="0"/>
                                </a:rPr>
                                <m:t>𝑓</m:t>
                              </m:r>
                            </m:e>
                            <m:sub>
                              <m:r>
                                <m:rPr>
                                  <m:sty m:val="p"/>
                                </m:rPr>
                                <a:rPr kumimoji="1" lang="en-US" altLang="ja-JP" sz="2000" b="0" i="0" smtClean="0">
                                  <a:latin typeface="Cambria Math" panose="02040503050406030204" pitchFamily="18" charset="0"/>
                                  <a:ea typeface="Cambria Math" panose="02040503050406030204" pitchFamily="18" charset="0"/>
                                </a:rPr>
                                <m:t>rep</m:t>
                              </m:r>
                            </m:sub>
                          </m:sSub>
                        </m:den>
                      </m:f>
                    </m:oMath>
                  </m:oMathPara>
                </a14:m>
                <a:endParaRPr kumimoji="1" lang="en-US" altLang="ja-JP" sz="2000" b="0" dirty="0">
                  <a:latin typeface="+mj-lt"/>
                  <a:ea typeface="Cambria Math" panose="02040503050406030204" pitchFamily="18" charset="0"/>
                </a:endParaRPr>
              </a:p>
              <a:p>
                <a:endParaRPr kumimoji="1" lang="ja-JP" altLang="en-US" sz="2000" dirty="0">
                  <a:latin typeface="+mj-lt"/>
                  <a:ea typeface="+mj-ea"/>
                </a:endParaRPr>
              </a:p>
            </p:txBody>
          </p:sp>
        </mc:Choice>
        <mc:Fallback>
          <p:sp>
            <p:nvSpPr>
              <p:cNvPr id="23" name="テキスト ボックス 22">
                <a:extLst>
                  <a:ext uri="{FF2B5EF4-FFF2-40B4-BE49-F238E27FC236}">
                    <a16:creationId xmlns:a16="http://schemas.microsoft.com/office/drawing/2014/main" id="{C664A0AB-072F-4CCC-86CB-49D9390C3F91}"/>
                  </a:ext>
                </a:extLst>
              </p:cNvPr>
              <p:cNvSpPr txBox="1">
                <a:spLocks noRot="1" noChangeAspect="1" noMove="1" noResize="1" noEditPoints="1" noAdjustHandles="1" noChangeArrowheads="1" noChangeShapeType="1" noTextEdit="1"/>
              </p:cNvSpPr>
              <p:nvPr/>
            </p:nvSpPr>
            <p:spPr>
              <a:xfrm>
                <a:off x="673643" y="4135671"/>
                <a:ext cx="2097248" cy="1814279"/>
              </a:xfrm>
              <a:prstGeom prst="rect">
                <a:avLst/>
              </a:prstGeom>
              <a:blipFill>
                <a:blip r:embed="rId3"/>
                <a:stretch>
                  <a:fillRect/>
                </a:stretch>
              </a:blipFill>
            </p:spPr>
            <p:txBody>
              <a:bodyPr/>
              <a:lstStyle/>
              <a:p>
                <a:r>
                  <a:rPr lang="ja-JP" altLang="en-US">
                    <a:noFill/>
                  </a:rPr>
                  <a:t> </a:t>
                </a:r>
              </a:p>
            </p:txBody>
          </p:sp>
        </mc:Fallback>
      </mc:AlternateContent>
      <p:pic>
        <p:nvPicPr>
          <p:cNvPr id="25" name="図 24">
            <a:extLst>
              <a:ext uri="{FF2B5EF4-FFF2-40B4-BE49-F238E27FC236}">
                <a16:creationId xmlns:a16="http://schemas.microsoft.com/office/drawing/2014/main" id="{C3175E1B-D01B-46F1-B707-2748F72B7409}"/>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041141" y="3980480"/>
            <a:ext cx="5984181" cy="2083770"/>
          </a:xfrm>
          <a:prstGeom prst="rect">
            <a:avLst/>
          </a:prstGeom>
        </p:spPr>
      </p:pic>
      <p:pic>
        <p:nvPicPr>
          <p:cNvPr id="26" name="図 25">
            <a:extLst>
              <a:ext uri="{FF2B5EF4-FFF2-40B4-BE49-F238E27FC236}">
                <a16:creationId xmlns:a16="http://schemas.microsoft.com/office/drawing/2014/main" id="{ED2E35A8-7280-46B2-A0B1-301CD93B9744}"/>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529203" y="1346274"/>
            <a:ext cx="2418050" cy="2195983"/>
          </a:xfrm>
          <a:prstGeom prst="rect">
            <a:avLst/>
          </a:prstGeom>
        </p:spPr>
      </p:pic>
      <p:sp>
        <p:nvSpPr>
          <p:cNvPr id="12" name="テキスト ボックス 11">
            <a:extLst>
              <a:ext uri="{FF2B5EF4-FFF2-40B4-BE49-F238E27FC236}">
                <a16:creationId xmlns:a16="http://schemas.microsoft.com/office/drawing/2014/main" id="{996235E9-1642-ECA5-690C-7BB4DAE0AD93}"/>
              </a:ext>
            </a:extLst>
          </p:cNvPr>
          <p:cNvSpPr txBox="1"/>
          <p:nvPr/>
        </p:nvSpPr>
        <p:spPr>
          <a:xfrm>
            <a:off x="7443217" y="6134724"/>
            <a:ext cx="1700783" cy="247788"/>
          </a:xfrm>
          <a:prstGeom prst="rect">
            <a:avLst/>
          </a:prstGeom>
          <a:noFill/>
        </p:spPr>
        <p:txBody>
          <a:bodyPr wrap="square">
            <a:spAutoFit/>
          </a:bodyPr>
          <a:lstStyle/>
          <a:p>
            <a:r>
              <a:rPr lang="ja-JP" altLang="en-US" sz="1000" dirty="0"/>
              <a:t>高増潔作成</a:t>
            </a:r>
            <a:r>
              <a:rPr lang="en-US" altLang="ja-JP" sz="1000" dirty="0"/>
              <a:t>©takamasu-lab</a:t>
            </a:r>
            <a:endParaRPr lang="ja-JP" altLang="en-US" sz="1000" dirty="0"/>
          </a:p>
        </p:txBody>
      </p:sp>
    </p:spTree>
    <p:extLst>
      <p:ext uri="{BB962C8B-B14F-4D97-AF65-F5344CB8AC3E}">
        <p14:creationId xmlns:p14="http://schemas.microsoft.com/office/powerpoint/2010/main" val="28258782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161A7914-21B2-C8E0-7572-7E200CE3F116}"/>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460492" y="2895600"/>
            <a:ext cx="3665220" cy="2255520"/>
          </a:xfrm>
          <a:prstGeom prst="rect">
            <a:avLst/>
          </a:prstGeom>
        </p:spPr>
      </p:pic>
      <p:sp>
        <p:nvSpPr>
          <p:cNvPr id="14" name="コンテンツ プレースホルダー 13">
            <a:extLst>
              <a:ext uri="{FF2B5EF4-FFF2-40B4-BE49-F238E27FC236}">
                <a16:creationId xmlns:a16="http://schemas.microsoft.com/office/drawing/2014/main" id="{4241D3E3-A3C1-471A-9E9C-626514797D37}"/>
              </a:ext>
            </a:extLst>
          </p:cNvPr>
          <p:cNvSpPr>
            <a:spLocks noGrp="1"/>
          </p:cNvSpPr>
          <p:nvPr>
            <p:ph idx="1"/>
          </p:nvPr>
        </p:nvSpPr>
        <p:spPr>
          <a:xfrm>
            <a:off x="250825" y="915741"/>
            <a:ext cx="8642350" cy="5400675"/>
          </a:xfrm>
        </p:spPr>
        <p:txBody>
          <a:bodyPr/>
          <a:lstStyle/>
          <a:p>
            <a:r>
              <a:rPr lang="ja-JP" altLang="en-US" dirty="0"/>
              <a:t>光コムパルス干渉計の長距離測定への応用</a:t>
            </a:r>
            <a:endParaRPr lang="en-US" altLang="ja-JP" dirty="0"/>
          </a:p>
          <a:p>
            <a:pPr lvl="1"/>
            <a:r>
              <a:rPr lang="ja-JP" altLang="en-US" dirty="0"/>
              <a:t>高エネ研（つくば）の加速器の設備で実験</a:t>
            </a:r>
            <a:endParaRPr lang="en-US" altLang="ja-JP" dirty="0"/>
          </a:p>
          <a:p>
            <a:pPr lvl="1"/>
            <a:r>
              <a:rPr lang="ja-JP" altLang="en-US" dirty="0"/>
              <a:t>実験条件：</a:t>
            </a:r>
            <a:r>
              <a:rPr lang="en-US" altLang="ja-JP" i="1" dirty="0" err="1">
                <a:latin typeface="+mn-lt"/>
              </a:rPr>
              <a:t>l</a:t>
            </a:r>
            <a:r>
              <a:rPr lang="en-US" altLang="ja-JP" i="1" baseline="-25000" dirty="0" err="1">
                <a:latin typeface="+mn-lt"/>
              </a:rPr>
              <a:t>d</a:t>
            </a:r>
            <a:r>
              <a:rPr lang="en-US" altLang="ja-JP" dirty="0">
                <a:latin typeface="+mn-lt"/>
              </a:rPr>
              <a:t> ≈ 3 m, </a:t>
            </a:r>
            <a:r>
              <a:rPr lang="en-US" altLang="ja-JP" i="1" dirty="0">
                <a:latin typeface="+mn-lt"/>
              </a:rPr>
              <a:t>m</a:t>
            </a:r>
            <a:r>
              <a:rPr lang="en-US" altLang="ja-JP" dirty="0">
                <a:latin typeface="+mn-lt"/>
              </a:rPr>
              <a:t> = 269, </a:t>
            </a:r>
            <a:r>
              <a:rPr lang="en-US" altLang="ja-JP" i="1" dirty="0">
                <a:latin typeface="+mn-lt"/>
              </a:rPr>
              <a:t>l</a:t>
            </a:r>
            <a:r>
              <a:rPr lang="en-US" altLang="ja-JP" baseline="-25000" dirty="0">
                <a:latin typeface="+mn-lt"/>
              </a:rPr>
              <a:t>0</a:t>
            </a:r>
            <a:r>
              <a:rPr lang="en-US" altLang="ja-JP" dirty="0">
                <a:latin typeface="+mn-lt"/>
              </a:rPr>
              <a:t> </a:t>
            </a:r>
            <a:r>
              <a:rPr lang="en-US" altLang="ja-JP" sz="1800" dirty="0">
                <a:latin typeface="+mn-lt"/>
              </a:rPr>
              <a:t>≈ </a:t>
            </a:r>
            <a:r>
              <a:rPr lang="en-US" altLang="ja-JP" dirty="0">
                <a:latin typeface="+mn-lt"/>
              </a:rPr>
              <a:t> 403.2 m </a:t>
            </a:r>
          </a:p>
          <a:p>
            <a:pPr lvl="1"/>
            <a:r>
              <a:rPr lang="ja-JP" altLang="en-US" dirty="0">
                <a:latin typeface="+mn-lt"/>
              </a:rPr>
              <a:t>安定性：</a:t>
            </a:r>
            <a:r>
              <a:rPr lang="en-US" altLang="ja-JP" dirty="0">
                <a:latin typeface="+mn-lt"/>
              </a:rPr>
              <a:t> 6.2 </a:t>
            </a:r>
            <a:r>
              <a:rPr lang="el-GR" altLang="ja-JP" dirty="0">
                <a:latin typeface="+mn-lt"/>
              </a:rPr>
              <a:t>μ</a:t>
            </a:r>
            <a:r>
              <a:rPr lang="en-US" altLang="ja-JP" dirty="0">
                <a:latin typeface="+mn-lt"/>
              </a:rPr>
              <a:t>m</a:t>
            </a:r>
          </a:p>
          <a:p>
            <a:pPr lvl="2"/>
            <a:r>
              <a:rPr lang="ja-JP" altLang="en-US" dirty="0">
                <a:latin typeface="+mn-lt"/>
              </a:rPr>
              <a:t>空気，空気の温度が安定した環境</a:t>
            </a:r>
            <a:endParaRPr lang="en-US" altLang="ja-JP" dirty="0">
              <a:latin typeface="+mn-lt"/>
            </a:endParaRPr>
          </a:p>
          <a:p>
            <a:pPr lvl="1"/>
            <a:r>
              <a:rPr lang="ja-JP" altLang="en-US" dirty="0">
                <a:solidFill>
                  <a:srgbClr val="FF0000"/>
                </a:solidFill>
              </a:rPr>
              <a:t>スケールファクタ：</a:t>
            </a:r>
            <a:r>
              <a:rPr lang="en-US" altLang="ja-JP" dirty="0">
                <a:solidFill>
                  <a:srgbClr val="FF0000"/>
                </a:solidFill>
              </a:rPr>
              <a:t>1.5</a:t>
            </a:r>
            <a:r>
              <a:rPr lang="en-US" altLang="ja-JP" dirty="0">
                <a:solidFill>
                  <a:srgbClr val="FF0000"/>
                </a:solidFill>
                <a:latin typeface="Cambria Math" panose="02040503050406030204" pitchFamily="18" charset="0"/>
                <a:ea typeface="Cambria Math" panose="02040503050406030204" pitchFamily="18" charset="0"/>
              </a:rPr>
              <a:t>×</a:t>
            </a:r>
            <a:r>
              <a:rPr lang="en-US" altLang="ja-JP" dirty="0">
                <a:solidFill>
                  <a:srgbClr val="FF0000"/>
                </a:solidFill>
              </a:rPr>
              <a:t>10</a:t>
            </a:r>
            <a:r>
              <a:rPr lang="en-US" altLang="ja-JP" baseline="30000" dirty="0">
                <a:solidFill>
                  <a:srgbClr val="FF0000"/>
                </a:solidFill>
              </a:rPr>
              <a:t>−8</a:t>
            </a:r>
          </a:p>
        </p:txBody>
      </p:sp>
      <p:sp>
        <p:nvSpPr>
          <p:cNvPr id="2" name="タイトル 1"/>
          <p:cNvSpPr>
            <a:spLocks noGrp="1"/>
          </p:cNvSpPr>
          <p:nvPr>
            <p:ph type="title"/>
          </p:nvPr>
        </p:nvSpPr>
        <p:spPr/>
        <p:txBody>
          <a:bodyPr/>
          <a:lstStyle/>
          <a:p>
            <a:r>
              <a:rPr lang="ja-JP" altLang="en-US" dirty="0"/>
              <a:t>光コムパルス干渉計による長距離測定（</a:t>
            </a:r>
            <a:r>
              <a:rPr lang="en-US" altLang="ja-JP" dirty="0"/>
              <a:t>2</a:t>
            </a:r>
            <a:r>
              <a:rPr lang="ja-JP" altLang="en-US" dirty="0"/>
              <a:t>）</a:t>
            </a:r>
          </a:p>
        </p:txBody>
      </p:sp>
      <p:sp>
        <p:nvSpPr>
          <p:cNvPr id="3" name="日付プレースホルダー 2"/>
          <p:cNvSpPr>
            <a:spLocks noGrp="1"/>
          </p:cNvSpPr>
          <p:nvPr>
            <p:ph type="dt" sz="half" idx="10"/>
          </p:nvPr>
        </p:nvSpPr>
        <p:spPr/>
        <p:txBody>
          <a:bodyPr/>
          <a:lstStyle/>
          <a:p>
            <a:r>
              <a:rPr lang="en-US" altLang="ja-JP"/>
              <a:t>2022</a:t>
            </a:r>
            <a:r>
              <a:rPr lang="ja-JP" altLang="en-US"/>
              <a:t>年</a:t>
            </a:r>
            <a:r>
              <a:rPr lang="en-US" altLang="ja-JP"/>
              <a:t>5</a:t>
            </a:r>
            <a:r>
              <a:rPr lang="ja-JP" altLang="en-US"/>
              <a:t>月</a:t>
            </a:r>
            <a:r>
              <a:rPr lang="en-US" altLang="ja-JP"/>
              <a:t>8</a:t>
            </a:r>
            <a:r>
              <a:rPr lang="ja-JP" altLang="en-US"/>
              <a:t>日</a:t>
            </a:r>
            <a:endParaRPr lang="en-US" altLang="ja-JP" dirty="0"/>
          </a:p>
        </p:txBody>
      </p:sp>
      <p:sp>
        <p:nvSpPr>
          <p:cNvPr id="4" name="フッター プレースホルダー 3"/>
          <p:cNvSpPr>
            <a:spLocks noGrp="1"/>
          </p:cNvSpPr>
          <p:nvPr>
            <p:ph type="ftr" sz="quarter" idx="11"/>
          </p:nvPr>
        </p:nvSpPr>
        <p:spPr/>
        <p:txBody>
          <a:bodyPr/>
          <a:lstStyle/>
          <a:p>
            <a:r>
              <a:rPr lang="ja-JP" altLang="en-US"/>
              <a:t>精密測定の定義</a:t>
            </a:r>
            <a:endParaRPr lang="en-US" altLang="ja-JP" dirty="0"/>
          </a:p>
        </p:txBody>
      </p:sp>
      <p:sp>
        <p:nvSpPr>
          <p:cNvPr id="6" name="スライド番号プレースホルダー 5"/>
          <p:cNvSpPr>
            <a:spLocks noGrp="1"/>
          </p:cNvSpPr>
          <p:nvPr>
            <p:ph type="sldNum" sz="quarter" idx="12"/>
          </p:nvPr>
        </p:nvSpPr>
        <p:spPr/>
        <p:txBody>
          <a:bodyPr/>
          <a:lstStyle/>
          <a:p>
            <a:fld id="{E6C2A7CD-70C6-428A-B882-EE8FA6B3B93C}" type="slidenum">
              <a:rPr lang="ja-JP" altLang="en-US" smtClean="0"/>
              <a:pPr/>
              <a:t>17</a:t>
            </a:fld>
            <a:endParaRPr lang="en-US" altLang="ja-JP"/>
          </a:p>
        </p:txBody>
      </p:sp>
      <p:cxnSp>
        <p:nvCxnSpPr>
          <p:cNvPr id="35" name="直線矢印コネクタ 34">
            <a:extLst>
              <a:ext uri="{FF2B5EF4-FFF2-40B4-BE49-F238E27FC236}">
                <a16:creationId xmlns:a16="http://schemas.microsoft.com/office/drawing/2014/main" id="{53B8C823-F2C6-41CE-975B-16B34A3B5EEE}"/>
              </a:ext>
            </a:extLst>
          </p:cNvPr>
          <p:cNvCxnSpPr>
            <a:cxnSpLocks/>
          </p:cNvCxnSpPr>
          <p:nvPr/>
        </p:nvCxnSpPr>
        <p:spPr bwMode="auto">
          <a:xfrm>
            <a:off x="7312650" y="3260396"/>
            <a:ext cx="1831350" cy="0"/>
          </a:xfrm>
          <a:prstGeom prst="straightConnector1">
            <a:avLst/>
          </a:prstGeom>
          <a:noFill/>
          <a:ln w="38100" cap="flat" cmpd="sng" algn="ctr">
            <a:solidFill>
              <a:schemeClr val="accent1">
                <a:lumMod val="60000"/>
                <a:lumOff val="40000"/>
              </a:schemeClr>
            </a:solidFill>
            <a:prstDash val="solid"/>
            <a:round/>
            <a:headEnd type="none" w="lg" len="lg"/>
            <a:tailEnd type="triangle" w="lg" len="lg"/>
          </a:ln>
          <a:effectLst/>
        </p:spPr>
      </p:cxnSp>
      <p:sp>
        <p:nvSpPr>
          <p:cNvPr id="12" name="テキスト ボックス 11">
            <a:extLst>
              <a:ext uri="{FF2B5EF4-FFF2-40B4-BE49-F238E27FC236}">
                <a16:creationId xmlns:a16="http://schemas.microsoft.com/office/drawing/2014/main" id="{231A1B59-3E83-D7A0-6773-DEB2731D6635}"/>
              </a:ext>
            </a:extLst>
          </p:cNvPr>
          <p:cNvSpPr txBox="1"/>
          <p:nvPr/>
        </p:nvSpPr>
        <p:spPr>
          <a:xfrm>
            <a:off x="5532121" y="6079860"/>
            <a:ext cx="1700783" cy="247788"/>
          </a:xfrm>
          <a:prstGeom prst="rect">
            <a:avLst/>
          </a:prstGeom>
          <a:noFill/>
        </p:spPr>
        <p:txBody>
          <a:bodyPr wrap="square">
            <a:spAutoFit/>
          </a:bodyPr>
          <a:lstStyle/>
          <a:p>
            <a:r>
              <a:rPr lang="ja-JP" altLang="en-US" sz="1000" dirty="0"/>
              <a:t>高増潔作成</a:t>
            </a:r>
            <a:r>
              <a:rPr lang="en-US" altLang="ja-JP" sz="1000" dirty="0"/>
              <a:t>©takamasu-lab</a:t>
            </a:r>
            <a:endParaRPr lang="ja-JP" altLang="en-US" sz="1000" dirty="0"/>
          </a:p>
        </p:txBody>
      </p:sp>
      <p:pic>
        <p:nvPicPr>
          <p:cNvPr id="9" name="図 8">
            <a:extLst>
              <a:ext uri="{FF2B5EF4-FFF2-40B4-BE49-F238E27FC236}">
                <a16:creationId xmlns:a16="http://schemas.microsoft.com/office/drawing/2014/main" id="{31F9BCBC-3729-8767-DFDD-1A582E09F0F5}"/>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634478" y="5129784"/>
            <a:ext cx="1409700" cy="1280160"/>
          </a:xfrm>
          <a:prstGeom prst="rect">
            <a:avLst/>
          </a:prstGeom>
        </p:spPr>
      </p:pic>
      <p:pic>
        <p:nvPicPr>
          <p:cNvPr id="10" name="図 9">
            <a:extLst>
              <a:ext uri="{FF2B5EF4-FFF2-40B4-BE49-F238E27FC236}">
                <a16:creationId xmlns:a16="http://schemas.microsoft.com/office/drawing/2014/main" id="{B927C8D0-69FC-960F-3852-527A8D8AD872}"/>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9916" y="2989326"/>
            <a:ext cx="5379720" cy="3238500"/>
          </a:xfrm>
          <a:prstGeom prst="rect">
            <a:avLst/>
          </a:prstGeom>
        </p:spPr>
      </p:pic>
    </p:spTree>
    <p:extLst>
      <p:ext uri="{BB962C8B-B14F-4D97-AF65-F5344CB8AC3E}">
        <p14:creationId xmlns:p14="http://schemas.microsoft.com/office/powerpoint/2010/main" val="11762283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8B6378D4-984A-3E2B-D00B-EBCC09179016}"/>
              </a:ext>
            </a:extLst>
          </p:cNvPr>
          <p:cNvSpPr>
            <a:spLocks noGrp="1"/>
          </p:cNvSpPr>
          <p:nvPr>
            <p:ph idx="1"/>
          </p:nvPr>
        </p:nvSpPr>
        <p:spPr/>
        <p:txBody>
          <a:bodyPr/>
          <a:lstStyle/>
          <a:p>
            <a:r>
              <a:rPr kumimoji="1" lang="ja-JP" altLang="en-US" dirty="0"/>
              <a:t>精密測定の定義（高増潔の考えた定義）</a:t>
            </a:r>
            <a:endParaRPr kumimoji="1" lang="en-US" altLang="ja-JP" dirty="0"/>
          </a:p>
          <a:p>
            <a:pPr lvl="1"/>
            <a:r>
              <a:rPr lang="ja-JP" altLang="en-US" dirty="0"/>
              <a:t>ものづくりを支える</a:t>
            </a:r>
            <a:r>
              <a:rPr lang="ja-JP" altLang="en-US" dirty="0">
                <a:solidFill>
                  <a:srgbClr val="FF0000"/>
                </a:solidFill>
              </a:rPr>
              <a:t>知的ナノ計測技術の体系化</a:t>
            </a:r>
            <a:endParaRPr lang="en-US" altLang="ja-JP" dirty="0">
              <a:solidFill>
                <a:srgbClr val="FF0000"/>
              </a:solidFill>
            </a:endParaRPr>
          </a:p>
          <a:p>
            <a:pPr lvl="1"/>
            <a:r>
              <a:rPr lang="ja-JP" altLang="en-US" sz="2000" dirty="0">
                <a:solidFill>
                  <a:schemeClr val="tx1"/>
                </a:solidFill>
              </a:rPr>
              <a:t>知的ナノ計測技術の体系化のコア技術</a:t>
            </a:r>
            <a:r>
              <a:rPr lang="ja-JP" altLang="en-US" dirty="0">
                <a:solidFill>
                  <a:schemeClr val="tx1"/>
                </a:solidFill>
              </a:rPr>
              <a:t>：</a:t>
            </a:r>
            <a:r>
              <a:rPr lang="ja-JP" altLang="en-US" sz="2000" dirty="0">
                <a:solidFill>
                  <a:schemeClr val="tx1"/>
                </a:solidFill>
              </a:rPr>
              <a:t>知的計測手法，ナノメートル三次元計測</a:t>
            </a:r>
            <a:r>
              <a:rPr lang="ja-JP" altLang="en-US" dirty="0">
                <a:solidFill>
                  <a:schemeClr val="tx1"/>
                </a:solidFill>
              </a:rPr>
              <a:t>，</a:t>
            </a:r>
            <a:r>
              <a:rPr lang="ja-JP" altLang="en-US" sz="2000" dirty="0">
                <a:solidFill>
                  <a:schemeClr val="tx1"/>
                </a:solidFill>
              </a:rPr>
              <a:t>ナノメートル計測標準，ものづくりへの展開</a:t>
            </a:r>
            <a:endParaRPr lang="en-US" altLang="ja-JP" sz="2000" dirty="0">
              <a:solidFill>
                <a:schemeClr val="tx1"/>
              </a:solidFill>
            </a:endParaRPr>
          </a:p>
          <a:p>
            <a:r>
              <a:rPr kumimoji="1" lang="ja-JP" altLang="en-US" dirty="0"/>
              <a:t>スケールインターフェースとスケールファクタチャート</a:t>
            </a:r>
            <a:endParaRPr kumimoji="1" lang="en-US" altLang="ja-JP" dirty="0"/>
          </a:p>
          <a:p>
            <a:pPr lvl="1"/>
            <a:r>
              <a:rPr lang="ja-JP" altLang="en-US" dirty="0"/>
              <a:t>スケールファクタ：実効スケールと測定精度の比が重要</a:t>
            </a:r>
            <a:endParaRPr lang="en-US" altLang="ja-JP" dirty="0"/>
          </a:p>
          <a:p>
            <a:pPr lvl="1"/>
            <a:r>
              <a:rPr kumimoji="1" lang="ja-JP" altLang="en-US" dirty="0"/>
              <a:t>スケールファクタをよくするには：反転法，多点法，温度補正，インプロセス測定，平均化，アッベの原理などが必要</a:t>
            </a:r>
            <a:endParaRPr kumimoji="1" lang="en-US" altLang="ja-JP" dirty="0"/>
          </a:p>
          <a:p>
            <a:r>
              <a:rPr lang="ja-JP" altLang="en-US" dirty="0"/>
              <a:t>スケールファクタ</a:t>
            </a:r>
            <a:r>
              <a:rPr lang="en-US" altLang="ja-JP" dirty="0"/>
              <a:t>S</a:t>
            </a:r>
            <a:r>
              <a:rPr lang="en-US" altLang="ja-JP" baseline="-25000" dirty="0"/>
              <a:t>F</a:t>
            </a:r>
            <a:r>
              <a:rPr lang="ja-JP" altLang="en-US" dirty="0"/>
              <a:t>の例</a:t>
            </a:r>
            <a:endParaRPr lang="en-US" altLang="ja-JP" dirty="0"/>
          </a:p>
          <a:p>
            <a:pPr lvl="1"/>
            <a:r>
              <a:rPr lang="ja-JP" altLang="en-US" dirty="0"/>
              <a:t>半導体産業におけるナノメートル計測</a:t>
            </a:r>
            <a:endParaRPr lang="en-US" altLang="ja-JP" dirty="0"/>
          </a:p>
          <a:p>
            <a:pPr lvl="2"/>
            <a:r>
              <a:rPr lang="ja-JP" altLang="en-US" dirty="0"/>
              <a:t>形状が悪い，スケールがとても小さいため</a:t>
            </a:r>
            <a:r>
              <a:rPr lang="en-US" altLang="ja-JP" dirty="0"/>
              <a:t>S</a:t>
            </a:r>
            <a:r>
              <a:rPr lang="en-US" altLang="ja-JP" baseline="-25000" dirty="0"/>
              <a:t>F</a:t>
            </a:r>
            <a:r>
              <a:rPr lang="ja-JP" altLang="en-US" dirty="0"/>
              <a:t>が悪い</a:t>
            </a:r>
            <a:endParaRPr lang="en-US" altLang="ja-JP" dirty="0"/>
          </a:p>
          <a:p>
            <a:pPr lvl="2"/>
            <a:r>
              <a:rPr lang="ja-JP" altLang="en-US" dirty="0"/>
              <a:t>線幅：</a:t>
            </a:r>
            <a:r>
              <a:rPr lang="en-US" altLang="ja-JP" dirty="0"/>
              <a:t>10 nm</a:t>
            </a:r>
            <a:r>
              <a:rPr lang="ja-JP" altLang="en-US" dirty="0"/>
              <a:t>以下，不確かさ：</a:t>
            </a:r>
            <a:r>
              <a:rPr lang="en-US" altLang="ja-JP" dirty="0"/>
              <a:t>0.1 nm</a:t>
            </a:r>
            <a:r>
              <a:rPr lang="ja-JP" altLang="en-US" dirty="0"/>
              <a:t>以下</a:t>
            </a:r>
          </a:p>
          <a:p>
            <a:pPr lvl="2"/>
            <a:r>
              <a:rPr lang="ja-JP" altLang="en-US" dirty="0"/>
              <a:t>スケールファクタ：</a:t>
            </a:r>
            <a:r>
              <a:rPr lang="en-US" altLang="ja-JP" dirty="0"/>
              <a:t>1</a:t>
            </a:r>
            <a:r>
              <a:rPr lang="en-US" altLang="ja-JP" dirty="0">
                <a:latin typeface="Cambria Math" panose="02040503050406030204" pitchFamily="18" charset="0"/>
                <a:ea typeface="Cambria Math" panose="02040503050406030204" pitchFamily="18" charset="0"/>
              </a:rPr>
              <a:t>×</a:t>
            </a:r>
            <a:r>
              <a:rPr lang="en-US" altLang="ja-JP" dirty="0"/>
              <a:t>10</a:t>
            </a:r>
            <a:r>
              <a:rPr lang="en-US" altLang="ja-JP" baseline="30000" dirty="0"/>
              <a:t>−2</a:t>
            </a:r>
          </a:p>
          <a:p>
            <a:pPr lvl="1"/>
            <a:r>
              <a:rPr lang="ja-JP" altLang="en-US" dirty="0"/>
              <a:t>光コムパルス干渉計による長距離測定</a:t>
            </a:r>
          </a:p>
          <a:p>
            <a:pPr lvl="2"/>
            <a:r>
              <a:rPr lang="ja-JP" altLang="en-US" dirty="0">
                <a:solidFill>
                  <a:schemeClr val="tx1"/>
                </a:solidFill>
              </a:rPr>
              <a:t>光コムを安定したスケールとして測定</a:t>
            </a:r>
            <a:endParaRPr lang="en-US" altLang="ja-JP" dirty="0">
              <a:solidFill>
                <a:schemeClr val="tx1"/>
              </a:solidFill>
            </a:endParaRPr>
          </a:p>
          <a:p>
            <a:pPr lvl="2"/>
            <a:r>
              <a:rPr lang="ja-JP" altLang="en-US" dirty="0">
                <a:solidFill>
                  <a:schemeClr val="tx1"/>
                </a:solidFill>
              </a:rPr>
              <a:t>測長長さ：</a:t>
            </a:r>
            <a:r>
              <a:rPr lang="en-US" altLang="ja-JP" dirty="0">
                <a:solidFill>
                  <a:schemeClr val="tx1"/>
                </a:solidFill>
              </a:rPr>
              <a:t>400 m</a:t>
            </a:r>
            <a:r>
              <a:rPr lang="ja-JP" altLang="en-US" dirty="0">
                <a:solidFill>
                  <a:schemeClr val="tx1"/>
                </a:solidFill>
              </a:rPr>
              <a:t>，安定性：</a:t>
            </a:r>
            <a:r>
              <a:rPr lang="en-US" altLang="ja-JP" dirty="0">
                <a:solidFill>
                  <a:schemeClr val="tx1"/>
                </a:solidFill>
              </a:rPr>
              <a:t>6 </a:t>
            </a:r>
            <a:r>
              <a:rPr lang="el-GR" altLang="ja-JP" dirty="0">
                <a:solidFill>
                  <a:schemeClr val="tx1"/>
                </a:solidFill>
              </a:rPr>
              <a:t>μ</a:t>
            </a:r>
            <a:r>
              <a:rPr lang="en-US" altLang="ja-JP" dirty="0">
                <a:solidFill>
                  <a:schemeClr val="tx1"/>
                </a:solidFill>
              </a:rPr>
              <a:t>m</a:t>
            </a:r>
          </a:p>
          <a:p>
            <a:pPr lvl="2"/>
            <a:r>
              <a:rPr lang="ja-JP" altLang="en-US" dirty="0">
                <a:solidFill>
                  <a:schemeClr val="tx1"/>
                </a:solidFill>
              </a:rPr>
              <a:t>スケールファクタ：</a:t>
            </a:r>
            <a:r>
              <a:rPr lang="en-US" altLang="ja-JP" dirty="0">
                <a:solidFill>
                  <a:schemeClr val="tx1"/>
                </a:solidFill>
              </a:rPr>
              <a:t>1.5</a:t>
            </a:r>
            <a:r>
              <a:rPr lang="en-US" altLang="ja-JP" dirty="0">
                <a:latin typeface="Cambria Math" panose="02040503050406030204" pitchFamily="18" charset="0"/>
                <a:ea typeface="Cambria Math" panose="02040503050406030204" pitchFamily="18" charset="0"/>
              </a:rPr>
              <a:t>×</a:t>
            </a:r>
            <a:r>
              <a:rPr lang="en-US" altLang="ja-JP" dirty="0">
                <a:solidFill>
                  <a:schemeClr val="tx1"/>
                </a:solidFill>
              </a:rPr>
              <a:t>10</a:t>
            </a:r>
            <a:r>
              <a:rPr lang="en-US" altLang="ja-JP" baseline="30000" dirty="0">
                <a:solidFill>
                  <a:schemeClr val="tx1"/>
                </a:solidFill>
              </a:rPr>
              <a:t>−8</a:t>
            </a:r>
          </a:p>
          <a:p>
            <a:pPr lvl="1"/>
            <a:endParaRPr lang="en-US" altLang="ja-JP" dirty="0"/>
          </a:p>
          <a:p>
            <a:pPr lvl="1"/>
            <a:endParaRPr lang="en-US" altLang="ja-JP" dirty="0"/>
          </a:p>
          <a:p>
            <a:pPr lvl="1"/>
            <a:endParaRPr kumimoji="1" lang="en-US" altLang="ja-JP" dirty="0"/>
          </a:p>
          <a:p>
            <a:endParaRPr kumimoji="1" lang="ja-JP" altLang="en-US" dirty="0"/>
          </a:p>
        </p:txBody>
      </p:sp>
      <p:sp>
        <p:nvSpPr>
          <p:cNvPr id="3" name="タイトル 2">
            <a:extLst>
              <a:ext uri="{FF2B5EF4-FFF2-40B4-BE49-F238E27FC236}">
                <a16:creationId xmlns:a16="http://schemas.microsoft.com/office/drawing/2014/main" id="{609B6760-1BB6-564B-63BC-39D298E6251A}"/>
              </a:ext>
            </a:extLst>
          </p:cNvPr>
          <p:cNvSpPr>
            <a:spLocks noGrp="1"/>
          </p:cNvSpPr>
          <p:nvPr>
            <p:ph type="title"/>
          </p:nvPr>
        </p:nvSpPr>
        <p:spPr/>
        <p:txBody>
          <a:bodyPr/>
          <a:lstStyle/>
          <a:p>
            <a:r>
              <a:rPr kumimoji="1" lang="ja-JP" altLang="en-US" dirty="0"/>
              <a:t>まとめ</a:t>
            </a:r>
          </a:p>
        </p:txBody>
      </p:sp>
      <p:sp>
        <p:nvSpPr>
          <p:cNvPr id="4" name="日付プレースホルダー 3">
            <a:extLst>
              <a:ext uri="{FF2B5EF4-FFF2-40B4-BE49-F238E27FC236}">
                <a16:creationId xmlns:a16="http://schemas.microsoft.com/office/drawing/2014/main" id="{07C6AE9D-0AA0-BB94-4114-6AB678084D8E}"/>
              </a:ext>
            </a:extLst>
          </p:cNvPr>
          <p:cNvSpPr>
            <a:spLocks noGrp="1"/>
          </p:cNvSpPr>
          <p:nvPr>
            <p:ph type="dt" sz="half" idx="10"/>
          </p:nvPr>
        </p:nvSpPr>
        <p:spPr/>
        <p:txBody>
          <a:bodyPr/>
          <a:lstStyle/>
          <a:p>
            <a:pPr>
              <a:defRPr/>
            </a:pPr>
            <a:r>
              <a:rPr lang="en-US" altLang="ja-JP"/>
              <a:t>2022</a:t>
            </a:r>
            <a:r>
              <a:rPr lang="ja-JP" altLang="en-US"/>
              <a:t>年</a:t>
            </a:r>
            <a:r>
              <a:rPr lang="en-US" altLang="ja-JP"/>
              <a:t>5</a:t>
            </a:r>
            <a:r>
              <a:rPr lang="ja-JP" altLang="en-US"/>
              <a:t>月</a:t>
            </a:r>
            <a:r>
              <a:rPr lang="en-US" altLang="ja-JP"/>
              <a:t>8</a:t>
            </a:r>
            <a:r>
              <a:rPr lang="ja-JP" altLang="en-US"/>
              <a:t>日</a:t>
            </a:r>
            <a:endParaRPr lang="en-US" altLang="ja-JP" dirty="0"/>
          </a:p>
        </p:txBody>
      </p:sp>
      <p:sp>
        <p:nvSpPr>
          <p:cNvPr id="5" name="フッター プレースホルダー 4">
            <a:extLst>
              <a:ext uri="{FF2B5EF4-FFF2-40B4-BE49-F238E27FC236}">
                <a16:creationId xmlns:a16="http://schemas.microsoft.com/office/drawing/2014/main" id="{C175283C-1DCD-C20A-1EA1-AD62136B2E34}"/>
              </a:ext>
            </a:extLst>
          </p:cNvPr>
          <p:cNvSpPr>
            <a:spLocks noGrp="1"/>
          </p:cNvSpPr>
          <p:nvPr>
            <p:ph type="ftr" sz="quarter" idx="11"/>
          </p:nvPr>
        </p:nvSpPr>
        <p:spPr/>
        <p:txBody>
          <a:bodyPr/>
          <a:lstStyle/>
          <a:p>
            <a:pPr>
              <a:defRPr/>
            </a:pPr>
            <a:r>
              <a:rPr lang="ja-JP" altLang="en-US"/>
              <a:t>精密測定の定義</a:t>
            </a:r>
            <a:endParaRPr lang="en-US" altLang="ja-JP" dirty="0"/>
          </a:p>
        </p:txBody>
      </p:sp>
      <p:sp>
        <p:nvSpPr>
          <p:cNvPr id="6" name="スライド番号プレースホルダー 5">
            <a:extLst>
              <a:ext uri="{FF2B5EF4-FFF2-40B4-BE49-F238E27FC236}">
                <a16:creationId xmlns:a16="http://schemas.microsoft.com/office/drawing/2014/main" id="{4BA0BA31-D08F-8FB2-3364-F23965CE0172}"/>
              </a:ext>
            </a:extLst>
          </p:cNvPr>
          <p:cNvSpPr>
            <a:spLocks noGrp="1"/>
          </p:cNvSpPr>
          <p:nvPr>
            <p:ph type="sldNum" sz="quarter" idx="12"/>
          </p:nvPr>
        </p:nvSpPr>
        <p:spPr/>
        <p:txBody>
          <a:bodyPr/>
          <a:lstStyle/>
          <a:p>
            <a:pPr>
              <a:defRPr/>
            </a:pPr>
            <a:fld id="{2D6E2DEE-09BD-4B34-8E05-01485BD83C03}" type="slidenum">
              <a:rPr lang="en-US" altLang="ja-JP" smtClean="0"/>
              <a:pPr>
                <a:defRPr/>
              </a:pPr>
              <a:t>18</a:t>
            </a:fld>
            <a:endParaRPr lang="en-US" altLang="ja-JP" dirty="0"/>
          </a:p>
        </p:txBody>
      </p:sp>
    </p:spTree>
    <p:extLst>
      <p:ext uri="{BB962C8B-B14F-4D97-AF65-F5344CB8AC3E}">
        <p14:creationId xmlns:p14="http://schemas.microsoft.com/office/powerpoint/2010/main" val="2011409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1FCC3A51-3EDB-414A-8E44-25AB44AB6403}"/>
              </a:ext>
            </a:extLst>
          </p:cNvPr>
          <p:cNvSpPr>
            <a:spLocks noGrp="1"/>
          </p:cNvSpPr>
          <p:nvPr>
            <p:ph idx="1"/>
          </p:nvPr>
        </p:nvSpPr>
        <p:spPr/>
        <p:txBody>
          <a:bodyPr/>
          <a:lstStyle/>
          <a:p>
            <a:r>
              <a:rPr kumimoji="1" lang="ja-JP" altLang="en-US" dirty="0"/>
              <a:t>このファイルの内容，表現，図（高増潔が作成したもの：</a:t>
            </a:r>
            <a:r>
              <a:rPr kumimoji="1" lang="en-US" altLang="ja-JP" dirty="0"/>
              <a:t>©takamasu-lab</a:t>
            </a:r>
            <a:r>
              <a:rPr kumimoji="1" lang="ja-JP" altLang="en-US" dirty="0"/>
              <a:t>）は自由に使ってください</a:t>
            </a:r>
            <a:endParaRPr kumimoji="1" lang="en-US" altLang="ja-JP" dirty="0"/>
          </a:p>
          <a:p>
            <a:pPr lvl="1"/>
            <a:r>
              <a:rPr lang="ja-JP" altLang="en-US" dirty="0"/>
              <a:t>改変，コピーなどは自由です</a:t>
            </a:r>
            <a:endParaRPr lang="en-US" altLang="ja-JP" dirty="0"/>
          </a:p>
          <a:p>
            <a:pPr lvl="1"/>
            <a:r>
              <a:rPr kumimoji="1" lang="ja-JP" altLang="en-US" dirty="0"/>
              <a:t>特に許可，コピーライトの表示などは不要です</a:t>
            </a:r>
            <a:endParaRPr kumimoji="1" lang="en-US" altLang="ja-JP" dirty="0"/>
          </a:p>
          <a:p>
            <a:r>
              <a:rPr lang="ja-JP" altLang="en-US" dirty="0"/>
              <a:t>引用している図については，引用元の規則に従ってください</a:t>
            </a:r>
            <a:endParaRPr lang="en-US" altLang="ja-JP" dirty="0"/>
          </a:p>
          <a:p>
            <a:pPr lvl="1"/>
            <a:r>
              <a:rPr kumimoji="1" lang="ja-JP" altLang="en-US" dirty="0"/>
              <a:t>講義での資料としては，自由に使えると思います</a:t>
            </a:r>
            <a:endParaRPr kumimoji="1" lang="en-US" altLang="ja-JP" dirty="0"/>
          </a:p>
          <a:p>
            <a:pPr lvl="1"/>
            <a:r>
              <a:rPr kumimoji="1" lang="en-US" altLang="ja-JP" dirty="0" err="1"/>
              <a:t>wikipedia</a:t>
            </a:r>
            <a:r>
              <a:rPr kumimoji="1" lang="ja-JP" altLang="en-US" dirty="0"/>
              <a:t>関係は，パブリックドメインになっているものは自由に使えます</a:t>
            </a:r>
            <a:endParaRPr kumimoji="1" lang="en-US" altLang="ja-JP" dirty="0"/>
          </a:p>
          <a:p>
            <a:pPr lvl="1"/>
            <a:r>
              <a:rPr lang="ja-JP" altLang="en-US" dirty="0"/>
              <a:t>フリー素材は，フリーです</a:t>
            </a:r>
            <a:endParaRPr kumimoji="1" lang="en-US" altLang="ja-JP" dirty="0"/>
          </a:p>
          <a:p>
            <a:pPr lvl="1"/>
            <a:r>
              <a:rPr lang="ja-JP" altLang="en-US" dirty="0"/>
              <a:t>それ以外は，引用元の提示が必要になります</a:t>
            </a:r>
            <a:endParaRPr kumimoji="1" lang="en-US" altLang="ja-JP" dirty="0"/>
          </a:p>
          <a:p>
            <a:r>
              <a:rPr lang="ja-JP" altLang="en-US" dirty="0"/>
              <a:t>もしも，お気づきの点，間違い，感想などがあれば，以下にメールしてください．対応するかは，状況によります．</a:t>
            </a:r>
            <a:endParaRPr lang="en-US" altLang="ja-JP" dirty="0"/>
          </a:p>
          <a:p>
            <a:pPr lvl="1"/>
            <a:r>
              <a:rPr kumimoji="1" lang="en-US" altLang="ja-JP" dirty="0"/>
              <a:t>takamasu@pe.t.u-tokyo.ac.jp</a:t>
            </a:r>
          </a:p>
        </p:txBody>
      </p:sp>
      <p:sp>
        <p:nvSpPr>
          <p:cNvPr id="3" name="タイトル 2">
            <a:extLst>
              <a:ext uri="{FF2B5EF4-FFF2-40B4-BE49-F238E27FC236}">
                <a16:creationId xmlns:a16="http://schemas.microsoft.com/office/drawing/2014/main" id="{5639ACDE-7C23-47F5-9B72-4B5DEE333C5C}"/>
              </a:ext>
            </a:extLst>
          </p:cNvPr>
          <p:cNvSpPr>
            <a:spLocks noGrp="1"/>
          </p:cNvSpPr>
          <p:nvPr>
            <p:ph type="title"/>
          </p:nvPr>
        </p:nvSpPr>
        <p:spPr/>
        <p:txBody>
          <a:bodyPr/>
          <a:lstStyle/>
          <a:p>
            <a:r>
              <a:rPr lang="ja-JP" altLang="en-US" dirty="0"/>
              <a:t>利用上の注意</a:t>
            </a:r>
            <a:endParaRPr kumimoji="1" lang="ja-JP" altLang="en-US" dirty="0"/>
          </a:p>
        </p:txBody>
      </p:sp>
      <p:sp>
        <p:nvSpPr>
          <p:cNvPr id="4" name="日付プレースホルダー 3">
            <a:extLst>
              <a:ext uri="{FF2B5EF4-FFF2-40B4-BE49-F238E27FC236}">
                <a16:creationId xmlns:a16="http://schemas.microsoft.com/office/drawing/2014/main" id="{7C679468-9C91-4212-B6A9-AD579F33D11B}"/>
              </a:ext>
            </a:extLst>
          </p:cNvPr>
          <p:cNvSpPr>
            <a:spLocks noGrp="1"/>
          </p:cNvSpPr>
          <p:nvPr>
            <p:ph type="dt" sz="half" idx="10"/>
          </p:nvPr>
        </p:nvSpPr>
        <p:spPr>
          <a:xfrm>
            <a:off x="789691" y="6453188"/>
            <a:ext cx="1981200" cy="268287"/>
          </a:xfrm>
        </p:spPr>
        <p:txBody>
          <a:bodyPr/>
          <a:lstStyle/>
          <a:p>
            <a:pPr>
              <a:defRPr/>
            </a:pPr>
            <a:r>
              <a:rPr lang="en-US" altLang="ja-JP"/>
              <a:t>2022</a:t>
            </a:r>
            <a:r>
              <a:rPr lang="ja-JP" altLang="en-US"/>
              <a:t>年</a:t>
            </a:r>
            <a:r>
              <a:rPr lang="en-US" altLang="ja-JP"/>
              <a:t>5</a:t>
            </a:r>
            <a:r>
              <a:rPr lang="ja-JP" altLang="en-US"/>
              <a:t>月</a:t>
            </a:r>
            <a:r>
              <a:rPr lang="en-US" altLang="ja-JP"/>
              <a:t>8</a:t>
            </a:r>
            <a:r>
              <a:rPr lang="ja-JP" altLang="en-US"/>
              <a:t>日</a:t>
            </a:r>
            <a:endParaRPr lang="en-US" altLang="ja-JP" dirty="0"/>
          </a:p>
        </p:txBody>
      </p:sp>
      <p:sp>
        <p:nvSpPr>
          <p:cNvPr id="5" name="フッター プレースホルダー 4">
            <a:extLst>
              <a:ext uri="{FF2B5EF4-FFF2-40B4-BE49-F238E27FC236}">
                <a16:creationId xmlns:a16="http://schemas.microsoft.com/office/drawing/2014/main" id="{80D4900C-1FB0-4F9B-919B-1F7CB47B2FBB}"/>
              </a:ext>
            </a:extLst>
          </p:cNvPr>
          <p:cNvSpPr>
            <a:spLocks noGrp="1"/>
          </p:cNvSpPr>
          <p:nvPr>
            <p:ph type="ftr" sz="quarter" idx="11"/>
          </p:nvPr>
        </p:nvSpPr>
        <p:spPr>
          <a:xfrm>
            <a:off x="2331721" y="6453188"/>
            <a:ext cx="4832668" cy="322516"/>
          </a:xfrm>
        </p:spPr>
        <p:txBody>
          <a:bodyPr/>
          <a:lstStyle/>
          <a:p>
            <a:pPr>
              <a:defRPr/>
            </a:pPr>
            <a:r>
              <a:rPr lang="ja-JP" altLang="en-US"/>
              <a:t>精密測定の定義</a:t>
            </a:r>
            <a:endParaRPr lang="en-US" altLang="ja-JP" dirty="0"/>
          </a:p>
        </p:txBody>
      </p:sp>
      <p:sp>
        <p:nvSpPr>
          <p:cNvPr id="6" name="スライド番号プレースホルダー 5">
            <a:extLst>
              <a:ext uri="{FF2B5EF4-FFF2-40B4-BE49-F238E27FC236}">
                <a16:creationId xmlns:a16="http://schemas.microsoft.com/office/drawing/2014/main" id="{E5E747E7-CF5E-47A0-9AA8-D5DEFCCD58E8}"/>
              </a:ext>
            </a:extLst>
          </p:cNvPr>
          <p:cNvSpPr>
            <a:spLocks noGrp="1"/>
          </p:cNvSpPr>
          <p:nvPr>
            <p:ph type="sldNum" sz="quarter" idx="12"/>
          </p:nvPr>
        </p:nvSpPr>
        <p:spPr/>
        <p:txBody>
          <a:bodyPr/>
          <a:lstStyle/>
          <a:p>
            <a:pPr>
              <a:defRPr/>
            </a:pPr>
            <a:fld id="{2D6E2DEE-09BD-4B34-8E05-01485BD83C03}" type="slidenum">
              <a:rPr lang="en-US" altLang="ja-JP" smtClean="0"/>
              <a:pPr>
                <a:defRPr/>
              </a:pPr>
              <a:t>2</a:t>
            </a:fld>
            <a:endParaRPr lang="en-US" altLang="ja-JP" dirty="0"/>
          </a:p>
        </p:txBody>
      </p:sp>
    </p:spTree>
    <p:extLst>
      <p:ext uri="{BB962C8B-B14F-4D97-AF65-F5344CB8AC3E}">
        <p14:creationId xmlns:p14="http://schemas.microsoft.com/office/powerpoint/2010/main" val="1678249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A6A0CB21-505A-4C53-827F-49B50A3603A9}"/>
              </a:ext>
            </a:extLst>
          </p:cNvPr>
          <p:cNvSpPr>
            <a:spLocks noGrp="1"/>
          </p:cNvSpPr>
          <p:nvPr>
            <p:ph type="ctrTitle"/>
          </p:nvPr>
        </p:nvSpPr>
        <p:spPr/>
        <p:txBody>
          <a:bodyPr/>
          <a:lstStyle/>
          <a:p>
            <a:r>
              <a:rPr lang="ja-JP" altLang="en-US" dirty="0"/>
              <a:t>知的ナノ計測技術の体系化</a:t>
            </a:r>
          </a:p>
        </p:txBody>
      </p:sp>
      <p:sp>
        <p:nvSpPr>
          <p:cNvPr id="3" name="字幕 2">
            <a:extLst>
              <a:ext uri="{FF2B5EF4-FFF2-40B4-BE49-F238E27FC236}">
                <a16:creationId xmlns:a16="http://schemas.microsoft.com/office/drawing/2014/main" id="{E58C06BA-70C6-D047-B11D-F7ABC40BE040}"/>
              </a:ext>
            </a:extLst>
          </p:cNvPr>
          <p:cNvSpPr>
            <a:spLocks noGrp="1"/>
          </p:cNvSpPr>
          <p:nvPr>
            <p:ph type="subTitle" idx="1"/>
          </p:nvPr>
        </p:nvSpPr>
        <p:spPr/>
        <p:txBody>
          <a:bodyPr/>
          <a:lstStyle/>
          <a:p>
            <a:endParaRPr lang="ja-JP" altLang="en-US" dirty="0"/>
          </a:p>
        </p:txBody>
      </p:sp>
    </p:spTree>
    <p:extLst>
      <p:ext uri="{BB962C8B-B14F-4D97-AF65-F5344CB8AC3E}">
        <p14:creationId xmlns:p14="http://schemas.microsoft.com/office/powerpoint/2010/main" val="929156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077757BF-583E-4F25-9591-24919C967F5B}"/>
              </a:ext>
            </a:extLst>
          </p:cNvPr>
          <p:cNvSpPr>
            <a:spLocks noGrp="1"/>
          </p:cNvSpPr>
          <p:nvPr>
            <p:ph idx="1"/>
          </p:nvPr>
        </p:nvSpPr>
        <p:spPr/>
        <p:txBody>
          <a:bodyPr/>
          <a:lstStyle/>
          <a:p>
            <a:r>
              <a:rPr kumimoji="1" lang="ja-JP" altLang="en-US" dirty="0"/>
              <a:t>精密測定の定義（高増潔の定義）</a:t>
            </a:r>
            <a:endParaRPr kumimoji="1" lang="en-US" altLang="ja-JP" dirty="0"/>
          </a:p>
          <a:p>
            <a:pPr lvl="1"/>
            <a:r>
              <a:rPr lang="ja-JP" altLang="en-US" dirty="0"/>
              <a:t>ものづくりを支える</a:t>
            </a:r>
            <a:r>
              <a:rPr lang="ja-JP" altLang="en-US" dirty="0">
                <a:solidFill>
                  <a:srgbClr val="FF0000"/>
                </a:solidFill>
              </a:rPr>
              <a:t>知的ナノ計測技術の体系化 </a:t>
            </a:r>
            <a:r>
              <a:rPr lang="en-US" altLang="ja-JP" dirty="0">
                <a:solidFill>
                  <a:srgbClr val="FF0000"/>
                </a:solidFill>
              </a:rPr>
              <a:t>= </a:t>
            </a:r>
            <a:r>
              <a:rPr kumimoji="1" lang="ja-JP" altLang="en-US" dirty="0">
                <a:solidFill>
                  <a:srgbClr val="FF0000"/>
                </a:solidFill>
              </a:rPr>
              <a:t>知的ナノ計測学</a:t>
            </a:r>
            <a:endParaRPr lang="en-US" altLang="ja-JP" dirty="0">
              <a:solidFill>
                <a:srgbClr val="FF0000"/>
              </a:solidFill>
            </a:endParaRPr>
          </a:p>
          <a:p>
            <a:r>
              <a:rPr lang="ja-JP" altLang="en-US" dirty="0"/>
              <a:t>学会活動の重要性→精密工学の体系化</a:t>
            </a:r>
            <a:endParaRPr lang="en-US" altLang="ja-JP" dirty="0"/>
          </a:p>
          <a:p>
            <a:pPr lvl="1"/>
            <a:r>
              <a:rPr lang="ja-JP" altLang="en-US" dirty="0">
                <a:solidFill>
                  <a:schemeClr val="tx1"/>
                </a:solidFill>
              </a:rPr>
              <a:t>「精密工学の歴史は，苦心惨憺たる試行錯誤と再発明の繰返しであった」（</a:t>
            </a:r>
            <a:r>
              <a:rPr lang="ja-JP" altLang="en-US" dirty="0"/>
              <a:t>クリス・エヴァンス：</a:t>
            </a:r>
            <a:r>
              <a:rPr lang="ja-JP" altLang="en-US" dirty="0">
                <a:solidFill>
                  <a:schemeClr val="tx1"/>
                </a:solidFill>
              </a:rPr>
              <a:t>精密工学の歴史，大河サイエンス</a:t>
            </a:r>
            <a:r>
              <a:rPr lang="ja-JP" altLang="en-US" dirty="0"/>
              <a:t>）</a:t>
            </a:r>
            <a:endParaRPr lang="en-US" altLang="ja-JP" dirty="0"/>
          </a:p>
          <a:p>
            <a:pPr lvl="1"/>
            <a:r>
              <a:rPr lang="ja-JP" altLang="en-US" dirty="0"/>
              <a:t>精密工学は体系化が難しく，教育方法の統一化ができていないこと，研究者の交流の場がないことがこの原因</a:t>
            </a:r>
            <a:endParaRPr lang="en-US" altLang="ja-JP" dirty="0"/>
          </a:p>
          <a:p>
            <a:pPr lvl="1"/>
            <a:r>
              <a:rPr lang="ja-JP" altLang="en-US" dirty="0"/>
              <a:t>無駄な再発見をなくし，新しい技術を研究するための有効な手段が</a:t>
            </a:r>
            <a:r>
              <a:rPr lang="ja-JP" altLang="en-US" dirty="0">
                <a:solidFill>
                  <a:srgbClr val="FF0000"/>
                </a:solidFill>
              </a:rPr>
              <a:t>「学会活動」</a:t>
            </a:r>
            <a:r>
              <a:rPr lang="ja-JP" altLang="en-US" dirty="0">
                <a:solidFill>
                  <a:schemeClr val="tx1"/>
                </a:solidFill>
              </a:rPr>
              <a:t>の人的交流</a:t>
            </a:r>
            <a:r>
              <a:rPr lang="ja-JP" altLang="en-US" dirty="0"/>
              <a:t>，歴史の勉強である</a:t>
            </a:r>
            <a:endParaRPr lang="en-US" altLang="ja-JP" dirty="0"/>
          </a:p>
          <a:p>
            <a:pPr lvl="1"/>
            <a:r>
              <a:rPr lang="ja-JP" altLang="en-US" dirty="0"/>
              <a:t>日本では欧米に先立って</a:t>
            </a:r>
            <a:r>
              <a:rPr lang="ja-JP" altLang="en-US" dirty="0">
                <a:solidFill>
                  <a:schemeClr val="accent2"/>
                </a:solidFill>
              </a:rPr>
              <a:t>精密工学会</a:t>
            </a:r>
            <a:r>
              <a:rPr lang="ja-JP" altLang="en-US" dirty="0"/>
              <a:t>を設立し，この活動の中で精密工学の体系化，研究者の交流の場を作ってきている</a:t>
            </a:r>
            <a:endParaRPr kumimoji="1" lang="en-US" altLang="ja-JP" dirty="0"/>
          </a:p>
          <a:p>
            <a:pPr lvl="2"/>
            <a:r>
              <a:rPr lang="ja-JP" altLang="en-US" dirty="0"/>
              <a:t>各国の精密工学会の発足年：</a:t>
            </a:r>
            <a:r>
              <a:rPr lang="en-US" altLang="ja-JP" dirty="0"/>
              <a:t>JSPE</a:t>
            </a:r>
            <a:r>
              <a:rPr lang="ja-JP" altLang="en-US" dirty="0"/>
              <a:t>（日本）</a:t>
            </a:r>
            <a:r>
              <a:rPr lang="en-US" altLang="ja-JP" dirty="0"/>
              <a:t>1933</a:t>
            </a:r>
            <a:r>
              <a:rPr lang="ja-JP" altLang="en-US" dirty="0"/>
              <a:t>年</a:t>
            </a:r>
            <a:r>
              <a:rPr lang="en-US" altLang="ja-JP" dirty="0"/>
              <a:t>, ASPE</a:t>
            </a:r>
            <a:r>
              <a:rPr lang="ja-JP" altLang="en-US" dirty="0"/>
              <a:t>（米）</a:t>
            </a:r>
            <a:r>
              <a:rPr lang="en-US" altLang="ja-JP" dirty="0"/>
              <a:t>1986</a:t>
            </a:r>
            <a:r>
              <a:rPr lang="ja-JP" altLang="en-US" dirty="0"/>
              <a:t>年</a:t>
            </a:r>
            <a:r>
              <a:rPr lang="en-US" altLang="ja-JP" dirty="0"/>
              <a:t>, </a:t>
            </a:r>
            <a:r>
              <a:rPr lang="en-US" altLang="ja-JP" dirty="0" err="1"/>
              <a:t>euspen</a:t>
            </a:r>
            <a:r>
              <a:rPr lang="ja-JP" altLang="en-US" dirty="0"/>
              <a:t>（ヨーロッパ）</a:t>
            </a:r>
            <a:r>
              <a:rPr lang="en-US" altLang="ja-JP" dirty="0"/>
              <a:t>1999</a:t>
            </a:r>
            <a:r>
              <a:rPr lang="ja-JP" altLang="en-US" dirty="0"/>
              <a:t>年</a:t>
            </a:r>
            <a:r>
              <a:rPr lang="en-US" altLang="ja-JP" dirty="0"/>
              <a:t>, KSPE</a:t>
            </a:r>
            <a:r>
              <a:rPr lang="ja-JP" altLang="en-US" dirty="0"/>
              <a:t>（韓国）</a:t>
            </a:r>
            <a:r>
              <a:rPr lang="en-US" altLang="ja-JP" dirty="0"/>
              <a:t>1983</a:t>
            </a:r>
            <a:r>
              <a:rPr lang="ja-JP" altLang="en-US" dirty="0"/>
              <a:t>年</a:t>
            </a:r>
            <a:r>
              <a:rPr lang="en-US" altLang="ja-JP" dirty="0"/>
              <a:t>, TSPE</a:t>
            </a:r>
            <a:r>
              <a:rPr lang="ja-JP" altLang="en-US" dirty="0"/>
              <a:t>（台湾）</a:t>
            </a:r>
            <a:r>
              <a:rPr lang="en-US" altLang="ja-JP" dirty="0"/>
              <a:t>2014</a:t>
            </a:r>
            <a:r>
              <a:rPr lang="ja-JP" altLang="en-US" dirty="0"/>
              <a:t>年</a:t>
            </a:r>
            <a:endParaRPr lang="en-US" altLang="ja-JP" dirty="0"/>
          </a:p>
        </p:txBody>
      </p:sp>
      <p:sp>
        <p:nvSpPr>
          <p:cNvPr id="3" name="タイトル 2">
            <a:extLst>
              <a:ext uri="{FF2B5EF4-FFF2-40B4-BE49-F238E27FC236}">
                <a16:creationId xmlns:a16="http://schemas.microsoft.com/office/drawing/2014/main" id="{36F5E11A-71A2-431E-86AC-FD1D5AC2B0D5}"/>
              </a:ext>
            </a:extLst>
          </p:cNvPr>
          <p:cNvSpPr>
            <a:spLocks noGrp="1"/>
          </p:cNvSpPr>
          <p:nvPr>
            <p:ph type="title"/>
          </p:nvPr>
        </p:nvSpPr>
        <p:spPr/>
        <p:txBody>
          <a:bodyPr/>
          <a:lstStyle/>
          <a:p>
            <a:r>
              <a:rPr lang="ja-JP" altLang="en-US" dirty="0"/>
              <a:t>知的ナノ計測技術の体系化（</a:t>
            </a:r>
            <a:r>
              <a:rPr lang="en-US" altLang="ja-JP" dirty="0"/>
              <a:t>1</a:t>
            </a:r>
            <a:r>
              <a:rPr lang="ja-JP" altLang="en-US" dirty="0"/>
              <a:t>）</a:t>
            </a:r>
            <a:endParaRPr kumimoji="1" lang="ja-JP" altLang="en-US" dirty="0"/>
          </a:p>
        </p:txBody>
      </p:sp>
      <p:sp>
        <p:nvSpPr>
          <p:cNvPr id="4" name="日付プレースホルダー 3">
            <a:extLst>
              <a:ext uri="{FF2B5EF4-FFF2-40B4-BE49-F238E27FC236}">
                <a16:creationId xmlns:a16="http://schemas.microsoft.com/office/drawing/2014/main" id="{53C25850-1520-418D-AE23-EAD287189278}"/>
              </a:ext>
            </a:extLst>
          </p:cNvPr>
          <p:cNvSpPr>
            <a:spLocks noGrp="1"/>
          </p:cNvSpPr>
          <p:nvPr>
            <p:ph type="dt" sz="half" idx="10"/>
          </p:nvPr>
        </p:nvSpPr>
        <p:spPr/>
        <p:txBody>
          <a:bodyPr/>
          <a:lstStyle/>
          <a:p>
            <a:pPr>
              <a:defRPr/>
            </a:pPr>
            <a:r>
              <a:rPr lang="en-US" altLang="ja-JP"/>
              <a:t>2022</a:t>
            </a:r>
            <a:r>
              <a:rPr lang="ja-JP" altLang="en-US"/>
              <a:t>年</a:t>
            </a:r>
            <a:r>
              <a:rPr lang="en-US" altLang="ja-JP"/>
              <a:t>5</a:t>
            </a:r>
            <a:r>
              <a:rPr lang="ja-JP" altLang="en-US"/>
              <a:t>月</a:t>
            </a:r>
            <a:r>
              <a:rPr lang="en-US" altLang="ja-JP"/>
              <a:t>8</a:t>
            </a:r>
            <a:r>
              <a:rPr lang="ja-JP" altLang="en-US"/>
              <a:t>日</a:t>
            </a:r>
            <a:endParaRPr lang="en-US" altLang="ja-JP" dirty="0"/>
          </a:p>
        </p:txBody>
      </p:sp>
      <p:sp>
        <p:nvSpPr>
          <p:cNvPr id="5" name="フッター プレースホルダー 4">
            <a:extLst>
              <a:ext uri="{FF2B5EF4-FFF2-40B4-BE49-F238E27FC236}">
                <a16:creationId xmlns:a16="http://schemas.microsoft.com/office/drawing/2014/main" id="{8521A54A-E9CD-45C9-8BF1-843B55D64F8F}"/>
              </a:ext>
            </a:extLst>
          </p:cNvPr>
          <p:cNvSpPr>
            <a:spLocks noGrp="1"/>
          </p:cNvSpPr>
          <p:nvPr>
            <p:ph type="ftr" sz="quarter" idx="11"/>
          </p:nvPr>
        </p:nvSpPr>
        <p:spPr/>
        <p:txBody>
          <a:bodyPr/>
          <a:lstStyle/>
          <a:p>
            <a:pPr>
              <a:defRPr/>
            </a:pPr>
            <a:r>
              <a:rPr lang="ja-JP" altLang="en-US"/>
              <a:t>精密測定の定義</a:t>
            </a:r>
            <a:endParaRPr lang="en-US" altLang="ja-JP" dirty="0"/>
          </a:p>
        </p:txBody>
      </p:sp>
      <p:sp>
        <p:nvSpPr>
          <p:cNvPr id="6" name="スライド番号プレースホルダー 5">
            <a:extLst>
              <a:ext uri="{FF2B5EF4-FFF2-40B4-BE49-F238E27FC236}">
                <a16:creationId xmlns:a16="http://schemas.microsoft.com/office/drawing/2014/main" id="{EA237EA8-9D69-41B4-900B-66D4FCA656C1}"/>
              </a:ext>
            </a:extLst>
          </p:cNvPr>
          <p:cNvSpPr>
            <a:spLocks noGrp="1"/>
          </p:cNvSpPr>
          <p:nvPr>
            <p:ph type="sldNum" sz="quarter" idx="12"/>
          </p:nvPr>
        </p:nvSpPr>
        <p:spPr/>
        <p:txBody>
          <a:bodyPr/>
          <a:lstStyle/>
          <a:p>
            <a:pPr>
              <a:defRPr/>
            </a:pPr>
            <a:fld id="{2D6E2DEE-09BD-4B34-8E05-01485BD83C03}" type="slidenum">
              <a:rPr lang="en-US" altLang="ja-JP" smtClean="0"/>
              <a:pPr>
                <a:defRPr/>
              </a:pPr>
              <a:t>4</a:t>
            </a:fld>
            <a:endParaRPr lang="en-US" altLang="ja-JP" dirty="0"/>
          </a:p>
        </p:txBody>
      </p:sp>
    </p:spTree>
    <p:extLst>
      <p:ext uri="{BB962C8B-B14F-4D97-AF65-F5344CB8AC3E}">
        <p14:creationId xmlns:p14="http://schemas.microsoft.com/office/powerpoint/2010/main" val="3206099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6" name="Rectangle 30"/>
          <p:cNvSpPr>
            <a:spLocks noGrp="1" noChangeArrowheads="1"/>
          </p:cNvSpPr>
          <p:nvPr>
            <p:ph idx="1"/>
          </p:nvPr>
        </p:nvSpPr>
        <p:spPr>
          <a:xfrm>
            <a:off x="250825" y="908050"/>
            <a:ext cx="4141788" cy="5400675"/>
          </a:xfrm>
        </p:spPr>
        <p:txBody>
          <a:bodyPr/>
          <a:lstStyle/>
          <a:p>
            <a:r>
              <a:rPr lang="ja-JP" altLang="en-US" sz="1800" dirty="0"/>
              <a:t>日本のものづくりの優位性を活かしながら次世代ものづくりへのイノベーションを加速する</a:t>
            </a:r>
          </a:p>
          <a:p>
            <a:r>
              <a:rPr lang="ja-JP" altLang="en-US" sz="1800" dirty="0"/>
              <a:t>知的ナノ計測技術の体系化が必要：形状精度をナノスケール化することで機械部品，半導体，光素子に高付加価値な機能を付与する</a:t>
            </a:r>
          </a:p>
          <a:p>
            <a:r>
              <a:rPr lang="ja-JP" altLang="en-US" sz="1800" dirty="0"/>
              <a:t>以下の</a:t>
            </a:r>
            <a:r>
              <a:rPr lang="en-US" altLang="ja-JP" sz="1800" dirty="0"/>
              <a:t>4</a:t>
            </a:r>
            <a:r>
              <a:rPr lang="ja-JP" altLang="en-US" sz="1800" dirty="0" err="1"/>
              <a:t>つの</a:t>
            </a:r>
            <a:r>
              <a:rPr lang="ja-JP" altLang="en-US" sz="1800" dirty="0"/>
              <a:t>コア計測技術の研究を行うことで，「知的ナノ計測」のものづくりへの展開を目指す</a:t>
            </a:r>
          </a:p>
          <a:p>
            <a:pPr lvl="1"/>
            <a:r>
              <a:rPr lang="ja-JP" altLang="en-US" sz="1600" dirty="0">
                <a:solidFill>
                  <a:srgbClr val="FF0000"/>
                </a:solidFill>
              </a:rPr>
              <a:t>知的計測手法</a:t>
            </a:r>
            <a:r>
              <a:rPr lang="ja-JP" altLang="en-US" sz="1600" dirty="0"/>
              <a:t>：多点法，自己校正手法，不確かさ解析</a:t>
            </a:r>
          </a:p>
          <a:p>
            <a:pPr lvl="1"/>
            <a:r>
              <a:rPr lang="ja-JP" altLang="en-US" sz="1600" dirty="0">
                <a:solidFill>
                  <a:srgbClr val="FF0000"/>
                </a:solidFill>
              </a:rPr>
              <a:t>ナノメートル三次元計測</a:t>
            </a:r>
            <a:r>
              <a:rPr lang="ja-JP" altLang="en-US" sz="1600" dirty="0"/>
              <a:t>：ナノ三次元測定機，高精度三次元形状</a:t>
            </a:r>
          </a:p>
          <a:p>
            <a:pPr lvl="1"/>
            <a:r>
              <a:rPr lang="ja-JP" altLang="en-US" sz="1600" dirty="0">
                <a:solidFill>
                  <a:srgbClr val="FF0000"/>
                </a:solidFill>
              </a:rPr>
              <a:t>ナノメートル計測標準</a:t>
            </a:r>
            <a:r>
              <a:rPr lang="ja-JP" altLang="en-US" sz="1600" dirty="0"/>
              <a:t>：測長</a:t>
            </a:r>
            <a:r>
              <a:rPr lang="en-US" altLang="ja-JP" sz="1600" dirty="0"/>
              <a:t>AFM</a:t>
            </a:r>
            <a:r>
              <a:rPr lang="ja-JP" altLang="en-US" sz="1600" dirty="0" err="1"/>
              <a:t>，</a:t>
            </a:r>
            <a:r>
              <a:rPr lang="ja-JP" altLang="en-US" sz="1600" dirty="0"/>
              <a:t>ナノメートル標準</a:t>
            </a:r>
          </a:p>
          <a:p>
            <a:pPr lvl="1"/>
            <a:r>
              <a:rPr lang="ja-JP" altLang="en-US" sz="1600" dirty="0">
                <a:solidFill>
                  <a:srgbClr val="FF0000"/>
                </a:solidFill>
              </a:rPr>
              <a:t>ものづくりへの展開</a:t>
            </a:r>
            <a:r>
              <a:rPr lang="ja-JP" altLang="en-US" sz="1600" dirty="0"/>
              <a:t>：半導体欠陥検査，ナノメートル形状計測</a:t>
            </a:r>
          </a:p>
        </p:txBody>
      </p:sp>
      <p:sp>
        <p:nvSpPr>
          <p:cNvPr id="6155" name="Rectangle 29"/>
          <p:cNvSpPr>
            <a:spLocks noGrp="1" noChangeArrowheads="1"/>
          </p:cNvSpPr>
          <p:nvPr>
            <p:ph type="title"/>
          </p:nvPr>
        </p:nvSpPr>
        <p:spPr/>
        <p:txBody>
          <a:bodyPr/>
          <a:lstStyle/>
          <a:p>
            <a:r>
              <a:rPr lang="ja-JP" altLang="en-US" dirty="0"/>
              <a:t>知的ナノ計測技術の体系化（</a:t>
            </a:r>
            <a:r>
              <a:rPr lang="en-US" altLang="ja-JP" dirty="0"/>
              <a:t>2</a:t>
            </a:r>
            <a:r>
              <a:rPr lang="ja-JP" altLang="en-US" dirty="0"/>
              <a:t>）</a:t>
            </a:r>
          </a:p>
        </p:txBody>
      </p:sp>
      <p:sp>
        <p:nvSpPr>
          <p:cNvPr id="22" name="日付プレースホルダー 3">
            <a:extLst>
              <a:ext uri="{FF2B5EF4-FFF2-40B4-BE49-F238E27FC236}">
                <a16:creationId xmlns:a16="http://schemas.microsoft.com/office/drawing/2014/main" id="{BAAE398E-C9AB-42AB-94F7-09A68B6CE9D1}"/>
              </a:ext>
            </a:extLst>
          </p:cNvPr>
          <p:cNvSpPr>
            <a:spLocks noGrp="1"/>
          </p:cNvSpPr>
          <p:nvPr>
            <p:ph type="dt" sz="half" idx="10"/>
          </p:nvPr>
        </p:nvSpPr>
        <p:spPr/>
        <p:txBody>
          <a:bodyPr/>
          <a:lstStyle/>
          <a:p>
            <a:r>
              <a:rPr lang="en-US" altLang="ja-JP"/>
              <a:t>2022</a:t>
            </a:r>
            <a:r>
              <a:rPr lang="ja-JP" altLang="en-US"/>
              <a:t>年</a:t>
            </a:r>
            <a:r>
              <a:rPr lang="en-US" altLang="ja-JP"/>
              <a:t>5</a:t>
            </a:r>
            <a:r>
              <a:rPr lang="ja-JP" altLang="en-US"/>
              <a:t>月</a:t>
            </a:r>
            <a:r>
              <a:rPr lang="en-US" altLang="ja-JP"/>
              <a:t>8</a:t>
            </a:r>
            <a:r>
              <a:rPr lang="ja-JP" altLang="en-US"/>
              <a:t>日</a:t>
            </a:r>
            <a:endParaRPr lang="en-US" altLang="ja-JP" dirty="0"/>
          </a:p>
        </p:txBody>
      </p:sp>
      <p:sp>
        <p:nvSpPr>
          <p:cNvPr id="23" name="フッター プレースホルダー 4">
            <a:extLst>
              <a:ext uri="{FF2B5EF4-FFF2-40B4-BE49-F238E27FC236}">
                <a16:creationId xmlns:a16="http://schemas.microsoft.com/office/drawing/2014/main" id="{34F8CD06-5796-4375-8A03-4C654296A728}"/>
              </a:ext>
            </a:extLst>
          </p:cNvPr>
          <p:cNvSpPr>
            <a:spLocks noGrp="1"/>
          </p:cNvSpPr>
          <p:nvPr>
            <p:ph type="ftr" sz="quarter" idx="11"/>
          </p:nvPr>
        </p:nvSpPr>
        <p:spPr>
          <a:xfrm>
            <a:off x="2411413" y="6453188"/>
            <a:ext cx="4752975" cy="268287"/>
          </a:xfrm>
        </p:spPr>
        <p:txBody>
          <a:bodyPr/>
          <a:lstStyle/>
          <a:p>
            <a:r>
              <a:rPr lang="ja-JP" altLang="en-US"/>
              <a:t>精密測定の定義</a:t>
            </a:r>
            <a:endParaRPr lang="en-US" altLang="ja-JP" dirty="0"/>
          </a:p>
        </p:txBody>
      </p:sp>
      <p:sp>
        <p:nvSpPr>
          <p:cNvPr id="24" name="スライド番号プレースホルダー 5">
            <a:extLst>
              <a:ext uri="{FF2B5EF4-FFF2-40B4-BE49-F238E27FC236}">
                <a16:creationId xmlns:a16="http://schemas.microsoft.com/office/drawing/2014/main" id="{AE00DF31-ECDD-4387-8F1F-31CD25B85F9F}"/>
              </a:ext>
            </a:extLst>
          </p:cNvPr>
          <p:cNvSpPr>
            <a:spLocks noGrp="1"/>
          </p:cNvSpPr>
          <p:nvPr>
            <p:ph type="sldNum" sz="quarter" idx="12"/>
          </p:nvPr>
        </p:nvSpPr>
        <p:spPr/>
        <p:txBody>
          <a:bodyPr/>
          <a:lstStyle/>
          <a:p>
            <a:fld id="{A8194ACE-7E82-4EC6-B67E-5A1584A5C168}" type="slidenum">
              <a:rPr lang="ja-JP" altLang="en-US" smtClean="0"/>
              <a:pPr/>
              <a:t>5</a:t>
            </a:fld>
            <a:endParaRPr lang="en-US" altLang="ja-JP"/>
          </a:p>
        </p:txBody>
      </p:sp>
      <p:sp>
        <p:nvSpPr>
          <p:cNvPr id="14" name="テキスト ボックス 13">
            <a:extLst>
              <a:ext uri="{FF2B5EF4-FFF2-40B4-BE49-F238E27FC236}">
                <a16:creationId xmlns:a16="http://schemas.microsoft.com/office/drawing/2014/main" id="{4DA86186-F9A9-7721-0E59-3C7D7D42756D}"/>
              </a:ext>
            </a:extLst>
          </p:cNvPr>
          <p:cNvSpPr txBox="1"/>
          <p:nvPr/>
        </p:nvSpPr>
        <p:spPr>
          <a:xfrm>
            <a:off x="4572001" y="6134724"/>
            <a:ext cx="4498847" cy="246221"/>
          </a:xfrm>
          <a:prstGeom prst="rect">
            <a:avLst/>
          </a:prstGeom>
          <a:noFill/>
        </p:spPr>
        <p:txBody>
          <a:bodyPr wrap="square">
            <a:spAutoFit/>
          </a:bodyPr>
          <a:lstStyle/>
          <a:p>
            <a:r>
              <a:rPr lang="ja-JP" altLang="en-US" sz="1000" dirty="0"/>
              <a:t>精密工学会知的ナノ計測専門委員会のデータ（高増潔作成</a:t>
            </a:r>
            <a:r>
              <a:rPr lang="en-US" altLang="ja-JP" sz="1000" dirty="0"/>
              <a:t>©takamasu-lab</a:t>
            </a:r>
            <a:r>
              <a:rPr lang="ja-JP" altLang="en-US" sz="1000" dirty="0"/>
              <a:t>）</a:t>
            </a:r>
          </a:p>
        </p:txBody>
      </p:sp>
      <p:pic>
        <p:nvPicPr>
          <p:cNvPr id="3" name="図 2">
            <a:extLst>
              <a:ext uri="{FF2B5EF4-FFF2-40B4-BE49-F238E27FC236}">
                <a16:creationId xmlns:a16="http://schemas.microsoft.com/office/drawing/2014/main" id="{D16AC304-6DD3-D814-3B74-CDB40B3F629A}"/>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389120" y="727710"/>
            <a:ext cx="4754880" cy="5402580"/>
          </a:xfrm>
          <a:prstGeom prst="rect">
            <a:avLst/>
          </a:prstGeom>
        </p:spPr>
      </p:pic>
    </p:spTree>
    <p:extLst>
      <p:ext uri="{BB962C8B-B14F-4D97-AF65-F5344CB8AC3E}">
        <p14:creationId xmlns:p14="http://schemas.microsoft.com/office/powerpoint/2010/main" val="1061694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A6A0CB21-505A-4C53-827F-49B50A3603A9}"/>
              </a:ext>
            </a:extLst>
          </p:cNvPr>
          <p:cNvSpPr>
            <a:spLocks noGrp="1"/>
          </p:cNvSpPr>
          <p:nvPr>
            <p:ph type="ctrTitle"/>
          </p:nvPr>
        </p:nvSpPr>
        <p:spPr/>
        <p:txBody>
          <a:bodyPr/>
          <a:lstStyle/>
          <a:p>
            <a:r>
              <a:rPr lang="ja-JP" altLang="en-US" dirty="0"/>
              <a:t>スケールインターフェースとスケールファクタチャート</a:t>
            </a:r>
          </a:p>
        </p:txBody>
      </p:sp>
      <p:sp>
        <p:nvSpPr>
          <p:cNvPr id="3" name="字幕 2">
            <a:extLst>
              <a:ext uri="{FF2B5EF4-FFF2-40B4-BE49-F238E27FC236}">
                <a16:creationId xmlns:a16="http://schemas.microsoft.com/office/drawing/2014/main" id="{E58C06BA-70C6-D047-B11D-F7ABC40BE040}"/>
              </a:ext>
            </a:extLst>
          </p:cNvPr>
          <p:cNvSpPr>
            <a:spLocks noGrp="1"/>
          </p:cNvSpPr>
          <p:nvPr>
            <p:ph type="subTitle" idx="1"/>
          </p:nvPr>
        </p:nvSpPr>
        <p:spPr/>
        <p:txBody>
          <a:bodyPr/>
          <a:lstStyle/>
          <a:p>
            <a:r>
              <a:rPr lang="ja-JP" altLang="en-US" dirty="0"/>
              <a:t>スケールインターフェース</a:t>
            </a:r>
            <a:endParaRPr lang="en-US" altLang="ja-JP" dirty="0"/>
          </a:p>
          <a:p>
            <a:r>
              <a:rPr lang="ja-JP" altLang="en-US" dirty="0"/>
              <a:t>スケールファクタチャート</a:t>
            </a:r>
          </a:p>
        </p:txBody>
      </p:sp>
    </p:spTree>
    <p:extLst>
      <p:ext uri="{BB962C8B-B14F-4D97-AF65-F5344CB8AC3E}">
        <p14:creationId xmlns:p14="http://schemas.microsoft.com/office/powerpoint/2010/main" val="713592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7408" name="Rectangle 32"/>
          <p:cNvSpPr>
            <a:spLocks noGrp="1" noChangeArrowheads="1"/>
          </p:cNvSpPr>
          <p:nvPr>
            <p:ph idx="1"/>
          </p:nvPr>
        </p:nvSpPr>
        <p:spPr>
          <a:xfrm>
            <a:off x="250824" y="908050"/>
            <a:ext cx="4147440" cy="5400675"/>
          </a:xfrm>
        </p:spPr>
        <p:txBody>
          <a:bodyPr/>
          <a:lstStyle/>
          <a:p>
            <a:r>
              <a:rPr lang="ja-JP" altLang="en-US" dirty="0"/>
              <a:t>スケールインターフェース</a:t>
            </a:r>
          </a:p>
          <a:p>
            <a:pPr lvl="1"/>
            <a:r>
              <a:rPr lang="ja-JP" altLang="en-US" dirty="0"/>
              <a:t>相対的な精度（スケールファクタ</a:t>
            </a:r>
            <a:r>
              <a:rPr lang="en-US" altLang="ja-JP" dirty="0"/>
              <a:t>S</a:t>
            </a:r>
            <a:r>
              <a:rPr lang="en-US" altLang="ja-JP" baseline="-25000" dirty="0"/>
              <a:t>F</a:t>
            </a:r>
            <a:r>
              <a:rPr lang="ja-JP" altLang="en-US" dirty="0"/>
              <a:t>）をマクロからマイクロまで連続的に連携する技術体系</a:t>
            </a:r>
            <a:endParaRPr lang="en-US" altLang="ja-JP" dirty="0"/>
          </a:p>
          <a:p>
            <a:pPr lvl="1"/>
            <a:r>
              <a:rPr lang="ja-JP" altLang="en-US" dirty="0"/>
              <a:t>マクロとマイクロの間にギャップがある</a:t>
            </a:r>
            <a:endParaRPr lang="en-US" altLang="ja-JP" dirty="0"/>
          </a:p>
          <a:p>
            <a:r>
              <a:rPr lang="ja-JP" altLang="en-US" dirty="0"/>
              <a:t>スケールファクタ：実効スケール（測定範囲）と測定精度の比</a:t>
            </a:r>
            <a:endParaRPr lang="en-US" altLang="ja-JP" dirty="0"/>
          </a:p>
          <a:p>
            <a:pPr lvl="1"/>
            <a:r>
              <a:rPr lang="en-US" altLang="ja-JP" dirty="0"/>
              <a:t>10</a:t>
            </a:r>
            <a:r>
              <a:rPr lang="en-US" altLang="ja-JP" baseline="30000" dirty="0"/>
              <a:t>−3</a:t>
            </a:r>
            <a:r>
              <a:rPr lang="ja-JP" altLang="en-US" dirty="0"/>
              <a:t>：一般的な測定</a:t>
            </a:r>
          </a:p>
          <a:p>
            <a:pPr lvl="1"/>
            <a:r>
              <a:rPr lang="en-US" altLang="ja-JP" dirty="0"/>
              <a:t>10</a:t>
            </a:r>
            <a:r>
              <a:rPr lang="en-US" altLang="ja-JP" baseline="30000" dirty="0"/>
              <a:t>−4</a:t>
            </a:r>
            <a:r>
              <a:rPr lang="ja-JP" altLang="en-US" dirty="0"/>
              <a:t>：精密測定</a:t>
            </a:r>
            <a:endParaRPr lang="en-US" altLang="ja-JP" dirty="0"/>
          </a:p>
          <a:p>
            <a:pPr lvl="1"/>
            <a:r>
              <a:rPr lang="en-US" altLang="ja-JP" dirty="0"/>
              <a:t>10</a:t>
            </a:r>
            <a:r>
              <a:rPr lang="en-US" altLang="ja-JP" baseline="30000" dirty="0"/>
              <a:t>−5</a:t>
            </a:r>
            <a:r>
              <a:rPr lang="ja-JP" altLang="en-US" dirty="0"/>
              <a:t>：超精密測定</a:t>
            </a:r>
            <a:endParaRPr lang="en-US" altLang="ja-JP" dirty="0"/>
          </a:p>
        </p:txBody>
      </p:sp>
      <p:sp>
        <p:nvSpPr>
          <p:cNvPr id="997407" name="Rectangle 31"/>
          <p:cNvSpPr>
            <a:spLocks noGrp="1" noChangeArrowheads="1"/>
          </p:cNvSpPr>
          <p:nvPr>
            <p:ph type="title"/>
          </p:nvPr>
        </p:nvSpPr>
        <p:spPr/>
        <p:txBody>
          <a:bodyPr/>
          <a:lstStyle/>
          <a:p>
            <a:r>
              <a:rPr lang="ja-JP" altLang="en-US" dirty="0"/>
              <a:t>スケールインターフェース（</a:t>
            </a:r>
            <a:r>
              <a:rPr lang="en-US" altLang="ja-JP" dirty="0"/>
              <a:t>1</a:t>
            </a:r>
            <a:r>
              <a:rPr lang="ja-JP" altLang="en-US" dirty="0"/>
              <a:t>）</a:t>
            </a:r>
          </a:p>
        </p:txBody>
      </p:sp>
      <p:sp>
        <p:nvSpPr>
          <p:cNvPr id="2" name="日付プレースホルダー 1"/>
          <p:cNvSpPr>
            <a:spLocks noGrp="1"/>
          </p:cNvSpPr>
          <p:nvPr>
            <p:ph type="dt" sz="half" idx="10"/>
          </p:nvPr>
        </p:nvSpPr>
        <p:spPr/>
        <p:txBody>
          <a:bodyPr/>
          <a:lstStyle/>
          <a:p>
            <a:pPr>
              <a:defRPr/>
            </a:pPr>
            <a:r>
              <a:rPr lang="en-US" altLang="ja-JP"/>
              <a:t>2022</a:t>
            </a:r>
            <a:r>
              <a:rPr lang="ja-JP" altLang="en-US"/>
              <a:t>年</a:t>
            </a:r>
            <a:r>
              <a:rPr lang="en-US" altLang="ja-JP"/>
              <a:t>5</a:t>
            </a:r>
            <a:r>
              <a:rPr lang="ja-JP" altLang="en-US"/>
              <a:t>月</a:t>
            </a:r>
            <a:r>
              <a:rPr lang="en-US" altLang="ja-JP"/>
              <a:t>8</a:t>
            </a:r>
            <a:r>
              <a:rPr lang="ja-JP" altLang="en-US"/>
              <a:t>日</a:t>
            </a:r>
            <a:endParaRPr lang="en-US" altLang="ja-JP"/>
          </a:p>
        </p:txBody>
      </p:sp>
      <p:sp>
        <p:nvSpPr>
          <p:cNvPr id="3" name="フッター プレースホルダー 2"/>
          <p:cNvSpPr>
            <a:spLocks noGrp="1"/>
          </p:cNvSpPr>
          <p:nvPr>
            <p:ph type="ftr" sz="quarter" idx="11"/>
          </p:nvPr>
        </p:nvSpPr>
        <p:spPr/>
        <p:txBody>
          <a:bodyPr/>
          <a:lstStyle/>
          <a:p>
            <a:pPr>
              <a:defRPr/>
            </a:pPr>
            <a:r>
              <a:rPr lang="ja-JP" altLang="en-US"/>
              <a:t>精密測定の定義</a:t>
            </a:r>
            <a:endParaRPr lang="en-US" altLang="ja-JP"/>
          </a:p>
        </p:txBody>
      </p:sp>
      <p:sp>
        <p:nvSpPr>
          <p:cNvPr id="4" name="スライド番号プレースホルダー 3"/>
          <p:cNvSpPr>
            <a:spLocks noGrp="1"/>
          </p:cNvSpPr>
          <p:nvPr>
            <p:ph type="sldNum" sz="quarter" idx="12"/>
          </p:nvPr>
        </p:nvSpPr>
        <p:spPr/>
        <p:txBody>
          <a:bodyPr/>
          <a:lstStyle/>
          <a:p>
            <a:pPr>
              <a:defRPr/>
            </a:pPr>
            <a:fld id="{291628F5-3123-4CDB-A258-BC41A6699EE6}" type="slidenum">
              <a:rPr lang="ja-JP" altLang="en-US" smtClean="0"/>
              <a:pPr>
                <a:defRPr/>
              </a:pPr>
              <a:t>7</a:t>
            </a:fld>
            <a:endParaRPr lang="en-US" altLang="ja-JP"/>
          </a:p>
        </p:txBody>
      </p:sp>
      <p:sp>
        <p:nvSpPr>
          <p:cNvPr id="8" name="テキスト ボックス 7">
            <a:extLst>
              <a:ext uri="{FF2B5EF4-FFF2-40B4-BE49-F238E27FC236}">
                <a16:creationId xmlns:a16="http://schemas.microsoft.com/office/drawing/2014/main" id="{3081BA96-DC88-77E6-B945-FC81F76E4AA3}"/>
              </a:ext>
            </a:extLst>
          </p:cNvPr>
          <p:cNvSpPr txBox="1"/>
          <p:nvPr/>
        </p:nvSpPr>
        <p:spPr>
          <a:xfrm>
            <a:off x="7443217" y="6134724"/>
            <a:ext cx="1700783" cy="247788"/>
          </a:xfrm>
          <a:prstGeom prst="rect">
            <a:avLst/>
          </a:prstGeom>
          <a:noFill/>
        </p:spPr>
        <p:txBody>
          <a:bodyPr wrap="square">
            <a:spAutoFit/>
          </a:bodyPr>
          <a:lstStyle/>
          <a:p>
            <a:r>
              <a:rPr lang="ja-JP" altLang="en-US" sz="1000" dirty="0"/>
              <a:t>高増潔作成</a:t>
            </a:r>
            <a:r>
              <a:rPr lang="en-US" altLang="ja-JP" sz="1000" dirty="0"/>
              <a:t>©takamasu-lab</a:t>
            </a:r>
            <a:endParaRPr lang="ja-JP" altLang="en-US" sz="1000" dirty="0"/>
          </a:p>
        </p:txBody>
      </p:sp>
      <p:pic>
        <p:nvPicPr>
          <p:cNvPr id="5" name="図 4">
            <a:extLst>
              <a:ext uri="{FF2B5EF4-FFF2-40B4-BE49-F238E27FC236}">
                <a16:creationId xmlns:a16="http://schemas.microsoft.com/office/drawing/2014/main" id="{F9D59643-45D2-5FC0-A66E-8AE0714E0197}"/>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286554" y="1508760"/>
            <a:ext cx="4857445" cy="4562856"/>
          </a:xfrm>
          <a:prstGeom prst="rect">
            <a:avLst/>
          </a:prstGeom>
        </p:spPr>
      </p:pic>
    </p:spTree>
    <p:extLst>
      <p:ext uri="{BB962C8B-B14F-4D97-AF65-F5344CB8AC3E}">
        <p14:creationId xmlns:p14="http://schemas.microsoft.com/office/powerpoint/2010/main" val="1559036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6040" name="Rectangle 648"/>
          <p:cNvSpPr>
            <a:spLocks noGrp="1" noChangeArrowheads="1"/>
          </p:cNvSpPr>
          <p:nvPr>
            <p:ph idx="1"/>
          </p:nvPr>
        </p:nvSpPr>
        <p:spPr>
          <a:xfrm>
            <a:off x="250824" y="908050"/>
            <a:ext cx="8893175" cy="5400675"/>
          </a:xfrm>
        </p:spPr>
        <p:txBody>
          <a:bodyPr/>
          <a:lstStyle/>
          <a:p>
            <a:r>
              <a:rPr lang="ja-JP" altLang="en-US" dirty="0"/>
              <a:t>スケールファクタを悪くする要因</a:t>
            </a:r>
          </a:p>
          <a:p>
            <a:pPr lvl="1"/>
            <a:r>
              <a:rPr lang="ja-JP" altLang="en-US" dirty="0"/>
              <a:t>実効スケールが小さい（光の波長に対して）</a:t>
            </a:r>
          </a:p>
          <a:p>
            <a:pPr lvl="1"/>
            <a:r>
              <a:rPr lang="ja-JP" altLang="en-US" dirty="0"/>
              <a:t>測定対象により悪くなる条件</a:t>
            </a:r>
          </a:p>
          <a:p>
            <a:pPr lvl="2"/>
            <a:r>
              <a:rPr lang="ja-JP" altLang="en-US" dirty="0"/>
              <a:t>表面形状：相対的に悪い</a:t>
            </a:r>
          </a:p>
          <a:p>
            <a:pPr lvl="2"/>
            <a:r>
              <a:rPr lang="ja-JP" altLang="en-US" dirty="0"/>
              <a:t>測定次元：</a:t>
            </a:r>
            <a:r>
              <a:rPr lang="en-US" altLang="ja-JP" dirty="0"/>
              <a:t>1</a:t>
            </a:r>
            <a:r>
              <a:rPr lang="ja-JP" altLang="en-US" dirty="0"/>
              <a:t>次元→</a:t>
            </a:r>
            <a:r>
              <a:rPr lang="en-US" altLang="ja-JP" dirty="0"/>
              <a:t>2</a:t>
            </a:r>
            <a:r>
              <a:rPr lang="ja-JP" altLang="en-US" dirty="0"/>
              <a:t>次元→</a:t>
            </a:r>
            <a:r>
              <a:rPr lang="en-US" altLang="ja-JP" dirty="0"/>
              <a:t>3</a:t>
            </a:r>
            <a:r>
              <a:rPr lang="ja-JP" altLang="en-US" dirty="0"/>
              <a:t>次元</a:t>
            </a:r>
          </a:p>
          <a:p>
            <a:pPr lvl="2"/>
            <a:r>
              <a:rPr lang="ja-JP" altLang="en-US" dirty="0"/>
              <a:t>測定形状：単純形体→複雑形体</a:t>
            </a:r>
          </a:p>
          <a:p>
            <a:pPr lvl="1"/>
            <a:r>
              <a:rPr lang="ja-JP" altLang="en-US" dirty="0"/>
              <a:t>測定環境：悪い</a:t>
            </a:r>
          </a:p>
          <a:p>
            <a:r>
              <a:rPr lang="ja-JP" altLang="en-US" dirty="0"/>
              <a:t>スケールファクタをよくする方法</a:t>
            </a:r>
          </a:p>
          <a:p>
            <a:pPr lvl="1"/>
            <a:r>
              <a:rPr lang="ja-JP" altLang="en-US" dirty="0"/>
              <a:t>補正技術を利用する</a:t>
            </a:r>
          </a:p>
          <a:p>
            <a:pPr lvl="2"/>
            <a:r>
              <a:rPr lang="ja-JP" altLang="en-US" dirty="0"/>
              <a:t>温度補正</a:t>
            </a:r>
          </a:p>
          <a:p>
            <a:pPr lvl="2"/>
            <a:r>
              <a:rPr lang="ja-JP" altLang="en-US" dirty="0"/>
              <a:t>幾何学的な校正</a:t>
            </a:r>
          </a:p>
          <a:p>
            <a:pPr lvl="1"/>
            <a:r>
              <a:rPr lang="ja-JP" altLang="en-US" dirty="0"/>
              <a:t>測定手法・データ処理技術</a:t>
            </a:r>
          </a:p>
          <a:p>
            <a:pPr lvl="2"/>
            <a:r>
              <a:rPr lang="ja-JP" altLang="en-US" dirty="0">
                <a:solidFill>
                  <a:srgbClr val="FF0000"/>
                </a:solidFill>
              </a:rPr>
              <a:t>反転法・多点法</a:t>
            </a:r>
          </a:p>
          <a:p>
            <a:pPr lvl="2"/>
            <a:r>
              <a:rPr lang="ja-JP" altLang="en-US" dirty="0">
                <a:solidFill>
                  <a:srgbClr val="FF0000"/>
                </a:solidFill>
              </a:rPr>
              <a:t>インプロセス加工</a:t>
            </a:r>
            <a:r>
              <a:rPr lang="en-US" altLang="ja-JP" dirty="0">
                <a:solidFill>
                  <a:srgbClr val="FF0000"/>
                </a:solidFill>
              </a:rPr>
              <a:t>/</a:t>
            </a:r>
            <a:r>
              <a:rPr lang="ja-JP" altLang="en-US" dirty="0">
                <a:solidFill>
                  <a:srgbClr val="FF0000"/>
                </a:solidFill>
              </a:rPr>
              <a:t>計測</a:t>
            </a:r>
          </a:p>
          <a:p>
            <a:pPr lvl="2"/>
            <a:r>
              <a:rPr lang="ja-JP" altLang="en-US" dirty="0"/>
              <a:t>相対測定・比較測定：</a:t>
            </a:r>
            <a:r>
              <a:rPr lang="ja-JP" altLang="en-US" dirty="0">
                <a:solidFill>
                  <a:srgbClr val="FF0000"/>
                </a:solidFill>
              </a:rPr>
              <a:t>標準の利用</a:t>
            </a:r>
          </a:p>
          <a:p>
            <a:pPr lvl="2"/>
            <a:r>
              <a:rPr lang="ja-JP" altLang="en-US" dirty="0"/>
              <a:t>平均化</a:t>
            </a:r>
          </a:p>
          <a:p>
            <a:pPr lvl="2"/>
            <a:r>
              <a:rPr lang="ja-JP" altLang="en-US" dirty="0"/>
              <a:t>アッベの原理</a:t>
            </a:r>
          </a:p>
        </p:txBody>
      </p:sp>
      <p:sp>
        <p:nvSpPr>
          <p:cNvPr id="955394" name="Rectangle 2"/>
          <p:cNvSpPr>
            <a:spLocks noGrp="1" noChangeArrowheads="1"/>
          </p:cNvSpPr>
          <p:nvPr>
            <p:ph type="title"/>
          </p:nvPr>
        </p:nvSpPr>
        <p:spPr/>
        <p:txBody>
          <a:bodyPr/>
          <a:lstStyle/>
          <a:p>
            <a:r>
              <a:rPr lang="ja-JP" altLang="en-US" dirty="0"/>
              <a:t>スケールインターフェース（</a:t>
            </a:r>
            <a:r>
              <a:rPr lang="en-US" altLang="ja-JP" dirty="0"/>
              <a:t>2</a:t>
            </a:r>
            <a:r>
              <a:rPr lang="ja-JP" altLang="en-US" dirty="0"/>
              <a:t>）</a:t>
            </a:r>
          </a:p>
        </p:txBody>
      </p:sp>
      <p:sp>
        <p:nvSpPr>
          <p:cNvPr id="2" name="日付プレースホルダー 1"/>
          <p:cNvSpPr>
            <a:spLocks noGrp="1"/>
          </p:cNvSpPr>
          <p:nvPr>
            <p:ph type="dt" sz="half" idx="10"/>
          </p:nvPr>
        </p:nvSpPr>
        <p:spPr/>
        <p:txBody>
          <a:bodyPr/>
          <a:lstStyle/>
          <a:p>
            <a:pPr>
              <a:defRPr/>
            </a:pPr>
            <a:r>
              <a:rPr lang="en-US" altLang="ja-JP"/>
              <a:t>2022</a:t>
            </a:r>
            <a:r>
              <a:rPr lang="ja-JP" altLang="en-US"/>
              <a:t>年</a:t>
            </a:r>
            <a:r>
              <a:rPr lang="en-US" altLang="ja-JP"/>
              <a:t>5</a:t>
            </a:r>
            <a:r>
              <a:rPr lang="ja-JP" altLang="en-US"/>
              <a:t>月</a:t>
            </a:r>
            <a:r>
              <a:rPr lang="en-US" altLang="ja-JP"/>
              <a:t>8</a:t>
            </a:r>
            <a:r>
              <a:rPr lang="ja-JP" altLang="en-US"/>
              <a:t>日</a:t>
            </a:r>
            <a:endParaRPr lang="en-US" altLang="ja-JP"/>
          </a:p>
        </p:txBody>
      </p:sp>
      <p:sp>
        <p:nvSpPr>
          <p:cNvPr id="3" name="フッター プレースホルダー 2"/>
          <p:cNvSpPr>
            <a:spLocks noGrp="1"/>
          </p:cNvSpPr>
          <p:nvPr>
            <p:ph type="ftr" sz="quarter" idx="11"/>
          </p:nvPr>
        </p:nvSpPr>
        <p:spPr/>
        <p:txBody>
          <a:bodyPr/>
          <a:lstStyle/>
          <a:p>
            <a:pPr>
              <a:defRPr/>
            </a:pPr>
            <a:r>
              <a:rPr lang="ja-JP" altLang="en-US"/>
              <a:t>精密測定の定義</a:t>
            </a:r>
            <a:endParaRPr lang="en-US" altLang="ja-JP"/>
          </a:p>
        </p:txBody>
      </p:sp>
      <p:sp>
        <p:nvSpPr>
          <p:cNvPr id="4" name="スライド番号プレースホルダー 3"/>
          <p:cNvSpPr>
            <a:spLocks noGrp="1"/>
          </p:cNvSpPr>
          <p:nvPr>
            <p:ph type="sldNum" sz="quarter" idx="12"/>
          </p:nvPr>
        </p:nvSpPr>
        <p:spPr/>
        <p:txBody>
          <a:bodyPr/>
          <a:lstStyle/>
          <a:p>
            <a:pPr>
              <a:defRPr/>
            </a:pPr>
            <a:fld id="{291628F5-3123-4CDB-A258-BC41A6699EE6}" type="slidenum">
              <a:rPr lang="ja-JP" altLang="en-US" smtClean="0"/>
              <a:pPr>
                <a:defRPr/>
              </a:pPr>
              <a:t>8</a:t>
            </a:fld>
            <a:endParaRPr lang="en-US" altLang="ja-JP"/>
          </a:p>
        </p:txBody>
      </p:sp>
      <p:sp>
        <p:nvSpPr>
          <p:cNvPr id="9" name="テキスト ボックス 8">
            <a:extLst>
              <a:ext uri="{FF2B5EF4-FFF2-40B4-BE49-F238E27FC236}">
                <a16:creationId xmlns:a16="http://schemas.microsoft.com/office/drawing/2014/main" id="{50AFA74A-A924-2875-1CE6-7BB071ECB6C8}"/>
              </a:ext>
            </a:extLst>
          </p:cNvPr>
          <p:cNvSpPr txBox="1"/>
          <p:nvPr/>
        </p:nvSpPr>
        <p:spPr>
          <a:xfrm>
            <a:off x="7443217" y="6134724"/>
            <a:ext cx="1700783" cy="247788"/>
          </a:xfrm>
          <a:prstGeom prst="rect">
            <a:avLst/>
          </a:prstGeom>
          <a:noFill/>
        </p:spPr>
        <p:txBody>
          <a:bodyPr wrap="square">
            <a:spAutoFit/>
          </a:bodyPr>
          <a:lstStyle/>
          <a:p>
            <a:r>
              <a:rPr lang="ja-JP" altLang="en-US" sz="1000" dirty="0"/>
              <a:t>高増潔作成</a:t>
            </a:r>
            <a:r>
              <a:rPr lang="en-US" altLang="ja-JP" sz="1000" dirty="0"/>
              <a:t>©takamasu-lab</a:t>
            </a:r>
            <a:endParaRPr lang="ja-JP" altLang="en-US" sz="1000" dirty="0"/>
          </a:p>
        </p:txBody>
      </p:sp>
      <p:pic>
        <p:nvPicPr>
          <p:cNvPr id="5" name="図 4">
            <a:extLst>
              <a:ext uri="{FF2B5EF4-FFF2-40B4-BE49-F238E27FC236}">
                <a16:creationId xmlns:a16="http://schemas.microsoft.com/office/drawing/2014/main" id="{112FEA45-65DF-C5BF-522E-37175542E219}"/>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231319" y="2734056"/>
            <a:ext cx="3912681" cy="3450336"/>
          </a:xfrm>
          <a:prstGeom prst="rect">
            <a:avLst/>
          </a:prstGeom>
        </p:spPr>
      </p:pic>
    </p:spTree>
    <p:extLst>
      <p:ext uri="{BB962C8B-B14F-4D97-AF65-F5344CB8AC3E}">
        <p14:creationId xmlns:p14="http://schemas.microsoft.com/office/powerpoint/2010/main" val="2130573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idx="1"/>
          </p:nvPr>
        </p:nvSpPr>
        <p:spPr/>
        <p:txBody>
          <a:bodyPr/>
          <a:lstStyle/>
          <a:p>
            <a:r>
              <a:rPr lang="ja-JP" altLang="en-US" sz="2000" dirty="0"/>
              <a:t>半導体産業におけるナノメートル計測：</a:t>
            </a:r>
            <a:endParaRPr lang="en-US" altLang="ja-JP" sz="2000" dirty="0"/>
          </a:p>
          <a:p>
            <a:pPr lvl="1"/>
            <a:r>
              <a:rPr lang="en-US" altLang="ja-JP" sz="1800" dirty="0">
                <a:solidFill>
                  <a:schemeClr val="tx1"/>
                </a:solidFill>
              </a:rPr>
              <a:t>Line Width and Roughness Measurement of SAOP by Using FIB and TEM as Reference Metrology</a:t>
            </a:r>
            <a:r>
              <a:rPr lang="ja-JP" altLang="en-US" sz="1800" dirty="0">
                <a:solidFill>
                  <a:schemeClr val="tx1"/>
                </a:solidFill>
              </a:rPr>
              <a:t> </a:t>
            </a:r>
            <a:r>
              <a:rPr lang="en-US" altLang="ja-JP" sz="1800" dirty="0">
                <a:solidFill>
                  <a:schemeClr val="tx1"/>
                </a:solidFill>
              </a:rPr>
              <a:t>(sub</a:t>
            </a:r>
            <a:r>
              <a:rPr lang="ja-JP" altLang="en-US" sz="1800" dirty="0">
                <a:solidFill>
                  <a:schemeClr val="tx1"/>
                </a:solidFill>
              </a:rPr>
              <a:t> </a:t>
            </a:r>
            <a:r>
              <a:rPr lang="en-US" altLang="ja-JP" sz="1800" dirty="0">
                <a:solidFill>
                  <a:schemeClr val="tx1"/>
                </a:solidFill>
              </a:rPr>
              <a:t>10</a:t>
            </a:r>
            <a:r>
              <a:rPr lang="ja-JP" altLang="en-US" sz="1800" dirty="0">
                <a:solidFill>
                  <a:schemeClr val="tx1"/>
                </a:solidFill>
              </a:rPr>
              <a:t> </a:t>
            </a:r>
            <a:r>
              <a:rPr lang="en-US" altLang="ja-JP" sz="1800" dirty="0">
                <a:solidFill>
                  <a:schemeClr val="tx1"/>
                </a:solidFill>
              </a:rPr>
              <a:t>nm)</a:t>
            </a:r>
          </a:p>
          <a:p>
            <a:pPr lvl="1"/>
            <a:r>
              <a:rPr lang="en-US" altLang="ja-JP" sz="1800" dirty="0">
                <a:solidFill>
                  <a:schemeClr val="tx1"/>
                </a:solidFill>
              </a:rPr>
              <a:t>Multi-Ball Cantilever System for Flatness Measurement of Resist Surface</a:t>
            </a:r>
          </a:p>
          <a:p>
            <a:r>
              <a:rPr lang="ja-JP" altLang="en-US" sz="2000" dirty="0"/>
              <a:t>形状および座標計測における不確かさ評価</a:t>
            </a:r>
            <a:endParaRPr lang="en-US" altLang="ja-JP" sz="2000" dirty="0"/>
          </a:p>
          <a:p>
            <a:pPr lvl="1"/>
            <a:r>
              <a:rPr lang="en-US" altLang="ja-JP" sz="1800" dirty="0">
                <a:solidFill>
                  <a:schemeClr val="tx1"/>
                </a:solidFill>
              </a:rPr>
              <a:t>Nanometer Profile Measurement of Aspheric Surface Using Scanning </a:t>
            </a:r>
            <a:br>
              <a:rPr lang="en-US" altLang="ja-JP" sz="1800" dirty="0">
                <a:solidFill>
                  <a:schemeClr val="tx1"/>
                </a:solidFill>
              </a:rPr>
            </a:br>
            <a:r>
              <a:rPr lang="en-US" altLang="ja-JP" sz="1800" dirty="0" err="1">
                <a:solidFill>
                  <a:schemeClr val="tx1"/>
                </a:solidFill>
              </a:rPr>
              <a:t>Deflectometry</a:t>
            </a:r>
            <a:r>
              <a:rPr lang="en-US" altLang="ja-JP" sz="1800" dirty="0">
                <a:solidFill>
                  <a:schemeClr val="tx1"/>
                </a:solidFill>
              </a:rPr>
              <a:t> and Rotating Autocollimator</a:t>
            </a:r>
          </a:p>
          <a:p>
            <a:pPr lvl="1"/>
            <a:r>
              <a:rPr lang="en-US" altLang="ja-JP" sz="1800" dirty="0">
                <a:solidFill>
                  <a:schemeClr val="tx1"/>
                </a:solidFill>
              </a:rPr>
              <a:t>Calibration of Planar Linear Motor with </a:t>
            </a:r>
            <a:br>
              <a:rPr lang="en-US" altLang="ja-JP" sz="1800" dirty="0">
                <a:solidFill>
                  <a:schemeClr val="tx1"/>
                </a:solidFill>
              </a:rPr>
            </a:br>
            <a:r>
              <a:rPr lang="en-US" altLang="ja-JP" sz="1800" dirty="0">
                <a:solidFill>
                  <a:schemeClr val="tx1"/>
                </a:solidFill>
              </a:rPr>
              <a:t>Uncertainty Estimation</a:t>
            </a:r>
          </a:p>
          <a:p>
            <a:pPr lvl="1"/>
            <a:r>
              <a:rPr lang="en-US" altLang="ja-JP" sz="1800" dirty="0">
                <a:solidFill>
                  <a:schemeClr val="tx1"/>
                </a:solidFill>
              </a:rPr>
              <a:t>Profile Measurement by Multi Point </a:t>
            </a:r>
            <a:br>
              <a:rPr lang="en-US" altLang="ja-JP" sz="1800" dirty="0">
                <a:solidFill>
                  <a:schemeClr val="tx1"/>
                </a:solidFill>
              </a:rPr>
            </a:br>
            <a:r>
              <a:rPr lang="en-US" altLang="ja-JP" sz="1800" dirty="0">
                <a:solidFill>
                  <a:schemeClr val="tx1"/>
                </a:solidFill>
              </a:rPr>
              <a:t>Method for Calibration of Micro-CMM</a:t>
            </a:r>
          </a:p>
          <a:p>
            <a:r>
              <a:rPr lang="ja-JP" altLang="en-US" sz="2000" dirty="0"/>
              <a:t>光コムによる絶対距離測定：</a:t>
            </a:r>
            <a:endParaRPr lang="en-US" altLang="ja-JP" sz="2000" dirty="0"/>
          </a:p>
          <a:p>
            <a:pPr lvl="1"/>
            <a:r>
              <a:rPr lang="en-US" altLang="ja-JP" sz="1800" dirty="0">
                <a:solidFill>
                  <a:schemeClr val="tx1"/>
                </a:solidFill>
              </a:rPr>
              <a:t>Calibration of Coordinate Measuring </a:t>
            </a:r>
            <a:br>
              <a:rPr lang="en-US" altLang="ja-JP" sz="1800" dirty="0">
                <a:solidFill>
                  <a:schemeClr val="tx1"/>
                </a:solidFill>
              </a:rPr>
            </a:br>
            <a:r>
              <a:rPr lang="en-US" altLang="ja-JP" sz="1800" dirty="0">
                <a:solidFill>
                  <a:schemeClr val="tx1"/>
                </a:solidFill>
              </a:rPr>
              <a:t>Machines</a:t>
            </a:r>
          </a:p>
          <a:p>
            <a:pPr lvl="1"/>
            <a:r>
              <a:rPr lang="en-US" altLang="ja-JP" sz="1800" dirty="0">
                <a:solidFill>
                  <a:schemeClr val="tx1"/>
                </a:solidFill>
              </a:rPr>
              <a:t>Long Length Measurement </a:t>
            </a:r>
            <a:br>
              <a:rPr lang="en-US" altLang="ja-JP" sz="1800" dirty="0">
                <a:solidFill>
                  <a:schemeClr val="tx1"/>
                </a:solidFill>
              </a:rPr>
            </a:br>
            <a:r>
              <a:rPr lang="en-US" altLang="ja-JP" sz="1800" dirty="0">
                <a:solidFill>
                  <a:schemeClr val="tx1"/>
                </a:solidFill>
              </a:rPr>
              <a:t>(over 400 m)</a:t>
            </a:r>
          </a:p>
        </p:txBody>
      </p:sp>
      <p:sp>
        <p:nvSpPr>
          <p:cNvPr id="900098" name="Rectangle 2"/>
          <p:cNvSpPr>
            <a:spLocks noGrp="1" noChangeArrowheads="1"/>
          </p:cNvSpPr>
          <p:nvPr>
            <p:ph type="title"/>
          </p:nvPr>
        </p:nvSpPr>
        <p:spPr/>
        <p:txBody>
          <a:bodyPr/>
          <a:lstStyle/>
          <a:p>
            <a:r>
              <a:rPr lang="ja-JP" altLang="en-US" dirty="0"/>
              <a:t>高増研究室での形状・寸法測定の研究の例</a:t>
            </a:r>
            <a:endParaRPr lang="en-US" altLang="ja-JP" dirty="0"/>
          </a:p>
        </p:txBody>
      </p:sp>
      <p:sp>
        <p:nvSpPr>
          <p:cNvPr id="4" name="日付プレースホルダ 3"/>
          <p:cNvSpPr>
            <a:spLocks noGrp="1"/>
          </p:cNvSpPr>
          <p:nvPr>
            <p:ph type="dt" sz="half" idx="10"/>
          </p:nvPr>
        </p:nvSpPr>
        <p:spPr/>
        <p:txBody>
          <a:bodyPr/>
          <a:lstStyle/>
          <a:p>
            <a:r>
              <a:rPr lang="en-US" altLang="ja-JP"/>
              <a:t>2022</a:t>
            </a:r>
            <a:r>
              <a:rPr lang="ja-JP" altLang="en-US"/>
              <a:t>年</a:t>
            </a:r>
            <a:r>
              <a:rPr lang="en-US" altLang="ja-JP"/>
              <a:t>5</a:t>
            </a:r>
            <a:r>
              <a:rPr lang="ja-JP" altLang="en-US"/>
              <a:t>月</a:t>
            </a:r>
            <a:r>
              <a:rPr lang="en-US" altLang="ja-JP"/>
              <a:t>8</a:t>
            </a:r>
            <a:r>
              <a:rPr lang="ja-JP" altLang="en-US"/>
              <a:t>日</a:t>
            </a:r>
            <a:endParaRPr lang="en-US" altLang="ja-JP" dirty="0"/>
          </a:p>
        </p:txBody>
      </p:sp>
      <p:sp>
        <p:nvSpPr>
          <p:cNvPr id="5" name="フッター プレースホルダ 4"/>
          <p:cNvSpPr>
            <a:spLocks noGrp="1"/>
          </p:cNvSpPr>
          <p:nvPr>
            <p:ph type="ftr" sz="quarter" idx="11"/>
          </p:nvPr>
        </p:nvSpPr>
        <p:spPr/>
        <p:txBody>
          <a:bodyPr/>
          <a:lstStyle/>
          <a:p>
            <a:r>
              <a:rPr lang="ja-JP" altLang="en-US"/>
              <a:t>精密測定の定義</a:t>
            </a:r>
            <a:endParaRPr lang="en-US" altLang="ja-JP"/>
          </a:p>
        </p:txBody>
      </p:sp>
      <p:sp>
        <p:nvSpPr>
          <p:cNvPr id="6" name="スライド番号プレースホルダ 5"/>
          <p:cNvSpPr>
            <a:spLocks noGrp="1"/>
          </p:cNvSpPr>
          <p:nvPr>
            <p:ph type="sldNum" sz="quarter" idx="12"/>
          </p:nvPr>
        </p:nvSpPr>
        <p:spPr/>
        <p:txBody>
          <a:bodyPr/>
          <a:lstStyle/>
          <a:p>
            <a:fld id="{A0AD6583-D8A2-4B05-9A7D-D72F65719A0E}" type="slidenum">
              <a:rPr lang="en-US" altLang="ja-JP" smtClean="0"/>
              <a:pPr/>
              <a:t>9</a:t>
            </a:fld>
            <a:endParaRPr lang="en-US" altLang="ja-JP"/>
          </a:p>
        </p:txBody>
      </p:sp>
      <p:sp>
        <p:nvSpPr>
          <p:cNvPr id="7" name="角丸四角形 7">
            <a:extLst>
              <a:ext uri="{FF2B5EF4-FFF2-40B4-BE49-F238E27FC236}">
                <a16:creationId xmlns:a16="http://schemas.microsoft.com/office/drawing/2014/main" id="{C6C5679C-B7F3-47B5-8BB9-B0B7A9A797D9}"/>
              </a:ext>
            </a:extLst>
          </p:cNvPr>
          <p:cNvSpPr/>
          <p:nvPr/>
        </p:nvSpPr>
        <p:spPr bwMode="auto">
          <a:xfrm>
            <a:off x="736823" y="1293538"/>
            <a:ext cx="401739" cy="278083"/>
          </a:xfrm>
          <a:prstGeom prst="roundRect">
            <a:avLst/>
          </a:prstGeom>
          <a:solidFill>
            <a:schemeClr val="accent4">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Arial" charset="0"/>
                <a:ea typeface="ＭＳ ゴシック" pitchFamily="49" charset="-128"/>
                <a:cs typeface="Arial" charset="0"/>
              </a:rPr>
              <a:t>1</a:t>
            </a:r>
            <a:endParaRPr kumimoji="1" lang="ja-JP" altLang="en-US" sz="1400" b="1"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18" name="角丸四角形 7">
            <a:extLst>
              <a:ext uri="{FF2B5EF4-FFF2-40B4-BE49-F238E27FC236}">
                <a16:creationId xmlns:a16="http://schemas.microsoft.com/office/drawing/2014/main" id="{0099BF74-C294-4910-8965-21835F7796A9}"/>
              </a:ext>
            </a:extLst>
          </p:cNvPr>
          <p:cNvSpPr/>
          <p:nvPr/>
        </p:nvSpPr>
        <p:spPr bwMode="auto">
          <a:xfrm>
            <a:off x="736823" y="1792167"/>
            <a:ext cx="401739" cy="278083"/>
          </a:xfrm>
          <a:prstGeom prst="roundRect">
            <a:avLst/>
          </a:prstGeom>
          <a:solidFill>
            <a:schemeClr val="accent4">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400" b="1" dirty="0"/>
              <a:t>2</a:t>
            </a:r>
            <a:endParaRPr kumimoji="1" lang="ja-JP" altLang="en-US" sz="1400" b="1"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19" name="角丸四角形 7">
            <a:extLst>
              <a:ext uri="{FF2B5EF4-FFF2-40B4-BE49-F238E27FC236}">
                <a16:creationId xmlns:a16="http://schemas.microsoft.com/office/drawing/2014/main" id="{CE9BE48B-F96F-4FE3-931C-0A6471D2A3AD}"/>
              </a:ext>
            </a:extLst>
          </p:cNvPr>
          <p:cNvSpPr/>
          <p:nvPr/>
        </p:nvSpPr>
        <p:spPr bwMode="auto">
          <a:xfrm>
            <a:off x="736823" y="2510783"/>
            <a:ext cx="401739" cy="278083"/>
          </a:xfrm>
          <a:prstGeom prst="roundRect">
            <a:avLst/>
          </a:prstGeom>
          <a:solidFill>
            <a:schemeClr val="accent4">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400" b="1" dirty="0"/>
              <a:t>3</a:t>
            </a:r>
            <a:endParaRPr kumimoji="1" lang="ja-JP" altLang="en-US" sz="1400" b="1"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20" name="角丸四角形 7">
            <a:extLst>
              <a:ext uri="{FF2B5EF4-FFF2-40B4-BE49-F238E27FC236}">
                <a16:creationId xmlns:a16="http://schemas.microsoft.com/office/drawing/2014/main" id="{D1074E88-7397-4855-A316-CB0D273101FD}"/>
              </a:ext>
            </a:extLst>
          </p:cNvPr>
          <p:cNvSpPr/>
          <p:nvPr/>
        </p:nvSpPr>
        <p:spPr bwMode="auto">
          <a:xfrm>
            <a:off x="736823" y="3043579"/>
            <a:ext cx="401739" cy="278083"/>
          </a:xfrm>
          <a:prstGeom prst="roundRect">
            <a:avLst/>
          </a:prstGeom>
          <a:solidFill>
            <a:schemeClr val="accent4">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Arial" charset="0"/>
                <a:ea typeface="ＭＳ ゴシック" pitchFamily="49" charset="-128"/>
                <a:cs typeface="Arial" charset="0"/>
              </a:rPr>
              <a:t>4</a:t>
            </a:r>
            <a:endParaRPr kumimoji="1" lang="ja-JP" altLang="en-US" sz="1400" b="1"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21" name="角丸四角形 7">
            <a:extLst>
              <a:ext uri="{FF2B5EF4-FFF2-40B4-BE49-F238E27FC236}">
                <a16:creationId xmlns:a16="http://schemas.microsoft.com/office/drawing/2014/main" id="{8630B476-7029-4255-A1D2-3FC6E688902B}"/>
              </a:ext>
            </a:extLst>
          </p:cNvPr>
          <p:cNvSpPr/>
          <p:nvPr/>
        </p:nvSpPr>
        <p:spPr bwMode="auto">
          <a:xfrm>
            <a:off x="736823" y="3567986"/>
            <a:ext cx="401739" cy="278083"/>
          </a:xfrm>
          <a:prstGeom prst="roundRect">
            <a:avLst/>
          </a:prstGeom>
          <a:solidFill>
            <a:schemeClr val="accent4">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Arial" charset="0"/>
                <a:ea typeface="ＭＳ ゴシック" pitchFamily="49" charset="-128"/>
                <a:cs typeface="Arial" charset="0"/>
              </a:rPr>
              <a:t>5</a:t>
            </a:r>
            <a:endParaRPr kumimoji="1" lang="ja-JP" altLang="en-US" sz="1400" b="1"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22" name="角丸四角形 7">
            <a:extLst>
              <a:ext uri="{FF2B5EF4-FFF2-40B4-BE49-F238E27FC236}">
                <a16:creationId xmlns:a16="http://schemas.microsoft.com/office/drawing/2014/main" id="{A56DA17C-E469-4DFF-BC9F-E9CDEDAF6AB0}"/>
              </a:ext>
            </a:extLst>
          </p:cNvPr>
          <p:cNvSpPr/>
          <p:nvPr/>
        </p:nvSpPr>
        <p:spPr bwMode="auto">
          <a:xfrm>
            <a:off x="736823" y="4552035"/>
            <a:ext cx="401739" cy="278083"/>
          </a:xfrm>
          <a:prstGeom prst="roundRect">
            <a:avLst/>
          </a:prstGeom>
          <a:solidFill>
            <a:schemeClr val="accent4">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Arial" charset="0"/>
                <a:ea typeface="ＭＳ ゴシック" pitchFamily="49" charset="-128"/>
                <a:cs typeface="Arial" charset="0"/>
              </a:rPr>
              <a:t>6</a:t>
            </a:r>
            <a:endParaRPr kumimoji="1" lang="ja-JP" altLang="en-US" sz="1400" b="1"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23" name="角丸四角形 7">
            <a:extLst>
              <a:ext uri="{FF2B5EF4-FFF2-40B4-BE49-F238E27FC236}">
                <a16:creationId xmlns:a16="http://schemas.microsoft.com/office/drawing/2014/main" id="{B5A1194C-B471-49C0-B72E-C2A508F6DBB9}"/>
              </a:ext>
            </a:extLst>
          </p:cNvPr>
          <p:cNvSpPr/>
          <p:nvPr/>
        </p:nvSpPr>
        <p:spPr bwMode="auto">
          <a:xfrm>
            <a:off x="736823" y="5055714"/>
            <a:ext cx="401739" cy="278083"/>
          </a:xfrm>
          <a:prstGeom prst="roundRect">
            <a:avLst/>
          </a:prstGeom>
          <a:solidFill>
            <a:schemeClr val="accent4">
              <a:lumMod val="60000"/>
              <a:lumOff val="40000"/>
            </a:schemeClr>
          </a:solidFill>
          <a:ln w="19050" cap="flat" cmpd="sng"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Arial" charset="0"/>
                <a:ea typeface="ＭＳ ゴシック" pitchFamily="49" charset="-128"/>
                <a:cs typeface="Arial" charset="0"/>
              </a:rPr>
              <a:t>7</a:t>
            </a:r>
            <a:endParaRPr kumimoji="1" lang="ja-JP" altLang="en-US" sz="1400" b="1" i="0" u="none" strike="noStrike" cap="none" normalizeH="0" baseline="0" dirty="0">
              <a:ln>
                <a:noFill/>
              </a:ln>
              <a:solidFill>
                <a:schemeClr val="tx1"/>
              </a:solidFill>
              <a:effectLst/>
              <a:latin typeface="Arial" charset="0"/>
              <a:ea typeface="ＭＳ ゴシック" pitchFamily="49" charset="-128"/>
              <a:cs typeface="Arial" charset="0"/>
            </a:endParaRPr>
          </a:p>
        </p:txBody>
      </p:sp>
      <p:sp>
        <p:nvSpPr>
          <p:cNvPr id="32" name="テキスト ボックス 31">
            <a:extLst>
              <a:ext uri="{FF2B5EF4-FFF2-40B4-BE49-F238E27FC236}">
                <a16:creationId xmlns:a16="http://schemas.microsoft.com/office/drawing/2014/main" id="{1094E90A-F9E4-0E10-78E5-913B2B3019DA}"/>
              </a:ext>
            </a:extLst>
          </p:cNvPr>
          <p:cNvSpPr txBox="1"/>
          <p:nvPr/>
        </p:nvSpPr>
        <p:spPr>
          <a:xfrm>
            <a:off x="7443217" y="6134724"/>
            <a:ext cx="1700783" cy="247788"/>
          </a:xfrm>
          <a:prstGeom prst="rect">
            <a:avLst/>
          </a:prstGeom>
          <a:noFill/>
        </p:spPr>
        <p:txBody>
          <a:bodyPr wrap="square">
            <a:spAutoFit/>
          </a:bodyPr>
          <a:lstStyle/>
          <a:p>
            <a:r>
              <a:rPr lang="ja-JP" altLang="en-US" sz="1000" dirty="0"/>
              <a:t>高増潔作成</a:t>
            </a:r>
            <a:r>
              <a:rPr lang="en-US" altLang="ja-JP" sz="1000" dirty="0"/>
              <a:t>©takamasu-lab</a:t>
            </a:r>
            <a:endParaRPr lang="ja-JP" altLang="en-US" sz="1000" dirty="0"/>
          </a:p>
        </p:txBody>
      </p:sp>
      <p:pic>
        <p:nvPicPr>
          <p:cNvPr id="3" name="図 2">
            <a:extLst>
              <a:ext uri="{FF2B5EF4-FFF2-40B4-BE49-F238E27FC236}">
                <a16:creationId xmlns:a16="http://schemas.microsoft.com/office/drawing/2014/main" id="{C5851BCA-FFA4-8DB9-4179-71E11135392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477256" y="2974117"/>
            <a:ext cx="3575304" cy="3146267"/>
          </a:xfrm>
          <a:prstGeom prst="rect">
            <a:avLst/>
          </a:prstGeom>
        </p:spPr>
      </p:pic>
    </p:spTree>
  </p:cSld>
  <p:clrMapOvr>
    <a:masterClrMapping/>
  </p:clrMapOvr>
</p:sld>
</file>

<file path=ppt/theme/theme1.xml><?xml version="1.0" encoding="utf-8"?>
<a:theme xmlns:a="http://schemas.openxmlformats.org/drawingml/2006/main" name="blank">
  <a:themeElements>
    <a:clrScheme name="ユーザー定義 3">
      <a:dk1>
        <a:srgbClr val="000000"/>
      </a:dk1>
      <a:lt1>
        <a:srgbClr val="FFFFFF"/>
      </a:lt1>
      <a:dk2>
        <a:srgbClr val="002060"/>
      </a:dk2>
      <a:lt2>
        <a:srgbClr val="FFFFFF"/>
      </a:lt2>
      <a:accent1>
        <a:srgbClr val="C00000"/>
      </a:accent1>
      <a:accent2>
        <a:srgbClr val="FF0000"/>
      </a:accent2>
      <a:accent3>
        <a:srgbClr val="FFC000"/>
      </a:accent3>
      <a:accent4>
        <a:srgbClr val="FFFF00"/>
      </a:accent4>
      <a:accent5>
        <a:srgbClr val="92D050"/>
      </a:accent5>
      <a:accent6>
        <a:srgbClr val="00B050"/>
      </a:accent6>
      <a:hlink>
        <a:srgbClr val="0070C0"/>
      </a:hlink>
      <a:folHlink>
        <a:srgbClr val="002060"/>
      </a:folHlink>
    </a:clrScheme>
    <a:fontScheme name="ユーザー定義 1">
      <a:majorFont>
        <a:latin typeface="Arial"/>
        <a:ea typeface="ＭＳ ゴシック"/>
        <a:cs typeface=""/>
      </a:majorFont>
      <a:minorFont>
        <a:latin typeface="Times New Roman"/>
        <a:ea typeface="ＭＳ 明朝"/>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4">
            <a:lumMod val="60000"/>
            <a:lumOff val="40000"/>
          </a:schemeClr>
        </a:solidFill>
        <a:ln w="19050" cap="flat" cmpd="sng" algn="ctr">
          <a:solidFill>
            <a:schemeClr val="tx1"/>
          </a:solidFill>
          <a:prstDash val="solid"/>
          <a:round/>
          <a:headEnd type="none" w="med" len="med"/>
          <a:tailEnd type="none" w="med" len="med"/>
        </a:ln>
        <a:effectLst/>
      </a:spPr>
      <a:bodyPr vert="horz" wrap="none" lIns="36000" tIns="36000" rIns="36000" bIns="36000" numCol="1" rtlCol="0" anchor="t" anchorCtr="0" compatLnSpc="1">
        <a:prstTxWarp prst="textNoShape">
          <a:avLst/>
        </a:prstTxWarp>
        <a:noAutofit/>
      </a:bodyPr>
      <a:lstStyle>
        <a:defPPr marL="0" marR="0" indent="0" algn="l" defTabSz="914400" rtl="0" eaLnBrk="1" fontAlgn="base" latinLnBrk="0" hangingPunct="1">
          <a:lnSpc>
            <a:spcPct val="100000"/>
          </a:lnSpc>
          <a:spcBef>
            <a:spcPct val="0"/>
          </a:spcBef>
          <a:spcAft>
            <a:spcPct val="0"/>
          </a:spcAft>
          <a:buClrTx/>
          <a:buSzTx/>
          <a:buFontTx/>
          <a:buNone/>
          <a:tabLst/>
          <a:defRPr kumimoji="1" sz="1800" b="0" i="0" u="none" strike="noStrike" cap="none" normalizeH="0" baseline="0" smtClean="0">
            <a:ln>
              <a:noFill/>
            </a:ln>
            <a:solidFill>
              <a:schemeClr val="tx1"/>
            </a:solidFill>
            <a:effectLst/>
            <a:latin typeface="Arial" charset="0"/>
            <a:ea typeface="ＭＳ ゴシック" pitchFamily="49" charset="-128"/>
            <a:cs typeface="Arial" charset="0"/>
          </a:defRPr>
        </a:defPPr>
      </a:lstStyle>
    </a:spDef>
    <a:lnDef>
      <a:spPr bwMode="auto">
        <a:noFill/>
        <a:ln w="19050" cap="flat" cmpd="sng" algn="ctr">
          <a:solidFill>
            <a:schemeClr val="tx1"/>
          </a:solidFill>
          <a:prstDash val="solid"/>
          <a:round/>
          <a:headEnd type="none" w="lg" len="lg"/>
          <a:tailEnd type="none" w="lg" len="lg"/>
        </a:ln>
        <a:effectLst/>
      </a:spPr>
      <a:bodyPr/>
      <a:lstStyle/>
    </a:lnDef>
    <a:txDef>
      <a:spPr>
        <a:noFill/>
      </a:spPr>
      <a:bodyPr wrap="square" lIns="36000" tIns="36000" rIns="36000" bIns="36000" rtlCol="0">
        <a:spAutoFit/>
      </a:bodyPr>
      <a:lstStyle>
        <a:defPPr>
          <a:defRPr kumimoji="1" dirty="0" smtClean="0">
            <a:latin typeface="+mj-lt"/>
            <a:ea typeface="+mj-ea"/>
          </a:defRPr>
        </a:defPPr>
      </a:lstStyle>
    </a:tx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owerPointで正弦波を書く方法2022Apr.pptx" id="{9A3C8F94-78FE-46D4-96AD-FF0C8184D126}" vid="{63E93697-3438-41D1-82F2-E6F5FF604D51}"/>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takamasu-lab2022テンプレート</Template>
  <TotalTime>1198</TotalTime>
  <Words>2320</Words>
  <Application>Microsoft Office PowerPoint</Application>
  <PresentationFormat>画面に合わせる (4:3)</PresentationFormat>
  <Paragraphs>373</Paragraphs>
  <Slides>18</Slides>
  <Notes>10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18</vt:i4>
      </vt:variant>
    </vt:vector>
  </HeadingPairs>
  <TitlesOfParts>
    <vt:vector size="24" baseType="lpstr">
      <vt:lpstr>Arial</vt:lpstr>
      <vt:lpstr>Cambria Math</vt:lpstr>
      <vt:lpstr>Times New Roman</vt:lpstr>
      <vt:lpstr>Verdana</vt:lpstr>
      <vt:lpstr>Wingdings</vt:lpstr>
      <vt:lpstr>blank</vt:lpstr>
      <vt:lpstr>精密測定： ものづくりを支える知的ナノ計測技術の体系化</vt:lpstr>
      <vt:lpstr>利用上の注意</vt:lpstr>
      <vt:lpstr>知的ナノ計測技術の体系化</vt:lpstr>
      <vt:lpstr>知的ナノ計測技術の体系化（1）</vt:lpstr>
      <vt:lpstr>知的ナノ計測技術の体系化（2）</vt:lpstr>
      <vt:lpstr>スケールインターフェースとスケールファクタチャート</vt:lpstr>
      <vt:lpstr>スケールインターフェース（1）</vt:lpstr>
      <vt:lpstr>スケールインターフェース（2）</vt:lpstr>
      <vt:lpstr>高増研究室での形状・寸法測定の研究の例</vt:lpstr>
      <vt:lpstr>スケールファクタチャート（1）</vt:lpstr>
      <vt:lpstr>スケールファクタチャート（2）ナノ標準（1）</vt:lpstr>
      <vt:lpstr>スケールファクタチャート（3）：ナノ標準（2）</vt:lpstr>
      <vt:lpstr>スケールファクタの例</vt:lpstr>
      <vt:lpstr>半導体産業におけるナノメートル計測（1）</vt:lpstr>
      <vt:lpstr>半導体産業におけるナノメートル計測（2）</vt:lpstr>
      <vt:lpstr>光コムパルス干渉計による長距離測定（1）</vt:lpstr>
      <vt:lpstr>光コムパルス干渉計による長距離測定（2）</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コム距離計を用いた高精度広範囲絶対測定レーザトラッカの開発</dc:title>
  <dc:creator>高増 潔</dc:creator>
  <cp:lastModifiedBy>高増　潔</cp:lastModifiedBy>
  <cp:revision>104</cp:revision>
  <cp:lastPrinted>2022-01-08T05:00:15Z</cp:lastPrinted>
  <dcterms:created xsi:type="dcterms:W3CDTF">2018-09-17T10:55:54Z</dcterms:created>
  <dcterms:modified xsi:type="dcterms:W3CDTF">2022-06-18T13:00:31Z</dcterms:modified>
</cp:coreProperties>
</file>