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876" r:id="rId3"/>
    <p:sldId id="1008" r:id="rId4"/>
    <p:sldId id="1013" r:id="rId5"/>
    <p:sldId id="1015" r:id="rId6"/>
    <p:sldId id="1014" r:id="rId7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D6E3FF"/>
    <a:srgbClr val="E1E4CE"/>
    <a:srgbClr val="FFFF15"/>
    <a:srgbClr val="CCFFCC"/>
    <a:srgbClr val="FFCCFF"/>
    <a:srgbClr val="FFFFCC"/>
    <a:srgbClr val="FFFF66"/>
    <a:srgbClr val="00002A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6" autoAdjust="0"/>
    <p:restoredTop sz="75500" autoAdjust="0"/>
  </p:normalViewPr>
  <p:slideViewPr>
    <p:cSldViewPr snapToGrid="0" showGuides="1">
      <p:cViewPr varScale="1">
        <p:scale>
          <a:sx n="70" d="100"/>
          <a:sy n="70" d="100"/>
        </p:scale>
        <p:origin x="1036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2" y="20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-2856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増　潔" userId="151964c3-78cd-4020-a226-814db5c6c8be" providerId="ADAL" clId="{05A3B18F-1D18-4F96-9DCF-DBE6BD86110A}"/>
    <pc:docChg chg="undo redo custSel addSld delSld modSld sldOrd">
      <pc:chgData name="高増　潔" userId="151964c3-78cd-4020-a226-814db5c6c8be" providerId="ADAL" clId="{05A3B18F-1D18-4F96-9DCF-DBE6BD86110A}" dt="2022-06-18T13:03:12.006" v="3948" actId="6549"/>
      <pc:docMkLst>
        <pc:docMk/>
      </pc:docMkLst>
      <pc:sldChg chg="modSp mod">
        <pc:chgData name="高増　潔" userId="151964c3-78cd-4020-a226-814db5c6c8be" providerId="ADAL" clId="{05A3B18F-1D18-4F96-9DCF-DBE6BD86110A}" dt="2022-05-08T01:45:28.676" v="2675" actId="6549"/>
        <pc:sldMkLst>
          <pc:docMk/>
          <pc:sldMk cId="339989303" sldId="256"/>
        </pc:sldMkLst>
        <pc:spChg chg="mod">
          <ac:chgData name="高増　潔" userId="151964c3-78cd-4020-a226-814db5c6c8be" providerId="ADAL" clId="{05A3B18F-1D18-4F96-9DCF-DBE6BD86110A}" dt="2022-05-08T01:45:28.676" v="2675" actId="6549"/>
          <ac:spMkLst>
            <pc:docMk/>
            <pc:sldMk cId="339989303" sldId="256"/>
            <ac:spMk id="3" creationId="{00000000-0000-0000-0000-000000000000}"/>
          </ac:spMkLst>
        </pc:spChg>
      </pc:sldChg>
      <pc:sldChg chg="add del">
        <pc:chgData name="高増　潔" userId="151964c3-78cd-4020-a226-814db5c6c8be" providerId="ADAL" clId="{05A3B18F-1D18-4F96-9DCF-DBE6BD86110A}" dt="2022-05-08T06:31:47.822" v="2894" actId="47"/>
        <pc:sldMkLst>
          <pc:docMk/>
          <pc:sldMk cId="2043222996" sldId="871"/>
        </pc:sldMkLst>
      </pc:sldChg>
      <pc:sldChg chg="add del">
        <pc:chgData name="高増　潔" userId="151964c3-78cd-4020-a226-814db5c6c8be" providerId="ADAL" clId="{05A3B18F-1D18-4F96-9DCF-DBE6BD86110A}" dt="2022-05-08T06:31:45.495" v="2893"/>
        <pc:sldMkLst>
          <pc:docMk/>
          <pc:sldMk cId="1678249757" sldId="876"/>
        </pc:sldMkLst>
      </pc:sldChg>
      <pc:sldChg chg="del">
        <pc:chgData name="高増　潔" userId="151964c3-78cd-4020-a226-814db5c6c8be" providerId="ADAL" clId="{05A3B18F-1D18-4F96-9DCF-DBE6BD86110A}" dt="2022-04-25T07:56:36.995" v="1350" actId="47"/>
        <pc:sldMkLst>
          <pc:docMk/>
          <pc:sldMk cId="1479178454" sldId="877"/>
        </pc:sldMkLst>
      </pc:sldChg>
      <pc:sldChg chg="addSp delSp modSp mod">
        <pc:chgData name="高増　潔" userId="151964c3-78cd-4020-a226-814db5c6c8be" providerId="ADAL" clId="{05A3B18F-1D18-4F96-9DCF-DBE6BD86110A}" dt="2022-06-18T13:02:11.309" v="3942"/>
        <pc:sldMkLst>
          <pc:docMk/>
          <pc:sldMk cId="2691424301" sldId="1008"/>
        </pc:sldMkLst>
        <pc:spChg chg="add mod">
          <ac:chgData name="高増　潔" userId="151964c3-78cd-4020-a226-814db5c6c8be" providerId="ADAL" clId="{05A3B18F-1D18-4F96-9DCF-DBE6BD86110A}" dt="2022-04-26T02:03:41.204" v="2263" actId="1076"/>
          <ac:spMkLst>
            <pc:docMk/>
            <pc:sldMk cId="2691424301" sldId="1008"/>
            <ac:spMk id="11" creationId="{13009BC3-6EE6-4F94-AFB0-68DE06647CA0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12" creationId="{4788C21D-7204-3128-4CE5-BA8DCFC607E2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14" creationId="{58CA864D-1F4C-7B76-6091-E7A1EC0213F8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15" creationId="{1F6E3C0B-F35D-DC9D-D11E-7EAC2655BF8F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16" creationId="{2F512AF8-8A69-6F32-BE9A-77452A37453B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17" creationId="{AC9FF07A-AA86-B85A-54CB-F983E50FB887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18" creationId="{055A958C-A89D-6162-A4C6-A6A2FFB42D01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20" creationId="{E36AEE60-A070-D930-78DD-35993D4B348B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21" creationId="{1F737328-9C45-463F-2884-3434BF758685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22" creationId="{4A2FF259-7785-7BCC-5A85-52122C7278CD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23" creationId="{BE84136B-FAF8-150F-B5EA-5407F200D6BF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31" creationId="{AC9678AC-9A8E-68BE-0FC4-F659108FDD32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32" creationId="{B365946B-0175-7949-F915-F2175C47D7B5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33" creationId="{8E08A4AD-8589-221A-6FE7-ED62AA32BCE8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34" creationId="{6BFC3B2B-EA48-4550-EB31-FF9237E2B76F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36" creationId="{B01FAE05-AF0C-5077-6BAF-B5D52ABA90EB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37" creationId="{3B5C16A6-F435-62BF-7869-AE0A278BC10C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38" creationId="{AD61DC02-C057-A24A-A333-D1F9B9787054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39" creationId="{B2C7BDFC-09C2-1A3E-BBA0-EFFDB76D0E9C}"/>
          </ac:spMkLst>
        </pc:spChg>
        <pc:spChg chg="mod">
          <ac:chgData name="高増　潔" userId="151964c3-78cd-4020-a226-814db5c6c8be" providerId="ADAL" clId="{05A3B18F-1D18-4F96-9DCF-DBE6BD86110A}" dt="2022-05-08T01:51:16.719" v="2873"/>
          <ac:spMkLst>
            <pc:docMk/>
            <pc:sldMk cId="2691424301" sldId="1008"/>
            <ac:spMk id="40" creationId="{B09BD7AD-A161-7800-E036-13349A0F1D32}"/>
          </ac:spMkLst>
        </pc:spChg>
        <pc:spChg chg="mod">
          <ac:chgData name="高増　潔" userId="151964c3-78cd-4020-a226-814db5c6c8be" providerId="ADAL" clId="{05A3B18F-1D18-4F96-9DCF-DBE6BD86110A}" dt="2022-06-18T13:02:11.309" v="3942"/>
          <ac:spMkLst>
            <pc:docMk/>
            <pc:sldMk cId="2691424301" sldId="1008"/>
            <ac:spMk id="8195" creationId="{00000000-0000-0000-0000-000000000000}"/>
          </ac:spMkLst>
        </pc:spChg>
        <pc:spChg chg="mod">
          <ac:chgData name="高増　潔" userId="151964c3-78cd-4020-a226-814db5c6c8be" providerId="ADAL" clId="{05A3B18F-1D18-4F96-9DCF-DBE6BD86110A}" dt="2022-05-08T01:45:56.384" v="2710"/>
          <ac:spMkLst>
            <pc:docMk/>
            <pc:sldMk cId="2691424301" sldId="1008"/>
            <ac:spMk id="967682" creationId="{00000000-0000-0000-0000-000000000000}"/>
          </ac:spMkLst>
        </pc:spChg>
        <pc:grpChg chg="add del mod">
          <ac:chgData name="高増　潔" userId="151964c3-78cd-4020-a226-814db5c6c8be" providerId="ADAL" clId="{05A3B18F-1D18-4F96-9DCF-DBE6BD86110A}" dt="2022-05-08T01:51:20.668" v="2874"/>
          <ac:grpSpMkLst>
            <pc:docMk/>
            <pc:sldMk cId="2691424301" sldId="1008"/>
            <ac:grpSpMk id="10" creationId="{DEB67A1C-E4B3-BB1B-59DD-F97BEB9B49A5}"/>
          </ac:grpSpMkLst>
        </pc:grpChg>
        <pc:grpChg chg="mod">
          <ac:chgData name="高増　潔" userId="151964c3-78cd-4020-a226-814db5c6c8be" providerId="ADAL" clId="{05A3B18F-1D18-4F96-9DCF-DBE6BD86110A}" dt="2022-05-08T01:51:16.719" v="2873"/>
          <ac:grpSpMkLst>
            <pc:docMk/>
            <pc:sldMk cId="2691424301" sldId="1008"/>
            <ac:grpSpMk id="19" creationId="{7F9A1C03-424B-FCC5-359B-57566A639EAC}"/>
          </ac:grpSpMkLst>
        </pc:grpChg>
        <pc:grpChg chg="mod">
          <ac:chgData name="高増　潔" userId="151964c3-78cd-4020-a226-814db5c6c8be" providerId="ADAL" clId="{05A3B18F-1D18-4F96-9DCF-DBE6BD86110A}" dt="2022-05-08T01:51:16.719" v="2873"/>
          <ac:grpSpMkLst>
            <pc:docMk/>
            <pc:sldMk cId="2691424301" sldId="1008"/>
            <ac:grpSpMk id="29" creationId="{811C8362-05FF-5D13-19E1-929C5177CB1E}"/>
          </ac:grpSpMkLst>
        </pc:grpChg>
        <pc:grpChg chg="mod">
          <ac:chgData name="高増　潔" userId="151964c3-78cd-4020-a226-814db5c6c8be" providerId="ADAL" clId="{05A3B18F-1D18-4F96-9DCF-DBE6BD86110A}" dt="2022-05-08T01:51:16.719" v="2873"/>
          <ac:grpSpMkLst>
            <pc:docMk/>
            <pc:sldMk cId="2691424301" sldId="1008"/>
            <ac:grpSpMk id="30" creationId="{E9F63A0C-8E8A-80A7-CEB5-9A56002D3C93}"/>
          </ac:grpSpMkLst>
        </pc:grpChg>
        <pc:grpChg chg="mod">
          <ac:chgData name="高増　潔" userId="151964c3-78cd-4020-a226-814db5c6c8be" providerId="ADAL" clId="{05A3B18F-1D18-4F96-9DCF-DBE6BD86110A}" dt="2022-05-08T01:51:16.719" v="2873"/>
          <ac:grpSpMkLst>
            <pc:docMk/>
            <pc:sldMk cId="2691424301" sldId="1008"/>
            <ac:grpSpMk id="35" creationId="{38B337CD-241B-2EE5-7429-AADA91085158}"/>
          </ac:grpSpMkLst>
        </pc:grpChg>
        <pc:picChg chg="del mod modCrop">
          <ac:chgData name="高増　潔" userId="151964c3-78cd-4020-a226-814db5c6c8be" providerId="ADAL" clId="{05A3B18F-1D18-4F96-9DCF-DBE6BD86110A}" dt="2022-04-26T02:01:14.283" v="2129" actId="478"/>
          <ac:picMkLst>
            <pc:docMk/>
            <pc:sldMk cId="2691424301" sldId="1008"/>
            <ac:picMk id="5" creationId="{9FD4852C-EB20-43E4-B3BA-24489DA02F7A}"/>
          </ac:picMkLst>
        </pc:picChg>
        <pc:picChg chg="del mod modCrop">
          <ac:chgData name="高増　潔" userId="151964c3-78cd-4020-a226-814db5c6c8be" providerId="ADAL" clId="{05A3B18F-1D18-4F96-9DCF-DBE6BD86110A}" dt="2022-05-08T01:51:15.157" v="2872" actId="478"/>
          <ac:picMkLst>
            <pc:docMk/>
            <pc:sldMk cId="2691424301" sldId="1008"/>
            <ac:picMk id="5" creationId="{F318E44D-C546-C767-0A2F-942BD7EF7F92}"/>
          </ac:picMkLst>
        </pc:picChg>
        <pc:picChg chg="del mod modCrop">
          <ac:chgData name="高増　潔" userId="151964c3-78cd-4020-a226-814db5c6c8be" providerId="ADAL" clId="{05A3B18F-1D18-4F96-9DCF-DBE6BD86110A}" dt="2022-05-08T01:44:02.025" v="2658" actId="478"/>
          <ac:picMkLst>
            <pc:docMk/>
            <pc:sldMk cId="2691424301" sldId="1008"/>
            <ac:picMk id="6" creationId="{8C9CB9CC-CB65-40AC-B3B1-0C97E374D993}"/>
          </ac:picMkLst>
        </pc:picChg>
        <pc:picChg chg="mod modCrop">
          <ac:chgData name="高増　潔" userId="151964c3-78cd-4020-a226-814db5c6c8be" providerId="ADAL" clId="{05A3B18F-1D18-4F96-9DCF-DBE6BD86110A}" dt="2022-05-08T01:52:29.903" v="2881" actId="1076"/>
          <ac:picMkLst>
            <pc:docMk/>
            <pc:sldMk cId="2691424301" sldId="1008"/>
            <ac:picMk id="7" creationId="{7701CC1F-1383-A531-7A96-8A34F89E1F90}"/>
          </ac:picMkLst>
        </pc:picChg>
        <pc:picChg chg="del mod">
          <ac:chgData name="高増　潔" userId="151964c3-78cd-4020-a226-814db5c6c8be" providerId="ADAL" clId="{05A3B18F-1D18-4F96-9DCF-DBE6BD86110A}" dt="2022-04-25T22:51:11.662" v="1739" actId="478"/>
          <ac:picMkLst>
            <pc:docMk/>
            <pc:sldMk cId="2691424301" sldId="1008"/>
            <ac:picMk id="10" creationId="{06209366-3F5B-4585-B634-5BBBD811ACD3}"/>
          </ac:picMkLst>
        </pc:picChg>
        <pc:cxnChg chg="mod">
          <ac:chgData name="高増　潔" userId="151964c3-78cd-4020-a226-814db5c6c8be" providerId="ADAL" clId="{05A3B18F-1D18-4F96-9DCF-DBE6BD86110A}" dt="2022-05-08T01:51:16.719" v="2873"/>
          <ac:cxnSpMkLst>
            <pc:docMk/>
            <pc:sldMk cId="2691424301" sldId="1008"/>
            <ac:cxnSpMk id="13" creationId="{40A54E45-F4C8-BEE1-24B7-2E003644B611}"/>
          </ac:cxnSpMkLst>
        </pc:cxnChg>
        <pc:cxnChg chg="mod">
          <ac:chgData name="高増　潔" userId="151964c3-78cd-4020-a226-814db5c6c8be" providerId="ADAL" clId="{05A3B18F-1D18-4F96-9DCF-DBE6BD86110A}" dt="2022-05-08T01:51:16.719" v="2873"/>
          <ac:cxnSpMkLst>
            <pc:docMk/>
            <pc:sldMk cId="2691424301" sldId="1008"/>
            <ac:cxnSpMk id="24" creationId="{815A1CAE-C71E-3925-1F5E-294D55E73529}"/>
          </ac:cxnSpMkLst>
        </pc:cxnChg>
        <pc:cxnChg chg="mod">
          <ac:chgData name="高増　潔" userId="151964c3-78cd-4020-a226-814db5c6c8be" providerId="ADAL" clId="{05A3B18F-1D18-4F96-9DCF-DBE6BD86110A}" dt="2022-05-08T01:51:16.719" v="2873"/>
          <ac:cxnSpMkLst>
            <pc:docMk/>
            <pc:sldMk cId="2691424301" sldId="1008"/>
            <ac:cxnSpMk id="25" creationId="{BD949FDC-3438-FF96-7BCF-B3450EC949CC}"/>
          </ac:cxnSpMkLst>
        </pc:cxnChg>
        <pc:cxnChg chg="mod">
          <ac:chgData name="高増　潔" userId="151964c3-78cd-4020-a226-814db5c6c8be" providerId="ADAL" clId="{05A3B18F-1D18-4F96-9DCF-DBE6BD86110A}" dt="2022-05-08T01:51:16.719" v="2873"/>
          <ac:cxnSpMkLst>
            <pc:docMk/>
            <pc:sldMk cId="2691424301" sldId="1008"/>
            <ac:cxnSpMk id="26" creationId="{7CBC3AA6-1B80-667C-D514-50D7A209FE62}"/>
          </ac:cxnSpMkLst>
        </pc:cxnChg>
        <pc:cxnChg chg="mod">
          <ac:chgData name="高増　潔" userId="151964c3-78cd-4020-a226-814db5c6c8be" providerId="ADAL" clId="{05A3B18F-1D18-4F96-9DCF-DBE6BD86110A}" dt="2022-05-08T01:51:16.719" v="2873"/>
          <ac:cxnSpMkLst>
            <pc:docMk/>
            <pc:sldMk cId="2691424301" sldId="1008"/>
            <ac:cxnSpMk id="27" creationId="{D961858D-3AEC-DBC2-8689-74ABD1D5F8A8}"/>
          </ac:cxnSpMkLst>
        </pc:cxnChg>
        <pc:cxnChg chg="mod">
          <ac:chgData name="高増　潔" userId="151964c3-78cd-4020-a226-814db5c6c8be" providerId="ADAL" clId="{05A3B18F-1D18-4F96-9DCF-DBE6BD86110A}" dt="2022-05-08T01:51:16.719" v="2873"/>
          <ac:cxnSpMkLst>
            <pc:docMk/>
            <pc:sldMk cId="2691424301" sldId="1008"/>
            <ac:cxnSpMk id="28" creationId="{DEEE9B31-76AA-0746-0B74-CF4D0A9145C5}"/>
          </ac:cxnSpMkLst>
        </pc:cxnChg>
      </pc:sldChg>
      <pc:sldChg chg="addSp delSp modSp new del mod">
        <pc:chgData name="高増　潔" userId="151964c3-78cd-4020-a226-814db5c6c8be" providerId="ADAL" clId="{05A3B18F-1D18-4F96-9DCF-DBE6BD86110A}" dt="2022-04-26T02:04:57.931" v="2307" actId="47"/>
        <pc:sldMkLst>
          <pc:docMk/>
          <pc:sldMk cId="2435947089" sldId="1009"/>
        </pc:sldMkLst>
        <pc:spChg chg="add del">
          <ac:chgData name="高増　潔" userId="151964c3-78cd-4020-a226-814db5c6c8be" providerId="ADAL" clId="{05A3B18F-1D18-4F96-9DCF-DBE6BD86110A}" dt="2022-04-24T22:17:34.564" v="4" actId="22"/>
          <ac:spMkLst>
            <pc:docMk/>
            <pc:sldMk cId="2435947089" sldId="1009"/>
            <ac:spMk id="7" creationId="{5646A3DA-27C7-4355-BA24-9B3522A6E486}"/>
          </ac:spMkLst>
        </pc:spChg>
        <pc:spChg chg="add mod">
          <ac:chgData name="高増　潔" userId="151964c3-78cd-4020-a226-814db5c6c8be" providerId="ADAL" clId="{05A3B18F-1D18-4F96-9DCF-DBE6BD86110A}" dt="2022-04-24T23:16:35.678" v="884" actId="1076"/>
          <ac:spMkLst>
            <pc:docMk/>
            <pc:sldMk cId="2435947089" sldId="1009"/>
            <ac:spMk id="9" creationId="{4FA5AAED-3459-4FA0-B322-A26B828FF24D}"/>
          </ac:spMkLst>
        </pc:spChg>
        <pc:spChg chg="add mod">
          <ac:chgData name="高増　潔" userId="151964c3-78cd-4020-a226-814db5c6c8be" providerId="ADAL" clId="{05A3B18F-1D18-4F96-9DCF-DBE6BD86110A}" dt="2022-04-24T23:16:58.720" v="889" actId="1076"/>
          <ac:spMkLst>
            <pc:docMk/>
            <pc:sldMk cId="2435947089" sldId="1009"/>
            <ac:spMk id="10" creationId="{8F1F2C63-C72D-46BA-9C97-4DFB3FB10AE4}"/>
          </ac:spMkLst>
        </pc:spChg>
        <pc:spChg chg="add mod">
          <ac:chgData name="高増　潔" userId="151964c3-78cd-4020-a226-814db5c6c8be" providerId="ADAL" clId="{05A3B18F-1D18-4F96-9DCF-DBE6BD86110A}" dt="2022-04-24T23:20:49.437" v="942" actId="12788"/>
          <ac:spMkLst>
            <pc:docMk/>
            <pc:sldMk cId="2435947089" sldId="1009"/>
            <ac:spMk id="11" creationId="{8AFD24E5-9F57-4488-A02A-0204CBF94D68}"/>
          </ac:spMkLst>
        </pc:spChg>
        <pc:spChg chg="add mod">
          <ac:chgData name="高増　潔" userId="151964c3-78cd-4020-a226-814db5c6c8be" providerId="ADAL" clId="{05A3B18F-1D18-4F96-9DCF-DBE6BD86110A}" dt="2022-04-24T23:16:58.720" v="889" actId="1076"/>
          <ac:spMkLst>
            <pc:docMk/>
            <pc:sldMk cId="2435947089" sldId="1009"/>
            <ac:spMk id="12" creationId="{BFE18DC6-1669-44DB-9CCA-DDDF32FA325A}"/>
          </ac:spMkLst>
        </pc:spChg>
        <pc:spChg chg="add mod">
          <ac:chgData name="高増　潔" userId="151964c3-78cd-4020-a226-814db5c6c8be" providerId="ADAL" clId="{05A3B18F-1D18-4F96-9DCF-DBE6BD86110A}" dt="2022-04-24T23:18:48.731" v="922" actId="20577"/>
          <ac:spMkLst>
            <pc:docMk/>
            <pc:sldMk cId="2435947089" sldId="1009"/>
            <ac:spMk id="23" creationId="{8F24F205-7155-4C08-AD5E-7C7C2A11ACFF}"/>
          </ac:spMkLst>
        </pc:spChg>
        <pc:spChg chg="add mod">
          <ac:chgData name="高増　潔" userId="151964c3-78cd-4020-a226-814db5c6c8be" providerId="ADAL" clId="{05A3B18F-1D18-4F96-9DCF-DBE6BD86110A}" dt="2022-04-24T23:16:58.720" v="889" actId="1076"/>
          <ac:spMkLst>
            <pc:docMk/>
            <pc:sldMk cId="2435947089" sldId="1009"/>
            <ac:spMk id="24" creationId="{87431D6F-458B-41AC-9BC5-19CB677ECF4A}"/>
          </ac:spMkLst>
        </pc:spChg>
        <pc:spChg chg="add mod">
          <ac:chgData name="高増　潔" userId="151964c3-78cd-4020-a226-814db5c6c8be" providerId="ADAL" clId="{05A3B18F-1D18-4F96-9DCF-DBE6BD86110A}" dt="2022-04-24T23:16:58.720" v="889" actId="1076"/>
          <ac:spMkLst>
            <pc:docMk/>
            <pc:sldMk cId="2435947089" sldId="1009"/>
            <ac:spMk id="27" creationId="{0E76498E-27AB-40D8-BB14-4A33D408EBF2}"/>
          </ac:spMkLst>
        </pc:spChg>
        <pc:spChg chg="add mod">
          <ac:chgData name="高増　潔" userId="151964c3-78cd-4020-a226-814db5c6c8be" providerId="ADAL" clId="{05A3B18F-1D18-4F96-9DCF-DBE6BD86110A}" dt="2022-04-24T23:19:52.236" v="935" actId="14100"/>
          <ac:spMkLst>
            <pc:docMk/>
            <pc:sldMk cId="2435947089" sldId="1009"/>
            <ac:spMk id="29" creationId="{AB3FDAF0-894E-4FAB-9ABA-0E3C75C736B1}"/>
          </ac:spMkLst>
        </pc:spChg>
        <pc:spChg chg="add mod">
          <ac:chgData name="高増　潔" userId="151964c3-78cd-4020-a226-814db5c6c8be" providerId="ADAL" clId="{05A3B18F-1D18-4F96-9DCF-DBE6BD86110A}" dt="2022-04-24T23:20:59.184" v="947" actId="1036"/>
          <ac:spMkLst>
            <pc:docMk/>
            <pc:sldMk cId="2435947089" sldId="1009"/>
            <ac:spMk id="30" creationId="{CD5E0111-A3B1-48EB-A581-379C333AD666}"/>
          </ac:spMkLst>
        </pc:spChg>
        <pc:spChg chg="add mod">
          <ac:chgData name="高増　潔" userId="151964c3-78cd-4020-a226-814db5c6c8be" providerId="ADAL" clId="{05A3B18F-1D18-4F96-9DCF-DBE6BD86110A}" dt="2022-04-24T23:21:12.609" v="949" actId="1076"/>
          <ac:spMkLst>
            <pc:docMk/>
            <pc:sldMk cId="2435947089" sldId="1009"/>
            <ac:spMk id="31" creationId="{A442A26D-0E38-46D2-B214-0EA51DDA8218}"/>
          </ac:spMkLst>
        </pc:spChg>
        <pc:spChg chg="add mod">
          <ac:chgData name="高増　潔" userId="151964c3-78cd-4020-a226-814db5c6c8be" providerId="ADAL" clId="{05A3B18F-1D18-4F96-9DCF-DBE6BD86110A}" dt="2022-04-24T23:22:00.123" v="1100" actId="2085"/>
          <ac:spMkLst>
            <pc:docMk/>
            <pc:sldMk cId="2435947089" sldId="1009"/>
            <ac:spMk id="32" creationId="{84D279B1-30D9-47BB-88B3-FAE331668F3D}"/>
          </ac:spMkLst>
        </pc:spChg>
        <pc:spChg chg="add mod">
          <ac:chgData name="高増　潔" userId="151964c3-78cd-4020-a226-814db5c6c8be" providerId="ADAL" clId="{05A3B18F-1D18-4F96-9DCF-DBE6BD86110A}" dt="2022-04-24T23:24:10.291" v="1127" actId="1076"/>
          <ac:spMkLst>
            <pc:docMk/>
            <pc:sldMk cId="2435947089" sldId="1009"/>
            <ac:spMk id="33" creationId="{88EDA548-5B99-4C3A-A16C-ADFE9AC86B34}"/>
          </ac:spMkLst>
        </pc:spChg>
        <pc:cxnChg chg="add mod">
          <ac:chgData name="高増　潔" userId="151964c3-78cd-4020-a226-814db5c6c8be" providerId="ADAL" clId="{05A3B18F-1D18-4F96-9DCF-DBE6BD86110A}" dt="2022-04-24T23:16:58.720" v="889" actId="1076"/>
          <ac:cxnSpMkLst>
            <pc:docMk/>
            <pc:sldMk cId="2435947089" sldId="1009"/>
            <ac:cxnSpMk id="7" creationId="{202FA4C2-23F5-4147-89FD-924E39138287}"/>
          </ac:cxnSpMkLst>
        </pc:cxnChg>
        <pc:cxnChg chg="add mod">
          <ac:chgData name="高増　潔" userId="151964c3-78cd-4020-a226-814db5c6c8be" providerId="ADAL" clId="{05A3B18F-1D18-4F96-9DCF-DBE6BD86110A}" dt="2022-04-24T23:16:58.720" v="889" actId="1076"/>
          <ac:cxnSpMkLst>
            <pc:docMk/>
            <pc:sldMk cId="2435947089" sldId="1009"/>
            <ac:cxnSpMk id="14" creationId="{73FAB59F-A98F-41E1-A104-5AD80BCA49B7}"/>
          </ac:cxnSpMkLst>
        </pc:cxnChg>
        <pc:cxnChg chg="add mod">
          <ac:chgData name="高増　潔" userId="151964c3-78cd-4020-a226-814db5c6c8be" providerId="ADAL" clId="{05A3B18F-1D18-4F96-9DCF-DBE6BD86110A}" dt="2022-04-24T23:16:58.720" v="889" actId="1076"/>
          <ac:cxnSpMkLst>
            <pc:docMk/>
            <pc:sldMk cId="2435947089" sldId="1009"/>
            <ac:cxnSpMk id="16" creationId="{8522A65C-66FC-44F9-8D6F-AF888A2927F8}"/>
          </ac:cxnSpMkLst>
        </pc:cxnChg>
        <pc:cxnChg chg="add mod">
          <ac:chgData name="高増　潔" userId="151964c3-78cd-4020-a226-814db5c6c8be" providerId="ADAL" clId="{05A3B18F-1D18-4F96-9DCF-DBE6BD86110A}" dt="2022-04-24T23:16:58.720" v="889" actId="1076"/>
          <ac:cxnSpMkLst>
            <pc:docMk/>
            <pc:sldMk cId="2435947089" sldId="1009"/>
            <ac:cxnSpMk id="17" creationId="{26132FB4-A248-4D05-847C-2D710ABA2863}"/>
          </ac:cxnSpMkLst>
        </pc:cxnChg>
        <pc:cxnChg chg="add mod">
          <ac:chgData name="高増　潔" userId="151964c3-78cd-4020-a226-814db5c6c8be" providerId="ADAL" clId="{05A3B18F-1D18-4F96-9DCF-DBE6BD86110A}" dt="2022-04-24T23:16:58.720" v="889" actId="1076"/>
          <ac:cxnSpMkLst>
            <pc:docMk/>
            <pc:sldMk cId="2435947089" sldId="1009"/>
            <ac:cxnSpMk id="18" creationId="{537F01CE-2351-4E8C-9A0A-E70D737E1DC1}"/>
          </ac:cxnSpMkLst>
        </pc:cxnChg>
        <pc:cxnChg chg="add mod">
          <ac:chgData name="高増　潔" userId="151964c3-78cd-4020-a226-814db5c6c8be" providerId="ADAL" clId="{05A3B18F-1D18-4F96-9DCF-DBE6BD86110A}" dt="2022-04-24T23:16:58.720" v="889" actId="1076"/>
          <ac:cxnSpMkLst>
            <pc:docMk/>
            <pc:sldMk cId="2435947089" sldId="1009"/>
            <ac:cxnSpMk id="19" creationId="{E11CEA04-74C3-4CC1-BE80-707B738443FD}"/>
          </ac:cxnSpMkLst>
        </pc:cxnChg>
        <pc:cxnChg chg="add mod">
          <ac:chgData name="高増　潔" userId="151964c3-78cd-4020-a226-814db5c6c8be" providerId="ADAL" clId="{05A3B18F-1D18-4F96-9DCF-DBE6BD86110A}" dt="2022-04-24T23:16:58.720" v="889" actId="1076"/>
          <ac:cxnSpMkLst>
            <pc:docMk/>
            <pc:sldMk cId="2435947089" sldId="1009"/>
            <ac:cxnSpMk id="21" creationId="{046C73C0-ED3F-477A-B0C4-202CD8001BAF}"/>
          </ac:cxnSpMkLst>
        </pc:cxnChg>
        <pc:cxnChg chg="add mod">
          <ac:chgData name="高増　潔" userId="151964c3-78cd-4020-a226-814db5c6c8be" providerId="ADAL" clId="{05A3B18F-1D18-4F96-9DCF-DBE6BD86110A}" dt="2022-04-24T23:16:58.720" v="889" actId="1076"/>
          <ac:cxnSpMkLst>
            <pc:docMk/>
            <pc:sldMk cId="2435947089" sldId="1009"/>
            <ac:cxnSpMk id="22" creationId="{E1C087D9-A86B-4BD5-B140-50075A3D0029}"/>
          </ac:cxnSpMkLst>
        </pc:cxnChg>
        <pc:cxnChg chg="add mod">
          <ac:chgData name="高増　潔" userId="151964c3-78cd-4020-a226-814db5c6c8be" providerId="ADAL" clId="{05A3B18F-1D18-4F96-9DCF-DBE6BD86110A}" dt="2022-04-24T23:16:58.720" v="889" actId="1076"/>
          <ac:cxnSpMkLst>
            <pc:docMk/>
            <pc:sldMk cId="2435947089" sldId="1009"/>
            <ac:cxnSpMk id="25" creationId="{3E5460AB-ECB8-4D64-ACCC-39EFD85D6E04}"/>
          </ac:cxnSpMkLst>
        </pc:cxnChg>
        <pc:cxnChg chg="add mod">
          <ac:chgData name="高増　潔" userId="151964c3-78cd-4020-a226-814db5c6c8be" providerId="ADAL" clId="{05A3B18F-1D18-4F96-9DCF-DBE6BD86110A}" dt="2022-04-24T23:20:49.437" v="942" actId="12788"/>
          <ac:cxnSpMkLst>
            <pc:docMk/>
            <pc:sldMk cId="2435947089" sldId="1009"/>
            <ac:cxnSpMk id="28" creationId="{80BFE221-0032-4F23-9D1D-500F375B7BA2}"/>
          </ac:cxnSpMkLst>
        </pc:cxnChg>
      </pc:sldChg>
      <pc:sldChg chg="addSp delSp modSp del mod ord modClrScheme chgLayout">
        <pc:chgData name="高増　潔" userId="151964c3-78cd-4020-a226-814db5c6c8be" providerId="ADAL" clId="{05A3B18F-1D18-4F96-9DCF-DBE6BD86110A}" dt="2022-05-08T09:58:12.282" v="2907" actId="2696"/>
        <pc:sldMkLst>
          <pc:docMk/>
          <pc:sldMk cId="2626004138" sldId="1011"/>
        </pc:sldMkLst>
        <pc:spChg chg="mod ord">
          <ac:chgData name="高増　潔" userId="151964c3-78cd-4020-a226-814db5c6c8be" providerId="ADAL" clId="{05A3B18F-1D18-4F96-9DCF-DBE6BD86110A}" dt="2022-05-08T01:47:12.097" v="2765"/>
          <ac:spMkLst>
            <pc:docMk/>
            <pc:sldMk cId="2626004138" sldId="1011"/>
            <ac:spMk id="2" creationId="{71B8736C-D939-444E-9943-50DB61462D5E}"/>
          </ac:spMkLst>
        </pc:spChg>
        <pc:spChg chg="mod ord">
          <ac:chgData name="高増　潔" userId="151964c3-78cd-4020-a226-814db5c6c8be" providerId="ADAL" clId="{05A3B18F-1D18-4F96-9DCF-DBE6BD86110A}" dt="2022-04-25T07:57:34.571" v="1421" actId="700"/>
          <ac:spMkLst>
            <pc:docMk/>
            <pc:sldMk cId="2626004138" sldId="1011"/>
            <ac:spMk id="3" creationId="{999D02B7-7831-4148-B193-2BBD51ED5CF5}"/>
          </ac:spMkLst>
        </pc:spChg>
        <pc:spChg chg="mod ord">
          <ac:chgData name="高増　潔" userId="151964c3-78cd-4020-a226-814db5c6c8be" providerId="ADAL" clId="{05A3B18F-1D18-4F96-9DCF-DBE6BD86110A}" dt="2022-04-25T07:57:34.571" v="1421" actId="700"/>
          <ac:spMkLst>
            <pc:docMk/>
            <pc:sldMk cId="2626004138" sldId="1011"/>
            <ac:spMk id="4" creationId="{D2316C68-B1AB-4F08-B3F6-7C38EEE27ACF}"/>
          </ac:spMkLst>
        </pc:spChg>
        <pc:spChg chg="mod ord">
          <ac:chgData name="高増　潔" userId="151964c3-78cd-4020-a226-814db5c6c8be" providerId="ADAL" clId="{05A3B18F-1D18-4F96-9DCF-DBE6BD86110A}" dt="2022-04-25T07:57:34.571" v="1421" actId="700"/>
          <ac:spMkLst>
            <pc:docMk/>
            <pc:sldMk cId="2626004138" sldId="1011"/>
            <ac:spMk id="5" creationId="{38540194-55F9-419E-9559-168C5A883223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6" creationId="{1DBB0721-EC08-4C9A-B293-73CD34FEB07B}"/>
          </ac:spMkLst>
        </pc:spChg>
        <pc:spChg chg="add mod ord">
          <ac:chgData name="高増　潔" userId="151964c3-78cd-4020-a226-814db5c6c8be" providerId="ADAL" clId="{05A3B18F-1D18-4F96-9DCF-DBE6BD86110A}" dt="2022-04-25T07:59:54.423" v="1666" actId="6549"/>
          <ac:spMkLst>
            <pc:docMk/>
            <pc:sldMk cId="2626004138" sldId="1011"/>
            <ac:spMk id="7" creationId="{4BCDF93E-7EC8-4E97-9DE6-F2A58BC87814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10" creationId="{76DB21B9-E612-4D41-8C50-2C4CC3C77F5A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12" creationId="{D6C70EE2-283D-49F3-B98C-BF5B251224E8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13" creationId="{351D0856-3D31-4F92-9BC6-9A84B2E259AA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14" creationId="{CFE8FFA1-92FC-4D1C-BF15-2D17A3955E7F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15" creationId="{A3A27C35-A0D1-4DE4-8FA2-15894AF2783A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16" creationId="{240DE4D3-BE0C-46A2-9459-F9E5D89437DE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20" creationId="{48F0669B-8968-4517-B26D-652980217FDD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21" creationId="{21A5B0FF-CC59-42B9-ACB1-327A2B304E58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22" creationId="{84117CAA-7C0E-47DB-AB4F-B04274489D1D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23" creationId="{7B8F98CF-E755-414D-8023-ED592B5A42C9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29" creationId="{0EE449A6-B806-4D0F-862C-4FE739E6BBEF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31" creationId="{B2991D3D-E15E-41B9-8172-B78FB092B5F6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34" creationId="{2DE2F4BE-AF70-4970-91B3-C89E69B069B9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35" creationId="{08ABDCE3-7707-4A66-A8D4-489AD0A89E5B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37" creationId="{FF9DF0C4-05E1-41C9-9583-A629BB7ED2E8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38" creationId="{44F91B85-E4E5-4B5D-AF63-2793D7B0B063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39" creationId="{E9C119CA-8895-47A5-8F87-823961831848}"/>
          </ac:spMkLst>
        </pc:spChg>
        <pc:spChg chg="mod">
          <ac:chgData name="高増　潔" userId="151964c3-78cd-4020-a226-814db5c6c8be" providerId="ADAL" clId="{05A3B18F-1D18-4F96-9DCF-DBE6BD86110A}" dt="2022-05-08T01:47:27.903" v="2767"/>
          <ac:spMkLst>
            <pc:docMk/>
            <pc:sldMk cId="2626004138" sldId="1011"/>
            <ac:spMk id="39" creationId="{EA6FB8F5-B7D1-80AA-4DF2-ECC6FC2C1C4D}"/>
          </ac:spMkLst>
        </pc:spChg>
        <pc:spChg chg="mod">
          <ac:chgData name="高増　潔" userId="151964c3-78cd-4020-a226-814db5c6c8be" providerId="ADAL" clId="{05A3B18F-1D18-4F96-9DCF-DBE6BD86110A}" dt="2022-04-25T07:58:17.062" v="1520" actId="1076"/>
          <ac:spMkLst>
            <pc:docMk/>
            <pc:sldMk cId="2626004138" sldId="1011"/>
            <ac:spMk id="40" creationId="{0D9B8845-3B33-4C8B-B04F-D38682A14B31}"/>
          </ac:spMkLst>
        </pc:spChg>
        <pc:spChg chg="mod">
          <ac:chgData name="高増　潔" userId="151964c3-78cd-4020-a226-814db5c6c8be" providerId="ADAL" clId="{05A3B18F-1D18-4F96-9DCF-DBE6BD86110A}" dt="2022-05-08T01:47:27.903" v="2767"/>
          <ac:spMkLst>
            <pc:docMk/>
            <pc:sldMk cId="2626004138" sldId="1011"/>
            <ac:spMk id="40" creationId="{36BFD287-7369-C4DF-1933-1CE229875204}"/>
          </ac:spMkLst>
        </pc:spChg>
        <pc:spChg chg="mod">
          <ac:chgData name="高増　潔" userId="151964c3-78cd-4020-a226-814db5c6c8be" providerId="ADAL" clId="{05A3B18F-1D18-4F96-9DCF-DBE6BD86110A}" dt="2022-05-08T01:47:27.903" v="2767"/>
          <ac:spMkLst>
            <pc:docMk/>
            <pc:sldMk cId="2626004138" sldId="1011"/>
            <ac:spMk id="42" creationId="{E3AD9B14-F5BD-3867-3F25-6EF08C264DA4}"/>
          </ac:spMkLst>
        </pc:spChg>
        <pc:spChg chg="mod topLvl">
          <ac:chgData name="高増　潔" userId="151964c3-78cd-4020-a226-814db5c6c8be" providerId="ADAL" clId="{05A3B18F-1D18-4F96-9DCF-DBE6BD86110A}" dt="2022-05-08T01:48:20.288" v="2785" actId="164"/>
          <ac:spMkLst>
            <pc:docMk/>
            <pc:sldMk cId="2626004138" sldId="1011"/>
            <ac:spMk id="44" creationId="{2312E4AB-B020-D3B8-B886-88851F8EC9C4}"/>
          </ac:spMkLst>
        </pc:spChg>
        <pc:spChg chg="add mod">
          <ac:chgData name="高増　潔" userId="151964c3-78cd-4020-a226-814db5c6c8be" providerId="ADAL" clId="{05A3B18F-1D18-4F96-9DCF-DBE6BD86110A}" dt="2022-04-25T22:50:24.090" v="1731" actId="164"/>
          <ac:spMkLst>
            <pc:docMk/>
            <pc:sldMk cId="2626004138" sldId="1011"/>
            <ac:spMk id="44" creationId="{6DEF68E7-4435-4BF3-A6D7-80D22B31ADD9}"/>
          </ac:spMkLst>
        </pc:spChg>
        <pc:spChg chg="add mod">
          <ac:chgData name="高増　潔" userId="151964c3-78cd-4020-a226-814db5c6c8be" providerId="ADAL" clId="{05A3B18F-1D18-4F96-9DCF-DBE6BD86110A}" dt="2022-04-25T22:50:24.090" v="1731" actId="164"/>
          <ac:spMkLst>
            <pc:docMk/>
            <pc:sldMk cId="2626004138" sldId="1011"/>
            <ac:spMk id="45" creationId="{5F2EC3BE-B02A-4E69-80F1-7E2E2776D6FA}"/>
          </ac:spMkLst>
        </pc:spChg>
        <pc:spChg chg="mod topLvl">
          <ac:chgData name="高増　潔" userId="151964c3-78cd-4020-a226-814db5c6c8be" providerId="ADAL" clId="{05A3B18F-1D18-4F96-9DCF-DBE6BD86110A}" dt="2022-05-08T01:48:20.288" v="2785" actId="164"/>
          <ac:spMkLst>
            <pc:docMk/>
            <pc:sldMk cId="2626004138" sldId="1011"/>
            <ac:spMk id="45" creationId="{DB849C3A-8E9F-9A73-E396-5052CC60B09A}"/>
          </ac:spMkLst>
        </pc:spChg>
        <pc:spChg chg="mod topLvl">
          <ac:chgData name="高増　潔" userId="151964c3-78cd-4020-a226-814db5c6c8be" providerId="ADAL" clId="{05A3B18F-1D18-4F96-9DCF-DBE6BD86110A}" dt="2022-05-08T01:49:01.944" v="2807" actId="164"/>
          <ac:spMkLst>
            <pc:docMk/>
            <pc:sldMk cId="2626004138" sldId="1011"/>
            <ac:spMk id="46" creationId="{DC631F7F-7CC1-00FD-18E5-85C5C227C32B}"/>
          </ac:spMkLst>
        </pc:spChg>
        <pc:spChg chg="add mod">
          <ac:chgData name="高増　潔" userId="151964c3-78cd-4020-a226-814db5c6c8be" providerId="ADAL" clId="{05A3B18F-1D18-4F96-9DCF-DBE6BD86110A}" dt="2022-04-25T22:50:24.090" v="1731" actId="164"/>
          <ac:spMkLst>
            <pc:docMk/>
            <pc:sldMk cId="2626004138" sldId="1011"/>
            <ac:spMk id="47" creationId="{526D75E2-82AC-400C-A1F7-CB79326DE22E}"/>
          </ac:spMkLst>
        </pc:spChg>
        <pc:spChg chg="add mod">
          <ac:chgData name="高増　潔" userId="151964c3-78cd-4020-a226-814db5c6c8be" providerId="ADAL" clId="{05A3B18F-1D18-4F96-9DCF-DBE6BD86110A}" dt="2022-05-08T01:50:54.677" v="2867" actId="164"/>
          <ac:spMkLst>
            <pc:docMk/>
            <pc:sldMk cId="2626004138" sldId="1011"/>
            <ac:spMk id="48" creationId="{720670BC-C956-15E0-F0CC-8804A74B7DE4}"/>
          </ac:spMkLst>
        </pc:spChg>
        <pc:spChg chg="add mod">
          <ac:chgData name="高増　潔" userId="151964c3-78cd-4020-a226-814db5c6c8be" providerId="ADAL" clId="{05A3B18F-1D18-4F96-9DCF-DBE6BD86110A}" dt="2022-04-25T22:50:24.090" v="1731" actId="164"/>
          <ac:spMkLst>
            <pc:docMk/>
            <pc:sldMk cId="2626004138" sldId="1011"/>
            <ac:spMk id="48" creationId="{83395F63-C0E9-4027-AD48-C9E500DA5127}"/>
          </ac:spMkLst>
        </pc:spChg>
        <pc:spChg chg="add mod">
          <ac:chgData name="高増　潔" userId="151964c3-78cd-4020-a226-814db5c6c8be" providerId="ADAL" clId="{05A3B18F-1D18-4F96-9DCF-DBE6BD86110A}" dt="2022-05-08T01:50:54.677" v="2867" actId="164"/>
          <ac:spMkLst>
            <pc:docMk/>
            <pc:sldMk cId="2626004138" sldId="1011"/>
            <ac:spMk id="50" creationId="{28D7677A-D0D3-F232-C03C-FEC8C19450B9}"/>
          </ac:spMkLst>
        </pc:spChg>
        <pc:spChg chg="add mod">
          <ac:chgData name="高増　潔" userId="151964c3-78cd-4020-a226-814db5c6c8be" providerId="ADAL" clId="{05A3B18F-1D18-4F96-9DCF-DBE6BD86110A}" dt="2022-04-25T22:50:24.090" v="1731" actId="164"/>
          <ac:spMkLst>
            <pc:docMk/>
            <pc:sldMk cId="2626004138" sldId="1011"/>
            <ac:spMk id="50" creationId="{865B9D60-8CD6-4A90-ADA1-03BFB77C0928}"/>
          </ac:spMkLst>
        </pc:spChg>
        <pc:spChg chg="add mod">
          <ac:chgData name="高増　潔" userId="151964c3-78cd-4020-a226-814db5c6c8be" providerId="ADAL" clId="{05A3B18F-1D18-4F96-9DCF-DBE6BD86110A}" dt="2022-05-08T01:50:54.677" v="2867" actId="164"/>
          <ac:spMkLst>
            <pc:docMk/>
            <pc:sldMk cId="2626004138" sldId="1011"/>
            <ac:spMk id="51" creationId="{BE7B6922-A37C-3F31-99AD-D39653820DC2}"/>
          </ac:spMkLst>
        </pc:spChg>
        <pc:spChg chg="add mod">
          <ac:chgData name="高増　潔" userId="151964c3-78cd-4020-a226-814db5c6c8be" providerId="ADAL" clId="{05A3B18F-1D18-4F96-9DCF-DBE6BD86110A}" dt="2022-05-08T01:50:54.677" v="2867" actId="164"/>
          <ac:spMkLst>
            <pc:docMk/>
            <pc:sldMk cId="2626004138" sldId="1011"/>
            <ac:spMk id="52" creationId="{C1EA60EC-1395-5B63-BAB8-C75BF6C186DC}"/>
          </ac:spMkLst>
        </pc:spChg>
        <pc:spChg chg="mod">
          <ac:chgData name="高増　潔" userId="151964c3-78cd-4020-a226-814db5c6c8be" providerId="ADAL" clId="{05A3B18F-1D18-4F96-9DCF-DBE6BD86110A}" dt="2022-04-25T22:50:15.819" v="1730"/>
          <ac:spMkLst>
            <pc:docMk/>
            <pc:sldMk cId="2626004138" sldId="1011"/>
            <ac:spMk id="53" creationId="{47B47EFC-6B64-46C2-9C9F-BE718DD60483}"/>
          </ac:spMkLst>
        </pc:spChg>
        <pc:spChg chg="add mod">
          <ac:chgData name="高増　潔" userId="151964c3-78cd-4020-a226-814db5c6c8be" providerId="ADAL" clId="{05A3B18F-1D18-4F96-9DCF-DBE6BD86110A}" dt="2022-05-08T01:50:54.677" v="2867" actId="164"/>
          <ac:spMkLst>
            <pc:docMk/>
            <pc:sldMk cId="2626004138" sldId="1011"/>
            <ac:spMk id="53" creationId="{AEB61FD8-FD7E-D606-4036-D295A1355879}"/>
          </ac:spMkLst>
        </pc:spChg>
        <pc:spChg chg="add mod">
          <ac:chgData name="高増　潔" userId="151964c3-78cd-4020-a226-814db5c6c8be" providerId="ADAL" clId="{05A3B18F-1D18-4F96-9DCF-DBE6BD86110A}" dt="2022-05-08T01:50:54.677" v="2867" actId="164"/>
          <ac:spMkLst>
            <pc:docMk/>
            <pc:sldMk cId="2626004138" sldId="1011"/>
            <ac:spMk id="54" creationId="{7609216C-1AB9-35E8-A682-A4D9703BFEC4}"/>
          </ac:spMkLst>
        </pc:spChg>
        <pc:spChg chg="mod">
          <ac:chgData name="高増　潔" userId="151964c3-78cd-4020-a226-814db5c6c8be" providerId="ADAL" clId="{05A3B18F-1D18-4F96-9DCF-DBE6BD86110A}" dt="2022-04-25T22:50:15.819" v="1730"/>
          <ac:spMkLst>
            <pc:docMk/>
            <pc:sldMk cId="2626004138" sldId="1011"/>
            <ac:spMk id="55" creationId="{7C9C7C1D-07BD-4F27-8977-6C4C1ACCFD8D}"/>
          </ac:spMkLst>
        </pc:spChg>
        <pc:spChg chg="mod">
          <ac:chgData name="高増　潔" userId="151964c3-78cd-4020-a226-814db5c6c8be" providerId="ADAL" clId="{05A3B18F-1D18-4F96-9DCF-DBE6BD86110A}" dt="2022-05-08T01:50:49.642" v="2866"/>
          <ac:spMkLst>
            <pc:docMk/>
            <pc:sldMk cId="2626004138" sldId="1011"/>
            <ac:spMk id="56" creationId="{1794C225-5ACD-D29A-1BA4-62676CE42D45}"/>
          </ac:spMkLst>
        </pc:spChg>
        <pc:spChg chg="mod">
          <ac:chgData name="高増　潔" userId="151964c3-78cd-4020-a226-814db5c6c8be" providerId="ADAL" clId="{05A3B18F-1D18-4F96-9DCF-DBE6BD86110A}" dt="2022-04-25T22:50:15.819" v="1730"/>
          <ac:spMkLst>
            <pc:docMk/>
            <pc:sldMk cId="2626004138" sldId="1011"/>
            <ac:spMk id="56" creationId="{1D61C7C6-9457-45F8-BB34-09D807DD3A2E}"/>
          </ac:spMkLst>
        </pc:spChg>
        <pc:spChg chg="mod">
          <ac:chgData name="高増　潔" userId="151964c3-78cd-4020-a226-814db5c6c8be" providerId="ADAL" clId="{05A3B18F-1D18-4F96-9DCF-DBE6BD86110A}" dt="2022-04-25T22:50:15.819" v="1730"/>
          <ac:spMkLst>
            <pc:docMk/>
            <pc:sldMk cId="2626004138" sldId="1011"/>
            <ac:spMk id="57" creationId="{F3FFB96B-57BB-41E7-AF9B-8C7A3A72C45D}"/>
          </ac:spMkLst>
        </pc:spChg>
        <pc:spChg chg="mod">
          <ac:chgData name="高増　潔" userId="151964c3-78cd-4020-a226-814db5c6c8be" providerId="ADAL" clId="{05A3B18F-1D18-4F96-9DCF-DBE6BD86110A}" dt="2022-05-08T01:50:49.642" v="2866"/>
          <ac:spMkLst>
            <pc:docMk/>
            <pc:sldMk cId="2626004138" sldId="1011"/>
            <ac:spMk id="58" creationId="{0777D06D-FC66-DDF9-CBA1-29394907DF83}"/>
          </ac:spMkLst>
        </pc:spChg>
        <pc:spChg chg="mod">
          <ac:chgData name="高増　潔" userId="151964c3-78cd-4020-a226-814db5c6c8be" providerId="ADAL" clId="{05A3B18F-1D18-4F96-9DCF-DBE6BD86110A}" dt="2022-04-25T22:50:15.819" v="1730"/>
          <ac:spMkLst>
            <pc:docMk/>
            <pc:sldMk cId="2626004138" sldId="1011"/>
            <ac:spMk id="58" creationId="{98C9EEE0-6B7F-42D2-A2D7-8E7A72B1D5B4}"/>
          </ac:spMkLst>
        </pc:spChg>
        <pc:spChg chg="mod">
          <ac:chgData name="高増　潔" userId="151964c3-78cd-4020-a226-814db5c6c8be" providerId="ADAL" clId="{05A3B18F-1D18-4F96-9DCF-DBE6BD86110A}" dt="2022-05-08T01:50:49.642" v="2866"/>
          <ac:spMkLst>
            <pc:docMk/>
            <pc:sldMk cId="2626004138" sldId="1011"/>
            <ac:spMk id="59" creationId="{CEBFD29F-DA52-FF19-F05F-E6E9598B45E1}"/>
          </ac:spMkLst>
        </pc:spChg>
        <pc:spChg chg="mod">
          <ac:chgData name="高増　潔" userId="151964c3-78cd-4020-a226-814db5c6c8be" providerId="ADAL" clId="{05A3B18F-1D18-4F96-9DCF-DBE6BD86110A}" dt="2022-04-25T22:50:15.819" v="1730"/>
          <ac:spMkLst>
            <pc:docMk/>
            <pc:sldMk cId="2626004138" sldId="1011"/>
            <ac:spMk id="59" creationId="{DDBCA96B-BD2C-474D-80F0-A4FDFC695E2B}"/>
          </ac:spMkLst>
        </pc:spChg>
        <pc:spChg chg="mod">
          <ac:chgData name="高増　潔" userId="151964c3-78cd-4020-a226-814db5c6c8be" providerId="ADAL" clId="{05A3B18F-1D18-4F96-9DCF-DBE6BD86110A}" dt="2022-05-08T01:50:49.642" v="2866"/>
          <ac:spMkLst>
            <pc:docMk/>
            <pc:sldMk cId="2626004138" sldId="1011"/>
            <ac:spMk id="60" creationId="{5D49E6E3-1378-02F3-E317-96D39B6A252A}"/>
          </ac:spMkLst>
        </pc:spChg>
        <pc:spChg chg="add mod">
          <ac:chgData name="高増　潔" userId="151964c3-78cd-4020-a226-814db5c6c8be" providerId="ADAL" clId="{05A3B18F-1D18-4F96-9DCF-DBE6BD86110A}" dt="2022-04-25T22:50:24.090" v="1731" actId="164"/>
          <ac:spMkLst>
            <pc:docMk/>
            <pc:sldMk cId="2626004138" sldId="1011"/>
            <ac:spMk id="60" creationId="{7BF82A11-31FE-482F-82F0-8514747454EF}"/>
          </ac:spMkLst>
        </pc:spChg>
        <pc:spChg chg="mod">
          <ac:chgData name="高増　潔" userId="151964c3-78cd-4020-a226-814db5c6c8be" providerId="ADAL" clId="{05A3B18F-1D18-4F96-9DCF-DBE6BD86110A}" dt="2022-05-08T01:50:49.642" v="2866"/>
          <ac:spMkLst>
            <pc:docMk/>
            <pc:sldMk cId="2626004138" sldId="1011"/>
            <ac:spMk id="61" creationId="{3D21E80C-C0A7-D769-3E7E-DA4FEE369A25}"/>
          </ac:spMkLst>
        </pc:spChg>
        <pc:spChg chg="mod">
          <ac:chgData name="高増　潔" userId="151964c3-78cd-4020-a226-814db5c6c8be" providerId="ADAL" clId="{05A3B18F-1D18-4F96-9DCF-DBE6BD86110A}" dt="2022-05-08T01:50:49.642" v="2866"/>
          <ac:spMkLst>
            <pc:docMk/>
            <pc:sldMk cId="2626004138" sldId="1011"/>
            <ac:spMk id="62" creationId="{0AA8449C-B7B6-C9C6-B227-124A0CC026A4}"/>
          </ac:spMkLst>
        </pc:spChg>
        <pc:spChg chg="add mod">
          <ac:chgData name="高増　潔" userId="151964c3-78cd-4020-a226-814db5c6c8be" providerId="ADAL" clId="{05A3B18F-1D18-4F96-9DCF-DBE6BD86110A}" dt="2022-04-25T22:50:24.090" v="1731" actId="164"/>
          <ac:spMkLst>
            <pc:docMk/>
            <pc:sldMk cId="2626004138" sldId="1011"/>
            <ac:spMk id="62" creationId="{59871C1B-6BD3-4229-A379-82A2FB2B3501}"/>
          </ac:spMkLst>
        </pc:spChg>
        <pc:spChg chg="add mod">
          <ac:chgData name="高増　潔" userId="151964c3-78cd-4020-a226-814db5c6c8be" providerId="ADAL" clId="{05A3B18F-1D18-4F96-9DCF-DBE6BD86110A}" dt="2022-04-25T22:50:24.090" v="1731" actId="164"/>
          <ac:spMkLst>
            <pc:docMk/>
            <pc:sldMk cId="2626004138" sldId="1011"/>
            <ac:spMk id="63" creationId="{2EACDB4C-422E-44A3-933F-E5FA3B2924FF}"/>
          </ac:spMkLst>
        </pc:spChg>
        <pc:spChg chg="add mod">
          <ac:chgData name="高増　潔" userId="151964c3-78cd-4020-a226-814db5c6c8be" providerId="ADAL" clId="{05A3B18F-1D18-4F96-9DCF-DBE6BD86110A}" dt="2022-05-08T01:50:54.677" v="2867" actId="164"/>
          <ac:spMkLst>
            <pc:docMk/>
            <pc:sldMk cId="2626004138" sldId="1011"/>
            <ac:spMk id="63" creationId="{C4FEF529-2DB1-D927-EB4F-3C639176CFBB}"/>
          </ac:spMkLst>
        </pc:spChg>
        <pc:spChg chg="add mod">
          <ac:chgData name="高増　潔" userId="151964c3-78cd-4020-a226-814db5c6c8be" providerId="ADAL" clId="{05A3B18F-1D18-4F96-9DCF-DBE6BD86110A}" dt="2022-05-08T01:50:54.677" v="2867" actId="164"/>
          <ac:spMkLst>
            <pc:docMk/>
            <pc:sldMk cId="2626004138" sldId="1011"/>
            <ac:spMk id="64" creationId="{6B576B8F-50EA-C668-0CEE-E242CBE3EAD9}"/>
          </ac:spMkLst>
        </pc:spChg>
        <pc:spChg chg="add mod">
          <ac:chgData name="高増　潔" userId="151964c3-78cd-4020-a226-814db5c6c8be" providerId="ADAL" clId="{05A3B18F-1D18-4F96-9DCF-DBE6BD86110A}" dt="2022-05-08T01:50:54.677" v="2867" actId="164"/>
          <ac:spMkLst>
            <pc:docMk/>
            <pc:sldMk cId="2626004138" sldId="1011"/>
            <ac:spMk id="65" creationId="{35556FEE-BF99-9EB7-AA4E-C4F749D527E0}"/>
          </ac:spMkLst>
        </pc:spChg>
        <pc:spChg chg="add mod">
          <ac:chgData name="高増　潔" userId="151964c3-78cd-4020-a226-814db5c6c8be" providerId="ADAL" clId="{05A3B18F-1D18-4F96-9DCF-DBE6BD86110A}" dt="2022-04-25T22:50:24.090" v="1731" actId="164"/>
          <ac:spMkLst>
            <pc:docMk/>
            <pc:sldMk cId="2626004138" sldId="1011"/>
            <ac:spMk id="65" creationId="{BA52D623-A91D-4496-9D36-5B7EB0E6F3DD}"/>
          </ac:spMkLst>
        </pc:spChg>
        <pc:spChg chg="add mod">
          <ac:chgData name="高増　潔" userId="151964c3-78cd-4020-a226-814db5c6c8be" providerId="ADAL" clId="{05A3B18F-1D18-4F96-9DCF-DBE6BD86110A}" dt="2022-05-08T01:50:54.677" v="2867" actId="164"/>
          <ac:spMkLst>
            <pc:docMk/>
            <pc:sldMk cId="2626004138" sldId="1011"/>
            <ac:spMk id="66" creationId="{EDA9C876-1508-77A0-36E8-E8A4CD47ACE7}"/>
          </ac:spMkLst>
        </pc:spChg>
        <pc:spChg chg="add mod">
          <ac:chgData name="高増　潔" userId="151964c3-78cd-4020-a226-814db5c6c8be" providerId="ADAL" clId="{05A3B18F-1D18-4F96-9DCF-DBE6BD86110A}" dt="2022-04-25T22:50:59.546" v="1737" actId="164"/>
          <ac:spMkLst>
            <pc:docMk/>
            <pc:sldMk cId="2626004138" sldId="1011"/>
            <ac:spMk id="71" creationId="{71F5879E-827F-4B0A-AD7B-69092B20F1A2}"/>
          </ac:spMkLst>
        </pc:spChg>
        <pc:spChg chg="add mod">
          <ac:chgData name="高増　潔" userId="151964c3-78cd-4020-a226-814db5c6c8be" providerId="ADAL" clId="{05A3B18F-1D18-4F96-9DCF-DBE6BD86110A}" dt="2022-04-25T22:50:59.546" v="1737" actId="164"/>
          <ac:spMkLst>
            <pc:docMk/>
            <pc:sldMk cId="2626004138" sldId="1011"/>
            <ac:spMk id="72" creationId="{1F1A8399-2A19-4F84-973A-BF8115C5CE5F}"/>
          </ac:spMkLst>
        </pc:spChg>
        <pc:spChg chg="add mod">
          <ac:chgData name="高増　潔" userId="151964c3-78cd-4020-a226-814db5c6c8be" providerId="ADAL" clId="{05A3B18F-1D18-4F96-9DCF-DBE6BD86110A}" dt="2022-04-25T22:50:59.546" v="1737" actId="164"/>
          <ac:spMkLst>
            <pc:docMk/>
            <pc:sldMk cId="2626004138" sldId="1011"/>
            <ac:spMk id="73" creationId="{990161B3-66FD-4B72-AB55-2C872DDA6D81}"/>
          </ac:spMkLst>
        </pc:spChg>
        <pc:spChg chg="mod">
          <ac:chgData name="高増　潔" userId="151964c3-78cd-4020-a226-814db5c6c8be" providerId="ADAL" clId="{05A3B18F-1D18-4F96-9DCF-DBE6BD86110A}" dt="2022-05-08T01:50:49.642" v="2866"/>
          <ac:spMkLst>
            <pc:docMk/>
            <pc:sldMk cId="2626004138" sldId="1011"/>
            <ac:spMk id="74" creationId="{49398F20-F945-C7DB-141A-AFABA6E28F79}"/>
          </ac:spMkLst>
        </pc:spChg>
        <pc:spChg chg="add mod">
          <ac:chgData name="高増　潔" userId="151964c3-78cd-4020-a226-814db5c6c8be" providerId="ADAL" clId="{05A3B18F-1D18-4F96-9DCF-DBE6BD86110A}" dt="2022-04-25T22:50:59.546" v="1737" actId="164"/>
          <ac:spMkLst>
            <pc:docMk/>
            <pc:sldMk cId="2626004138" sldId="1011"/>
            <ac:spMk id="74" creationId="{EDD1783B-ADEB-4C6C-8892-18B7B72CBDF5}"/>
          </ac:spMkLst>
        </pc:spChg>
        <pc:spChg chg="add mod">
          <ac:chgData name="高増　潔" userId="151964c3-78cd-4020-a226-814db5c6c8be" providerId="ADAL" clId="{05A3B18F-1D18-4F96-9DCF-DBE6BD86110A}" dt="2022-04-25T22:50:59.546" v="1737" actId="164"/>
          <ac:spMkLst>
            <pc:docMk/>
            <pc:sldMk cId="2626004138" sldId="1011"/>
            <ac:spMk id="75" creationId="{0AA0302F-7491-4D3F-BF6F-0576C6F636F0}"/>
          </ac:spMkLst>
        </pc:spChg>
        <pc:spChg chg="mod">
          <ac:chgData name="高増　潔" userId="151964c3-78cd-4020-a226-814db5c6c8be" providerId="ADAL" clId="{05A3B18F-1D18-4F96-9DCF-DBE6BD86110A}" dt="2022-05-08T01:50:49.642" v="2866"/>
          <ac:spMkLst>
            <pc:docMk/>
            <pc:sldMk cId="2626004138" sldId="1011"/>
            <ac:spMk id="75" creationId="{15D39BA1-712D-457F-7778-4A49311B5926}"/>
          </ac:spMkLst>
        </pc:spChg>
        <pc:spChg chg="mod">
          <ac:chgData name="高増　潔" userId="151964c3-78cd-4020-a226-814db5c6c8be" providerId="ADAL" clId="{05A3B18F-1D18-4F96-9DCF-DBE6BD86110A}" dt="2022-05-08T01:50:49.642" v="2866"/>
          <ac:spMkLst>
            <pc:docMk/>
            <pc:sldMk cId="2626004138" sldId="1011"/>
            <ac:spMk id="76" creationId="{92CE8711-DD0B-B774-B6E6-CCCFD520C88D}"/>
          </ac:spMkLst>
        </pc:spChg>
        <pc:spChg chg="mod">
          <ac:chgData name="高増　潔" userId="151964c3-78cd-4020-a226-814db5c6c8be" providerId="ADAL" clId="{05A3B18F-1D18-4F96-9DCF-DBE6BD86110A}" dt="2022-04-25T22:50:53.165" v="1736"/>
          <ac:spMkLst>
            <pc:docMk/>
            <pc:sldMk cId="2626004138" sldId="1011"/>
            <ac:spMk id="77" creationId="{2C0CA6DE-A44E-44E7-B7CC-6062118073B6}"/>
          </ac:spMkLst>
        </pc:spChg>
        <pc:spChg chg="mod">
          <ac:chgData name="高増　潔" userId="151964c3-78cd-4020-a226-814db5c6c8be" providerId="ADAL" clId="{05A3B18F-1D18-4F96-9DCF-DBE6BD86110A}" dt="2022-04-25T22:50:53.165" v="1736"/>
          <ac:spMkLst>
            <pc:docMk/>
            <pc:sldMk cId="2626004138" sldId="1011"/>
            <ac:spMk id="79" creationId="{8DF638A0-C3AF-4B04-8A0B-22EB507F9830}"/>
          </ac:spMkLst>
        </pc:spChg>
        <pc:spChg chg="mod">
          <ac:chgData name="高増　潔" userId="151964c3-78cd-4020-a226-814db5c6c8be" providerId="ADAL" clId="{05A3B18F-1D18-4F96-9DCF-DBE6BD86110A}" dt="2022-04-25T22:50:53.165" v="1736"/>
          <ac:spMkLst>
            <pc:docMk/>
            <pc:sldMk cId="2626004138" sldId="1011"/>
            <ac:spMk id="80" creationId="{78EA39AF-0505-46BB-AF01-2714B080F75C}"/>
          </ac:spMkLst>
        </pc:spChg>
        <pc:spChg chg="mod">
          <ac:chgData name="高増　潔" userId="151964c3-78cd-4020-a226-814db5c6c8be" providerId="ADAL" clId="{05A3B18F-1D18-4F96-9DCF-DBE6BD86110A}" dt="2022-04-25T22:50:53.165" v="1736"/>
          <ac:spMkLst>
            <pc:docMk/>
            <pc:sldMk cId="2626004138" sldId="1011"/>
            <ac:spMk id="81" creationId="{A3F70E40-8053-4B7A-B30B-27FFB1C683EB}"/>
          </ac:spMkLst>
        </pc:spChg>
        <pc:spChg chg="mod">
          <ac:chgData name="高増　潔" userId="151964c3-78cd-4020-a226-814db5c6c8be" providerId="ADAL" clId="{05A3B18F-1D18-4F96-9DCF-DBE6BD86110A}" dt="2022-04-25T22:50:53.165" v="1736"/>
          <ac:spMkLst>
            <pc:docMk/>
            <pc:sldMk cId="2626004138" sldId="1011"/>
            <ac:spMk id="82" creationId="{31CAF858-2EC9-4582-AD68-7DBA1889408F}"/>
          </ac:spMkLst>
        </pc:spChg>
        <pc:spChg chg="mod">
          <ac:chgData name="高増　潔" userId="151964c3-78cd-4020-a226-814db5c6c8be" providerId="ADAL" clId="{05A3B18F-1D18-4F96-9DCF-DBE6BD86110A}" dt="2022-04-25T22:50:53.165" v="1736"/>
          <ac:spMkLst>
            <pc:docMk/>
            <pc:sldMk cId="2626004138" sldId="1011"/>
            <ac:spMk id="83" creationId="{A6519FC2-C0A7-4215-AC8E-784A54CB22B7}"/>
          </ac:spMkLst>
        </pc:spChg>
        <pc:spChg chg="add mod">
          <ac:chgData name="高増　潔" userId="151964c3-78cd-4020-a226-814db5c6c8be" providerId="ADAL" clId="{05A3B18F-1D18-4F96-9DCF-DBE6BD86110A}" dt="2022-04-25T22:50:59.546" v="1737" actId="164"/>
          <ac:spMkLst>
            <pc:docMk/>
            <pc:sldMk cId="2626004138" sldId="1011"/>
            <ac:spMk id="84" creationId="{959C5E85-CBC1-4636-AE8D-321398F4990C}"/>
          </ac:spMkLst>
        </pc:spChg>
        <pc:spChg chg="add mod">
          <ac:chgData name="高増　潔" userId="151964c3-78cd-4020-a226-814db5c6c8be" providerId="ADAL" clId="{05A3B18F-1D18-4F96-9DCF-DBE6BD86110A}" dt="2022-04-25T22:50:59.546" v="1737" actId="164"/>
          <ac:spMkLst>
            <pc:docMk/>
            <pc:sldMk cId="2626004138" sldId="1011"/>
            <ac:spMk id="85" creationId="{42C6D208-D53E-4A3E-A775-2D77DF610D39}"/>
          </ac:spMkLst>
        </pc:spChg>
        <pc:spChg chg="add mod">
          <ac:chgData name="高増　潔" userId="151964c3-78cd-4020-a226-814db5c6c8be" providerId="ADAL" clId="{05A3B18F-1D18-4F96-9DCF-DBE6BD86110A}" dt="2022-04-25T22:50:59.546" v="1737" actId="164"/>
          <ac:spMkLst>
            <pc:docMk/>
            <pc:sldMk cId="2626004138" sldId="1011"/>
            <ac:spMk id="86" creationId="{D1EBAFF6-7387-4918-AA70-4E19E8CA6EDA}"/>
          </ac:spMkLst>
        </pc:spChg>
        <pc:spChg chg="add mod">
          <ac:chgData name="高増　潔" userId="151964c3-78cd-4020-a226-814db5c6c8be" providerId="ADAL" clId="{05A3B18F-1D18-4F96-9DCF-DBE6BD86110A}" dt="2022-04-25T22:50:59.546" v="1737" actId="164"/>
          <ac:spMkLst>
            <pc:docMk/>
            <pc:sldMk cId="2626004138" sldId="1011"/>
            <ac:spMk id="87" creationId="{6AD222DE-AF2F-4DD2-BFE7-932D7007BA7F}"/>
          </ac:spMkLst>
        </pc:spChg>
        <pc:spChg chg="add mod">
          <ac:chgData name="高増　潔" userId="151964c3-78cd-4020-a226-814db5c6c8be" providerId="ADAL" clId="{05A3B18F-1D18-4F96-9DCF-DBE6BD86110A}" dt="2022-04-25T22:50:59.546" v="1737" actId="164"/>
          <ac:spMkLst>
            <pc:docMk/>
            <pc:sldMk cId="2626004138" sldId="1011"/>
            <ac:spMk id="89" creationId="{CAB445BD-624F-475D-B625-92F374B8D71F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95" creationId="{0D289478-4B81-4FD6-9D77-F8100D5E072D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97" creationId="{BBADCAEC-74B8-4F36-BBC8-70C5C8C8CFFB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98" creationId="{5DAECD9C-E2C2-40ED-8137-32BC68AB934E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99" creationId="{F2ECE803-4091-4877-83C8-396236D35C3F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100" creationId="{205B76D5-797D-4808-BE5B-79DF5FA44FCC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101" creationId="{8245C197-7A05-4598-A74D-9F66F4C06566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103" creationId="{B5BBB14A-9BC7-41FE-9DC4-7EF195653431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104" creationId="{BB93087F-6B19-4488-9E12-37374EC60407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105" creationId="{B4C4919C-00F3-41F0-A94D-80854BD3E6E2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106" creationId="{36EAF738-8684-4532-94FA-02FE1BF1B544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113" creationId="{0F1E6ACB-3315-4DDA-92E6-86F7E9B7FA7F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114" creationId="{6586B2DA-0CAF-4C27-A4A7-08804AE89DE5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115" creationId="{F34122B1-7E62-43CE-A5FD-E29C461365DF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116" creationId="{796036A9-C642-4438-B668-5460B166539A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118" creationId="{BB092A9E-A198-4E3F-8752-7BC27F00756F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119" creationId="{EFBC1EBF-1B7D-4323-B955-9A2A07DCA65A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120" creationId="{07FA68DE-7A9F-42D0-85B8-E0E35E49471C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121" creationId="{F6E49F17-0637-4128-9D6E-E48DE5AAD5EF}"/>
          </ac:spMkLst>
        </pc:spChg>
        <pc:spChg chg="mod">
          <ac:chgData name="高増　潔" userId="151964c3-78cd-4020-a226-814db5c6c8be" providerId="ADAL" clId="{05A3B18F-1D18-4F96-9DCF-DBE6BD86110A}" dt="2022-04-26T02:00:46.654" v="2125"/>
          <ac:spMkLst>
            <pc:docMk/>
            <pc:sldMk cId="2626004138" sldId="1011"/>
            <ac:spMk id="122" creationId="{16903F27-E87A-4CD1-835B-AAAA8ABC161E}"/>
          </ac:spMkLst>
        </pc:spChg>
        <pc:spChg chg="add mod">
          <ac:chgData name="高増　潔" userId="151964c3-78cd-4020-a226-814db5c6c8be" providerId="ADAL" clId="{05A3B18F-1D18-4F96-9DCF-DBE6BD86110A}" dt="2022-04-26T02:03:52.090" v="2265" actId="1076"/>
          <ac:spMkLst>
            <pc:docMk/>
            <pc:sldMk cId="2626004138" sldId="1011"/>
            <ac:spMk id="123" creationId="{291B07AF-E9CE-496F-8C6C-3493F95D27DF}"/>
          </ac:spMkLst>
        </pc:spChg>
        <pc:grpChg chg="add mod">
          <ac:chgData name="高増　潔" userId="151964c3-78cd-4020-a226-814db5c6c8be" providerId="ADAL" clId="{05A3B18F-1D18-4F96-9DCF-DBE6BD86110A}" dt="2022-05-08T01:49:01.944" v="2807" actId="164"/>
          <ac:grpSpMkLst>
            <pc:docMk/>
            <pc:sldMk cId="2626004138" sldId="1011"/>
            <ac:grpSpMk id="6" creationId="{1E4B670E-CA8C-5A7B-436F-257705F3C216}"/>
          </ac:grpSpMkLst>
        </pc:grpChg>
        <pc:grpChg chg="add del mod">
          <ac:chgData name="高増　潔" userId="151964c3-78cd-4020-a226-814db5c6c8be" providerId="ADAL" clId="{05A3B18F-1D18-4F96-9DCF-DBE6BD86110A}" dt="2022-05-08T01:50:48.318" v="2865" actId="478"/>
          <ac:grpSpMkLst>
            <pc:docMk/>
            <pc:sldMk cId="2626004138" sldId="1011"/>
            <ac:grpSpMk id="8" creationId="{69B834C0-05CE-9744-2574-1EF6F4C33415}"/>
          </ac:grpSpMkLst>
        </pc:grpChg>
        <pc:grpChg chg="add del mod">
          <ac:chgData name="高増　潔" userId="151964c3-78cd-4020-a226-814db5c6c8be" providerId="ADAL" clId="{05A3B18F-1D18-4F96-9DCF-DBE6BD86110A}" dt="2022-04-25T22:50:39.738" v="1735" actId="478"/>
          <ac:grpSpMkLst>
            <pc:docMk/>
            <pc:sldMk cId="2626004138" sldId="1011"/>
            <ac:grpSpMk id="8" creationId="{FBFFC1E8-E3CF-47BB-A000-9E2882E8C034}"/>
          </ac:grpSpMkLst>
        </pc:grpChg>
        <pc:grpChg chg="add del mod">
          <ac:chgData name="高増　潔" userId="151964c3-78cd-4020-a226-814db5c6c8be" providerId="ADAL" clId="{05A3B18F-1D18-4F96-9DCF-DBE6BD86110A}" dt="2022-04-26T02:00:48.919" v="2126" actId="478"/>
          <ac:grpSpMkLst>
            <pc:docMk/>
            <pc:sldMk cId="2626004138" sldId="1011"/>
            <ac:grpSpMk id="9" creationId="{AF34AACF-7B7A-49C8-8E81-012B7AFC8E0D}"/>
          </ac:grpSpMkLst>
        </pc:grpChg>
        <pc:grpChg chg="add mod">
          <ac:chgData name="高増　潔" userId="151964c3-78cd-4020-a226-814db5c6c8be" providerId="ADAL" clId="{05A3B18F-1D18-4F96-9DCF-DBE6BD86110A}" dt="2022-05-08T01:51:06.728" v="2871" actId="1076"/>
          <ac:grpSpMkLst>
            <pc:docMk/>
            <pc:sldMk cId="2626004138" sldId="1011"/>
            <ac:grpSpMk id="9" creationId="{B9F84EB5-5373-95B7-2B95-A8BBFBFF047B}"/>
          </ac:grpSpMkLst>
        </pc:grpChg>
        <pc:grpChg chg="mod">
          <ac:chgData name="高増　潔" userId="151964c3-78cd-4020-a226-814db5c6c8be" providerId="ADAL" clId="{05A3B18F-1D18-4F96-9DCF-DBE6BD86110A}" dt="2022-04-25T07:58:17.062" v="1520" actId="1076"/>
          <ac:grpSpMkLst>
            <pc:docMk/>
            <pc:sldMk cId="2626004138" sldId="1011"/>
            <ac:grpSpMk id="24" creationId="{94464E67-BC0A-4DE1-BD2A-124CEC4D9128}"/>
          </ac:grpSpMkLst>
        </pc:grpChg>
        <pc:grpChg chg="mod">
          <ac:chgData name="高増　潔" userId="151964c3-78cd-4020-a226-814db5c6c8be" providerId="ADAL" clId="{05A3B18F-1D18-4F96-9DCF-DBE6BD86110A}" dt="2022-04-25T07:58:17.062" v="1520" actId="1076"/>
          <ac:grpSpMkLst>
            <pc:docMk/>
            <pc:sldMk cId="2626004138" sldId="1011"/>
            <ac:grpSpMk id="25" creationId="{2FA5E8F1-44B2-410C-A71E-36CB8E7739FA}"/>
          </ac:grpSpMkLst>
        </pc:grpChg>
        <pc:grpChg chg="mod">
          <ac:chgData name="高増　潔" userId="151964c3-78cd-4020-a226-814db5c6c8be" providerId="ADAL" clId="{05A3B18F-1D18-4F96-9DCF-DBE6BD86110A}" dt="2022-04-25T07:58:17.062" v="1520" actId="1076"/>
          <ac:grpSpMkLst>
            <pc:docMk/>
            <pc:sldMk cId="2626004138" sldId="1011"/>
            <ac:grpSpMk id="36" creationId="{255741C4-9B2C-4B6B-B2C1-026ED6E58489}"/>
          </ac:grpSpMkLst>
        </pc:grpChg>
        <pc:grpChg chg="add del mod">
          <ac:chgData name="高増　潔" userId="151964c3-78cd-4020-a226-814db5c6c8be" providerId="ADAL" clId="{05A3B18F-1D18-4F96-9DCF-DBE6BD86110A}" dt="2022-05-08T01:47:29.592" v="2768"/>
          <ac:grpSpMkLst>
            <pc:docMk/>
            <pc:sldMk cId="2626004138" sldId="1011"/>
            <ac:grpSpMk id="38" creationId="{A4A881B3-6F4D-8584-467D-15C8D3787C47}"/>
          </ac:grpSpMkLst>
        </pc:grpChg>
        <pc:grpChg chg="add del mod">
          <ac:chgData name="高増　潔" userId="151964c3-78cd-4020-a226-814db5c6c8be" providerId="ADAL" clId="{05A3B18F-1D18-4F96-9DCF-DBE6BD86110A}" dt="2022-05-08T01:47:47.535" v="2771" actId="165"/>
          <ac:grpSpMkLst>
            <pc:docMk/>
            <pc:sldMk cId="2626004138" sldId="1011"/>
            <ac:grpSpMk id="43" creationId="{C7800A2E-F0C9-BBC7-9D6A-59A06CFC74D7}"/>
          </ac:grpSpMkLst>
        </pc:grpChg>
        <pc:grpChg chg="add mod">
          <ac:chgData name="高増　潔" userId="151964c3-78cd-4020-a226-814db5c6c8be" providerId="ADAL" clId="{05A3B18F-1D18-4F96-9DCF-DBE6BD86110A}" dt="2022-04-25T22:50:24.090" v="1731" actId="164"/>
          <ac:grpSpMkLst>
            <pc:docMk/>
            <pc:sldMk cId="2626004138" sldId="1011"/>
            <ac:grpSpMk id="51" creationId="{36B8C7D3-586F-43FB-BA41-ABC2C25536BC}"/>
          </ac:grpSpMkLst>
        </pc:grpChg>
        <pc:grpChg chg="mod">
          <ac:chgData name="高増　潔" userId="151964c3-78cd-4020-a226-814db5c6c8be" providerId="ADAL" clId="{05A3B18F-1D18-4F96-9DCF-DBE6BD86110A}" dt="2022-04-25T22:50:15.819" v="1730"/>
          <ac:grpSpMkLst>
            <pc:docMk/>
            <pc:sldMk cId="2626004138" sldId="1011"/>
            <ac:grpSpMk id="54" creationId="{D4C06921-1B43-4D32-9CFE-2278F5F43C18}"/>
          </ac:grpSpMkLst>
        </pc:grpChg>
        <pc:grpChg chg="add mod">
          <ac:chgData name="高増　潔" userId="151964c3-78cd-4020-a226-814db5c6c8be" providerId="ADAL" clId="{05A3B18F-1D18-4F96-9DCF-DBE6BD86110A}" dt="2022-05-08T01:50:54.677" v="2867" actId="164"/>
          <ac:grpSpMkLst>
            <pc:docMk/>
            <pc:sldMk cId="2626004138" sldId="1011"/>
            <ac:grpSpMk id="55" creationId="{5F901F8C-658C-FB80-4098-EC60EF33BDDD}"/>
          </ac:grpSpMkLst>
        </pc:grpChg>
        <pc:grpChg chg="mod">
          <ac:chgData name="高増　潔" userId="151964c3-78cd-4020-a226-814db5c6c8be" providerId="ADAL" clId="{05A3B18F-1D18-4F96-9DCF-DBE6BD86110A}" dt="2022-05-08T01:50:49.642" v="2866"/>
          <ac:grpSpMkLst>
            <pc:docMk/>
            <pc:sldMk cId="2626004138" sldId="1011"/>
            <ac:grpSpMk id="57" creationId="{7577F052-DD3B-86FE-632B-7AED11BDA1E7}"/>
          </ac:grpSpMkLst>
        </pc:grpChg>
        <pc:grpChg chg="del mod">
          <ac:chgData name="高増　潔" userId="151964c3-78cd-4020-a226-814db5c6c8be" providerId="ADAL" clId="{05A3B18F-1D18-4F96-9DCF-DBE6BD86110A}" dt="2022-04-25T22:50:12.290" v="1729" actId="478"/>
          <ac:grpSpMkLst>
            <pc:docMk/>
            <pc:sldMk cId="2626004138" sldId="1011"/>
            <ac:grpSpMk id="64" creationId="{388F9B76-007F-42EA-B5F3-0762444DDA03}"/>
          </ac:grpSpMkLst>
        </pc:grpChg>
        <pc:grpChg chg="add mod">
          <ac:chgData name="高増　潔" userId="151964c3-78cd-4020-a226-814db5c6c8be" providerId="ADAL" clId="{05A3B18F-1D18-4F96-9DCF-DBE6BD86110A}" dt="2022-05-08T01:50:54.677" v="2867" actId="164"/>
          <ac:grpSpMkLst>
            <pc:docMk/>
            <pc:sldMk cId="2626004138" sldId="1011"/>
            <ac:grpSpMk id="72" creationId="{0614AB26-27A7-3A04-CC9A-CA2373E94061}"/>
          </ac:grpSpMkLst>
        </pc:grpChg>
        <pc:grpChg chg="mod">
          <ac:chgData name="高増　潔" userId="151964c3-78cd-4020-a226-814db5c6c8be" providerId="ADAL" clId="{05A3B18F-1D18-4F96-9DCF-DBE6BD86110A}" dt="2022-05-08T01:50:49.642" v="2866"/>
          <ac:grpSpMkLst>
            <pc:docMk/>
            <pc:sldMk cId="2626004138" sldId="1011"/>
            <ac:grpSpMk id="73" creationId="{0DE272F0-01C8-20F0-86BC-DA616E3D0F8D}"/>
          </ac:grpSpMkLst>
        </pc:grpChg>
        <pc:grpChg chg="add mod">
          <ac:chgData name="高増　潔" userId="151964c3-78cd-4020-a226-814db5c6c8be" providerId="ADAL" clId="{05A3B18F-1D18-4F96-9DCF-DBE6BD86110A}" dt="2022-04-25T22:50:59.546" v="1737" actId="164"/>
          <ac:grpSpMkLst>
            <pc:docMk/>
            <pc:sldMk cId="2626004138" sldId="1011"/>
            <ac:grpSpMk id="76" creationId="{C8629FEC-A065-4D1B-B35D-3FB8B697E10B}"/>
          </ac:grpSpMkLst>
        </pc:grpChg>
        <pc:grpChg chg="mod">
          <ac:chgData name="高増　潔" userId="151964c3-78cd-4020-a226-814db5c6c8be" providerId="ADAL" clId="{05A3B18F-1D18-4F96-9DCF-DBE6BD86110A}" dt="2022-04-25T22:50:53.165" v="1736"/>
          <ac:grpSpMkLst>
            <pc:docMk/>
            <pc:sldMk cId="2626004138" sldId="1011"/>
            <ac:grpSpMk id="78" creationId="{B57746D5-F853-4301-B3DC-90F758269546}"/>
          </ac:grpSpMkLst>
        </pc:grpChg>
        <pc:grpChg chg="add del mod">
          <ac:chgData name="高増　潔" userId="151964c3-78cd-4020-a226-814db5c6c8be" providerId="ADAL" clId="{05A3B18F-1D18-4F96-9DCF-DBE6BD86110A}" dt="2022-05-08T01:47:26.887" v="2766" actId="478"/>
          <ac:grpSpMkLst>
            <pc:docMk/>
            <pc:sldMk cId="2626004138" sldId="1011"/>
            <ac:grpSpMk id="94" creationId="{A20A35D1-309B-4C73-B0DC-362EA3971D38}"/>
          </ac:grpSpMkLst>
        </pc:grpChg>
        <pc:grpChg chg="mod">
          <ac:chgData name="高増　潔" userId="151964c3-78cd-4020-a226-814db5c6c8be" providerId="ADAL" clId="{05A3B18F-1D18-4F96-9DCF-DBE6BD86110A}" dt="2022-04-26T02:00:46.654" v="2125"/>
          <ac:grpSpMkLst>
            <pc:docMk/>
            <pc:sldMk cId="2626004138" sldId="1011"/>
            <ac:grpSpMk id="102" creationId="{71DE5E5E-D8CB-47C2-B514-54530728814F}"/>
          </ac:grpSpMkLst>
        </pc:grpChg>
        <pc:grpChg chg="mod">
          <ac:chgData name="高増　潔" userId="151964c3-78cd-4020-a226-814db5c6c8be" providerId="ADAL" clId="{05A3B18F-1D18-4F96-9DCF-DBE6BD86110A}" dt="2022-04-26T02:00:46.654" v="2125"/>
          <ac:grpSpMkLst>
            <pc:docMk/>
            <pc:sldMk cId="2626004138" sldId="1011"/>
            <ac:grpSpMk id="112" creationId="{185D651C-6FEE-4C7D-9567-E72D44F31B54}"/>
          </ac:grpSpMkLst>
        </pc:grpChg>
        <pc:grpChg chg="mod">
          <ac:chgData name="高増　潔" userId="151964c3-78cd-4020-a226-814db5c6c8be" providerId="ADAL" clId="{05A3B18F-1D18-4F96-9DCF-DBE6BD86110A}" dt="2022-04-26T02:00:46.654" v="2125"/>
          <ac:grpSpMkLst>
            <pc:docMk/>
            <pc:sldMk cId="2626004138" sldId="1011"/>
            <ac:grpSpMk id="117" creationId="{6E6B87EE-1B64-4BC4-BF60-60E662D869AF}"/>
          </ac:grpSpMkLst>
        </pc:grpChg>
        <pc:picChg chg="add mod">
          <ac:chgData name="高増　潔" userId="151964c3-78cd-4020-a226-814db5c6c8be" providerId="ADAL" clId="{05A3B18F-1D18-4F96-9DCF-DBE6BD86110A}" dt="2022-04-26T02:03:58.498" v="2267" actId="1076"/>
          <ac:picMkLst>
            <pc:docMk/>
            <pc:sldMk cId="2626004138" sldId="1011"/>
            <ac:picMk id="41" creationId="{7FA5B336-FE0F-4069-9315-F6A3855BE74F}"/>
          </ac:picMkLst>
        </pc:picChg>
        <pc:cxnChg chg="mod">
          <ac:chgData name="高増　潔" userId="151964c3-78cd-4020-a226-814db5c6c8be" providerId="ADAL" clId="{05A3B18F-1D18-4F96-9DCF-DBE6BD86110A}" dt="2022-04-25T22:50:12.290" v="1729" actId="478"/>
          <ac:cxnSpMkLst>
            <pc:docMk/>
            <pc:sldMk cId="2626004138" sldId="1011"/>
            <ac:cxnSpMk id="42" creationId="{6FB3EEEF-DCC5-459A-A471-0F8EB3BB15F7}"/>
          </ac:cxnSpMkLst>
        </pc:cxnChg>
        <pc:cxnChg chg="mod">
          <ac:chgData name="高増　潔" userId="151964c3-78cd-4020-a226-814db5c6c8be" providerId="ADAL" clId="{05A3B18F-1D18-4F96-9DCF-DBE6BD86110A}" dt="2022-04-25T22:50:12.290" v="1729" actId="478"/>
          <ac:cxnSpMkLst>
            <pc:docMk/>
            <pc:sldMk cId="2626004138" sldId="1011"/>
            <ac:cxnSpMk id="43" creationId="{5F017568-3BD0-436E-860F-5128E46E3E84}"/>
          </ac:cxnSpMkLst>
        </pc:cxnChg>
        <pc:cxnChg chg="mod">
          <ac:chgData name="高増　潔" userId="151964c3-78cd-4020-a226-814db5c6c8be" providerId="ADAL" clId="{05A3B18F-1D18-4F96-9DCF-DBE6BD86110A}" dt="2022-04-25T22:50:12.290" v="1729" actId="478"/>
          <ac:cxnSpMkLst>
            <pc:docMk/>
            <pc:sldMk cId="2626004138" sldId="1011"/>
            <ac:cxnSpMk id="46" creationId="{576E93A0-B9A1-4ABD-83A3-E3F659986111}"/>
          </ac:cxnSpMkLst>
        </pc:cxnChg>
        <pc:cxnChg chg="add mod">
          <ac:chgData name="高増　潔" userId="151964c3-78cd-4020-a226-814db5c6c8be" providerId="ADAL" clId="{05A3B18F-1D18-4F96-9DCF-DBE6BD86110A}" dt="2022-05-08T01:50:54.677" v="2867" actId="164"/>
          <ac:cxnSpMkLst>
            <pc:docMk/>
            <pc:sldMk cId="2626004138" sldId="1011"/>
            <ac:cxnSpMk id="49" creationId="{0BA312FC-E5A2-79EF-A020-9A50513E9BD2}"/>
          </ac:cxnSpMkLst>
        </pc:cxnChg>
        <pc:cxnChg chg="mod">
          <ac:chgData name="高増　潔" userId="151964c3-78cd-4020-a226-814db5c6c8be" providerId="ADAL" clId="{05A3B18F-1D18-4F96-9DCF-DBE6BD86110A}" dt="2022-04-25T22:50:12.290" v="1729" actId="478"/>
          <ac:cxnSpMkLst>
            <pc:docMk/>
            <pc:sldMk cId="2626004138" sldId="1011"/>
            <ac:cxnSpMk id="49" creationId="{A926DAF8-5768-493B-B45E-DE2DA43D3538}"/>
          </ac:cxnSpMkLst>
        </pc:cxnChg>
        <pc:cxnChg chg="mod">
          <ac:chgData name="高増　潔" userId="151964c3-78cd-4020-a226-814db5c6c8be" providerId="ADAL" clId="{05A3B18F-1D18-4F96-9DCF-DBE6BD86110A}" dt="2022-04-25T22:50:12.290" v="1729" actId="478"/>
          <ac:cxnSpMkLst>
            <pc:docMk/>
            <pc:sldMk cId="2626004138" sldId="1011"/>
            <ac:cxnSpMk id="52" creationId="{715A052D-5928-4B19-9237-EF1EB5A40802}"/>
          </ac:cxnSpMkLst>
        </pc:cxnChg>
        <pc:cxnChg chg="mod">
          <ac:chgData name="高増　潔" userId="151964c3-78cd-4020-a226-814db5c6c8be" providerId="ADAL" clId="{05A3B18F-1D18-4F96-9DCF-DBE6BD86110A}" dt="2022-04-25T22:50:12.290" v="1729" actId="478"/>
          <ac:cxnSpMkLst>
            <pc:docMk/>
            <pc:sldMk cId="2626004138" sldId="1011"/>
            <ac:cxnSpMk id="61" creationId="{3C37BA5C-F15D-4476-AAD0-7C5D97C9CCCE}"/>
          </ac:cxnSpMkLst>
        </pc:cxnChg>
        <pc:cxnChg chg="add mod">
          <ac:chgData name="高増　潔" userId="151964c3-78cd-4020-a226-814db5c6c8be" providerId="ADAL" clId="{05A3B18F-1D18-4F96-9DCF-DBE6BD86110A}" dt="2022-04-25T22:50:39.738" v="1735" actId="478"/>
          <ac:cxnSpMkLst>
            <pc:docMk/>
            <pc:sldMk cId="2626004138" sldId="1011"/>
            <ac:cxnSpMk id="66" creationId="{3231172C-FCD4-4BA0-9028-ACDDA6AA3669}"/>
          </ac:cxnSpMkLst>
        </pc:cxnChg>
        <pc:cxnChg chg="add mod">
          <ac:chgData name="高増　潔" userId="151964c3-78cd-4020-a226-814db5c6c8be" providerId="ADAL" clId="{05A3B18F-1D18-4F96-9DCF-DBE6BD86110A}" dt="2022-04-25T22:50:39.738" v="1735" actId="478"/>
          <ac:cxnSpMkLst>
            <pc:docMk/>
            <pc:sldMk cId="2626004138" sldId="1011"/>
            <ac:cxnSpMk id="67" creationId="{605C83EC-6049-4CD8-B150-8930894327F0}"/>
          </ac:cxnSpMkLst>
        </pc:cxnChg>
        <pc:cxnChg chg="add mod">
          <ac:chgData name="高増　潔" userId="151964c3-78cd-4020-a226-814db5c6c8be" providerId="ADAL" clId="{05A3B18F-1D18-4F96-9DCF-DBE6BD86110A}" dt="2022-05-08T01:50:54.677" v="2867" actId="164"/>
          <ac:cxnSpMkLst>
            <pc:docMk/>
            <pc:sldMk cId="2626004138" sldId="1011"/>
            <ac:cxnSpMk id="67" creationId="{976A2E60-070D-EA7B-DBB0-581B82DF5F42}"/>
          </ac:cxnSpMkLst>
        </pc:cxnChg>
        <pc:cxnChg chg="add mod">
          <ac:chgData name="高増　潔" userId="151964c3-78cd-4020-a226-814db5c6c8be" providerId="ADAL" clId="{05A3B18F-1D18-4F96-9DCF-DBE6BD86110A}" dt="2022-04-25T22:50:39.738" v="1735" actId="478"/>
          <ac:cxnSpMkLst>
            <pc:docMk/>
            <pc:sldMk cId="2626004138" sldId="1011"/>
            <ac:cxnSpMk id="68" creationId="{072DA68F-CD16-421B-885A-45E178597DDD}"/>
          </ac:cxnSpMkLst>
        </pc:cxnChg>
        <pc:cxnChg chg="add mod">
          <ac:chgData name="高増　潔" userId="151964c3-78cd-4020-a226-814db5c6c8be" providerId="ADAL" clId="{05A3B18F-1D18-4F96-9DCF-DBE6BD86110A}" dt="2022-05-08T01:50:54.677" v="2867" actId="164"/>
          <ac:cxnSpMkLst>
            <pc:docMk/>
            <pc:sldMk cId="2626004138" sldId="1011"/>
            <ac:cxnSpMk id="68" creationId="{74F9A05A-FCAC-B988-84F7-76CD66BC28D0}"/>
          </ac:cxnSpMkLst>
        </pc:cxnChg>
        <pc:cxnChg chg="add mod">
          <ac:chgData name="高増　潔" userId="151964c3-78cd-4020-a226-814db5c6c8be" providerId="ADAL" clId="{05A3B18F-1D18-4F96-9DCF-DBE6BD86110A}" dt="2022-05-08T01:50:54.677" v="2867" actId="164"/>
          <ac:cxnSpMkLst>
            <pc:docMk/>
            <pc:sldMk cId="2626004138" sldId="1011"/>
            <ac:cxnSpMk id="69" creationId="{8A3A5E9E-358C-24BF-C026-BF1522A80682}"/>
          </ac:cxnSpMkLst>
        </pc:cxnChg>
        <pc:cxnChg chg="add mod">
          <ac:chgData name="高増　潔" userId="151964c3-78cd-4020-a226-814db5c6c8be" providerId="ADAL" clId="{05A3B18F-1D18-4F96-9DCF-DBE6BD86110A}" dt="2022-04-25T22:50:39.738" v="1735" actId="478"/>
          <ac:cxnSpMkLst>
            <pc:docMk/>
            <pc:sldMk cId="2626004138" sldId="1011"/>
            <ac:cxnSpMk id="69" creationId="{AE89F236-571C-46F7-A286-B3AF518A598A}"/>
          </ac:cxnSpMkLst>
        </pc:cxnChg>
        <pc:cxnChg chg="add mod">
          <ac:chgData name="高増　潔" userId="151964c3-78cd-4020-a226-814db5c6c8be" providerId="ADAL" clId="{05A3B18F-1D18-4F96-9DCF-DBE6BD86110A}" dt="2022-05-08T01:50:54.677" v="2867" actId="164"/>
          <ac:cxnSpMkLst>
            <pc:docMk/>
            <pc:sldMk cId="2626004138" sldId="1011"/>
            <ac:cxnSpMk id="70" creationId="{27D7D879-66A8-7BB1-BC62-C78BC535ECDF}"/>
          </ac:cxnSpMkLst>
        </pc:cxnChg>
        <pc:cxnChg chg="add mod">
          <ac:chgData name="高増　潔" userId="151964c3-78cd-4020-a226-814db5c6c8be" providerId="ADAL" clId="{05A3B18F-1D18-4F96-9DCF-DBE6BD86110A}" dt="2022-04-25T22:50:39.738" v="1735" actId="478"/>
          <ac:cxnSpMkLst>
            <pc:docMk/>
            <pc:sldMk cId="2626004138" sldId="1011"/>
            <ac:cxnSpMk id="70" creationId="{9D19E3E1-C741-4A0E-84F3-7D932A4DDF45}"/>
          </ac:cxnSpMkLst>
        </pc:cxnChg>
        <pc:cxnChg chg="add mod">
          <ac:chgData name="高増　潔" userId="151964c3-78cd-4020-a226-814db5c6c8be" providerId="ADAL" clId="{05A3B18F-1D18-4F96-9DCF-DBE6BD86110A}" dt="2022-05-08T01:50:54.677" v="2867" actId="164"/>
          <ac:cxnSpMkLst>
            <pc:docMk/>
            <pc:sldMk cId="2626004138" sldId="1011"/>
            <ac:cxnSpMk id="71" creationId="{909D6CAA-7D07-60BD-6E47-FFA792A2AC9A}"/>
          </ac:cxnSpMkLst>
        </pc:cxnChg>
        <pc:cxnChg chg="add mod">
          <ac:chgData name="高増　潔" userId="151964c3-78cd-4020-a226-814db5c6c8be" providerId="ADAL" clId="{05A3B18F-1D18-4F96-9DCF-DBE6BD86110A}" dt="2022-04-26T02:00:48.919" v="2126" actId="478"/>
          <ac:cxnSpMkLst>
            <pc:docMk/>
            <pc:sldMk cId="2626004138" sldId="1011"/>
            <ac:cxnSpMk id="88" creationId="{C492A7C9-0383-424A-AFED-19D399343162}"/>
          </ac:cxnSpMkLst>
        </pc:cxnChg>
        <pc:cxnChg chg="add mod">
          <ac:chgData name="高増　潔" userId="151964c3-78cd-4020-a226-814db5c6c8be" providerId="ADAL" clId="{05A3B18F-1D18-4F96-9DCF-DBE6BD86110A}" dt="2022-04-26T02:00:48.919" v="2126" actId="478"/>
          <ac:cxnSpMkLst>
            <pc:docMk/>
            <pc:sldMk cId="2626004138" sldId="1011"/>
            <ac:cxnSpMk id="90" creationId="{4BC845BA-32D4-468F-AD6A-6E1703597269}"/>
          </ac:cxnSpMkLst>
        </pc:cxnChg>
        <pc:cxnChg chg="add mod">
          <ac:chgData name="高増　潔" userId="151964c3-78cd-4020-a226-814db5c6c8be" providerId="ADAL" clId="{05A3B18F-1D18-4F96-9DCF-DBE6BD86110A}" dt="2022-04-26T02:00:48.919" v="2126" actId="478"/>
          <ac:cxnSpMkLst>
            <pc:docMk/>
            <pc:sldMk cId="2626004138" sldId="1011"/>
            <ac:cxnSpMk id="91" creationId="{0D550D7B-E99F-46A6-ADB1-B049DCEE840D}"/>
          </ac:cxnSpMkLst>
        </pc:cxnChg>
        <pc:cxnChg chg="add mod">
          <ac:chgData name="高増　潔" userId="151964c3-78cd-4020-a226-814db5c6c8be" providerId="ADAL" clId="{05A3B18F-1D18-4F96-9DCF-DBE6BD86110A}" dt="2022-04-26T02:00:48.919" v="2126" actId="478"/>
          <ac:cxnSpMkLst>
            <pc:docMk/>
            <pc:sldMk cId="2626004138" sldId="1011"/>
            <ac:cxnSpMk id="92" creationId="{A7C014B3-C4E1-41D5-9A6A-D8DCCCC223DA}"/>
          </ac:cxnSpMkLst>
        </pc:cxnChg>
        <pc:cxnChg chg="add mod">
          <ac:chgData name="高増　潔" userId="151964c3-78cd-4020-a226-814db5c6c8be" providerId="ADAL" clId="{05A3B18F-1D18-4F96-9DCF-DBE6BD86110A}" dt="2022-04-26T02:00:48.919" v="2126" actId="478"/>
          <ac:cxnSpMkLst>
            <pc:docMk/>
            <pc:sldMk cId="2626004138" sldId="1011"/>
            <ac:cxnSpMk id="93" creationId="{99257209-F6B2-4D8B-86F4-B172216468BA}"/>
          </ac:cxnSpMkLst>
        </pc:cxnChg>
        <pc:cxnChg chg="mod">
          <ac:chgData name="高増　潔" userId="151964c3-78cd-4020-a226-814db5c6c8be" providerId="ADAL" clId="{05A3B18F-1D18-4F96-9DCF-DBE6BD86110A}" dt="2022-04-26T02:00:46.654" v="2125"/>
          <ac:cxnSpMkLst>
            <pc:docMk/>
            <pc:sldMk cId="2626004138" sldId="1011"/>
            <ac:cxnSpMk id="96" creationId="{0E5F3D28-EF69-4019-B7BD-A35654EDF188}"/>
          </ac:cxnSpMkLst>
        </pc:cxnChg>
        <pc:cxnChg chg="mod">
          <ac:chgData name="高増　潔" userId="151964c3-78cd-4020-a226-814db5c6c8be" providerId="ADAL" clId="{05A3B18F-1D18-4F96-9DCF-DBE6BD86110A}" dt="2022-05-08T01:47:26.887" v="2766" actId="478"/>
          <ac:cxnSpMkLst>
            <pc:docMk/>
            <pc:sldMk cId="2626004138" sldId="1011"/>
            <ac:cxnSpMk id="107" creationId="{29C084FA-A286-4CCF-943B-0D609523C8E5}"/>
          </ac:cxnSpMkLst>
        </pc:cxnChg>
        <pc:cxnChg chg="mod">
          <ac:chgData name="高増　潔" userId="151964c3-78cd-4020-a226-814db5c6c8be" providerId="ADAL" clId="{05A3B18F-1D18-4F96-9DCF-DBE6BD86110A}" dt="2022-05-08T01:47:26.887" v="2766" actId="478"/>
          <ac:cxnSpMkLst>
            <pc:docMk/>
            <pc:sldMk cId="2626004138" sldId="1011"/>
            <ac:cxnSpMk id="108" creationId="{1AB90B47-E136-437A-A29E-161C591DEE6E}"/>
          </ac:cxnSpMkLst>
        </pc:cxnChg>
        <pc:cxnChg chg="mod">
          <ac:chgData name="高増　潔" userId="151964c3-78cd-4020-a226-814db5c6c8be" providerId="ADAL" clId="{05A3B18F-1D18-4F96-9DCF-DBE6BD86110A}" dt="2022-05-08T01:47:26.887" v="2766" actId="478"/>
          <ac:cxnSpMkLst>
            <pc:docMk/>
            <pc:sldMk cId="2626004138" sldId="1011"/>
            <ac:cxnSpMk id="109" creationId="{9C5FC218-27AF-4D47-AC09-D1185DC7B7F6}"/>
          </ac:cxnSpMkLst>
        </pc:cxnChg>
        <pc:cxnChg chg="mod">
          <ac:chgData name="高増　潔" userId="151964c3-78cd-4020-a226-814db5c6c8be" providerId="ADAL" clId="{05A3B18F-1D18-4F96-9DCF-DBE6BD86110A}" dt="2022-05-08T01:47:26.887" v="2766" actId="478"/>
          <ac:cxnSpMkLst>
            <pc:docMk/>
            <pc:sldMk cId="2626004138" sldId="1011"/>
            <ac:cxnSpMk id="110" creationId="{1B0382E6-F40D-4DDE-B1D4-C032A4AC4922}"/>
          </ac:cxnSpMkLst>
        </pc:cxnChg>
        <pc:cxnChg chg="mod">
          <ac:chgData name="高増　潔" userId="151964c3-78cd-4020-a226-814db5c6c8be" providerId="ADAL" clId="{05A3B18F-1D18-4F96-9DCF-DBE6BD86110A}" dt="2022-05-08T01:47:26.887" v="2766" actId="478"/>
          <ac:cxnSpMkLst>
            <pc:docMk/>
            <pc:sldMk cId="2626004138" sldId="1011"/>
            <ac:cxnSpMk id="111" creationId="{913E28E9-288F-41B8-B1B7-85838222D4E1}"/>
          </ac:cxnSpMkLst>
        </pc:cxnChg>
      </pc:sldChg>
      <pc:sldChg chg="modSp mod">
        <pc:chgData name="高増　潔" userId="151964c3-78cd-4020-a226-814db5c6c8be" providerId="ADAL" clId="{05A3B18F-1D18-4F96-9DCF-DBE6BD86110A}" dt="2022-05-08T10:01:53.896" v="3542"/>
        <pc:sldMkLst>
          <pc:docMk/>
          <pc:sldMk cId="693105261" sldId="1013"/>
        </pc:sldMkLst>
        <pc:spChg chg="mod">
          <ac:chgData name="高増　潔" userId="151964c3-78cd-4020-a226-814db5c6c8be" providerId="ADAL" clId="{05A3B18F-1D18-4F96-9DCF-DBE6BD86110A}" dt="2022-05-08T10:01:53.896" v="3542"/>
          <ac:spMkLst>
            <pc:docMk/>
            <pc:sldMk cId="693105261" sldId="1013"/>
            <ac:spMk id="2" creationId="{678FE8CC-5F20-4E34-A4E4-E24B16739DEC}"/>
          </ac:spMkLst>
        </pc:spChg>
        <pc:spChg chg="mod">
          <ac:chgData name="高増　潔" userId="151964c3-78cd-4020-a226-814db5c6c8be" providerId="ADAL" clId="{05A3B18F-1D18-4F96-9DCF-DBE6BD86110A}" dt="2022-05-08T01:46:55.757" v="2756"/>
          <ac:spMkLst>
            <pc:docMk/>
            <pc:sldMk cId="693105261" sldId="1013"/>
            <ac:spMk id="3" creationId="{22D2B0A3-6F79-4EDE-93BA-D212D9142603}"/>
          </ac:spMkLst>
        </pc:spChg>
      </pc:sldChg>
      <pc:sldChg chg="addSp delSp modSp new mod ord modClrScheme chgLayout">
        <pc:chgData name="高増　潔" userId="151964c3-78cd-4020-a226-814db5c6c8be" providerId="ADAL" clId="{05A3B18F-1D18-4F96-9DCF-DBE6BD86110A}" dt="2022-06-18T13:03:12.006" v="3948" actId="6549"/>
        <pc:sldMkLst>
          <pc:docMk/>
          <pc:sldMk cId="1525024111" sldId="1014"/>
        </pc:sldMkLst>
        <pc:spChg chg="mod ord">
          <ac:chgData name="高増　潔" userId="151964c3-78cd-4020-a226-814db5c6c8be" providerId="ADAL" clId="{05A3B18F-1D18-4F96-9DCF-DBE6BD86110A}" dt="2022-05-08T09:57:57.674" v="2904" actId="700"/>
          <ac:spMkLst>
            <pc:docMk/>
            <pc:sldMk cId="1525024111" sldId="1014"/>
            <ac:spMk id="2" creationId="{93A79929-E698-4C83-8BBB-86551B6D4C33}"/>
          </ac:spMkLst>
        </pc:spChg>
        <pc:spChg chg="mod ord">
          <ac:chgData name="高増　潔" userId="151964c3-78cd-4020-a226-814db5c6c8be" providerId="ADAL" clId="{05A3B18F-1D18-4F96-9DCF-DBE6BD86110A}" dt="2022-05-08T09:57:57.674" v="2904" actId="700"/>
          <ac:spMkLst>
            <pc:docMk/>
            <pc:sldMk cId="1525024111" sldId="1014"/>
            <ac:spMk id="3" creationId="{B6B1FA78-0A5E-4A71-A419-7C8F71AEC86C}"/>
          </ac:spMkLst>
        </pc:spChg>
        <pc:spChg chg="mod ord">
          <ac:chgData name="高増　潔" userId="151964c3-78cd-4020-a226-814db5c6c8be" providerId="ADAL" clId="{05A3B18F-1D18-4F96-9DCF-DBE6BD86110A}" dt="2022-05-08T09:57:57.674" v="2904" actId="700"/>
          <ac:spMkLst>
            <pc:docMk/>
            <pc:sldMk cId="1525024111" sldId="1014"/>
            <ac:spMk id="4" creationId="{3661D8D0-7E6E-47E9-BEE9-8C2BBC825F77}"/>
          </ac:spMkLst>
        </pc:spChg>
        <pc:spChg chg="mod ord">
          <ac:chgData name="高増　潔" userId="151964c3-78cd-4020-a226-814db5c6c8be" providerId="ADAL" clId="{05A3B18F-1D18-4F96-9DCF-DBE6BD86110A}" dt="2022-05-08T09:57:57.674" v="2904" actId="700"/>
          <ac:spMkLst>
            <pc:docMk/>
            <pc:sldMk cId="1525024111" sldId="1014"/>
            <ac:spMk id="5" creationId="{F6ED90A7-D4B9-470B-A281-7073563B99F2}"/>
          </ac:spMkLst>
        </pc:spChg>
        <pc:spChg chg="add mod ord">
          <ac:chgData name="高増　潔" userId="151964c3-78cd-4020-a226-814db5c6c8be" providerId="ADAL" clId="{05A3B18F-1D18-4F96-9DCF-DBE6BD86110A}" dt="2022-06-18T13:03:12.006" v="3948" actId="6549"/>
          <ac:spMkLst>
            <pc:docMk/>
            <pc:sldMk cId="1525024111" sldId="1014"/>
            <ac:spMk id="6" creationId="{3114BF5E-8380-6585-8416-29780F91383C}"/>
          </ac:spMkLst>
        </pc:spChg>
        <pc:spChg chg="add del mod ord topLvl">
          <ac:chgData name="高増　潔" userId="151964c3-78cd-4020-a226-814db5c6c8be" providerId="ADAL" clId="{05A3B18F-1D18-4F96-9DCF-DBE6BD86110A}" dt="2022-05-08T09:58:06.127" v="2906" actId="1076"/>
          <ac:spMkLst>
            <pc:docMk/>
            <pc:sldMk cId="1525024111" sldId="1014"/>
            <ac:spMk id="7" creationId="{93ACB3A6-6CBE-4437-A978-D42EC0BA8BA7}"/>
          </ac:spMkLst>
        </pc:spChg>
        <pc:spChg chg="del mod topLvl">
          <ac:chgData name="高増　潔" userId="151964c3-78cd-4020-a226-814db5c6c8be" providerId="ADAL" clId="{05A3B18F-1D18-4F96-9DCF-DBE6BD86110A}" dt="2022-04-25T22:39:02.332" v="1689" actId="478"/>
          <ac:spMkLst>
            <pc:docMk/>
            <pc:sldMk cId="1525024111" sldId="1014"/>
            <ac:spMk id="9" creationId="{39E9A247-4B59-4BA0-8E10-C40055C44401}"/>
          </ac:spMkLst>
        </pc:spChg>
        <pc:spChg chg="mod topLvl">
          <ac:chgData name="高増　潔" userId="151964c3-78cd-4020-a226-814db5c6c8be" providerId="ADAL" clId="{05A3B18F-1D18-4F96-9DCF-DBE6BD86110A}" dt="2022-05-08T09:58:06.127" v="2906" actId="1076"/>
          <ac:spMkLst>
            <pc:docMk/>
            <pc:sldMk cId="1525024111" sldId="1014"/>
            <ac:spMk id="10" creationId="{C545A262-9450-4EE4-95E5-DBD867BDE1DA}"/>
          </ac:spMkLst>
        </pc:spChg>
        <pc:spChg chg="mod topLvl">
          <ac:chgData name="高増　潔" userId="151964c3-78cd-4020-a226-814db5c6c8be" providerId="ADAL" clId="{05A3B18F-1D18-4F96-9DCF-DBE6BD86110A}" dt="2022-05-08T09:58:06.127" v="2906" actId="1076"/>
          <ac:spMkLst>
            <pc:docMk/>
            <pc:sldMk cId="1525024111" sldId="1014"/>
            <ac:spMk id="11" creationId="{C1D0990F-6563-4B6A-A627-AEE77DDEA7EC}"/>
          </ac:spMkLst>
        </pc:spChg>
        <pc:spChg chg="mod topLvl">
          <ac:chgData name="高増　潔" userId="151964c3-78cd-4020-a226-814db5c6c8be" providerId="ADAL" clId="{05A3B18F-1D18-4F96-9DCF-DBE6BD86110A}" dt="2022-05-08T09:58:06.127" v="2906" actId="1076"/>
          <ac:spMkLst>
            <pc:docMk/>
            <pc:sldMk cId="1525024111" sldId="1014"/>
            <ac:spMk id="12" creationId="{F6F8C7F6-78EA-4DBA-8F1C-CF3B6DDE3DD3}"/>
          </ac:spMkLst>
        </pc:spChg>
        <pc:spChg chg="mod topLvl">
          <ac:chgData name="高増　潔" userId="151964c3-78cd-4020-a226-814db5c6c8be" providerId="ADAL" clId="{05A3B18F-1D18-4F96-9DCF-DBE6BD86110A}" dt="2022-05-08T09:58:06.127" v="2906" actId="1076"/>
          <ac:spMkLst>
            <pc:docMk/>
            <pc:sldMk cId="1525024111" sldId="1014"/>
            <ac:spMk id="13" creationId="{778A3275-5664-403F-AD30-0D6F48F7BA95}"/>
          </ac:spMkLst>
        </pc:spChg>
        <pc:spChg chg="mod topLvl">
          <ac:chgData name="高増　潔" userId="151964c3-78cd-4020-a226-814db5c6c8be" providerId="ADAL" clId="{05A3B18F-1D18-4F96-9DCF-DBE6BD86110A}" dt="2022-05-08T09:58:06.127" v="2906" actId="1076"/>
          <ac:spMkLst>
            <pc:docMk/>
            <pc:sldMk cId="1525024111" sldId="1014"/>
            <ac:spMk id="16" creationId="{DEE521A2-392F-4AF2-8F09-5D3D09EFC11A}"/>
          </ac:spMkLst>
        </pc:spChg>
        <pc:spChg chg="mod topLvl">
          <ac:chgData name="高増　潔" userId="151964c3-78cd-4020-a226-814db5c6c8be" providerId="ADAL" clId="{05A3B18F-1D18-4F96-9DCF-DBE6BD86110A}" dt="2022-05-08T09:58:06.127" v="2906" actId="1076"/>
          <ac:spMkLst>
            <pc:docMk/>
            <pc:sldMk cId="1525024111" sldId="1014"/>
            <ac:spMk id="17" creationId="{41036198-98ED-486E-BA4D-FF7CE8F76FE8}"/>
          </ac:spMkLst>
        </pc:spChg>
        <pc:spChg chg="mod topLvl">
          <ac:chgData name="高増　潔" userId="151964c3-78cd-4020-a226-814db5c6c8be" providerId="ADAL" clId="{05A3B18F-1D18-4F96-9DCF-DBE6BD86110A}" dt="2022-05-08T09:58:06.127" v="2906" actId="1076"/>
          <ac:spMkLst>
            <pc:docMk/>
            <pc:sldMk cId="1525024111" sldId="1014"/>
            <ac:spMk id="18" creationId="{09256CE3-337A-443A-A9B6-B8A692768654}"/>
          </ac:spMkLst>
        </pc:spChg>
        <pc:spChg chg="mod topLvl">
          <ac:chgData name="高増　潔" userId="151964c3-78cd-4020-a226-814db5c6c8be" providerId="ADAL" clId="{05A3B18F-1D18-4F96-9DCF-DBE6BD86110A}" dt="2022-05-08T09:58:06.127" v="2906" actId="1076"/>
          <ac:spMkLst>
            <pc:docMk/>
            <pc:sldMk cId="1525024111" sldId="1014"/>
            <ac:spMk id="19" creationId="{DFCD108D-DBD0-488F-A53C-53BB980B473A}"/>
          </ac:spMkLst>
        </pc:spChg>
        <pc:spChg chg="mod">
          <ac:chgData name="高増　潔" userId="151964c3-78cd-4020-a226-814db5c6c8be" providerId="ADAL" clId="{05A3B18F-1D18-4F96-9DCF-DBE6BD86110A}" dt="2022-04-25T22:37:26.884" v="1670" actId="165"/>
          <ac:spMkLst>
            <pc:docMk/>
            <pc:sldMk cId="1525024111" sldId="1014"/>
            <ac:spMk id="25" creationId="{E777C2A5-4991-4A3D-A7E1-C19FBC005A0B}"/>
          </ac:spMkLst>
        </pc:spChg>
        <pc:spChg chg="mod">
          <ac:chgData name="高増　潔" userId="151964c3-78cd-4020-a226-814db5c6c8be" providerId="ADAL" clId="{05A3B18F-1D18-4F96-9DCF-DBE6BD86110A}" dt="2022-04-25T22:37:26.884" v="1670" actId="165"/>
          <ac:spMkLst>
            <pc:docMk/>
            <pc:sldMk cId="1525024111" sldId="1014"/>
            <ac:spMk id="26" creationId="{512677C8-C239-4427-BC34-5227E3500742}"/>
          </ac:spMkLst>
        </pc:spChg>
        <pc:spChg chg="mod">
          <ac:chgData name="高増　潔" userId="151964c3-78cd-4020-a226-814db5c6c8be" providerId="ADAL" clId="{05A3B18F-1D18-4F96-9DCF-DBE6BD86110A}" dt="2022-04-25T22:37:26.884" v="1670" actId="165"/>
          <ac:spMkLst>
            <pc:docMk/>
            <pc:sldMk cId="1525024111" sldId="1014"/>
            <ac:spMk id="27" creationId="{C051F337-B12A-4283-A9D7-1C0DC3FA9AFF}"/>
          </ac:spMkLst>
        </pc:spChg>
        <pc:spChg chg="mod">
          <ac:chgData name="高増　潔" userId="151964c3-78cd-4020-a226-814db5c6c8be" providerId="ADAL" clId="{05A3B18F-1D18-4F96-9DCF-DBE6BD86110A}" dt="2022-04-26T02:00:58.715" v="2128" actId="165"/>
          <ac:spMkLst>
            <pc:docMk/>
            <pc:sldMk cId="1525024111" sldId="1014"/>
            <ac:spMk id="28" creationId="{50F70EB2-ADA6-41CE-93E4-603E49A9F763}"/>
          </ac:spMkLst>
        </pc:spChg>
        <pc:spChg chg="mod">
          <ac:chgData name="高増　潔" userId="151964c3-78cd-4020-a226-814db5c6c8be" providerId="ADAL" clId="{05A3B18F-1D18-4F96-9DCF-DBE6BD86110A}" dt="2022-04-26T02:00:58.715" v="2128" actId="165"/>
          <ac:spMkLst>
            <pc:docMk/>
            <pc:sldMk cId="1525024111" sldId="1014"/>
            <ac:spMk id="30" creationId="{6B6A95D1-E4F2-498F-A20E-8BFD6A4AF3D2}"/>
          </ac:spMkLst>
        </pc:spChg>
        <pc:spChg chg="mod">
          <ac:chgData name="高増　潔" userId="151964c3-78cd-4020-a226-814db5c6c8be" providerId="ADAL" clId="{05A3B18F-1D18-4F96-9DCF-DBE6BD86110A}" dt="2022-04-26T02:00:58.715" v="2128" actId="165"/>
          <ac:spMkLst>
            <pc:docMk/>
            <pc:sldMk cId="1525024111" sldId="1014"/>
            <ac:spMk id="31" creationId="{78B19621-9617-46B5-B903-33ED25D8D509}"/>
          </ac:spMkLst>
        </pc:spChg>
        <pc:spChg chg="mod">
          <ac:chgData name="高増　潔" userId="151964c3-78cd-4020-a226-814db5c6c8be" providerId="ADAL" clId="{05A3B18F-1D18-4F96-9DCF-DBE6BD86110A}" dt="2022-04-26T02:00:58.715" v="2128" actId="165"/>
          <ac:spMkLst>
            <pc:docMk/>
            <pc:sldMk cId="1525024111" sldId="1014"/>
            <ac:spMk id="32" creationId="{5600AAE8-0D74-4EDE-9251-1D3B5618D29A}"/>
          </ac:spMkLst>
        </pc:spChg>
        <pc:spChg chg="mod">
          <ac:chgData name="高増　潔" userId="151964c3-78cd-4020-a226-814db5c6c8be" providerId="ADAL" clId="{05A3B18F-1D18-4F96-9DCF-DBE6BD86110A}" dt="2022-04-26T02:00:58.715" v="2128" actId="165"/>
          <ac:spMkLst>
            <pc:docMk/>
            <pc:sldMk cId="1525024111" sldId="1014"/>
            <ac:spMk id="33" creationId="{EEE8C009-4B36-470C-AB6F-168F65AC2E73}"/>
          </ac:spMkLst>
        </pc:spChg>
        <pc:spChg chg="mod">
          <ac:chgData name="高増　潔" userId="151964c3-78cd-4020-a226-814db5c6c8be" providerId="ADAL" clId="{05A3B18F-1D18-4F96-9DCF-DBE6BD86110A}" dt="2022-04-26T02:00:58.715" v="2128" actId="165"/>
          <ac:spMkLst>
            <pc:docMk/>
            <pc:sldMk cId="1525024111" sldId="1014"/>
            <ac:spMk id="34" creationId="{2847D13D-FCF5-4150-A1B6-C2A6759BB006}"/>
          </ac:spMkLst>
        </pc:spChg>
        <pc:spChg chg="add del mod">
          <ac:chgData name="高増　潔" userId="151964c3-78cd-4020-a226-814db5c6c8be" providerId="ADAL" clId="{05A3B18F-1D18-4F96-9DCF-DBE6BD86110A}" dt="2022-04-25T22:38:08.795" v="1675" actId="11529"/>
          <ac:spMkLst>
            <pc:docMk/>
            <pc:sldMk cId="1525024111" sldId="1014"/>
            <ac:spMk id="35" creationId="{E26F3E4E-D074-4800-8900-4307514467FD}"/>
          </ac:spMkLst>
        </pc:spChg>
        <pc:spChg chg="add del mod">
          <ac:chgData name="高増　潔" userId="151964c3-78cd-4020-a226-814db5c6c8be" providerId="ADAL" clId="{05A3B18F-1D18-4F96-9DCF-DBE6BD86110A}" dt="2022-04-26T01:46:06.051" v="1877" actId="478"/>
          <ac:spMkLst>
            <pc:docMk/>
            <pc:sldMk cId="1525024111" sldId="1014"/>
            <ac:spMk id="36" creationId="{9F1E970A-A033-4F73-B530-66E22D554368}"/>
          </ac:spMkLst>
        </pc:spChg>
        <pc:spChg chg="add mod topLvl">
          <ac:chgData name="高増　潔" userId="151964c3-78cd-4020-a226-814db5c6c8be" providerId="ADAL" clId="{05A3B18F-1D18-4F96-9DCF-DBE6BD86110A}" dt="2022-05-08T01:43:44.326" v="2657" actId="338"/>
          <ac:spMkLst>
            <pc:docMk/>
            <pc:sldMk cId="1525024111" sldId="1014"/>
            <ac:spMk id="37" creationId="{817E1B03-94E9-4332-AB74-F1F653CCA137}"/>
          </ac:spMkLst>
        </pc:spChg>
        <pc:spChg chg="add mod topLvl">
          <ac:chgData name="高増　潔" userId="151964c3-78cd-4020-a226-814db5c6c8be" providerId="ADAL" clId="{05A3B18F-1D18-4F96-9DCF-DBE6BD86110A}" dt="2022-05-08T01:43:44.326" v="2657" actId="338"/>
          <ac:spMkLst>
            <pc:docMk/>
            <pc:sldMk cId="1525024111" sldId="1014"/>
            <ac:spMk id="38" creationId="{B901BA5F-45D3-47EF-97F4-05713CC43E6B}"/>
          </ac:spMkLst>
        </pc:spChg>
        <pc:spChg chg="add mod topLvl">
          <ac:chgData name="高増　潔" userId="151964c3-78cd-4020-a226-814db5c6c8be" providerId="ADAL" clId="{05A3B18F-1D18-4F96-9DCF-DBE6BD86110A}" dt="2022-05-08T01:43:44.326" v="2657" actId="338"/>
          <ac:spMkLst>
            <pc:docMk/>
            <pc:sldMk cId="1525024111" sldId="1014"/>
            <ac:spMk id="39" creationId="{4DC84215-328F-437A-AE56-D4C85BC2BC0D}"/>
          </ac:spMkLst>
        </pc:spChg>
        <pc:spChg chg="add mod ord topLvl">
          <ac:chgData name="高増　潔" userId="151964c3-78cd-4020-a226-814db5c6c8be" providerId="ADAL" clId="{05A3B18F-1D18-4F96-9DCF-DBE6BD86110A}" dt="2022-05-08T09:58:06.127" v="2906" actId="1076"/>
          <ac:spMkLst>
            <pc:docMk/>
            <pc:sldMk cId="1525024111" sldId="1014"/>
            <ac:spMk id="40" creationId="{8D9ED69F-BC03-4810-91F6-3FB4BBD646D5}"/>
          </ac:spMkLst>
        </pc:spChg>
        <pc:spChg chg="mod">
          <ac:chgData name="高増　潔" userId="151964c3-78cd-4020-a226-814db5c6c8be" providerId="ADAL" clId="{05A3B18F-1D18-4F96-9DCF-DBE6BD86110A}" dt="2022-05-08T01:49:10.029" v="2809"/>
          <ac:spMkLst>
            <pc:docMk/>
            <pc:sldMk cId="1525024111" sldId="1014"/>
            <ac:spMk id="42" creationId="{4C8BE677-900C-0222-AA03-0344A8BA3D7E}"/>
          </ac:spMkLst>
        </pc:spChg>
        <pc:spChg chg="mod">
          <ac:chgData name="高増　潔" userId="151964c3-78cd-4020-a226-814db5c6c8be" providerId="ADAL" clId="{05A3B18F-1D18-4F96-9DCF-DBE6BD86110A}" dt="2022-05-08T01:50:04.808" v="2840" actId="1036"/>
          <ac:spMkLst>
            <pc:docMk/>
            <pc:sldMk cId="1525024111" sldId="1014"/>
            <ac:spMk id="45" creationId="{B3AABC85-D947-FF0E-FE14-4E5806555F12}"/>
          </ac:spMkLst>
        </pc:spChg>
        <pc:spChg chg="mod">
          <ac:chgData name="高増　潔" userId="151964c3-78cd-4020-a226-814db5c6c8be" providerId="ADAL" clId="{05A3B18F-1D18-4F96-9DCF-DBE6BD86110A}" dt="2022-05-08T01:49:10.029" v="2809"/>
          <ac:spMkLst>
            <pc:docMk/>
            <pc:sldMk cId="1525024111" sldId="1014"/>
            <ac:spMk id="46" creationId="{25661FD6-0907-FE1A-0D4B-DF0285755BCB}"/>
          </ac:spMkLst>
        </pc:spChg>
        <pc:spChg chg="add del mod">
          <ac:chgData name="高増　潔" userId="151964c3-78cd-4020-a226-814db5c6c8be" providerId="ADAL" clId="{05A3B18F-1D18-4F96-9DCF-DBE6BD86110A}" dt="2022-04-26T02:02:59.913" v="2167" actId="21"/>
          <ac:spMkLst>
            <pc:docMk/>
            <pc:sldMk cId="1525024111" sldId="1014"/>
            <ac:spMk id="47" creationId="{D5FCB506-DFB9-4DEC-85C7-CF0A2A62DC99}"/>
          </ac:spMkLst>
        </pc:spChg>
        <pc:spChg chg="add mod">
          <ac:chgData name="高増　潔" userId="151964c3-78cd-4020-a226-814db5c6c8be" providerId="ADAL" clId="{05A3B18F-1D18-4F96-9DCF-DBE6BD86110A}" dt="2022-04-26T02:04:39.161" v="2306"/>
          <ac:spMkLst>
            <pc:docMk/>
            <pc:sldMk cId="1525024111" sldId="1014"/>
            <ac:spMk id="48" creationId="{EA8CAC8E-DD4F-4450-A665-4C073F668B93}"/>
          </ac:spMkLst>
        </pc:spChg>
        <pc:spChg chg="add del mod">
          <ac:chgData name="高増　潔" userId="151964c3-78cd-4020-a226-814db5c6c8be" providerId="ADAL" clId="{05A3B18F-1D18-4F96-9DCF-DBE6BD86110A}" dt="2022-04-26T04:29:33.535" v="2383" actId="478"/>
          <ac:spMkLst>
            <pc:docMk/>
            <pc:sldMk cId="1525024111" sldId="1014"/>
            <ac:spMk id="49" creationId="{95E681B3-CEDA-4545-87DD-A79CB1710226}"/>
          </ac:spMkLst>
        </pc:spChg>
        <pc:spChg chg="mod">
          <ac:chgData name="高増　潔" userId="151964c3-78cd-4020-a226-814db5c6c8be" providerId="ADAL" clId="{05A3B18F-1D18-4F96-9DCF-DBE6BD86110A}" dt="2022-04-26T04:27:28.651" v="2374"/>
          <ac:spMkLst>
            <pc:docMk/>
            <pc:sldMk cId="1525024111" sldId="1014"/>
            <ac:spMk id="53" creationId="{95E681B3-CEDA-4545-87DD-A79CB1710226}"/>
          </ac:spMkLst>
        </pc:spChg>
        <pc:spChg chg="add del mod">
          <ac:chgData name="高増　潔" userId="151964c3-78cd-4020-a226-814db5c6c8be" providerId="ADAL" clId="{05A3B18F-1D18-4F96-9DCF-DBE6BD86110A}" dt="2022-04-26T04:29:03.175" v="2381" actId="478"/>
          <ac:spMkLst>
            <pc:docMk/>
            <pc:sldMk cId="1525024111" sldId="1014"/>
            <ac:spMk id="55" creationId="{67F97EAE-FA7E-4CC1-9590-597A53145D2C}"/>
          </ac:spMkLst>
        </pc:spChg>
        <pc:spChg chg="add del mod">
          <ac:chgData name="高増　潔" userId="151964c3-78cd-4020-a226-814db5c6c8be" providerId="ADAL" clId="{05A3B18F-1D18-4F96-9DCF-DBE6BD86110A}" dt="2022-04-26T04:39:45.092" v="2572" actId="478"/>
          <ac:spMkLst>
            <pc:docMk/>
            <pc:sldMk cId="1525024111" sldId="1014"/>
            <ac:spMk id="56" creationId="{BD64CED7-DE11-420D-8D88-8607042C3FDB}"/>
          </ac:spMkLst>
        </pc:spChg>
        <pc:spChg chg="add del mod">
          <ac:chgData name="高増　潔" userId="151964c3-78cd-4020-a226-814db5c6c8be" providerId="ADAL" clId="{05A3B18F-1D18-4F96-9DCF-DBE6BD86110A}" dt="2022-04-26T04:31:21.999" v="2402" actId="478"/>
          <ac:spMkLst>
            <pc:docMk/>
            <pc:sldMk cId="1525024111" sldId="1014"/>
            <ac:spMk id="57" creationId="{5CD90877-895D-413F-93F7-674DA9AB9C0B}"/>
          </ac:spMkLst>
        </pc:spChg>
        <pc:spChg chg="add del mod">
          <ac:chgData name="高増　潔" userId="151964c3-78cd-4020-a226-814db5c6c8be" providerId="ADAL" clId="{05A3B18F-1D18-4F96-9DCF-DBE6BD86110A}" dt="2022-04-26T04:39:45.795" v="2573" actId="478"/>
          <ac:spMkLst>
            <pc:docMk/>
            <pc:sldMk cId="1525024111" sldId="1014"/>
            <ac:spMk id="58" creationId="{90C6CCDA-1DCC-45B9-8F87-02EF34AE390D}"/>
          </ac:spMkLst>
        </pc:spChg>
        <pc:spChg chg="add del mod">
          <ac:chgData name="高増　潔" userId="151964c3-78cd-4020-a226-814db5c6c8be" providerId="ADAL" clId="{05A3B18F-1D18-4F96-9DCF-DBE6BD86110A}" dt="2022-04-26T04:39:46.420" v="2574" actId="478"/>
          <ac:spMkLst>
            <pc:docMk/>
            <pc:sldMk cId="1525024111" sldId="1014"/>
            <ac:spMk id="59" creationId="{D26FDF45-64D2-4E09-AF2A-E926949992CB}"/>
          </ac:spMkLst>
        </pc:spChg>
        <pc:spChg chg="add del mod">
          <ac:chgData name="高増　潔" userId="151964c3-78cd-4020-a226-814db5c6c8be" providerId="ADAL" clId="{05A3B18F-1D18-4F96-9DCF-DBE6BD86110A}" dt="2022-04-26T04:39:44.068" v="2571" actId="478"/>
          <ac:spMkLst>
            <pc:docMk/>
            <pc:sldMk cId="1525024111" sldId="1014"/>
            <ac:spMk id="60" creationId="{DDFCEA6A-DEB3-470F-AC28-D718FF3A98C2}"/>
          </ac:spMkLst>
        </pc:spChg>
        <pc:grpChg chg="add del mod">
          <ac:chgData name="高増　潔" userId="151964c3-78cd-4020-a226-814db5c6c8be" providerId="ADAL" clId="{05A3B18F-1D18-4F96-9DCF-DBE6BD86110A}" dt="2022-04-25T22:37:26.884" v="1670" actId="165"/>
          <ac:grpSpMkLst>
            <pc:docMk/>
            <pc:sldMk cId="1525024111" sldId="1014"/>
            <ac:grpSpMk id="6" creationId="{6035C781-15D4-42D0-9477-699EFD8D03B6}"/>
          </ac:grpSpMkLst>
        </pc:grpChg>
        <pc:grpChg chg="add del mod">
          <ac:chgData name="高増　潔" userId="151964c3-78cd-4020-a226-814db5c6c8be" providerId="ADAL" clId="{05A3B18F-1D18-4F96-9DCF-DBE6BD86110A}" dt="2022-05-08T01:49:07.768" v="2808" actId="478"/>
          <ac:grpSpMkLst>
            <pc:docMk/>
            <pc:sldMk cId="1525024111" sldId="1014"/>
            <ac:grpSpMk id="6" creationId="{76E62FAF-9972-E7C6-6631-734F3C92179B}"/>
          </ac:grpSpMkLst>
        </pc:grpChg>
        <pc:grpChg chg="mod topLvl">
          <ac:chgData name="高増　潔" userId="151964c3-78cd-4020-a226-814db5c6c8be" providerId="ADAL" clId="{05A3B18F-1D18-4F96-9DCF-DBE6BD86110A}" dt="2022-05-08T09:58:06.127" v="2906" actId="1076"/>
          <ac:grpSpMkLst>
            <pc:docMk/>
            <pc:sldMk cId="1525024111" sldId="1014"/>
            <ac:grpSpMk id="14" creationId="{AB660104-F9EA-4462-8F33-1D1E8E13F5F0}"/>
          </ac:grpSpMkLst>
        </pc:grpChg>
        <pc:grpChg chg="del mod topLvl">
          <ac:chgData name="高増　潔" userId="151964c3-78cd-4020-a226-814db5c6c8be" providerId="ADAL" clId="{05A3B18F-1D18-4F96-9DCF-DBE6BD86110A}" dt="2022-04-25T22:42:21.537" v="1714" actId="478"/>
          <ac:grpSpMkLst>
            <pc:docMk/>
            <pc:sldMk cId="1525024111" sldId="1014"/>
            <ac:grpSpMk id="15" creationId="{F9865E6A-6B84-4CCB-81E8-7875983D25D2}"/>
          </ac:grpSpMkLst>
        </pc:grpChg>
        <pc:grpChg chg="mod">
          <ac:chgData name="高増　潔" userId="151964c3-78cd-4020-a226-814db5c6c8be" providerId="ADAL" clId="{05A3B18F-1D18-4F96-9DCF-DBE6BD86110A}" dt="2022-04-26T02:00:58.715" v="2128" actId="165"/>
          <ac:grpSpMkLst>
            <pc:docMk/>
            <pc:sldMk cId="1525024111" sldId="1014"/>
            <ac:grpSpMk id="29" creationId="{63A75399-AAFC-444B-B6BE-2EF7986F7BD1}"/>
          </ac:grpSpMkLst>
        </pc:grpChg>
        <pc:grpChg chg="add mod">
          <ac:chgData name="高増　潔" userId="151964c3-78cd-4020-a226-814db5c6c8be" providerId="ADAL" clId="{05A3B18F-1D18-4F96-9DCF-DBE6BD86110A}" dt="2022-05-08T09:58:06.127" v="2906" actId="1076"/>
          <ac:grpSpMkLst>
            <pc:docMk/>
            <pc:sldMk cId="1525024111" sldId="1014"/>
            <ac:grpSpMk id="36" creationId="{17EF1FB0-0644-6FC5-7D0D-9AA8255543B5}"/>
          </ac:grpSpMkLst>
        </pc:grpChg>
        <pc:grpChg chg="add del mod">
          <ac:chgData name="高増　潔" userId="151964c3-78cd-4020-a226-814db5c6c8be" providerId="ADAL" clId="{05A3B18F-1D18-4F96-9DCF-DBE6BD86110A}" dt="2022-04-26T01:53:02.808" v="1997" actId="165"/>
          <ac:grpSpMkLst>
            <pc:docMk/>
            <pc:sldMk cId="1525024111" sldId="1014"/>
            <ac:grpSpMk id="41" creationId="{9B933DA1-8799-4E81-A1F3-6D284D50B4E0}"/>
          </ac:grpSpMkLst>
        </pc:grpChg>
        <pc:grpChg chg="mod">
          <ac:chgData name="高増　潔" userId="151964c3-78cd-4020-a226-814db5c6c8be" providerId="ADAL" clId="{05A3B18F-1D18-4F96-9DCF-DBE6BD86110A}" dt="2022-05-08T01:49:10.029" v="2809"/>
          <ac:grpSpMkLst>
            <pc:docMk/>
            <pc:sldMk cId="1525024111" sldId="1014"/>
            <ac:grpSpMk id="41" creationId="{AADC9247-760C-AB95-87AC-93F6B01C5CC9}"/>
          </ac:grpSpMkLst>
        </pc:grpChg>
        <pc:grpChg chg="add del mod topLvl">
          <ac:chgData name="高増　潔" userId="151964c3-78cd-4020-a226-814db5c6c8be" providerId="ADAL" clId="{05A3B18F-1D18-4F96-9DCF-DBE6BD86110A}" dt="2022-05-08T01:40:01.719" v="2586" actId="165"/>
          <ac:grpSpMkLst>
            <pc:docMk/>
            <pc:sldMk cId="1525024111" sldId="1014"/>
            <ac:grpSpMk id="44" creationId="{BA42188B-0346-440F-A76E-F7BD74879B9B}"/>
          </ac:grpSpMkLst>
        </pc:grpChg>
        <pc:grpChg chg="add del mod">
          <ac:chgData name="高増　潔" userId="151964c3-78cd-4020-a226-814db5c6c8be" providerId="ADAL" clId="{05A3B18F-1D18-4F96-9DCF-DBE6BD86110A}" dt="2022-04-26T02:00:58.715" v="2128" actId="165"/>
          <ac:grpSpMkLst>
            <pc:docMk/>
            <pc:sldMk cId="1525024111" sldId="1014"/>
            <ac:grpSpMk id="46" creationId="{08F0EF5E-193D-478F-8B4E-286B62E38496}"/>
          </ac:grpSpMkLst>
        </pc:grpChg>
        <pc:picChg chg="add del mod">
          <ac:chgData name="高増　潔" userId="151964c3-78cd-4020-a226-814db5c6c8be" providerId="ADAL" clId="{05A3B18F-1D18-4F96-9DCF-DBE6BD86110A}" dt="2022-04-26T04:26:30.269" v="2369" actId="478"/>
          <ac:picMkLst>
            <pc:docMk/>
            <pc:sldMk cId="1525024111" sldId="1014"/>
            <ac:picMk id="50" creationId="{6097E8F2-5443-4757-BEC4-75F7CE2A379A}"/>
          </ac:picMkLst>
        </pc:picChg>
        <pc:picChg chg="mod">
          <ac:chgData name="高増　潔" userId="151964c3-78cd-4020-a226-814db5c6c8be" providerId="ADAL" clId="{05A3B18F-1D18-4F96-9DCF-DBE6BD86110A}" dt="2022-04-26T04:25:18.407" v="2355" actId="27803"/>
          <ac:picMkLst>
            <pc:docMk/>
            <pc:sldMk cId="1525024111" sldId="1014"/>
            <ac:picMk id="51" creationId="{6097E8F2-5443-4757-BEC4-75F7CE2A379A}"/>
          </ac:picMkLst>
        </pc:picChg>
        <pc:picChg chg="del mod">
          <ac:chgData name="高増　潔" userId="151964c3-78cd-4020-a226-814db5c6c8be" providerId="ADAL" clId="{05A3B18F-1D18-4F96-9DCF-DBE6BD86110A}" dt="2022-04-26T04:27:07.256" v="2371" actId="478"/>
          <ac:picMkLst>
            <pc:docMk/>
            <pc:sldMk cId="1525024111" sldId="1014"/>
            <ac:picMk id="52" creationId="{957A7A5A-E554-4562-A8DE-B03144E5C8BD}"/>
          </ac:picMkLst>
        </pc:picChg>
        <pc:picChg chg="del mod">
          <ac:chgData name="高増　潔" userId="151964c3-78cd-4020-a226-814db5c6c8be" providerId="ADAL" clId="{05A3B18F-1D18-4F96-9DCF-DBE6BD86110A}" dt="2022-04-26T04:29:34.269" v="2384" actId="478"/>
          <ac:picMkLst>
            <pc:docMk/>
            <pc:sldMk cId="1525024111" sldId="1014"/>
            <ac:picMk id="54" creationId="{17A38B57-65E2-41CF-B6B2-358B22151317}"/>
          </ac:picMkLst>
        </pc:picChg>
        <pc:cxnChg chg="del mod topLvl">
          <ac:chgData name="高増　潔" userId="151964c3-78cd-4020-a226-814db5c6c8be" providerId="ADAL" clId="{05A3B18F-1D18-4F96-9DCF-DBE6BD86110A}" dt="2022-04-25T22:42:23.463" v="1715" actId="478"/>
          <ac:cxnSpMkLst>
            <pc:docMk/>
            <pc:sldMk cId="1525024111" sldId="1014"/>
            <ac:cxnSpMk id="8" creationId="{BFF74172-E883-4034-A915-89886537DBEA}"/>
          </ac:cxnSpMkLst>
        </pc:cxnChg>
        <pc:cxnChg chg="mod ord topLvl">
          <ac:chgData name="高増　潔" userId="151964c3-78cd-4020-a226-814db5c6c8be" providerId="ADAL" clId="{05A3B18F-1D18-4F96-9DCF-DBE6BD86110A}" dt="2022-05-08T09:58:06.127" v="2906" actId="1076"/>
          <ac:cxnSpMkLst>
            <pc:docMk/>
            <pc:sldMk cId="1525024111" sldId="1014"/>
            <ac:cxnSpMk id="20" creationId="{E3FCEED7-BD39-48E7-B0E2-A42879A87E9D}"/>
          </ac:cxnSpMkLst>
        </pc:cxnChg>
        <pc:cxnChg chg="mod ord topLvl">
          <ac:chgData name="高増　潔" userId="151964c3-78cd-4020-a226-814db5c6c8be" providerId="ADAL" clId="{05A3B18F-1D18-4F96-9DCF-DBE6BD86110A}" dt="2022-05-08T09:58:06.127" v="2906" actId="1076"/>
          <ac:cxnSpMkLst>
            <pc:docMk/>
            <pc:sldMk cId="1525024111" sldId="1014"/>
            <ac:cxnSpMk id="21" creationId="{131C62DF-C8E7-43DA-AA60-B27515391C21}"/>
          </ac:cxnSpMkLst>
        </pc:cxnChg>
        <pc:cxnChg chg="mod ord topLvl">
          <ac:chgData name="高増　潔" userId="151964c3-78cd-4020-a226-814db5c6c8be" providerId="ADAL" clId="{05A3B18F-1D18-4F96-9DCF-DBE6BD86110A}" dt="2022-05-08T09:58:06.127" v="2906" actId="1076"/>
          <ac:cxnSpMkLst>
            <pc:docMk/>
            <pc:sldMk cId="1525024111" sldId="1014"/>
            <ac:cxnSpMk id="22" creationId="{08585FD4-EF71-4FA4-B347-B33EEBE8C282}"/>
          </ac:cxnSpMkLst>
        </pc:cxnChg>
        <pc:cxnChg chg="mod ord topLvl">
          <ac:chgData name="高増　潔" userId="151964c3-78cd-4020-a226-814db5c6c8be" providerId="ADAL" clId="{05A3B18F-1D18-4F96-9DCF-DBE6BD86110A}" dt="2022-05-08T09:58:06.127" v="2906" actId="1076"/>
          <ac:cxnSpMkLst>
            <pc:docMk/>
            <pc:sldMk cId="1525024111" sldId="1014"/>
            <ac:cxnSpMk id="23" creationId="{08E50A50-169C-43FF-866B-7EE848F2847A}"/>
          </ac:cxnSpMkLst>
        </pc:cxnChg>
        <pc:cxnChg chg="mod topLvl">
          <ac:chgData name="高増　潔" userId="151964c3-78cd-4020-a226-814db5c6c8be" providerId="ADAL" clId="{05A3B18F-1D18-4F96-9DCF-DBE6BD86110A}" dt="2022-05-08T09:58:06.127" v="2906" actId="1076"/>
          <ac:cxnSpMkLst>
            <pc:docMk/>
            <pc:sldMk cId="1525024111" sldId="1014"/>
            <ac:cxnSpMk id="24" creationId="{FFFB9BB3-3961-41A7-8F4D-A70437D0D336}"/>
          </ac:cxnSpMkLst>
        </pc:cxnChg>
        <pc:cxnChg chg="add mod ord topLvl">
          <ac:chgData name="高増　潔" userId="151964c3-78cd-4020-a226-814db5c6c8be" providerId="ADAL" clId="{05A3B18F-1D18-4F96-9DCF-DBE6BD86110A}" dt="2022-05-08T09:58:06.127" v="2906" actId="1076"/>
          <ac:cxnSpMkLst>
            <pc:docMk/>
            <pc:sldMk cId="1525024111" sldId="1014"/>
            <ac:cxnSpMk id="43" creationId="{DA8A794E-C947-4C92-8F73-713E5EB30513}"/>
          </ac:cxnSpMkLst>
        </pc:cxnChg>
        <pc:cxnChg chg="add del mod">
          <ac:chgData name="高増　潔" userId="151964c3-78cd-4020-a226-814db5c6c8be" providerId="ADAL" clId="{05A3B18F-1D18-4F96-9DCF-DBE6BD86110A}" dt="2022-04-26T04:39:44.068" v="2571" actId="478"/>
          <ac:cxnSpMkLst>
            <pc:docMk/>
            <pc:sldMk cId="1525024111" sldId="1014"/>
            <ac:cxnSpMk id="62" creationId="{033BEECC-0966-45FB-A2FB-C8E54CE500C4}"/>
          </ac:cxnSpMkLst>
        </pc:cxnChg>
        <pc:cxnChg chg="add del mod">
          <ac:chgData name="高増　潔" userId="151964c3-78cd-4020-a226-814db5c6c8be" providerId="ADAL" clId="{05A3B18F-1D18-4F96-9DCF-DBE6BD86110A}" dt="2022-04-26T04:35:26.584" v="2549" actId="478"/>
          <ac:cxnSpMkLst>
            <pc:docMk/>
            <pc:sldMk cId="1525024111" sldId="1014"/>
            <ac:cxnSpMk id="67" creationId="{64071659-C480-4205-B7AE-1919F777CD0D}"/>
          </ac:cxnSpMkLst>
        </pc:cxnChg>
        <pc:cxnChg chg="add del mod">
          <ac:chgData name="高増　潔" userId="151964c3-78cd-4020-a226-814db5c6c8be" providerId="ADAL" clId="{05A3B18F-1D18-4F96-9DCF-DBE6BD86110A}" dt="2022-04-26T04:39:44.068" v="2571" actId="478"/>
          <ac:cxnSpMkLst>
            <pc:docMk/>
            <pc:sldMk cId="1525024111" sldId="1014"/>
            <ac:cxnSpMk id="72" creationId="{A7053908-7B50-4D96-9730-9A82D2BF2AFD}"/>
          </ac:cxnSpMkLst>
        </pc:cxnChg>
        <pc:cxnChg chg="add del mod">
          <ac:chgData name="高増　潔" userId="151964c3-78cd-4020-a226-814db5c6c8be" providerId="ADAL" clId="{05A3B18F-1D18-4F96-9DCF-DBE6BD86110A}" dt="2022-04-26T04:39:44.068" v="2571" actId="478"/>
          <ac:cxnSpMkLst>
            <pc:docMk/>
            <pc:sldMk cId="1525024111" sldId="1014"/>
            <ac:cxnSpMk id="73" creationId="{24F81781-19FD-48A2-84C0-9086BB03FCB0}"/>
          </ac:cxnSpMkLst>
        </pc:cxnChg>
      </pc:sldChg>
      <pc:sldChg chg="addSp modSp new mod">
        <pc:chgData name="高増　潔" userId="151964c3-78cd-4020-a226-814db5c6c8be" providerId="ADAL" clId="{05A3B18F-1D18-4F96-9DCF-DBE6BD86110A}" dt="2022-06-18T13:03:00.478" v="3947" actId="6549"/>
        <pc:sldMkLst>
          <pc:docMk/>
          <pc:sldMk cId="3367756244" sldId="1015"/>
        </pc:sldMkLst>
        <pc:spChg chg="mod">
          <ac:chgData name="高増　潔" userId="151964c3-78cd-4020-a226-814db5c6c8be" providerId="ADAL" clId="{05A3B18F-1D18-4F96-9DCF-DBE6BD86110A}" dt="2022-06-18T13:03:00.478" v="3947" actId="6549"/>
          <ac:spMkLst>
            <pc:docMk/>
            <pc:sldMk cId="3367756244" sldId="1015"/>
            <ac:spMk id="2" creationId="{07F8D601-1AD5-BD63-969C-18EE87DDF64E}"/>
          </ac:spMkLst>
        </pc:spChg>
        <pc:spChg chg="mod">
          <ac:chgData name="高増　潔" userId="151964c3-78cd-4020-a226-814db5c6c8be" providerId="ADAL" clId="{05A3B18F-1D18-4F96-9DCF-DBE6BD86110A}" dt="2022-05-08T06:32:50.882" v="2903"/>
          <ac:spMkLst>
            <pc:docMk/>
            <pc:sldMk cId="3367756244" sldId="1015"/>
            <ac:spMk id="3" creationId="{2636F3AD-A885-E9B8-BF84-5074D22C6290}"/>
          </ac:spMkLst>
        </pc:spChg>
        <pc:spChg chg="add mod">
          <ac:chgData name="高増　潔" userId="151964c3-78cd-4020-a226-814db5c6c8be" providerId="ADAL" clId="{05A3B18F-1D18-4F96-9DCF-DBE6BD86110A}" dt="2022-05-08T10:04:33.764" v="3904"/>
          <ac:spMkLst>
            <pc:docMk/>
            <pc:sldMk cId="3367756244" sldId="1015"/>
            <ac:spMk id="8" creationId="{9D1F7AFE-68D3-9855-E1A4-8B8AEC8F8A19}"/>
          </ac:spMkLst>
        </pc:spChg>
        <pc:picChg chg="add mod">
          <ac:chgData name="高増　潔" userId="151964c3-78cd-4020-a226-814db5c6c8be" providerId="ADAL" clId="{05A3B18F-1D18-4F96-9DCF-DBE6BD86110A}" dt="2022-05-08T10:03:48.018" v="3803"/>
          <ac:picMkLst>
            <pc:docMk/>
            <pc:sldMk cId="3367756244" sldId="1015"/>
            <ac:picMk id="7" creationId="{D4BBE748-3067-3AEF-0FA6-71BC13591CAC}"/>
          </ac:picMkLst>
        </pc:picChg>
      </pc:sldChg>
    </pc:docChg>
  </pc:docChgLst>
  <pc:docChgLst>
    <pc:chgData name="高増　潔" userId="151964c3-78cd-4020-a226-814db5c6c8be" providerId="ADAL" clId="{7DA1E5A5-090C-494C-8DD1-B7EF26B7AF1D}"/>
    <pc:docChg chg="undo custSel addSld delSld modSld">
      <pc:chgData name="高増　潔" userId="151964c3-78cd-4020-a226-814db5c6c8be" providerId="ADAL" clId="{7DA1E5A5-090C-494C-8DD1-B7EF26B7AF1D}" dt="2022-05-16T05:06:23.097" v="3159"/>
      <pc:docMkLst>
        <pc:docMk/>
      </pc:docMkLst>
      <pc:sldChg chg="delSp modSp mod">
        <pc:chgData name="高増　潔" userId="151964c3-78cd-4020-a226-814db5c6c8be" providerId="ADAL" clId="{7DA1E5A5-090C-494C-8DD1-B7EF26B7AF1D}" dt="2022-04-25T05:59:10.724" v="2973" actId="1076"/>
        <pc:sldMkLst>
          <pc:docMk/>
          <pc:sldMk cId="1479178454" sldId="877"/>
        </pc:sldMkLst>
        <pc:spChg chg="del">
          <ac:chgData name="高増　潔" userId="151964c3-78cd-4020-a226-814db5c6c8be" providerId="ADAL" clId="{7DA1E5A5-090C-494C-8DD1-B7EF26B7AF1D}" dt="2022-04-25T05:59:05.183" v="2968" actId="478"/>
          <ac:spMkLst>
            <pc:docMk/>
            <pc:sldMk cId="1479178454" sldId="877"/>
            <ac:spMk id="9" creationId="{B6318E79-5668-4093-94C5-EFAA116113B6}"/>
          </ac:spMkLst>
        </pc:spChg>
        <pc:spChg chg="del">
          <ac:chgData name="高増　潔" userId="151964c3-78cd-4020-a226-814db5c6c8be" providerId="ADAL" clId="{7DA1E5A5-090C-494C-8DD1-B7EF26B7AF1D}" dt="2022-04-25T05:59:05.763" v="2969" actId="478"/>
          <ac:spMkLst>
            <pc:docMk/>
            <pc:sldMk cId="1479178454" sldId="877"/>
            <ac:spMk id="10" creationId="{26FD32BF-54B7-4BA4-AD9A-311798E32CC2}"/>
          </ac:spMkLst>
        </pc:spChg>
        <pc:spChg chg="del">
          <ac:chgData name="高増　潔" userId="151964c3-78cd-4020-a226-814db5c6c8be" providerId="ADAL" clId="{7DA1E5A5-090C-494C-8DD1-B7EF26B7AF1D}" dt="2022-04-25T05:59:07.192" v="2971" actId="478"/>
          <ac:spMkLst>
            <pc:docMk/>
            <pc:sldMk cId="1479178454" sldId="877"/>
            <ac:spMk id="12" creationId="{3F0889AD-2B38-4E32-88AB-2A8BA0C420D0}"/>
          </ac:spMkLst>
        </pc:spChg>
        <pc:spChg chg="del">
          <ac:chgData name="高増　潔" userId="151964c3-78cd-4020-a226-814db5c6c8be" providerId="ADAL" clId="{7DA1E5A5-090C-494C-8DD1-B7EF26B7AF1D}" dt="2022-04-25T05:59:04.391" v="2967" actId="478"/>
          <ac:spMkLst>
            <pc:docMk/>
            <pc:sldMk cId="1479178454" sldId="877"/>
            <ac:spMk id="13" creationId="{AA6B669B-F09C-4E98-B61B-0B1D5B41E324}"/>
          </ac:spMkLst>
        </pc:spChg>
        <pc:spChg chg="del">
          <ac:chgData name="高増　潔" userId="151964c3-78cd-4020-a226-814db5c6c8be" providerId="ADAL" clId="{7DA1E5A5-090C-494C-8DD1-B7EF26B7AF1D}" dt="2022-04-25T05:59:06.384" v="2970" actId="478"/>
          <ac:spMkLst>
            <pc:docMk/>
            <pc:sldMk cId="1479178454" sldId="877"/>
            <ac:spMk id="14" creationId="{5A843727-5D4D-405F-9F65-638CF99F2275}"/>
          </ac:spMkLst>
        </pc:spChg>
        <pc:spChg chg="del">
          <ac:chgData name="高増　潔" userId="151964c3-78cd-4020-a226-814db5c6c8be" providerId="ADAL" clId="{7DA1E5A5-090C-494C-8DD1-B7EF26B7AF1D}" dt="2022-04-25T05:59:07.923" v="2972" actId="478"/>
          <ac:spMkLst>
            <pc:docMk/>
            <pc:sldMk cId="1479178454" sldId="877"/>
            <ac:spMk id="15" creationId="{718AF9F0-4F3E-40CB-8F34-A01B5238777C}"/>
          </ac:spMkLst>
        </pc:spChg>
        <pc:picChg chg="mod">
          <ac:chgData name="高増　潔" userId="151964c3-78cd-4020-a226-814db5c6c8be" providerId="ADAL" clId="{7DA1E5A5-090C-494C-8DD1-B7EF26B7AF1D}" dt="2022-04-25T05:59:10.724" v="2973" actId="1076"/>
          <ac:picMkLst>
            <pc:docMk/>
            <pc:sldMk cId="1479178454" sldId="877"/>
            <ac:picMk id="8" creationId="{7D5392DF-FA44-46D4-AE14-3115E7628C36}"/>
          </ac:picMkLst>
        </pc:picChg>
      </pc:sldChg>
      <pc:sldChg chg="addSp delSp modSp mod">
        <pc:chgData name="高増　潔" userId="151964c3-78cd-4020-a226-814db5c6c8be" providerId="ADAL" clId="{7DA1E5A5-090C-494C-8DD1-B7EF26B7AF1D}" dt="2022-05-16T05:04:52.161" v="3004"/>
        <pc:sldMkLst>
          <pc:docMk/>
          <pc:sldMk cId="2691424301" sldId="1008"/>
        </pc:sldMkLst>
        <pc:spChg chg="mod">
          <ac:chgData name="高増　潔" userId="151964c3-78cd-4020-a226-814db5c6c8be" providerId="ADAL" clId="{7DA1E5A5-090C-494C-8DD1-B7EF26B7AF1D}" dt="2022-05-16T05:04:52.161" v="3004"/>
          <ac:spMkLst>
            <pc:docMk/>
            <pc:sldMk cId="2691424301" sldId="1008"/>
            <ac:spMk id="8195" creationId="{00000000-0000-0000-0000-000000000000}"/>
          </ac:spMkLst>
        </pc:spChg>
        <pc:picChg chg="del mod">
          <ac:chgData name="高増　潔" userId="151964c3-78cd-4020-a226-814db5c6c8be" providerId="ADAL" clId="{7DA1E5A5-090C-494C-8DD1-B7EF26B7AF1D}" dt="2022-04-25T05:45:16.490" v="2413" actId="478"/>
          <ac:picMkLst>
            <pc:docMk/>
            <pc:sldMk cId="2691424301" sldId="1008"/>
            <ac:picMk id="5" creationId="{581A439F-6D45-4F69-9A77-DF7BC9177FEF}"/>
          </ac:picMkLst>
        </pc:picChg>
        <pc:picChg chg="add del mod">
          <ac:chgData name="高増　潔" userId="151964c3-78cd-4020-a226-814db5c6c8be" providerId="ADAL" clId="{7DA1E5A5-090C-494C-8DD1-B7EF26B7AF1D}" dt="2022-04-25T05:53:29.431" v="2916" actId="478"/>
          <ac:picMkLst>
            <pc:docMk/>
            <pc:sldMk cId="2691424301" sldId="1008"/>
            <ac:picMk id="9" creationId="{9AC1A1A0-7644-48B9-9658-74BF156334FF}"/>
          </ac:picMkLst>
        </pc:picChg>
        <pc:picChg chg="add mod modCrop">
          <ac:chgData name="高増　潔" userId="151964c3-78cd-4020-a226-814db5c6c8be" providerId="ADAL" clId="{7DA1E5A5-090C-494C-8DD1-B7EF26B7AF1D}" dt="2022-04-25T05:53:58.933" v="2923" actId="14100"/>
          <ac:picMkLst>
            <pc:docMk/>
            <pc:sldMk cId="2691424301" sldId="1008"/>
            <ac:picMk id="10" creationId="{06209366-3F5B-4585-B634-5BBBD811ACD3}"/>
          </ac:picMkLst>
        </pc:picChg>
        <pc:picChg chg="del">
          <ac:chgData name="高増　潔" userId="151964c3-78cd-4020-a226-814db5c6c8be" providerId="ADAL" clId="{7DA1E5A5-090C-494C-8DD1-B7EF26B7AF1D}" dt="2022-04-25T05:44:27.873" v="2407" actId="478"/>
          <ac:picMkLst>
            <pc:docMk/>
            <pc:sldMk cId="2691424301" sldId="1008"/>
            <ac:picMk id="19" creationId="{00000000-0000-0000-0000-000000000000}"/>
          </ac:picMkLst>
        </pc:picChg>
      </pc:sldChg>
      <pc:sldChg chg="addSp delSp modSp mod">
        <pc:chgData name="高増　潔" userId="151964c3-78cd-4020-a226-814db5c6c8be" providerId="ADAL" clId="{7DA1E5A5-090C-494C-8DD1-B7EF26B7AF1D}" dt="2022-04-25T06:18:05.698" v="2990" actId="1582"/>
        <pc:sldMkLst>
          <pc:docMk/>
          <pc:sldMk cId="2435947089" sldId="1009"/>
        </pc:sldMkLst>
        <pc:spChg chg="mod">
          <ac:chgData name="高増　潔" userId="151964c3-78cd-4020-a226-814db5c6c8be" providerId="ADAL" clId="{7DA1E5A5-090C-494C-8DD1-B7EF26B7AF1D}" dt="2022-04-25T04:06:14.267" v="669" actId="553"/>
          <ac:spMkLst>
            <pc:docMk/>
            <pc:sldMk cId="2435947089" sldId="1009"/>
            <ac:spMk id="10" creationId="{8F1F2C63-C72D-46BA-9C97-4DFB3FB10AE4}"/>
          </ac:spMkLst>
        </pc:spChg>
        <pc:spChg chg="mod">
          <ac:chgData name="高増　潔" userId="151964c3-78cd-4020-a226-814db5c6c8be" providerId="ADAL" clId="{7DA1E5A5-090C-494C-8DD1-B7EF26B7AF1D}" dt="2022-04-25T06:01:43.204" v="2989" actId="339"/>
          <ac:spMkLst>
            <pc:docMk/>
            <pc:sldMk cId="2435947089" sldId="1009"/>
            <ac:spMk id="11" creationId="{8AFD24E5-9F57-4488-A02A-0204CBF94D68}"/>
          </ac:spMkLst>
        </pc:spChg>
        <pc:spChg chg="add del mod">
          <ac:chgData name="高増　潔" userId="151964c3-78cd-4020-a226-814db5c6c8be" providerId="ADAL" clId="{7DA1E5A5-090C-494C-8DD1-B7EF26B7AF1D}" dt="2022-04-25T02:06:07.487" v="204" actId="478"/>
          <ac:spMkLst>
            <pc:docMk/>
            <pc:sldMk cId="2435947089" sldId="1009"/>
            <ac:spMk id="20" creationId="{865E4709-34EC-4A2A-9751-017F7A998271}"/>
          </ac:spMkLst>
        </pc:spChg>
        <pc:spChg chg="mod">
          <ac:chgData name="高増　潔" userId="151964c3-78cd-4020-a226-814db5c6c8be" providerId="ADAL" clId="{7DA1E5A5-090C-494C-8DD1-B7EF26B7AF1D}" dt="2022-04-25T02:38:10.164" v="601"/>
          <ac:spMkLst>
            <pc:docMk/>
            <pc:sldMk cId="2435947089" sldId="1009"/>
            <ac:spMk id="23" creationId="{8F24F205-7155-4C08-AD5E-7C7C2A11ACFF}"/>
          </ac:spMkLst>
        </pc:spChg>
        <pc:spChg chg="add del mod">
          <ac:chgData name="高増　潔" userId="151964c3-78cd-4020-a226-814db5c6c8be" providerId="ADAL" clId="{7DA1E5A5-090C-494C-8DD1-B7EF26B7AF1D}" dt="2022-04-25T02:06:08.487" v="205" actId="478"/>
          <ac:spMkLst>
            <pc:docMk/>
            <pc:sldMk cId="2435947089" sldId="1009"/>
            <ac:spMk id="26" creationId="{7241FCFF-9356-4C5A-82CB-FB5CB6F0995A}"/>
          </ac:spMkLst>
        </pc:spChg>
        <pc:spChg chg="mod">
          <ac:chgData name="高増　潔" userId="151964c3-78cd-4020-a226-814db5c6c8be" providerId="ADAL" clId="{7DA1E5A5-090C-494C-8DD1-B7EF26B7AF1D}" dt="2022-04-25T04:09:45.978" v="718" actId="1037"/>
          <ac:spMkLst>
            <pc:docMk/>
            <pc:sldMk cId="2435947089" sldId="1009"/>
            <ac:spMk id="30" creationId="{CD5E0111-A3B1-48EB-A581-379C333AD666}"/>
          </ac:spMkLst>
        </pc:spChg>
        <pc:spChg chg="mod">
          <ac:chgData name="高増　潔" userId="151964c3-78cd-4020-a226-814db5c6c8be" providerId="ADAL" clId="{7DA1E5A5-090C-494C-8DD1-B7EF26B7AF1D}" dt="2022-04-25T01:31:37.695" v="0" actId="1076"/>
          <ac:spMkLst>
            <pc:docMk/>
            <pc:sldMk cId="2435947089" sldId="1009"/>
            <ac:spMk id="31" creationId="{A442A26D-0E38-46D2-B214-0EA51DDA8218}"/>
          </ac:spMkLst>
        </pc:spChg>
        <pc:spChg chg="mod">
          <ac:chgData name="高増　潔" userId="151964c3-78cd-4020-a226-814db5c6c8be" providerId="ADAL" clId="{7DA1E5A5-090C-494C-8DD1-B7EF26B7AF1D}" dt="2022-04-25T04:05:22.576" v="662" actId="12788"/>
          <ac:spMkLst>
            <pc:docMk/>
            <pc:sldMk cId="2435947089" sldId="1009"/>
            <ac:spMk id="32" creationId="{84D279B1-30D9-47BB-88B3-FAE331668F3D}"/>
          </ac:spMkLst>
        </pc:spChg>
        <pc:spChg chg="mod">
          <ac:chgData name="高増　潔" userId="151964c3-78cd-4020-a226-814db5c6c8be" providerId="ADAL" clId="{7DA1E5A5-090C-494C-8DD1-B7EF26B7AF1D}" dt="2022-04-25T02:35:21.935" v="481" actId="14100"/>
          <ac:spMkLst>
            <pc:docMk/>
            <pc:sldMk cId="2435947089" sldId="1009"/>
            <ac:spMk id="33" creationId="{88EDA548-5B99-4C3A-A16C-ADFE9AC86B34}"/>
          </ac:spMkLst>
        </pc:spChg>
        <pc:spChg chg="add mod">
          <ac:chgData name="高増　潔" userId="151964c3-78cd-4020-a226-814db5c6c8be" providerId="ADAL" clId="{7DA1E5A5-090C-494C-8DD1-B7EF26B7AF1D}" dt="2022-04-25T01:32:17.352" v="41"/>
          <ac:spMkLst>
            <pc:docMk/>
            <pc:sldMk cId="2435947089" sldId="1009"/>
            <ac:spMk id="35" creationId="{5DA7BE91-CF2E-42EF-8C99-E3013AD61F4B}"/>
          </ac:spMkLst>
        </pc:spChg>
        <pc:spChg chg="add mod">
          <ac:chgData name="高増　潔" userId="151964c3-78cd-4020-a226-814db5c6c8be" providerId="ADAL" clId="{7DA1E5A5-090C-494C-8DD1-B7EF26B7AF1D}" dt="2022-04-25T01:50:49.534" v="96" actId="1076"/>
          <ac:spMkLst>
            <pc:docMk/>
            <pc:sldMk cId="2435947089" sldId="1009"/>
            <ac:spMk id="37" creationId="{B8B6C31F-ABFB-45B1-BC7B-FD41169AB1F0}"/>
          </ac:spMkLst>
        </pc:spChg>
        <pc:spChg chg="add del mod">
          <ac:chgData name="高増　潔" userId="151964c3-78cd-4020-a226-814db5c6c8be" providerId="ADAL" clId="{7DA1E5A5-090C-494C-8DD1-B7EF26B7AF1D}" dt="2022-04-25T02:25:24.857" v="316" actId="478"/>
          <ac:spMkLst>
            <pc:docMk/>
            <pc:sldMk cId="2435947089" sldId="1009"/>
            <ac:spMk id="38" creationId="{47A265B3-5CD6-4949-96DE-ACB2CC730467}"/>
          </ac:spMkLst>
        </pc:spChg>
        <pc:spChg chg="add mod">
          <ac:chgData name="高増　潔" userId="151964c3-78cd-4020-a226-814db5c6c8be" providerId="ADAL" clId="{7DA1E5A5-090C-494C-8DD1-B7EF26B7AF1D}" dt="2022-04-25T01:58:13.507" v="164" actId="164"/>
          <ac:spMkLst>
            <pc:docMk/>
            <pc:sldMk cId="2435947089" sldId="1009"/>
            <ac:spMk id="39" creationId="{C57B021B-ED7A-4ECA-9192-0D216A41F64E}"/>
          </ac:spMkLst>
        </pc:spChg>
        <pc:spChg chg="add mod">
          <ac:chgData name="高増　潔" userId="151964c3-78cd-4020-a226-814db5c6c8be" providerId="ADAL" clId="{7DA1E5A5-090C-494C-8DD1-B7EF26B7AF1D}" dt="2022-04-25T01:58:13.507" v="164" actId="164"/>
          <ac:spMkLst>
            <pc:docMk/>
            <pc:sldMk cId="2435947089" sldId="1009"/>
            <ac:spMk id="40" creationId="{E0D77E56-FC8D-4F64-AF53-0FF0261A1003}"/>
          </ac:spMkLst>
        </pc:spChg>
        <pc:spChg chg="del mod topLvl">
          <ac:chgData name="高増　潔" userId="151964c3-78cd-4020-a226-814db5c6c8be" providerId="ADAL" clId="{7DA1E5A5-090C-494C-8DD1-B7EF26B7AF1D}" dt="2022-04-25T04:04:56.798" v="649" actId="478"/>
          <ac:spMkLst>
            <pc:docMk/>
            <pc:sldMk cId="2435947089" sldId="1009"/>
            <ac:spMk id="45" creationId="{D8E1AB36-798F-4CB9-8B96-8997BEADDE1B}"/>
          </ac:spMkLst>
        </pc:spChg>
        <pc:spChg chg="del mod topLvl">
          <ac:chgData name="高増　潔" userId="151964c3-78cd-4020-a226-814db5c6c8be" providerId="ADAL" clId="{7DA1E5A5-090C-494C-8DD1-B7EF26B7AF1D}" dt="2022-04-25T02:26:10.126" v="322" actId="478"/>
          <ac:spMkLst>
            <pc:docMk/>
            <pc:sldMk cId="2435947089" sldId="1009"/>
            <ac:spMk id="46" creationId="{0A6142A2-923A-443A-B327-4C7A4F639A94}"/>
          </ac:spMkLst>
        </pc:spChg>
        <pc:spChg chg="add mod ord">
          <ac:chgData name="高増　潔" userId="151964c3-78cd-4020-a226-814db5c6c8be" providerId="ADAL" clId="{7DA1E5A5-090C-494C-8DD1-B7EF26B7AF1D}" dt="2022-04-25T04:01:36.502" v="620" actId="339"/>
          <ac:spMkLst>
            <pc:docMk/>
            <pc:sldMk cId="2435947089" sldId="1009"/>
            <ac:spMk id="47" creationId="{DE666BC6-9437-454F-88A2-9A3D4AB7B763}"/>
          </ac:spMkLst>
        </pc:spChg>
        <pc:spChg chg="add mod">
          <ac:chgData name="高増　潔" userId="151964c3-78cd-4020-a226-814db5c6c8be" providerId="ADAL" clId="{7DA1E5A5-090C-494C-8DD1-B7EF26B7AF1D}" dt="2022-04-25T04:09:33.688" v="717" actId="1037"/>
          <ac:spMkLst>
            <pc:docMk/>
            <pc:sldMk cId="2435947089" sldId="1009"/>
            <ac:spMk id="48" creationId="{009B68E9-DD4C-4224-9193-620C3CC8CB8B}"/>
          </ac:spMkLst>
        </pc:spChg>
        <pc:spChg chg="add mod">
          <ac:chgData name="高増　潔" userId="151964c3-78cd-4020-a226-814db5c6c8be" providerId="ADAL" clId="{7DA1E5A5-090C-494C-8DD1-B7EF26B7AF1D}" dt="2022-04-25T02:24:55.682" v="315" actId="339"/>
          <ac:spMkLst>
            <pc:docMk/>
            <pc:sldMk cId="2435947089" sldId="1009"/>
            <ac:spMk id="49" creationId="{0596FE9F-C502-4C44-969B-C8581C0EDF5F}"/>
          </ac:spMkLst>
        </pc:spChg>
        <pc:spChg chg="mod topLvl">
          <ac:chgData name="高増　潔" userId="151964c3-78cd-4020-a226-814db5c6c8be" providerId="ADAL" clId="{7DA1E5A5-090C-494C-8DD1-B7EF26B7AF1D}" dt="2022-04-25T04:04:50.583" v="646" actId="1076"/>
          <ac:spMkLst>
            <pc:docMk/>
            <pc:sldMk cId="2435947089" sldId="1009"/>
            <ac:spMk id="51" creationId="{467F4A71-2B09-41E8-84C1-B500D8A1AFCA}"/>
          </ac:spMkLst>
        </pc:spChg>
        <pc:spChg chg="mod topLvl">
          <ac:chgData name="高増　潔" userId="151964c3-78cd-4020-a226-814db5c6c8be" providerId="ADAL" clId="{7DA1E5A5-090C-494C-8DD1-B7EF26B7AF1D}" dt="2022-04-25T04:04:50.583" v="646" actId="1076"/>
          <ac:spMkLst>
            <pc:docMk/>
            <pc:sldMk cId="2435947089" sldId="1009"/>
            <ac:spMk id="52" creationId="{36A5C24E-9BD0-47CA-957C-EB7504A405E0}"/>
          </ac:spMkLst>
        </pc:spChg>
        <pc:spChg chg="add del mod">
          <ac:chgData name="高増　潔" userId="151964c3-78cd-4020-a226-814db5c6c8be" providerId="ADAL" clId="{7DA1E5A5-090C-494C-8DD1-B7EF26B7AF1D}" dt="2022-04-25T04:04:16.435" v="635" actId="478"/>
          <ac:spMkLst>
            <pc:docMk/>
            <pc:sldMk cId="2435947089" sldId="1009"/>
            <ac:spMk id="53" creationId="{465DCCD6-C738-4BC6-9D52-588C510F6E4F}"/>
          </ac:spMkLst>
        </pc:spChg>
        <pc:spChg chg="mod">
          <ac:chgData name="高増　潔" userId="151964c3-78cd-4020-a226-814db5c6c8be" providerId="ADAL" clId="{7DA1E5A5-090C-494C-8DD1-B7EF26B7AF1D}" dt="2022-04-25T04:04:27.935" v="637" actId="1582"/>
          <ac:spMkLst>
            <pc:docMk/>
            <pc:sldMk cId="2435947089" sldId="1009"/>
            <ac:spMk id="55" creationId="{5349AD08-7D40-45CE-85C4-18B771CC5D1E}"/>
          </ac:spMkLst>
        </pc:spChg>
        <pc:spChg chg="mod">
          <ac:chgData name="高増　潔" userId="151964c3-78cd-4020-a226-814db5c6c8be" providerId="ADAL" clId="{7DA1E5A5-090C-494C-8DD1-B7EF26B7AF1D}" dt="2022-04-25T04:04:27.935" v="637" actId="1582"/>
          <ac:spMkLst>
            <pc:docMk/>
            <pc:sldMk cId="2435947089" sldId="1009"/>
            <ac:spMk id="56" creationId="{40A507C0-756E-4651-9CC6-20737E5D259E}"/>
          </ac:spMkLst>
        </pc:spChg>
        <pc:spChg chg="mod">
          <ac:chgData name="高増　潔" userId="151964c3-78cd-4020-a226-814db5c6c8be" providerId="ADAL" clId="{7DA1E5A5-090C-494C-8DD1-B7EF26B7AF1D}" dt="2022-04-25T04:05:02.486" v="651" actId="1582"/>
          <ac:spMkLst>
            <pc:docMk/>
            <pc:sldMk cId="2435947089" sldId="1009"/>
            <ac:spMk id="58" creationId="{9E09A6A2-B445-4C1F-A6F5-5360FC6662D9}"/>
          </ac:spMkLst>
        </pc:spChg>
        <pc:spChg chg="mod">
          <ac:chgData name="高増　潔" userId="151964c3-78cd-4020-a226-814db5c6c8be" providerId="ADAL" clId="{7DA1E5A5-090C-494C-8DD1-B7EF26B7AF1D}" dt="2022-04-25T04:05:02.486" v="651" actId="1582"/>
          <ac:spMkLst>
            <pc:docMk/>
            <pc:sldMk cId="2435947089" sldId="1009"/>
            <ac:spMk id="59" creationId="{E8179B26-5C38-4C98-95FB-264D7076FDAE}"/>
          </ac:spMkLst>
        </pc:spChg>
        <pc:spChg chg="add mod">
          <ac:chgData name="高増　潔" userId="151964c3-78cd-4020-a226-814db5c6c8be" providerId="ADAL" clId="{7DA1E5A5-090C-494C-8DD1-B7EF26B7AF1D}" dt="2022-04-25T06:18:05.698" v="2990" actId="1582"/>
          <ac:spMkLst>
            <pc:docMk/>
            <pc:sldMk cId="2435947089" sldId="1009"/>
            <ac:spMk id="61" creationId="{8039BBDD-E9C5-4911-9057-9494F419A340}"/>
          </ac:spMkLst>
        </pc:spChg>
        <pc:grpChg chg="add mod">
          <ac:chgData name="高増　潔" userId="151964c3-78cd-4020-a226-814db5c6c8be" providerId="ADAL" clId="{7DA1E5A5-090C-494C-8DD1-B7EF26B7AF1D}" dt="2022-04-25T04:03:24.985" v="625" actId="1076"/>
          <ac:grpSpMkLst>
            <pc:docMk/>
            <pc:sldMk cId="2435947089" sldId="1009"/>
            <ac:grpSpMk id="41" creationId="{D48A5246-E4E1-4670-821D-C51EEE7ED51A}"/>
          </ac:grpSpMkLst>
        </pc:grpChg>
        <pc:grpChg chg="add del mod">
          <ac:chgData name="高増　潔" userId="151964c3-78cd-4020-a226-814db5c6c8be" providerId="ADAL" clId="{7DA1E5A5-090C-494C-8DD1-B7EF26B7AF1D}" dt="2022-04-25T02:01:32.628" v="185" actId="165"/>
          <ac:grpSpMkLst>
            <pc:docMk/>
            <pc:sldMk cId="2435947089" sldId="1009"/>
            <ac:grpSpMk id="44" creationId="{17C66EDF-EA69-45BC-BC00-E9892134907A}"/>
          </ac:grpSpMkLst>
        </pc:grpChg>
        <pc:grpChg chg="add del mod">
          <ac:chgData name="高増　潔" userId="151964c3-78cd-4020-a226-814db5c6c8be" providerId="ADAL" clId="{7DA1E5A5-090C-494C-8DD1-B7EF26B7AF1D}" dt="2022-04-25T02:26:16.982" v="323" actId="165"/>
          <ac:grpSpMkLst>
            <pc:docMk/>
            <pc:sldMk cId="2435947089" sldId="1009"/>
            <ac:grpSpMk id="50" creationId="{D2D9622C-9DE1-4F5F-B56C-0DF15D34CC73}"/>
          </ac:grpSpMkLst>
        </pc:grpChg>
        <pc:grpChg chg="add mod">
          <ac:chgData name="高増　潔" userId="151964c3-78cd-4020-a226-814db5c6c8be" providerId="ADAL" clId="{7DA1E5A5-090C-494C-8DD1-B7EF26B7AF1D}" dt="2022-04-25T04:04:34.460" v="643" actId="1038"/>
          <ac:grpSpMkLst>
            <pc:docMk/>
            <pc:sldMk cId="2435947089" sldId="1009"/>
            <ac:grpSpMk id="54" creationId="{EEE182E0-FA59-42C4-949A-90872F1129A8}"/>
          </ac:grpSpMkLst>
        </pc:grpChg>
        <pc:grpChg chg="add mod">
          <ac:chgData name="高増　潔" userId="151964c3-78cd-4020-a226-814db5c6c8be" providerId="ADAL" clId="{7DA1E5A5-090C-494C-8DD1-B7EF26B7AF1D}" dt="2022-04-25T04:05:31.284" v="666" actId="1035"/>
          <ac:grpSpMkLst>
            <pc:docMk/>
            <pc:sldMk cId="2435947089" sldId="1009"/>
            <ac:grpSpMk id="57" creationId="{652D90C5-5699-47BB-B65A-53962A286F16}"/>
          </ac:grpSpMkLst>
        </pc:grpChg>
        <pc:cxnChg chg="mod">
          <ac:chgData name="高増　潔" userId="151964c3-78cd-4020-a226-814db5c6c8be" providerId="ADAL" clId="{7DA1E5A5-090C-494C-8DD1-B7EF26B7AF1D}" dt="2022-04-25T01:31:59.809" v="22" actId="1076"/>
          <ac:cxnSpMkLst>
            <pc:docMk/>
            <pc:sldMk cId="2435947089" sldId="1009"/>
            <ac:cxnSpMk id="25" creationId="{3E5460AB-ECB8-4D64-ACCC-39EFD85D6E04}"/>
          </ac:cxnSpMkLst>
        </pc:cxnChg>
        <pc:cxnChg chg="del">
          <ac:chgData name="高増　潔" userId="151964c3-78cd-4020-a226-814db5c6c8be" providerId="ADAL" clId="{7DA1E5A5-090C-494C-8DD1-B7EF26B7AF1D}" dt="2022-04-25T02:06:10.134" v="207" actId="478"/>
          <ac:cxnSpMkLst>
            <pc:docMk/>
            <pc:sldMk cId="2435947089" sldId="1009"/>
            <ac:cxnSpMk id="28" creationId="{80BFE221-0032-4F23-9D1D-500F375B7BA2}"/>
          </ac:cxnSpMkLst>
        </pc:cxnChg>
        <pc:cxnChg chg="add mod">
          <ac:chgData name="高増　潔" userId="151964c3-78cd-4020-a226-814db5c6c8be" providerId="ADAL" clId="{7DA1E5A5-090C-494C-8DD1-B7EF26B7AF1D}" dt="2022-04-25T01:32:07.508" v="34" actId="14100"/>
          <ac:cxnSpMkLst>
            <pc:docMk/>
            <pc:sldMk cId="2435947089" sldId="1009"/>
            <ac:cxnSpMk id="34" creationId="{C3F17D90-DD91-48E0-B642-84EF13E6FA00}"/>
          </ac:cxnSpMkLst>
        </pc:cxnChg>
        <pc:cxnChg chg="add mod">
          <ac:chgData name="高増　潔" userId="151964c3-78cd-4020-a226-814db5c6c8be" providerId="ADAL" clId="{7DA1E5A5-090C-494C-8DD1-B7EF26B7AF1D}" dt="2022-04-25T01:50:57.465" v="97" actId="14100"/>
          <ac:cxnSpMkLst>
            <pc:docMk/>
            <pc:sldMk cId="2435947089" sldId="1009"/>
            <ac:cxnSpMk id="36" creationId="{3C3EA663-FD73-4E13-8641-FB3095EC8A96}"/>
          </ac:cxnSpMkLst>
        </pc:cxnChg>
        <pc:cxnChg chg="add del">
          <ac:chgData name="高増　潔" userId="151964c3-78cd-4020-a226-814db5c6c8be" providerId="ADAL" clId="{7DA1E5A5-090C-494C-8DD1-B7EF26B7AF1D}" dt="2022-04-25T02:06:09.471" v="206" actId="478"/>
          <ac:cxnSpMkLst>
            <pc:docMk/>
            <pc:sldMk cId="2435947089" sldId="1009"/>
            <ac:cxnSpMk id="43" creationId="{5AA59F13-39C8-4501-B7A6-A910EC2F5E9D}"/>
          </ac:cxnSpMkLst>
        </pc:cxnChg>
        <pc:cxnChg chg="add mod">
          <ac:chgData name="高増　潔" userId="151964c3-78cd-4020-a226-814db5c6c8be" providerId="ADAL" clId="{7DA1E5A5-090C-494C-8DD1-B7EF26B7AF1D}" dt="2022-04-25T04:09:45.978" v="718" actId="1037"/>
          <ac:cxnSpMkLst>
            <pc:docMk/>
            <pc:sldMk cId="2435947089" sldId="1009"/>
            <ac:cxnSpMk id="60" creationId="{CD568285-3E70-4CA9-BC0F-028AD4F973DC}"/>
          </ac:cxnSpMkLst>
        </pc:cxnChg>
      </pc:sldChg>
      <pc:sldChg chg="addSp modSp new del mod">
        <pc:chgData name="高増　潔" userId="151964c3-78cd-4020-a226-814db5c6c8be" providerId="ADAL" clId="{7DA1E5A5-090C-494C-8DD1-B7EF26B7AF1D}" dt="2022-04-25T05:58:36.488" v="2966" actId="2696"/>
        <pc:sldMkLst>
          <pc:docMk/>
          <pc:sldMk cId="752689476" sldId="1010"/>
        </pc:sldMkLst>
        <pc:picChg chg="add mod">
          <ac:chgData name="高増　潔" userId="151964c3-78cd-4020-a226-814db5c6c8be" providerId="ADAL" clId="{7DA1E5A5-090C-494C-8DD1-B7EF26B7AF1D}" dt="2022-04-25T04:50:51.230" v="1422" actId="1076"/>
          <ac:picMkLst>
            <pc:docMk/>
            <pc:sldMk cId="752689476" sldId="1010"/>
            <ac:picMk id="6" creationId="{65FEC5A7-C6B5-4A24-959C-EFC8D50292D9}"/>
          </ac:picMkLst>
        </pc:picChg>
        <pc:cxnChg chg="add mod">
          <ac:chgData name="高増　潔" userId="151964c3-78cd-4020-a226-814db5c6c8be" providerId="ADAL" clId="{7DA1E5A5-090C-494C-8DD1-B7EF26B7AF1D}" dt="2022-04-25T04:20:42.555" v="958" actId="1037"/>
          <ac:cxnSpMkLst>
            <pc:docMk/>
            <pc:sldMk cId="752689476" sldId="1010"/>
            <ac:cxnSpMk id="8" creationId="{4429D715-0CCB-4A6C-80E3-F6646897AA3E}"/>
          </ac:cxnSpMkLst>
        </pc:cxnChg>
        <pc:cxnChg chg="add mod">
          <ac:chgData name="高増　潔" userId="151964c3-78cd-4020-a226-814db5c6c8be" providerId="ADAL" clId="{7DA1E5A5-090C-494C-8DD1-B7EF26B7AF1D}" dt="2022-04-25T04:26:14.419" v="1200" actId="14100"/>
          <ac:cxnSpMkLst>
            <pc:docMk/>
            <pc:sldMk cId="752689476" sldId="1010"/>
            <ac:cxnSpMk id="13" creationId="{E6BDA2FF-85B7-4340-8B8A-CCD0176D6AA8}"/>
          </ac:cxnSpMkLst>
        </pc:cxnChg>
        <pc:cxnChg chg="add mod">
          <ac:chgData name="高増　潔" userId="151964c3-78cd-4020-a226-814db5c6c8be" providerId="ADAL" clId="{7DA1E5A5-090C-494C-8DD1-B7EF26B7AF1D}" dt="2022-04-25T04:51:07.372" v="1423" actId="1076"/>
          <ac:cxnSpMkLst>
            <pc:docMk/>
            <pc:sldMk cId="752689476" sldId="1010"/>
            <ac:cxnSpMk id="20" creationId="{359FB6D0-3E7B-4F1F-8356-C0A320BDEF99}"/>
          </ac:cxnSpMkLst>
        </pc:cxnChg>
        <pc:cxnChg chg="add mod">
          <ac:chgData name="高増　潔" userId="151964c3-78cd-4020-a226-814db5c6c8be" providerId="ADAL" clId="{7DA1E5A5-090C-494C-8DD1-B7EF26B7AF1D}" dt="2022-04-25T04:25:45.003" v="1197" actId="14100"/>
          <ac:cxnSpMkLst>
            <pc:docMk/>
            <pc:sldMk cId="752689476" sldId="1010"/>
            <ac:cxnSpMk id="22" creationId="{BA39DE72-3CE5-4932-B1A4-E0ED24C4728F}"/>
          </ac:cxnSpMkLst>
        </pc:cxnChg>
        <pc:cxnChg chg="add mod">
          <ac:chgData name="高増　潔" userId="151964c3-78cd-4020-a226-814db5c6c8be" providerId="ADAL" clId="{7DA1E5A5-090C-494C-8DD1-B7EF26B7AF1D}" dt="2022-04-25T04:53:23.805" v="1503" actId="1076"/>
          <ac:cxnSpMkLst>
            <pc:docMk/>
            <pc:sldMk cId="752689476" sldId="1010"/>
            <ac:cxnSpMk id="26" creationId="{B382C9CE-D5F3-4A72-9D6D-462B0E70C42E}"/>
          </ac:cxnSpMkLst>
        </pc:cxnChg>
        <pc:cxnChg chg="add mod">
          <ac:chgData name="高増　潔" userId="151964c3-78cd-4020-a226-814db5c6c8be" providerId="ADAL" clId="{7DA1E5A5-090C-494C-8DD1-B7EF26B7AF1D}" dt="2022-04-25T04:53:33.144" v="1505" actId="14100"/>
          <ac:cxnSpMkLst>
            <pc:docMk/>
            <pc:sldMk cId="752689476" sldId="1010"/>
            <ac:cxnSpMk id="28" creationId="{7720E946-B887-4432-AA7E-8A198B3C18CC}"/>
          </ac:cxnSpMkLst>
        </pc:cxnChg>
      </pc:sldChg>
      <pc:sldChg chg="addSp delSp modSp new mod setBg">
        <pc:chgData name="高増　潔" userId="151964c3-78cd-4020-a226-814db5c6c8be" providerId="ADAL" clId="{7DA1E5A5-090C-494C-8DD1-B7EF26B7AF1D}" dt="2022-04-25T05:52:49.449" v="2914" actId="1036"/>
        <pc:sldMkLst>
          <pc:docMk/>
          <pc:sldMk cId="2626004138" sldId="1011"/>
        </pc:sldMkLst>
        <pc:spChg chg="add mod ord">
          <ac:chgData name="高増　潔" userId="151964c3-78cd-4020-a226-814db5c6c8be" providerId="ADAL" clId="{7DA1E5A5-090C-494C-8DD1-B7EF26B7AF1D}" dt="2022-04-25T05:44:01.415" v="2406" actId="164"/>
          <ac:spMkLst>
            <pc:docMk/>
            <pc:sldMk cId="2626004138" sldId="1011"/>
            <ac:spMk id="6" creationId="{1DBB0721-EC08-4C9A-B293-73CD34FEB07B}"/>
          </ac:spMkLst>
        </pc:spChg>
        <pc:spChg chg="add del mod ord">
          <ac:chgData name="高増　潔" userId="151964c3-78cd-4020-a226-814db5c6c8be" providerId="ADAL" clId="{7DA1E5A5-090C-494C-8DD1-B7EF26B7AF1D}" dt="2022-04-25T05:25:52.813" v="2050" actId="478"/>
          <ac:spMkLst>
            <pc:docMk/>
            <pc:sldMk cId="2626004138" sldId="1011"/>
            <ac:spMk id="7" creationId="{45728789-4828-4F57-8A7A-1F39586AF7C5}"/>
          </ac:spMkLst>
        </pc:spChg>
        <pc:spChg chg="add mod">
          <ac:chgData name="高増　潔" userId="151964c3-78cd-4020-a226-814db5c6c8be" providerId="ADAL" clId="{7DA1E5A5-090C-494C-8DD1-B7EF26B7AF1D}" dt="2022-04-25T05:44:01.415" v="2406" actId="164"/>
          <ac:spMkLst>
            <pc:docMk/>
            <pc:sldMk cId="2626004138" sldId="1011"/>
            <ac:spMk id="10" creationId="{76DB21B9-E612-4D41-8C50-2C4CC3C77F5A}"/>
          </ac:spMkLst>
        </pc:spChg>
        <pc:spChg chg="add mod">
          <ac:chgData name="高増　潔" userId="151964c3-78cd-4020-a226-814db5c6c8be" providerId="ADAL" clId="{7DA1E5A5-090C-494C-8DD1-B7EF26B7AF1D}" dt="2022-04-25T05:44:01.415" v="2406" actId="164"/>
          <ac:spMkLst>
            <pc:docMk/>
            <pc:sldMk cId="2626004138" sldId="1011"/>
            <ac:spMk id="12" creationId="{D6C70EE2-283D-49F3-B98C-BF5B251224E8}"/>
          </ac:spMkLst>
        </pc:spChg>
        <pc:spChg chg="add mod">
          <ac:chgData name="高増　潔" userId="151964c3-78cd-4020-a226-814db5c6c8be" providerId="ADAL" clId="{7DA1E5A5-090C-494C-8DD1-B7EF26B7AF1D}" dt="2022-04-25T05:44:01.415" v="2406" actId="164"/>
          <ac:spMkLst>
            <pc:docMk/>
            <pc:sldMk cId="2626004138" sldId="1011"/>
            <ac:spMk id="13" creationId="{351D0856-3D31-4F92-9BC6-9A84B2E259AA}"/>
          </ac:spMkLst>
        </pc:spChg>
        <pc:spChg chg="add mod">
          <ac:chgData name="高増　潔" userId="151964c3-78cd-4020-a226-814db5c6c8be" providerId="ADAL" clId="{7DA1E5A5-090C-494C-8DD1-B7EF26B7AF1D}" dt="2022-04-25T05:44:01.415" v="2406" actId="164"/>
          <ac:spMkLst>
            <pc:docMk/>
            <pc:sldMk cId="2626004138" sldId="1011"/>
            <ac:spMk id="14" creationId="{CFE8FFA1-92FC-4D1C-BF15-2D17A3955E7F}"/>
          </ac:spMkLst>
        </pc:spChg>
        <pc:spChg chg="add mod">
          <ac:chgData name="高増　潔" userId="151964c3-78cd-4020-a226-814db5c6c8be" providerId="ADAL" clId="{7DA1E5A5-090C-494C-8DD1-B7EF26B7AF1D}" dt="2022-04-25T05:07:44.887" v="1651" actId="164"/>
          <ac:spMkLst>
            <pc:docMk/>
            <pc:sldMk cId="2626004138" sldId="1011"/>
            <ac:spMk id="15" creationId="{A3A27C35-A0D1-4DE4-8FA2-15894AF2783A}"/>
          </ac:spMkLst>
        </pc:spChg>
        <pc:spChg chg="add mod">
          <ac:chgData name="高増　潔" userId="151964c3-78cd-4020-a226-814db5c6c8be" providerId="ADAL" clId="{7DA1E5A5-090C-494C-8DD1-B7EF26B7AF1D}" dt="2022-04-25T05:52:06.329" v="2879" actId="1036"/>
          <ac:spMkLst>
            <pc:docMk/>
            <pc:sldMk cId="2626004138" sldId="1011"/>
            <ac:spMk id="16" creationId="{240DE4D3-BE0C-46A2-9459-F9E5D89437DE}"/>
          </ac:spMkLst>
        </pc:spChg>
        <pc:spChg chg="add del mod">
          <ac:chgData name="高増　潔" userId="151964c3-78cd-4020-a226-814db5c6c8be" providerId="ADAL" clId="{7DA1E5A5-090C-494C-8DD1-B7EF26B7AF1D}" dt="2022-04-25T05:14:53.499" v="1838" actId="478"/>
          <ac:spMkLst>
            <pc:docMk/>
            <pc:sldMk cId="2626004138" sldId="1011"/>
            <ac:spMk id="17" creationId="{AE604A1A-AE5F-48C1-8118-16038228FC00}"/>
          </ac:spMkLst>
        </pc:spChg>
        <pc:spChg chg="add del mod">
          <ac:chgData name="高増　潔" userId="151964c3-78cd-4020-a226-814db5c6c8be" providerId="ADAL" clId="{7DA1E5A5-090C-494C-8DD1-B7EF26B7AF1D}" dt="2022-04-25T05:14:54.479" v="1839" actId="478"/>
          <ac:spMkLst>
            <pc:docMk/>
            <pc:sldMk cId="2626004138" sldId="1011"/>
            <ac:spMk id="18" creationId="{1B36EF94-60BE-45D9-BFFF-548E61CD1C9F}"/>
          </ac:spMkLst>
        </pc:spChg>
        <pc:spChg chg="add del mod">
          <ac:chgData name="高増　潔" userId="151964c3-78cd-4020-a226-814db5c6c8be" providerId="ADAL" clId="{7DA1E5A5-090C-494C-8DD1-B7EF26B7AF1D}" dt="2022-04-25T05:14:52.500" v="1837" actId="478"/>
          <ac:spMkLst>
            <pc:docMk/>
            <pc:sldMk cId="2626004138" sldId="1011"/>
            <ac:spMk id="19" creationId="{76ADED47-5D54-42E8-BDB7-ADE66207832D}"/>
          </ac:spMkLst>
        </pc:spChg>
        <pc:spChg chg="add mod">
          <ac:chgData name="高増　潔" userId="151964c3-78cd-4020-a226-814db5c6c8be" providerId="ADAL" clId="{7DA1E5A5-090C-494C-8DD1-B7EF26B7AF1D}" dt="2022-04-25T05:14:13.288" v="1830" actId="12788"/>
          <ac:spMkLst>
            <pc:docMk/>
            <pc:sldMk cId="2626004138" sldId="1011"/>
            <ac:spMk id="20" creationId="{48F0669B-8968-4517-B26D-652980217FDD}"/>
          </ac:spMkLst>
        </pc:spChg>
        <pc:spChg chg="add mod ord">
          <ac:chgData name="高増　潔" userId="151964c3-78cd-4020-a226-814db5c6c8be" providerId="ADAL" clId="{7DA1E5A5-090C-494C-8DD1-B7EF26B7AF1D}" dt="2022-04-25T05:14:13.288" v="1830" actId="12788"/>
          <ac:spMkLst>
            <pc:docMk/>
            <pc:sldMk cId="2626004138" sldId="1011"/>
            <ac:spMk id="21" creationId="{21A5B0FF-CC59-42B9-ACB1-327A2B304E58}"/>
          </ac:spMkLst>
        </pc:spChg>
        <pc:spChg chg="add mod">
          <ac:chgData name="高増　潔" userId="151964c3-78cd-4020-a226-814db5c6c8be" providerId="ADAL" clId="{7DA1E5A5-090C-494C-8DD1-B7EF26B7AF1D}" dt="2022-04-25T05:14:24.559" v="1835" actId="1037"/>
          <ac:spMkLst>
            <pc:docMk/>
            <pc:sldMk cId="2626004138" sldId="1011"/>
            <ac:spMk id="22" creationId="{84117CAA-7C0E-47DB-AB4F-B04274489D1D}"/>
          </ac:spMkLst>
        </pc:spChg>
        <pc:spChg chg="add mod ord">
          <ac:chgData name="高増　潔" userId="151964c3-78cd-4020-a226-814db5c6c8be" providerId="ADAL" clId="{7DA1E5A5-090C-494C-8DD1-B7EF26B7AF1D}" dt="2022-04-25T05:14:13.288" v="1830" actId="12788"/>
          <ac:spMkLst>
            <pc:docMk/>
            <pc:sldMk cId="2626004138" sldId="1011"/>
            <ac:spMk id="23" creationId="{7B8F98CF-E755-414D-8023-ED592B5A42C9}"/>
          </ac:spMkLst>
        </pc:spChg>
        <pc:spChg chg="add del mod topLvl">
          <ac:chgData name="高増　潔" userId="151964c3-78cd-4020-a226-814db5c6c8be" providerId="ADAL" clId="{7DA1E5A5-090C-494C-8DD1-B7EF26B7AF1D}" dt="2022-04-25T05:29:27.440" v="2167" actId="478"/>
          <ac:spMkLst>
            <pc:docMk/>
            <pc:sldMk cId="2626004138" sldId="1011"/>
            <ac:spMk id="28" creationId="{69C33773-BA38-40D5-A3BC-DF46DFC8DAFF}"/>
          </ac:spMkLst>
        </pc:spChg>
        <pc:spChg chg="add mod topLvl">
          <ac:chgData name="高増　潔" userId="151964c3-78cd-4020-a226-814db5c6c8be" providerId="ADAL" clId="{7DA1E5A5-090C-494C-8DD1-B7EF26B7AF1D}" dt="2022-04-25T05:51:35.180" v="2868" actId="1076"/>
          <ac:spMkLst>
            <pc:docMk/>
            <pc:sldMk cId="2626004138" sldId="1011"/>
            <ac:spMk id="29" creationId="{0EE449A6-B806-4D0F-862C-4FE739E6BBEF}"/>
          </ac:spMkLst>
        </pc:spChg>
        <pc:spChg chg="add del mod">
          <ac:chgData name="高増　潔" userId="151964c3-78cd-4020-a226-814db5c6c8be" providerId="ADAL" clId="{7DA1E5A5-090C-494C-8DD1-B7EF26B7AF1D}" dt="2022-04-25T05:22:04.848" v="1949" actId="478"/>
          <ac:spMkLst>
            <pc:docMk/>
            <pc:sldMk cId="2626004138" sldId="1011"/>
            <ac:spMk id="30" creationId="{58A8D9F1-11F4-4C88-BC5D-A7FC03E40B3F}"/>
          </ac:spMkLst>
        </pc:spChg>
        <pc:spChg chg="add mod topLvl">
          <ac:chgData name="高増　潔" userId="151964c3-78cd-4020-a226-814db5c6c8be" providerId="ADAL" clId="{7DA1E5A5-090C-494C-8DD1-B7EF26B7AF1D}" dt="2022-04-25T05:52:49.449" v="2914" actId="1036"/>
          <ac:spMkLst>
            <pc:docMk/>
            <pc:sldMk cId="2626004138" sldId="1011"/>
            <ac:spMk id="31" creationId="{B2991D3D-E15E-41B9-8172-B78FB092B5F6}"/>
          </ac:spMkLst>
        </pc:spChg>
        <pc:spChg chg="add del mod ord">
          <ac:chgData name="高増　潔" userId="151964c3-78cd-4020-a226-814db5c6c8be" providerId="ADAL" clId="{7DA1E5A5-090C-494C-8DD1-B7EF26B7AF1D}" dt="2022-04-25T05:24:40.982" v="2019" actId="21"/>
          <ac:spMkLst>
            <pc:docMk/>
            <pc:sldMk cId="2626004138" sldId="1011"/>
            <ac:spMk id="33" creationId="{BA90DCFC-CF94-4973-A6B0-CBBFB8E2B612}"/>
          </ac:spMkLst>
        </pc:spChg>
        <pc:spChg chg="add mod ord">
          <ac:chgData name="高増　潔" userId="151964c3-78cd-4020-a226-814db5c6c8be" providerId="ADAL" clId="{7DA1E5A5-090C-494C-8DD1-B7EF26B7AF1D}" dt="2022-04-25T05:44:01.415" v="2406" actId="164"/>
          <ac:spMkLst>
            <pc:docMk/>
            <pc:sldMk cId="2626004138" sldId="1011"/>
            <ac:spMk id="34" creationId="{2DE2F4BE-AF70-4970-91B3-C89E69B069B9}"/>
          </ac:spMkLst>
        </pc:spChg>
        <pc:spChg chg="add mod">
          <ac:chgData name="高増　潔" userId="151964c3-78cd-4020-a226-814db5c6c8be" providerId="ADAL" clId="{7DA1E5A5-090C-494C-8DD1-B7EF26B7AF1D}" dt="2022-04-25T05:33:25.530" v="2260" actId="207"/>
          <ac:spMkLst>
            <pc:docMk/>
            <pc:sldMk cId="2626004138" sldId="1011"/>
            <ac:spMk id="35" creationId="{08ABDCE3-7707-4A66-A8D4-489AD0A89E5B}"/>
          </ac:spMkLst>
        </pc:spChg>
        <pc:spChg chg="add mod">
          <ac:chgData name="高増　潔" userId="151964c3-78cd-4020-a226-814db5c6c8be" providerId="ADAL" clId="{7DA1E5A5-090C-494C-8DD1-B7EF26B7AF1D}" dt="2022-04-25T05:44:01.415" v="2406" actId="164"/>
          <ac:spMkLst>
            <pc:docMk/>
            <pc:sldMk cId="2626004138" sldId="1011"/>
            <ac:spMk id="37" creationId="{FF9DF0C4-05E1-41C9-9583-A629BB7ED2E8}"/>
          </ac:spMkLst>
        </pc:spChg>
        <pc:spChg chg="add mod">
          <ac:chgData name="高増　潔" userId="151964c3-78cd-4020-a226-814db5c6c8be" providerId="ADAL" clId="{7DA1E5A5-090C-494C-8DD1-B7EF26B7AF1D}" dt="2022-04-25T05:44:01.415" v="2406" actId="164"/>
          <ac:spMkLst>
            <pc:docMk/>
            <pc:sldMk cId="2626004138" sldId="1011"/>
            <ac:spMk id="38" creationId="{44F91B85-E4E5-4B5D-AF63-2793D7B0B063}"/>
          </ac:spMkLst>
        </pc:spChg>
        <pc:spChg chg="add mod">
          <ac:chgData name="高増　潔" userId="151964c3-78cd-4020-a226-814db5c6c8be" providerId="ADAL" clId="{7DA1E5A5-090C-494C-8DD1-B7EF26B7AF1D}" dt="2022-04-25T05:44:01.415" v="2406" actId="164"/>
          <ac:spMkLst>
            <pc:docMk/>
            <pc:sldMk cId="2626004138" sldId="1011"/>
            <ac:spMk id="39" creationId="{E9C119CA-8895-47A5-8F87-823961831848}"/>
          </ac:spMkLst>
        </pc:spChg>
        <pc:spChg chg="add mod">
          <ac:chgData name="高増　潔" userId="151964c3-78cd-4020-a226-814db5c6c8be" providerId="ADAL" clId="{7DA1E5A5-090C-494C-8DD1-B7EF26B7AF1D}" dt="2022-04-25T05:44:01.415" v="2406" actId="164"/>
          <ac:spMkLst>
            <pc:docMk/>
            <pc:sldMk cId="2626004138" sldId="1011"/>
            <ac:spMk id="40" creationId="{0D9B8845-3B33-4C8B-B04F-D38682A14B31}"/>
          </ac:spMkLst>
        </pc:spChg>
        <pc:grpChg chg="add mod">
          <ac:chgData name="高増　潔" userId="151964c3-78cd-4020-a226-814db5c6c8be" providerId="ADAL" clId="{7DA1E5A5-090C-494C-8DD1-B7EF26B7AF1D}" dt="2022-04-25T05:07:44.887" v="1651" actId="164"/>
          <ac:grpSpMkLst>
            <pc:docMk/>
            <pc:sldMk cId="2626004138" sldId="1011"/>
            <ac:grpSpMk id="24" creationId="{94464E67-BC0A-4DE1-BD2A-124CEC4D9128}"/>
          </ac:grpSpMkLst>
        </pc:grpChg>
        <pc:grpChg chg="add mod">
          <ac:chgData name="高増　潔" userId="151964c3-78cd-4020-a226-814db5c6c8be" providerId="ADAL" clId="{7DA1E5A5-090C-494C-8DD1-B7EF26B7AF1D}" dt="2022-04-25T05:44:01.415" v="2406" actId="164"/>
          <ac:grpSpMkLst>
            <pc:docMk/>
            <pc:sldMk cId="2626004138" sldId="1011"/>
            <ac:grpSpMk id="25" creationId="{2FA5E8F1-44B2-410C-A71E-36CB8E7739FA}"/>
          </ac:grpSpMkLst>
        </pc:grpChg>
        <pc:grpChg chg="add del mod">
          <ac:chgData name="高増　潔" userId="151964c3-78cd-4020-a226-814db5c6c8be" providerId="ADAL" clId="{7DA1E5A5-090C-494C-8DD1-B7EF26B7AF1D}" dt="2022-04-25T05:26:19.765" v="2069" actId="165"/>
          <ac:grpSpMkLst>
            <pc:docMk/>
            <pc:sldMk cId="2626004138" sldId="1011"/>
            <ac:grpSpMk id="32" creationId="{4BFCF5AA-AB7F-4433-8D4B-F4625CBE5511}"/>
          </ac:grpSpMkLst>
        </pc:grpChg>
        <pc:grpChg chg="add mod">
          <ac:chgData name="高増　潔" userId="151964c3-78cd-4020-a226-814db5c6c8be" providerId="ADAL" clId="{7DA1E5A5-090C-494C-8DD1-B7EF26B7AF1D}" dt="2022-04-25T05:44:01.415" v="2406" actId="164"/>
          <ac:grpSpMkLst>
            <pc:docMk/>
            <pc:sldMk cId="2626004138" sldId="1011"/>
            <ac:grpSpMk id="36" creationId="{255741C4-9B2C-4B6B-B2C1-026ED6E58489}"/>
          </ac:grpSpMkLst>
        </pc:grpChg>
        <pc:grpChg chg="add mod">
          <ac:chgData name="高増　潔" userId="151964c3-78cd-4020-a226-814db5c6c8be" providerId="ADAL" clId="{7DA1E5A5-090C-494C-8DD1-B7EF26B7AF1D}" dt="2022-04-25T05:51:31.832" v="2866" actId="1076"/>
          <ac:grpSpMkLst>
            <pc:docMk/>
            <pc:sldMk cId="2626004138" sldId="1011"/>
            <ac:grpSpMk id="64" creationId="{388F9B76-007F-42EA-B5F3-0762444DDA03}"/>
          </ac:grpSpMkLst>
        </pc:grpChg>
        <pc:cxnChg chg="add del mod ord">
          <ac:chgData name="高増　潔" userId="151964c3-78cd-4020-a226-814db5c6c8be" providerId="ADAL" clId="{7DA1E5A5-090C-494C-8DD1-B7EF26B7AF1D}" dt="2022-04-25T05:16:41.114" v="1850" actId="478"/>
          <ac:cxnSpMkLst>
            <pc:docMk/>
            <pc:sldMk cId="2626004138" sldId="1011"/>
            <ac:cxnSpMk id="9" creationId="{3E55BD60-0114-47DE-9982-B5C434C29FFD}"/>
          </ac:cxnSpMkLst>
        </pc:cxnChg>
        <pc:cxnChg chg="add del mod">
          <ac:chgData name="高増　潔" userId="151964c3-78cd-4020-a226-814db5c6c8be" providerId="ADAL" clId="{7DA1E5A5-090C-494C-8DD1-B7EF26B7AF1D}" dt="2022-04-25T05:16:42.145" v="1851" actId="478"/>
          <ac:cxnSpMkLst>
            <pc:docMk/>
            <pc:sldMk cId="2626004138" sldId="1011"/>
            <ac:cxnSpMk id="11" creationId="{6B25DBDE-3C4E-4C54-8FD3-2D5E27D72491}"/>
          </ac:cxnSpMkLst>
        </pc:cxnChg>
        <pc:cxnChg chg="add del mod">
          <ac:chgData name="高増　潔" userId="151964c3-78cd-4020-a226-814db5c6c8be" providerId="ADAL" clId="{7DA1E5A5-090C-494C-8DD1-B7EF26B7AF1D}" dt="2022-04-25T05:16:38.139" v="1848" actId="478"/>
          <ac:cxnSpMkLst>
            <pc:docMk/>
            <pc:sldMk cId="2626004138" sldId="1011"/>
            <ac:cxnSpMk id="26" creationId="{B1C7CBE3-0354-4012-937A-A38DB6FF01EB}"/>
          </ac:cxnSpMkLst>
        </pc:cxnChg>
        <pc:cxnChg chg="add del mod">
          <ac:chgData name="高増　潔" userId="151964c3-78cd-4020-a226-814db5c6c8be" providerId="ADAL" clId="{7DA1E5A5-090C-494C-8DD1-B7EF26B7AF1D}" dt="2022-04-25T05:16:39.564" v="1849" actId="478"/>
          <ac:cxnSpMkLst>
            <pc:docMk/>
            <pc:sldMk cId="2626004138" sldId="1011"/>
            <ac:cxnSpMk id="27" creationId="{3A322C8A-FF1B-468E-AAA1-EB09399E0EDB}"/>
          </ac:cxnSpMkLst>
        </pc:cxnChg>
        <pc:cxnChg chg="add mod">
          <ac:chgData name="高増　潔" userId="151964c3-78cd-4020-a226-814db5c6c8be" providerId="ADAL" clId="{7DA1E5A5-090C-494C-8DD1-B7EF26B7AF1D}" dt="2022-04-25T05:44:01.415" v="2406" actId="164"/>
          <ac:cxnSpMkLst>
            <pc:docMk/>
            <pc:sldMk cId="2626004138" sldId="1011"/>
            <ac:cxnSpMk id="42" creationId="{6FB3EEEF-DCC5-459A-A471-0F8EB3BB15F7}"/>
          </ac:cxnSpMkLst>
        </pc:cxnChg>
        <pc:cxnChg chg="add mod">
          <ac:chgData name="高増　潔" userId="151964c3-78cd-4020-a226-814db5c6c8be" providerId="ADAL" clId="{7DA1E5A5-090C-494C-8DD1-B7EF26B7AF1D}" dt="2022-04-25T05:44:01.415" v="2406" actId="164"/>
          <ac:cxnSpMkLst>
            <pc:docMk/>
            <pc:sldMk cId="2626004138" sldId="1011"/>
            <ac:cxnSpMk id="43" creationId="{5F017568-3BD0-436E-860F-5128E46E3E84}"/>
          </ac:cxnSpMkLst>
        </pc:cxnChg>
        <pc:cxnChg chg="add mod">
          <ac:chgData name="高増　潔" userId="151964c3-78cd-4020-a226-814db5c6c8be" providerId="ADAL" clId="{7DA1E5A5-090C-494C-8DD1-B7EF26B7AF1D}" dt="2022-04-25T05:44:01.415" v="2406" actId="164"/>
          <ac:cxnSpMkLst>
            <pc:docMk/>
            <pc:sldMk cId="2626004138" sldId="1011"/>
            <ac:cxnSpMk id="46" creationId="{576E93A0-B9A1-4ABD-83A3-E3F659986111}"/>
          </ac:cxnSpMkLst>
        </pc:cxnChg>
        <pc:cxnChg chg="add mod">
          <ac:chgData name="高増　潔" userId="151964c3-78cd-4020-a226-814db5c6c8be" providerId="ADAL" clId="{7DA1E5A5-090C-494C-8DD1-B7EF26B7AF1D}" dt="2022-04-25T05:44:01.415" v="2406" actId="164"/>
          <ac:cxnSpMkLst>
            <pc:docMk/>
            <pc:sldMk cId="2626004138" sldId="1011"/>
            <ac:cxnSpMk id="49" creationId="{A926DAF8-5768-493B-B45E-DE2DA43D3538}"/>
          </ac:cxnSpMkLst>
        </pc:cxnChg>
        <pc:cxnChg chg="add mod">
          <ac:chgData name="高増　潔" userId="151964c3-78cd-4020-a226-814db5c6c8be" providerId="ADAL" clId="{7DA1E5A5-090C-494C-8DD1-B7EF26B7AF1D}" dt="2022-04-25T05:44:01.415" v="2406" actId="164"/>
          <ac:cxnSpMkLst>
            <pc:docMk/>
            <pc:sldMk cId="2626004138" sldId="1011"/>
            <ac:cxnSpMk id="52" creationId="{715A052D-5928-4B19-9237-EF1EB5A40802}"/>
          </ac:cxnSpMkLst>
        </pc:cxnChg>
        <pc:cxnChg chg="add mod ord">
          <ac:chgData name="高増　潔" userId="151964c3-78cd-4020-a226-814db5c6c8be" providerId="ADAL" clId="{7DA1E5A5-090C-494C-8DD1-B7EF26B7AF1D}" dt="2022-04-25T05:52:49.449" v="2914" actId="1036"/>
          <ac:cxnSpMkLst>
            <pc:docMk/>
            <pc:sldMk cId="2626004138" sldId="1011"/>
            <ac:cxnSpMk id="61" creationId="{3C37BA5C-F15D-4476-AAD0-7C5D97C9CCCE}"/>
          </ac:cxnSpMkLst>
        </pc:cxnChg>
      </pc:sldChg>
      <pc:sldChg chg="addSp delSp modSp new del mod">
        <pc:chgData name="高増　潔" userId="151964c3-78cd-4020-a226-814db5c6c8be" providerId="ADAL" clId="{7DA1E5A5-090C-494C-8DD1-B7EF26B7AF1D}" dt="2022-04-25T05:58:29.376" v="2965" actId="2696"/>
        <pc:sldMkLst>
          <pc:docMk/>
          <pc:sldMk cId="2458477959" sldId="1012"/>
        </pc:sldMkLst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7" creationId="{6B3401FF-4008-4C43-8E28-881D2BFAA9AB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9" creationId="{49C8FE32-5A64-4A21-89F3-8B717FEE1E85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10" creationId="{E97CD7F3-0F43-49DB-9CA0-F910982020C4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11" creationId="{C2A11397-0D4F-4AAA-A857-79E7041A85FE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12" creationId="{CFA0B3AC-9F53-42D9-929C-A0393A55C8B7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13" creationId="{5F06E839-FBDF-4925-815B-9AEE44F2B9D4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16" creationId="{CF58475C-D1F7-4D8F-92B4-366F74604504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17" creationId="{1F1BE611-1A7B-43EC-BAB9-5E00CE23D55D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18" creationId="{5D0408AE-60A4-46B3-AA1A-3E39AA362D72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19" creationId="{228C59D6-F3FD-46DF-9F24-3CA7DD9DC896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25" creationId="{D23240F8-227A-4FBB-BE3A-29A201EDC9A9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26" creationId="{1B61EBFF-4C6D-4590-994D-56CF03627F8E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27" creationId="{93B910DA-8A59-4296-A198-F61C85E3F57B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28" creationId="{FD946D56-3FDD-46AC-9984-2866735C4008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30" creationId="{9653D018-A080-452A-8A29-CF450225D053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31" creationId="{878730F9-E561-460F-885E-517382CAB6FE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32" creationId="{CAA05858-7102-4BB7-B9B2-A34CBC1856E5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33" creationId="{BD60B2D5-09A8-4B7F-B754-D25C7F162A45}"/>
          </ac:spMkLst>
        </pc:spChg>
        <pc:spChg chg="mod">
          <ac:chgData name="高増　潔" userId="151964c3-78cd-4020-a226-814db5c6c8be" providerId="ADAL" clId="{7DA1E5A5-090C-494C-8DD1-B7EF26B7AF1D}" dt="2022-04-25T05:45:27.676" v="2415"/>
          <ac:spMkLst>
            <pc:docMk/>
            <pc:sldMk cId="2458477959" sldId="1012"/>
            <ac:spMk id="34" creationId="{A5397751-93D7-49B2-9121-BC4B60670D0A}"/>
          </ac:spMkLst>
        </pc:spChg>
        <pc:grpChg chg="add del mod">
          <ac:chgData name="高増　潔" userId="151964c3-78cd-4020-a226-814db5c6c8be" providerId="ADAL" clId="{7DA1E5A5-090C-494C-8DD1-B7EF26B7AF1D}" dt="2022-04-25T05:45:34.113" v="2416"/>
          <ac:grpSpMkLst>
            <pc:docMk/>
            <pc:sldMk cId="2458477959" sldId="1012"/>
            <ac:grpSpMk id="6" creationId="{693FE822-9031-418D-8B90-E499BD29BAE0}"/>
          </ac:grpSpMkLst>
        </pc:grpChg>
        <pc:grpChg chg="mod">
          <ac:chgData name="高増　潔" userId="151964c3-78cd-4020-a226-814db5c6c8be" providerId="ADAL" clId="{7DA1E5A5-090C-494C-8DD1-B7EF26B7AF1D}" dt="2022-04-25T05:45:27.676" v="2415"/>
          <ac:grpSpMkLst>
            <pc:docMk/>
            <pc:sldMk cId="2458477959" sldId="1012"/>
            <ac:grpSpMk id="14" creationId="{9FA0543D-8597-42AA-989B-2D8D7F40135C}"/>
          </ac:grpSpMkLst>
        </pc:grpChg>
        <pc:grpChg chg="mod">
          <ac:chgData name="高増　潔" userId="151964c3-78cd-4020-a226-814db5c6c8be" providerId="ADAL" clId="{7DA1E5A5-090C-494C-8DD1-B7EF26B7AF1D}" dt="2022-04-25T05:45:27.676" v="2415"/>
          <ac:grpSpMkLst>
            <pc:docMk/>
            <pc:sldMk cId="2458477959" sldId="1012"/>
            <ac:grpSpMk id="15" creationId="{74BC4ABB-DD59-43A6-B577-7688F5147F62}"/>
          </ac:grpSpMkLst>
        </pc:grpChg>
        <pc:grpChg chg="mod">
          <ac:chgData name="高増　潔" userId="151964c3-78cd-4020-a226-814db5c6c8be" providerId="ADAL" clId="{7DA1E5A5-090C-494C-8DD1-B7EF26B7AF1D}" dt="2022-04-25T05:45:27.676" v="2415"/>
          <ac:grpSpMkLst>
            <pc:docMk/>
            <pc:sldMk cId="2458477959" sldId="1012"/>
            <ac:grpSpMk id="29" creationId="{C31D215E-1DF9-473F-B28D-B2436DE60C08}"/>
          </ac:grpSpMkLst>
        </pc:grpChg>
        <pc:picChg chg="add del">
          <ac:chgData name="高増　潔" userId="151964c3-78cd-4020-a226-814db5c6c8be" providerId="ADAL" clId="{7DA1E5A5-090C-494C-8DD1-B7EF26B7AF1D}" dt="2022-04-25T05:45:43.270" v="2418"/>
          <ac:picMkLst>
            <pc:docMk/>
            <pc:sldMk cId="2458477959" sldId="1012"/>
            <ac:picMk id="35" creationId="{95986EDA-A245-4014-976C-462D3EFA3B75}"/>
          </ac:picMkLst>
        </pc:picChg>
        <pc:picChg chg="del mod modCrop">
          <ac:chgData name="高増　潔" userId="151964c3-78cd-4020-a226-814db5c6c8be" providerId="ADAL" clId="{7DA1E5A5-090C-494C-8DD1-B7EF26B7AF1D}" dt="2022-04-25T05:53:13.006" v="2915" actId="478"/>
          <ac:picMkLst>
            <pc:docMk/>
            <pc:sldMk cId="2458477959" sldId="1012"/>
            <ac:picMk id="36" creationId="{49E7A626-7100-4F2E-8692-BEC88D9E0299}"/>
          </ac:picMkLst>
        </pc:picChg>
        <pc:cxnChg chg="mod">
          <ac:chgData name="高増　潔" userId="151964c3-78cd-4020-a226-814db5c6c8be" providerId="ADAL" clId="{7DA1E5A5-090C-494C-8DD1-B7EF26B7AF1D}" dt="2022-04-25T05:45:27.676" v="2415"/>
          <ac:cxnSpMkLst>
            <pc:docMk/>
            <pc:sldMk cId="2458477959" sldId="1012"/>
            <ac:cxnSpMk id="8" creationId="{464B0697-D9E2-4032-B40D-AC86F864A79D}"/>
          </ac:cxnSpMkLst>
        </pc:cxnChg>
        <pc:cxnChg chg="mod">
          <ac:chgData name="高増　潔" userId="151964c3-78cd-4020-a226-814db5c6c8be" providerId="ADAL" clId="{7DA1E5A5-090C-494C-8DD1-B7EF26B7AF1D}" dt="2022-04-25T05:45:27.676" v="2415"/>
          <ac:cxnSpMkLst>
            <pc:docMk/>
            <pc:sldMk cId="2458477959" sldId="1012"/>
            <ac:cxnSpMk id="20" creationId="{0C3D8803-C483-4DAB-9491-8FD7E8A10F63}"/>
          </ac:cxnSpMkLst>
        </pc:cxnChg>
        <pc:cxnChg chg="mod">
          <ac:chgData name="高増　潔" userId="151964c3-78cd-4020-a226-814db5c6c8be" providerId="ADAL" clId="{7DA1E5A5-090C-494C-8DD1-B7EF26B7AF1D}" dt="2022-04-25T05:45:27.676" v="2415"/>
          <ac:cxnSpMkLst>
            <pc:docMk/>
            <pc:sldMk cId="2458477959" sldId="1012"/>
            <ac:cxnSpMk id="21" creationId="{86E0BF3C-A8CB-4EBF-A767-DA377EBB021C}"/>
          </ac:cxnSpMkLst>
        </pc:cxnChg>
        <pc:cxnChg chg="mod">
          <ac:chgData name="高増　潔" userId="151964c3-78cd-4020-a226-814db5c6c8be" providerId="ADAL" clId="{7DA1E5A5-090C-494C-8DD1-B7EF26B7AF1D}" dt="2022-04-25T05:45:27.676" v="2415"/>
          <ac:cxnSpMkLst>
            <pc:docMk/>
            <pc:sldMk cId="2458477959" sldId="1012"/>
            <ac:cxnSpMk id="22" creationId="{34BFA706-99AF-43F9-B037-DA07F1600F00}"/>
          </ac:cxnSpMkLst>
        </pc:cxnChg>
        <pc:cxnChg chg="mod">
          <ac:chgData name="高増　潔" userId="151964c3-78cd-4020-a226-814db5c6c8be" providerId="ADAL" clId="{7DA1E5A5-090C-494C-8DD1-B7EF26B7AF1D}" dt="2022-04-25T05:45:27.676" v="2415"/>
          <ac:cxnSpMkLst>
            <pc:docMk/>
            <pc:sldMk cId="2458477959" sldId="1012"/>
            <ac:cxnSpMk id="23" creationId="{C82AF4C9-04FC-4840-8A78-E467F4A40EC1}"/>
          </ac:cxnSpMkLst>
        </pc:cxnChg>
        <pc:cxnChg chg="mod">
          <ac:chgData name="高増　潔" userId="151964c3-78cd-4020-a226-814db5c6c8be" providerId="ADAL" clId="{7DA1E5A5-090C-494C-8DD1-B7EF26B7AF1D}" dt="2022-04-25T05:45:27.676" v="2415"/>
          <ac:cxnSpMkLst>
            <pc:docMk/>
            <pc:sldMk cId="2458477959" sldId="1012"/>
            <ac:cxnSpMk id="24" creationId="{9D035322-7CCD-4E2C-8E2B-5895D76385FA}"/>
          </ac:cxnSpMkLst>
        </pc:cxnChg>
      </pc:sldChg>
      <pc:sldChg chg="modSp new mod">
        <pc:chgData name="高増　潔" userId="151964c3-78cd-4020-a226-814db5c6c8be" providerId="ADAL" clId="{7DA1E5A5-090C-494C-8DD1-B7EF26B7AF1D}" dt="2022-05-16T05:06:23.097" v="3159"/>
        <pc:sldMkLst>
          <pc:docMk/>
          <pc:sldMk cId="693105261" sldId="1013"/>
        </pc:sldMkLst>
        <pc:spChg chg="mod">
          <ac:chgData name="高増　潔" userId="151964c3-78cd-4020-a226-814db5c6c8be" providerId="ADAL" clId="{7DA1E5A5-090C-494C-8DD1-B7EF26B7AF1D}" dt="2022-05-16T05:06:23.097" v="3159"/>
          <ac:spMkLst>
            <pc:docMk/>
            <pc:sldMk cId="693105261" sldId="1013"/>
            <ac:spMk id="2" creationId="{678FE8CC-5F20-4E34-A4E4-E24B16739DE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4416" y="1"/>
            <a:ext cx="4665490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光コムレーザ干渉システム：</a:t>
            </a:r>
            <a:r>
              <a:rPr lang="en-US" altLang="ja-JP"/>
              <a:t>CMM</a:t>
            </a:r>
            <a:r>
              <a:rPr lang="ja-JP" altLang="en-US"/>
              <a:t>の検査</a:t>
            </a:r>
            <a:endParaRPr lang="en-US" altLang="ja-JP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896862" y="1"/>
            <a:ext cx="172463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2015/9/30</a:t>
            </a:r>
            <a:endParaRPr lang="en-US" altLang="ja-JP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02451" y="9441369"/>
            <a:ext cx="3551251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689" y="9441369"/>
            <a:ext cx="2697307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6D36774-6F2B-446F-B0A3-67420D20D5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390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2915" y="1"/>
            <a:ext cx="4190568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光コムレーザ干渉システム：</a:t>
            </a:r>
            <a:r>
              <a:rPr lang="en-US" altLang="ja-JP"/>
              <a:t>CMM</a:t>
            </a:r>
            <a:r>
              <a:rPr lang="ja-JP" altLang="en-US"/>
              <a:t>の検査</a:t>
            </a:r>
            <a:endParaRPr lang="en-US" altLang="ja-JP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595470" y="1"/>
            <a:ext cx="1992536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2015/9/30</a:t>
            </a:r>
            <a:endParaRPr lang="en-US" altLang="ja-JP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16" y="4720684"/>
            <a:ext cx="5446369" cy="447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02915" y="9441369"/>
            <a:ext cx="341882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689" y="9441369"/>
            <a:ext cx="2680563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1075A14-9913-46EA-B066-E1A32C14BE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871741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72" name="ヘッダー プレースホルダ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68953" indent="-295751"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83005" indent="-236601"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56207" indent="-236601"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129409" indent="-236601"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602611" indent="-236601" defTabSz="9891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3075813" indent="-236601" defTabSz="9891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549015" indent="-236601" defTabSz="9891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4022217" indent="-236601" defTabSz="9891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/>
              <a:t>精密測定の基礎と三次元測定への応用</a:t>
            </a:r>
            <a:endParaRPr lang="en-US" altLang="ja-JP"/>
          </a:p>
        </p:txBody>
      </p:sp>
      <p:sp>
        <p:nvSpPr>
          <p:cNvPr id="32773" name="日付プレースホルダ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68953" indent="-295751"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83005" indent="-236601"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56207" indent="-236601"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129409" indent="-236601"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602611" indent="-236601" defTabSz="9891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3075813" indent="-236601" defTabSz="9891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549015" indent="-236601" defTabSz="9891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4022217" indent="-236601" defTabSz="9891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/>
              <a:t>2015</a:t>
            </a:r>
            <a:r>
              <a:rPr lang="ja-JP" altLang="en-US"/>
              <a:t>年</a:t>
            </a:r>
            <a:r>
              <a:rPr lang="en-US" altLang="ja-JP"/>
              <a:t>7</a:t>
            </a:r>
            <a:r>
              <a:rPr lang="ja-JP" altLang="en-US"/>
              <a:t>月</a:t>
            </a:r>
            <a:r>
              <a:rPr lang="en-US" altLang="ja-JP"/>
              <a:t>29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32774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68953" indent="-295751"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83005" indent="-236601"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56207" indent="-236601"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129409" indent="-236601"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602611" indent="-236601" defTabSz="9891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3075813" indent="-236601" defTabSz="9891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549015" indent="-236601" defTabSz="9891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4022217" indent="-236601" defTabSz="9891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zh-TW" altLang="en-US"/>
              <a:t>精密測定機器工業会</a:t>
            </a:r>
            <a:r>
              <a:rPr lang="en-US" altLang="zh-TW"/>
              <a:t>60</a:t>
            </a:r>
            <a:r>
              <a:rPr lang="zh-TW" altLang="en-US"/>
              <a:t>周年</a:t>
            </a:r>
            <a:endParaRPr lang="en-US" altLang="ja-JP"/>
          </a:p>
        </p:txBody>
      </p:sp>
      <p:sp>
        <p:nvSpPr>
          <p:cNvPr id="32775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68953" indent="-295751"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83005" indent="-236601"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56207" indent="-236601"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129409" indent="-236601" defTabSz="989124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602611" indent="-236601" defTabSz="9891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3075813" indent="-236601" defTabSz="9891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549015" indent="-236601" defTabSz="9891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4022217" indent="-236601" defTabSz="9891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690F6564-B1FE-4A99-9AFF-DBA7B70045C9}" type="slidenum">
              <a:rPr lang="ja-JP" altLang="en-US" smtClean="0"/>
              <a:pPr eaLnBrk="1" hangingPunct="1"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9332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100"/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pic>
        <p:nvPicPr>
          <p:cNvPr id="9" name="Picture 7" descr="東大マーク"/>
          <p:cNvPicPr>
            <a:picLocks noChangeAspect="1" noChangeArrowheads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07792" y="5507997"/>
            <a:ext cx="1390452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7"/>
          <p:cNvSpPr>
            <a:spLocks noChangeArrowheads="1"/>
          </p:cNvSpPr>
          <p:nvPr userDrawn="1"/>
        </p:nvSpPr>
        <p:spPr bwMode="auto">
          <a:xfrm>
            <a:off x="686095" y="2384932"/>
            <a:ext cx="7776000" cy="108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8AAEBAA-4750-4F73-BCB2-1CDCEC7B4558}"/>
              </a:ext>
            </a:extLst>
          </p:cNvPr>
          <p:cNvGrpSpPr/>
          <p:nvPr userDrawn="1"/>
        </p:nvGrpSpPr>
        <p:grpSpPr>
          <a:xfrm>
            <a:off x="79899" y="5465424"/>
            <a:ext cx="2805344" cy="1392576"/>
            <a:chOff x="106532" y="4173723"/>
            <a:chExt cx="2805344" cy="1392576"/>
          </a:xfrm>
        </p:grpSpPr>
        <p:pic>
          <p:nvPicPr>
            <p:cNvPr id="12" name="図 11" descr="アイコン&#10;&#10;自動的に生成された説明">
              <a:extLst>
                <a:ext uri="{FF2B5EF4-FFF2-40B4-BE49-F238E27FC236}">
                  <a16:creationId xmlns:a16="http://schemas.microsoft.com/office/drawing/2014/main" id="{AE43EC45-8939-45FD-B019-140A4BCC4D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32" y="4173723"/>
              <a:ext cx="1498074" cy="1392576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CA4EA76-B717-488F-A366-10A95AB8B295}"/>
                </a:ext>
              </a:extLst>
            </p:cNvPr>
            <p:cNvSpPr txBox="1"/>
            <p:nvPr userDrawn="1"/>
          </p:nvSpPr>
          <p:spPr>
            <a:xfrm>
              <a:off x="870012" y="5113538"/>
              <a:ext cx="20418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0" i="1" dirty="0">
                  <a:effectLst/>
                </a:rPr>
                <a:t>Takamasu</a:t>
              </a:r>
              <a:r>
                <a:rPr kumimoji="1" lang="ja-JP" altLang="en-US" sz="1600" b="0" i="1" dirty="0">
                  <a:effectLst/>
                </a:rPr>
                <a:t> </a:t>
              </a:r>
              <a:r>
                <a:rPr kumimoji="1" lang="en-US" altLang="ja-JP" sz="1600" b="0" i="1" dirty="0">
                  <a:effectLst/>
                </a:rPr>
                <a:t>Lab</a:t>
              </a:r>
              <a:endParaRPr kumimoji="1" lang="ja-JP" altLang="en-US" sz="1600" b="0" i="1" dirty="0">
                <a:effectLst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62173"/>
            <a:ext cx="1981200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837944" y="6462173"/>
            <a:ext cx="5495543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精密測定の</a:t>
            </a:r>
            <a:r>
              <a:rPr lang="en-US" altLang="ja-JP"/>
              <a:t>3</a:t>
            </a:r>
            <a:r>
              <a:rPr lang="ja-JP" altLang="en-US"/>
              <a:t>大発明</a:t>
            </a:r>
            <a:endParaRPr lang="en-US" altLang="ja-JP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80288" y="6462173"/>
            <a:ext cx="1512887" cy="28800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B64B67-8370-432E-91E3-C356E3458E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62173"/>
            <a:ext cx="1981200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6B4068-25FF-4C28-9C4B-C812F015BC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837944" y="6462173"/>
            <a:ext cx="5495543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精密測定の</a:t>
            </a:r>
            <a:r>
              <a:rPr lang="en-US" altLang="ja-JP"/>
              <a:t>3</a:t>
            </a:r>
            <a:r>
              <a:rPr lang="ja-JP" altLang="en-US"/>
              <a:t>大発明</a:t>
            </a:r>
            <a:endParaRPr lang="en-US" altLang="ja-JP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305863-B91E-41D7-AD31-AB22AE0BAE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80288" y="6462173"/>
            <a:ext cx="1512887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アイコン&#10;&#10;自動的に生成された説明">
            <a:extLst>
              <a:ext uri="{FF2B5EF4-FFF2-40B4-BE49-F238E27FC236}">
                <a16:creationId xmlns:a16="http://schemas.microsoft.com/office/drawing/2014/main" id="{62BB5ABD-114F-4DE0-9E02-7D133AD8CFC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1" y="5748601"/>
            <a:ext cx="1154097" cy="1072823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908050"/>
            <a:ext cx="86423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7137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981438" y="6375400"/>
            <a:ext cx="7920000" cy="36000"/>
          </a:xfrm>
          <a:prstGeom prst="rect">
            <a:avLst/>
          </a:prstGeom>
          <a:gradFill flip="none" rotWithShape="1">
            <a:gsLst>
              <a:gs pos="68000">
                <a:srgbClr val="FF0000"/>
              </a:gs>
              <a:gs pos="50000">
                <a:srgbClr val="FFFF99"/>
              </a:gs>
            </a:gsLst>
            <a:lin ang="10800000" scaled="1"/>
            <a:tileRect/>
          </a:gradFill>
          <a:ln w="222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 w="38100"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0" name="AutoShape 7"/>
          <p:cNvSpPr>
            <a:spLocks noChangeArrowheads="1"/>
          </p:cNvSpPr>
          <p:nvPr userDrawn="1"/>
        </p:nvSpPr>
        <p:spPr bwMode="auto">
          <a:xfrm>
            <a:off x="165100" y="673100"/>
            <a:ext cx="8712200" cy="72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A4CDE6FE-E950-450C-AFD5-6718A8D116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789691" y="6462173"/>
            <a:ext cx="1981200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D0C31AF9-D172-425D-AE89-C481B9830E6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1837944" y="6462173"/>
            <a:ext cx="5495543" cy="28800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ja-JP" altLang="en-US"/>
              <a:t>精密測定の</a:t>
            </a:r>
            <a:r>
              <a:rPr lang="en-US" altLang="ja-JP"/>
              <a:t>3</a:t>
            </a:r>
            <a:r>
              <a:rPr lang="ja-JP" altLang="en-US"/>
              <a:t>大発明</a:t>
            </a:r>
            <a:endParaRPr lang="en-US" altLang="ja-JP" dirty="0"/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C8D1C228-6ECA-4F6B-BD3D-29906EC794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7380288" y="6462173"/>
            <a:ext cx="1512887" cy="28800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701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9pPr>
    </p:titleStyle>
    <p:bodyStyle>
      <a:lvl1pPr marL="469900" indent="-469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200">
          <a:solidFill>
            <a:schemeClr val="tx1"/>
          </a:solidFill>
          <a:latin typeface="+mj-lt"/>
          <a:ea typeface="+mj-ea"/>
          <a:cs typeface="+mn-cs"/>
        </a:defRPr>
      </a:lvl1pPr>
      <a:lvl2pPr marL="908050" indent="-436563" algn="l" rtl="0" eaLnBrk="1" fontAlgn="base" hangingPunct="1">
        <a:spcBef>
          <a:spcPct val="0"/>
        </a:spcBef>
        <a:spcAft>
          <a:spcPct val="0"/>
        </a:spcAft>
        <a:buClr>
          <a:srgbClr val="FFCC00"/>
        </a:buClr>
        <a:buFont typeface="Wingdings" pitchFamily="2" charset="2"/>
        <a:buChar char="n"/>
        <a:defRPr kumimoji="1" sz="2000">
          <a:solidFill>
            <a:srgbClr val="00002A"/>
          </a:solidFill>
          <a:latin typeface="+mj-lt"/>
          <a:ea typeface="+mj-ea"/>
        </a:defRPr>
      </a:lvl2pPr>
      <a:lvl3pPr marL="1304925" indent="-395288" algn="l" rtl="0" eaLnBrk="1" fontAlgn="base" hangingPunct="1">
        <a:spcBef>
          <a:spcPct val="0"/>
        </a:spcBef>
        <a:spcAft>
          <a:spcPct val="0"/>
        </a:spcAft>
        <a:buClr>
          <a:srgbClr val="FF3399"/>
        </a:buClr>
        <a:buFont typeface="Wingdings" pitchFamily="2" charset="2"/>
        <a:buChar char="n"/>
        <a:defRPr kumimoji="1" sz="1900">
          <a:solidFill>
            <a:srgbClr val="00002A"/>
          </a:solidFill>
          <a:latin typeface="+mj-lt"/>
          <a:ea typeface="+mj-ea"/>
        </a:defRPr>
      </a:lvl3pPr>
      <a:lvl4pPr marL="1693863" indent="-3873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1600">
          <a:solidFill>
            <a:srgbClr val="00002A"/>
          </a:solidFill>
          <a:latin typeface="+mj-lt"/>
          <a:ea typeface="+mj-ea"/>
        </a:defRPr>
      </a:lvl4pPr>
      <a:lvl5pPr marL="20939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j-lt"/>
          <a:ea typeface="+mj-ea"/>
        </a:defRPr>
      </a:lvl5pPr>
      <a:lvl6pPr marL="25511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精密測定の</a:t>
            </a:r>
            <a:r>
              <a:rPr lang="en-US" altLang="ja-JP" dirty="0"/>
              <a:t>3</a:t>
            </a:r>
            <a:r>
              <a:rPr lang="ja-JP" altLang="en-US" dirty="0"/>
              <a:t>大発明 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5</a:t>
            </a:r>
            <a:r>
              <a:rPr lang="ja-JP" altLang="en-US" dirty="0"/>
              <a:t>月</a:t>
            </a:r>
            <a:r>
              <a:rPr lang="en-US" altLang="ja-JP" dirty="0"/>
              <a:t>8</a:t>
            </a:r>
            <a:r>
              <a:rPr lang="ja-JP" altLang="en-US" dirty="0"/>
              <a:t>日</a:t>
            </a:r>
            <a:endParaRPr lang="en-US" altLang="ja-JP" dirty="0"/>
          </a:p>
          <a:p>
            <a:r>
              <a:rPr lang="ja-JP" altLang="en-US" dirty="0"/>
              <a:t>高増計測工学研究所</a:t>
            </a:r>
          </a:p>
          <a:p>
            <a:r>
              <a:rPr lang="ja-JP" altLang="en-US" dirty="0"/>
              <a:t>東京大学　名誉教授　高増潔</a:t>
            </a:r>
          </a:p>
          <a:p>
            <a:r>
              <a:rPr lang="en-US" altLang="ja-JP" dirty="0"/>
              <a:t>https://www.takamasu-lab.org/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989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FCC3A51-3EDB-414A-8E44-25AB44AB6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このファイルの内容，表現，図（高増潔が作成したもの：</a:t>
            </a:r>
            <a:r>
              <a:rPr kumimoji="1" lang="en-US" altLang="ja-JP" dirty="0"/>
              <a:t>©takamasu-lab</a:t>
            </a:r>
            <a:r>
              <a:rPr kumimoji="1" lang="ja-JP" altLang="en-US" dirty="0"/>
              <a:t>）は自由に使ってください</a:t>
            </a:r>
            <a:endParaRPr kumimoji="1" lang="en-US" altLang="ja-JP" dirty="0"/>
          </a:p>
          <a:p>
            <a:pPr lvl="1"/>
            <a:r>
              <a:rPr lang="ja-JP" altLang="en-US" dirty="0"/>
              <a:t>改変，コピーなどは自由です</a:t>
            </a:r>
            <a:endParaRPr lang="en-US" altLang="ja-JP" dirty="0"/>
          </a:p>
          <a:p>
            <a:pPr lvl="1"/>
            <a:r>
              <a:rPr kumimoji="1" lang="ja-JP" altLang="en-US" dirty="0"/>
              <a:t>特に許可，コピーライトの表示などは不要です</a:t>
            </a:r>
            <a:endParaRPr kumimoji="1" lang="en-US" altLang="ja-JP" dirty="0"/>
          </a:p>
          <a:p>
            <a:r>
              <a:rPr lang="ja-JP" altLang="en-US" dirty="0"/>
              <a:t>引用している図については，引用元の規則に従ってください</a:t>
            </a:r>
            <a:endParaRPr lang="en-US" altLang="ja-JP" dirty="0"/>
          </a:p>
          <a:p>
            <a:pPr lvl="1"/>
            <a:r>
              <a:rPr kumimoji="1" lang="ja-JP" altLang="en-US" dirty="0"/>
              <a:t>講義での資料としては，自由に使えると思います</a:t>
            </a:r>
            <a:endParaRPr kumimoji="1" lang="en-US" altLang="ja-JP" dirty="0"/>
          </a:p>
          <a:p>
            <a:pPr lvl="1"/>
            <a:r>
              <a:rPr kumimoji="1" lang="en-US" altLang="ja-JP" dirty="0" err="1"/>
              <a:t>wikipedia</a:t>
            </a:r>
            <a:r>
              <a:rPr kumimoji="1" lang="ja-JP" altLang="en-US" dirty="0"/>
              <a:t>関係は，パブリックドメインになっているものは自由に使えます</a:t>
            </a:r>
            <a:endParaRPr kumimoji="1" lang="en-US" altLang="ja-JP" dirty="0"/>
          </a:p>
          <a:p>
            <a:pPr lvl="1"/>
            <a:r>
              <a:rPr lang="ja-JP" altLang="en-US" dirty="0"/>
              <a:t>フリー素材は，フリーです</a:t>
            </a:r>
            <a:endParaRPr kumimoji="1" lang="en-US" altLang="ja-JP" dirty="0"/>
          </a:p>
          <a:p>
            <a:pPr lvl="1"/>
            <a:r>
              <a:rPr lang="ja-JP" altLang="en-US" dirty="0"/>
              <a:t>それ以外は，引用元の提示が必要になります</a:t>
            </a:r>
            <a:endParaRPr kumimoji="1" lang="en-US" altLang="ja-JP" dirty="0"/>
          </a:p>
          <a:p>
            <a:r>
              <a:rPr lang="ja-JP" altLang="en-US" dirty="0"/>
              <a:t>もしも，お気づきの点，間違い，感想などがあれば，以下にメールしてください．対応するかは，状況によります．</a:t>
            </a:r>
            <a:endParaRPr lang="en-US" altLang="ja-JP" dirty="0"/>
          </a:p>
          <a:p>
            <a:pPr lvl="1"/>
            <a:r>
              <a:rPr kumimoji="1" lang="en-US" altLang="ja-JP" dirty="0"/>
              <a:t>takamasu@pe.t.u-tokyo.ac.jp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5639ACDE-7C23-47F5-9B72-4B5DEE33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利用上の注意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679468-9C91-4212-B6A9-AD579F33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</p:spPr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4900C-1FB0-4F9B-919B-1F7CB47B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1721" y="6453188"/>
            <a:ext cx="4832668" cy="322516"/>
          </a:xfrm>
        </p:spPr>
        <p:txBody>
          <a:bodyPr/>
          <a:lstStyle/>
          <a:p>
            <a:pPr>
              <a:defRPr/>
            </a:pPr>
            <a:r>
              <a:rPr lang="ja-JP" altLang="en-US"/>
              <a:t>精密測定の</a:t>
            </a:r>
            <a:r>
              <a:rPr lang="en-US" altLang="ja-JP"/>
              <a:t>3</a:t>
            </a:r>
            <a:r>
              <a:rPr lang="ja-JP" altLang="en-US"/>
              <a:t>大発明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E747E7-CF5E-47A0-9AA8-D5DEFCCD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78249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寸法測定の精密測定の条件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/>
            <a:r>
              <a:rPr lang="ja-JP" altLang="en-US" dirty="0"/>
              <a:t>寸法の精密測定：ブロックゲージとの比較測定を行う</a:t>
            </a:r>
          </a:p>
          <a:p>
            <a:pPr lvl="1"/>
            <a:r>
              <a:rPr lang="ja-JP" altLang="en-US" dirty="0"/>
              <a:t>高精度な形状を持つ機械部品が対象</a:t>
            </a:r>
            <a:endParaRPr lang="en-US" altLang="ja-JP" dirty="0"/>
          </a:p>
          <a:p>
            <a:pPr lvl="1"/>
            <a:r>
              <a:rPr lang="ja-JP" altLang="en-US" dirty="0">
                <a:solidFill>
                  <a:srgbClr val="FF0000"/>
                </a:solidFill>
              </a:rPr>
              <a:t>恒温環境</a:t>
            </a:r>
            <a:r>
              <a:rPr lang="ja-JP" altLang="en-US" dirty="0"/>
              <a:t>（</a:t>
            </a:r>
            <a:r>
              <a:rPr lang="en-US" altLang="ja-JP" dirty="0"/>
              <a:t>20 </a:t>
            </a:r>
            <a:r>
              <a:rPr lang="en-US" altLang="ja-JP" dirty="0">
                <a:cs typeface="Times New Roman" panose="02020603050405020304" pitchFamily="18" charset="0"/>
              </a:rPr>
              <a:t>ºC</a:t>
            </a:r>
            <a:r>
              <a:rPr lang="ja-JP" altLang="en-US" dirty="0"/>
              <a:t>）で測定</a:t>
            </a:r>
            <a:endParaRPr lang="en-US" altLang="ja-JP" dirty="0"/>
          </a:p>
          <a:p>
            <a:pPr lvl="1"/>
            <a:r>
              <a:rPr lang="ja-JP" altLang="en-US" dirty="0"/>
              <a:t>高分解能なセンサを</a:t>
            </a:r>
            <a:r>
              <a:rPr lang="ja-JP" altLang="en-US" dirty="0">
                <a:solidFill>
                  <a:srgbClr val="FF0000"/>
                </a:solidFill>
              </a:rPr>
              <a:t>アッベ原理</a:t>
            </a:r>
            <a:r>
              <a:rPr lang="ja-JP" altLang="en-US" dirty="0"/>
              <a:t>にあうように配置</a:t>
            </a:r>
          </a:p>
          <a:p>
            <a:pPr lvl="1"/>
            <a:r>
              <a:rPr lang="en-US" altLang="ja-JP" dirty="0"/>
              <a:t>2</a:t>
            </a:r>
            <a:r>
              <a:rPr lang="ja-JP" altLang="en-US" dirty="0"/>
              <a:t>個の</a:t>
            </a:r>
            <a:r>
              <a:rPr lang="ja-JP" altLang="en-US" dirty="0">
                <a:solidFill>
                  <a:srgbClr val="FF0000"/>
                </a:solidFill>
              </a:rPr>
              <a:t>ブロックゲージ</a:t>
            </a:r>
            <a:r>
              <a:rPr lang="ja-JP" altLang="en-US" dirty="0"/>
              <a:t>によりセンサの拡大率を校正</a:t>
            </a:r>
            <a:endParaRPr lang="en-US" altLang="ja-JP" dirty="0"/>
          </a:p>
          <a:p>
            <a:pPr lvl="1"/>
            <a:r>
              <a:rPr lang="ja-JP" altLang="en-US" dirty="0"/>
              <a:t>測定物をブロックゲージとの比較測定</a:t>
            </a:r>
          </a:p>
          <a:p>
            <a:pPr eaLnBrk="1"/>
            <a:r>
              <a:rPr lang="ja-JP" altLang="en-US" dirty="0"/>
              <a:t>精密測定の</a:t>
            </a:r>
            <a:r>
              <a:rPr lang="en-US" altLang="ja-JP" dirty="0"/>
              <a:t>3</a:t>
            </a:r>
            <a:r>
              <a:rPr lang="ja-JP" altLang="en-US" dirty="0"/>
              <a:t>大発明 （高増潔の考え）</a:t>
            </a:r>
          </a:p>
          <a:p>
            <a:pPr lvl="1" eaLnBrk="1"/>
            <a:r>
              <a:rPr lang="ja-JP" altLang="en-US" dirty="0"/>
              <a:t>アッベの原理</a:t>
            </a:r>
            <a:endParaRPr lang="en-US" altLang="ja-JP" dirty="0"/>
          </a:p>
          <a:p>
            <a:pPr lvl="2"/>
            <a:r>
              <a:rPr lang="en-US" altLang="ja-JP" dirty="0"/>
              <a:t>1890</a:t>
            </a:r>
            <a:r>
              <a:rPr lang="ja-JP" altLang="en-US" dirty="0"/>
              <a:t>年：ドイツのアッベ</a:t>
            </a:r>
          </a:p>
          <a:p>
            <a:pPr lvl="1" eaLnBrk="1"/>
            <a:r>
              <a:rPr lang="ja-JP" altLang="en-US" dirty="0"/>
              <a:t>ブロックゲージ</a:t>
            </a:r>
            <a:endParaRPr lang="en-US" altLang="ja-JP" dirty="0"/>
          </a:p>
          <a:p>
            <a:pPr lvl="2"/>
            <a:r>
              <a:rPr lang="en-US" altLang="ja-JP" dirty="0"/>
              <a:t>1896</a:t>
            </a:r>
            <a:r>
              <a:rPr lang="ja-JP" altLang="en-US" dirty="0"/>
              <a:t>年：スウェーデンのヨハンソン</a:t>
            </a:r>
          </a:p>
          <a:p>
            <a:pPr lvl="1" eaLnBrk="1"/>
            <a:r>
              <a:rPr lang="ja-JP" altLang="en-US" dirty="0"/>
              <a:t>恒温室（</a:t>
            </a:r>
            <a:r>
              <a:rPr lang="en-US" altLang="ja-JP" dirty="0"/>
              <a:t>20 ºC</a:t>
            </a:r>
            <a:r>
              <a:rPr lang="ja-JP" altLang="en-US" dirty="0"/>
              <a:t>）</a:t>
            </a:r>
            <a:endParaRPr lang="en-US" altLang="ja-JP" dirty="0"/>
          </a:p>
          <a:p>
            <a:pPr lvl="2"/>
            <a:r>
              <a:rPr lang="en-US" altLang="ja-JP" dirty="0"/>
              <a:t>1924</a:t>
            </a:r>
            <a:r>
              <a:rPr lang="ja-JP" altLang="en-US" dirty="0"/>
              <a:t>年：米国の</a:t>
            </a:r>
            <a:r>
              <a:rPr lang="en-US" altLang="ja-JP" dirty="0"/>
              <a:t>NBS</a:t>
            </a:r>
            <a:r>
              <a:rPr lang="ja-JP" altLang="en-US" dirty="0"/>
              <a:t>（標準研究所）</a:t>
            </a:r>
            <a:endParaRPr lang="en-US" altLang="ja-JP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精密測定の</a:t>
            </a:r>
            <a:r>
              <a:rPr lang="en-US" altLang="ja-JP"/>
              <a:t>3</a:t>
            </a:r>
            <a:r>
              <a:rPr lang="ja-JP" altLang="en-US"/>
              <a:t>大発明</a:t>
            </a: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628F5-3123-4CDB-A258-BC41A6699EE6}" type="slidenum">
              <a:rPr lang="ja-JP" altLang="en-US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3009BC3-6EE6-4F94-AFB0-68DE06647CA0}"/>
              </a:ext>
            </a:extLst>
          </p:cNvPr>
          <p:cNvSpPr txBox="1"/>
          <p:nvPr/>
        </p:nvSpPr>
        <p:spPr>
          <a:xfrm>
            <a:off x="5782735" y="6138921"/>
            <a:ext cx="3361265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000" dirty="0">
                <a:latin typeface="+mj-lt"/>
                <a:ea typeface="+mj-ea"/>
              </a:rPr>
              <a:t>恒温環境での比較測定（高増潔作成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r>
              <a:rPr lang="ja-JP" altLang="en-US" sz="1000" dirty="0">
                <a:latin typeface="+mj-lt"/>
                <a:ea typeface="+mj-ea"/>
              </a:rPr>
              <a:t>）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701CC1F-1383-A531-7A96-8A34F89E1F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7983" b="20286"/>
          <a:stretch/>
        </p:blipFill>
        <p:spPr>
          <a:xfrm>
            <a:off x="4974336" y="2862986"/>
            <a:ext cx="4169664" cy="326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424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78FE8CC-5F20-4E34-A4E4-E24B16739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寸法の精密測定の場合の不確かさ推定</a:t>
            </a:r>
            <a:endParaRPr kumimoji="1" lang="en-US" altLang="ja-JP" dirty="0"/>
          </a:p>
          <a:p>
            <a:pPr lvl="1"/>
            <a:r>
              <a:rPr lang="ja-JP" altLang="en-US" dirty="0"/>
              <a:t>以下の要因が考えられるが，どれも小さくサブマイクロメートルの不確かさが比較的容易に確保できる</a:t>
            </a:r>
            <a:endParaRPr kumimoji="1" lang="en-US" altLang="ja-JP" dirty="0"/>
          </a:p>
          <a:p>
            <a:pPr lvl="1"/>
            <a:r>
              <a:rPr lang="ja-JP" altLang="en-US" dirty="0"/>
              <a:t>温度の影響→恒温室で測定物とブロックゲージともに鋼製なので小さい：以下の要因が影響する</a:t>
            </a:r>
            <a:endParaRPr lang="en-US" altLang="ja-JP" dirty="0"/>
          </a:p>
          <a:p>
            <a:pPr lvl="2"/>
            <a:r>
              <a:rPr kumimoji="1" lang="ja-JP" altLang="en-US" dirty="0"/>
              <a:t>測定物とブロックゲージの熱膨張率の差</a:t>
            </a:r>
            <a:endParaRPr kumimoji="1" lang="en-US" altLang="ja-JP" dirty="0"/>
          </a:p>
          <a:p>
            <a:pPr lvl="2"/>
            <a:r>
              <a:rPr lang="ja-JP" altLang="en-US" dirty="0"/>
              <a:t>測定物とブロックゲージの温度の差</a:t>
            </a:r>
            <a:endParaRPr lang="en-US" altLang="ja-JP" dirty="0"/>
          </a:p>
          <a:p>
            <a:pPr lvl="1"/>
            <a:r>
              <a:rPr kumimoji="1" lang="ja-JP" altLang="en-US" dirty="0"/>
              <a:t>アッベ誤差→アッベの配置に従っているので小さい</a:t>
            </a:r>
            <a:endParaRPr lang="en-US" altLang="ja-JP" dirty="0"/>
          </a:p>
          <a:p>
            <a:pPr lvl="1"/>
            <a:r>
              <a:rPr kumimoji="1" lang="ja-JP" altLang="en-US" dirty="0"/>
              <a:t>センサの誤差→センサは非常に狭い範囲の線形性が短時間確保されればよい：以下の要因が影響する</a:t>
            </a:r>
            <a:endParaRPr kumimoji="1" lang="en-US" altLang="ja-JP" dirty="0"/>
          </a:p>
          <a:p>
            <a:pPr lvl="2"/>
            <a:r>
              <a:rPr lang="ja-JP" altLang="en-US" dirty="0"/>
              <a:t>センサの線形性</a:t>
            </a:r>
            <a:endParaRPr lang="en-US" altLang="ja-JP" dirty="0"/>
          </a:p>
          <a:p>
            <a:pPr lvl="2"/>
            <a:r>
              <a:rPr kumimoji="1" lang="ja-JP" altLang="en-US" dirty="0"/>
              <a:t>センサの分解能，繰返し</a:t>
            </a:r>
            <a:endParaRPr kumimoji="1" lang="en-US" altLang="ja-JP" dirty="0"/>
          </a:p>
          <a:p>
            <a:pPr lvl="2"/>
            <a:r>
              <a:rPr lang="ja-JP" altLang="en-US" dirty="0"/>
              <a:t>センサの短期的な安定性</a:t>
            </a:r>
            <a:endParaRPr kumimoji="1" lang="en-US" altLang="ja-JP" dirty="0"/>
          </a:p>
          <a:p>
            <a:pPr lvl="1"/>
            <a:r>
              <a:rPr lang="ja-JP" altLang="en-US" dirty="0"/>
              <a:t>その他</a:t>
            </a:r>
            <a:endParaRPr lang="en-US" altLang="ja-JP" dirty="0"/>
          </a:p>
          <a:p>
            <a:pPr lvl="2"/>
            <a:r>
              <a:rPr kumimoji="1" lang="ja-JP" altLang="en-US" dirty="0"/>
              <a:t>測定力による変形（測定物，スタンド）→比較測定なので小さい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表面性状の影響→表面性状のよいものが対象</a:t>
            </a:r>
            <a:endParaRPr kumimoji="1"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D2B0A3-6F79-4EDE-93BA-D212D9142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寸法の精密測定の不確かさ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A4E469-D125-46DD-9C08-E36E581D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F87FF2-C70D-4A46-92E8-0D06470B3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精密測定の</a:t>
            </a:r>
            <a:r>
              <a:rPr lang="en-US" altLang="ja-JP"/>
              <a:t>3</a:t>
            </a:r>
            <a:r>
              <a:rPr lang="ja-JP" altLang="en-US"/>
              <a:t>大発明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02B034-CAAE-45EB-94D6-50386866F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93105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7F8D601-1AD5-BD63-969C-18EE87DDF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/>
            <a:r>
              <a:rPr lang="ja-JP" altLang="en-US" dirty="0"/>
              <a:t>寸法の精密測定</a:t>
            </a:r>
            <a:endParaRPr lang="en-US" altLang="ja-JP" dirty="0"/>
          </a:p>
          <a:p>
            <a:pPr lvl="1"/>
            <a:r>
              <a:rPr lang="ja-JP" altLang="en-US" dirty="0"/>
              <a:t>精密測定の</a:t>
            </a:r>
            <a:r>
              <a:rPr lang="en-US" altLang="ja-JP" dirty="0"/>
              <a:t>3</a:t>
            </a:r>
            <a:r>
              <a:rPr lang="ja-JP" altLang="en-US" dirty="0"/>
              <a:t>大発明 （高増潔の考え）：アッベの原理，ブロックゲージ，恒温室（</a:t>
            </a:r>
            <a:r>
              <a:rPr lang="en-US" altLang="ja-JP" dirty="0"/>
              <a:t>20 ºC</a:t>
            </a:r>
            <a:r>
              <a:rPr lang="ja-JP" altLang="en-US" dirty="0"/>
              <a:t>）を利用した比較測定</a:t>
            </a:r>
            <a:endParaRPr lang="en-US" altLang="ja-JP" dirty="0"/>
          </a:p>
          <a:p>
            <a:pPr lvl="1"/>
            <a:r>
              <a:rPr lang="ja-JP" altLang="en-US" dirty="0"/>
              <a:t>恒温環境で，ブロックゲージとの比較測定をアッベの原理にしたがって行う</a:t>
            </a:r>
            <a:endParaRPr lang="en-US" altLang="ja-JP" dirty="0"/>
          </a:p>
          <a:p>
            <a:pPr lvl="1"/>
            <a:r>
              <a:rPr lang="ja-JP" altLang="en-US" dirty="0"/>
              <a:t>測定不確かさの要因が少なく，容易にサブマイクロメートルの不確かさが達成できる</a:t>
            </a:r>
            <a:endParaRPr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636F3AD-A885-E9B8-BF84-5074D22C6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まとめ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2A5B1C-1389-60FB-2134-C9ACE3CD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10C2B0-4B9F-F5B4-FB7D-A6E085AA3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精密測定の</a:t>
            </a:r>
            <a:r>
              <a:rPr lang="en-US" altLang="ja-JP"/>
              <a:t>3</a:t>
            </a:r>
            <a:r>
              <a:rPr lang="ja-JP" altLang="en-US"/>
              <a:t>大発明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33E78D-92B4-778D-B13B-A8F6C5B0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4BBE748-3067-3AEF-0FA6-71BC13591C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7983" b="20286"/>
          <a:stretch/>
        </p:blipFill>
        <p:spPr>
          <a:xfrm>
            <a:off x="4974336" y="2862986"/>
            <a:ext cx="4169664" cy="326349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1F7AFE-68D3-9855-E1A4-8B8AEC8F8A19}"/>
              </a:ext>
            </a:extLst>
          </p:cNvPr>
          <p:cNvSpPr txBox="1"/>
          <p:nvPr/>
        </p:nvSpPr>
        <p:spPr>
          <a:xfrm>
            <a:off x="5782735" y="6138921"/>
            <a:ext cx="3361265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000" dirty="0">
                <a:latin typeface="+mj-lt"/>
                <a:ea typeface="+mj-ea"/>
              </a:rPr>
              <a:t>恒温環境での比較測定（高増潔作成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r>
              <a:rPr lang="ja-JP" altLang="en-US" sz="1000" dirty="0">
                <a:latin typeface="+mj-lt"/>
                <a:ea typeface="+mj-ea"/>
              </a:rPr>
              <a:t>）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67756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114BF5E-8380-6585-8416-29780F913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PowerPoint</a:t>
            </a:r>
            <a:r>
              <a:rPr lang="ja-JP" altLang="en-US" dirty="0"/>
              <a:t>の機能だけで作図</a:t>
            </a:r>
            <a:endParaRPr lang="en-US" altLang="ja-JP" dirty="0"/>
          </a:p>
          <a:p>
            <a:pPr lvl="1"/>
            <a:r>
              <a:rPr lang="ja-JP" altLang="en-US" dirty="0"/>
              <a:t>「</a:t>
            </a:r>
            <a:r>
              <a:rPr lang="en-US" altLang="ja-JP" dirty="0"/>
              <a:t>PowerPoint</a:t>
            </a:r>
            <a:r>
              <a:rPr lang="ja-JP" altLang="en-US" dirty="0"/>
              <a:t>でアイソメ図を書く方法」を参照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3A79929-E698-4C83-8BBB-86551B6D4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メモ作図：作図用作業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6B1FA78-0A5E-4A71-A419-7C8F71AEC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661D8D0-7E6E-47E9-BEE9-8C2BBC825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精密測定の</a:t>
            </a:r>
            <a:r>
              <a:rPr lang="en-US" altLang="ja-JP"/>
              <a:t>3</a:t>
            </a:r>
            <a:r>
              <a:rPr lang="ja-JP" altLang="en-US"/>
              <a:t>大発明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6ED90A7-D4B9-470B-A281-7073563B9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3ACB3A6-6CBE-4437-A978-D42EC0BA8BA7}"/>
              </a:ext>
            </a:extLst>
          </p:cNvPr>
          <p:cNvSpPr/>
          <p:nvPr/>
        </p:nvSpPr>
        <p:spPr bwMode="auto">
          <a:xfrm>
            <a:off x="2928776" y="3429000"/>
            <a:ext cx="2520000" cy="2520000"/>
          </a:xfrm>
          <a:prstGeom prst="rect">
            <a:avLst/>
          </a:prstGeom>
          <a:solidFill>
            <a:schemeClr val="bg2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reflection stA="50000" endPos="65000" dist="50800" dir="5400000" sy="-100000" algn="bl" rotWithShape="0"/>
          </a:effectLst>
          <a:scene3d>
            <a:camera prst="isometricTopUp"/>
            <a:lightRig rig="contrasting" dir="t"/>
          </a:scene3d>
          <a:sp3d extrusionH="180000" contourW="12700">
            <a:extrusionClr>
              <a:schemeClr val="bg2">
                <a:lumMod val="95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DA8A794E-C947-4C92-8F73-713E5EB30513}"/>
              </a:ext>
            </a:extLst>
          </p:cNvPr>
          <p:cNvCxnSpPr/>
          <p:nvPr/>
        </p:nvCxnSpPr>
        <p:spPr bwMode="auto">
          <a:xfrm>
            <a:off x="4188850" y="2048794"/>
            <a:ext cx="0" cy="1909823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8D9ED69F-BC03-4810-91F6-3FB4BBD646D5}"/>
              </a:ext>
            </a:extLst>
          </p:cNvPr>
          <p:cNvSpPr/>
          <p:nvPr/>
        </p:nvSpPr>
        <p:spPr bwMode="auto">
          <a:xfrm>
            <a:off x="3108452" y="3617683"/>
            <a:ext cx="2160000" cy="2160000"/>
          </a:xfrm>
          <a:prstGeom prst="rect">
            <a:avLst/>
          </a:prstGeom>
          <a:solidFill>
            <a:schemeClr val="bg2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TopUp"/>
            <a:lightRig rig="contrasting" dir="t"/>
          </a:scene3d>
          <a:sp3d contourW="6350" prstMaterial="translucentPowder">
            <a:extrusionClr>
              <a:schemeClr val="tx2">
                <a:lumMod val="10000"/>
                <a:lumOff val="90000"/>
              </a:schemeClr>
            </a:extrusionClr>
            <a:contourClr>
              <a:schemeClr val="tx1"/>
            </a:contour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545A262-9450-4EE4-95E5-DBD867BDE1DA}"/>
              </a:ext>
            </a:extLst>
          </p:cNvPr>
          <p:cNvSpPr/>
          <p:nvPr/>
        </p:nvSpPr>
        <p:spPr bwMode="auto">
          <a:xfrm>
            <a:off x="3468776" y="3734793"/>
            <a:ext cx="1440000" cy="144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reflection stA="45000" endPos="65000" dist="50800" dir="5400000" sy="-100000" algn="bl" rotWithShape="0"/>
          </a:effectLst>
          <a:scene3d>
            <a:camera prst="isometricTopUp"/>
            <a:lightRig rig="contrasting" dir="t"/>
          </a:scene3d>
          <a:sp3d extrusionH="288000" contourW="12700">
            <a:extrusionClr>
              <a:schemeClr val="accent5">
                <a:lumMod val="40000"/>
                <a:lumOff val="6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1D0990F-6563-4B6A-A627-AEE77DDEA7EC}"/>
              </a:ext>
            </a:extLst>
          </p:cNvPr>
          <p:cNvSpPr/>
          <p:nvPr/>
        </p:nvSpPr>
        <p:spPr bwMode="auto">
          <a:xfrm>
            <a:off x="3928345" y="3781786"/>
            <a:ext cx="234000" cy="3600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reflection stA="45000" endPos="65000" dist="50800" dir="5400000" sy="-100000" algn="bl" rotWithShape="0"/>
          </a:effectLst>
          <a:scene3d>
            <a:camera prst="isometricTopUp"/>
            <a:lightRig rig="contrasting" dir="t"/>
          </a:scene3d>
          <a:sp3d extrusionH="720000" contourW="12700">
            <a:extrusionClr>
              <a:schemeClr val="tx2">
                <a:lumMod val="25000"/>
                <a:lumOff val="75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F8C7F6-78EA-4DBA-8F1C-CF3B6DDE3DD3}"/>
              </a:ext>
            </a:extLst>
          </p:cNvPr>
          <p:cNvSpPr/>
          <p:nvPr/>
        </p:nvSpPr>
        <p:spPr bwMode="auto">
          <a:xfrm>
            <a:off x="3440626" y="3803935"/>
            <a:ext cx="108000" cy="234000"/>
          </a:xfrm>
          <a:prstGeom prst="rect">
            <a:avLst/>
          </a:prstGeom>
          <a:solidFill>
            <a:schemeClr val="bg2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reflection stA="45000" endPos="65000" dist="50800" dir="5400000" sy="-100000" algn="bl" rotWithShape="0"/>
          </a:effectLst>
          <a:scene3d>
            <a:camera prst="isometricTopUp"/>
            <a:lightRig rig="contrasting" dir="t"/>
          </a:scene3d>
          <a:sp3d extrusionH="792000" contourW="12700">
            <a:extrusionClr>
              <a:schemeClr val="bg2">
                <a:lumMod val="85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78A3275-5664-403F-AD30-0D6F48F7BA95}"/>
              </a:ext>
            </a:extLst>
          </p:cNvPr>
          <p:cNvSpPr/>
          <p:nvPr/>
        </p:nvSpPr>
        <p:spPr bwMode="auto">
          <a:xfrm>
            <a:off x="3680049" y="4064290"/>
            <a:ext cx="108000" cy="234000"/>
          </a:xfrm>
          <a:prstGeom prst="rect">
            <a:avLst/>
          </a:prstGeom>
          <a:solidFill>
            <a:schemeClr val="bg2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reflection stA="45000" endPos="65000" dist="50800" dir="5400000" sy="-100000" algn="bl" rotWithShape="0"/>
          </a:effectLst>
          <a:scene3d>
            <a:camera prst="isometricTopUp"/>
            <a:lightRig rig="contrasting" dir="t"/>
          </a:scene3d>
          <a:sp3d extrusionH="648000" contourW="12700">
            <a:extrusionClr>
              <a:schemeClr val="bg2">
                <a:lumMod val="85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AB660104-F9EA-4462-8F33-1D1E8E13F5F0}"/>
              </a:ext>
            </a:extLst>
          </p:cNvPr>
          <p:cNvGrpSpPr/>
          <p:nvPr/>
        </p:nvGrpSpPr>
        <p:grpSpPr>
          <a:xfrm>
            <a:off x="3741437" y="3009727"/>
            <a:ext cx="1080000" cy="957415"/>
            <a:chOff x="603281" y="2816403"/>
            <a:chExt cx="1080000" cy="957415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50F70EB2-ADA6-41CE-93E4-603E49A9F763}"/>
                </a:ext>
              </a:extLst>
            </p:cNvPr>
            <p:cNvSpPr/>
            <p:nvPr/>
          </p:nvSpPr>
          <p:spPr bwMode="auto">
            <a:xfrm>
              <a:off x="1280809" y="2816403"/>
              <a:ext cx="288000" cy="288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reflection stA="45000" endPos="65000" dist="50800" dir="5400000" sy="-100000" algn="bl" rotWithShape="0"/>
            </a:effectLst>
            <a:scene3d>
              <a:camera prst="isometricTopUp"/>
              <a:lightRig rig="contrasting" dir="t"/>
            </a:scene3d>
            <a:sp3d extrusionH="1332000" contourW="12700">
              <a:extrusionClr>
                <a:schemeClr val="accent5">
                  <a:lumMod val="40000"/>
                  <a:lumOff val="60000"/>
                </a:schemeClr>
              </a:extrusionClr>
            </a:sp3d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63A75399-AAFC-444B-B6BE-2EF7986F7BD1}"/>
                </a:ext>
              </a:extLst>
            </p:cNvPr>
            <p:cNvGrpSpPr/>
            <p:nvPr/>
          </p:nvGrpSpPr>
          <p:grpSpPr>
            <a:xfrm>
              <a:off x="603281" y="2857819"/>
              <a:ext cx="1080000" cy="915999"/>
              <a:chOff x="632159" y="2673481"/>
              <a:chExt cx="1080000" cy="915999"/>
            </a:xfrm>
          </p:grpSpPr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B6A95D1-E4F2-498F-A20E-8BFD6A4AF3D2}"/>
                  </a:ext>
                </a:extLst>
              </p:cNvPr>
              <p:cNvSpPr/>
              <p:nvPr/>
            </p:nvSpPr>
            <p:spPr bwMode="auto">
              <a:xfrm>
                <a:off x="912214" y="3180024"/>
                <a:ext cx="36000" cy="359999"/>
              </a:xfrm>
              <a:prstGeom prst="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31" name="円柱 30">
                <a:extLst>
                  <a:ext uri="{FF2B5EF4-FFF2-40B4-BE49-F238E27FC236}">
                    <a16:creationId xmlns:a16="http://schemas.microsoft.com/office/drawing/2014/main" id="{78B19621-9617-46B5-B903-33ED25D8D509}"/>
                  </a:ext>
                </a:extLst>
              </p:cNvPr>
              <p:cNvSpPr/>
              <p:nvPr/>
            </p:nvSpPr>
            <p:spPr bwMode="auto">
              <a:xfrm>
                <a:off x="858214" y="2972311"/>
                <a:ext cx="144000" cy="360000"/>
              </a:xfrm>
              <a:prstGeom prst="can">
                <a:avLst>
                  <a:gd name="adj" fmla="val 47914"/>
                </a:avLst>
              </a:prstGeom>
              <a:solidFill>
                <a:schemeClr val="tx2">
                  <a:lumMod val="10000"/>
                  <a:lumOff val="9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id="{5600AAE8-0D74-4EDE-9251-1D3B5618D29A}"/>
                  </a:ext>
                </a:extLst>
              </p:cNvPr>
              <p:cNvSpPr/>
              <p:nvPr/>
            </p:nvSpPr>
            <p:spPr bwMode="auto">
              <a:xfrm>
                <a:off x="632159" y="2673481"/>
                <a:ext cx="1080000" cy="28800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reflection stA="45000" endPos="65000" dist="50800" dir="5400000" sy="-100000" algn="bl" rotWithShape="0"/>
              </a:effectLst>
              <a:scene3d>
                <a:camera prst="isometricTopUp"/>
                <a:lightRig rig="contrasting" dir="t"/>
              </a:scene3d>
              <a:sp3d extrusionH="144000" contourW="12700">
                <a:extrusionClr>
                  <a:schemeClr val="accent5">
                    <a:lumMod val="40000"/>
                    <a:lumOff val="60000"/>
                  </a:schemeClr>
                </a:extrusionClr>
              </a:sp3d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33" name="円柱 32">
                <a:extLst>
                  <a:ext uri="{FF2B5EF4-FFF2-40B4-BE49-F238E27FC236}">
                    <a16:creationId xmlns:a16="http://schemas.microsoft.com/office/drawing/2014/main" id="{EEE8C009-4B36-470C-AB6F-168F65AC2E73}"/>
                  </a:ext>
                </a:extLst>
              </p:cNvPr>
              <p:cNvSpPr/>
              <p:nvPr/>
            </p:nvSpPr>
            <p:spPr bwMode="auto">
              <a:xfrm>
                <a:off x="858214" y="2803080"/>
                <a:ext cx="144000" cy="180000"/>
              </a:xfrm>
              <a:prstGeom prst="can">
                <a:avLst>
                  <a:gd name="adj" fmla="val 47914"/>
                </a:avLst>
              </a:prstGeom>
              <a:solidFill>
                <a:schemeClr val="tx2">
                  <a:lumMod val="10000"/>
                  <a:lumOff val="9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34" name="楕円 33">
                <a:extLst>
                  <a:ext uri="{FF2B5EF4-FFF2-40B4-BE49-F238E27FC236}">
                    <a16:creationId xmlns:a16="http://schemas.microsoft.com/office/drawing/2014/main" id="{2847D13D-FCF5-4150-A1B6-C2A6759BB006}"/>
                  </a:ext>
                </a:extLst>
              </p:cNvPr>
              <p:cNvSpPr/>
              <p:nvPr/>
            </p:nvSpPr>
            <p:spPr bwMode="auto">
              <a:xfrm>
                <a:off x="892982" y="3517480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</p:grp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EE521A2-392F-4AF2-8F09-5D3D09EFC11A}"/>
              </a:ext>
            </a:extLst>
          </p:cNvPr>
          <p:cNvSpPr txBox="1"/>
          <p:nvPr/>
        </p:nvSpPr>
        <p:spPr>
          <a:xfrm>
            <a:off x="1808143" y="5306840"/>
            <a:ext cx="1335283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400" dirty="0">
                <a:latin typeface="+mj-lt"/>
                <a:ea typeface="+mj-ea"/>
              </a:rPr>
              <a:t>ブロックゲージ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1036198-98ED-486E-BA4D-FF7CE8F76FE8}"/>
              </a:ext>
            </a:extLst>
          </p:cNvPr>
          <p:cNvSpPr txBox="1"/>
          <p:nvPr/>
        </p:nvSpPr>
        <p:spPr>
          <a:xfrm>
            <a:off x="2516763" y="2381395"/>
            <a:ext cx="628876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400" dirty="0">
                <a:latin typeface="+mj-lt"/>
                <a:ea typeface="+mj-ea"/>
              </a:rPr>
              <a:t>センサ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9256CE3-337A-443A-A9B6-B8A692768654}"/>
              </a:ext>
            </a:extLst>
          </p:cNvPr>
          <p:cNvSpPr txBox="1"/>
          <p:nvPr/>
        </p:nvSpPr>
        <p:spPr>
          <a:xfrm>
            <a:off x="5297488" y="5259010"/>
            <a:ext cx="707741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400" dirty="0">
                <a:latin typeface="+mj-lt"/>
                <a:ea typeface="+mj-ea"/>
              </a:rPr>
              <a:t>測定物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FCD108D-DBD0-488F-A53C-53BB980B473A}"/>
              </a:ext>
            </a:extLst>
          </p:cNvPr>
          <p:cNvSpPr txBox="1"/>
          <p:nvPr/>
        </p:nvSpPr>
        <p:spPr>
          <a:xfrm>
            <a:off x="5874717" y="3614903"/>
            <a:ext cx="829824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400" dirty="0">
                <a:latin typeface="+mj-lt"/>
                <a:ea typeface="+mj-ea"/>
              </a:rPr>
              <a:t>恒温環境</a:t>
            </a: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FFFB9BB3-3961-41A7-8F4D-A70437D0D336}"/>
              </a:ext>
            </a:extLst>
          </p:cNvPr>
          <p:cNvCxnSpPr>
            <a:cxnSpLocks/>
            <a:stCxn id="16" idx="0"/>
          </p:cNvCxnSpPr>
          <p:nvPr/>
        </p:nvCxnSpPr>
        <p:spPr bwMode="auto">
          <a:xfrm flipV="1">
            <a:off x="2475785" y="4454793"/>
            <a:ext cx="1220872" cy="852047"/>
          </a:xfrm>
          <a:prstGeom prst="line">
            <a:avLst/>
          </a:prstGeom>
          <a:noFill/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131C62DF-C8E7-43DA-AA60-B27515391C21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>
            <a:off x="5166976" y="3758977"/>
            <a:ext cx="707741" cy="193046"/>
          </a:xfrm>
          <a:prstGeom prst="line">
            <a:avLst/>
          </a:prstGeom>
          <a:noFill/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E3FCEED7-BD39-48E7-B0E2-A42879A87E9D}"/>
              </a:ext>
            </a:extLst>
          </p:cNvPr>
          <p:cNvCxnSpPr>
            <a:cxnSpLocks/>
            <a:stCxn id="18" idx="1"/>
          </p:cNvCxnSpPr>
          <p:nvPr/>
        </p:nvCxnSpPr>
        <p:spPr bwMode="auto">
          <a:xfrm flipH="1" flipV="1">
            <a:off x="4002260" y="4298290"/>
            <a:ext cx="1295228" cy="1104794"/>
          </a:xfrm>
          <a:prstGeom prst="line">
            <a:avLst/>
          </a:prstGeom>
          <a:noFill/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08E50A50-169C-43FF-866B-7EE848F2847A}"/>
              </a:ext>
            </a:extLst>
          </p:cNvPr>
          <p:cNvCxnSpPr>
            <a:cxnSpLocks/>
            <a:stCxn id="16" idx="0"/>
          </p:cNvCxnSpPr>
          <p:nvPr/>
        </p:nvCxnSpPr>
        <p:spPr bwMode="auto">
          <a:xfrm flipV="1">
            <a:off x="2475785" y="4298290"/>
            <a:ext cx="968441" cy="1008550"/>
          </a:xfrm>
          <a:prstGeom prst="line">
            <a:avLst/>
          </a:prstGeom>
          <a:noFill/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08585FD4-EF71-4FA4-B347-B33EEBE8C282}"/>
              </a:ext>
            </a:extLst>
          </p:cNvPr>
          <p:cNvCxnSpPr>
            <a:cxnSpLocks/>
            <a:stCxn id="17" idx="3"/>
          </p:cNvCxnSpPr>
          <p:nvPr/>
        </p:nvCxnSpPr>
        <p:spPr bwMode="auto">
          <a:xfrm>
            <a:off x="3145639" y="2525469"/>
            <a:ext cx="883277" cy="756633"/>
          </a:xfrm>
          <a:prstGeom prst="line">
            <a:avLst/>
          </a:prstGeom>
          <a:noFill/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A8CAC8E-DD4F-4450-A665-4C073F668B93}"/>
              </a:ext>
            </a:extLst>
          </p:cNvPr>
          <p:cNvSpPr txBox="1"/>
          <p:nvPr/>
        </p:nvSpPr>
        <p:spPr>
          <a:xfrm>
            <a:off x="5883319" y="6102345"/>
            <a:ext cx="3361265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000" dirty="0">
                <a:latin typeface="+mj-lt"/>
                <a:ea typeface="+mj-ea"/>
              </a:rPr>
              <a:t>恒温環境での比較測定（高増潔作成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r>
              <a:rPr lang="ja-JP" altLang="en-US" sz="1000" dirty="0">
                <a:latin typeface="+mj-lt"/>
                <a:ea typeface="+mj-ea"/>
              </a:rPr>
              <a:t>）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17EF1FB0-0644-6FC5-7D0D-9AA8255543B5}"/>
              </a:ext>
            </a:extLst>
          </p:cNvPr>
          <p:cNvGrpSpPr/>
          <p:nvPr/>
        </p:nvGrpSpPr>
        <p:grpSpPr>
          <a:xfrm>
            <a:off x="2341567" y="1847033"/>
            <a:ext cx="3694457" cy="3485997"/>
            <a:chOff x="4457827" y="1826238"/>
            <a:chExt cx="3694457" cy="3485997"/>
          </a:xfrm>
        </p:grpSpPr>
        <p:grpSp>
          <p:nvGrpSpPr>
            <p:cNvPr id="41" name="グループ化 40">
              <a:extLst>
                <a:ext uri="{FF2B5EF4-FFF2-40B4-BE49-F238E27FC236}">
                  <a16:creationId xmlns:a16="http://schemas.microsoft.com/office/drawing/2014/main" id="{AADC9247-760C-AB95-87AC-93F6B01C5CC9}"/>
                </a:ext>
              </a:extLst>
            </p:cNvPr>
            <p:cNvGrpSpPr/>
            <p:nvPr/>
          </p:nvGrpSpPr>
          <p:grpSpPr>
            <a:xfrm>
              <a:off x="4457827" y="3152235"/>
              <a:ext cx="3694457" cy="2160000"/>
              <a:chOff x="4457827" y="3152235"/>
              <a:chExt cx="3694457" cy="2160000"/>
            </a:xfrm>
          </p:grpSpPr>
          <p:sp>
            <p:nvSpPr>
              <p:cNvPr id="45" name="正方形/長方形 44">
                <a:extLst>
                  <a:ext uri="{FF2B5EF4-FFF2-40B4-BE49-F238E27FC236}">
                    <a16:creationId xmlns:a16="http://schemas.microsoft.com/office/drawing/2014/main" id="{B3AABC85-D947-FF0E-FE14-4E5806555F12}"/>
                  </a:ext>
                </a:extLst>
              </p:cNvPr>
              <p:cNvSpPr/>
              <p:nvPr/>
            </p:nvSpPr>
            <p:spPr bwMode="auto">
              <a:xfrm>
                <a:off x="5992284" y="3152235"/>
                <a:ext cx="2160000" cy="2160000"/>
              </a:xfrm>
              <a:prstGeom prst="rect">
                <a:avLst/>
              </a:prstGeom>
              <a:solidFill>
                <a:srgbClr val="F2F2F2"/>
              </a:solidFill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isometricRightUp"/>
                <a:lightRig rig="contrasting" dir="t"/>
              </a:scene3d>
              <a:sp3d contourW="5080" prstMaterial="translucentPowder">
                <a:extrusionClr>
                  <a:schemeClr val="tx2">
                    <a:lumMod val="10000"/>
                    <a:lumOff val="90000"/>
                  </a:schemeClr>
                </a:extrusionClr>
                <a:contourClr>
                  <a:schemeClr val="tx1"/>
                </a:contourClr>
              </a:sp3d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46" name="正方形/長方形 45">
                <a:extLst>
                  <a:ext uri="{FF2B5EF4-FFF2-40B4-BE49-F238E27FC236}">
                    <a16:creationId xmlns:a16="http://schemas.microsoft.com/office/drawing/2014/main" id="{25661FD6-0907-FE1A-0D4B-DF0285755BCB}"/>
                  </a:ext>
                </a:extLst>
              </p:cNvPr>
              <p:cNvSpPr/>
              <p:nvPr/>
            </p:nvSpPr>
            <p:spPr bwMode="auto">
              <a:xfrm>
                <a:off x="4457827" y="3152235"/>
                <a:ext cx="2160000" cy="2160000"/>
              </a:xfrm>
              <a:prstGeom prst="rect">
                <a:avLst/>
              </a:prstGeom>
              <a:solidFill>
                <a:srgbClr val="F2F2F2"/>
              </a:solidFill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isometricLeftDown"/>
                <a:lightRig rig="contrasting" dir="t"/>
              </a:scene3d>
              <a:sp3d contourW="5080" prstMaterial="translucentPowder">
                <a:extrusionClr>
                  <a:schemeClr val="tx2">
                    <a:lumMod val="10000"/>
                    <a:lumOff val="90000"/>
                  </a:schemeClr>
                </a:extrusionClr>
                <a:contourClr>
                  <a:schemeClr val="tx1"/>
                </a:contourClr>
              </a:sp3d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</p:grp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4C8BE677-900C-0222-AA03-0344A8BA3D7E}"/>
                </a:ext>
              </a:extLst>
            </p:cNvPr>
            <p:cNvSpPr/>
            <p:nvPr/>
          </p:nvSpPr>
          <p:spPr bwMode="auto">
            <a:xfrm>
              <a:off x="5225055" y="1826238"/>
              <a:ext cx="2160000" cy="2160000"/>
            </a:xfrm>
            <a:prstGeom prst="rect">
              <a:avLst/>
            </a:prstGeom>
            <a:solidFill>
              <a:srgbClr val="F2F2F2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TopUp"/>
              <a:lightRig rig="contrasting" dir="t"/>
            </a:scene3d>
            <a:sp3d contourW="5080" prstMaterial="translucentPowder">
              <a:extrusionClr>
                <a:schemeClr val="tx2">
                  <a:lumMod val="10000"/>
                  <a:lumOff val="90000"/>
                </a:schemeClr>
              </a:extrusionClr>
              <a:contourClr>
                <a:schemeClr val="tx1"/>
              </a:contourClr>
            </a:sp3d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502411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ユーザー定義 3">
      <a:dk1>
        <a:srgbClr val="000000"/>
      </a:dk1>
      <a:lt1>
        <a:srgbClr val="FFFFFF"/>
      </a:lt1>
      <a:dk2>
        <a:srgbClr val="002060"/>
      </a:dk2>
      <a:lt2>
        <a:srgbClr val="FFFFFF"/>
      </a:lt2>
      <a:accent1>
        <a:srgbClr val="C00000"/>
      </a:accent1>
      <a:accent2>
        <a:srgbClr val="FF0000"/>
      </a:accent2>
      <a:accent3>
        <a:srgbClr val="FFC000"/>
      </a:accent3>
      <a:accent4>
        <a:srgbClr val="FFFF00"/>
      </a:accent4>
      <a:accent5>
        <a:srgbClr val="92D050"/>
      </a:accent5>
      <a:accent6>
        <a:srgbClr val="00B050"/>
      </a:accent6>
      <a:hlink>
        <a:srgbClr val="0070C0"/>
      </a:hlink>
      <a:folHlink>
        <a:srgbClr val="002060"/>
      </a:folHlink>
    </a:clrScheme>
    <a:fontScheme name="ユーザー定義 1">
      <a:majorFont>
        <a:latin typeface="Arial"/>
        <a:ea typeface="ＭＳ ゴシック"/>
        <a:cs typeface=""/>
      </a:majorFont>
      <a:minorFont>
        <a:latin typeface="Times New Roman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  <a:cs typeface="Arial" charset="0"/>
          </a:defRPr>
        </a:defPPr>
      </a:lstStyle>
    </a:spDef>
    <a:ln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spAutoFit/>
      </a:bodyPr>
      <a:lstStyle>
        <a:defPPr>
          <a:defRPr kumimoji="1" dirty="0" smtClean="0">
            <a:latin typeface="+mj-lt"/>
            <a:ea typeface="+mj-ea"/>
          </a:defRPr>
        </a:defPPr>
      </a:lstStyle>
    </a:tx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79C08B4E-D974-4330-9BC0-E3A8059A513F}" vid="{CF173B24-1950-4BA0-A025-C3B154605AFB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takamasu-lab</Template>
  <TotalTime>778</TotalTime>
  <Words>612</Words>
  <Application>Microsoft Office PowerPoint</Application>
  <PresentationFormat>画面に合わせる (4:3)</PresentationFormat>
  <Paragraphs>78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Verdana</vt:lpstr>
      <vt:lpstr>Wingdings</vt:lpstr>
      <vt:lpstr>blank</vt:lpstr>
      <vt:lpstr>精密測定の3大発明 </vt:lpstr>
      <vt:lpstr>利用上の注意</vt:lpstr>
      <vt:lpstr>寸法測定の精密測定の条件</vt:lpstr>
      <vt:lpstr>寸法の精密測定の不確かさ</vt:lpstr>
      <vt:lpstr>まとめ</vt:lpstr>
      <vt:lpstr>メモ作図：作図用作業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精密測定の3大発明 </dc:title>
  <dc:creator>高増 潔</dc:creator>
  <cp:lastModifiedBy>高増　潔</cp:lastModifiedBy>
  <cp:revision>16</cp:revision>
  <cp:lastPrinted>2015-09-16T01:20:16Z</cp:lastPrinted>
  <dcterms:created xsi:type="dcterms:W3CDTF">2022-04-24T21:46:59Z</dcterms:created>
  <dcterms:modified xsi:type="dcterms:W3CDTF">2022-06-18T13:03:19Z</dcterms:modified>
</cp:coreProperties>
</file>