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6"/>
  </p:notesMasterIdLst>
  <p:handoutMasterIdLst>
    <p:handoutMasterId r:id="rId27"/>
  </p:handoutMasterIdLst>
  <p:sldIdLst>
    <p:sldId id="706" r:id="rId2"/>
    <p:sldId id="876" r:id="rId3"/>
    <p:sldId id="877" r:id="rId4"/>
    <p:sldId id="809" r:id="rId5"/>
    <p:sldId id="866" r:id="rId6"/>
    <p:sldId id="832" r:id="rId7"/>
    <p:sldId id="811" r:id="rId8"/>
    <p:sldId id="812" r:id="rId9"/>
    <p:sldId id="840" r:id="rId10"/>
    <p:sldId id="841" r:id="rId11"/>
    <p:sldId id="859" r:id="rId12"/>
    <p:sldId id="834" r:id="rId13"/>
    <p:sldId id="867" r:id="rId14"/>
    <p:sldId id="861" r:id="rId15"/>
    <p:sldId id="833" r:id="rId16"/>
    <p:sldId id="868" r:id="rId17"/>
    <p:sldId id="839" r:id="rId18"/>
    <p:sldId id="816" r:id="rId19"/>
    <p:sldId id="869" r:id="rId20"/>
    <p:sldId id="817" r:id="rId21"/>
    <p:sldId id="765" r:id="rId22"/>
    <p:sldId id="855" r:id="rId23"/>
    <p:sldId id="870" r:id="rId24"/>
    <p:sldId id="818" r:id="rId2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2A"/>
    <a:srgbClr val="000066"/>
    <a:srgbClr val="FFFF66"/>
    <a:srgbClr val="66FFCC"/>
    <a:srgbClr val="FF9900"/>
    <a:srgbClr val="CC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76" autoAdjust="0"/>
    <p:restoredTop sz="95492" autoAdjust="0"/>
  </p:normalViewPr>
  <p:slideViewPr>
    <p:cSldViewPr snapToGrid="0" showGuides="1">
      <p:cViewPr varScale="1">
        <p:scale>
          <a:sx n="70" d="100"/>
          <a:sy n="70" d="100"/>
        </p:scale>
        <p:origin x="72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-2772" y="-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9304D1B1-EC72-4988-AD9B-A76BD57847FD}"/>
    <pc:docChg chg="undo custSel addSld delSld modSld modMainMaster">
      <pc:chgData name="高増　潔" userId="151964c3-78cd-4020-a226-814db5c6c8be" providerId="ADAL" clId="{9304D1B1-EC72-4988-AD9B-A76BD57847FD}" dt="2022-06-18T06:44:15.878" v="3424" actId="6549"/>
      <pc:docMkLst>
        <pc:docMk/>
      </pc:docMkLst>
      <pc:sldChg chg="modSp del">
        <pc:chgData name="高増　潔" userId="151964c3-78cd-4020-a226-814db5c6c8be" providerId="ADAL" clId="{9304D1B1-EC72-4988-AD9B-A76BD57847FD}" dt="2022-04-19T22:23:14.644" v="143" actId="47"/>
        <pc:sldMkLst>
          <pc:docMk/>
          <pc:sldMk cId="25993320" sldId="257"/>
        </pc:sldMkLst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5993320" sldId="257"/>
            <ac:spMk id="3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5993320" sldId="257"/>
            <ac:spMk id="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5993320" sldId="257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5993320" sldId="257"/>
            <ac:spMk id="6" creationId="{00000000-0000-0000-0000-000000000000}"/>
          </ac:spMkLst>
        </pc:spChg>
      </pc:sldChg>
      <pc:sldChg chg="modSp mod chgLayout">
        <pc:chgData name="高増　潔" userId="151964c3-78cd-4020-a226-814db5c6c8be" providerId="ADAL" clId="{9304D1B1-EC72-4988-AD9B-A76BD57847FD}" dt="2022-05-24T23:46:57.238" v="3362"/>
        <pc:sldMkLst>
          <pc:docMk/>
          <pc:sldMk cId="0" sldId="706"/>
        </pc:sldMkLst>
        <pc:spChg chg="mod or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706"/>
            <ac:spMk id="3075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706"/>
            <ac:spMk id="640002" creationId="{00000000-0000-0000-0000-000000000000}"/>
          </ac:spMkLst>
        </pc:spChg>
      </pc:sldChg>
      <pc:sldChg chg="modSp mod">
        <pc:chgData name="高増　潔" userId="151964c3-78cd-4020-a226-814db5c6c8be" providerId="ADAL" clId="{9304D1B1-EC72-4988-AD9B-A76BD57847FD}" dt="2022-05-24T23:46:57.238" v="3362"/>
        <pc:sldMkLst>
          <pc:docMk/>
          <pc:sldMk cId="3662907925" sldId="765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662907925" sldId="765"/>
            <ac:spMk id="2" creationId="{81FF8A9D-332A-4C86-A85B-0A6BE0CF681B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662907925" sldId="765"/>
            <ac:spMk id="3" creationId="{0ECF2CF1-FD61-43FC-A54C-829C23E98BE3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662907925" sldId="765"/>
            <ac:spMk id="4" creationId="{98C75808-1B38-4946-9721-DD404D5ADEBD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662907925" sldId="765"/>
            <ac:spMk id="5" creationId="{7B204F19-85A9-4CDD-96E4-42D1A92EDB7C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662907925" sldId="765"/>
            <ac:spMk id="6" creationId="{739FE4A2-8B0F-4499-A202-2B11CEFFEB6C}"/>
          </ac:spMkLst>
        </pc:spChg>
        <pc:spChg chg="mod">
          <ac:chgData name="高増　潔" userId="151964c3-78cd-4020-a226-814db5c6c8be" providerId="ADAL" clId="{9304D1B1-EC72-4988-AD9B-A76BD57847FD}" dt="2022-04-19T23:05:12.586" v="2153" actId="1076"/>
          <ac:spMkLst>
            <pc:docMk/>
            <pc:sldMk cId="3662907925" sldId="765"/>
            <ac:spMk id="10" creationId="{FFEB9694-FEE3-4DEF-A2A4-0F10BE35DE9C}"/>
          </ac:spMkLst>
        </pc:spChg>
        <pc:picChg chg="mod">
          <ac:chgData name="高増　潔" userId="151964c3-78cd-4020-a226-814db5c6c8be" providerId="ADAL" clId="{9304D1B1-EC72-4988-AD9B-A76BD57847FD}" dt="2022-04-19T23:05:16.836" v="2154" actId="1076"/>
          <ac:picMkLst>
            <pc:docMk/>
            <pc:sldMk cId="3662907925" sldId="765"/>
            <ac:picMk id="3074" creationId="{C156EA14-242B-443B-B7DD-7AA596B69C6A}"/>
          </ac:picMkLst>
        </pc:picChg>
      </pc:sldChg>
      <pc:sldChg chg="delSp modSp mod">
        <pc:chgData name="高増　潔" userId="151964c3-78cd-4020-a226-814db5c6c8be" providerId="ADAL" clId="{9304D1B1-EC72-4988-AD9B-A76BD57847FD}" dt="2022-05-24T23:46:57.238" v="3362"/>
        <pc:sldMkLst>
          <pc:docMk/>
          <pc:sldMk cId="0" sldId="809"/>
        </pc:sldMkLst>
        <pc:spChg chg="mod">
          <ac:chgData name="高増　潔" userId="151964c3-78cd-4020-a226-814db5c6c8be" providerId="ADAL" clId="{9304D1B1-EC72-4988-AD9B-A76BD57847FD}" dt="2022-04-19T23:04:48.996" v="2149" actId="14100"/>
          <ac:spMkLst>
            <pc:docMk/>
            <pc:sldMk cId="0" sldId="809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09"/>
            <ac:spMk id="5123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09"/>
            <ac:spMk id="671746" creationId="{00000000-0000-0000-0000-000000000000}"/>
          </ac:spMkLst>
        </pc:spChg>
        <pc:picChg chg="mod">
          <ac:chgData name="高増　潔" userId="151964c3-78cd-4020-a226-814db5c6c8be" providerId="ADAL" clId="{9304D1B1-EC72-4988-AD9B-A76BD57847FD}" dt="2022-04-19T23:11:44.218" v="2171" actId="1076"/>
          <ac:picMkLst>
            <pc:docMk/>
            <pc:sldMk cId="0" sldId="809"/>
            <ac:picMk id="2" creationId="{E090D36F-2928-45FD-AC7E-A40F144BAE2F}"/>
          </ac:picMkLst>
        </pc:picChg>
        <pc:picChg chg="del">
          <ac:chgData name="高増　潔" userId="151964c3-78cd-4020-a226-814db5c6c8be" providerId="ADAL" clId="{9304D1B1-EC72-4988-AD9B-A76BD57847FD}" dt="2022-04-19T23:11:32.194" v="2170" actId="21"/>
          <ac:picMkLst>
            <pc:docMk/>
            <pc:sldMk cId="0" sldId="809"/>
            <ac:picMk id="5124" creationId="{00000000-0000-0000-0000-000000000000}"/>
          </ac:picMkLst>
        </pc:picChg>
      </pc:sldChg>
      <pc:sldChg chg="delSp modSp mod">
        <pc:chgData name="高増　潔" userId="151964c3-78cd-4020-a226-814db5c6c8be" providerId="ADAL" clId="{9304D1B1-EC72-4988-AD9B-A76BD57847FD}" dt="2022-05-24T23:46:57.238" v="3362"/>
        <pc:sldMkLst>
          <pc:docMk/>
          <pc:sldMk cId="0" sldId="811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1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1"/>
            <ac:spMk id="7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1"/>
            <ac:spMk id="8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3:04:15.037" v="2132" actId="404"/>
          <ac:spMkLst>
            <pc:docMk/>
            <pc:sldMk cId="0" sldId="811"/>
            <ac:spMk id="9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1"/>
            <ac:spMk id="717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1"/>
            <ac:spMk id="675842" creationId="{00000000-0000-0000-0000-000000000000}"/>
          </ac:spMkLst>
        </pc:spChg>
        <pc:picChg chg="mod">
          <ac:chgData name="高増　潔" userId="151964c3-78cd-4020-a226-814db5c6c8be" providerId="ADAL" clId="{9304D1B1-EC72-4988-AD9B-A76BD57847FD}" dt="2022-04-19T23:12:20.207" v="2173" actId="1076"/>
          <ac:picMkLst>
            <pc:docMk/>
            <pc:sldMk cId="0" sldId="811"/>
            <ac:picMk id="2" creationId="{E57AD126-7135-419E-B4D5-0052645F7E0D}"/>
          </ac:picMkLst>
        </pc:picChg>
        <pc:picChg chg="del">
          <ac:chgData name="高増　潔" userId="151964c3-78cd-4020-a226-814db5c6c8be" providerId="ADAL" clId="{9304D1B1-EC72-4988-AD9B-A76BD57847FD}" dt="2022-04-19T23:12:07.657" v="2172" actId="21"/>
          <ac:picMkLst>
            <pc:docMk/>
            <pc:sldMk cId="0" sldId="811"/>
            <ac:picMk id="7176" creationId="{00000000-0000-0000-0000-000000000000}"/>
          </ac:picMkLst>
        </pc:picChg>
      </pc:sldChg>
      <pc:sldChg chg="addSp delSp modSp mod">
        <pc:chgData name="高増　潔" userId="151964c3-78cd-4020-a226-814db5c6c8be" providerId="ADAL" clId="{9304D1B1-EC72-4988-AD9B-A76BD57847FD}" dt="2022-05-24T23:46:57.238" v="3362"/>
        <pc:sldMkLst>
          <pc:docMk/>
          <pc:sldMk cId="0" sldId="812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2"/>
            <ac:spMk id="8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2"/>
            <ac:spMk id="9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2"/>
            <ac:spMk id="10" creationId="{00000000-0000-0000-0000-000000000000}"/>
          </ac:spMkLst>
        </pc:spChg>
        <pc:spChg chg="add mod">
          <ac:chgData name="高増　潔" userId="151964c3-78cd-4020-a226-814db5c6c8be" providerId="ADAL" clId="{9304D1B1-EC72-4988-AD9B-A76BD57847FD}" dt="2022-04-19T23:04:07.417" v="2127" actId="404"/>
          <ac:spMkLst>
            <pc:docMk/>
            <pc:sldMk cId="0" sldId="812"/>
            <ac:spMk id="11" creationId="{37D8357C-D401-4C3A-8DDF-45174C59AF50}"/>
          </ac:spMkLst>
        </pc:spChg>
        <pc:spChg chg="del">
          <ac:chgData name="高増　潔" userId="151964c3-78cd-4020-a226-814db5c6c8be" providerId="ADAL" clId="{9304D1B1-EC72-4988-AD9B-A76BD57847FD}" dt="2022-04-19T22:45:31.657" v="716" actId="478"/>
          <ac:spMkLst>
            <pc:docMk/>
            <pc:sldMk cId="0" sldId="812"/>
            <ac:spMk id="13" creationId="{9854913B-50A7-4910-A567-33F63D851908}"/>
          </ac:spMkLst>
        </pc:spChg>
        <pc:spChg chg="add del mod">
          <ac:chgData name="高増　潔" userId="151964c3-78cd-4020-a226-814db5c6c8be" providerId="ADAL" clId="{9304D1B1-EC72-4988-AD9B-A76BD57847FD}" dt="2022-04-19T23:04:03.186" v="2126" actId="404"/>
          <ac:spMkLst>
            <pc:docMk/>
            <pc:sldMk cId="0" sldId="812"/>
            <ac:spMk id="14" creationId="{1A1F4B31-DB30-4289-99C4-AE48A47D8DE4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2"/>
            <ac:spMk id="18438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2"/>
            <ac:spMk id="567298" creationId="{00000000-0000-0000-0000-000000000000}"/>
          </ac:spMkLst>
        </pc:spChg>
        <pc:picChg chg="del mod modCrop">
          <ac:chgData name="高増　潔" userId="151964c3-78cd-4020-a226-814db5c6c8be" providerId="ADAL" clId="{9304D1B1-EC72-4988-AD9B-A76BD57847FD}" dt="2022-04-19T23:11:08.493" v="2168" actId="21"/>
          <ac:picMkLst>
            <pc:docMk/>
            <pc:sldMk cId="0" sldId="812"/>
            <ac:picMk id="2" creationId="{EE2F6A25-3066-4034-9EBB-B312229745BB}"/>
          </ac:picMkLst>
        </pc:picChg>
        <pc:picChg chg="mod">
          <ac:chgData name="高増　潔" userId="151964c3-78cd-4020-a226-814db5c6c8be" providerId="ADAL" clId="{9304D1B1-EC72-4988-AD9B-A76BD57847FD}" dt="2022-04-19T23:11:17.587" v="2169" actId="1076"/>
          <ac:picMkLst>
            <pc:docMk/>
            <pc:sldMk cId="0" sldId="812"/>
            <ac:picMk id="3" creationId="{03FE07FB-C112-4FF6-A756-91147BA98FD4}"/>
          </ac:picMkLst>
        </pc:picChg>
        <pc:picChg chg="del">
          <ac:chgData name="高増　潔" userId="151964c3-78cd-4020-a226-814db5c6c8be" providerId="ADAL" clId="{9304D1B1-EC72-4988-AD9B-A76BD57847FD}" dt="2022-04-19T22:45:06.332" v="707" actId="478"/>
          <ac:picMkLst>
            <pc:docMk/>
            <pc:sldMk cId="0" sldId="812"/>
            <ac:picMk id="5" creationId="{24BB360E-C3C7-41E5-B5E8-AEEEDB494C7A}"/>
          </ac:picMkLst>
        </pc:picChg>
        <pc:picChg chg="add mod">
          <ac:chgData name="高増　潔" userId="151964c3-78cd-4020-a226-814db5c6c8be" providerId="ADAL" clId="{9304D1B1-EC72-4988-AD9B-A76BD57847FD}" dt="2022-04-19T22:47:06.110" v="787" actId="1076"/>
          <ac:picMkLst>
            <pc:docMk/>
            <pc:sldMk cId="0" sldId="812"/>
            <ac:picMk id="12" creationId="{B1D9EFA7-4F77-4C00-867B-A0EB99A29F43}"/>
          </ac:picMkLst>
        </pc:picChg>
        <pc:picChg chg="del">
          <ac:chgData name="高増　潔" userId="151964c3-78cd-4020-a226-814db5c6c8be" providerId="ADAL" clId="{9304D1B1-EC72-4988-AD9B-A76BD57847FD}" dt="2022-04-19T22:21:50.458" v="129" actId="478"/>
          <ac:picMkLst>
            <pc:docMk/>
            <pc:sldMk cId="0" sldId="812"/>
            <ac:picMk id="18441" creationId="{00000000-0000-0000-0000-000000000000}"/>
          </ac:picMkLst>
        </pc:picChg>
      </pc:sldChg>
      <pc:sldChg chg="modSp">
        <pc:chgData name="高増　潔" userId="151964c3-78cd-4020-a226-814db5c6c8be" providerId="ADAL" clId="{9304D1B1-EC72-4988-AD9B-A76BD57847FD}" dt="2022-05-24T23:46:57.238" v="3362"/>
        <pc:sldMkLst>
          <pc:docMk/>
          <pc:sldMk cId="0" sldId="816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6"/>
            <ac:spMk id="10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6"/>
            <ac:spMk id="671746" creationId="{00000000-0000-0000-0000-000000000000}"/>
          </ac:spMkLst>
        </pc:spChg>
      </pc:sldChg>
      <pc:sldChg chg="modSp mod">
        <pc:chgData name="高増　潔" userId="151964c3-78cd-4020-a226-814db5c6c8be" providerId="ADAL" clId="{9304D1B1-EC72-4988-AD9B-A76BD57847FD}" dt="2022-06-18T06:44:15.878" v="3424" actId="6549"/>
        <pc:sldMkLst>
          <pc:docMk/>
          <pc:sldMk cId="0" sldId="817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7"/>
            <ac:spMk id="8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7"/>
            <ac:spMk id="9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7"/>
            <ac:spMk id="10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16T10:13:44.243" v="3282" actId="6549"/>
          <ac:spMkLst>
            <pc:docMk/>
            <pc:sldMk cId="0" sldId="817"/>
            <ac:spMk id="11" creationId="{150C6E08-213C-4A03-B5B6-6626844A1B2C}"/>
          </ac:spMkLst>
        </pc:spChg>
        <pc:spChg chg="mod">
          <ac:chgData name="高増　潔" userId="151964c3-78cd-4020-a226-814db5c6c8be" providerId="ADAL" clId="{9304D1B1-EC72-4988-AD9B-A76BD57847FD}" dt="2022-06-18T06:44:15.878" v="3424" actId="6549"/>
          <ac:spMkLst>
            <pc:docMk/>
            <pc:sldMk cId="0" sldId="817"/>
            <ac:spMk id="21510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7"/>
            <ac:spMk id="720898" creationId="{00000000-0000-0000-0000-000000000000}"/>
          </ac:spMkLst>
        </pc:spChg>
        <pc:picChg chg="mod">
          <ac:chgData name="高増　潔" userId="151964c3-78cd-4020-a226-814db5c6c8be" providerId="ADAL" clId="{9304D1B1-EC72-4988-AD9B-A76BD57847FD}" dt="2022-04-19T23:02:28.282" v="2094" actId="1076"/>
          <ac:picMkLst>
            <pc:docMk/>
            <pc:sldMk cId="0" sldId="817"/>
            <ac:picMk id="21512" creationId="{00000000-0000-0000-0000-000000000000}"/>
          </ac:picMkLst>
        </pc:picChg>
        <pc:picChg chg="mod">
          <ac:chgData name="高増　潔" userId="151964c3-78cd-4020-a226-814db5c6c8be" providerId="ADAL" clId="{9304D1B1-EC72-4988-AD9B-A76BD57847FD}" dt="2022-04-19T23:02:28.282" v="2094" actId="1076"/>
          <ac:picMkLst>
            <pc:docMk/>
            <pc:sldMk cId="0" sldId="817"/>
            <ac:picMk id="21514" creationId="{00000000-0000-0000-0000-000000000000}"/>
          </ac:picMkLst>
        </pc:picChg>
      </pc:sldChg>
      <pc:sldChg chg="modSp">
        <pc:chgData name="高増　潔" userId="151964c3-78cd-4020-a226-814db5c6c8be" providerId="ADAL" clId="{9304D1B1-EC72-4988-AD9B-A76BD57847FD}" dt="2022-05-24T23:46:57.238" v="3362"/>
        <pc:sldMkLst>
          <pc:docMk/>
          <pc:sldMk cId="0" sldId="818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8"/>
            <ac:spMk id="22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8"/>
            <ac:spMk id="23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8"/>
            <ac:spMk id="2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8"/>
            <ac:spMk id="2253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0" sldId="818"/>
            <ac:spMk id="724995" creationId="{00000000-0000-0000-0000-000000000000}"/>
          </ac:spMkLst>
        </pc:spChg>
      </pc:sldChg>
      <pc:sldChg chg="delSp modSp mod">
        <pc:chgData name="高増　潔" userId="151964c3-78cd-4020-a226-814db5c6c8be" providerId="ADAL" clId="{9304D1B1-EC72-4988-AD9B-A76BD57847FD}" dt="2022-05-24T23:46:57.238" v="3362"/>
        <pc:sldMkLst>
          <pc:docMk/>
          <pc:sldMk cId="847328450" sldId="832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847328450" sldId="832"/>
            <ac:spMk id="9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847328450" sldId="832"/>
            <ac:spMk id="10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847328450" sldId="832"/>
            <ac:spMk id="11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3:04:24.247" v="2137" actId="403"/>
          <ac:spMkLst>
            <pc:docMk/>
            <pc:sldMk cId="847328450" sldId="832"/>
            <ac:spMk id="1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3:04:32.246" v="2143" actId="403"/>
          <ac:spMkLst>
            <pc:docMk/>
            <pc:sldMk cId="847328450" sldId="832"/>
            <ac:spMk id="15" creationId="{EB59BDA0-675B-4080-82DE-78536ACDBC81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847328450" sldId="832"/>
            <ac:spMk id="8198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847328450" sldId="832"/>
            <ac:spMk id="673800" creationId="{00000000-0000-0000-0000-000000000000}"/>
          </ac:spMkLst>
        </pc:spChg>
        <pc:picChg chg="mod">
          <ac:chgData name="高増　潔" userId="151964c3-78cd-4020-a226-814db5c6c8be" providerId="ADAL" clId="{9304D1B1-EC72-4988-AD9B-A76BD57847FD}" dt="2022-04-19T23:10:28.068" v="2167" actId="1076"/>
          <ac:picMkLst>
            <pc:docMk/>
            <pc:sldMk cId="847328450" sldId="832"/>
            <ac:picMk id="2" creationId="{D6C1E0EB-DB90-4679-B66E-D97AC006721D}"/>
          </ac:picMkLst>
        </pc:picChg>
        <pc:picChg chg="del">
          <ac:chgData name="高増　潔" userId="151964c3-78cd-4020-a226-814db5c6c8be" providerId="ADAL" clId="{9304D1B1-EC72-4988-AD9B-A76BD57847FD}" dt="2022-04-19T23:10:20.315" v="2166" actId="21"/>
          <ac:picMkLst>
            <pc:docMk/>
            <pc:sldMk cId="847328450" sldId="832"/>
            <ac:picMk id="3" creationId="{00000000-0000-0000-0000-000000000000}"/>
          </ac:picMkLst>
        </pc:picChg>
        <pc:picChg chg="mod">
          <ac:chgData name="高増　潔" userId="151964c3-78cd-4020-a226-814db5c6c8be" providerId="ADAL" clId="{9304D1B1-EC72-4988-AD9B-A76BD57847FD}" dt="2022-04-19T23:13:04.543" v="2177" actId="1076"/>
          <ac:picMkLst>
            <pc:docMk/>
            <pc:sldMk cId="847328450" sldId="832"/>
            <ac:picMk id="4" creationId="{4110505D-502F-4CEA-8FED-D4F177F80B5D}"/>
          </ac:picMkLst>
        </pc:picChg>
        <pc:picChg chg="del">
          <ac:chgData name="高増　潔" userId="151964c3-78cd-4020-a226-814db5c6c8be" providerId="ADAL" clId="{9304D1B1-EC72-4988-AD9B-A76BD57847FD}" dt="2022-04-19T23:12:54.392" v="2174" actId="21"/>
          <ac:picMkLst>
            <pc:docMk/>
            <pc:sldMk cId="847328450" sldId="832"/>
            <ac:picMk id="5" creationId="{C0C1729C-C568-4ABF-A2D1-97404ED157FC}"/>
          </ac:picMkLst>
        </pc:picChg>
      </pc:sldChg>
      <pc:sldChg chg="delSp modSp add del mod">
        <pc:chgData name="高増　潔" userId="151964c3-78cd-4020-a226-814db5c6c8be" providerId="ADAL" clId="{9304D1B1-EC72-4988-AD9B-A76BD57847FD}" dt="2022-05-16T10:05:12.896" v="2749" actId="2696"/>
        <pc:sldMkLst>
          <pc:docMk/>
          <pc:sldMk cId="1829731475" sldId="833"/>
        </pc:sldMkLst>
        <pc:spChg chg="mod">
          <ac:chgData name="高増　潔" userId="151964c3-78cd-4020-a226-814db5c6c8be" providerId="ADAL" clId="{9304D1B1-EC72-4988-AD9B-A76BD57847FD}" dt="2022-04-21T06:55:53.148" v="2418" actId="1076"/>
          <ac:spMkLst>
            <pc:docMk/>
            <pc:sldMk cId="1829731475" sldId="833"/>
            <ac:spMk id="9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21T06:53:40.972" v="2398"/>
          <ac:spMkLst>
            <pc:docMk/>
            <pc:sldMk cId="1829731475" sldId="833"/>
            <ac:spMk id="13" creationId="{00000000-0000-0000-0000-000000000000}"/>
          </ac:spMkLst>
        </pc:spChg>
        <pc:graphicFrameChg chg="mod modGraphic">
          <ac:chgData name="高増　潔" userId="151964c3-78cd-4020-a226-814db5c6c8be" providerId="ADAL" clId="{9304D1B1-EC72-4988-AD9B-A76BD57847FD}" dt="2022-05-16T10:04:52.427" v="2748" actId="1076"/>
          <ac:graphicFrameMkLst>
            <pc:docMk/>
            <pc:sldMk cId="1829731475" sldId="833"/>
            <ac:graphicFrameMk id="15" creationId="{00000000-0000-0000-0000-000000000000}"/>
          </ac:graphicFrameMkLst>
        </pc:graphicFrameChg>
        <pc:picChg chg="mod">
          <ac:chgData name="高増　潔" userId="151964c3-78cd-4020-a226-814db5c6c8be" providerId="ADAL" clId="{9304D1B1-EC72-4988-AD9B-A76BD57847FD}" dt="2022-04-21T06:56:13.808" v="2420" actId="1076"/>
          <ac:picMkLst>
            <pc:docMk/>
            <pc:sldMk cId="1829731475" sldId="833"/>
            <ac:picMk id="2" creationId="{C1830412-D0B2-457F-918F-078740109CC1}"/>
          </ac:picMkLst>
        </pc:picChg>
        <pc:picChg chg="del mod">
          <ac:chgData name="高増　潔" userId="151964c3-78cd-4020-a226-814db5c6c8be" providerId="ADAL" clId="{9304D1B1-EC72-4988-AD9B-A76BD57847FD}" dt="2022-04-21T06:56:04.683" v="2419" actId="21"/>
          <ac:picMkLst>
            <pc:docMk/>
            <pc:sldMk cId="1829731475" sldId="833"/>
            <ac:picMk id="154629" creationId="{00000000-0000-0000-0000-000000000000}"/>
          </ac:picMkLst>
        </pc:picChg>
      </pc:sldChg>
      <pc:sldChg chg="add del">
        <pc:chgData name="高増　潔" userId="151964c3-78cd-4020-a226-814db5c6c8be" providerId="ADAL" clId="{9304D1B1-EC72-4988-AD9B-A76BD57847FD}" dt="2022-05-16T10:08:25.982" v="2892" actId="2696"/>
        <pc:sldMkLst>
          <pc:docMk/>
          <pc:sldMk cId="2067916936" sldId="833"/>
        </pc:sldMkLst>
      </pc:sldChg>
      <pc:sldChg chg="modSp add mod modClrScheme chgLayout">
        <pc:chgData name="高増　潔" userId="151964c3-78cd-4020-a226-814db5c6c8be" providerId="ADAL" clId="{9304D1B1-EC72-4988-AD9B-A76BD57847FD}" dt="2022-06-16T07:14:08.250" v="3394" actId="6549"/>
        <pc:sldMkLst>
          <pc:docMk/>
          <pc:sldMk cId="3875816407" sldId="833"/>
        </pc:sldMkLst>
        <pc:spChg chg="mod ord">
          <ac:chgData name="高増　潔" userId="151964c3-78cd-4020-a226-814db5c6c8be" providerId="ADAL" clId="{9304D1B1-EC72-4988-AD9B-A76BD57847FD}" dt="2022-05-24T23:47:48.944" v="3367" actId="700"/>
          <ac:spMkLst>
            <pc:docMk/>
            <pc:sldMk cId="3875816407" sldId="833"/>
            <ac:spMk id="4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7:48.944" v="3367" actId="700"/>
          <ac:spMkLst>
            <pc:docMk/>
            <pc:sldMk cId="3875816407" sldId="833"/>
            <ac:spMk id="5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7:48.944" v="3367" actId="700"/>
          <ac:spMkLst>
            <pc:docMk/>
            <pc:sldMk cId="3875816407" sldId="833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9:31.108" v="3383" actId="14100"/>
          <ac:spMkLst>
            <pc:docMk/>
            <pc:sldMk cId="3875816407" sldId="833"/>
            <ac:spMk id="9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7:48.944" v="3367" actId="700"/>
          <ac:spMkLst>
            <pc:docMk/>
            <pc:sldMk cId="3875816407" sldId="833"/>
            <ac:spMk id="13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7:48.944" v="3367" actId="700"/>
          <ac:spMkLst>
            <pc:docMk/>
            <pc:sldMk cId="3875816407" sldId="833"/>
            <ac:spMk id="20" creationId="{00000000-0000-0000-0000-000000000000}"/>
          </ac:spMkLst>
        </pc:spChg>
        <pc:graphicFrameChg chg="mod modGraphic">
          <ac:chgData name="高増　潔" userId="151964c3-78cd-4020-a226-814db5c6c8be" providerId="ADAL" clId="{9304D1B1-EC72-4988-AD9B-A76BD57847FD}" dt="2022-06-16T07:14:08.250" v="3394" actId="6549"/>
          <ac:graphicFrameMkLst>
            <pc:docMk/>
            <pc:sldMk cId="3875816407" sldId="833"/>
            <ac:graphicFrameMk id="15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9304D1B1-EC72-4988-AD9B-A76BD57847FD}" dt="2022-05-24T23:46:57.238" v="3362"/>
        <pc:sldMkLst>
          <pc:docMk/>
          <pc:sldMk cId="540937542" sldId="834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540937542" sldId="834"/>
            <ac:spMk id="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540937542" sldId="834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540937542" sldId="834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540937542" sldId="834"/>
            <ac:spMk id="1229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540937542" sldId="834"/>
            <ac:spMk id="751618" creationId="{00000000-0000-0000-0000-000000000000}"/>
          </ac:spMkLst>
        </pc:spChg>
      </pc:sldChg>
      <pc:sldChg chg="modSp add mod modClrScheme chgLayout">
        <pc:chgData name="高増　潔" userId="151964c3-78cd-4020-a226-814db5c6c8be" providerId="ADAL" clId="{9304D1B1-EC72-4988-AD9B-A76BD57847FD}" dt="2022-05-24T23:48:01.050" v="3369" actId="700"/>
        <pc:sldMkLst>
          <pc:docMk/>
          <pc:sldMk cId="1318691779" sldId="839"/>
        </pc:sldMkLst>
        <pc:spChg chg="mod ord">
          <ac:chgData name="高増　潔" userId="151964c3-78cd-4020-a226-814db5c6c8be" providerId="ADAL" clId="{9304D1B1-EC72-4988-AD9B-A76BD57847FD}" dt="2022-05-24T23:48:01.050" v="3369" actId="700"/>
          <ac:spMkLst>
            <pc:docMk/>
            <pc:sldMk cId="1318691779" sldId="839"/>
            <ac:spMk id="2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01.050" v="3369" actId="700"/>
          <ac:spMkLst>
            <pc:docMk/>
            <pc:sldMk cId="1318691779" sldId="839"/>
            <ac:spMk id="4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01.050" v="3369" actId="700"/>
          <ac:spMkLst>
            <pc:docMk/>
            <pc:sldMk cId="1318691779" sldId="839"/>
            <ac:spMk id="5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01.050" v="3369" actId="700"/>
          <ac:spMkLst>
            <pc:docMk/>
            <pc:sldMk cId="1318691779" sldId="839"/>
            <ac:spMk id="6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01.050" v="3369" actId="700"/>
          <ac:spMkLst>
            <pc:docMk/>
            <pc:sldMk cId="1318691779" sldId="839"/>
            <ac:spMk id="9" creationId="{00000000-0000-0000-0000-000000000000}"/>
          </ac:spMkLst>
        </pc:spChg>
      </pc:sldChg>
      <pc:sldChg chg="addSp delSp modSp add del mod">
        <pc:chgData name="高増　潔" userId="151964c3-78cd-4020-a226-814db5c6c8be" providerId="ADAL" clId="{9304D1B1-EC72-4988-AD9B-A76BD57847FD}" dt="2022-05-16T10:08:25.982" v="2892" actId="2696"/>
        <pc:sldMkLst>
          <pc:docMk/>
          <pc:sldMk cId="1650220715" sldId="839"/>
        </pc:sldMkLst>
        <pc:spChg chg="mod">
          <ac:chgData name="高増　潔" userId="151964c3-78cd-4020-a226-814db5c6c8be" providerId="ADAL" clId="{9304D1B1-EC72-4988-AD9B-A76BD57847FD}" dt="2022-04-21T06:51:27.319" v="2274"/>
          <ac:spMkLst>
            <pc:docMk/>
            <pc:sldMk cId="1650220715" sldId="839"/>
            <ac:spMk id="2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21T06:52:16.973" v="2280" actId="6549"/>
          <ac:spMkLst>
            <pc:docMk/>
            <pc:sldMk cId="1650220715" sldId="839"/>
            <ac:spMk id="9" creationId="{00000000-0000-0000-0000-000000000000}"/>
          </ac:spMkLst>
        </pc:spChg>
        <pc:spChg chg="add mod">
          <ac:chgData name="高増　潔" userId="151964c3-78cd-4020-a226-814db5c6c8be" providerId="ADAL" clId="{9304D1B1-EC72-4988-AD9B-A76BD57847FD}" dt="2022-04-21T06:53:07.592" v="2378" actId="14100"/>
          <ac:spMkLst>
            <pc:docMk/>
            <pc:sldMk cId="1650220715" sldId="839"/>
            <ac:spMk id="11" creationId="{6954E63F-8FD2-463A-BDB2-9B95C2B15190}"/>
          </ac:spMkLst>
        </pc:spChg>
        <pc:picChg chg="del">
          <ac:chgData name="高増　潔" userId="151964c3-78cd-4020-a226-814db5c6c8be" providerId="ADAL" clId="{9304D1B1-EC72-4988-AD9B-A76BD57847FD}" dt="2022-04-21T06:51:29.598" v="2275" actId="478"/>
          <ac:picMkLst>
            <pc:docMk/>
            <pc:sldMk cId="1650220715" sldId="839"/>
            <ac:picMk id="8" creationId="{00000000-0000-0000-0000-000000000000}"/>
          </ac:picMkLst>
        </pc:picChg>
        <pc:picChg chg="mod">
          <ac:chgData name="高増　潔" userId="151964c3-78cd-4020-a226-814db5c6c8be" providerId="ADAL" clId="{9304D1B1-EC72-4988-AD9B-A76BD57847FD}" dt="2022-04-21T06:52:20.845" v="2281" actId="1076"/>
          <ac:picMkLst>
            <pc:docMk/>
            <pc:sldMk cId="1650220715" sldId="839"/>
            <ac:picMk id="10" creationId="{00000000-0000-0000-0000-000000000000}"/>
          </ac:picMkLst>
        </pc:picChg>
      </pc:sldChg>
      <pc:sldChg chg="modSp mod">
        <pc:chgData name="高増　潔" userId="151964c3-78cd-4020-a226-814db5c6c8be" providerId="ADAL" clId="{9304D1B1-EC72-4988-AD9B-A76BD57847FD}" dt="2022-05-24T23:46:57.238" v="3362"/>
        <pc:sldMkLst>
          <pc:docMk/>
          <pc:sldMk cId="3205353127" sldId="840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205353127" sldId="840"/>
            <ac:spMk id="2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3:03:54.595" v="2125" actId="14100"/>
          <ac:spMkLst>
            <pc:docMk/>
            <pc:sldMk cId="3205353127" sldId="840"/>
            <ac:spMk id="3" creationId="{AAD9DB11-61F1-479C-84CE-80FAF233A7F1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205353127" sldId="840"/>
            <ac:spMk id="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205353127" sldId="840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205353127" sldId="840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3205353127" sldId="840"/>
            <ac:spMk id="16" creationId="{00000000-0000-0000-0000-000000000000}"/>
          </ac:spMkLst>
        </pc:spChg>
      </pc:sldChg>
      <pc:sldChg chg="modSp mod">
        <pc:chgData name="高増　潔" userId="151964c3-78cd-4020-a226-814db5c6c8be" providerId="ADAL" clId="{9304D1B1-EC72-4988-AD9B-A76BD57847FD}" dt="2022-05-24T23:46:57.238" v="3362"/>
        <pc:sldMkLst>
          <pc:docMk/>
          <pc:sldMk cId="2079136273" sldId="841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79136273" sldId="841"/>
            <ac:spMk id="2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4-19T23:03:41.015" v="2121" actId="14100"/>
          <ac:spMkLst>
            <pc:docMk/>
            <pc:sldMk cId="2079136273" sldId="841"/>
            <ac:spMk id="3" creationId="{35CBE3C8-5429-4925-B9F0-0A8D7E509AB5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79136273" sldId="841"/>
            <ac:spMk id="4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79136273" sldId="841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79136273" sldId="841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79136273" sldId="841"/>
            <ac:spMk id="10" creationId="{00000000-0000-0000-0000-000000000000}"/>
          </ac:spMkLst>
        </pc:spChg>
      </pc:sldChg>
      <pc:sldChg chg="modSp mod modClrScheme chgLayout">
        <pc:chgData name="高増　潔" userId="151964c3-78cd-4020-a226-814db5c6c8be" providerId="ADAL" clId="{9304D1B1-EC72-4988-AD9B-A76BD57847FD}" dt="2022-06-18T06:43:00.593" v="3419" actId="2711"/>
        <pc:sldMkLst>
          <pc:docMk/>
          <pc:sldMk cId="452714360" sldId="855"/>
        </pc:sldMkLst>
        <pc:spChg chg="mod ord">
          <ac:chgData name="高増　潔" userId="151964c3-78cd-4020-a226-814db5c6c8be" providerId="ADAL" clId="{9304D1B1-EC72-4988-AD9B-A76BD57847FD}" dt="2022-05-24T23:48:10.212" v="3370" actId="700"/>
          <ac:spMkLst>
            <pc:docMk/>
            <pc:sldMk cId="452714360" sldId="855"/>
            <ac:spMk id="2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10.212" v="3370" actId="700"/>
          <ac:spMkLst>
            <pc:docMk/>
            <pc:sldMk cId="452714360" sldId="855"/>
            <ac:spMk id="4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10.212" v="3370" actId="700"/>
          <ac:spMkLst>
            <pc:docMk/>
            <pc:sldMk cId="452714360" sldId="855"/>
            <ac:spMk id="5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5-24T23:48:10.212" v="3370" actId="700"/>
          <ac:spMkLst>
            <pc:docMk/>
            <pc:sldMk cId="452714360" sldId="855"/>
            <ac:spMk id="6" creationId="{00000000-0000-0000-0000-000000000000}"/>
          </ac:spMkLst>
        </pc:spChg>
        <pc:spChg chg="mod ord">
          <ac:chgData name="高増　潔" userId="151964c3-78cd-4020-a226-814db5c6c8be" providerId="ADAL" clId="{9304D1B1-EC72-4988-AD9B-A76BD57847FD}" dt="2022-06-18T06:43:00.593" v="3419" actId="2711"/>
          <ac:spMkLst>
            <pc:docMk/>
            <pc:sldMk cId="452714360" sldId="855"/>
            <ac:spMk id="8" creationId="{1B2D51F5-3D73-4F35-8F2F-CE7D9319D75B}"/>
          </ac:spMkLst>
        </pc:spChg>
        <pc:spChg chg="mod">
          <ac:chgData name="高増　潔" userId="151964c3-78cd-4020-a226-814db5c6c8be" providerId="ADAL" clId="{9304D1B1-EC72-4988-AD9B-A76BD57847FD}" dt="2022-04-19T23:05:24.898" v="2157" actId="404"/>
          <ac:spMkLst>
            <pc:docMk/>
            <pc:sldMk cId="452714360" sldId="855"/>
            <ac:spMk id="9" creationId="{C5218642-BFC4-4AE6-BDCD-5C81D747DF63}"/>
          </ac:spMkLst>
        </pc:spChg>
      </pc:sldChg>
      <pc:sldChg chg="modSp mod">
        <pc:chgData name="高増　潔" userId="151964c3-78cd-4020-a226-814db5c6c8be" providerId="ADAL" clId="{9304D1B1-EC72-4988-AD9B-A76BD57847FD}" dt="2022-05-24T23:46:57.238" v="3362"/>
        <pc:sldMkLst>
          <pc:docMk/>
          <pc:sldMk cId="4245354374" sldId="859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4245354374" sldId="859"/>
            <ac:spMk id="5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4245354374" sldId="859"/>
            <ac:spMk id="6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4245354374" sldId="859"/>
            <ac:spMk id="7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16T10:09:33.268" v="2903" actId="14100"/>
          <ac:spMkLst>
            <pc:docMk/>
            <pc:sldMk cId="4245354374" sldId="859"/>
            <ac:spMk id="8" creationId="{BEA5F007-D953-4909-8008-D54C085FBD64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4245354374" sldId="859"/>
            <ac:spMk id="9222" creationId="{00000000-0000-0000-0000-000000000000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4245354374" sldId="859"/>
            <ac:spMk id="677890" creationId="{00000000-0000-0000-0000-000000000000}"/>
          </ac:spMkLst>
        </pc:spChg>
      </pc:sldChg>
      <pc:sldChg chg="modSp add mod modClrScheme chgLayout">
        <pc:chgData name="高増　潔" userId="151964c3-78cd-4020-a226-814db5c6c8be" providerId="ADAL" clId="{9304D1B1-EC72-4988-AD9B-A76BD57847FD}" dt="2022-05-24T23:47:43.251" v="3366" actId="700"/>
        <pc:sldMkLst>
          <pc:docMk/>
          <pc:sldMk cId="2137768081" sldId="861"/>
        </pc:sldMkLst>
        <pc:spChg chg="mod ord">
          <ac:chgData name="高増　潔" userId="151964c3-78cd-4020-a226-814db5c6c8be" providerId="ADAL" clId="{9304D1B1-EC72-4988-AD9B-A76BD57847FD}" dt="2022-05-24T23:47:43.251" v="3366" actId="700"/>
          <ac:spMkLst>
            <pc:docMk/>
            <pc:sldMk cId="2137768081" sldId="861"/>
            <ac:spMk id="2" creationId="{16B2C055-CFB3-4286-B581-1C9E5CE86D4B}"/>
          </ac:spMkLst>
        </pc:spChg>
        <pc:spChg chg="mod ord">
          <ac:chgData name="高増　潔" userId="151964c3-78cd-4020-a226-814db5c6c8be" providerId="ADAL" clId="{9304D1B1-EC72-4988-AD9B-A76BD57847FD}" dt="2022-05-24T23:47:43.251" v="3366" actId="700"/>
          <ac:spMkLst>
            <pc:docMk/>
            <pc:sldMk cId="2137768081" sldId="861"/>
            <ac:spMk id="3" creationId="{E3886537-EAEB-4B4B-90DE-F9AAF9B4BE0E}"/>
          </ac:spMkLst>
        </pc:spChg>
        <pc:spChg chg="mod ord">
          <ac:chgData name="高増　潔" userId="151964c3-78cd-4020-a226-814db5c6c8be" providerId="ADAL" clId="{9304D1B1-EC72-4988-AD9B-A76BD57847FD}" dt="2022-05-24T23:47:43.251" v="3366" actId="700"/>
          <ac:spMkLst>
            <pc:docMk/>
            <pc:sldMk cId="2137768081" sldId="861"/>
            <ac:spMk id="4" creationId="{76ADBBF7-B5BA-47CE-A779-C72331CF0113}"/>
          </ac:spMkLst>
        </pc:spChg>
        <pc:spChg chg="mod ord">
          <ac:chgData name="高増　潔" userId="151964c3-78cd-4020-a226-814db5c6c8be" providerId="ADAL" clId="{9304D1B1-EC72-4988-AD9B-A76BD57847FD}" dt="2022-05-24T23:47:43.251" v="3366" actId="700"/>
          <ac:spMkLst>
            <pc:docMk/>
            <pc:sldMk cId="2137768081" sldId="861"/>
            <ac:spMk id="5" creationId="{10D3A992-D9B6-499B-8B3C-BAF5CB5FFBF4}"/>
          </ac:spMkLst>
        </pc:spChg>
        <pc:spChg chg="mod ord">
          <ac:chgData name="高増　潔" userId="151964c3-78cd-4020-a226-814db5c6c8be" providerId="ADAL" clId="{9304D1B1-EC72-4988-AD9B-A76BD57847FD}" dt="2022-05-24T23:47:43.251" v="3366" actId="700"/>
          <ac:spMkLst>
            <pc:docMk/>
            <pc:sldMk cId="2137768081" sldId="861"/>
            <ac:spMk id="6" creationId="{FDC20C35-419F-44DB-8564-60408051FFB2}"/>
          </ac:spMkLst>
        </pc:spChg>
      </pc:sldChg>
      <pc:sldChg chg="modSp add del mod">
        <pc:chgData name="高増　潔" userId="151964c3-78cd-4020-a226-814db5c6c8be" providerId="ADAL" clId="{9304D1B1-EC72-4988-AD9B-A76BD57847FD}" dt="2022-05-16T10:05:12.896" v="2749" actId="2696"/>
        <pc:sldMkLst>
          <pc:docMk/>
          <pc:sldMk cId="2728681004" sldId="861"/>
        </pc:sldMkLst>
        <pc:spChg chg="mod">
          <ac:chgData name="高増　潔" userId="151964c3-78cd-4020-a226-814db5c6c8be" providerId="ADAL" clId="{9304D1B1-EC72-4988-AD9B-A76BD57847FD}" dt="2022-04-21T06:53:34.063" v="2388"/>
          <ac:spMkLst>
            <pc:docMk/>
            <pc:sldMk cId="2728681004" sldId="861"/>
            <ac:spMk id="2" creationId="{16B2C055-CFB3-4286-B581-1C9E5CE86D4B}"/>
          </ac:spMkLst>
        </pc:spChg>
        <pc:spChg chg="mod">
          <ac:chgData name="高増　潔" userId="151964c3-78cd-4020-a226-814db5c6c8be" providerId="ADAL" clId="{9304D1B1-EC72-4988-AD9B-A76BD57847FD}" dt="2022-05-16T10:02:49.238" v="2732"/>
          <ac:spMkLst>
            <pc:docMk/>
            <pc:sldMk cId="2728681004" sldId="861"/>
            <ac:spMk id="3" creationId="{E3886537-EAEB-4B4B-90DE-F9AAF9B4BE0E}"/>
          </ac:spMkLst>
        </pc:spChg>
      </pc:sldChg>
      <pc:sldChg chg="add del">
        <pc:chgData name="高増　潔" userId="151964c3-78cd-4020-a226-814db5c6c8be" providerId="ADAL" clId="{9304D1B1-EC72-4988-AD9B-A76BD57847FD}" dt="2022-05-16T10:08:25.982" v="2892" actId="2696"/>
        <pc:sldMkLst>
          <pc:docMk/>
          <pc:sldMk cId="3322897993" sldId="861"/>
        </pc:sldMkLst>
      </pc:sldChg>
      <pc:sldChg chg="modSp mod modClrScheme chgLayout">
        <pc:chgData name="高増　潔" userId="151964c3-78cd-4020-a226-814db5c6c8be" providerId="ADAL" clId="{9304D1B1-EC72-4988-AD9B-A76BD57847FD}" dt="2022-05-24T23:47:20.690" v="3364" actId="700"/>
        <pc:sldMkLst>
          <pc:docMk/>
          <pc:sldMk cId="3465109000" sldId="866"/>
        </pc:sldMkLst>
        <pc:spChg chg="mod ord">
          <ac:chgData name="高増　潔" userId="151964c3-78cd-4020-a226-814db5c6c8be" providerId="ADAL" clId="{9304D1B1-EC72-4988-AD9B-A76BD57847FD}" dt="2022-05-24T23:47:20.690" v="3364" actId="700"/>
          <ac:spMkLst>
            <pc:docMk/>
            <pc:sldMk cId="3465109000" sldId="866"/>
            <ac:spMk id="2" creationId="{4F022E3C-67BC-48B5-A6B7-EC6942F9D77A}"/>
          </ac:spMkLst>
        </pc:spChg>
        <pc:spChg chg="mod ord">
          <ac:chgData name="高増　潔" userId="151964c3-78cd-4020-a226-814db5c6c8be" providerId="ADAL" clId="{9304D1B1-EC72-4988-AD9B-A76BD57847FD}" dt="2022-05-24T23:47:20.690" v="3364" actId="700"/>
          <ac:spMkLst>
            <pc:docMk/>
            <pc:sldMk cId="3465109000" sldId="866"/>
            <ac:spMk id="3" creationId="{2CA65371-BC84-4181-BF5B-9D19E340B31B}"/>
          </ac:spMkLst>
        </pc:spChg>
        <pc:spChg chg="mod ord">
          <ac:chgData name="高増　潔" userId="151964c3-78cd-4020-a226-814db5c6c8be" providerId="ADAL" clId="{9304D1B1-EC72-4988-AD9B-A76BD57847FD}" dt="2022-05-24T23:47:20.690" v="3364" actId="700"/>
          <ac:spMkLst>
            <pc:docMk/>
            <pc:sldMk cId="3465109000" sldId="866"/>
            <ac:spMk id="4" creationId="{3D3CF358-97E4-4A86-8338-C03AF051B582}"/>
          </ac:spMkLst>
        </pc:spChg>
        <pc:spChg chg="mod ord">
          <ac:chgData name="高増　潔" userId="151964c3-78cd-4020-a226-814db5c6c8be" providerId="ADAL" clId="{9304D1B1-EC72-4988-AD9B-A76BD57847FD}" dt="2022-05-24T23:47:20.690" v="3364" actId="700"/>
          <ac:spMkLst>
            <pc:docMk/>
            <pc:sldMk cId="3465109000" sldId="866"/>
            <ac:spMk id="5" creationId="{0FD689C1-822E-40E0-A8EA-4490E6FC641E}"/>
          </ac:spMkLst>
        </pc:spChg>
        <pc:spChg chg="mod ord">
          <ac:chgData name="高増　潔" userId="151964c3-78cd-4020-a226-814db5c6c8be" providerId="ADAL" clId="{9304D1B1-EC72-4988-AD9B-A76BD57847FD}" dt="2022-05-24T23:47:20.690" v="3364" actId="700"/>
          <ac:spMkLst>
            <pc:docMk/>
            <pc:sldMk cId="3465109000" sldId="866"/>
            <ac:spMk id="6" creationId="{37D7D018-BF7E-4167-BEBD-7F51E8567DA1}"/>
          </ac:spMkLst>
        </pc:spChg>
      </pc:sldChg>
      <pc:sldChg chg="modSp del mod">
        <pc:chgData name="高増　潔" userId="151964c3-78cd-4020-a226-814db5c6c8be" providerId="ADAL" clId="{9304D1B1-EC72-4988-AD9B-A76BD57847FD}" dt="2022-05-16T10:05:12.896" v="2749" actId="2696"/>
        <pc:sldMkLst>
          <pc:docMk/>
          <pc:sldMk cId="280819397" sldId="867"/>
        </pc:sldMkLst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80819397" sldId="867"/>
            <ac:spMk id="2" creationId="{865BC487-E4E2-4C50-BB6D-2AD169847BB5}"/>
          </ac:spMkLst>
        </pc:spChg>
        <pc:spChg chg="mod">
          <ac:chgData name="高増　潔" userId="151964c3-78cd-4020-a226-814db5c6c8be" providerId="ADAL" clId="{9304D1B1-EC72-4988-AD9B-A76BD57847FD}" dt="2022-05-16T10:02:09.259" v="2687"/>
          <ac:spMkLst>
            <pc:docMk/>
            <pc:sldMk cId="280819397" sldId="867"/>
            <ac:spMk id="3" creationId="{3DBDE278-3257-4C51-B22C-F8E5EB5E3AF3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80819397" sldId="867"/>
            <ac:spMk id="4" creationId="{2F25D31B-F3CD-4FBE-AB17-9F50477E79E8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80819397" sldId="867"/>
            <ac:spMk id="5" creationId="{FA0D277B-79C1-4D71-9E79-E4E285D6FAF0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280819397" sldId="867"/>
            <ac:spMk id="6" creationId="{130BDA27-6AE1-4F0E-995E-A16CFCD7D31A}"/>
          </ac:spMkLst>
        </pc:spChg>
      </pc:sldChg>
      <pc:sldChg chg="add del">
        <pc:chgData name="高増　潔" userId="151964c3-78cd-4020-a226-814db5c6c8be" providerId="ADAL" clId="{9304D1B1-EC72-4988-AD9B-A76BD57847FD}" dt="2022-05-16T10:08:25.982" v="2892" actId="2696"/>
        <pc:sldMkLst>
          <pc:docMk/>
          <pc:sldMk cId="2581221086" sldId="867"/>
        </pc:sldMkLst>
      </pc:sldChg>
      <pc:sldChg chg="modSp add mod modClrScheme chgLayout">
        <pc:chgData name="高増　潔" userId="151964c3-78cd-4020-a226-814db5c6c8be" providerId="ADAL" clId="{9304D1B1-EC72-4988-AD9B-A76BD57847FD}" dt="2022-06-18T06:41:40.312" v="3414"/>
        <pc:sldMkLst>
          <pc:docMk/>
          <pc:sldMk cId="3137419027" sldId="867"/>
        </pc:sldMkLst>
        <pc:spChg chg="mod ord">
          <ac:chgData name="高増　潔" userId="151964c3-78cd-4020-a226-814db5c6c8be" providerId="ADAL" clId="{9304D1B1-EC72-4988-AD9B-A76BD57847FD}" dt="2022-05-24T23:47:35.909" v="3365" actId="700"/>
          <ac:spMkLst>
            <pc:docMk/>
            <pc:sldMk cId="3137419027" sldId="867"/>
            <ac:spMk id="2" creationId="{865BC487-E4E2-4C50-BB6D-2AD169847BB5}"/>
          </ac:spMkLst>
        </pc:spChg>
        <pc:spChg chg="mod ord">
          <ac:chgData name="高増　潔" userId="151964c3-78cd-4020-a226-814db5c6c8be" providerId="ADAL" clId="{9304D1B1-EC72-4988-AD9B-A76BD57847FD}" dt="2022-06-18T06:41:40.312" v="3414"/>
          <ac:spMkLst>
            <pc:docMk/>
            <pc:sldMk cId="3137419027" sldId="867"/>
            <ac:spMk id="3" creationId="{3DBDE278-3257-4C51-B22C-F8E5EB5E3AF3}"/>
          </ac:spMkLst>
        </pc:spChg>
        <pc:spChg chg="mod ord">
          <ac:chgData name="高増　潔" userId="151964c3-78cd-4020-a226-814db5c6c8be" providerId="ADAL" clId="{9304D1B1-EC72-4988-AD9B-A76BD57847FD}" dt="2022-05-24T23:47:35.909" v="3365" actId="700"/>
          <ac:spMkLst>
            <pc:docMk/>
            <pc:sldMk cId="3137419027" sldId="867"/>
            <ac:spMk id="4" creationId="{2F25D31B-F3CD-4FBE-AB17-9F50477E79E8}"/>
          </ac:spMkLst>
        </pc:spChg>
        <pc:spChg chg="mod ord">
          <ac:chgData name="高増　潔" userId="151964c3-78cd-4020-a226-814db5c6c8be" providerId="ADAL" clId="{9304D1B1-EC72-4988-AD9B-A76BD57847FD}" dt="2022-05-24T23:47:35.909" v="3365" actId="700"/>
          <ac:spMkLst>
            <pc:docMk/>
            <pc:sldMk cId="3137419027" sldId="867"/>
            <ac:spMk id="5" creationId="{FA0D277B-79C1-4D71-9E79-E4E285D6FAF0}"/>
          </ac:spMkLst>
        </pc:spChg>
        <pc:spChg chg="mod ord">
          <ac:chgData name="高増　潔" userId="151964c3-78cd-4020-a226-814db5c6c8be" providerId="ADAL" clId="{9304D1B1-EC72-4988-AD9B-A76BD57847FD}" dt="2022-05-24T23:47:35.909" v="3365" actId="700"/>
          <ac:spMkLst>
            <pc:docMk/>
            <pc:sldMk cId="3137419027" sldId="867"/>
            <ac:spMk id="6" creationId="{130BDA27-6AE1-4F0E-995E-A16CFCD7D31A}"/>
          </ac:spMkLst>
        </pc:spChg>
      </pc:sldChg>
      <pc:sldChg chg="modSp del">
        <pc:chgData name="高増　潔" userId="151964c3-78cd-4020-a226-814db5c6c8be" providerId="ADAL" clId="{9304D1B1-EC72-4988-AD9B-A76BD57847FD}" dt="2022-05-16T10:08:25.982" v="2892" actId="2696"/>
        <pc:sldMkLst>
          <pc:docMk/>
          <pc:sldMk cId="3453732312" sldId="868"/>
        </pc:sldMkLst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3453732312" sldId="868"/>
            <ac:spMk id="2" creationId="{9A0176F7-ECEF-46FF-9A07-97FA201DBA39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3453732312" sldId="868"/>
            <ac:spMk id="3" creationId="{E7794F48-088A-468B-8AE8-33AD97705184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3453732312" sldId="868"/>
            <ac:spMk id="4" creationId="{885D28B6-64DA-4A1C-A589-E411A397595C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3453732312" sldId="868"/>
            <ac:spMk id="5" creationId="{726DFBE6-B501-429C-881A-7367BA563B5C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3453732312" sldId="868"/>
            <ac:spMk id="6" creationId="{CD74B7AD-26E9-4B18-92C0-CA1878636CB3}"/>
          </ac:spMkLst>
        </pc:spChg>
      </pc:sldChg>
      <pc:sldChg chg="modSp add mod modClrScheme chgLayout">
        <pc:chgData name="高増　潔" userId="151964c3-78cd-4020-a226-814db5c6c8be" providerId="ADAL" clId="{9304D1B1-EC72-4988-AD9B-A76BD57847FD}" dt="2022-05-24T23:47:55.038" v="3368" actId="700"/>
        <pc:sldMkLst>
          <pc:docMk/>
          <pc:sldMk cId="3901431516" sldId="868"/>
        </pc:sldMkLst>
        <pc:spChg chg="mod ord">
          <ac:chgData name="高増　潔" userId="151964c3-78cd-4020-a226-814db5c6c8be" providerId="ADAL" clId="{9304D1B1-EC72-4988-AD9B-A76BD57847FD}" dt="2022-05-24T23:47:55.038" v="3368" actId="700"/>
          <ac:spMkLst>
            <pc:docMk/>
            <pc:sldMk cId="3901431516" sldId="868"/>
            <ac:spMk id="2" creationId="{9A0176F7-ECEF-46FF-9A07-97FA201DBA39}"/>
          </ac:spMkLst>
        </pc:spChg>
        <pc:spChg chg="mod ord">
          <ac:chgData name="高増　潔" userId="151964c3-78cd-4020-a226-814db5c6c8be" providerId="ADAL" clId="{9304D1B1-EC72-4988-AD9B-A76BD57847FD}" dt="2022-05-24T23:47:55.038" v="3368" actId="700"/>
          <ac:spMkLst>
            <pc:docMk/>
            <pc:sldMk cId="3901431516" sldId="868"/>
            <ac:spMk id="3" creationId="{E7794F48-088A-468B-8AE8-33AD97705184}"/>
          </ac:spMkLst>
        </pc:spChg>
        <pc:spChg chg="mod ord">
          <ac:chgData name="高増　潔" userId="151964c3-78cd-4020-a226-814db5c6c8be" providerId="ADAL" clId="{9304D1B1-EC72-4988-AD9B-A76BD57847FD}" dt="2022-05-24T23:47:55.038" v="3368" actId="700"/>
          <ac:spMkLst>
            <pc:docMk/>
            <pc:sldMk cId="3901431516" sldId="868"/>
            <ac:spMk id="4" creationId="{885D28B6-64DA-4A1C-A589-E411A397595C}"/>
          </ac:spMkLst>
        </pc:spChg>
        <pc:spChg chg="mod ord">
          <ac:chgData name="高増　潔" userId="151964c3-78cd-4020-a226-814db5c6c8be" providerId="ADAL" clId="{9304D1B1-EC72-4988-AD9B-A76BD57847FD}" dt="2022-05-24T23:47:55.038" v="3368" actId="700"/>
          <ac:spMkLst>
            <pc:docMk/>
            <pc:sldMk cId="3901431516" sldId="868"/>
            <ac:spMk id="5" creationId="{726DFBE6-B501-429C-881A-7367BA563B5C}"/>
          </ac:spMkLst>
        </pc:spChg>
        <pc:spChg chg="mod ord">
          <ac:chgData name="高増　潔" userId="151964c3-78cd-4020-a226-814db5c6c8be" providerId="ADAL" clId="{9304D1B1-EC72-4988-AD9B-A76BD57847FD}" dt="2022-05-24T23:47:55.038" v="3368" actId="700"/>
          <ac:spMkLst>
            <pc:docMk/>
            <pc:sldMk cId="3901431516" sldId="868"/>
            <ac:spMk id="6" creationId="{CD74B7AD-26E9-4B18-92C0-CA1878636CB3}"/>
          </ac:spMkLst>
        </pc:spChg>
      </pc:sldChg>
      <pc:sldChg chg="addSp delSp modSp mod">
        <pc:chgData name="高増　潔" userId="151964c3-78cd-4020-a226-814db5c6c8be" providerId="ADAL" clId="{9304D1B1-EC72-4988-AD9B-A76BD57847FD}" dt="2022-05-24T23:46:57.238" v="3362"/>
        <pc:sldMkLst>
          <pc:docMk/>
          <pc:sldMk cId="209686312" sldId="869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9686312" sldId="869"/>
            <ac:spMk id="2" creationId="{D73742B3-801B-4C43-B4C1-625B5E9440BF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9686312" sldId="869"/>
            <ac:spMk id="3" creationId="{07ECDBB8-D321-443A-B03B-166F9A02BFA4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9686312" sldId="869"/>
            <ac:spMk id="4" creationId="{23EDC5A6-52C0-4CD9-B5C1-B25F65294E8F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9686312" sldId="869"/>
            <ac:spMk id="5" creationId="{4CB47D1C-2FB7-458E-BDA6-DAFFE9F02143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209686312" sldId="869"/>
            <ac:spMk id="6" creationId="{96D098E0-3251-4A60-BF25-901D3EF38EC4}"/>
          </ac:spMkLst>
        </pc:spChg>
        <pc:spChg chg="mod">
          <ac:chgData name="高増　潔" userId="151964c3-78cd-4020-a226-814db5c6c8be" providerId="ADAL" clId="{9304D1B1-EC72-4988-AD9B-A76BD57847FD}" dt="2022-04-19T23:02:40.295" v="2098" actId="404"/>
          <ac:spMkLst>
            <pc:docMk/>
            <pc:sldMk cId="209686312" sldId="869"/>
            <ac:spMk id="8" creationId="{5D6BD40E-19BA-484C-AE69-1272DB9D276A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9" creationId="{B664A2C3-1368-4E24-8E32-E726A33877BC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0" creationId="{8D9F48DA-A683-4190-A8FE-03813DE94C60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1" creationId="{FA26770C-A1F5-468C-9025-D9B9BFD50759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2" creationId="{16689ADD-3E96-4C13-913F-36FADC61E67A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3" creationId="{25CB7FD7-E7AA-4E56-A7FE-942379970BE2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4" creationId="{8899ED40-1B9B-4F10-ACCF-6ABDE48FF8D1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5" creationId="{B228FFE6-80F2-46F7-9ED7-E57DF0413996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6" creationId="{BA01A25C-53FC-4031-A9BD-06FAD08CCBB9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7" creationId="{C8F2CC5C-3F72-4386-8F6E-CEC735B0A1DF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8" creationId="{67394A3E-2D8E-42F2-B0C2-E62446233DBB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19" creationId="{3122B878-F36A-41D5-90D1-FA387997CE5A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0" creationId="{A5C17236-6E35-40B6-A79C-E26DE030EE77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1" creationId="{19A62368-C0EB-468E-8C21-7B2299B0E586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2" creationId="{1941A40E-3CDE-4534-BB13-15820BE90777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3" creationId="{D9CA980C-95D4-44E4-9B3B-9DCD54192296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4" creationId="{407B2630-E836-4C35-A682-8698B5DB035B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6" creationId="{2EE6134B-D2D1-466B-BB1D-7506758BF0B2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7" creationId="{C3DCBA46-C59B-4C6B-BA71-3F4BE20B6B4B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8" creationId="{FB61D345-F8F6-490D-851E-155E7C2B6CF9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29" creationId="{C515F742-CE2E-4954-8719-97EE0447C316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0" creationId="{A9767859-2420-41CE-854A-65D5E0B5BDE1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1" creationId="{A5E71C22-27B3-40C6-97D0-8B58034D1551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2" creationId="{48FBD227-8EF7-4435-B85F-9E9664D1A188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3" creationId="{4DA98A24-05E9-4401-93E1-8F42972DFF8C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4" creationId="{54987F24-8AE8-439B-BF8E-362FBB7E54E3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5" creationId="{AB2FA01E-7453-475F-8A08-0A4662F37697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6" creationId="{C86DB977-9D88-4C82-959E-B8BAF04A6BE1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7" creationId="{6811FEE3-DF41-4782-8B59-79F57F341465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8" creationId="{B4496146-1722-473A-9635-3116CFF6EF8A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39" creationId="{0F99E793-77EE-4AFF-8BF3-08640447E627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0" creationId="{1D18A96B-748D-47ED-937C-2DFE796C46B1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1" creationId="{4375BA12-1D99-4037-83D3-41212E9E68DC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2" creationId="{E02C35DA-05F2-4B7D-B81B-AE0F2EC68FE8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3" creationId="{691F3E63-D848-46CE-AA18-2F16A441F4AD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4" creationId="{253F5AE7-84C8-438E-9DF5-954A128D5283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5" creationId="{CFC66196-FF58-45B8-B67B-B2521EBD77CF}"/>
          </ac:spMkLst>
        </pc:spChg>
        <pc:spChg chg="mod">
          <ac:chgData name="高増　潔" userId="151964c3-78cd-4020-a226-814db5c6c8be" providerId="ADAL" clId="{9304D1B1-EC72-4988-AD9B-A76BD57847FD}" dt="2022-04-19T22:36:37.424" v="188" actId="1076"/>
          <ac:spMkLst>
            <pc:docMk/>
            <pc:sldMk cId="209686312" sldId="869"/>
            <ac:spMk id="46" creationId="{59B16717-F25A-48AC-8CBD-CDD9D0D3655D}"/>
          </ac:spMkLst>
        </pc:spChg>
        <pc:spChg chg="add mod">
          <ac:chgData name="高増　潔" userId="151964c3-78cd-4020-a226-814db5c6c8be" providerId="ADAL" clId="{9304D1B1-EC72-4988-AD9B-A76BD57847FD}" dt="2022-04-19T23:03:15.884" v="2112" actId="14100"/>
          <ac:spMkLst>
            <pc:docMk/>
            <pc:sldMk cId="209686312" sldId="869"/>
            <ac:spMk id="59" creationId="{A20E0804-4E1B-4B15-9B8F-D1408C6D7171}"/>
          </ac:spMkLst>
        </pc:spChg>
        <pc:grpChg chg="mod">
          <ac:chgData name="高増　潔" userId="151964c3-78cd-4020-a226-814db5c6c8be" providerId="ADAL" clId="{9304D1B1-EC72-4988-AD9B-A76BD57847FD}" dt="2022-04-19T22:24:03.387" v="144" actId="338"/>
          <ac:grpSpMkLst>
            <pc:docMk/>
            <pc:sldMk cId="209686312" sldId="869"/>
            <ac:grpSpMk id="1" creationId="{00000000-0000-0000-0000-000000000000}"/>
          </ac:grpSpMkLst>
        </pc:grpChg>
        <pc:grpChg chg="mod">
          <ac:chgData name="高増　潔" userId="151964c3-78cd-4020-a226-814db5c6c8be" providerId="ADAL" clId="{9304D1B1-EC72-4988-AD9B-A76BD57847FD}" dt="2022-04-19T22:36:37.424" v="188" actId="1076"/>
          <ac:grpSpMkLst>
            <pc:docMk/>
            <pc:sldMk cId="209686312" sldId="869"/>
            <ac:grpSpMk id="7" creationId="{3C76C433-BEFE-4235-B900-97CD5AEDC177}"/>
          </ac:grpSpMkLst>
        </pc:grpChg>
        <pc:grpChg chg="add mod">
          <ac:chgData name="高増　潔" userId="151964c3-78cd-4020-a226-814db5c6c8be" providerId="ADAL" clId="{9304D1B1-EC72-4988-AD9B-A76BD57847FD}" dt="2022-04-19T22:36:37.424" v="188" actId="1076"/>
          <ac:grpSpMkLst>
            <pc:docMk/>
            <pc:sldMk cId="209686312" sldId="869"/>
            <ac:grpSpMk id="54" creationId="{FC1B9D15-55FD-4272-BB9C-BC18C21CFB5B}"/>
          </ac:grpSpMkLst>
        </pc:grpChg>
        <pc:picChg chg="del mod">
          <ac:chgData name="高増　潔" userId="151964c3-78cd-4020-a226-814db5c6c8be" providerId="ADAL" clId="{9304D1B1-EC72-4988-AD9B-A76BD57847FD}" dt="2022-04-19T22:24:03.387" v="144" actId="338"/>
          <ac:picMkLst>
            <pc:docMk/>
            <pc:sldMk cId="209686312" sldId="869"/>
            <ac:picMk id="25" creationId="{E9EC8910-C4D7-4C35-95C1-D22571B167D7}"/>
          </ac:picMkLst>
        </pc:picChg>
        <pc:picChg chg="add mod">
          <ac:chgData name="高増　潔" userId="151964c3-78cd-4020-a226-814db5c6c8be" providerId="ADAL" clId="{9304D1B1-EC72-4988-AD9B-A76BD57847FD}" dt="2022-04-19T22:36:37.424" v="188" actId="1076"/>
          <ac:picMkLst>
            <pc:docMk/>
            <pc:sldMk cId="209686312" sldId="869"/>
            <ac:picMk id="48" creationId="{DF2EE018-06FB-4A50-9092-D1A15E4A023D}"/>
          </ac:picMkLst>
        </pc:picChg>
        <pc:picChg chg="add del mod">
          <ac:chgData name="高増　潔" userId="151964c3-78cd-4020-a226-814db5c6c8be" providerId="ADAL" clId="{9304D1B1-EC72-4988-AD9B-A76BD57847FD}" dt="2022-04-19T22:33:59.283" v="169" actId="478"/>
          <ac:picMkLst>
            <pc:docMk/>
            <pc:sldMk cId="209686312" sldId="869"/>
            <ac:picMk id="49" creationId="{09765727-47A2-4465-AED8-5965BD52F6A3}"/>
          </ac:picMkLst>
        </pc:picChg>
        <pc:picChg chg="add mod">
          <ac:chgData name="高増　潔" userId="151964c3-78cd-4020-a226-814db5c6c8be" providerId="ADAL" clId="{9304D1B1-EC72-4988-AD9B-A76BD57847FD}" dt="2022-04-19T22:36:37.424" v="188" actId="1076"/>
          <ac:picMkLst>
            <pc:docMk/>
            <pc:sldMk cId="209686312" sldId="869"/>
            <ac:picMk id="51" creationId="{9BF9FB63-E4F3-4297-9C28-663FFEFBDC72}"/>
          </ac:picMkLst>
        </pc:picChg>
        <pc:picChg chg="add mod">
          <ac:chgData name="高増　潔" userId="151964c3-78cd-4020-a226-814db5c6c8be" providerId="ADAL" clId="{9304D1B1-EC72-4988-AD9B-A76BD57847FD}" dt="2022-04-19T22:36:37.424" v="188" actId="1076"/>
          <ac:picMkLst>
            <pc:docMk/>
            <pc:sldMk cId="209686312" sldId="869"/>
            <ac:picMk id="53" creationId="{1C1CDC0C-5245-48C3-94FD-263B28F39624}"/>
          </ac:picMkLst>
        </pc:picChg>
        <pc:picChg chg="del mod">
          <ac:chgData name="高増　潔" userId="151964c3-78cd-4020-a226-814db5c6c8be" providerId="ADAL" clId="{9304D1B1-EC72-4988-AD9B-A76BD57847FD}" dt="2022-04-19T22:31:27.428" v="166" actId="478"/>
          <ac:picMkLst>
            <pc:docMk/>
            <pc:sldMk cId="209686312" sldId="869"/>
            <ac:picMk id="1029" creationId="{1D2DC74D-3B0B-44CB-AF55-FEB7E71704D9}"/>
          </ac:picMkLst>
        </pc:picChg>
        <pc:picChg chg="del mod">
          <ac:chgData name="高増　潔" userId="151964c3-78cd-4020-a226-814db5c6c8be" providerId="ADAL" clId="{9304D1B1-EC72-4988-AD9B-A76BD57847FD}" dt="2022-04-19T22:35:14.297" v="176" actId="478"/>
          <ac:picMkLst>
            <pc:docMk/>
            <pc:sldMk cId="209686312" sldId="869"/>
            <ac:picMk id="1065" creationId="{C7CEA7CF-3BD3-4484-BF0D-0275ED6726A8}"/>
          </ac:picMkLst>
        </pc:picChg>
        <pc:picChg chg="add mod">
          <ac:chgData name="高増　潔" userId="151964c3-78cd-4020-a226-814db5c6c8be" providerId="ADAL" clId="{9304D1B1-EC72-4988-AD9B-A76BD57847FD}" dt="2022-04-19T22:37:32.163" v="298" actId="1076"/>
          <ac:picMkLst>
            <pc:docMk/>
            <pc:sldMk cId="209686312" sldId="869"/>
            <ac:picMk id="1068" creationId="{A31A2F63-EAF2-48AE-A216-032D8BC6E976}"/>
          </ac:picMkLst>
        </pc:picChg>
        <pc:picChg chg="add mod">
          <ac:chgData name="高増　潔" userId="151964c3-78cd-4020-a226-814db5c6c8be" providerId="ADAL" clId="{9304D1B1-EC72-4988-AD9B-A76BD57847FD}" dt="2022-04-19T22:36:37.424" v="188" actId="1076"/>
          <ac:picMkLst>
            <pc:docMk/>
            <pc:sldMk cId="209686312" sldId="869"/>
            <ac:picMk id="1070" creationId="{4A742E7A-DECB-49CA-98D9-AD23C3ED33A5}"/>
          </ac:picMkLst>
        </pc:picChg>
      </pc:sldChg>
      <pc:sldChg chg="modSp mod modClrScheme chgLayout">
        <pc:chgData name="高増　潔" userId="151964c3-78cd-4020-a226-814db5c6c8be" providerId="ADAL" clId="{9304D1B1-EC72-4988-AD9B-A76BD57847FD}" dt="2022-06-18T06:43:43.483" v="3421" actId="2711"/>
        <pc:sldMkLst>
          <pc:docMk/>
          <pc:sldMk cId="1265668829" sldId="870"/>
        </pc:sldMkLst>
        <pc:spChg chg="mod ord">
          <ac:chgData name="高増　潔" userId="151964c3-78cd-4020-a226-814db5c6c8be" providerId="ADAL" clId="{9304D1B1-EC72-4988-AD9B-A76BD57847FD}" dt="2022-05-24T23:48:55.729" v="3381" actId="700"/>
          <ac:spMkLst>
            <pc:docMk/>
            <pc:sldMk cId="1265668829" sldId="870"/>
            <ac:spMk id="2" creationId="{6605E509-AFB7-41C7-902C-1E70EE227809}"/>
          </ac:spMkLst>
        </pc:spChg>
        <pc:spChg chg="mod ord">
          <ac:chgData name="高増　潔" userId="151964c3-78cd-4020-a226-814db5c6c8be" providerId="ADAL" clId="{9304D1B1-EC72-4988-AD9B-A76BD57847FD}" dt="2022-05-24T23:49:03.035" v="3382" actId="14100"/>
          <ac:spMkLst>
            <pc:docMk/>
            <pc:sldMk cId="1265668829" sldId="870"/>
            <ac:spMk id="3" creationId="{A96290AD-E1F5-40E7-8BA5-940F6E97E3BA}"/>
          </ac:spMkLst>
        </pc:spChg>
        <pc:spChg chg="mod ord">
          <ac:chgData name="高増　潔" userId="151964c3-78cd-4020-a226-814db5c6c8be" providerId="ADAL" clId="{9304D1B1-EC72-4988-AD9B-A76BD57847FD}" dt="2022-05-24T23:48:55.729" v="3381" actId="700"/>
          <ac:spMkLst>
            <pc:docMk/>
            <pc:sldMk cId="1265668829" sldId="870"/>
            <ac:spMk id="4" creationId="{3607F076-1A97-4339-B485-D8A317556296}"/>
          </ac:spMkLst>
        </pc:spChg>
        <pc:spChg chg="mod ord">
          <ac:chgData name="高増　潔" userId="151964c3-78cd-4020-a226-814db5c6c8be" providerId="ADAL" clId="{9304D1B1-EC72-4988-AD9B-A76BD57847FD}" dt="2022-05-24T23:48:55.729" v="3381" actId="700"/>
          <ac:spMkLst>
            <pc:docMk/>
            <pc:sldMk cId="1265668829" sldId="870"/>
            <ac:spMk id="5" creationId="{E044254F-42BB-47AB-93BB-AC855D91D2E9}"/>
          </ac:spMkLst>
        </pc:spChg>
        <pc:spChg chg="mod ord">
          <ac:chgData name="高増　潔" userId="151964c3-78cd-4020-a226-814db5c6c8be" providerId="ADAL" clId="{9304D1B1-EC72-4988-AD9B-A76BD57847FD}" dt="2022-05-24T23:48:55.729" v="3381" actId="700"/>
          <ac:spMkLst>
            <pc:docMk/>
            <pc:sldMk cId="1265668829" sldId="870"/>
            <ac:spMk id="6" creationId="{FFDF6FD7-26E1-414F-A5BF-EE39F839E732}"/>
          </ac:spMkLst>
        </pc:spChg>
        <pc:spChg chg="mod">
          <ac:chgData name="高増　潔" userId="151964c3-78cd-4020-a226-814db5c6c8be" providerId="ADAL" clId="{9304D1B1-EC72-4988-AD9B-A76BD57847FD}" dt="2022-06-18T06:43:43.483" v="3421" actId="2711"/>
          <ac:spMkLst>
            <pc:docMk/>
            <pc:sldMk cId="1265668829" sldId="870"/>
            <ac:spMk id="9" creationId="{043C95A6-ECD0-4DDA-93E8-3134F246D38E}"/>
          </ac:spMkLst>
        </pc:spChg>
        <pc:graphicFrameChg chg="modGraphic">
          <ac:chgData name="高増　潔" userId="151964c3-78cd-4020-a226-814db5c6c8be" providerId="ADAL" clId="{9304D1B1-EC72-4988-AD9B-A76BD57847FD}" dt="2022-06-18T06:43:24.706" v="3420" actId="2711"/>
          <ac:graphicFrameMkLst>
            <pc:docMk/>
            <pc:sldMk cId="1265668829" sldId="870"/>
            <ac:graphicFrameMk id="7" creationId="{F66FED39-25BF-42C4-8905-8F9632AF371C}"/>
          </ac:graphicFrameMkLst>
        </pc:graphicFrameChg>
      </pc:sldChg>
      <pc:sldChg chg="modSp del">
        <pc:chgData name="高増　潔" userId="151964c3-78cd-4020-a226-814db5c6c8be" providerId="ADAL" clId="{9304D1B1-EC72-4988-AD9B-A76BD57847FD}" dt="2022-04-19T22:47:22.611" v="788" actId="47"/>
        <pc:sldMkLst>
          <pc:docMk/>
          <pc:sldMk cId="4180861348" sldId="871"/>
        </pc:sldMkLst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4180861348" sldId="871"/>
            <ac:spMk id="2" creationId="{7D6690B0-1EDA-489C-BFA2-1F8B94DD9C2F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4180861348" sldId="871"/>
            <ac:spMk id="3" creationId="{2FF97B49-721F-4BC4-8834-B6A6C4473B83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4180861348" sldId="871"/>
            <ac:spMk id="4" creationId="{69AD96D8-05EE-4C60-A449-27F6450B36DC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4180861348" sldId="871"/>
            <ac:spMk id="5" creationId="{26219F5F-5CEF-4989-B95B-B34CC7A507B5}"/>
          </ac:spMkLst>
        </pc:spChg>
        <pc:spChg chg="mod">
          <ac:chgData name="高増　潔" userId="151964c3-78cd-4020-a226-814db5c6c8be" providerId="ADAL" clId="{9304D1B1-EC72-4988-AD9B-A76BD57847FD}" dt="2022-04-19T22:17:27.113" v="0"/>
          <ac:spMkLst>
            <pc:docMk/>
            <pc:sldMk cId="4180861348" sldId="871"/>
            <ac:spMk id="6" creationId="{E72646B3-AB7B-4373-9A70-4F7B55D8BEDE}"/>
          </ac:spMkLst>
        </pc:spChg>
      </pc:sldChg>
      <pc:sldChg chg="modSp add mod">
        <pc:chgData name="高増　潔" userId="151964c3-78cd-4020-a226-814db5c6c8be" providerId="ADAL" clId="{9304D1B1-EC72-4988-AD9B-A76BD57847FD}" dt="2022-05-24T23:46:57.238" v="3362"/>
        <pc:sldMkLst>
          <pc:docMk/>
          <pc:sldMk cId="1678249757" sldId="876"/>
        </pc:sldMkLst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1678249757" sldId="876"/>
            <ac:spMk id="2" creationId="{1FCC3A51-3EDB-414A-8E44-25AB44AB6403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1678249757" sldId="876"/>
            <ac:spMk id="3" creationId="{5639ACDE-7C23-47F5-9B72-4B5DEE333C5C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1678249757" sldId="876"/>
            <ac:spMk id="4" creationId="{7C679468-9C91-4212-B6A9-AD579F33D11B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1678249757" sldId="876"/>
            <ac:spMk id="5" creationId="{80D4900C-1FB0-4F9B-919B-1F7CB47B2FBB}"/>
          </ac:spMkLst>
        </pc:spChg>
        <pc:spChg chg="mod">
          <ac:chgData name="高増　潔" userId="151964c3-78cd-4020-a226-814db5c6c8be" providerId="ADAL" clId="{9304D1B1-EC72-4988-AD9B-A76BD57847FD}" dt="2022-05-24T23:46:57.238" v="3362"/>
          <ac:spMkLst>
            <pc:docMk/>
            <pc:sldMk cId="1678249757" sldId="876"/>
            <ac:spMk id="6" creationId="{E5E747E7-CF5E-47A0-9AA8-D5DEFCCD58E8}"/>
          </ac:spMkLst>
        </pc:spChg>
      </pc:sldChg>
      <pc:sldChg chg="modSp new mod modClrScheme chgLayout">
        <pc:chgData name="高増　潔" userId="151964c3-78cd-4020-a226-814db5c6c8be" providerId="ADAL" clId="{9304D1B1-EC72-4988-AD9B-A76BD57847FD}" dt="2022-05-24T23:47:11.900" v="3363" actId="700"/>
        <pc:sldMkLst>
          <pc:docMk/>
          <pc:sldMk cId="1284655307" sldId="877"/>
        </pc:sldMkLst>
        <pc:spChg chg="mod ord">
          <ac:chgData name="高増　潔" userId="151964c3-78cd-4020-a226-814db5c6c8be" providerId="ADAL" clId="{9304D1B1-EC72-4988-AD9B-A76BD57847FD}" dt="2022-05-24T23:47:11.900" v="3363" actId="700"/>
          <ac:spMkLst>
            <pc:docMk/>
            <pc:sldMk cId="1284655307" sldId="877"/>
            <ac:spMk id="2" creationId="{55BBDAA3-764C-4AA9-BE60-D959EF481C55}"/>
          </ac:spMkLst>
        </pc:spChg>
        <pc:spChg chg="mod ord">
          <ac:chgData name="高増　潔" userId="151964c3-78cd-4020-a226-814db5c6c8be" providerId="ADAL" clId="{9304D1B1-EC72-4988-AD9B-A76BD57847FD}" dt="2022-05-24T23:47:11.900" v="3363" actId="700"/>
          <ac:spMkLst>
            <pc:docMk/>
            <pc:sldMk cId="1284655307" sldId="877"/>
            <ac:spMk id="3" creationId="{45A50B85-C501-485A-B855-2ADA427B721F}"/>
          </ac:spMkLst>
        </pc:spChg>
        <pc:spChg chg="mod ord">
          <ac:chgData name="高増　潔" userId="151964c3-78cd-4020-a226-814db5c6c8be" providerId="ADAL" clId="{9304D1B1-EC72-4988-AD9B-A76BD57847FD}" dt="2022-05-24T23:47:11.900" v="3363" actId="700"/>
          <ac:spMkLst>
            <pc:docMk/>
            <pc:sldMk cId="1284655307" sldId="877"/>
            <ac:spMk id="4" creationId="{58E2C9C1-2586-4816-B51A-37C67883B32C}"/>
          </ac:spMkLst>
        </pc:spChg>
        <pc:spChg chg="mod ord">
          <ac:chgData name="高増　潔" userId="151964c3-78cd-4020-a226-814db5c6c8be" providerId="ADAL" clId="{9304D1B1-EC72-4988-AD9B-A76BD57847FD}" dt="2022-05-24T23:47:11.900" v="3363" actId="700"/>
          <ac:spMkLst>
            <pc:docMk/>
            <pc:sldMk cId="1284655307" sldId="877"/>
            <ac:spMk id="5" creationId="{E71580A7-3D45-4175-9968-7A9CF5E56131}"/>
          </ac:spMkLst>
        </pc:spChg>
        <pc:spChg chg="mod ord">
          <ac:chgData name="高増　潔" userId="151964c3-78cd-4020-a226-814db5c6c8be" providerId="ADAL" clId="{9304D1B1-EC72-4988-AD9B-A76BD57847FD}" dt="2022-05-24T23:47:11.900" v="3363" actId="700"/>
          <ac:spMkLst>
            <pc:docMk/>
            <pc:sldMk cId="1284655307" sldId="877"/>
            <ac:spMk id="6" creationId="{CA5A5320-273A-4214-B5CF-57D02C4D463F}"/>
          </ac:spMkLst>
        </pc:spChg>
      </pc:sldChg>
      <pc:sldChg chg="new del">
        <pc:chgData name="高増　潔" userId="151964c3-78cd-4020-a226-814db5c6c8be" providerId="ADAL" clId="{9304D1B1-EC72-4988-AD9B-A76BD57847FD}" dt="2022-04-21T06:49:55.666" v="2225" actId="47"/>
        <pc:sldMkLst>
          <pc:docMk/>
          <pc:sldMk cId="2035694609" sldId="878"/>
        </pc:sldMkLst>
      </pc:sldChg>
      <pc:sldMasterChg chg="modSp mod modSldLayout">
        <pc:chgData name="高増　潔" userId="151964c3-78cd-4020-a226-814db5c6c8be" providerId="ADAL" clId="{9304D1B1-EC72-4988-AD9B-A76BD57847FD}" dt="2022-04-21T08:43:18.312" v="2424" actId="478"/>
        <pc:sldMasterMkLst>
          <pc:docMk/>
          <pc:sldMasterMk cId="1928762958" sldId="2147483673"/>
        </pc:sldMasterMkLst>
        <pc:spChg chg="mod">
          <ac:chgData name="高増　潔" userId="151964c3-78cd-4020-a226-814db5c6c8be" providerId="ADAL" clId="{9304D1B1-EC72-4988-AD9B-A76BD57847FD}" dt="2022-04-19T22:18:51.899" v="54" actId="1038"/>
          <ac:spMkLst>
            <pc:docMk/>
            <pc:sldMasterMk cId="1928762958" sldId="2147483673"/>
            <ac:spMk id="247815" creationId="{00000000-0000-0000-0000-000000000000}"/>
          </ac:spMkLst>
        </pc:spChg>
        <pc:sldLayoutChg chg="modSp mod">
          <pc:chgData name="高増　潔" userId="151964c3-78cd-4020-a226-814db5c6c8be" providerId="ADAL" clId="{9304D1B1-EC72-4988-AD9B-A76BD57847FD}" dt="2022-04-19T22:19:19.436" v="90" actId="1037"/>
          <pc:sldLayoutMkLst>
            <pc:docMk/>
            <pc:sldMasterMk cId="1928762958" sldId="2147483673"/>
            <pc:sldLayoutMk cId="2185998251" sldId="2147483674"/>
          </pc:sldLayoutMkLst>
          <pc:spChg chg="mod">
            <ac:chgData name="高増　潔" userId="151964c3-78cd-4020-a226-814db5c6c8be" providerId="ADAL" clId="{9304D1B1-EC72-4988-AD9B-A76BD57847FD}" dt="2022-04-19T22:19:19.436" v="90" actId="1037"/>
            <ac:spMkLst>
              <pc:docMk/>
              <pc:sldMasterMk cId="1928762958" sldId="2147483673"/>
              <pc:sldLayoutMk cId="2185998251" sldId="2147483674"/>
              <ac:spMk id="6" creationId="{00000000-0000-0000-0000-000000000000}"/>
            </ac:spMkLst>
          </pc:spChg>
        </pc:sldLayoutChg>
        <pc:sldLayoutChg chg="addSp delSp modSp mod">
          <pc:chgData name="高増　潔" userId="151964c3-78cd-4020-a226-814db5c6c8be" providerId="ADAL" clId="{9304D1B1-EC72-4988-AD9B-A76BD57847FD}" dt="2022-04-21T08:43:18.312" v="2424" actId="478"/>
          <pc:sldLayoutMkLst>
            <pc:docMk/>
            <pc:sldMasterMk cId="1928762958" sldId="2147483673"/>
            <pc:sldLayoutMk cId="1754099090" sldId="2147483675"/>
          </pc:sldLayoutMkLst>
          <pc:spChg chg="mod">
            <ac:chgData name="高増　潔" userId="151964c3-78cd-4020-a226-814db5c6c8be" providerId="ADAL" clId="{9304D1B1-EC72-4988-AD9B-A76BD57847FD}" dt="2022-04-19T22:19:09.168" v="68" actId="1038"/>
            <ac:spMkLst>
              <pc:docMk/>
              <pc:sldMasterMk cId="1928762958" sldId="2147483673"/>
              <pc:sldLayoutMk cId="1754099090" sldId="2147483675"/>
              <ac:spMk id="5" creationId="{00000000-0000-0000-0000-000000000000}"/>
            </ac:spMkLst>
          </pc:spChg>
          <pc:spChg chg="add del">
            <ac:chgData name="高増　潔" userId="151964c3-78cd-4020-a226-814db5c6c8be" providerId="ADAL" clId="{9304D1B1-EC72-4988-AD9B-A76BD57847FD}" dt="2022-04-21T08:43:18.312" v="2424" actId="478"/>
            <ac:spMkLst>
              <pc:docMk/>
              <pc:sldMasterMk cId="1928762958" sldId="2147483673"/>
              <pc:sldLayoutMk cId="1754099090" sldId="2147483675"/>
              <ac:spMk id="7" creationId="{29F655B2-16A0-4D9C-9DCD-AF24463DB015}"/>
            </ac:spMkLst>
          </pc:spChg>
          <pc:spChg chg="add">
            <ac:chgData name="高増　潔" userId="151964c3-78cd-4020-a226-814db5c6c8be" providerId="ADAL" clId="{9304D1B1-EC72-4988-AD9B-A76BD57847FD}" dt="2022-04-19T22:17:27.113" v="0"/>
            <ac:spMkLst>
              <pc:docMk/>
              <pc:sldMasterMk cId="1928762958" sldId="2147483673"/>
              <pc:sldLayoutMk cId="1754099090" sldId="2147483675"/>
              <ac:spMk id="8" creationId="{A59C49E5-C2E3-428C-A7CF-1A80938AC096}"/>
            </ac:spMkLst>
          </pc:spChg>
        </pc:sldLayoutChg>
        <pc:sldLayoutChg chg="modSp mod">
          <pc:chgData name="高増　潔" userId="151964c3-78cd-4020-a226-814db5c6c8be" providerId="ADAL" clId="{9304D1B1-EC72-4988-AD9B-A76BD57847FD}" dt="2022-04-19T22:19:02.687" v="56" actId="1038"/>
          <pc:sldLayoutMkLst>
            <pc:docMk/>
            <pc:sldMasterMk cId="1928762958" sldId="2147483673"/>
            <pc:sldLayoutMk cId="2334808003" sldId="2147483676"/>
          </pc:sldLayoutMkLst>
          <pc:spChg chg="mod">
            <ac:chgData name="高増　潔" userId="151964c3-78cd-4020-a226-814db5c6c8be" providerId="ADAL" clId="{9304D1B1-EC72-4988-AD9B-A76BD57847FD}" dt="2022-04-19T22:19:02.687" v="56" actId="1038"/>
            <ac:spMkLst>
              <pc:docMk/>
              <pc:sldMasterMk cId="1928762958" sldId="2147483673"/>
              <pc:sldLayoutMk cId="2334808003" sldId="2147483676"/>
              <ac:spMk id="5" creationId="{00000000-0000-0000-0000-000000000000}"/>
            </ac:spMkLst>
          </pc:spChg>
        </pc:sldLayoutChg>
      </pc:sldMasterChg>
      <pc:sldMasterChg chg="modSldLayout">
        <pc:chgData name="高増　潔" userId="151964c3-78cd-4020-a226-814db5c6c8be" providerId="ADAL" clId="{9304D1B1-EC72-4988-AD9B-A76BD57847FD}" dt="2022-05-24T23:46:57.238" v="3362"/>
        <pc:sldMasterMkLst>
          <pc:docMk/>
          <pc:sldMasterMk cId="2516021571" sldId="2147483677"/>
        </pc:sldMasterMkLst>
        <pc:sldLayoutChg chg="addSp">
          <pc:chgData name="高増　潔" userId="151964c3-78cd-4020-a226-814db5c6c8be" providerId="ADAL" clId="{9304D1B1-EC72-4988-AD9B-A76BD57847FD}" dt="2022-05-24T23:46:57.238" v="3362"/>
          <pc:sldLayoutMkLst>
            <pc:docMk/>
            <pc:sldMasterMk cId="2516021571" sldId="2147483677"/>
            <pc:sldLayoutMk cId="624587020" sldId="2147483679"/>
          </pc:sldLayoutMkLst>
          <pc:spChg chg="add">
            <ac:chgData name="高増　潔" userId="151964c3-78cd-4020-a226-814db5c6c8be" providerId="ADAL" clId="{9304D1B1-EC72-4988-AD9B-A76BD57847FD}" dt="2022-05-24T23:46:57.238" v="3362"/>
            <ac:spMkLst>
              <pc:docMk/>
              <pc:sldMasterMk cId="2516021571" sldId="2147483677"/>
              <pc:sldLayoutMk cId="624587020" sldId="2147483679"/>
              <ac:spMk id="7" creationId="{CC54C571-AA62-4E25-FF4C-33235DA0EFA2}"/>
            </ac:spMkLst>
          </pc:spChg>
        </pc:sldLayoutChg>
      </pc:sldMasterChg>
    </pc:docChg>
  </pc:docChgLst>
  <pc:docChgLst>
    <pc:chgData name="高増　潔" userId="151964c3-78cd-4020-a226-814db5c6c8be" providerId="ADAL" clId="{8E920208-8378-4468-86D3-269BB6B0B917}"/>
    <pc:docChg chg="undo custSel addSld delSld modSld modMainMaster">
      <pc:chgData name="高増　潔" userId="151964c3-78cd-4020-a226-814db5c6c8be" providerId="ADAL" clId="{8E920208-8378-4468-86D3-269BB6B0B917}" dt="2022-04-18T05:12:30.773" v="2518" actId="1076"/>
      <pc:docMkLst>
        <pc:docMk/>
      </pc:docMkLst>
      <pc:sldChg chg="add">
        <pc:chgData name="高増　潔" userId="151964c3-78cd-4020-a226-814db5c6c8be" providerId="ADAL" clId="{8E920208-8378-4468-86D3-269BB6B0B917}" dt="2022-04-18T04:39:30.646" v="2200"/>
        <pc:sldMkLst>
          <pc:docMk/>
          <pc:sldMk cId="25993320" sldId="257"/>
        </pc:sldMkLst>
      </pc:sldChg>
      <pc:sldChg chg="modSp mod">
        <pc:chgData name="高増　潔" userId="151964c3-78cd-4020-a226-814db5c6c8be" providerId="ADAL" clId="{8E920208-8378-4468-86D3-269BB6B0B917}" dt="2022-04-15T05:14:53.310" v="2140" actId="6549"/>
        <pc:sldMkLst>
          <pc:docMk/>
          <pc:sldMk cId="0" sldId="706"/>
        </pc:sldMkLst>
        <pc:spChg chg="mod">
          <ac:chgData name="高増　潔" userId="151964c3-78cd-4020-a226-814db5c6c8be" providerId="ADAL" clId="{8E920208-8378-4468-86D3-269BB6B0B917}" dt="2022-04-15T04:20:26.812" v="30"/>
          <ac:spMkLst>
            <pc:docMk/>
            <pc:sldMk cId="0" sldId="706"/>
            <ac:spMk id="3075" creationId="{00000000-0000-0000-0000-000000000000}"/>
          </ac:spMkLst>
        </pc:spChg>
        <pc:spChg chg="mod">
          <ac:chgData name="高増　潔" userId="151964c3-78cd-4020-a226-814db5c6c8be" providerId="ADAL" clId="{8E920208-8378-4468-86D3-269BB6B0B917}" dt="2022-04-15T05:14:53.310" v="2140" actId="6549"/>
          <ac:spMkLst>
            <pc:docMk/>
            <pc:sldMk cId="0" sldId="706"/>
            <ac:spMk id="640002" creationId="{00000000-0000-0000-0000-000000000000}"/>
          </ac:spMkLst>
        </pc:spChg>
      </pc:sldChg>
      <pc:sldChg chg="modSp">
        <pc:chgData name="高増　潔" userId="151964c3-78cd-4020-a226-814db5c6c8be" providerId="ADAL" clId="{8E920208-8378-4468-86D3-269BB6B0B917}" dt="2022-04-15T04:29:25.240" v="40" actId="1035"/>
        <pc:sldMkLst>
          <pc:docMk/>
          <pc:sldMk cId="3662907925" sldId="765"/>
        </pc:sldMkLst>
        <pc:picChg chg="mod">
          <ac:chgData name="高増　潔" userId="151964c3-78cd-4020-a226-814db5c6c8be" providerId="ADAL" clId="{8E920208-8378-4468-86D3-269BB6B0B917}" dt="2022-04-15T04:29:25.240" v="40" actId="1035"/>
          <ac:picMkLst>
            <pc:docMk/>
            <pc:sldMk cId="3662907925" sldId="765"/>
            <ac:picMk id="3076" creationId="{A1FE0022-DD89-4484-A97A-7FE1F9FDF5C5}"/>
          </ac:picMkLst>
        </pc:picChg>
      </pc:sldChg>
      <pc:sldChg chg="addSp delSp modSp mod">
        <pc:chgData name="高増　潔" userId="151964c3-78cd-4020-a226-814db5c6c8be" providerId="ADAL" clId="{8E920208-8378-4468-86D3-269BB6B0B917}" dt="2022-04-18T04:40:00.199" v="2201" actId="478"/>
        <pc:sldMkLst>
          <pc:docMk/>
          <pc:sldMk cId="0" sldId="812"/>
        </pc:sldMkLst>
        <pc:spChg chg="add del mod">
          <ac:chgData name="高増　潔" userId="151964c3-78cd-4020-a226-814db5c6c8be" providerId="ADAL" clId="{8E920208-8378-4468-86D3-269BB6B0B917}" dt="2022-04-18T04:29:23.145" v="2196" actId="478"/>
          <ac:spMkLst>
            <pc:docMk/>
            <pc:sldMk cId="0" sldId="812"/>
            <ac:spMk id="2" creationId="{6D8EC44F-0F75-4B46-95BB-1FA094D7F923}"/>
          </ac:spMkLst>
        </pc:spChg>
        <pc:spChg chg="del">
          <ac:chgData name="高増　潔" userId="151964c3-78cd-4020-a226-814db5c6c8be" providerId="ADAL" clId="{8E920208-8378-4468-86D3-269BB6B0B917}" dt="2022-04-18T04:40:00.199" v="2201" actId="478"/>
          <ac:spMkLst>
            <pc:docMk/>
            <pc:sldMk cId="0" sldId="812"/>
            <ac:spMk id="3" creationId="{1C7C93A3-F512-48E8-AC7C-FD3E87249A3A}"/>
          </ac:spMkLst>
        </pc:spChg>
        <pc:picChg chg="add del mod">
          <ac:chgData name="高増　潔" userId="151964c3-78cd-4020-a226-814db5c6c8be" providerId="ADAL" clId="{8E920208-8378-4468-86D3-269BB6B0B917}" dt="2022-04-18T04:33:13.575" v="2199" actId="478"/>
          <ac:picMkLst>
            <pc:docMk/>
            <pc:sldMk cId="0" sldId="812"/>
            <ac:picMk id="1028" creationId="{7A42F142-0AFD-4EEE-A6AD-AC28DE47C90B}"/>
          </ac:picMkLst>
        </pc:picChg>
      </pc:sldChg>
      <pc:sldChg chg="modSp mod">
        <pc:chgData name="高増　潔" userId="151964c3-78cd-4020-a226-814db5c6c8be" providerId="ADAL" clId="{8E920208-8378-4468-86D3-269BB6B0B917}" dt="2022-04-15T05:12:10.587" v="1954" actId="6549"/>
        <pc:sldMkLst>
          <pc:docMk/>
          <pc:sldMk cId="0" sldId="817"/>
        </pc:sldMkLst>
        <pc:spChg chg="mod">
          <ac:chgData name="高増　潔" userId="151964c3-78cd-4020-a226-814db5c6c8be" providerId="ADAL" clId="{8E920208-8378-4468-86D3-269BB6B0B917}" dt="2022-04-15T05:10:42.048" v="1814"/>
          <ac:spMkLst>
            <pc:docMk/>
            <pc:sldMk cId="0" sldId="817"/>
            <ac:spMk id="11" creationId="{150C6E08-213C-4A03-B5B6-6626844A1B2C}"/>
          </ac:spMkLst>
        </pc:spChg>
        <pc:spChg chg="mod">
          <ac:chgData name="高増　潔" userId="151964c3-78cd-4020-a226-814db5c6c8be" providerId="ADAL" clId="{8E920208-8378-4468-86D3-269BB6B0B917}" dt="2022-04-15T05:12:02.216" v="1917" actId="6549"/>
          <ac:spMkLst>
            <pc:docMk/>
            <pc:sldMk cId="0" sldId="817"/>
            <ac:spMk id="21510" creationId="{00000000-0000-0000-0000-000000000000}"/>
          </ac:spMkLst>
        </pc:spChg>
        <pc:spChg chg="mod">
          <ac:chgData name="高増　潔" userId="151964c3-78cd-4020-a226-814db5c6c8be" providerId="ADAL" clId="{8E920208-8378-4468-86D3-269BB6B0B917}" dt="2022-04-15T05:12:10.587" v="1954" actId="6549"/>
          <ac:spMkLst>
            <pc:docMk/>
            <pc:sldMk cId="0" sldId="817"/>
            <ac:spMk id="720898" creationId="{00000000-0000-0000-0000-000000000000}"/>
          </ac:spMkLst>
        </pc:spChg>
      </pc:sldChg>
      <pc:sldChg chg="modSp mod">
        <pc:chgData name="高増　潔" userId="151964c3-78cd-4020-a226-814db5c6c8be" providerId="ADAL" clId="{8E920208-8378-4468-86D3-269BB6B0B917}" dt="2022-04-15T05:15:50.038" v="2155" actId="20577"/>
        <pc:sldMkLst>
          <pc:docMk/>
          <pc:sldMk cId="0" sldId="818"/>
        </pc:sldMkLst>
        <pc:spChg chg="mod">
          <ac:chgData name="高増　潔" userId="151964c3-78cd-4020-a226-814db5c6c8be" providerId="ADAL" clId="{8E920208-8378-4468-86D3-269BB6B0B917}" dt="2022-04-15T05:15:50.038" v="2155" actId="20577"/>
          <ac:spMkLst>
            <pc:docMk/>
            <pc:sldMk cId="0" sldId="818"/>
            <ac:spMk id="22535" creationId="{00000000-0000-0000-0000-000000000000}"/>
          </ac:spMkLst>
        </pc:spChg>
        <pc:spChg chg="mod">
          <ac:chgData name="高増　潔" userId="151964c3-78cd-4020-a226-814db5c6c8be" providerId="ADAL" clId="{8E920208-8378-4468-86D3-269BB6B0B917}" dt="2022-04-15T05:15:27.697" v="2150" actId="6549"/>
          <ac:spMkLst>
            <pc:docMk/>
            <pc:sldMk cId="0" sldId="818"/>
            <ac:spMk id="724995" creationId="{00000000-0000-0000-0000-000000000000}"/>
          </ac:spMkLst>
        </pc:spChg>
      </pc:sldChg>
      <pc:sldChg chg="modSp mod">
        <pc:chgData name="高増　潔" userId="151964c3-78cd-4020-a226-814db5c6c8be" providerId="ADAL" clId="{8E920208-8378-4468-86D3-269BB6B0B917}" dt="2022-04-18T04:40:14.248" v="2224"/>
        <pc:sldMkLst>
          <pc:docMk/>
          <pc:sldMk cId="3205353127" sldId="840"/>
        </pc:sldMkLst>
        <pc:spChg chg="mod">
          <ac:chgData name="高増　潔" userId="151964c3-78cd-4020-a226-814db5c6c8be" providerId="ADAL" clId="{8E920208-8378-4468-86D3-269BB6B0B917}" dt="2022-04-18T04:40:14.248" v="2224"/>
          <ac:spMkLst>
            <pc:docMk/>
            <pc:sldMk cId="3205353127" sldId="840"/>
            <ac:spMk id="3" creationId="{AAD9DB11-61F1-479C-84CE-80FAF233A7F1}"/>
          </ac:spMkLst>
        </pc:spChg>
      </pc:sldChg>
      <pc:sldChg chg="modSp mod">
        <pc:chgData name="高増　潔" userId="151964c3-78cd-4020-a226-814db5c6c8be" providerId="ADAL" clId="{8E920208-8378-4468-86D3-269BB6B0B917}" dt="2022-04-18T04:40:23.424" v="2244"/>
        <pc:sldMkLst>
          <pc:docMk/>
          <pc:sldMk cId="2079136273" sldId="841"/>
        </pc:sldMkLst>
        <pc:spChg chg="mod">
          <ac:chgData name="高増　潔" userId="151964c3-78cd-4020-a226-814db5c6c8be" providerId="ADAL" clId="{8E920208-8378-4468-86D3-269BB6B0B917}" dt="2022-04-18T04:40:23.424" v="2244"/>
          <ac:spMkLst>
            <pc:docMk/>
            <pc:sldMk cId="2079136273" sldId="841"/>
            <ac:spMk id="3" creationId="{35CBE3C8-5429-4925-B9F0-0A8D7E509AB5}"/>
          </ac:spMkLst>
        </pc:spChg>
      </pc:sldChg>
      <pc:sldChg chg="addSp modSp mod">
        <pc:chgData name="高増　潔" userId="151964c3-78cd-4020-a226-814db5c6c8be" providerId="ADAL" clId="{8E920208-8378-4468-86D3-269BB6B0B917}" dt="2022-04-18T04:51:29.129" v="2412"/>
        <pc:sldMkLst>
          <pc:docMk/>
          <pc:sldMk cId="452714360" sldId="855"/>
        </pc:sldMkLst>
        <pc:spChg chg="mod">
          <ac:chgData name="高増　潔" userId="151964c3-78cd-4020-a226-814db5c6c8be" providerId="ADAL" clId="{8E920208-8378-4468-86D3-269BB6B0B917}" dt="2022-04-15T05:03:11.528" v="955" actId="6549"/>
          <ac:spMkLst>
            <pc:docMk/>
            <pc:sldMk cId="452714360" sldId="855"/>
            <ac:spMk id="8" creationId="{1B2D51F5-3D73-4F35-8F2F-CE7D9319D75B}"/>
          </ac:spMkLst>
        </pc:spChg>
        <pc:spChg chg="add mod">
          <ac:chgData name="高増　潔" userId="151964c3-78cd-4020-a226-814db5c6c8be" providerId="ADAL" clId="{8E920208-8378-4468-86D3-269BB6B0B917}" dt="2022-04-18T04:51:29.129" v="2412"/>
          <ac:spMkLst>
            <pc:docMk/>
            <pc:sldMk cId="452714360" sldId="855"/>
            <ac:spMk id="9" creationId="{C5218642-BFC4-4AE6-BDCD-5C81D747DF63}"/>
          </ac:spMkLst>
        </pc:spChg>
        <pc:picChg chg="add mod">
          <ac:chgData name="高増　潔" userId="151964c3-78cd-4020-a226-814db5c6c8be" providerId="ADAL" clId="{8E920208-8378-4468-86D3-269BB6B0B917}" dt="2022-04-15T05:02:17.978" v="929" actId="1076"/>
          <ac:picMkLst>
            <pc:docMk/>
            <pc:sldMk cId="452714360" sldId="855"/>
            <ac:picMk id="7" creationId="{D1845D1E-E559-4CB5-9AC0-9F756376E67B}"/>
          </ac:picMkLst>
        </pc:picChg>
      </pc:sldChg>
      <pc:sldChg chg="addSp modSp add mod">
        <pc:chgData name="高増　潔" userId="151964c3-78cd-4020-a226-814db5c6c8be" providerId="ADAL" clId="{8E920208-8378-4468-86D3-269BB6B0B917}" dt="2022-04-15T05:11:18.118" v="1916" actId="6549"/>
        <pc:sldMkLst>
          <pc:docMk/>
          <pc:sldMk cId="209686312" sldId="869"/>
        </pc:sldMkLst>
        <pc:spChg chg="mod">
          <ac:chgData name="高増　潔" userId="151964c3-78cd-4020-a226-814db5c6c8be" providerId="ADAL" clId="{8E920208-8378-4468-86D3-269BB6B0B917}" dt="2022-04-15T05:10:22.438" v="1806"/>
          <ac:spMkLst>
            <pc:docMk/>
            <pc:sldMk cId="209686312" sldId="869"/>
            <ac:spMk id="3" creationId="{07ECDBB8-D321-443A-B03B-166F9A02BFA4}"/>
          </ac:spMkLst>
        </pc:spChg>
        <pc:spChg chg="add mod">
          <ac:chgData name="高増　潔" userId="151964c3-78cd-4020-a226-814db5c6c8be" providerId="ADAL" clId="{8E920208-8378-4468-86D3-269BB6B0B917}" dt="2022-04-15T05:11:18.118" v="1916" actId="6549"/>
          <ac:spMkLst>
            <pc:docMk/>
            <pc:sldMk cId="209686312" sldId="869"/>
            <ac:spMk id="8" creationId="{5D6BD40E-19BA-484C-AE69-1272DB9D276A}"/>
          </ac:spMkLst>
        </pc:spChg>
        <pc:picChg chg="mod">
          <ac:chgData name="高増　潔" userId="151964c3-78cd-4020-a226-814db5c6c8be" providerId="ADAL" clId="{8E920208-8378-4468-86D3-269BB6B0B917}" dt="2022-04-15T05:10:28.570" v="1807" actId="1076"/>
          <ac:picMkLst>
            <pc:docMk/>
            <pc:sldMk cId="209686312" sldId="869"/>
            <ac:picMk id="25" creationId="{E9EC8910-C4D7-4C35-95C1-D22571B167D7}"/>
          </ac:picMkLst>
        </pc:picChg>
      </pc:sldChg>
      <pc:sldChg chg="del">
        <pc:chgData name="高増　潔" userId="151964c3-78cd-4020-a226-814db5c6c8be" providerId="ADAL" clId="{8E920208-8378-4468-86D3-269BB6B0B917}" dt="2022-04-15T05:05:15.305" v="1032" actId="2696"/>
        <pc:sldMkLst>
          <pc:docMk/>
          <pc:sldMk cId="2503798221" sldId="869"/>
        </pc:sldMkLst>
      </pc:sldChg>
      <pc:sldChg chg="addSp delSp modSp mod">
        <pc:chgData name="高増　潔" userId="151964c3-78cd-4020-a226-814db5c6c8be" providerId="ADAL" clId="{8E920208-8378-4468-86D3-269BB6B0B917}" dt="2022-04-18T05:00:28.263" v="2448"/>
        <pc:sldMkLst>
          <pc:docMk/>
          <pc:sldMk cId="1265668829" sldId="870"/>
        </pc:sldMkLst>
        <pc:spChg chg="mod">
          <ac:chgData name="高増　潔" userId="151964c3-78cd-4020-a226-814db5c6c8be" providerId="ADAL" clId="{8E920208-8378-4468-86D3-269BB6B0B917}" dt="2022-04-18T05:00:28.263" v="2448"/>
          <ac:spMkLst>
            <pc:docMk/>
            <pc:sldMk cId="1265668829" sldId="870"/>
            <ac:spMk id="3" creationId="{A96290AD-E1F5-40E7-8BA5-940F6E97E3BA}"/>
          </ac:spMkLst>
        </pc:spChg>
        <pc:spChg chg="add mod">
          <ac:chgData name="高増　潔" userId="151964c3-78cd-4020-a226-814db5c6c8be" providerId="ADAL" clId="{8E920208-8378-4468-86D3-269BB6B0B917}" dt="2022-04-18T04:50:21.208" v="2400"/>
          <ac:spMkLst>
            <pc:docMk/>
            <pc:sldMk cId="1265668829" sldId="870"/>
            <ac:spMk id="9" creationId="{043C95A6-ECD0-4DDA-93E8-3134F246D38E}"/>
          </ac:spMkLst>
        </pc:spChg>
        <pc:graphicFrameChg chg="mod modGraphic">
          <ac:chgData name="高増　潔" userId="151964c3-78cd-4020-a226-814db5c6c8be" providerId="ADAL" clId="{8E920208-8378-4468-86D3-269BB6B0B917}" dt="2022-04-18T04:45:34.768" v="2374"/>
          <ac:graphicFrameMkLst>
            <pc:docMk/>
            <pc:sldMk cId="1265668829" sldId="870"/>
            <ac:graphicFrameMk id="7" creationId="{F66FED39-25BF-42C4-8905-8F9632AF371C}"/>
          </ac:graphicFrameMkLst>
        </pc:graphicFrameChg>
        <pc:picChg chg="del mod">
          <ac:chgData name="高増　潔" userId="151964c3-78cd-4020-a226-814db5c6c8be" providerId="ADAL" clId="{8E920208-8378-4468-86D3-269BB6B0B917}" dt="2022-04-15T04:37:46.139" v="236" actId="21"/>
          <ac:picMkLst>
            <pc:docMk/>
            <pc:sldMk cId="1265668829" sldId="870"/>
            <ac:picMk id="8" creationId="{6D376349-0427-4E8A-A895-D411C3BE7546}"/>
          </ac:picMkLst>
        </pc:picChg>
      </pc:sldChg>
      <pc:sldChg chg="modSp new del mod">
        <pc:chgData name="高増　潔" userId="151964c3-78cd-4020-a226-814db5c6c8be" providerId="ADAL" clId="{8E920208-8378-4468-86D3-269BB6B0B917}" dt="2022-04-15T05:15:53.855" v="2156" actId="47"/>
        <pc:sldMkLst>
          <pc:docMk/>
          <pc:sldMk cId="3372410323" sldId="871"/>
        </pc:sldMkLst>
        <pc:spChg chg="mod">
          <ac:chgData name="高増　潔" userId="151964c3-78cd-4020-a226-814db5c6c8be" providerId="ADAL" clId="{8E920208-8378-4468-86D3-269BB6B0B917}" dt="2022-04-15T05:13:18.226" v="1999"/>
          <ac:spMkLst>
            <pc:docMk/>
            <pc:sldMk cId="3372410323" sldId="871"/>
            <ac:spMk id="2" creationId="{87508CA0-FF76-4C1B-B312-04E809D00826}"/>
          </ac:spMkLst>
        </pc:spChg>
        <pc:spChg chg="mod">
          <ac:chgData name="高増　潔" userId="151964c3-78cd-4020-a226-814db5c6c8be" providerId="ADAL" clId="{8E920208-8378-4468-86D3-269BB6B0B917}" dt="2022-04-15T05:14:22.561" v="2137" actId="20577"/>
          <ac:spMkLst>
            <pc:docMk/>
            <pc:sldMk cId="3372410323" sldId="871"/>
            <ac:spMk id="3" creationId="{1218A31E-85A6-4601-B4C1-59443D5B6AA3}"/>
          </ac:spMkLst>
        </pc:spChg>
      </pc:sldChg>
      <pc:sldChg chg="addSp delSp modSp new mod">
        <pc:chgData name="高増　潔" userId="151964c3-78cd-4020-a226-814db5c6c8be" providerId="ADAL" clId="{8E920208-8378-4468-86D3-269BB6B0B917}" dt="2022-04-18T05:12:30.773" v="2518" actId="1076"/>
        <pc:sldMkLst>
          <pc:docMk/>
          <pc:sldMk cId="4180861348" sldId="871"/>
        </pc:sldMkLst>
        <pc:spChg chg="add del mod">
          <ac:chgData name="高増　潔" userId="151964c3-78cd-4020-a226-814db5c6c8be" providerId="ADAL" clId="{8E920208-8378-4468-86D3-269BB6B0B917}" dt="2022-04-18T05:07:56.371" v="2457"/>
          <ac:spMkLst>
            <pc:docMk/>
            <pc:sldMk cId="4180861348" sldId="871"/>
            <ac:spMk id="3" creationId="{2FF97B49-721F-4BC4-8834-B6A6C4473B83}"/>
          </ac:spMkLst>
        </pc:spChg>
        <pc:spChg chg="add mod">
          <ac:chgData name="高増　潔" userId="151964c3-78cd-4020-a226-814db5c6c8be" providerId="ADAL" clId="{8E920208-8378-4468-86D3-269BB6B0B917}" dt="2022-04-18T05:10:09.492" v="2483" actId="1076"/>
          <ac:spMkLst>
            <pc:docMk/>
            <pc:sldMk cId="4180861348" sldId="871"/>
            <ac:spMk id="12" creationId="{03D37734-5FBC-4CC7-A803-46B21882F2D8}"/>
          </ac:spMkLst>
        </pc:spChg>
        <pc:spChg chg="add mod">
          <ac:chgData name="高増　潔" userId="151964c3-78cd-4020-a226-814db5c6c8be" providerId="ADAL" clId="{8E920208-8378-4468-86D3-269BB6B0B917}" dt="2022-04-18T05:11:36.022" v="2513" actId="1076"/>
          <ac:spMkLst>
            <pc:docMk/>
            <pc:sldMk cId="4180861348" sldId="871"/>
            <ac:spMk id="15" creationId="{115B35C5-3387-4ABC-AB1B-859B7DD0C2E0}"/>
          </ac:spMkLst>
        </pc:spChg>
        <pc:spChg chg="add del">
          <ac:chgData name="高増　潔" userId="151964c3-78cd-4020-a226-814db5c6c8be" providerId="ADAL" clId="{8E920208-8378-4468-86D3-269BB6B0B917}" dt="2022-04-18T05:10:29.729" v="2487"/>
          <ac:spMkLst>
            <pc:docMk/>
            <pc:sldMk cId="4180861348" sldId="871"/>
            <ac:spMk id="16" creationId="{6CC02861-7230-46C5-A77F-A07FE211EE06}"/>
          </ac:spMkLst>
        </pc:spChg>
        <pc:spChg chg="add del">
          <ac:chgData name="高増　潔" userId="151964c3-78cd-4020-a226-814db5c6c8be" providerId="ADAL" clId="{8E920208-8378-4468-86D3-269BB6B0B917}" dt="2022-04-18T05:10:35.827" v="2489"/>
          <ac:spMkLst>
            <pc:docMk/>
            <pc:sldMk cId="4180861348" sldId="871"/>
            <ac:spMk id="17" creationId="{E1D69279-6C76-4423-8A5D-C357A3038AD2}"/>
          </ac:spMkLst>
        </pc:spChg>
        <pc:spChg chg="add">
          <ac:chgData name="高増　潔" userId="151964c3-78cd-4020-a226-814db5c6c8be" providerId="ADAL" clId="{8E920208-8378-4468-86D3-269BB6B0B917}" dt="2022-04-18T05:11:11.123" v="2501"/>
          <ac:spMkLst>
            <pc:docMk/>
            <pc:sldMk cId="4180861348" sldId="871"/>
            <ac:spMk id="18" creationId="{1BECDC69-EA7A-4C35-8029-1D8A5730C0EC}"/>
          </ac:spMkLst>
        </pc:spChg>
        <pc:spChg chg="add mod">
          <ac:chgData name="高増　潔" userId="151964c3-78cd-4020-a226-814db5c6c8be" providerId="ADAL" clId="{8E920208-8378-4468-86D3-269BB6B0B917}" dt="2022-04-18T05:11:29.823" v="2511" actId="20577"/>
          <ac:spMkLst>
            <pc:docMk/>
            <pc:sldMk cId="4180861348" sldId="871"/>
            <ac:spMk id="19" creationId="{4DCB96C1-C754-4ED5-93CB-5BAA48B8E2C2}"/>
          </ac:spMkLst>
        </pc:spChg>
        <pc:picChg chg="add del mod">
          <ac:chgData name="高増　潔" userId="151964c3-78cd-4020-a226-814db5c6c8be" providerId="ADAL" clId="{8E920208-8378-4468-86D3-269BB6B0B917}" dt="2022-04-18T05:07:53.387" v="2454"/>
          <ac:picMkLst>
            <pc:docMk/>
            <pc:sldMk cId="4180861348" sldId="871"/>
            <ac:picMk id="8" creationId="{335608B5-F170-4929-9804-9DD7209366E7}"/>
          </ac:picMkLst>
        </pc:picChg>
        <pc:picChg chg="add mod modCrop">
          <ac:chgData name="高増　潔" userId="151964c3-78cd-4020-a226-814db5c6c8be" providerId="ADAL" clId="{8E920208-8378-4468-86D3-269BB6B0B917}" dt="2022-04-18T05:10:05.215" v="2482" actId="1076"/>
          <ac:picMkLst>
            <pc:docMk/>
            <pc:sldMk cId="4180861348" sldId="871"/>
            <ac:picMk id="10" creationId="{8A3F3403-C64C-4A06-8CAC-C6268A5953F1}"/>
          </ac:picMkLst>
        </pc:picChg>
        <pc:picChg chg="add mod">
          <ac:chgData name="高増　潔" userId="151964c3-78cd-4020-a226-814db5c6c8be" providerId="ADAL" clId="{8E920208-8378-4468-86D3-269BB6B0B917}" dt="2022-04-18T05:11:33.368" v="2512" actId="14100"/>
          <ac:picMkLst>
            <pc:docMk/>
            <pc:sldMk cId="4180861348" sldId="871"/>
            <ac:picMk id="14" creationId="{33E7AF82-79F6-4724-9547-2FF58B9023FB}"/>
          </ac:picMkLst>
        </pc:picChg>
        <pc:picChg chg="add mod">
          <ac:chgData name="高増　潔" userId="151964c3-78cd-4020-a226-814db5c6c8be" providerId="ADAL" clId="{8E920208-8378-4468-86D3-269BB6B0B917}" dt="2022-04-18T05:12:30.773" v="2518" actId="1076"/>
          <ac:picMkLst>
            <pc:docMk/>
            <pc:sldMk cId="4180861348" sldId="871"/>
            <ac:picMk id="21" creationId="{45601E21-E337-4A08-83CE-4858230CF5DE}"/>
          </ac:picMkLst>
        </pc:picChg>
      </pc:sldChg>
      <pc:sldMasterChg chg="modSldLayout">
        <pc:chgData name="高増　潔" userId="151964c3-78cd-4020-a226-814db5c6c8be" providerId="ADAL" clId="{8E920208-8378-4468-86D3-269BB6B0B917}" dt="2022-04-15T04:24:10.717" v="35" actId="1076"/>
        <pc:sldMasterMkLst>
          <pc:docMk/>
          <pc:sldMasterMk cId="0" sldId="2147483649"/>
        </pc:sldMasterMkLst>
        <pc:sldLayoutChg chg="modSp mod">
          <pc:chgData name="高増　潔" userId="151964c3-78cd-4020-a226-814db5c6c8be" providerId="ADAL" clId="{8E920208-8378-4468-86D3-269BB6B0B917}" dt="2022-04-15T04:24:10.717" v="35" actId="1076"/>
          <pc:sldLayoutMkLst>
            <pc:docMk/>
            <pc:sldMasterMk cId="0" sldId="2147483649"/>
            <pc:sldLayoutMk cId="0" sldId="2147483662"/>
          </pc:sldLayoutMkLst>
          <pc:spChg chg="mod">
            <ac:chgData name="高増　潔" userId="151964c3-78cd-4020-a226-814db5c6c8be" providerId="ADAL" clId="{8E920208-8378-4468-86D3-269BB6B0B917}" dt="2022-04-15T04:23:44.976" v="31" actId="14100"/>
            <ac:spMkLst>
              <pc:docMk/>
              <pc:sldMasterMk cId="0" sldId="2147483649"/>
              <pc:sldLayoutMk cId="0" sldId="2147483662"/>
              <ac:spMk id="4" creationId="{00000000-0000-0000-0000-000000000000}"/>
            </ac:spMkLst>
          </pc:spChg>
          <pc:spChg chg="mod">
            <ac:chgData name="高増　潔" userId="151964c3-78cd-4020-a226-814db5c6c8be" providerId="ADAL" clId="{8E920208-8378-4468-86D3-269BB6B0B917}" dt="2022-04-15T04:24:10.717" v="35" actId="1076"/>
            <ac:spMkLst>
              <pc:docMk/>
              <pc:sldMasterMk cId="0" sldId="2147483649"/>
              <pc:sldLayoutMk cId="0" sldId="2147483662"/>
              <ac:spMk id="5" creationId="{00000000-0000-0000-0000-000000000000}"/>
            </ac:spMkLst>
          </pc:spChg>
          <pc:spChg chg="mod">
            <ac:chgData name="高増　潔" userId="151964c3-78cd-4020-a226-814db5c6c8be" providerId="ADAL" clId="{8E920208-8378-4468-86D3-269BB6B0B917}" dt="2022-04-15T04:23:55.197" v="33" actId="14100"/>
            <ac:spMkLst>
              <pc:docMk/>
              <pc:sldMasterMk cId="0" sldId="2147483649"/>
              <pc:sldLayoutMk cId="0" sldId="2147483662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4475" y="1"/>
            <a:ext cx="48656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t" anchorCtr="0" compatLnSpc="1">
            <a:prstTxWarp prst="textNoShape">
              <a:avLst/>
            </a:prstTxWarp>
          </a:bodyPr>
          <a:lstStyle>
            <a:lvl1pPr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06990" y="1"/>
            <a:ext cx="1798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t" anchorCtr="0" compatLnSpc="1">
            <a:prstTxWarp prst="textNoShape">
              <a:avLst/>
            </a:prstTxWarp>
          </a:bodyPr>
          <a:lstStyle>
            <a:lvl1pPr algn="r"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2012/10/3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1139" y="9721850"/>
            <a:ext cx="3703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b" anchorCtr="0" compatLnSpc="1">
            <a:prstTxWarp prst="textNoShape">
              <a:avLst/>
            </a:prstTxWarp>
          </a:bodyPr>
          <a:lstStyle>
            <a:lvl1pPr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9" y="9721850"/>
            <a:ext cx="281304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b" anchorCtr="0" compatLnSpc="1">
            <a:prstTxWarp prst="textNoShape">
              <a:avLst/>
            </a:prstTxWarp>
          </a:bodyPr>
          <a:lstStyle>
            <a:lvl1pPr algn="r"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BD6FD3F-1F2C-40FB-8A74-086D8362BE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4678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5914" y="1"/>
            <a:ext cx="43703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t" anchorCtr="0" compatLnSpc="1">
            <a:prstTxWarp prst="textNoShape">
              <a:avLst/>
            </a:prstTxWarp>
          </a:bodyPr>
          <a:lstStyle>
            <a:lvl1pPr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792663" y="1"/>
            <a:ext cx="20780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t" anchorCtr="0" compatLnSpc="1">
            <a:prstTxWarp prst="textNoShape">
              <a:avLst/>
            </a:prstTxWarp>
          </a:bodyPr>
          <a:lstStyle>
            <a:lvl1pPr algn="r"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2012/10/3</a:t>
            </a: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15914" y="9721850"/>
            <a:ext cx="35655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b" anchorCtr="0" compatLnSpc="1">
            <a:prstTxWarp prst="textNoShape">
              <a:avLst/>
            </a:prstTxWarp>
          </a:bodyPr>
          <a:lstStyle>
            <a:lvl1pPr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0"/>
            <a:ext cx="27955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7" rIns="99032" bIns="49517" numCol="1" anchor="b" anchorCtr="0" compatLnSpc="1">
            <a:prstTxWarp prst="textNoShape">
              <a:avLst/>
            </a:prstTxWarp>
          </a:bodyPr>
          <a:lstStyle>
            <a:lvl1pPr algn="r" defTabSz="990537">
              <a:defRPr sz="13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64E9473-5B1B-42B2-B746-0DF3B5E5AC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6416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/>
              <a:t>2012/10/3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E1C77-3D7B-48BC-807B-9B6BA715C0E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34915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精密測定の基礎：トレーサビリティ</a:t>
            </a:r>
            <a:endParaRPr lang="en-US" altLang="ja-JP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2014/6/16</a:t>
            </a: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1075A14-9913-46EA-B066-E1A32C14BE08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6018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精密測定入門（高増潔，東京大学）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2010</a:t>
            </a:r>
            <a:r>
              <a:rPr lang="ja-JP" altLang="en-US"/>
              <a:t>年</a:t>
            </a:r>
            <a:r>
              <a:rPr lang="en-US" altLang="ja-JP"/>
              <a:t>3</a:t>
            </a:r>
            <a:r>
              <a:rPr lang="ja-JP" altLang="en-US"/>
              <a:t>月</a:t>
            </a:r>
            <a:r>
              <a:rPr lang="en-US" altLang="ja-JP"/>
              <a:t>10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三鷹商工会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75DBDD2-3277-4E06-A8B3-1C445D4CBFA2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857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950"/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88950"/>
            <a:r>
              <a:rPr lang="en-US" altLang="ja-JP"/>
              <a:t>2012/10/3</a:t>
            </a:r>
          </a:p>
        </p:txBody>
      </p:sp>
      <p:sp>
        <p:nvSpPr>
          <p:cNvPr id="563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88950"/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563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950"/>
            <a:fld id="{794A4142-B9DD-4D9A-AD32-6AF204755693}" type="slidenum">
              <a:rPr lang="en-US" altLang="ja-JP" smtClean="0"/>
              <a:pPr defTabSz="988950"/>
              <a:t>18</a:t>
            </a:fld>
            <a:endParaRPr lang="en-US" altLang="ja-JP"/>
          </a:p>
        </p:txBody>
      </p:sp>
      <p:sp>
        <p:nvSpPr>
          <p:cNvPr id="56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63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1724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950"/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88950"/>
            <a:r>
              <a:rPr lang="en-US" altLang="ja-JP"/>
              <a:t>2012/10/3</a:t>
            </a:r>
          </a:p>
        </p:txBody>
      </p:sp>
      <p:sp>
        <p:nvSpPr>
          <p:cNvPr id="63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88950"/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63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950"/>
            <a:fld id="{E4169079-24EB-420E-B4A9-F6C6401EC45C}" type="slidenum">
              <a:rPr lang="en-US" altLang="ja-JP" smtClean="0"/>
              <a:pPr defTabSz="988950"/>
              <a:t>20</a:t>
            </a:fld>
            <a:endParaRPr lang="en-US" altLang="ja-JP"/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42233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950"/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88950"/>
            <a:r>
              <a:rPr lang="en-US" altLang="ja-JP"/>
              <a:t>2012/10/3</a:t>
            </a:r>
          </a:p>
        </p:txBody>
      </p:sp>
      <p:sp>
        <p:nvSpPr>
          <p:cNvPr id="645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88950"/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645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950"/>
            <a:fld id="{339B22EA-A541-4CD5-AC8D-7B3940C13712}" type="slidenum">
              <a:rPr lang="en-US" altLang="ja-JP" smtClean="0"/>
              <a:pPr defTabSz="988950"/>
              <a:t>24</a:t>
            </a:fld>
            <a:endParaRPr lang="en-US" altLang="ja-JP"/>
          </a:p>
        </p:txBody>
      </p:sp>
      <p:sp>
        <p:nvSpPr>
          <p:cNvPr id="645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45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3339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/>
              <a:t>2012/10/3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05954-56F7-44DE-8BE3-5AEBA0DA1F2D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3372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7418"/>
            <a:r>
              <a:rPr lang="ja-JP" altLang="en-US"/>
              <a:t>精密測定の基礎：トレーサビリティ</a:t>
            </a:r>
            <a:endParaRPr lang="en-US" altLang="ja-JP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87418"/>
            <a:r>
              <a:rPr lang="en-US" altLang="ja-JP"/>
              <a:t>2014/6/16</a:t>
            </a:r>
            <a:endParaRPr lang="en-US" altLang="ja-JP" dirty="0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87418"/>
            <a:r>
              <a:rPr lang="en-US" altLang="ja-JP" dirty="0" err="1"/>
              <a:t>工学系研究科精密機械工学専攻</a:t>
            </a:r>
            <a:r>
              <a:rPr lang="en-US" altLang="ja-JP" dirty="0"/>
              <a:t>　</a:t>
            </a:r>
            <a:r>
              <a:rPr lang="en-US" altLang="ja-JP" dirty="0" err="1"/>
              <a:t>高増潔</a:t>
            </a:r>
            <a:endParaRPr lang="en-US" altLang="ja-JP" dirty="0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7418"/>
            <a:fld id="{73FBC888-AD4C-48F4-8084-CE1BA9CF0A21}" type="slidenum">
              <a:rPr lang="en-US" altLang="ja-JP" smtClean="0"/>
              <a:pPr defTabSz="987418"/>
              <a:t>6</a:t>
            </a:fld>
            <a:endParaRPr lang="en-US" altLang="ja-JP" dirty="0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360" y="4861483"/>
            <a:ext cx="5208582" cy="460647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890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/>
              <a:t>2012/10/3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0AD12-7FC6-4F35-81F3-79D8F4505EE1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35518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6042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950"/>
            <a:r>
              <a:rPr lang="zh-TW" altLang="en-US"/>
              <a:t>計測標準論　</a:t>
            </a:r>
            <a:r>
              <a:rPr lang="en-US" altLang="zh-TW"/>
              <a:t>2012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042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88950"/>
            <a:r>
              <a:rPr lang="en-US" altLang="ja-JP"/>
              <a:t>2012/10/3</a:t>
            </a:r>
          </a:p>
        </p:txBody>
      </p:sp>
      <p:sp>
        <p:nvSpPr>
          <p:cNvPr id="6042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88950"/>
            <a:r>
              <a:rPr lang="ja-JP" altLang="en-US"/>
              <a:t>高増潔</a:t>
            </a:r>
            <a:endParaRPr lang="en-US" altLang="ja-JP"/>
          </a:p>
        </p:txBody>
      </p:sp>
      <p:sp>
        <p:nvSpPr>
          <p:cNvPr id="6042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950"/>
            <a:fld id="{37A03C89-6213-42A7-BE54-049790A6387F}" type="slidenum">
              <a:rPr lang="en-US" altLang="ja-JP" smtClean="0"/>
              <a:pPr defTabSz="988950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675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精密測定入門（高増潔，東京大学）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2010</a:t>
            </a:r>
            <a:r>
              <a:rPr lang="ja-JP" altLang="en-US"/>
              <a:t>年</a:t>
            </a:r>
            <a:r>
              <a:rPr lang="en-US" altLang="ja-JP"/>
              <a:t>3</a:t>
            </a:r>
            <a:r>
              <a:rPr lang="ja-JP" altLang="en-US"/>
              <a:t>月</a:t>
            </a:r>
            <a:r>
              <a:rPr lang="en-US" altLang="ja-JP"/>
              <a:t>10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三鷹商工会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75DBDD2-3277-4E06-A8B3-1C445D4CBFA2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75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精密測定入門（高増潔，東京大学）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2010</a:t>
            </a:r>
            <a:r>
              <a:rPr lang="ja-JP" altLang="en-US"/>
              <a:t>年</a:t>
            </a:r>
            <a:r>
              <a:rPr lang="en-US" altLang="ja-JP"/>
              <a:t>3</a:t>
            </a:r>
            <a:r>
              <a:rPr lang="ja-JP" altLang="en-US"/>
              <a:t>月</a:t>
            </a:r>
            <a:r>
              <a:rPr lang="en-US" altLang="ja-JP"/>
              <a:t>10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三鷹商工会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75DBDD2-3277-4E06-A8B3-1C445D4CBFA2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3185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TW" altLang="en-US"/>
              <a:t>精密計測工学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/>
              <a:t>2009/4/20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/>
              <a:t>高増潔（東京大学）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C7F50-6A1C-4CBB-93CA-9A9203365433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7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7273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0180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/>
              <a:t>精密測定の基礎：トレーサビリティ</a:t>
            </a:r>
            <a:endParaRPr lang="en-US" altLang="ja-JP"/>
          </a:p>
        </p:txBody>
      </p:sp>
      <p:sp>
        <p:nvSpPr>
          <p:cNvPr id="50181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/>
              <a:t>2014/6/16</a:t>
            </a:r>
          </a:p>
        </p:txBody>
      </p:sp>
      <p:sp>
        <p:nvSpPr>
          <p:cNvPr id="50182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ja-JP"/>
              <a:t>高増潔（東京大学）</a:t>
            </a:r>
          </a:p>
        </p:txBody>
      </p:sp>
      <p:sp>
        <p:nvSpPr>
          <p:cNvPr id="50183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A4920-9E75-4C07-90E3-FE588478E321}" type="slidenum">
              <a:rPr lang="en-US" altLang="ja-JP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55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2980D99B-4C32-4316-8989-DB622E22062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203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 sz="1900"/>
            </a:lvl3pPr>
            <a:lvl4pPr algn="l">
              <a:defRPr sz="1900"/>
            </a:lvl4pPr>
            <a:lvl5pPr algn="l">
              <a:defRPr sz="19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CC54C571-AA62-4E25-FF4C-33235DA0EFA2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323850" y="6381750"/>
            <a:ext cx="8569325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458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CE186-D7B6-45CC-2EBF-728257E123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メモの書式設定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C6C751-BF16-3ED9-BAC6-16210223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516FC-CF9C-4B9A-1C60-68E14B14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6DE3A7-9809-D7A7-8800-10A8F23E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0CE2B-532D-4E85-8E10-4CF8A8BE88A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A7DD1ACE-9216-8629-A789-6FD562640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400675"/>
          </a:xfrm>
        </p:spPr>
        <p:txBody>
          <a:bodyPr/>
          <a:lstStyle>
            <a:lvl1pPr algn="l">
              <a:defRPr sz="2000"/>
            </a:lvl1pPr>
            <a:lvl2pPr algn="l">
              <a:defRPr sz="18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06776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0CE2B-532D-4E85-8E10-4CF8A8BE88A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005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51F0CE2B-532D-4E85-8E10-4CF8A8BE88A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02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精密測定</a:t>
            </a:r>
            <a:r>
              <a:rPr lang="en-US" altLang="ja-JP" dirty="0"/>
              <a:t>01a</a:t>
            </a:r>
            <a:br>
              <a:rPr lang="ja-JP" altLang="en-US" dirty="0"/>
            </a:br>
            <a:br>
              <a:rPr lang="ja-JP" altLang="en-US"/>
            </a:br>
            <a:r>
              <a:rPr lang="ja-JP" altLang="ja-JP"/>
              <a:t>トレーサビリティ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15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恒星の高度を象限儀で測定</a:t>
            </a:r>
            <a:endParaRPr kumimoji="1" lang="en-US" altLang="ja-JP" dirty="0"/>
          </a:p>
          <a:p>
            <a:pPr lvl="1"/>
            <a:r>
              <a:rPr lang="ja-JP" altLang="en-US" dirty="0"/>
              <a:t>北極星の高度が緯度となる</a:t>
            </a:r>
            <a:endParaRPr lang="en-US" altLang="ja-JP" dirty="0"/>
          </a:p>
          <a:p>
            <a:pPr lvl="1"/>
            <a:r>
              <a:rPr kumimoji="1" lang="ja-JP" altLang="en-US" dirty="0"/>
              <a:t>他の恒星の高度の差で，緯度の差を測定</a:t>
            </a:r>
            <a:endParaRPr kumimoji="1" lang="en-US" altLang="ja-JP" dirty="0"/>
          </a:p>
          <a:p>
            <a:pPr lvl="1"/>
            <a:r>
              <a:rPr lang="ja-JP" altLang="en-US" dirty="0"/>
              <a:t>緯度の測定結果で，地図を修正する</a:t>
            </a:r>
            <a:endParaRPr lang="en-US" altLang="ja-JP" dirty="0"/>
          </a:p>
          <a:p>
            <a:r>
              <a:rPr kumimoji="1" lang="ja-JP" altLang="en-US" dirty="0"/>
              <a:t>経度</a:t>
            </a:r>
            <a:r>
              <a:rPr lang="ja-JP" altLang="en-US" dirty="0"/>
              <a:t>の測定方法</a:t>
            </a:r>
            <a:endParaRPr kumimoji="1" lang="en-US" altLang="ja-JP" dirty="0"/>
          </a:p>
          <a:p>
            <a:pPr lvl="1"/>
            <a:r>
              <a:rPr lang="ja-JP" altLang="en-US" dirty="0"/>
              <a:t>月食と時計を利用，江戸との時間差を求める</a:t>
            </a:r>
            <a:endParaRPr lang="en-US" altLang="ja-JP" dirty="0"/>
          </a:p>
          <a:p>
            <a:pPr lvl="1"/>
            <a:r>
              <a:rPr kumimoji="1" lang="ja-JP" altLang="en-US" dirty="0"/>
              <a:t>時計の精度の問題，天候の問題であまりうまくいかなかった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伊能忠敬（</a:t>
            </a:r>
            <a:r>
              <a:rPr kumimoji="1" lang="en-US" altLang="ja-JP" dirty="0"/>
              <a:t>3</a:t>
            </a:r>
            <a:r>
              <a:rPr kumimoji="1" lang="ja-JP" altLang="en-US" dirty="0"/>
              <a:t>）：緯度の測定，経度の測定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8B98C-8641-4153-A9EB-A2A812AB11B3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  <p:pic>
        <p:nvPicPr>
          <p:cNvPr id="11" name="図 10" descr="伊能忠敬0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59035" y="3502882"/>
            <a:ext cx="2088453" cy="2724190"/>
          </a:xfrm>
          <a:prstGeom prst="rect">
            <a:avLst/>
          </a:prstGeom>
        </p:spPr>
      </p:pic>
      <p:pic>
        <p:nvPicPr>
          <p:cNvPr id="617473" name="Picture 1" descr="C:\Users\takamasu\Pictures\箱根足利伊能忠敬2010May\DSCN1804.JPG"/>
          <p:cNvPicPr>
            <a:picLocks noChangeAspect="1" noChangeArrowheads="1"/>
          </p:cNvPicPr>
          <p:nvPr/>
        </p:nvPicPr>
        <p:blipFill>
          <a:blip r:embed="rId4" cstate="email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0095" y="3505888"/>
            <a:ext cx="3732479" cy="2584024"/>
          </a:xfrm>
          <a:prstGeom prst="rect">
            <a:avLst/>
          </a:prstGeom>
          <a:noFill/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CBE3C8-5429-4925-B9F0-0A8D7E509AB5}"/>
              </a:ext>
            </a:extLst>
          </p:cNvPr>
          <p:cNvSpPr txBox="1"/>
          <p:nvPr/>
        </p:nvSpPr>
        <p:spPr>
          <a:xfrm>
            <a:off x="5184648" y="6105686"/>
            <a:ext cx="3959352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+mj-lt"/>
                <a:ea typeface="+mj-ea"/>
              </a:rPr>
              <a:t>四</a:t>
            </a:r>
            <a:r>
              <a:rPr kumimoji="1" lang="ja-JP" altLang="en-US" sz="1000" dirty="0">
                <a:latin typeface="+mj-lt"/>
                <a:ea typeface="+mj-ea"/>
              </a:rPr>
              <a:t>分儀による観測：伊能忠孝の地図を読む（河出書房），</a:t>
            </a:r>
            <a:r>
              <a:rPr kumimoji="1" lang="en-US" altLang="ja-JP" sz="1000" dirty="0">
                <a:latin typeface="+mj-lt"/>
                <a:ea typeface="+mj-ea"/>
              </a:rPr>
              <a:t>p.38, p.39</a:t>
            </a:r>
          </a:p>
        </p:txBody>
      </p:sp>
    </p:spTree>
    <p:extLst>
      <p:ext uri="{BB962C8B-B14F-4D97-AF65-F5344CB8AC3E}">
        <p14:creationId xmlns:p14="http://schemas.microsoft.com/office/powerpoint/2010/main" val="207913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経線・緯線は、地球を測る「ものさし」．日本では「ものさし」のあてかたが，世界共通の「ものさし」と違ってた． </a:t>
            </a:r>
          </a:p>
          <a:p>
            <a:r>
              <a:rPr lang="ja-JP" altLang="en-US" dirty="0"/>
              <a:t>日本の国土を測る「ものさし」が，世界共通の，しかも，目盛りが極めて正確な「ものさし」に変った．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2002</a:t>
            </a:r>
            <a:r>
              <a:rPr lang="ja-JP" altLang="en-US" dirty="0">
                <a:solidFill>
                  <a:srgbClr val="FF0000"/>
                </a:solidFill>
              </a:rPr>
              <a:t>年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日</a:t>
            </a:r>
            <a:r>
              <a:rPr lang="ja-JP" altLang="en-US" dirty="0"/>
              <a:t>から測量法が変更になった</a:t>
            </a:r>
          </a:p>
          <a:p>
            <a:pPr lvl="1"/>
            <a:r>
              <a:rPr lang="zh-TW" altLang="en-US" dirty="0"/>
              <a:t>測地基準系</a:t>
            </a:r>
            <a:r>
              <a:rPr lang="en-US" altLang="zh-TW" dirty="0"/>
              <a:t>1980</a:t>
            </a:r>
            <a:r>
              <a:rPr lang="ja-JP" altLang="en-US" dirty="0"/>
              <a:t>（</a:t>
            </a:r>
            <a:r>
              <a:rPr lang="en-US" altLang="ja-JP" dirty="0"/>
              <a:t>GRS80</a:t>
            </a:r>
            <a:r>
              <a:rPr lang="zh-TW" altLang="en-US" dirty="0"/>
              <a:t>楕円体）</a:t>
            </a:r>
            <a:r>
              <a:rPr lang="en-US" altLang="ja-JP" dirty="0"/>
              <a:t>Geodetic Reference System 1980</a:t>
            </a:r>
            <a:r>
              <a:rPr lang="ja-JP" altLang="en-US" dirty="0"/>
              <a:t>（</a:t>
            </a:r>
            <a:r>
              <a:rPr lang="en-US" altLang="ja-JP" dirty="0"/>
              <a:t>GRS80</a:t>
            </a:r>
            <a:r>
              <a:rPr lang="ja-JP" altLang="en-US" dirty="0"/>
              <a:t>）</a:t>
            </a:r>
            <a:endParaRPr lang="en-US" altLang="ja-JP" dirty="0"/>
          </a:p>
          <a:p>
            <a:pPr lvl="2"/>
            <a:r>
              <a:rPr lang="ja-JP" altLang="en-US" dirty="0"/>
              <a:t>地球の重力ポテンシャル・</a:t>
            </a:r>
            <a:br>
              <a:rPr lang="en-US" altLang="ja-JP" dirty="0"/>
            </a:br>
            <a:r>
              <a:rPr lang="ja-JP" altLang="en-US" dirty="0"/>
              <a:t>地球楕円体のモデル，測地</a:t>
            </a:r>
            <a:br>
              <a:rPr lang="en-US" altLang="ja-JP" dirty="0"/>
            </a:br>
            <a:r>
              <a:rPr lang="ja-JP" altLang="en-US" dirty="0"/>
              <a:t>系で使われる．</a:t>
            </a:r>
            <a:endParaRPr lang="en-US" altLang="ja-JP" dirty="0"/>
          </a:p>
          <a:p>
            <a:pPr lvl="2"/>
            <a:r>
              <a:rPr lang="ja-JP" altLang="en-US" dirty="0"/>
              <a:t>長半径は </a:t>
            </a:r>
            <a:r>
              <a:rPr lang="en-US" altLang="ja-JP" dirty="0"/>
              <a:t>6,378,137 m</a:t>
            </a:r>
            <a:r>
              <a:rPr lang="ja-JP" altLang="en-US" dirty="0"/>
              <a:t>，</a:t>
            </a:r>
            <a:br>
              <a:rPr lang="en-US" altLang="ja-JP" dirty="0"/>
            </a:br>
            <a:r>
              <a:rPr lang="ja-JP" altLang="en-US" dirty="0"/>
              <a:t>扁平率は </a:t>
            </a:r>
            <a:r>
              <a:rPr lang="en-US" altLang="ja-JP" dirty="0"/>
              <a:t>1/298.257222101</a:t>
            </a:r>
          </a:p>
          <a:p>
            <a:pPr lvl="2"/>
            <a:r>
              <a:rPr lang="en-US" altLang="ja-JP" dirty="0"/>
              <a:t>GPS</a:t>
            </a:r>
            <a:r>
              <a:rPr lang="ja-JP" altLang="en-US" dirty="0"/>
              <a:t>で用いられる</a:t>
            </a:r>
            <a:r>
              <a:rPr lang="en-US" altLang="ja-JP" dirty="0"/>
              <a:t>WGS84</a:t>
            </a:r>
            <a:br>
              <a:rPr lang="en-US" altLang="ja-JP" dirty="0"/>
            </a:br>
            <a:r>
              <a:rPr lang="ja-JP" altLang="en-US" dirty="0"/>
              <a:t>はこの</a:t>
            </a:r>
            <a:r>
              <a:rPr lang="en-US" altLang="ja-JP" dirty="0"/>
              <a:t>GRS80</a:t>
            </a:r>
            <a:r>
              <a:rPr lang="ja-JP" altLang="en-US" dirty="0"/>
              <a:t>にほぼ等しい</a:t>
            </a:r>
            <a:endParaRPr lang="en-US" altLang="ja-JP" dirty="0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世界測地系移行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0191-EBB9-488D-8CE5-4AD4A27A5CFA}" type="slidenum">
              <a:rPr lang="en-US" altLang="ja-JP" smtClean="0"/>
              <a:pPr/>
              <a:t>11</a:t>
            </a:fld>
            <a:endParaRPr lang="en-US" altLang="ja-JP"/>
          </a:p>
        </p:txBody>
      </p:sp>
      <p:pic>
        <p:nvPicPr>
          <p:cNvPr id="9223" name="Picture 4" descr="世界測地系日本測地系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5332" y="3661958"/>
            <a:ext cx="4200298" cy="2153645"/>
          </a:xfrm>
          <a:prstGeom prst="rect">
            <a:avLst/>
          </a:prstGeom>
          <a:noFill/>
          <a:ln w="19050">
            <a:solidFill>
              <a:srgbClr val="D23004"/>
            </a:solidFill>
            <a:miter lim="800000"/>
            <a:headEnd/>
            <a:tailEnd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A5F007-D953-4909-8008-D54C085FBD64}"/>
              </a:ext>
            </a:extLst>
          </p:cNvPr>
          <p:cNvSpPr txBox="1"/>
          <p:nvPr/>
        </p:nvSpPr>
        <p:spPr>
          <a:xfrm>
            <a:off x="4809744" y="5832046"/>
            <a:ext cx="417880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36000" lvl="1"/>
            <a:r>
              <a:rPr lang="ja-JP" altLang="en-US" sz="1000" dirty="0"/>
              <a:t>世界測地系への移行（国土交通省国家地理院）</a:t>
            </a:r>
            <a:r>
              <a:rPr lang="en-US" altLang="ja-JP" sz="1000" dirty="0"/>
              <a:t>https://www.gsi.go.jp/LAW/G2000-g2000.htm</a:t>
            </a:r>
          </a:p>
        </p:txBody>
      </p:sp>
    </p:spTree>
    <p:extLst>
      <p:ext uri="{BB962C8B-B14F-4D97-AF65-F5344CB8AC3E}">
        <p14:creationId xmlns:p14="http://schemas.microsoft.com/office/powerpoint/2010/main" val="424535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高い精度で測定することと，測定結果が正しいことは同じではない．</a:t>
            </a:r>
            <a:endParaRPr lang="en-US" altLang="ja-JP" dirty="0"/>
          </a:p>
          <a:p>
            <a:pPr lvl="1"/>
            <a:r>
              <a:rPr lang="ja-JP" altLang="en-US" dirty="0"/>
              <a:t>高精度化には，従来の技術をより洗練させる方向と，新しい技術を考える方向がある</a:t>
            </a:r>
            <a:endParaRPr lang="en-US" altLang="ja-JP" dirty="0"/>
          </a:p>
          <a:p>
            <a:pPr lvl="1"/>
            <a:r>
              <a:rPr lang="ja-JP" altLang="en-US" dirty="0"/>
              <a:t>測定結果が絶対的に正しいことは，他の測定結果と比較しないと分からない．</a:t>
            </a:r>
          </a:p>
          <a:p>
            <a:pPr eaLnBrk="1" hangingPunct="1"/>
            <a:r>
              <a:rPr lang="ja-JP" altLang="en-US" dirty="0"/>
              <a:t>全ての測定は，世界的な基準（標準）に合わせる必要がある．</a:t>
            </a:r>
          </a:p>
          <a:p>
            <a:pPr lvl="1"/>
            <a:r>
              <a:rPr lang="ja-JP" altLang="en-US" dirty="0"/>
              <a:t>どうやったら世界的な標準に合わせられるのか？</a:t>
            </a:r>
            <a:endParaRPr lang="en-US" altLang="ja-JP" dirty="0"/>
          </a:p>
          <a:p>
            <a:pPr lvl="1"/>
            <a:r>
              <a:rPr lang="ja-JP" altLang="en-US" dirty="0"/>
              <a:t>世界的な標準に合わせる基本的な考え方が</a:t>
            </a:r>
            <a:r>
              <a:rPr lang="ja-JP" altLang="en-US" dirty="0">
                <a:solidFill>
                  <a:srgbClr val="FF0000"/>
                </a:solidFill>
              </a:rPr>
              <a:t>トレーサビリティ</a:t>
            </a:r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/>
              <a:t>GPS</a:t>
            </a:r>
            <a:r>
              <a:rPr lang="ja-JP" altLang="en-US"/>
              <a:t>のまとめ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235C-1222-4815-8E7D-90ACE7F2C7A7}" type="slidenum">
              <a:rPr lang="en-US" altLang="ja-JP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0937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5BC487-E4E2-4C50-BB6D-2AD16984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</a:t>
            </a:r>
            <a:r>
              <a:rPr kumimoji="1" lang="en-US" altLang="ja-JP" dirty="0"/>
              <a:t>GPS</a:t>
            </a:r>
            <a:r>
              <a:rPr kumimoji="1" lang="ja-JP" altLang="en-US" dirty="0"/>
              <a:t>および緯度経度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25D31B-F3CD-4FBE-AB17-9F50477E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0D277B-79C1-4D71-9E79-E4E285D6F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0BDA27-6AE1-4F0E-995E-A16CFCD7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BDE278-3257-4C51-B22C-F8E5EB5E3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日本の緯度経度の基準</a:t>
            </a:r>
            <a:endParaRPr lang="en-US" altLang="ja-JP" dirty="0"/>
          </a:p>
          <a:p>
            <a:pPr lvl="1"/>
            <a:r>
              <a:rPr lang="ja-JP" altLang="en-US" dirty="0"/>
              <a:t>明治時代に決めた緯度経度は，鉛直線が大陸に引っ張られていることを考慮しなかったため，少しずれていた</a:t>
            </a:r>
            <a:endParaRPr lang="en-US" altLang="ja-JP" dirty="0"/>
          </a:p>
          <a:p>
            <a:pPr lvl="1"/>
            <a:r>
              <a:rPr lang="ja-JP" altLang="en-US" dirty="0"/>
              <a:t>日本は島国なので，その影響は分からなかった</a:t>
            </a:r>
            <a:endParaRPr lang="en-US" altLang="ja-JP" dirty="0"/>
          </a:p>
          <a:p>
            <a:pPr lvl="2"/>
            <a:r>
              <a:rPr lang="ja-JP" altLang="en-US" dirty="0"/>
              <a:t>日露戦争（</a:t>
            </a:r>
            <a:r>
              <a:rPr lang="en-US" altLang="ja-JP" dirty="0"/>
              <a:t>1904</a:t>
            </a:r>
            <a:r>
              <a:rPr lang="ja-JP" altLang="en-US" dirty="0"/>
              <a:t>～</a:t>
            </a:r>
            <a:r>
              <a:rPr lang="en-US" altLang="ja-JP" dirty="0"/>
              <a:t>1905</a:t>
            </a:r>
            <a:r>
              <a:rPr lang="ja-JP" altLang="en-US" dirty="0"/>
              <a:t>）後に，日本が樺太の一部を領土として，そこの緯度経度（日本から設定）がロシアの緯度経度（ヨーロッパから設定）と異なることが分かったが対応しなかった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次世界大戦前，中国東北地方（旧満州）でも同様に，緯度経度が異なることが分かったが対応していなかった</a:t>
            </a:r>
            <a:endParaRPr lang="en-US" altLang="ja-JP" dirty="0"/>
          </a:p>
          <a:p>
            <a:pPr lvl="1"/>
            <a:r>
              <a:rPr lang="en-US" altLang="ja-JP" dirty="0"/>
              <a:t>GPS</a:t>
            </a:r>
            <a:r>
              <a:rPr lang="ja-JP" altLang="en-US" dirty="0"/>
              <a:t>は世界測地系になっているので，緯度経度との違いが問題となったが，</a:t>
            </a:r>
            <a:r>
              <a:rPr lang="en-US" altLang="ja-JP" dirty="0"/>
              <a:t>GPS</a:t>
            </a:r>
            <a:r>
              <a:rPr lang="ja-JP" altLang="en-US" dirty="0"/>
              <a:t>情報を修正していた→</a:t>
            </a:r>
            <a:r>
              <a:rPr lang="en-US" altLang="ja-JP" dirty="0"/>
              <a:t>2002</a:t>
            </a:r>
            <a:r>
              <a:rPr lang="ja-JP" altLang="en-US" dirty="0"/>
              <a:t>年に日本の緯度経度を変更すた</a:t>
            </a:r>
            <a:endParaRPr lang="en-US" altLang="ja-JP" dirty="0"/>
          </a:p>
          <a:p>
            <a:r>
              <a:rPr lang="ja-JP" altLang="en-US" dirty="0"/>
              <a:t>緯度経度の求め方</a:t>
            </a:r>
            <a:endParaRPr lang="en-US" altLang="ja-JP" dirty="0"/>
          </a:p>
          <a:p>
            <a:pPr lvl="1"/>
            <a:r>
              <a:rPr lang="ja-JP" altLang="en-US" dirty="0"/>
              <a:t>緯度：北極星などの天体観察</a:t>
            </a:r>
            <a:endParaRPr lang="en-US" altLang="ja-JP" dirty="0"/>
          </a:p>
          <a:p>
            <a:pPr lvl="1"/>
            <a:r>
              <a:rPr lang="ja-JP" altLang="en-US" dirty="0"/>
              <a:t>経度：本初子午線（ロンドンのグリニッジ天文台）との関係が必要なので，簡単に決められない</a:t>
            </a:r>
            <a:endParaRPr lang="en-US" altLang="ja-JP" dirty="0"/>
          </a:p>
          <a:p>
            <a:pPr lvl="1"/>
            <a:r>
              <a:rPr lang="ja-JP" altLang="en-US" dirty="0"/>
              <a:t>経度の決める方法の歴史的な経緯は面白い：多くの書籍がある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419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B2C055-CFB3-4286-B581-1C9E5CE8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メモ：過去の経度の定義と測定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DBBF7-B5BA-47CE-A779-C72331CF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3A992-D9B6-499B-8B3C-BAF5CB5F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0C35-419F-44DB-8564-60408051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92EC8-8662-4B37-82DF-66149CA97745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886537-EAEB-4B4B-90DE-F9AAF9B4B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経度の定義</a:t>
            </a:r>
            <a:endParaRPr kumimoji="1" lang="en-US" altLang="ja-JP" dirty="0"/>
          </a:p>
          <a:p>
            <a:pPr lvl="1"/>
            <a:r>
              <a:rPr lang="ja-JP" altLang="en-US" dirty="0"/>
              <a:t>本初子午線：北極，南極，ロンドンのグリニッジ天文台を通る子午線が</a:t>
            </a:r>
            <a:r>
              <a:rPr lang="en-US" altLang="ja-JP" dirty="0"/>
              <a:t>0</a:t>
            </a:r>
            <a:r>
              <a:rPr lang="ja-JP" altLang="en-US" dirty="0"/>
              <a:t>度</a:t>
            </a:r>
            <a:endParaRPr lang="en-US" altLang="ja-JP" dirty="0"/>
          </a:p>
          <a:p>
            <a:pPr lvl="1"/>
            <a:r>
              <a:rPr kumimoji="1" lang="ja-JP" altLang="en-US" dirty="0"/>
              <a:t>東側を東経（＋），西側を西経（－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ja-JP" altLang="en-US" dirty="0"/>
              <a:t>経度の測定の必要性</a:t>
            </a:r>
            <a:endParaRPr lang="en-US" altLang="ja-JP" dirty="0"/>
          </a:p>
          <a:p>
            <a:pPr lvl="1"/>
            <a:r>
              <a:rPr lang="ja-JP" altLang="en-US" dirty="0"/>
              <a:t>船が座礁する→経度を間違えるため</a:t>
            </a:r>
            <a:endParaRPr lang="en-US" altLang="ja-JP" dirty="0"/>
          </a:p>
          <a:p>
            <a:pPr lvl="1"/>
            <a:r>
              <a:rPr kumimoji="1" lang="en-US" altLang="ja-JP" dirty="0"/>
              <a:t>16</a:t>
            </a:r>
            <a:r>
              <a:rPr kumimoji="1" lang="ja-JP" altLang="en-US" dirty="0"/>
              <a:t>世紀</a:t>
            </a:r>
            <a:r>
              <a:rPr lang="ja-JP" altLang="en-US" dirty="0"/>
              <a:t>～：経度測定に莫大な賞金（スペイン，オランダ）</a:t>
            </a:r>
            <a:endParaRPr kumimoji="1" lang="en-US" altLang="ja-JP" dirty="0"/>
          </a:p>
          <a:p>
            <a:r>
              <a:rPr kumimoji="1" lang="ja-JP" altLang="en-US" dirty="0"/>
              <a:t>経度の測定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18</a:t>
            </a:r>
            <a:r>
              <a:rPr kumimoji="1" lang="ja-JP" altLang="en-US" dirty="0"/>
              <a:t>世紀以前（よい時計がない）</a:t>
            </a:r>
            <a:endParaRPr kumimoji="1" lang="en-US" altLang="ja-JP" dirty="0"/>
          </a:p>
          <a:p>
            <a:pPr lvl="2"/>
            <a:r>
              <a:rPr lang="ja-JP" altLang="en-US" dirty="0"/>
              <a:t>月食を利用する→古代に実施されていた，伊能忠孝の利用</a:t>
            </a:r>
            <a:endParaRPr lang="en-US" altLang="ja-JP" dirty="0"/>
          </a:p>
          <a:p>
            <a:pPr lvl="2"/>
            <a:r>
              <a:rPr kumimoji="1" lang="ja-JP" altLang="en-US" dirty="0"/>
              <a:t>木星の衛星イオの食を利用する→ガリレオ</a:t>
            </a:r>
            <a:endParaRPr kumimoji="1" lang="en-US" altLang="ja-JP" dirty="0"/>
          </a:p>
          <a:p>
            <a:pPr lvl="2"/>
            <a:r>
              <a:rPr lang="ja-JP" altLang="en-US" dirty="0"/>
              <a:t>月や惑星の動きを予想しておく</a:t>
            </a:r>
            <a:endParaRPr lang="en-US" altLang="ja-JP" dirty="0"/>
          </a:p>
          <a:p>
            <a:pPr lvl="1"/>
            <a:r>
              <a:rPr kumimoji="1" lang="ja-JP" altLang="en-US" dirty="0"/>
              <a:t>よい時計：</a:t>
            </a:r>
            <a:r>
              <a:rPr kumimoji="1" lang="en-US" altLang="ja-JP" dirty="0"/>
              <a:t>18</a:t>
            </a:r>
            <a:r>
              <a:rPr kumimoji="1" lang="ja-JP" altLang="en-US" dirty="0"/>
              <a:t>世紀にクロノメータ（船上，温度の変化があっても正確）により測定が容易になる</a:t>
            </a:r>
            <a:endParaRPr kumimoji="1" lang="en-US" altLang="ja-JP" dirty="0"/>
          </a:p>
          <a:p>
            <a:pPr lvl="1"/>
            <a:r>
              <a:rPr lang="ja-JP" altLang="en-US" dirty="0"/>
              <a:t>経度について色々な本が出ている→「グリニッジ・タイム」（デレク・ハウス，東洋書林）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3776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ja-JP" altLang="en-US" dirty="0"/>
              <a:t>メモ：</a:t>
            </a:r>
            <a:r>
              <a:rPr lang="ja-JP" altLang="ja-JP" dirty="0"/>
              <a:t>日本経緯度原点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15</a:t>
            </a:fld>
            <a:endParaRPr lang="en-US" altLang="ja-JP" dirty="0"/>
          </a:p>
        </p:txBody>
      </p:sp>
      <p:sp>
        <p:nvSpPr>
          <p:cNvPr id="20" name="コンテンツ プレースホルダ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日本国内の測量の基準点</a:t>
            </a:r>
            <a:endParaRPr lang="en-US" altLang="ja-JP" dirty="0"/>
          </a:p>
          <a:p>
            <a:pPr lvl="1"/>
            <a:r>
              <a:rPr lang="ja-JP" altLang="en-US" dirty="0"/>
              <a:t>東京都港区麻布台</a:t>
            </a:r>
            <a:r>
              <a:rPr lang="en-US" altLang="ja-JP" dirty="0"/>
              <a:t>2</a:t>
            </a:r>
            <a:r>
              <a:rPr lang="ja-JP" altLang="en-US" dirty="0"/>
              <a:t>丁目</a:t>
            </a:r>
            <a:endParaRPr lang="en-US" altLang="ja-JP" dirty="0"/>
          </a:p>
          <a:p>
            <a:pPr lvl="1"/>
            <a:r>
              <a:rPr lang="ja-JP" altLang="en-US" dirty="0"/>
              <a:t>明治</a:t>
            </a:r>
            <a:r>
              <a:rPr lang="en-US" altLang="ja-JP" dirty="0"/>
              <a:t>7</a:t>
            </a:r>
            <a:r>
              <a:rPr lang="ja-JP" altLang="en-US" dirty="0"/>
              <a:t>年に海軍水路寮が観象台を設置</a:t>
            </a:r>
            <a:endParaRPr lang="en-US" altLang="ja-JP" dirty="0"/>
          </a:p>
          <a:p>
            <a:pPr lvl="1"/>
            <a:r>
              <a:rPr lang="ja-JP" altLang="en-US" dirty="0"/>
              <a:t>明治</a:t>
            </a:r>
            <a:r>
              <a:rPr lang="en-US" altLang="ja-JP" dirty="0"/>
              <a:t>25</a:t>
            </a:r>
            <a:r>
              <a:rPr lang="ja-JP" altLang="en-US" dirty="0"/>
              <a:t>年に参謀本部陸地測量部が天文台</a:t>
            </a:r>
            <a:br>
              <a:rPr lang="en-US" altLang="ja-JP" dirty="0"/>
            </a:br>
            <a:r>
              <a:rPr lang="ja-JP" altLang="en-US" dirty="0"/>
              <a:t>の子午環の中心を日本経緯度原点とした</a:t>
            </a:r>
            <a:endParaRPr lang="en-US" altLang="ja-JP" dirty="0"/>
          </a:p>
          <a:p>
            <a:pPr lvl="1"/>
            <a:r>
              <a:rPr lang="ja-JP" altLang="en-US" dirty="0"/>
              <a:t>大正</a:t>
            </a:r>
            <a:r>
              <a:rPr lang="en-US" altLang="ja-JP" dirty="0"/>
              <a:t>12</a:t>
            </a:r>
            <a:r>
              <a:rPr lang="ja-JP" altLang="en-US" dirty="0"/>
              <a:t>年の関東大震災で子午環が崩壊</a:t>
            </a:r>
            <a:br>
              <a:rPr lang="en-US" altLang="ja-JP" dirty="0"/>
            </a:br>
            <a:r>
              <a:rPr lang="ja-JP" altLang="en-US" dirty="0"/>
              <a:t>したため，金属標を設置</a:t>
            </a:r>
            <a:endParaRPr lang="en-US" altLang="ja-JP" dirty="0"/>
          </a:p>
          <a:p>
            <a:r>
              <a:rPr lang="ja-JP" altLang="en-US" dirty="0"/>
              <a:t>帝国陸軍の外邦地図</a:t>
            </a:r>
            <a:endParaRPr lang="en-US" altLang="ja-JP" dirty="0"/>
          </a:p>
          <a:p>
            <a:pPr lvl="1"/>
            <a:r>
              <a:rPr lang="ja-JP" altLang="en-US" dirty="0"/>
              <a:t>明治中期から国外地域（中国東北，オー</a:t>
            </a:r>
            <a:br>
              <a:rPr lang="en-US" altLang="ja-JP" dirty="0"/>
            </a:br>
            <a:r>
              <a:rPr lang="ja-JP" altLang="en-US" dirty="0"/>
              <a:t>ストラリア，アラスカなど）</a:t>
            </a:r>
            <a:endParaRPr lang="en-US" altLang="ja-JP" dirty="0"/>
          </a:p>
          <a:p>
            <a:pPr lvl="1"/>
            <a:r>
              <a:rPr lang="ja-JP" altLang="en-US" dirty="0"/>
              <a:t>行商人，写真師，薬商に変装して，歩測，</a:t>
            </a:r>
            <a:br>
              <a:rPr lang="en-US" altLang="ja-JP" dirty="0"/>
            </a:br>
            <a:r>
              <a:rPr lang="ja-JP" altLang="en-US" dirty="0"/>
              <a:t>目測，天測で調査</a:t>
            </a:r>
            <a:endParaRPr lang="en-US" altLang="ja-JP" dirty="0"/>
          </a:p>
          <a:p>
            <a:pPr lvl="1"/>
            <a:r>
              <a:rPr lang="ja-JP" altLang="en-US" dirty="0"/>
              <a:t>明治</a:t>
            </a:r>
            <a:r>
              <a:rPr lang="en-US" altLang="ja-JP" dirty="0"/>
              <a:t>27</a:t>
            </a:r>
            <a:r>
              <a:rPr lang="ja-JP" altLang="en-US" dirty="0"/>
              <a:t>年から昭和</a:t>
            </a:r>
            <a:r>
              <a:rPr lang="en-US" altLang="ja-JP" dirty="0"/>
              <a:t>8</a:t>
            </a:r>
            <a:r>
              <a:rPr lang="ja-JP" altLang="en-US" dirty="0"/>
              <a:t>年までで</a:t>
            </a:r>
            <a:r>
              <a:rPr lang="en-US" altLang="ja-JP" dirty="0"/>
              <a:t>127</a:t>
            </a:r>
            <a:r>
              <a:rPr lang="ja-JP" altLang="en-US" dirty="0"/>
              <a:t>名が殉職</a:t>
            </a:r>
            <a:endParaRPr lang="en-US" altLang="ja-JP" dirty="0"/>
          </a:p>
        </p:txBody>
      </p:sp>
      <p:graphicFrame>
        <p:nvGraphicFramePr>
          <p:cNvPr id="15" name="コンテンツ プレースホル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671928"/>
              </p:ext>
            </p:extLst>
          </p:nvPr>
        </p:nvGraphicFramePr>
        <p:xfrm>
          <a:off x="507099" y="5256129"/>
          <a:ext cx="8382581" cy="1097280"/>
        </p:xfrm>
        <a:graphic>
          <a:graphicData uri="http://schemas.openxmlformats.org/drawingml/2006/table">
            <a:tbl>
              <a:tblPr/>
              <a:tblGrid>
                <a:gridCol w="1835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ja-JP" altLang="en-US" dirty="0">
                          <a:latin typeface="+mj-lt"/>
                          <a:ea typeface="+mj-ea"/>
                        </a:rPr>
                        <a:t>　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latin typeface="+mj-lt"/>
                          <a:ea typeface="+mj-ea"/>
                        </a:rPr>
                        <a:t>旧測量法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latin typeface="+mj-lt"/>
                          <a:ea typeface="+mj-ea"/>
                        </a:rPr>
                        <a:t>新測量法（</a:t>
                      </a:r>
                      <a:r>
                        <a:rPr lang="en-US" altLang="ja-JP" dirty="0">
                          <a:latin typeface="+mj-lt"/>
                          <a:ea typeface="+mj-ea"/>
                        </a:rPr>
                        <a:t>2002</a:t>
                      </a:r>
                      <a:r>
                        <a:rPr lang="ja-JP" altLang="en-US" dirty="0">
                          <a:latin typeface="+mj-lt"/>
                          <a:ea typeface="+mj-ea"/>
                        </a:rPr>
                        <a:t>年）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latin typeface="+mj-lt"/>
                          <a:ea typeface="+mj-ea"/>
                        </a:rPr>
                        <a:t>差　新－旧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dirty="0">
                          <a:latin typeface="+mj-lt"/>
                          <a:ea typeface="+mj-ea"/>
                        </a:rPr>
                        <a:t>経度　東経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139º44′40″5020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139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º</a:t>
                      </a:r>
                      <a:r>
                        <a:rPr lang="en-US" altLang="ja-JP" dirty="0">
                          <a:latin typeface="+mj-lt"/>
                          <a:ea typeface="+mj-ea"/>
                        </a:rPr>
                        <a:t>44′28″8759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−11″6261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dirty="0">
                          <a:latin typeface="+mj-lt"/>
                          <a:ea typeface="+mj-ea"/>
                        </a:rPr>
                        <a:t>緯度　北緯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35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º</a:t>
                      </a:r>
                      <a:r>
                        <a:rPr lang="en-US" altLang="ja-JP" dirty="0">
                          <a:latin typeface="+mj-lt"/>
                          <a:ea typeface="+mj-ea"/>
                        </a:rPr>
                        <a:t>39′17″5148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35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º</a:t>
                      </a:r>
                      <a:r>
                        <a:rPr lang="en-US" altLang="ja-JP" dirty="0">
                          <a:latin typeface="+mj-lt"/>
                          <a:ea typeface="+mj-ea"/>
                        </a:rPr>
                        <a:t>39′29″1572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latin typeface="+mj-lt"/>
                          <a:ea typeface="+mj-ea"/>
                        </a:rPr>
                        <a:t>+11″6424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94576" y="4773283"/>
            <a:ext cx="206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+mn-lt"/>
                <a:ea typeface="+mn-ea"/>
              </a:rPr>
              <a:t>史跡と標石で辿る</a:t>
            </a:r>
            <a:r>
              <a:rPr lang="en-US" altLang="ja-JP" sz="1000" dirty="0">
                <a:latin typeface="+mn-lt"/>
                <a:ea typeface="+mn-ea"/>
              </a:rPr>
              <a:t>-</a:t>
            </a:r>
            <a:r>
              <a:rPr lang="ja-JP" altLang="en-US" sz="1000" dirty="0">
                <a:latin typeface="+mn-lt"/>
                <a:ea typeface="+mn-ea"/>
              </a:rPr>
              <a:t>日本の測量史</a:t>
            </a:r>
            <a:r>
              <a:rPr lang="en-US" altLang="ja-JP" sz="1000" dirty="0">
                <a:latin typeface="+mn-lt"/>
                <a:ea typeface="+mn-ea"/>
              </a:rPr>
              <a:t>uenishi.on.coocan.jp/index.html</a:t>
            </a:r>
            <a:endParaRPr kumimoji="1" lang="ja-JP" altLang="en-US" sz="1000" dirty="0">
              <a:latin typeface="+mn-lt"/>
              <a:ea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1830412-D0B2-457F-918F-078740109CC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6584" y="140970"/>
            <a:ext cx="2804160" cy="465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16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176F7-ECEF-46FF-9A07-97FA201DB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メモ：伊能忠敬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5D28B6-64DA-4A1C-A589-E411A397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6DFBE6-B501-429C-881A-7367BA56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74B7AD-26E9-4B18-92C0-CA1878636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794F48-088A-468B-8AE8-33AD97705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伊能忠敬の経歴</a:t>
            </a:r>
            <a:endParaRPr kumimoji="1" lang="en-US" altLang="ja-JP" dirty="0"/>
          </a:p>
          <a:p>
            <a:pPr lvl="1"/>
            <a:r>
              <a:rPr lang="ja-JP" altLang="en-US" dirty="0"/>
              <a:t>酒，運輸で金持ちの商人だった</a:t>
            </a:r>
            <a:endParaRPr lang="en-US" altLang="ja-JP" dirty="0"/>
          </a:p>
          <a:p>
            <a:pPr lvl="1"/>
            <a:r>
              <a:rPr lang="en-US" altLang="ja-JP" dirty="0"/>
              <a:t>50</a:t>
            </a:r>
            <a:r>
              <a:rPr lang="ja-JP" altLang="en-US" dirty="0"/>
              <a:t>歳で隠居してから，千葉県香取市佐原から江戸へ出て幕府天文方へ弟子入りする</a:t>
            </a:r>
            <a:endParaRPr lang="en-US" altLang="ja-JP" dirty="0"/>
          </a:p>
          <a:p>
            <a:pPr lvl="1"/>
            <a:r>
              <a:rPr kumimoji="1" lang="ja-JP" altLang="en-US" dirty="0"/>
              <a:t>最初は私費で地図を作ったが，成果を認められ幕府の指示による各地の協力，資金で日本全体の地図を作った</a:t>
            </a:r>
            <a:endParaRPr kumimoji="1" lang="en-US" altLang="ja-JP" dirty="0"/>
          </a:p>
          <a:p>
            <a:pPr lvl="1"/>
            <a:r>
              <a:rPr lang="ja-JP" altLang="en-US" dirty="0"/>
              <a:t>測量法の工夫で当時として世界に誇れる精度だった</a:t>
            </a:r>
            <a:endParaRPr lang="en-US" altLang="ja-JP" dirty="0"/>
          </a:p>
          <a:p>
            <a:pPr lvl="2"/>
            <a:r>
              <a:rPr kumimoji="1" lang="ja-JP" altLang="en-US" dirty="0"/>
              <a:t>天体観測も行っている→緯度はかなり正確</a:t>
            </a:r>
            <a:endParaRPr kumimoji="1" lang="en-US" altLang="ja-JP" dirty="0"/>
          </a:p>
          <a:p>
            <a:pPr lvl="2"/>
            <a:r>
              <a:rPr lang="ja-JP" altLang="en-US" dirty="0"/>
              <a:t>経度は月食を利用したがあまりうまくいかなかった→北海道，九州の経度（東西）位置に誤差がある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江戸時代後半の商人の知識，経済力などが表れている</a:t>
            </a:r>
            <a:endParaRPr kumimoji="1" lang="en-US" altLang="ja-JP" dirty="0"/>
          </a:p>
          <a:p>
            <a:r>
              <a:rPr lang="ja-JP" altLang="en-US" dirty="0"/>
              <a:t>伊能忠敬のその後</a:t>
            </a:r>
            <a:endParaRPr lang="en-US" altLang="ja-JP" dirty="0"/>
          </a:p>
          <a:p>
            <a:pPr lvl="1"/>
            <a:r>
              <a:rPr kumimoji="1" lang="ja-JP" altLang="en-US" dirty="0"/>
              <a:t>伊能地図は明治，大正でも使われた</a:t>
            </a:r>
            <a:endParaRPr kumimoji="1" lang="en-US" altLang="ja-JP" dirty="0"/>
          </a:p>
          <a:p>
            <a:pPr lvl="1"/>
            <a:r>
              <a:rPr lang="ja-JP" altLang="en-US" dirty="0"/>
              <a:t>伊能忠敬の話は，広く伝えられ，結果として高い評価となった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1431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メモ：伊能大図を歩いて体感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8B98C-8641-4153-A9EB-A2A812AB11B3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小金井市体育館：</a:t>
            </a:r>
            <a:r>
              <a:rPr lang="en-US" altLang="ja-JP" dirty="0"/>
              <a:t>2010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3</a:t>
            </a:r>
            <a:r>
              <a:rPr lang="ja-JP" altLang="en-US" dirty="0"/>
              <a:t>日</a:t>
            </a:r>
            <a:endParaRPr kumimoji="1" lang="ja-JP" altLang="en-US" dirty="0"/>
          </a:p>
        </p:txBody>
      </p:sp>
      <p:pic>
        <p:nvPicPr>
          <p:cNvPr id="10" name="コンテンツ プレースホルダ 6" descr="DSCN1796.JPG"/>
          <p:cNvPicPr>
            <a:picLocks noChangeAspect="1"/>
          </p:cNvPicPr>
          <p:nvPr/>
        </p:nvPicPr>
        <p:blipFill>
          <a:blip r:embed="rId3" cstate="screen">
            <a:lum bright="10000" contrast="20000"/>
          </a:blip>
          <a:stretch>
            <a:fillRect/>
          </a:stretch>
        </p:blipFill>
        <p:spPr bwMode="auto">
          <a:xfrm>
            <a:off x="1385304" y="1361771"/>
            <a:ext cx="6122582" cy="459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54E63F-8FD2-463A-BDB2-9B95C2B15190}"/>
              </a:ext>
            </a:extLst>
          </p:cNvPr>
          <p:cNvSpPr txBox="1"/>
          <p:nvPr/>
        </p:nvSpPr>
        <p:spPr>
          <a:xfrm>
            <a:off x="2615184" y="6069028"/>
            <a:ext cx="489204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+mj-lt"/>
                <a:ea typeface="+mj-ea"/>
              </a:rPr>
              <a:t>伊能大図の写真（高増潔撮影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18691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1"/>
            <a:r>
              <a:rPr lang="ja-JP" altLang="en-US" dirty="0"/>
              <a:t>質量のトレーサビリティ体系（日本の</a:t>
            </a:r>
            <a:r>
              <a:rPr lang="en-US" altLang="ja-JP" dirty="0"/>
              <a:t>1 kg</a:t>
            </a:r>
            <a:r>
              <a:rPr lang="ja-JP" altLang="en-US" dirty="0"/>
              <a:t>とエジプトの</a:t>
            </a:r>
            <a:r>
              <a:rPr lang="en-US" altLang="ja-JP" dirty="0"/>
              <a:t>1 kg</a:t>
            </a:r>
            <a:r>
              <a:rPr lang="ja-JP" altLang="en-US" dirty="0"/>
              <a:t>）</a:t>
            </a:r>
          </a:p>
        </p:txBody>
      </p:sp>
      <p:sp>
        <p:nvSpPr>
          <p:cNvPr id="10" name="サブタイトル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ECDBB8-D321-443A-B03B-166F9A02B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日本の肉屋で買った</a:t>
            </a:r>
            <a:r>
              <a:rPr kumimoji="1" lang="en-US" altLang="ja-JP" dirty="0"/>
              <a:t>1 kg</a:t>
            </a:r>
            <a:r>
              <a:rPr kumimoji="1" lang="ja-JP" altLang="en-US" dirty="0"/>
              <a:t>の肉と，エジプトの肉屋で買った</a:t>
            </a:r>
            <a:r>
              <a:rPr kumimoji="1" lang="en-US" altLang="ja-JP" dirty="0"/>
              <a:t>1 kg</a:t>
            </a:r>
            <a:r>
              <a:rPr kumimoji="1" lang="ja-JP" altLang="en-US" dirty="0"/>
              <a:t>肉の質量が同じかどうか，どうやって確かめるのか？</a:t>
            </a:r>
            <a:endParaRPr kumimoji="1" lang="en-US" altLang="ja-JP" dirty="0"/>
          </a:p>
          <a:p>
            <a:pPr lvl="1"/>
            <a:r>
              <a:rPr lang="ja-JP" altLang="en-US" dirty="0"/>
              <a:t>各国で国際キログラム原器につながる，比較の連鎖ができている</a:t>
            </a:r>
            <a:endParaRPr lang="en-US" altLang="ja-JP" dirty="0"/>
          </a:p>
          <a:p>
            <a:pPr lvl="2"/>
            <a:r>
              <a:rPr kumimoji="1" lang="ja-JP" altLang="en-US" dirty="0"/>
              <a:t>国際キログラム原器→各国のキログラム原器→正標準分銅→標準分銅→はかり</a:t>
            </a:r>
            <a:endParaRPr kumimoji="1" lang="en-US" altLang="ja-JP" dirty="0"/>
          </a:p>
          <a:p>
            <a:pPr lvl="2"/>
            <a:r>
              <a:rPr lang="ja-JP" altLang="en-US" dirty="0"/>
              <a:t>産業で使用するはかりは，</a:t>
            </a:r>
            <a:r>
              <a:rPr lang="en-US" altLang="ja-JP" dirty="0"/>
              <a:t>2</a:t>
            </a:r>
            <a:r>
              <a:rPr lang="ja-JP" altLang="en-US" dirty="0"/>
              <a:t>年に一度，チェックを受けている（これをしないと計量法違反）</a:t>
            </a:r>
            <a:endParaRPr lang="en-US" altLang="ja-JP" dirty="0"/>
          </a:p>
          <a:p>
            <a:pPr lvl="1"/>
            <a:r>
              <a:rPr kumimoji="1" lang="ja-JP" altLang="en-US" dirty="0"/>
              <a:t>最終的に国際キログラム原器とつながっている．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73742B3-801B-4C43-B4C1-625B5E94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質量のトレーサビリティ（</a:t>
            </a:r>
            <a:r>
              <a:rPr kumimoji="1" lang="en-US" altLang="ja-JP" dirty="0"/>
              <a:t>2019</a:t>
            </a:r>
            <a:r>
              <a:rPr kumimoji="1" lang="ja-JP" altLang="en-US" dirty="0"/>
              <a:t>年以前）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EDC5A6-52C0-4CD9-B5C1-B25F6529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47D1C-2FB7-458E-BDA6-DAFFE9F0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098E0-3251-4A60-BF25-901D3EF3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6BD40E-19BA-484C-AE69-1272DB9D276A}"/>
              </a:ext>
            </a:extLst>
          </p:cNvPr>
          <p:cNvSpPr txBox="1"/>
          <p:nvPr/>
        </p:nvSpPr>
        <p:spPr>
          <a:xfrm>
            <a:off x="2615184" y="6069028"/>
            <a:ext cx="640994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+mj-lt"/>
                <a:ea typeface="+mj-ea"/>
              </a:rPr>
              <a:t>質量のトレーサビリティの図（フリー素材使用，高増潔作成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C1B9D15-55FD-4272-BB9C-BC18C21CFB5B}"/>
              </a:ext>
            </a:extLst>
          </p:cNvPr>
          <p:cNvGrpSpPr/>
          <p:nvPr/>
        </p:nvGrpSpPr>
        <p:grpSpPr>
          <a:xfrm>
            <a:off x="1582738" y="2937510"/>
            <a:ext cx="7561262" cy="3128962"/>
            <a:chOff x="1228662" y="2928366"/>
            <a:chExt cx="7561262" cy="3128962"/>
          </a:xfrm>
        </p:grpSpPr>
        <p:pic>
          <p:nvPicPr>
            <p:cNvPr id="1070" name="Picture 46" descr="電子はかりのイラスト🎨【フリー素材】｜看護roo![カンゴルー]">
              <a:extLst>
                <a:ext uri="{FF2B5EF4-FFF2-40B4-BE49-F238E27FC236}">
                  <a16:creationId xmlns:a16="http://schemas.microsoft.com/office/drawing/2014/main" id="{4A742E7A-DECB-49CA-98D9-AD23C3ED33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7194" y="4946904"/>
              <a:ext cx="1110424" cy="1110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3C76C433-BEFE-4235-B900-97CD5AEDC17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28662" y="2930144"/>
              <a:ext cx="7561262" cy="3098800"/>
              <a:chOff x="797" y="1840"/>
              <a:chExt cx="4763" cy="1952"/>
            </a:xfrm>
          </p:grpSpPr>
          <p:sp>
            <p:nvSpPr>
              <p:cNvPr id="9" name="AutoShape 3">
                <a:extLst>
                  <a:ext uri="{FF2B5EF4-FFF2-40B4-BE49-F238E27FC236}">
                    <a16:creationId xmlns:a16="http://schemas.microsoft.com/office/drawing/2014/main" id="{B664A2C3-1368-4E24-8E32-E726A33877B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797" y="1840"/>
                <a:ext cx="4763" cy="19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8D9F48DA-A683-4190-A8FE-03813DE94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715"/>
                <a:ext cx="332" cy="290"/>
              </a:xfrm>
              <a:custGeom>
                <a:avLst/>
                <a:gdLst>
                  <a:gd name="T0" fmla="*/ 0 w 6400"/>
                  <a:gd name="T1" fmla="*/ 0 h 5600"/>
                  <a:gd name="T2" fmla="*/ 3200 w 6400"/>
                  <a:gd name="T3" fmla="*/ 800 h 5600"/>
                  <a:gd name="T4" fmla="*/ 6400 w 6400"/>
                  <a:gd name="T5" fmla="*/ 0 h 5600"/>
                  <a:gd name="T6" fmla="*/ 6400 w 6400"/>
                  <a:gd name="T7" fmla="*/ 4800 h 5600"/>
                  <a:gd name="T8" fmla="*/ 3200 w 6400"/>
                  <a:gd name="T9" fmla="*/ 5600 h 5600"/>
                  <a:gd name="T10" fmla="*/ 0 w 6400"/>
                  <a:gd name="T11" fmla="*/ 4800 h 5600"/>
                  <a:gd name="T12" fmla="*/ 0 w 6400"/>
                  <a:gd name="T13" fmla="*/ 0 h 5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5600">
                    <a:moveTo>
                      <a:pt x="0" y="0"/>
                    </a:moveTo>
                    <a:cubicBezTo>
                      <a:pt x="0" y="442"/>
                      <a:pt x="1433" y="800"/>
                      <a:pt x="3200" y="800"/>
                    </a:cubicBezTo>
                    <a:cubicBezTo>
                      <a:pt x="4968" y="800"/>
                      <a:pt x="6400" y="442"/>
                      <a:pt x="6400" y="0"/>
                    </a:cubicBezTo>
                    <a:lnTo>
                      <a:pt x="6400" y="4800"/>
                    </a:lnTo>
                    <a:cubicBezTo>
                      <a:pt x="6400" y="5242"/>
                      <a:pt x="4968" y="5600"/>
                      <a:pt x="3200" y="5600"/>
                    </a:cubicBezTo>
                    <a:cubicBezTo>
                      <a:pt x="1433" y="5600"/>
                      <a:pt x="0" y="5242"/>
                      <a:pt x="0" y="48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B2C1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" name="Oval 7">
                <a:extLst>
                  <a:ext uri="{FF2B5EF4-FFF2-40B4-BE49-F238E27FC236}">
                    <a16:creationId xmlns:a16="http://schemas.microsoft.com/office/drawing/2014/main" id="{FA26770C-A1F5-468C-9025-D9B9BFD50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" y="2673"/>
                <a:ext cx="332" cy="83"/>
              </a:xfrm>
              <a:prstGeom prst="ellipse">
                <a:avLst/>
              </a:prstGeom>
              <a:solidFill>
                <a:srgbClr val="C8D1DA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6689ADD-3E96-4C13-913F-36FADC61E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673"/>
                <a:ext cx="332" cy="332"/>
              </a:xfrm>
              <a:custGeom>
                <a:avLst/>
                <a:gdLst>
                  <a:gd name="T0" fmla="*/ 6400 w 6400"/>
                  <a:gd name="T1" fmla="*/ 800 h 6400"/>
                  <a:gd name="T2" fmla="*/ 3200 w 6400"/>
                  <a:gd name="T3" fmla="*/ 1600 h 6400"/>
                  <a:gd name="T4" fmla="*/ 0 w 6400"/>
                  <a:gd name="T5" fmla="*/ 800 h 6400"/>
                  <a:gd name="T6" fmla="*/ 3200 w 6400"/>
                  <a:gd name="T7" fmla="*/ 0 h 6400"/>
                  <a:gd name="T8" fmla="*/ 6400 w 6400"/>
                  <a:gd name="T9" fmla="*/ 800 h 6400"/>
                  <a:gd name="T10" fmla="*/ 6400 w 6400"/>
                  <a:gd name="T11" fmla="*/ 5600 h 6400"/>
                  <a:gd name="T12" fmla="*/ 3200 w 6400"/>
                  <a:gd name="T13" fmla="*/ 6400 h 6400"/>
                  <a:gd name="T14" fmla="*/ 0 w 6400"/>
                  <a:gd name="T15" fmla="*/ 5600 h 6400"/>
                  <a:gd name="T16" fmla="*/ 0 w 6400"/>
                  <a:gd name="T17" fmla="*/ 800 h 6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00" h="6400">
                    <a:moveTo>
                      <a:pt x="6400" y="800"/>
                    </a:moveTo>
                    <a:cubicBezTo>
                      <a:pt x="6400" y="1242"/>
                      <a:pt x="4968" y="1600"/>
                      <a:pt x="3200" y="1600"/>
                    </a:cubicBezTo>
                    <a:cubicBezTo>
                      <a:pt x="1433" y="1600"/>
                      <a:pt x="0" y="1242"/>
                      <a:pt x="0" y="800"/>
                    </a:cubicBezTo>
                    <a:cubicBezTo>
                      <a:pt x="0" y="359"/>
                      <a:pt x="1433" y="0"/>
                      <a:pt x="3200" y="0"/>
                    </a:cubicBezTo>
                    <a:cubicBezTo>
                      <a:pt x="4968" y="0"/>
                      <a:pt x="6400" y="359"/>
                      <a:pt x="6400" y="800"/>
                    </a:cubicBezTo>
                    <a:lnTo>
                      <a:pt x="6400" y="5600"/>
                    </a:lnTo>
                    <a:cubicBezTo>
                      <a:pt x="6400" y="6042"/>
                      <a:pt x="4968" y="6400"/>
                      <a:pt x="3200" y="6400"/>
                    </a:cubicBezTo>
                    <a:cubicBezTo>
                      <a:pt x="1433" y="6400"/>
                      <a:pt x="0" y="6042"/>
                      <a:pt x="0" y="5600"/>
                    </a:cubicBezTo>
                    <a:lnTo>
                      <a:pt x="0" y="8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25CB7FD7-E7AA-4E56-A7FE-942379970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7" y="2682"/>
                <a:ext cx="49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国際キログ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899ED40-1B9B-4F10-ACCF-6ABDE48FF8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9" y="2881"/>
                <a:ext cx="206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ラム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B228FFE6-80F2-46F7-9ED7-E57DF0413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5" y="2881"/>
                <a:ext cx="238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原器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BA01A25C-53FC-4031-A9BD-06FAD08CC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2264"/>
                <a:ext cx="373" cy="326"/>
              </a:xfrm>
              <a:custGeom>
                <a:avLst/>
                <a:gdLst>
                  <a:gd name="T0" fmla="*/ 0 w 7200"/>
                  <a:gd name="T1" fmla="*/ 0 h 6300"/>
                  <a:gd name="T2" fmla="*/ 3600 w 7200"/>
                  <a:gd name="T3" fmla="*/ 900 h 6300"/>
                  <a:gd name="T4" fmla="*/ 7200 w 7200"/>
                  <a:gd name="T5" fmla="*/ 0 h 6300"/>
                  <a:gd name="T6" fmla="*/ 7200 w 7200"/>
                  <a:gd name="T7" fmla="*/ 5400 h 6300"/>
                  <a:gd name="T8" fmla="*/ 3600 w 7200"/>
                  <a:gd name="T9" fmla="*/ 6300 h 6300"/>
                  <a:gd name="T10" fmla="*/ 0 w 7200"/>
                  <a:gd name="T11" fmla="*/ 5400 h 6300"/>
                  <a:gd name="T12" fmla="*/ 0 w 7200"/>
                  <a:gd name="T13" fmla="*/ 0 h 6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00" h="6300">
                    <a:moveTo>
                      <a:pt x="0" y="0"/>
                    </a:moveTo>
                    <a:cubicBezTo>
                      <a:pt x="0" y="498"/>
                      <a:pt x="1612" y="900"/>
                      <a:pt x="3600" y="900"/>
                    </a:cubicBezTo>
                    <a:cubicBezTo>
                      <a:pt x="5589" y="900"/>
                      <a:pt x="7200" y="498"/>
                      <a:pt x="7200" y="0"/>
                    </a:cubicBezTo>
                    <a:lnTo>
                      <a:pt x="7200" y="5400"/>
                    </a:lnTo>
                    <a:cubicBezTo>
                      <a:pt x="7200" y="5898"/>
                      <a:pt x="5589" y="6300"/>
                      <a:pt x="3600" y="6300"/>
                    </a:cubicBezTo>
                    <a:cubicBezTo>
                      <a:pt x="1612" y="6300"/>
                      <a:pt x="0" y="5898"/>
                      <a:pt x="0" y="54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" name="Oval 13">
                <a:extLst>
                  <a:ext uri="{FF2B5EF4-FFF2-40B4-BE49-F238E27FC236}">
                    <a16:creationId xmlns:a16="http://schemas.microsoft.com/office/drawing/2014/main" id="{C8F2CC5C-3F72-4386-8F6E-CEC735B0A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217"/>
                <a:ext cx="373" cy="94"/>
              </a:xfrm>
              <a:prstGeom prst="ellipse">
                <a:avLst/>
              </a:prstGeom>
              <a:solidFill>
                <a:srgbClr val="E06666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Freeform 14">
                <a:extLst>
                  <a:ext uri="{FF2B5EF4-FFF2-40B4-BE49-F238E27FC236}">
                    <a16:creationId xmlns:a16="http://schemas.microsoft.com/office/drawing/2014/main" id="{67394A3E-2D8E-42F2-B0C2-E62446233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2217"/>
                <a:ext cx="373" cy="373"/>
              </a:xfrm>
              <a:custGeom>
                <a:avLst/>
                <a:gdLst>
                  <a:gd name="T0" fmla="*/ 7200 w 7200"/>
                  <a:gd name="T1" fmla="*/ 900 h 7200"/>
                  <a:gd name="T2" fmla="*/ 3600 w 7200"/>
                  <a:gd name="T3" fmla="*/ 1800 h 7200"/>
                  <a:gd name="T4" fmla="*/ 0 w 7200"/>
                  <a:gd name="T5" fmla="*/ 900 h 7200"/>
                  <a:gd name="T6" fmla="*/ 3600 w 7200"/>
                  <a:gd name="T7" fmla="*/ 0 h 7200"/>
                  <a:gd name="T8" fmla="*/ 7200 w 7200"/>
                  <a:gd name="T9" fmla="*/ 900 h 7200"/>
                  <a:gd name="T10" fmla="*/ 7200 w 7200"/>
                  <a:gd name="T11" fmla="*/ 6300 h 7200"/>
                  <a:gd name="T12" fmla="*/ 3600 w 7200"/>
                  <a:gd name="T13" fmla="*/ 7200 h 7200"/>
                  <a:gd name="T14" fmla="*/ 0 w 7200"/>
                  <a:gd name="T15" fmla="*/ 6300 h 7200"/>
                  <a:gd name="T16" fmla="*/ 0 w 7200"/>
                  <a:gd name="T17" fmla="*/ 900 h 7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00" h="7200">
                    <a:moveTo>
                      <a:pt x="7200" y="900"/>
                    </a:moveTo>
                    <a:cubicBezTo>
                      <a:pt x="7200" y="1398"/>
                      <a:pt x="5589" y="1800"/>
                      <a:pt x="3600" y="1800"/>
                    </a:cubicBezTo>
                    <a:cubicBezTo>
                      <a:pt x="1612" y="1800"/>
                      <a:pt x="0" y="1398"/>
                      <a:pt x="0" y="900"/>
                    </a:cubicBezTo>
                    <a:cubicBezTo>
                      <a:pt x="0" y="403"/>
                      <a:pt x="1612" y="0"/>
                      <a:pt x="3600" y="0"/>
                    </a:cubicBezTo>
                    <a:cubicBezTo>
                      <a:pt x="5589" y="0"/>
                      <a:pt x="7200" y="403"/>
                      <a:pt x="7200" y="900"/>
                    </a:cubicBezTo>
                    <a:lnTo>
                      <a:pt x="7200" y="6300"/>
                    </a:lnTo>
                    <a:cubicBezTo>
                      <a:pt x="7200" y="6798"/>
                      <a:pt x="5589" y="7200"/>
                      <a:pt x="3600" y="7200"/>
                    </a:cubicBezTo>
                    <a:cubicBezTo>
                      <a:pt x="1612" y="7200"/>
                      <a:pt x="0" y="6798"/>
                      <a:pt x="0" y="6300"/>
                    </a:cubicBezTo>
                    <a:lnTo>
                      <a:pt x="0" y="9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3122B878-F36A-41D5-90D1-FA387997C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2277"/>
                <a:ext cx="27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日本の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A5C17236-6E35-40B6-A79C-E26DE030E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444"/>
                <a:ext cx="53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キログラム原器</a:t>
                </a:r>
                <a:endParaRPr kumimoji="0" lang="ja-JP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19A62368-C0EB-468E-8C21-7B2299B0E5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3258"/>
                <a:ext cx="373" cy="327"/>
              </a:xfrm>
              <a:custGeom>
                <a:avLst/>
                <a:gdLst>
                  <a:gd name="T0" fmla="*/ 0 w 3600"/>
                  <a:gd name="T1" fmla="*/ 0 h 3150"/>
                  <a:gd name="T2" fmla="*/ 1800 w 3600"/>
                  <a:gd name="T3" fmla="*/ 450 h 3150"/>
                  <a:gd name="T4" fmla="*/ 3600 w 3600"/>
                  <a:gd name="T5" fmla="*/ 0 h 3150"/>
                  <a:gd name="T6" fmla="*/ 3600 w 3600"/>
                  <a:gd name="T7" fmla="*/ 2700 h 3150"/>
                  <a:gd name="T8" fmla="*/ 1800 w 3600"/>
                  <a:gd name="T9" fmla="*/ 3150 h 3150"/>
                  <a:gd name="T10" fmla="*/ 0 w 3600"/>
                  <a:gd name="T11" fmla="*/ 2700 h 3150"/>
                  <a:gd name="T12" fmla="*/ 0 w 3600"/>
                  <a:gd name="T13" fmla="*/ 0 h 3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00" h="3150">
                    <a:moveTo>
                      <a:pt x="0" y="0"/>
                    </a:moveTo>
                    <a:cubicBezTo>
                      <a:pt x="0" y="249"/>
                      <a:pt x="806" y="450"/>
                      <a:pt x="1800" y="450"/>
                    </a:cubicBezTo>
                    <a:cubicBezTo>
                      <a:pt x="2795" y="450"/>
                      <a:pt x="3600" y="249"/>
                      <a:pt x="3600" y="0"/>
                    </a:cubicBezTo>
                    <a:lnTo>
                      <a:pt x="3600" y="2700"/>
                    </a:lnTo>
                    <a:cubicBezTo>
                      <a:pt x="3600" y="2949"/>
                      <a:pt x="2795" y="3150"/>
                      <a:pt x="1800" y="3150"/>
                    </a:cubicBezTo>
                    <a:cubicBezTo>
                      <a:pt x="806" y="3150"/>
                      <a:pt x="0" y="2949"/>
                      <a:pt x="0" y="27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Oval 18">
                <a:extLst>
                  <a:ext uri="{FF2B5EF4-FFF2-40B4-BE49-F238E27FC236}">
                    <a16:creationId xmlns:a16="http://schemas.microsoft.com/office/drawing/2014/main" id="{1941A40E-3CDE-4534-BB13-15820BE90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0" y="3212"/>
                <a:ext cx="373" cy="93"/>
              </a:xfrm>
              <a:prstGeom prst="ellipse">
                <a:avLst/>
              </a:prstGeom>
              <a:solidFill>
                <a:srgbClr val="85A3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D9CA980C-95D4-44E4-9B3B-9DCD54192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3212"/>
                <a:ext cx="373" cy="373"/>
              </a:xfrm>
              <a:custGeom>
                <a:avLst/>
                <a:gdLst>
                  <a:gd name="T0" fmla="*/ 3600 w 3600"/>
                  <a:gd name="T1" fmla="*/ 450 h 3600"/>
                  <a:gd name="T2" fmla="*/ 1800 w 3600"/>
                  <a:gd name="T3" fmla="*/ 900 h 3600"/>
                  <a:gd name="T4" fmla="*/ 0 w 3600"/>
                  <a:gd name="T5" fmla="*/ 450 h 3600"/>
                  <a:gd name="T6" fmla="*/ 1800 w 3600"/>
                  <a:gd name="T7" fmla="*/ 0 h 3600"/>
                  <a:gd name="T8" fmla="*/ 3600 w 3600"/>
                  <a:gd name="T9" fmla="*/ 450 h 3600"/>
                  <a:gd name="T10" fmla="*/ 3600 w 3600"/>
                  <a:gd name="T11" fmla="*/ 3150 h 3600"/>
                  <a:gd name="T12" fmla="*/ 1800 w 3600"/>
                  <a:gd name="T13" fmla="*/ 3600 h 3600"/>
                  <a:gd name="T14" fmla="*/ 0 w 3600"/>
                  <a:gd name="T15" fmla="*/ 3150 h 3600"/>
                  <a:gd name="T16" fmla="*/ 0 w 3600"/>
                  <a:gd name="T17" fmla="*/ 450 h 3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00" h="3600">
                    <a:moveTo>
                      <a:pt x="3600" y="450"/>
                    </a:moveTo>
                    <a:cubicBezTo>
                      <a:pt x="3600" y="699"/>
                      <a:pt x="2795" y="900"/>
                      <a:pt x="1800" y="900"/>
                    </a:cubicBezTo>
                    <a:cubicBezTo>
                      <a:pt x="806" y="900"/>
                      <a:pt x="0" y="699"/>
                      <a:pt x="0" y="450"/>
                    </a:cubicBezTo>
                    <a:cubicBezTo>
                      <a:pt x="0" y="202"/>
                      <a:pt x="806" y="0"/>
                      <a:pt x="1800" y="0"/>
                    </a:cubicBezTo>
                    <a:cubicBezTo>
                      <a:pt x="2795" y="0"/>
                      <a:pt x="3600" y="202"/>
                      <a:pt x="3600" y="450"/>
                    </a:cubicBezTo>
                    <a:lnTo>
                      <a:pt x="3600" y="3150"/>
                    </a:lnTo>
                    <a:cubicBezTo>
                      <a:pt x="3600" y="3399"/>
                      <a:pt x="2795" y="3600"/>
                      <a:pt x="1800" y="3600"/>
                    </a:cubicBezTo>
                    <a:cubicBezTo>
                      <a:pt x="806" y="3600"/>
                      <a:pt x="0" y="3399"/>
                      <a:pt x="0" y="3150"/>
                    </a:cubicBezTo>
                    <a:lnTo>
                      <a:pt x="0" y="45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407B2630-E836-4C35-A682-8698B5DB0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3273"/>
                <a:ext cx="38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エジプトの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21">
                <a:extLst>
                  <a:ext uri="{FF2B5EF4-FFF2-40B4-BE49-F238E27FC236}">
                    <a16:creationId xmlns:a16="http://schemas.microsoft.com/office/drawing/2014/main" id="{2EE6134B-D2D1-466B-BB1D-7506758BF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3437"/>
                <a:ext cx="531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キログラム原器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C3DCBA46-C59B-4C6B-BA71-3F4BE20B6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2388"/>
                <a:ext cx="373" cy="327"/>
              </a:xfrm>
              <a:custGeom>
                <a:avLst/>
                <a:gdLst>
                  <a:gd name="T0" fmla="*/ 0 w 3600"/>
                  <a:gd name="T1" fmla="*/ 0 h 3150"/>
                  <a:gd name="T2" fmla="*/ 1800 w 3600"/>
                  <a:gd name="T3" fmla="*/ 450 h 3150"/>
                  <a:gd name="T4" fmla="*/ 3600 w 3600"/>
                  <a:gd name="T5" fmla="*/ 0 h 3150"/>
                  <a:gd name="T6" fmla="*/ 3600 w 3600"/>
                  <a:gd name="T7" fmla="*/ 2700 h 3150"/>
                  <a:gd name="T8" fmla="*/ 1800 w 3600"/>
                  <a:gd name="T9" fmla="*/ 3150 h 3150"/>
                  <a:gd name="T10" fmla="*/ 0 w 3600"/>
                  <a:gd name="T11" fmla="*/ 2700 h 3150"/>
                  <a:gd name="T12" fmla="*/ 0 w 3600"/>
                  <a:gd name="T13" fmla="*/ 0 h 3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00" h="3150">
                    <a:moveTo>
                      <a:pt x="0" y="0"/>
                    </a:moveTo>
                    <a:cubicBezTo>
                      <a:pt x="0" y="249"/>
                      <a:pt x="806" y="450"/>
                      <a:pt x="1800" y="450"/>
                    </a:cubicBezTo>
                    <a:cubicBezTo>
                      <a:pt x="2795" y="450"/>
                      <a:pt x="3600" y="249"/>
                      <a:pt x="3600" y="0"/>
                    </a:cubicBezTo>
                    <a:lnTo>
                      <a:pt x="3600" y="2700"/>
                    </a:lnTo>
                    <a:cubicBezTo>
                      <a:pt x="3600" y="2949"/>
                      <a:pt x="2795" y="3150"/>
                      <a:pt x="1800" y="3150"/>
                    </a:cubicBezTo>
                    <a:cubicBezTo>
                      <a:pt x="806" y="3150"/>
                      <a:pt x="0" y="2949"/>
                      <a:pt x="0" y="27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Oval 23">
                <a:extLst>
                  <a:ext uri="{FF2B5EF4-FFF2-40B4-BE49-F238E27FC236}">
                    <a16:creationId xmlns:a16="http://schemas.microsoft.com/office/drawing/2014/main" id="{FB61D345-F8F6-490D-851E-155E7C2B6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2" y="2342"/>
                <a:ext cx="373" cy="93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:a16="http://schemas.microsoft.com/office/drawing/2014/main" id="{C515F742-CE2E-4954-8719-97EE0447C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2342"/>
                <a:ext cx="373" cy="373"/>
              </a:xfrm>
              <a:custGeom>
                <a:avLst/>
                <a:gdLst>
                  <a:gd name="T0" fmla="*/ 3600 w 3600"/>
                  <a:gd name="T1" fmla="*/ 450 h 3600"/>
                  <a:gd name="T2" fmla="*/ 1800 w 3600"/>
                  <a:gd name="T3" fmla="*/ 900 h 3600"/>
                  <a:gd name="T4" fmla="*/ 0 w 3600"/>
                  <a:gd name="T5" fmla="*/ 450 h 3600"/>
                  <a:gd name="T6" fmla="*/ 1800 w 3600"/>
                  <a:gd name="T7" fmla="*/ 0 h 3600"/>
                  <a:gd name="T8" fmla="*/ 3600 w 3600"/>
                  <a:gd name="T9" fmla="*/ 450 h 3600"/>
                  <a:gd name="T10" fmla="*/ 3600 w 3600"/>
                  <a:gd name="T11" fmla="*/ 3150 h 3600"/>
                  <a:gd name="T12" fmla="*/ 1800 w 3600"/>
                  <a:gd name="T13" fmla="*/ 3600 h 3600"/>
                  <a:gd name="T14" fmla="*/ 0 w 3600"/>
                  <a:gd name="T15" fmla="*/ 3150 h 3600"/>
                  <a:gd name="T16" fmla="*/ 0 w 3600"/>
                  <a:gd name="T17" fmla="*/ 450 h 3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00" h="3600">
                    <a:moveTo>
                      <a:pt x="3600" y="450"/>
                    </a:moveTo>
                    <a:cubicBezTo>
                      <a:pt x="3600" y="699"/>
                      <a:pt x="2795" y="900"/>
                      <a:pt x="1800" y="900"/>
                    </a:cubicBezTo>
                    <a:cubicBezTo>
                      <a:pt x="806" y="900"/>
                      <a:pt x="0" y="699"/>
                      <a:pt x="0" y="450"/>
                    </a:cubicBezTo>
                    <a:cubicBezTo>
                      <a:pt x="0" y="202"/>
                      <a:pt x="806" y="0"/>
                      <a:pt x="1800" y="0"/>
                    </a:cubicBezTo>
                    <a:cubicBezTo>
                      <a:pt x="2795" y="0"/>
                      <a:pt x="3600" y="202"/>
                      <a:pt x="3600" y="450"/>
                    </a:cubicBezTo>
                    <a:lnTo>
                      <a:pt x="3600" y="3150"/>
                    </a:lnTo>
                    <a:cubicBezTo>
                      <a:pt x="3600" y="3399"/>
                      <a:pt x="2795" y="3600"/>
                      <a:pt x="1800" y="3600"/>
                    </a:cubicBezTo>
                    <a:cubicBezTo>
                      <a:pt x="806" y="3600"/>
                      <a:pt x="0" y="3399"/>
                      <a:pt x="0" y="3150"/>
                    </a:cubicBezTo>
                    <a:lnTo>
                      <a:pt x="0" y="45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Rectangle 25">
                <a:extLst>
                  <a:ext uri="{FF2B5EF4-FFF2-40B4-BE49-F238E27FC236}">
                    <a16:creationId xmlns:a16="http://schemas.microsoft.com/office/drawing/2014/main" id="{A9767859-2420-41CE-854A-65D5E0B5BD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2" y="2484"/>
                <a:ext cx="41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正標準分銅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Freeform 26">
                <a:extLst>
                  <a:ext uri="{FF2B5EF4-FFF2-40B4-BE49-F238E27FC236}">
                    <a16:creationId xmlns:a16="http://schemas.microsoft.com/office/drawing/2014/main" id="{A5E71C22-27B3-40C6-97D0-8B58034D1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259"/>
                <a:ext cx="290" cy="290"/>
              </a:xfrm>
              <a:custGeom>
                <a:avLst/>
                <a:gdLst>
                  <a:gd name="T0" fmla="*/ 0 w 2800"/>
                  <a:gd name="T1" fmla="*/ 0 h 2800"/>
                  <a:gd name="T2" fmla="*/ 1400 w 2800"/>
                  <a:gd name="T3" fmla="*/ 400 h 2800"/>
                  <a:gd name="T4" fmla="*/ 2800 w 2800"/>
                  <a:gd name="T5" fmla="*/ 0 h 2800"/>
                  <a:gd name="T6" fmla="*/ 2800 w 2800"/>
                  <a:gd name="T7" fmla="*/ 2400 h 2800"/>
                  <a:gd name="T8" fmla="*/ 1400 w 2800"/>
                  <a:gd name="T9" fmla="*/ 2800 h 2800"/>
                  <a:gd name="T10" fmla="*/ 0 w 2800"/>
                  <a:gd name="T11" fmla="*/ 2400 h 2800"/>
                  <a:gd name="T12" fmla="*/ 0 w 2800"/>
                  <a:gd name="T1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00" h="2800">
                    <a:moveTo>
                      <a:pt x="0" y="0"/>
                    </a:moveTo>
                    <a:cubicBezTo>
                      <a:pt x="0" y="221"/>
                      <a:pt x="627" y="400"/>
                      <a:pt x="1400" y="400"/>
                    </a:cubicBezTo>
                    <a:cubicBezTo>
                      <a:pt x="2174" y="400"/>
                      <a:pt x="2800" y="221"/>
                      <a:pt x="2800" y="0"/>
                    </a:cubicBezTo>
                    <a:lnTo>
                      <a:pt x="2800" y="2400"/>
                    </a:lnTo>
                    <a:cubicBezTo>
                      <a:pt x="2800" y="2621"/>
                      <a:pt x="2174" y="2800"/>
                      <a:pt x="1400" y="2800"/>
                    </a:cubicBezTo>
                    <a:cubicBezTo>
                      <a:pt x="627" y="2800"/>
                      <a:pt x="0" y="2621"/>
                      <a:pt x="0" y="24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Oval 27">
                <a:extLst>
                  <a:ext uri="{FF2B5EF4-FFF2-40B4-BE49-F238E27FC236}">
                    <a16:creationId xmlns:a16="http://schemas.microsoft.com/office/drawing/2014/main" id="{48FBD227-8EF7-4435-B85F-9E9664D1A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" y="2217"/>
                <a:ext cx="290" cy="83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Freeform 28">
                <a:extLst>
                  <a:ext uri="{FF2B5EF4-FFF2-40B4-BE49-F238E27FC236}">
                    <a16:creationId xmlns:a16="http://schemas.microsoft.com/office/drawing/2014/main" id="{4DA98A24-05E9-4401-93E1-8F42972DF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217"/>
                <a:ext cx="290" cy="332"/>
              </a:xfrm>
              <a:custGeom>
                <a:avLst/>
                <a:gdLst>
                  <a:gd name="T0" fmla="*/ 2800 w 2800"/>
                  <a:gd name="T1" fmla="*/ 400 h 3200"/>
                  <a:gd name="T2" fmla="*/ 1400 w 2800"/>
                  <a:gd name="T3" fmla="*/ 800 h 3200"/>
                  <a:gd name="T4" fmla="*/ 0 w 2800"/>
                  <a:gd name="T5" fmla="*/ 400 h 3200"/>
                  <a:gd name="T6" fmla="*/ 1400 w 2800"/>
                  <a:gd name="T7" fmla="*/ 0 h 3200"/>
                  <a:gd name="T8" fmla="*/ 2800 w 2800"/>
                  <a:gd name="T9" fmla="*/ 400 h 3200"/>
                  <a:gd name="T10" fmla="*/ 2800 w 2800"/>
                  <a:gd name="T11" fmla="*/ 2800 h 3200"/>
                  <a:gd name="T12" fmla="*/ 1400 w 2800"/>
                  <a:gd name="T13" fmla="*/ 3200 h 3200"/>
                  <a:gd name="T14" fmla="*/ 0 w 2800"/>
                  <a:gd name="T15" fmla="*/ 2800 h 3200"/>
                  <a:gd name="T16" fmla="*/ 0 w 2800"/>
                  <a:gd name="T17" fmla="*/ 400 h 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00" h="3200">
                    <a:moveTo>
                      <a:pt x="2800" y="400"/>
                    </a:moveTo>
                    <a:cubicBezTo>
                      <a:pt x="2800" y="621"/>
                      <a:pt x="2174" y="800"/>
                      <a:pt x="1400" y="800"/>
                    </a:cubicBezTo>
                    <a:cubicBezTo>
                      <a:pt x="627" y="800"/>
                      <a:pt x="0" y="621"/>
                      <a:pt x="0" y="400"/>
                    </a:cubicBezTo>
                    <a:cubicBezTo>
                      <a:pt x="0" y="180"/>
                      <a:pt x="627" y="0"/>
                      <a:pt x="1400" y="0"/>
                    </a:cubicBezTo>
                    <a:cubicBezTo>
                      <a:pt x="2174" y="0"/>
                      <a:pt x="2800" y="180"/>
                      <a:pt x="2800" y="400"/>
                    </a:cubicBezTo>
                    <a:lnTo>
                      <a:pt x="2800" y="2800"/>
                    </a:lnTo>
                    <a:cubicBezTo>
                      <a:pt x="2800" y="3021"/>
                      <a:pt x="2174" y="3200"/>
                      <a:pt x="1400" y="3200"/>
                    </a:cubicBezTo>
                    <a:cubicBezTo>
                      <a:pt x="627" y="3200"/>
                      <a:pt x="0" y="3021"/>
                      <a:pt x="0" y="2800"/>
                    </a:cubicBezTo>
                    <a:lnTo>
                      <a:pt x="0" y="4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Rectangle 29">
                <a:extLst>
                  <a:ext uri="{FF2B5EF4-FFF2-40B4-BE49-F238E27FC236}">
                    <a16:creationId xmlns:a16="http://schemas.microsoft.com/office/drawing/2014/main" id="{54987F24-8AE8-439B-BF8E-362FBB7E5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2338"/>
                <a:ext cx="34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標準分銅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Freeform 30">
                <a:extLst>
                  <a:ext uri="{FF2B5EF4-FFF2-40B4-BE49-F238E27FC236}">
                    <a16:creationId xmlns:a16="http://schemas.microsoft.com/office/drawing/2014/main" id="{AB2FA01E-7453-475F-8A08-0A4662F37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383"/>
                <a:ext cx="290" cy="290"/>
              </a:xfrm>
              <a:custGeom>
                <a:avLst/>
                <a:gdLst>
                  <a:gd name="T0" fmla="*/ 0 w 1400"/>
                  <a:gd name="T1" fmla="*/ 0 h 1400"/>
                  <a:gd name="T2" fmla="*/ 700 w 1400"/>
                  <a:gd name="T3" fmla="*/ 200 h 1400"/>
                  <a:gd name="T4" fmla="*/ 1400 w 1400"/>
                  <a:gd name="T5" fmla="*/ 0 h 1400"/>
                  <a:gd name="T6" fmla="*/ 1400 w 1400"/>
                  <a:gd name="T7" fmla="*/ 1200 h 1400"/>
                  <a:gd name="T8" fmla="*/ 700 w 1400"/>
                  <a:gd name="T9" fmla="*/ 1400 h 1400"/>
                  <a:gd name="T10" fmla="*/ 0 w 1400"/>
                  <a:gd name="T11" fmla="*/ 1200 h 1400"/>
                  <a:gd name="T12" fmla="*/ 0 w 1400"/>
                  <a:gd name="T13" fmla="*/ 0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0" h="1400">
                    <a:moveTo>
                      <a:pt x="0" y="0"/>
                    </a:moveTo>
                    <a:cubicBezTo>
                      <a:pt x="0" y="111"/>
                      <a:pt x="314" y="200"/>
                      <a:pt x="700" y="200"/>
                    </a:cubicBezTo>
                    <a:cubicBezTo>
                      <a:pt x="1087" y="200"/>
                      <a:pt x="1400" y="111"/>
                      <a:pt x="1400" y="0"/>
                    </a:cubicBezTo>
                    <a:lnTo>
                      <a:pt x="1400" y="1200"/>
                    </a:lnTo>
                    <a:cubicBezTo>
                      <a:pt x="1400" y="1311"/>
                      <a:pt x="1087" y="1400"/>
                      <a:pt x="700" y="1400"/>
                    </a:cubicBezTo>
                    <a:cubicBezTo>
                      <a:pt x="314" y="1400"/>
                      <a:pt x="0" y="1311"/>
                      <a:pt x="0" y="12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" name="Oval 31">
                <a:extLst>
                  <a:ext uri="{FF2B5EF4-FFF2-40B4-BE49-F238E27FC236}">
                    <a16:creationId xmlns:a16="http://schemas.microsoft.com/office/drawing/2014/main" id="{C86DB977-9D88-4C82-959E-B8BAF04A6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8" y="2342"/>
                <a:ext cx="290" cy="82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Freeform 32">
                <a:extLst>
                  <a:ext uri="{FF2B5EF4-FFF2-40B4-BE49-F238E27FC236}">
                    <a16:creationId xmlns:a16="http://schemas.microsoft.com/office/drawing/2014/main" id="{6811FEE3-DF41-4782-8B59-79F57F3414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342"/>
                <a:ext cx="290" cy="331"/>
              </a:xfrm>
              <a:custGeom>
                <a:avLst/>
                <a:gdLst>
                  <a:gd name="T0" fmla="*/ 1400 w 1400"/>
                  <a:gd name="T1" fmla="*/ 200 h 1600"/>
                  <a:gd name="T2" fmla="*/ 700 w 1400"/>
                  <a:gd name="T3" fmla="*/ 400 h 1600"/>
                  <a:gd name="T4" fmla="*/ 0 w 1400"/>
                  <a:gd name="T5" fmla="*/ 200 h 1600"/>
                  <a:gd name="T6" fmla="*/ 700 w 1400"/>
                  <a:gd name="T7" fmla="*/ 0 h 1600"/>
                  <a:gd name="T8" fmla="*/ 1400 w 1400"/>
                  <a:gd name="T9" fmla="*/ 200 h 1600"/>
                  <a:gd name="T10" fmla="*/ 1400 w 1400"/>
                  <a:gd name="T11" fmla="*/ 1400 h 1600"/>
                  <a:gd name="T12" fmla="*/ 700 w 1400"/>
                  <a:gd name="T13" fmla="*/ 1600 h 1600"/>
                  <a:gd name="T14" fmla="*/ 0 w 1400"/>
                  <a:gd name="T15" fmla="*/ 1400 h 1600"/>
                  <a:gd name="T16" fmla="*/ 0 w 1400"/>
                  <a:gd name="T17" fmla="*/ 200 h 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0" h="1600">
                    <a:moveTo>
                      <a:pt x="1400" y="200"/>
                    </a:moveTo>
                    <a:cubicBezTo>
                      <a:pt x="1400" y="311"/>
                      <a:pt x="1087" y="400"/>
                      <a:pt x="700" y="400"/>
                    </a:cubicBezTo>
                    <a:cubicBezTo>
                      <a:pt x="314" y="400"/>
                      <a:pt x="0" y="311"/>
                      <a:pt x="0" y="200"/>
                    </a:cubicBezTo>
                    <a:cubicBezTo>
                      <a:pt x="0" y="90"/>
                      <a:pt x="314" y="0"/>
                      <a:pt x="700" y="0"/>
                    </a:cubicBezTo>
                    <a:cubicBezTo>
                      <a:pt x="1087" y="0"/>
                      <a:pt x="1400" y="90"/>
                      <a:pt x="1400" y="200"/>
                    </a:cubicBezTo>
                    <a:lnTo>
                      <a:pt x="1400" y="1400"/>
                    </a:lnTo>
                    <a:cubicBezTo>
                      <a:pt x="1400" y="1511"/>
                      <a:pt x="1087" y="1600"/>
                      <a:pt x="700" y="1600"/>
                    </a:cubicBezTo>
                    <a:cubicBezTo>
                      <a:pt x="314" y="1600"/>
                      <a:pt x="0" y="1511"/>
                      <a:pt x="0" y="1400"/>
                    </a:cubicBezTo>
                    <a:lnTo>
                      <a:pt x="0" y="2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8" name="Rectangle 33">
                <a:extLst>
                  <a:ext uri="{FF2B5EF4-FFF2-40B4-BE49-F238E27FC236}">
                    <a16:creationId xmlns:a16="http://schemas.microsoft.com/office/drawing/2014/main" id="{B4496146-1722-473A-9635-3116CFF6E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5" y="2462"/>
                <a:ext cx="20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Freeform 34">
                <a:extLst>
                  <a:ext uri="{FF2B5EF4-FFF2-40B4-BE49-F238E27FC236}">
                    <a16:creationId xmlns:a16="http://schemas.microsoft.com/office/drawing/2014/main" id="{0F99E793-77EE-4AFF-8BF3-08640447E6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41" y="2590"/>
                <a:ext cx="331" cy="166"/>
              </a:xfrm>
              <a:custGeom>
                <a:avLst/>
                <a:gdLst>
                  <a:gd name="T0" fmla="*/ 76 w 331"/>
                  <a:gd name="T1" fmla="*/ 145 h 166"/>
                  <a:gd name="T2" fmla="*/ 269 w 331"/>
                  <a:gd name="T3" fmla="*/ 49 h 166"/>
                  <a:gd name="T4" fmla="*/ 255 w 331"/>
                  <a:gd name="T5" fmla="*/ 21 h 166"/>
                  <a:gd name="T6" fmla="*/ 62 w 331"/>
                  <a:gd name="T7" fmla="*/ 117 h 166"/>
                  <a:gd name="T8" fmla="*/ 76 w 331"/>
                  <a:gd name="T9" fmla="*/ 145 h 166"/>
                  <a:gd name="T10" fmla="*/ 62 w 331"/>
                  <a:gd name="T11" fmla="*/ 83 h 166"/>
                  <a:gd name="T12" fmla="*/ 0 w 331"/>
                  <a:gd name="T13" fmla="*/ 166 h 166"/>
                  <a:gd name="T14" fmla="*/ 104 w 331"/>
                  <a:gd name="T15" fmla="*/ 166 h 166"/>
                  <a:gd name="T16" fmla="*/ 62 w 331"/>
                  <a:gd name="T17" fmla="*/ 83 h 166"/>
                  <a:gd name="T18" fmla="*/ 269 w 331"/>
                  <a:gd name="T19" fmla="*/ 84 h 166"/>
                  <a:gd name="T20" fmla="*/ 331 w 331"/>
                  <a:gd name="T21" fmla="*/ 0 h 166"/>
                  <a:gd name="T22" fmla="*/ 227 w 331"/>
                  <a:gd name="T23" fmla="*/ 0 h 166"/>
                  <a:gd name="T24" fmla="*/ 269 w 331"/>
                  <a:gd name="T25" fmla="*/ 84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1" h="166">
                    <a:moveTo>
                      <a:pt x="76" y="145"/>
                    </a:moveTo>
                    <a:lnTo>
                      <a:pt x="269" y="49"/>
                    </a:lnTo>
                    <a:lnTo>
                      <a:pt x="255" y="21"/>
                    </a:lnTo>
                    <a:lnTo>
                      <a:pt x="62" y="117"/>
                    </a:lnTo>
                    <a:lnTo>
                      <a:pt x="76" y="145"/>
                    </a:lnTo>
                    <a:close/>
                    <a:moveTo>
                      <a:pt x="62" y="83"/>
                    </a:moveTo>
                    <a:lnTo>
                      <a:pt x="0" y="166"/>
                    </a:lnTo>
                    <a:lnTo>
                      <a:pt x="104" y="166"/>
                    </a:lnTo>
                    <a:lnTo>
                      <a:pt x="62" y="83"/>
                    </a:lnTo>
                    <a:close/>
                    <a:moveTo>
                      <a:pt x="269" y="84"/>
                    </a:moveTo>
                    <a:lnTo>
                      <a:pt x="331" y="0"/>
                    </a:lnTo>
                    <a:lnTo>
                      <a:pt x="227" y="0"/>
                    </a:lnTo>
                    <a:lnTo>
                      <a:pt x="269" y="8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" name="Freeform 35">
                <a:extLst>
                  <a:ext uri="{FF2B5EF4-FFF2-40B4-BE49-F238E27FC236}">
                    <a16:creationId xmlns:a16="http://schemas.microsoft.com/office/drawing/2014/main" id="{1D18A96B-748D-47ED-937C-2DFE796C46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8" y="3046"/>
                <a:ext cx="290" cy="166"/>
              </a:xfrm>
              <a:custGeom>
                <a:avLst/>
                <a:gdLst>
                  <a:gd name="T0" fmla="*/ 75 w 290"/>
                  <a:gd name="T1" fmla="*/ 25 h 166"/>
                  <a:gd name="T2" fmla="*/ 230 w 290"/>
                  <a:gd name="T3" fmla="*/ 114 h 166"/>
                  <a:gd name="T4" fmla="*/ 215 w 290"/>
                  <a:gd name="T5" fmla="*/ 141 h 166"/>
                  <a:gd name="T6" fmla="*/ 60 w 290"/>
                  <a:gd name="T7" fmla="*/ 52 h 166"/>
                  <a:gd name="T8" fmla="*/ 75 w 290"/>
                  <a:gd name="T9" fmla="*/ 25 h 166"/>
                  <a:gd name="T10" fmla="*/ 58 w 290"/>
                  <a:gd name="T11" fmla="*/ 87 h 166"/>
                  <a:gd name="T12" fmla="*/ 0 w 290"/>
                  <a:gd name="T13" fmla="*/ 0 h 166"/>
                  <a:gd name="T14" fmla="*/ 104 w 290"/>
                  <a:gd name="T15" fmla="*/ 6 h 166"/>
                  <a:gd name="T16" fmla="*/ 58 w 290"/>
                  <a:gd name="T17" fmla="*/ 87 h 166"/>
                  <a:gd name="T18" fmla="*/ 232 w 290"/>
                  <a:gd name="T19" fmla="*/ 79 h 166"/>
                  <a:gd name="T20" fmla="*/ 290 w 290"/>
                  <a:gd name="T21" fmla="*/ 166 h 166"/>
                  <a:gd name="T22" fmla="*/ 186 w 290"/>
                  <a:gd name="T23" fmla="*/ 160 h 166"/>
                  <a:gd name="T24" fmla="*/ 232 w 290"/>
                  <a:gd name="T25" fmla="*/ 79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0" h="166">
                    <a:moveTo>
                      <a:pt x="75" y="25"/>
                    </a:moveTo>
                    <a:lnTo>
                      <a:pt x="230" y="114"/>
                    </a:lnTo>
                    <a:lnTo>
                      <a:pt x="215" y="141"/>
                    </a:lnTo>
                    <a:lnTo>
                      <a:pt x="60" y="52"/>
                    </a:lnTo>
                    <a:lnTo>
                      <a:pt x="75" y="25"/>
                    </a:lnTo>
                    <a:close/>
                    <a:moveTo>
                      <a:pt x="58" y="87"/>
                    </a:moveTo>
                    <a:lnTo>
                      <a:pt x="0" y="0"/>
                    </a:lnTo>
                    <a:lnTo>
                      <a:pt x="104" y="6"/>
                    </a:lnTo>
                    <a:lnTo>
                      <a:pt x="58" y="87"/>
                    </a:lnTo>
                    <a:close/>
                    <a:moveTo>
                      <a:pt x="232" y="79"/>
                    </a:moveTo>
                    <a:lnTo>
                      <a:pt x="290" y="166"/>
                    </a:lnTo>
                    <a:lnTo>
                      <a:pt x="186" y="160"/>
                    </a:lnTo>
                    <a:lnTo>
                      <a:pt x="232" y="7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" name="Freeform 36">
                <a:extLst>
                  <a:ext uri="{FF2B5EF4-FFF2-40B4-BE49-F238E27FC236}">
                    <a16:creationId xmlns:a16="http://schemas.microsoft.com/office/drawing/2014/main" id="{4375BA12-1D99-4037-83D3-41212E9E68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7" y="2348"/>
                <a:ext cx="332" cy="111"/>
              </a:xfrm>
              <a:custGeom>
                <a:avLst/>
                <a:gdLst>
                  <a:gd name="T0" fmla="*/ 79 w 332"/>
                  <a:gd name="T1" fmla="*/ 29 h 111"/>
                  <a:gd name="T2" fmla="*/ 256 w 332"/>
                  <a:gd name="T3" fmla="*/ 52 h 111"/>
                  <a:gd name="T4" fmla="*/ 253 w 332"/>
                  <a:gd name="T5" fmla="*/ 82 h 111"/>
                  <a:gd name="T6" fmla="*/ 75 w 332"/>
                  <a:gd name="T7" fmla="*/ 60 h 111"/>
                  <a:gd name="T8" fmla="*/ 79 w 332"/>
                  <a:gd name="T9" fmla="*/ 29 h 111"/>
                  <a:gd name="T10" fmla="*/ 87 w 332"/>
                  <a:gd name="T11" fmla="*/ 93 h 111"/>
                  <a:gd name="T12" fmla="*/ 0 w 332"/>
                  <a:gd name="T13" fmla="*/ 35 h 111"/>
                  <a:gd name="T14" fmla="*/ 98 w 332"/>
                  <a:gd name="T15" fmla="*/ 0 h 111"/>
                  <a:gd name="T16" fmla="*/ 87 w 332"/>
                  <a:gd name="T17" fmla="*/ 93 h 111"/>
                  <a:gd name="T18" fmla="*/ 245 w 332"/>
                  <a:gd name="T19" fmla="*/ 19 h 111"/>
                  <a:gd name="T20" fmla="*/ 332 w 332"/>
                  <a:gd name="T21" fmla="*/ 76 h 111"/>
                  <a:gd name="T22" fmla="*/ 233 w 332"/>
                  <a:gd name="T23" fmla="*/ 111 h 111"/>
                  <a:gd name="T24" fmla="*/ 245 w 332"/>
                  <a:gd name="T25" fmla="*/ 19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111">
                    <a:moveTo>
                      <a:pt x="79" y="29"/>
                    </a:moveTo>
                    <a:lnTo>
                      <a:pt x="256" y="52"/>
                    </a:lnTo>
                    <a:lnTo>
                      <a:pt x="253" y="82"/>
                    </a:lnTo>
                    <a:lnTo>
                      <a:pt x="75" y="60"/>
                    </a:lnTo>
                    <a:lnTo>
                      <a:pt x="79" y="29"/>
                    </a:lnTo>
                    <a:close/>
                    <a:moveTo>
                      <a:pt x="87" y="93"/>
                    </a:moveTo>
                    <a:lnTo>
                      <a:pt x="0" y="35"/>
                    </a:lnTo>
                    <a:lnTo>
                      <a:pt x="98" y="0"/>
                    </a:lnTo>
                    <a:lnTo>
                      <a:pt x="87" y="93"/>
                    </a:lnTo>
                    <a:close/>
                    <a:moveTo>
                      <a:pt x="245" y="19"/>
                    </a:moveTo>
                    <a:lnTo>
                      <a:pt x="332" y="76"/>
                    </a:lnTo>
                    <a:lnTo>
                      <a:pt x="233" y="111"/>
                    </a:lnTo>
                    <a:lnTo>
                      <a:pt x="245" y="1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Freeform 37">
                <a:extLst>
                  <a:ext uri="{FF2B5EF4-FFF2-40B4-BE49-F238E27FC236}">
                    <a16:creationId xmlns:a16="http://schemas.microsoft.com/office/drawing/2014/main" id="{E02C35DA-05F2-4B7D-B81B-AE0F2EC68FE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16" y="2549"/>
                <a:ext cx="249" cy="124"/>
              </a:xfrm>
              <a:custGeom>
                <a:avLst/>
                <a:gdLst>
                  <a:gd name="T0" fmla="*/ 77 w 249"/>
                  <a:gd name="T1" fmla="*/ 103 h 124"/>
                  <a:gd name="T2" fmla="*/ 186 w 249"/>
                  <a:gd name="T3" fmla="*/ 48 h 124"/>
                  <a:gd name="T4" fmla="*/ 172 w 249"/>
                  <a:gd name="T5" fmla="*/ 21 h 124"/>
                  <a:gd name="T6" fmla="*/ 63 w 249"/>
                  <a:gd name="T7" fmla="*/ 76 h 124"/>
                  <a:gd name="T8" fmla="*/ 77 w 249"/>
                  <a:gd name="T9" fmla="*/ 103 h 124"/>
                  <a:gd name="T10" fmla="*/ 63 w 249"/>
                  <a:gd name="T11" fmla="*/ 41 h 124"/>
                  <a:gd name="T12" fmla="*/ 0 w 249"/>
                  <a:gd name="T13" fmla="*/ 124 h 124"/>
                  <a:gd name="T14" fmla="*/ 104 w 249"/>
                  <a:gd name="T15" fmla="*/ 124 h 124"/>
                  <a:gd name="T16" fmla="*/ 63 w 249"/>
                  <a:gd name="T17" fmla="*/ 41 h 124"/>
                  <a:gd name="T18" fmla="*/ 186 w 249"/>
                  <a:gd name="T19" fmla="*/ 83 h 124"/>
                  <a:gd name="T20" fmla="*/ 249 w 249"/>
                  <a:gd name="T21" fmla="*/ 0 h 124"/>
                  <a:gd name="T22" fmla="*/ 145 w 249"/>
                  <a:gd name="T23" fmla="*/ 0 h 124"/>
                  <a:gd name="T24" fmla="*/ 186 w 249"/>
                  <a:gd name="T25" fmla="*/ 83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9" h="124">
                    <a:moveTo>
                      <a:pt x="77" y="103"/>
                    </a:moveTo>
                    <a:lnTo>
                      <a:pt x="186" y="48"/>
                    </a:lnTo>
                    <a:lnTo>
                      <a:pt x="172" y="21"/>
                    </a:lnTo>
                    <a:lnTo>
                      <a:pt x="63" y="76"/>
                    </a:lnTo>
                    <a:lnTo>
                      <a:pt x="77" y="103"/>
                    </a:lnTo>
                    <a:close/>
                    <a:moveTo>
                      <a:pt x="63" y="41"/>
                    </a:moveTo>
                    <a:lnTo>
                      <a:pt x="0" y="124"/>
                    </a:lnTo>
                    <a:lnTo>
                      <a:pt x="104" y="124"/>
                    </a:lnTo>
                    <a:lnTo>
                      <a:pt x="63" y="41"/>
                    </a:lnTo>
                    <a:close/>
                    <a:moveTo>
                      <a:pt x="186" y="83"/>
                    </a:moveTo>
                    <a:lnTo>
                      <a:pt x="249" y="0"/>
                    </a:lnTo>
                    <a:lnTo>
                      <a:pt x="145" y="0"/>
                    </a:lnTo>
                    <a:lnTo>
                      <a:pt x="186" y="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Freeform 38">
                <a:extLst>
                  <a:ext uri="{FF2B5EF4-FFF2-40B4-BE49-F238E27FC236}">
                    <a16:creationId xmlns:a16="http://schemas.microsoft.com/office/drawing/2014/main" id="{691F3E63-D848-46CE-AA18-2F16A441F4A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96" y="2516"/>
                <a:ext cx="291" cy="107"/>
              </a:xfrm>
              <a:custGeom>
                <a:avLst/>
                <a:gdLst>
                  <a:gd name="T0" fmla="*/ 80 w 291"/>
                  <a:gd name="T1" fmla="*/ 28 h 107"/>
                  <a:gd name="T2" fmla="*/ 216 w 291"/>
                  <a:gd name="T3" fmla="*/ 48 h 107"/>
                  <a:gd name="T4" fmla="*/ 211 w 291"/>
                  <a:gd name="T5" fmla="*/ 79 h 107"/>
                  <a:gd name="T6" fmla="*/ 75 w 291"/>
                  <a:gd name="T7" fmla="*/ 59 h 107"/>
                  <a:gd name="T8" fmla="*/ 80 w 291"/>
                  <a:gd name="T9" fmla="*/ 28 h 107"/>
                  <a:gd name="T10" fmla="*/ 86 w 291"/>
                  <a:gd name="T11" fmla="*/ 92 h 107"/>
                  <a:gd name="T12" fmla="*/ 0 w 291"/>
                  <a:gd name="T13" fmla="*/ 33 h 107"/>
                  <a:gd name="T14" fmla="*/ 99 w 291"/>
                  <a:gd name="T15" fmla="*/ 0 h 107"/>
                  <a:gd name="T16" fmla="*/ 86 w 291"/>
                  <a:gd name="T17" fmla="*/ 92 h 107"/>
                  <a:gd name="T18" fmla="*/ 205 w 291"/>
                  <a:gd name="T19" fmla="*/ 15 h 107"/>
                  <a:gd name="T20" fmla="*/ 291 w 291"/>
                  <a:gd name="T21" fmla="*/ 74 h 107"/>
                  <a:gd name="T22" fmla="*/ 192 w 291"/>
                  <a:gd name="T23" fmla="*/ 107 h 107"/>
                  <a:gd name="T24" fmla="*/ 205 w 291"/>
                  <a:gd name="T25" fmla="*/ 1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1" h="107">
                    <a:moveTo>
                      <a:pt x="80" y="28"/>
                    </a:moveTo>
                    <a:lnTo>
                      <a:pt x="216" y="48"/>
                    </a:lnTo>
                    <a:lnTo>
                      <a:pt x="211" y="79"/>
                    </a:lnTo>
                    <a:lnTo>
                      <a:pt x="75" y="59"/>
                    </a:lnTo>
                    <a:lnTo>
                      <a:pt x="80" y="28"/>
                    </a:lnTo>
                    <a:close/>
                    <a:moveTo>
                      <a:pt x="86" y="92"/>
                    </a:moveTo>
                    <a:lnTo>
                      <a:pt x="0" y="33"/>
                    </a:lnTo>
                    <a:lnTo>
                      <a:pt x="99" y="0"/>
                    </a:lnTo>
                    <a:lnTo>
                      <a:pt x="86" y="92"/>
                    </a:lnTo>
                    <a:close/>
                    <a:moveTo>
                      <a:pt x="205" y="15"/>
                    </a:moveTo>
                    <a:lnTo>
                      <a:pt x="291" y="74"/>
                    </a:lnTo>
                    <a:lnTo>
                      <a:pt x="192" y="107"/>
                    </a:lnTo>
                    <a:lnTo>
                      <a:pt x="205" y="1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" name="Freeform 39">
                <a:extLst>
                  <a:ext uri="{FF2B5EF4-FFF2-40B4-BE49-F238E27FC236}">
                    <a16:creationId xmlns:a16="http://schemas.microsoft.com/office/drawing/2014/main" id="{253F5AE7-84C8-438E-9DF5-954A128D52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01" y="2217"/>
                <a:ext cx="332" cy="249"/>
              </a:xfrm>
              <a:custGeom>
                <a:avLst/>
                <a:gdLst>
                  <a:gd name="T0" fmla="*/ 72 w 332"/>
                  <a:gd name="T1" fmla="*/ 215 h 249"/>
                  <a:gd name="T2" fmla="*/ 279 w 332"/>
                  <a:gd name="T3" fmla="*/ 59 h 249"/>
                  <a:gd name="T4" fmla="*/ 260 w 332"/>
                  <a:gd name="T5" fmla="*/ 34 h 249"/>
                  <a:gd name="T6" fmla="*/ 53 w 332"/>
                  <a:gd name="T7" fmla="*/ 190 h 249"/>
                  <a:gd name="T8" fmla="*/ 72 w 332"/>
                  <a:gd name="T9" fmla="*/ 215 h 249"/>
                  <a:gd name="T10" fmla="*/ 47 w 332"/>
                  <a:gd name="T11" fmla="*/ 156 h 249"/>
                  <a:gd name="T12" fmla="*/ 0 w 332"/>
                  <a:gd name="T13" fmla="*/ 249 h 249"/>
                  <a:gd name="T14" fmla="*/ 103 w 332"/>
                  <a:gd name="T15" fmla="*/ 230 h 249"/>
                  <a:gd name="T16" fmla="*/ 47 w 332"/>
                  <a:gd name="T17" fmla="*/ 156 h 249"/>
                  <a:gd name="T18" fmla="*/ 285 w 332"/>
                  <a:gd name="T19" fmla="*/ 94 h 249"/>
                  <a:gd name="T20" fmla="*/ 332 w 332"/>
                  <a:gd name="T21" fmla="*/ 0 h 249"/>
                  <a:gd name="T22" fmla="*/ 229 w 332"/>
                  <a:gd name="T23" fmla="*/ 19 h 249"/>
                  <a:gd name="T24" fmla="*/ 285 w 332"/>
                  <a:gd name="T25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249">
                    <a:moveTo>
                      <a:pt x="72" y="215"/>
                    </a:moveTo>
                    <a:lnTo>
                      <a:pt x="279" y="59"/>
                    </a:lnTo>
                    <a:lnTo>
                      <a:pt x="260" y="34"/>
                    </a:lnTo>
                    <a:lnTo>
                      <a:pt x="53" y="190"/>
                    </a:lnTo>
                    <a:lnTo>
                      <a:pt x="72" y="215"/>
                    </a:lnTo>
                    <a:close/>
                    <a:moveTo>
                      <a:pt x="47" y="156"/>
                    </a:moveTo>
                    <a:lnTo>
                      <a:pt x="0" y="249"/>
                    </a:lnTo>
                    <a:lnTo>
                      <a:pt x="103" y="230"/>
                    </a:lnTo>
                    <a:lnTo>
                      <a:pt x="47" y="156"/>
                    </a:lnTo>
                    <a:close/>
                    <a:moveTo>
                      <a:pt x="285" y="94"/>
                    </a:moveTo>
                    <a:lnTo>
                      <a:pt x="332" y="0"/>
                    </a:lnTo>
                    <a:lnTo>
                      <a:pt x="229" y="19"/>
                    </a:lnTo>
                    <a:lnTo>
                      <a:pt x="285" y="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" name="Freeform 40">
                <a:extLst>
                  <a:ext uri="{FF2B5EF4-FFF2-40B4-BE49-F238E27FC236}">
                    <a16:creationId xmlns:a16="http://schemas.microsoft.com/office/drawing/2014/main" id="{CFC66196-FF58-45B8-B67B-B2521EBD7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94" y="2756"/>
                <a:ext cx="331" cy="414"/>
              </a:xfrm>
              <a:custGeom>
                <a:avLst/>
                <a:gdLst>
                  <a:gd name="T0" fmla="*/ 61 w 331"/>
                  <a:gd name="T1" fmla="*/ 51 h 414"/>
                  <a:gd name="T2" fmla="*/ 295 w 331"/>
                  <a:gd name="T3" fmla="*/ 344 h 414"/>
                  <a:gd name="T4" fmla="*/ 271 w 331"/>
                  <a:gd name="T5" fmla="*/ 363 h 414"/>
                  <a:gd name="T6" fmla="*/ 36 w 331"/>
                  <a:gd name="T7" fmla="*/ 70 h 414"/>
                  <a:gd name="T8" fmla="*/ 61 w 331"/>
                  <a:gd name="T9" fmla="*/ 51 h 414"/>
                  <a:gd name="T10" fmla="*/ 22 w 331"/>
                  <a:gd name="T11" fmla="*/ 102 h 414"/>
                  <a:gd name="T12" fmla="*/ 0 w 331"/>
                  <a:gd name="T13" fmla="*/ 0 h 414"/>
                  <a:gd name="T14" fmla="*/ 95 w 331"/>
                  <a:gd name="T15" fmla="*/ 44 h 414"/>
                  <a:gd name="T16" fmla="*/ 22 w 331"/>
                  <a:gd name="T17" fmla="*/ 102 h 414"/>
                  <a:gd name="T18" fmla="*/ 310 w 331"/>
                  <a:gd name="T19" fmla="*/ 313 h 414"/>
                  <a:gd name="T20" fmla="*/ 331 w 331"/>
                  <a:gd name="T21" fmla="*/ 414 h 414"/>
                  <a:gd name="T22" fmla="*/ 237 w 331"/>
                  <a:gd name="T23" fmla="*/ 371 h 414"/>
                  <a:gd name="T24" fmla="*/ 310 w 331"/>
                  <a:gd name="T25" fmla="*/ 313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1" h="414">
                    <a:moveTo>
                      <a:pt x="61" y="51"/>
                    </a:moveTo>
                    <a:lnTo>
                      <a:pt x="295" y="344"/>
                    </a:lnTo>
                    <a:lnTo>
                      <a:pt x="271" y="363"/>
                    </a:lnTo>
                    <a:lnTo>
                      <a:pt x="36" y="70"/>
                    </a:lnTo>
                    <a:lnTo>
                      <a:pt x="61" y="51"/>
                    </a:lnTo>
                    <a:close/>
                    <a:moveTo>
                      <a:pt x="22" y="102"/>
                    </a:moveTo>
                    <a:lnTo>
                      <a:pt x="0" y="0"/>
                    </a:lnTo>
                    <a:lnTo>
                      <a:pt x="95" y="44"/>
                    </a:lnTo>
                    <a:lnTo>
                      <a:pt x="22" y="102"/>
                    </a:lnTo>
                    <a:close/>
                    <a:moveTo>
                      <a:pt x="310" y="313"/>
                    </a:moveTo>
                    <a:lnTo>
                      <a:pt x="331" y="414"/>
                    </a:lnTo>
                    <a:lnTo>
                      <a:pt x="237" y="371"/>
                    </a:lnTo>
                    <a:lnTo>
                      <a:pt x="310" y="31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Freeform 42">
                <a:extLst>
                  <a:ext uri="{FF2B5EF4-FFF2-40B4-BE49-F238E27FC236}">
                    <a16:creationId xmlns:a16="http://schemas.microsoft.com/office/drawing/2014/main" id="{59B16717-F25A-48AC-8CBD-CDD9D0D365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60" y="2637"/>
                <a:ext cx="373" cy="114"/>
              </a:xfrm>
              <a:custGeom>
                <a:avLst/>
                <a:gdLst>
                  <a:gd name="T0" fmla="*/ 79 w 373"/>
                  <a:gd name="T1" fmla="*/ 29 h 114"/>
                  <a:gd name="T2" fmla="*/ 297 w 373"/>
                  <a:gd name="T3" fmla="*/ 54 h 114"/>
                  <a:gd name="T4" fmla="*/ 294 w 373"/>
                  <a:gd name="T5" fmla="*/ 85 h 114"/>
                  <a:gd name="T6" fmla="*/ 75 w 373"/>
                  <a:gd name="T7" fmla="*/ 60 h 114"/>
                  <a:gd name="T8" fmla="*/ 79 w 373"/>
                  <a:gd name="T9" fmla="*/ 29 h 114"/>
                  <a:gd name="T10" fmla="*/ 87 w 373"/>
                  <a:gd name="T11" fmla="*/ 93 h 114"/>
                  <a:gd name="T12" fmla="*/ 0 w 373"/>
                  <a:gd name="T13" fmla="*/ 36 h 114"/>
                  <a:gd name="T14" fmla="*/ 98 w 373"/>
                  <a:gd name="T15" fmla="*/ 0 h 114"/>
                  <a:gd name="T16" fmla="*/ 87 w 373"/>
                  <a:gd name="T17" fmla="*/ 93 h 114"/>
                  <a:gd name="T18" fmla="*/ 285 w 373"/>
                  <a:gd name="T19" fmla="*/ 21 h 114"/>
                  <a:gd name="T20" fmla="*/ 373 w 373"/>
                  <a:gd name="T21" fmla="*/ 78 h 114"/>
                  <a:gd name="T22" fmla="*/ 275 w 373"/>
                  <a:gd name="T23" fmla="*/ 114 h 114"/>
                  <a:gd name="T24" fmla="*/ 285 w 373"/>
                  <a:gd name="T25" fmla="*/ 2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114">
                    <a:moveTo>
                      <a:pt x="79" y="29"/>
                    </a:moveTo>
                    <a:lnTo>
                      <a:pt x="297" y="54"/>
                    </a:lnTo>
                    <a:lnTo>
                      <a:pt x="294" y="85"/>
                    </a:lnTo>
                    <a:lnTo>
                      <a:pt x="75" y="60"/>
                    </a:lnTo>
                    <a:lnTo>
                      <a:pt x="79" y="29"/>
                    </a:lnTo>
                    <a:close/>
                    <a:moveTo>
                      <a:pt x="87" y="93"/>
                    </a:moveTo>
                    <a:lnTo>
                      <a:pt x="0" y="36"/>
                    </a:lnTo>
                    <a:lnTo>
                      <a:pt x="98" y="0"/>
                    </a:lnTo>
                    <a:lnTo>
                      <a:pt x="87" y="93"/>
                    </a:lnTo>
                    <a:close/>
                    <a:moveTo>
                      <a:pt x="285" y="21"/>
                    </a:moveTo>
                    <a:lnTo>
                      <a:pt x="373" y="78"/>
                    </a:lnTo>
                    <a:lnTo>
                      <a:pt x="275" y="114"/>
                    </a:lnTo>
                    <a:lnTo>
                      <a:pt x="285" y="21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DF2EE018-06FB-4A50-9092-D1A15E4A0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37452" y="2928366"/>
              <a:ext cx="792876" cy="1001268"/>
            </a:xfrm>
            <a:prstGeom prst="rect">
              <a:avLst/>
            </a:prstGeom>
          </p:spPr>
        </p:pic>
        <p:pic>
          <p:nvPicPr>
            <p:cNvPr id="51" name="図 50" descr="アイコン が含まれている画像&#10;&#10;自動的に生成された説明">
              <a:extLst>
                <a:ext uri="{FF2B5EF4-FFF2-40B4-BE49-F238E27FC236}">
                  <a16:creationId xmlns:a16="http://schemas.microsoft.com/office/drawing/2014/main" id="{9BF9FB63-E4F3-4297-9C28-663FFEFBD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77150" y="4032504"/>
              <a:ext cx="808482" cy="808482"/>
            </a:xfrm>
            <a:prstGeom prst="rect">
              <a:avLst/>
            </a:prstGeom>
          </p:spPr>
        </p:pic>
        <p:pic>
          <p:nvPicPr>
            <p:cNvPr id="53" name="図 52" descr="屋内, 座る, テーブル, カップ が含まれている画像&#10;&#10;自動的に生成された説明">
              <a:extLst>
                <a:ext uri="{FF2B5EF4-FFF2-40B4-BE49-F238E27FC236}">
                  <a16:creationId xmlns:a16="http://schemas.microsoft.com/office/drawing/2014/main" id="{1C1CDC0C-5245-48C3-94FD-263B28F39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72000" y="4347972"/>
              <a:ext cx="1286256" cy="803910"/>
            </a:xfrm>
            <a:prstGeom prst="rect">
              <a:avLst/>
            </a:prstGeom>
          </p:spPr>
        </p:pic>
      </p:grpSp>
      <p:pic>
        <p:nvPicPr>
          <p:cNvPr id="1068" name="Picture 44">
            <a:extLst>
              <a:ext uri="{FF2B5EF4-FFF2-40B4-BE49-F238E27FC236}">
                <a16:creationId xmlns:a16="http://schemas.microsoft.com/office/drawing/2014/main" id="{A31A2F63-EAF2-48AE-A216-032D8BC6E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744" y="3429000"/>
            <a:ext cx="1366074" cy="19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20E0804-4E1B-4B15-9B8F-D1408C6D7171}"/>
              </a:ext>
            </a:extLst>
          </p:cNvPr>
          <p:cNvSpPr txBox="1"/>
          <p:nvPr/>
        </p:nvSpPr>
        <p:spPr>
          <a:xfrm>
            <a:off x="176224" y="5380180"/>
            <a:ext cx="172572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900" dirty="0">
                <a:latin typeface="+mj-lt"/>
                <a:ea typeface="+mj-ea"/>
              </a:rPr>
              <a:t>国際キログラム原器（</a:t>
            </a:r>
            <a:r>
              <a:rPr kumimoji="1" lang="ja-JP" altLang="en-US" sz="900" dirty="0">
                <a:latin typeface="+mj-lt"/>
                <a:ea typeface="+mj-ea"/>
              </a:rPr>
              <a:t>産総研）</a:t>
            </a:r>
            <a:r>
              <a:rPr kumimoji="1" lang="en-US" altLang="ja-JP" sz="900" dirty="0">
                <a:latin typeface="+mj-lt"/>
                <a:ea typeface="+mj-ea"/>
              </a:rPr>
              <a:t>https://www.aist.go.jp/science_town/reading/14/</a:t>
            </a:r>
            <a:endParaRPr kumimoji="1" lang="ja-JP" altLang="en-US" sz="9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968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フリー素材はフリーです</a:t>
            </a:r>
            <a:endParaRPr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質量の定義は国際キログラム原器（フランスにある）</a:t>
            </a:r>
            <a:endParaRPr lang="en-US" altLang="ja-JP" dirty="0"/>
          </a:p>
          <a:p>
            <a:pPr lvl="1"/>
            <a:r>
              <a:rPr lang="ja-JP" altLang="en-US" dirty="0"/>
              <a:t>直径</a:t>
            </a:r>
            <a:r>
              <a:rPr lang="en-US" altLang="ja-JP" dirty="0"/>
              <a:t>39 mm</a:t>
            </a:r>
            <a:r>
              <a:rPr lang="ja-JP" altLang="en-US" dirty="0"/>
              <a:t>，高さ</a:t>
            </a:r>
            <a:r>
              <a:rPr lang="en-US" altLang="ja-JP" dirty="0"/>
              <a:t>39 mm</a:t>
            </a:r>
            <a:r>
              <a:rPr lang="ja-JP" altLang="en-US" dirty="0"/>
              <a:t>の円筒：白金（</a:t>
            </a:r>
            <a:r>
              <a:rPr lang="en-US" altLang="ja-JP" dirty="0"/>
              <a:t>90%</a:t>
            </a:r>
            <a:r>
              <a:rPr lang="ja-JP" altLang="en-US" dirty="0"/>
              <a:t>）イリジウム（</a:t>
            </a:r>
            <a:r>
              <a:rPr lang="en-US" altLang="ja-JP" dirty="0"/>
              <a:t>10 %</a:t>
            </a:r>
            <a:r>
              <a:rPr lang="ja-JP" altLang="en-US" dirty="0"/>
              <a:t>）の合金</a:t>
            </a:r>
            <a:endParaRPr lang="en-US" altLang="ja-JP" dirty="0"/>
          </a:p>
          <a:p>
            <a:pPr lvl="1"/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月から質量の定義はプランク定数によるものに変更された→</a:t>
            </a:r>
            <a:r>
              <a:rPr lang="en-US" altLang="ja-JP" dirty="0"/>
              <a:t>2019</a:t>
            </a:r>
            <a:r>
              <a:rPr lang="ja-JP" altLang="en-US" dirty="0"/>
              <a:t>年からの新しい</a:t>
            </a:r>
            <a:r>
              <a:rPr lang="en-US" altLang="ja-JP" dirty="0"/>
              <a:t>SI</a:t>
            </a:r>
            <a:r>
              <a:rPr lang="ja-JP" altLang="en-US" dirty="0"/>
              <a:t>単位については，別途説明する</a:t>
            </a:r>
            <a:endParaRPr lang="en-US" altLang="ja-JP" dirty="0"/>
          </a:p>
          <a:p>
            <a:pPr lvl="1"/>
            <a:r>
              <a:rPr lang="ja-JP" altLang="en-US" dirty="0"/>
              <a:t>下の写真はエジプトのギザにあるエジプトの標準研究所（</a:t>
            </a:r>
            <a:r>
              <a:rPr lang="en-US" altLang="ja-JP" dirty="0"/>
              <a:t>NMI</a:t>
            </a:r>
            <a:r>
              <a:rPr lang="ja-JP" altLang="en-US" dirty="0"/>
              <a:t>）で撮影したもの，エジプトのキログラム原器，入っていた金庫と責任者が移っている</a:t>
            </a:r>
          </a:p>
        </p:txBody>
      </p:sp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キログラム原器</a:t>
            </a:r>
            <a:endParaRPr lang="en-US" altLang="ja-JP" dirty="0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FDEE-5976-4273-8E24-1D2EC59D8D03}" type="slidenum">
              <a:rPr lang="en-US" altLang="ja-JP" smtClean="0"/>
              <a:pPr/>
              <a:t>20</a:t>
            </a:fld>
            <a:endParaRPr lang="en-US" altLang="ja-JP"/>
          </a:p>
        </p:txBody>
      </p:sp>
      <p:pic>
        <p:nvPicPr>
          <p:cNvPr id="21512" name="Picture 7" descr="DSCN0414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5873" y="3429000"/>
            <a:ext cx="3463459" cy="25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6" descr="DSCN0413c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39318" y="3429000"/>
            <a:ext cx="2074863" cy="261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0C6E08-213C-4A03-B5B6-6626844A1B2C}"/>
              </a:ext>
            </a:extLst>
          </p:cNvPr>
          <p:cNvSpPr txBox="1"/>
          <p:nvPr/>
        </p:nvSpPr>
        <p:spPr>
          <a:xfrm>
            <a:off x="3443680" y="6105604"/>
            <a:ext cx="561802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000" dirty="0">
                <a:latin typeface="+mj-lt"/>
                <a:ea typeface="+mj-ea"/>
              </a:rPr>
              <a:t>NMI</a:t>
            </a:r>
            <a:r>
              <a:rPr lang="ja-JP" altLang="en-US" sz="1000" dirty="0">
                <a:latin typeface="+mj-lt"/>
                <a:ea typeface="+mj-ea"/>
              </a:rPr>
              <a:t>（ギザ，エジプト）のキログラム原器と金庫（高増潔撮影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CF2CF1-FD61-43FC-A54C-829C23E98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日本国キログラム原器</a:t>
            </a:r>
            <a:endParaRPr lang="en-US" altLang="ja-JP" dirty="0"/>
          </a:p>
          <a:p>
            <a:pPr lvl="1"/>
            <a:r>
              <a:rPr lang="en-US" altLang="ja-JP" dirty="0"/>
              <a:t>1885</a:t>
            </a:r>
            <a:r>
              <a:rPr lang="ja-JP" altLang="en-US" dirty="0"/>
              <a:t>年のメートル条約加盟で，国際キログラム原器の複製（</a:t>
            </a:r>
            <a:r>
              <a:rPr lang="en-US" altLang="ja-JP" dirty="0"/>
              <a:t>No.6</a:t>
            </a:r>
            <a:r>
              <a:rPr lang="ja-JP" altLang="en-US" dirty="0"/>
              <a:t>）が</a:t>
            </a:r>
            <a:r>
              <a:rPr lang="en-US" altLang="ja-JP" dirty="0"/>
              <a:t>1890</a:t>
            </a:r>
            <a:r>
              <a:rPr lang="ja-JP" altLang="en-US" dirty="0"/>
              <a:t>年に日本に来た</a:t>
            </a:r>
            <a:endParaRPr lang="en-US" altLang="ja-JP" dirty="0"/>
          </a:p>
          <a:p>
            <a:pPr lvl="1"/>
            <a:r>
              <a:rPr lang="ja-JP" altLang="en-US" dirty="0"/>
              <a:t>現在つくばの産業総合研究所の地下金庫に保管されている</a:t>
            </a:r>
            <a:endParaRPr lang="en-US" altLang="ja-JP" dirty="0"/>
          </a:p>
          <a:p>
            <a:r>
              <a:rPr lang="ja-JP" altLang="en-US" dirty="0"/>
              <a:t>日本国キログラム原器の紹介動画</a:t>
            </a:r>
            <a:endParaRPr lang="en-US" altLang="ja-JP" dirty="0"/>
          </a:p>
          <a:p>
            <a:pPr lvl="1"/>
            <a:r>
              <a:rPr lang="ja-JP" altLang="en-US" dirty="0"/>
              <a:t>日本国キログラム原器の紹介</a:t>
            </a:r>
            <a:r>
              <a:rPr lang="en-US" altLang="ja-JP" dirty="0"/>
              <a:t>【</a:t>
            </a:r>
            <a:r>
              <a:rPr lang="ja-JP" altLang="en-US" dirty="0"/>
              <a:t>産総研公式</a:t>
            </a:r>
            <a:r>
              <a:rPr lang="en-US" altLang="ja-JP" dirty="0"/>
              <a:t>】 - YouTube</a:t>
            </a:r>
          </a:p>
          <a:p>
            <a:pPr lvl="2"/>
            <a:r>
              <a:rPr lang="en-US" altLang="ja-JP" dirty="0"/>
              <a:t>https://www.youtube.com/watch?v=TeDFibfNCgs</a:t>
            </a:r>
          </a:p>
          <a:p>
            <a:pPr lvl="2"/>
            <a:r>
              <a:rPr lang="ja-JP" altLang="en-US" dirty="0"/>
              <a:t>産総研の公式の動画</a:t>
            </a:r>
            <a:endParaRPr lang="en-US" altLang="ja-JP" dirty="0"/>
          </a:p>
          <a:p>
            <a:pPr lvl="1"/>
            <a:r>
              <a:rPr lang="ja-JP" altLang="en-US" dirty="0"/>
              <a:t>キログラムが変わった</a:t>
            </a:r>
            <a:r>
              <a:rPr lang="en-US" altLang="ja-JP" dirty="0"/>
              <a:t>(3)</a:t>
            </a:r>
            <a:r>
              <a:rPr lang="ja-JP" altLang="en-US" dirty="0"/>
              <a:t>つくば</a:t>
            </a:r>
            <a:r>
              <a:rPr lang="en-US" altLang="ja-JP" dirty="0"/>
              <a:t>de</a:t>
            </a:r>
            <a:r>
              <a:rPr lang="ja-JP" altLang="en-US" dirty="0"/>
              <a:t>チョット科学</a:t>
            </a:r>
            <a:r>
              <a:rPr lang="en-US" altLang="ja-JP" dirty="0"/>
              <a:t>22 - YouTube</a:t>
            </a:r>
          </a:p>
          <a:p>
            <a:pPr lvl="2"/>
            <a:r>
              <a:rPr lang="en-US" altLang="ja-JP" dirty="0"/>
              <a:t>https://www.youtube.com/watch?v=OXUXyC7XdCQ</a:t>
            </a:r>
          </a:p>
          <a:p>
            <a:pPr lvl="2"/>
            <a:r>
              <a:rPr lang="ja-JP" altLang="en-US" dirty="0"/>
              <a:t>分かりやすい説明，一般向け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1FF8A9D-332A-4C86-A85B-0A6BE0CF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日本国キログラム原器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C75808-1B38-4946-9721-DD404D5A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204F19-85A9-4CDD-96E4-42D1A92E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9FE4A2-8B0F-4499-A202-2B11CEFF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pic>
        <p:nvPicPr>
          <p:cNvPr id="3074" name="Picture 2" descr="キログラム原器用金庫">
            <a:extLst>
              <a:ext uri="{FF2B5EF4-FFF2-40B4-BE49-F238E27FC236}">
                <a16:creationId xmlns:a16="http://schemas.microsoft.com/office/drawing/2014/main" id="{C156EA14-242B-443B-B7DD-7AA596B69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592" y="4523880"/>
            <a:ext cx="3218688" cy="18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キログラム原器用金庫内部">
            <a:extLst>
              <a:ext uri="{FF2B5EF4-FFF2-40B4-BE49-F238E27FC236}">
                <a16:creationId xmlns:a16="http://schemas.microsoft.com/office/drawing/2014/main" id="{A1FE0022-DD89-4484-A97A-7FE1F9FDF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8623" y="4516470"/>
            <a:ext cx="3051049" cy="1840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EB9694-FEE3-4DEF-A2A4-0F10BE35DE9C}"/>
              </a:ext>
            </a:extLst>
          </p:cNvPr>
          <p:cNvSpPr txBox="1"/>
          <p:nvPr/>
        </p:nvSpPr>
        <p:spPr>
          <a:xfrm>
            <a:off x="6547104" y="5768038"/>
            <a:ext cx="2414016" cy="5343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36000" lvl="1"/>
            <a:r>
              <a:rPr lang="ja-JP" altLang="en-US" sz="1000" dirty="0"/>
              <a:t>日本国キログラム原器（産総研）</a:t>
            </a:r>
            <a:r>
              <a:rPr lang="en-US" altLang="ja-JP" sz="1000" dirty="0"/>
              <a:t>https://unit.aist.go.jp/riem/mass-std/Prototype.html</a:t>
            </a:r>
          </a:p>
        </p:txBody>
      </p:sp>
    </p:spTree>
    <p:extLst>
      <p:ext uri="{BB962C8B-B14F-4D97-AF65-F5344CB8AC3E}">
        <p14:creationId xmlns:p14="http://schemas.microsoft.com/office/powerpoint/2010/main" val="3662907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メモ：材料の密度（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92EC8-8662-4B37-82DF-66149CA97745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1B2D51F5-3D73-4F35-8F2F-CE7D9319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密度の高い材料</a:t>
            </a:r>
            <a:endParaRPr lang="en-US" altLang="ja-JP" dirty="0"/>
          </a:p>
          <a:p>
            <a:pPr lvl="1"/>
            <a:r>
              <a:rPr lang="ja-JP" altLang="en-US" dirty="0"/>
              <a:t>一般に使えるのは高密度材料：白金，金，タングステン</a:t>
            </a:r>
            <a:endParaRPr lang="en-US" altLang="ja-JP" dirty="0"/>
          </a:p>
          <a:p>
            <a:pPr lvl="1"/>
            <a:r>
              <a:rPr lang="ja-JP" altLang="en-US" dirty="0"/>
              <a:t>密度を高く見せかける方法はない（密度を低く見せかけるには，中をくり抜けばよい）→アルキメデスのエウレカの話と通じる</a:t>
            </a:r>
            <a:endParaRPr lang="en-US" altLang="ja-JP" dirty="0"/>
          </a:p>
          <a:p>
            <a:pPr lvl="1"/>
            <a:r>
              <a:rPr lang="ja-JP" altLang="en-US" dirty="0"/>
              <a:t>タングステンに金メッキすると金の偽物として使える→偽物を見分けるのはかなり難しい</a:t>
            </a:r>
            <a:endParaRPr lang="en-US" altLang="ja-JP" dirty="0"/>
          </a:p>
          <a:p>
            <a:r>
              <a:rPr lang="ja-JP" altLang="en-US" dirty="0"/>
              <a:t>アルミとタングステン</a:t>
            </a:r>
            <a:endParaRPr lang="en-US" altLang="ja-JP" dirty="0"/>
          </a:p>
          <a:p>
            <a:pPr lvl="1"/>
            <a:r>
              <a:rPr lang="ja-JP" altLang="en-US" dirty="0"/>
              <a:t>タングステンの密度はアルミの約</a:t>
            </a:r>
            <a:r>
              <a:rPr lang="en-US" altLang="ja-JP" dirty="0"/>
              <a:t>8</a:t>
            </a:r>
            <a:r>
              <a:rPr lang="ja-JP" altLang="en-US" dirty="0"/>
              <a:t>倍なので，</a:t>
            </a:r>
            <a:r>
              <a:rPr lang="en-US" altLang="ja-JP" dirty="0"/>
              <a:t>Φ80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/>
              <a:t>80</a:t>
            </a:r>
            <a:r>
              <a:rPr lang="ja-JP" altLang="en-US" dirty="0"/>
              <a:t>のアルミが</a:t>
            </a:r>
            <a:r>
              <a:rPr lang="en-US" altLang="ja-JP" dirty="0"/>
              <a:t>1 kg</a:t>
            </a:r>
            <a:r>
              <a:rPr lang="ja-JP" altLang="en-US" dirty="0"/>
              <a:t>，タングステン</a:t>
            </a:r>
            <a:r>
              <a:rPr lang="en-US" altLang="ja-JP" dirty="0"/>
              <a:t>Φ40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/>
              <a:t>40</a:t>
            </a:r>
            <a:r>
              <a:rPr lang="ja-JP" altLang="en-US" dirty="0"/>
              <a:t>が</a:t>
            </a:r>
            <a:r>
              <a:rPr lang="en-US" altLang="ja-JP" dirty="0"/>
              <a:t>1</a:t>
            </a:r>
            <a:r>
              <a:rPr lang="ja-JP" altLang="en-US" dirty="0"/>
              <a:t> </a:t>
            </a:r>
            <a:r>
              <a:rPr lang="en-US" altLang="ja-JP" dirty="0"/>
              <a:t>kg</a:t>
            </a:r>
            <a:r>
              <a:rPr lang="ja-JP" altLang="en-US" dirty="0"/>
              <a:t>だが手で持つとアルミのほうが軽く感じる</a:t>
            </a:r>
            <a:endParaRPr lang="en-US" altLang="ja-JP" dirty="0"/>
          </a:p>
          <a:p>
            <a:pPr lvl="1"/>
            <a:r>
              <a:rPr lang="ja-JP" altLang="en-US" dirty="0"/>
              <a:t>写真は，制作した</a:t>
            </a:r>
            <a:r>
              <a:rPr lang="en-US" altLang="ja-JP" dirty="0"/>
              <a:t>Φ80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/>
              <a:t>80</a:t>
            </a:r>
            <a:r>
              <a:rPr lang="ja-JP" altLang="en-US" dirty="0"/>
              <a:t>のアルミ，</a:t>
            </a:r>
            <a:br>
              <a:rPr lang="en-US" altLang="ja-JP" dirty="0"/>
            </a:br>
            <a:r>
              <a:rPr lang="en-US" altLang="ja-JP" dirty="0"/>
              <a:t>Φ40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/>
              <a:t>40</a:t>
            </a:r>
            <a:r>
              <a:rPr lang="ja-JP" altLang="en-US" dirty="0"/>
              <a:t>のアルミ，</a:t>
            </a:r>
            <a:r>
              <a:rPr lang="en-US" altLang="ja-JP" dirty="0"/>
              <a:t> Φ40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altLang="ja-JP" dirty="0"/>
              <a:t>40</a:t>
            </a:r>
            <a:r>
              <a:rPr lang="ja-JP" altLang="en-US" dirty="0"/>
              <a:t>タングステンの</a:t>
            </a:r>
            <a:br>
              <a:rPr lang="en-US" altLang="ja-JP" dirty="0"/>
            </a:br>
            <a:r>
              <a:rPr lang="ja-JP" altLang="en-US" dirty="0"/>
              <a:t>円筒→タングステンの制作には，</a:t>
            </a:r>
            <a:r>
              <a:rPr lang="en-US" altLang="ja-JP" dirty="0"/>
              <a:t>2</a:t>
            </a:r>
            <a:r>
              <a:rPr lang="ja-JP" altLang="en-US" dirty="0"/>
              <a:t>万円くら</a:t>
            </a:r>
            <a:br>
              <a:rPr lang="en-US" altLang="ja-JP" dirty="0"/>
            </a:br>
            <a:r>
              <a:rPr lang="ja-JP" altLang="en-US" dirty="0"/>
              <a:t>いかかった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pic>
        <p:nvPicPr>
          <p:cNvPr id="7" name="図 6" descr="カップ, 屋内, コーヒー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D1845D1E-E559-4CB5-9AC0-9F756376E6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3794" y="3635375"/>
            <a:ext cx="3086100" cy="231457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218642-BFC4-4AE6-BDCD-5C81D747DF63}"/>
              </a:ext>
            </a:extLst>
          </p:cNvPr>
          <p:cNvSpPr txBox="1"/>
          <p:nvPr/>
        </p:nvSpPr>
        <p:spPr>
          <a:xfrm>
            <a:off x="5980176" y="5952395"/>
            <a:ext cx="307971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36000" lvl="1"/>
            <a:r>
              <a:rPr lang="el-GR" altLang="ja-JP" sz="1000" dirty="0">
                <a:latin typeface="+mj-lt"/>
                <a:ea typeface="+mj-ea"/>
              </a:rPr>
              <a:t>ϕ</a:t>
            </a:r>
            <a:r>
              <a:rPr lang="en-US" altLang="ja-JP" sz="1000" dirty="0">
                <a:latin typeface="+mj-lt"/>
                <a:ea typeface="+mj-ea"/>
              </a:rPr>
              <a:t>8</a:t>
            </a:r>
            <a:r>
              <a:rPr lang="el-GR" altLang="ja-JP" sz="1000" dirty="0">
                <a:latin typeface="+mj-lt"/>
                <a:ea typeface="+mj-ea"/>
              </a:rPr>
              <a:t>0×</a:t>
            </a:r>
            <a:r>
              <a:rPr lang="en-US" altLang="ja-JP" sz="1000" dirty="0">
                <a:latin typeface="+mj-lt"/>
                <a:ea typeface="+mj-ea"/>
              </a:rPr>
              <a:t>8</a:t>
            </a:r>
            <a:r>
              <a:rPr lang="el-GR" altLang="ja-JP" sz="1000" dirty="0">
                <a:latin typeface="+mj-lt"/>
                <a:ea typeface="+mj-ea"/>
              </a:rPr>
              <a:t>0</a:t>
            </a:r>
            <a:r>
              <a:rPr lang="ja-JP" altLang="en-US" sz="1000" dirty="0">
                <a:latin typeface="+mj-lt"/>
                <a:ea typeface="+mj-ea"/>
              </a:rPr>
              <a:t>のアルミ，</a:t>
            </a:r>
            <a:r>
              <a:rPr lang="el-GR" altLang="ja-JP" sz="1000" dirty="0">
                <a:latin typeface="+mj-lt"/>
                <a:ea typeface="+mj-ea"/>
              </a:rPr>
              <a:t> ϕ40×40</a:t>
            </a:r>
            <a:r>
              <a:rPr lang="ja-JP" altLang="en-US" sz="1000" dirty="0">
                <a:latin typeface="+mj-lt"/>
                <a:ea typeface="+mj-ea"/>
              </a:rPr>
              <a:t>のアルミとタングステン（高増潔作成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lang="en-US" altLang="ja-JP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5271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05E509-AFB7-41C7-902C-1E70EE22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メモ：材料の密度（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07F076-1A97-4339-B485-D8A31755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254F-42BB-47AB-93BB-AC855D91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F6FD7-26E1-414F-A5BF-EE39F839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6290AD-E1F5-40E7-8BA5-940F6E97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3699383" cy="5400675"/>
          </a:xfrm>
        </p:spPr>
        <p:txBody>
          <a:bodyPr/>
          <a:lstStyle/>
          <a:p>
            <a:r>
              <a:rPr kumimoji="1" lang="ja-JP" altLang="en-US" dirty="0"/>
              <a:t>各種材料の密度を示す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密度</a:t>
            </a:r>
            <a:r>
              <a:rPr kumimoji="1" lang="en-US" altLang="ja-JP" dirty="0"/>
              <a:t>19</a:t>
            </a:r>
            <a:r>
              <a:rPr kumimoji="1" lang="ja-JP" altLang="en-US" dirty="0"/>
              <a:t>以上の材料は，限られている</a:t>
            </a:r>
            <a:endParaRPr kumimoji="1" lang="en-US" altLang="ja-JP" dirty="0"/>
          </a:p>
          <a:p>
            <a:pPr lvl="1"/>
            <a:r>
              <a:rPr lang="ja-JP" altLang="en-US" dirty="0"/>
              <a:t>値段が安いのは，劣化ウランとタングステンで高密度を生かして，バラスト，重りに使われる（鉛は安いが環境問題で使えなくなった）</a:t>
            </a:r>
            <a:endParaRPr lang="en-US" altLang="ja-JP" dirty="0"/>
          </a:p>
          <a:p>
            <a:pPr lvl="1"/>
            <a:r>
              <a:rPr lang="ja-JP" altLang="en-US" dirty="0"/>
              <a:t>劣化ウラン弾→劣化ウランを弾丸に使うのは他の理由もある</a:t>
            </a:r>
            <a:endParaRPr lang="en-US" altLang="ja-JP" dirty="0"/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F66FED39-25BF-42C4-8905-8F9632AF3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473385"/>
              </p:ext>
            </p:extLst>
          </p:nvPr>
        </p:nvGraphicFramePr>
        <p:xfrm>
          <a:off x="4045472" y="991467"/>
          <a:ext cx="4984975" cy="4875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3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2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材料（</a:t>
                      </a:r>
                      <a:r>
                        <a:rPr lang="en-US" altLang="ja-JP" sz="1400" u="none" strike="noStrike" dirty="0">
                          <a:effectLst/>
                        </a:rPr>
                        <a:t>g</a:t>
                      </a:r>
                      <a:r>
                        <a:rPr lang="ja-JP" altLang="en-US" sz="1400" u="none" strike="noStrike" dirty="0">
                          <a:effectLst/>
                        </a:rPr>
                        <a:t>単価）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原子</a:t>
                      </a:r>
                      <a:endParaRPr lang="en-US" altLang="ja-JP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記号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原子</a:t>
                      </a:r>
                      <a:endParaRPr lang="en-US" altLang="ja-JP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番号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密度</a:t>
                      </a:r>
                      <a:endParaRPr lang="en-US" altLang="ja-JP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g/cm</a:t>
                      </a:r>
                      <a:r>
                        <a:rPr lang="en-US" sz="1400" u="none" strike="noStrike" baseline="30000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</a:rPr>
                        <a:t>ϕ40</a:t>
                      </a:r>
                      <a:r>
                        <a:rPr lang="en-US" altLang="ja-JP" sz="1400" u="none" strike="noStrike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×</a:t>
                      </a:r>
                      <a:r>
                        <a:rPr lang="en-US" altLang="ja-JP" sz="1400" u="none" strike="noStrike" dirty="0">
                          <a:effectLst/>
                        </a:rPr>
                        <a:t>40</a:t>
                      </a:r>
                      <a:r>
                        <a:rPr lang="ja-JP" altLang="en-US" sz="1400" u="none" strike="noStrike" dirty="0">
                          <a:effectLst/>
                        </a:rPr>
                        <a:t>の</a:t>
                      </a:r>
                      <a:endParaRPr lang="en-US" altLang="ja-JP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円筒の質量</a:t>
                      </a:r>
                      <a:r>
                        <a:rPr lang="en-US" altLang="ja-JP" sz="1400" u="none" strike="noStrike" dirty="0">
                          <a:effectLst/>
                        </a:rPr>
                        <a:t>g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オスミウム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22.59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1135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イリジウム（</a:t>
                      </a:r>
                      <a:r>
                        <a:rPr lang="en-US" altLang="ja-JP" sz="1400" u="none" strike="noStrike" dirty="0">
                          <a:effectLst/>
                        </a:rPr>
                        <a:t>5,500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22.56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1134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白金（</a:t>
                      </a:r>
                      <a:r>
                        <a:rPr lang="en-US" altLang="ja-JP" sz="1400" u="none" strike="noStrike" dirty="0">
                          <a:effectLst/>
                        </a:rPr>
                        <a:t>3,000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Pt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21.45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1078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金（</a:t>
                      </a:r>
                      <a:r>
                        <a:rPr lang="en-US" altLang="ja-JP" sz="1400" u="none" strike="noStrike" dirty="0">
                          <a:effectLst/>
                        </a:rPr>
                        <a:t>4,500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19.30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970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タングステン（</a:t>
                      </a:r>
                      <a:r>
                        <a:rPr lang="en-US" altLang="ja-JP" sz="1400" u="none" strike="noStrike" dirty="0">
                          <a:effectLst/>
                        </a:rPr>
                        <a:t>3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19.25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968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ウラン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19.10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960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鉛（</a:t>
                      </a:r>
                      <a:r>
                        <a:rPr lang="en-US" altLang="ja-JP" sz="1400" u="none" strike="noStrike" dirty="0">
                          <a:effectLst/>
                        </a:rPr>
                        <a:t>0.2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11.34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570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銀（</a:t>
                      </a:r>
                      <a:r>
                        <a:rPr lang="en-US" altLang="ja-JP" sz="1400" u="none" strike="noStrike" dirty="0">
                          <a:effectLst/>
                        </a:rPr>
                        <a:t>60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47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10.49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527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銅（</a:t>
                      </a:r>
                      <a:r>
                        <a:rPr lang="en-US" altLang="ja-JP" sz="1400" u="none" strike="noStrike" dirty="0">
                          <a:effectLst/>
                        </a:rPr>
                        <a:t>0.7</a:t>
                      </a:r>
                      <a:r>
                        <a:rPr lang="ja-JP" altLang="en-US" sz="1400" u="none" strike="noStrike" dirty="0">
                          <a:effectLst/>
                        </a:rPr>
                        <a:t>円以下）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8.94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449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黄銅（真鍮）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Cu, Zn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427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炭素鋼（</a:t>
                      </a:r>
                      <a:r>
                        <a:rPr lang="en-US" altLang="ja-JP" sz="1400" u="none" strike="noStrike" dirty="0">
                          <a:effectLst/>
                        </a:rPr>
                        <a:t>0.01</a:t>
                      </a:r>
                      <a:r>
                        <a:rPr lang="ja-JP" altLang="en-US" sz="1400" u="none" strike="noStrike" dirty="0">
                          <a:effectLst/>
                        </a:rPr>
                        <a:t>円以下）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Fe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7.80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392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錫（スズ）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50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7.37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亜鉛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Zn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30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7.14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359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アルミニウム（</a:t>
                      </a:r>
                      <a:r>
                        <a:rPr lang="en-US" altLang="ja-JP" sz="1400" u="none" strike="noStrike" dirty="0">
                          <a:effectLst/>
                        </a:rPr>
                        <a:t>0.2</a:t>
                      </a:r>
                      <a:r>
                        <a:rPr lang="ja-JP" altLang="en-US" sz="1400" u="none" strike="noStrike" dirty="0">
                          <a:effectLst/>
                        </a:rPr>
                        <a:t>円）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2.70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136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アルミニウム（</a:t>
                      </a:r>
                      <a:r>
                        <a:rPr lang="en-US" altLang="ja-JP" sz="1400" u="none" strike="noStrike" dirty="0">
                          <a:effectLst/>
                        </a:rPr>
                        <a:t>ϕ80×80</a:t>
                      </a:r>
                      <a:r>
                        <a:rPr lang="ja-JP" altLang="en-US" sz="1400" u="none" strike="noStrike" dirty="0">
                          <a:effectLst/>
                        </a:rPr>
                        <a:t>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2.70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1086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ガラス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2.50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126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プラスチック：アクリル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1.19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プラスチック：ポリエチレン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0.93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木材：欅（けやき）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0.70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木材：桐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0.31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626" marR="8626" marT="8626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3C95A6-ECD0-4DDA-93E8-3134F246D38E}"/>
              </a:ext>
            </a:extLst>
          </p:cNvPr>
          <p:cNvSpPr txBox="1"/>
          <p:nvPr/>
        </p:nvSpPr>
        <p:spPr>
          <a:xfrm>
            <a:off x="4045472" y="5948041"/>
            <a:ext cx="4906504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36000" lvl="1"/>
            <a:r>
              <a:rPr lang="ja-JP" altLang="en-US" sz="1000" dirty="0">
                <a:latin typeface="+mj-lt"/>
                <a:ea typeface="+mj-ea"/>
              </a:rPr>
              <a:t>材料の単価，密度，</a:t>
            </a:r>
            <a:r>
              <a:rPr lang="el-GR" altLang="ja-JP" sz="1000" dirty="0">
                <a:latin typeface="+mj-lt"/>
                <a:ea typeface="+mj-ea"/>
              </a:rPr>
              <a:t>ϕ40</a:t>
            </a:r>
            <a:r>
              <a:rPr lang="el-GR" altLang="ja-JP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l-GR" altLang="ja-JP" sz="1000" dirty="0">
                <a:latin typeface="+mj-lt"/>
                <a:ea typeface="+mj-ea"/>
              </a:rPr>
              <a:t>40</a:t>
            </a:r>
            <a:r>
              <a:rPr lang="ja-JP" altLang="en-US" sz="1000" dirty="0">
                <a:latin typeface="+mj-lt"/>
                <a:ea typeface="+mj-ea"/>
              </a:rPr>
              <a:t>の円筒の質量（ネット上のデータより高増潔作成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lang="en-US" altLang="ja-JP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65668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トレーサビリティ（</a:t>
            </a:r>
            <a:r>
              <a:rPr lang="en-US" altLang="ja-JP" dirty="0"/>
              <a:t>traceability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個々の校正が</a:t>
            </a:r>
            <a:r>
              <a:rPr lang="ja-JP" altLang="en-US" b="0" i="0" dirty="0">
                <a:solidFill>
                  <a:srgbClr val="FF0000"/>
                </a:solidFill>
                <a:effectLst/>
                <a:latin typeface="Lucida Grande"/>
              </a:rPr>
              <a:t>測定不確かさ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に寄与する，文書化された</a:t>
            </a:r>
            <a:r>
              <a:rPr lang="ja-JP" altLang="en-US" b="0" i="0" dirty="0">
                <a:solidFill>
                  <a:srgbClr val="FF0000"/>
                </a:solidFill>
                <a:effectLst/>
                <a:latin typeface="Lucida Grande"/>
              </a:rPr>
              <a:t>切れ目のない校正の連鎖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を通じて，測定結果を</a:t>
            </a:r>
            <a:r>
              <a:rPr lang="ja-JP" altLang="en-US" b="0" i="0" dirty="0">
                <a:solidFill>
                  <a:srgbClr val="FF0000"/>
                </a:solidFill>
                <a:effectLst/>
                <a:latin typeface="Lucida Grande"/>
              </a:rPr>
              <a:t>計量参照に関連付ける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ことができる測定結果の性質</a:t>
            </a:r>
            <a:endParaRPr lang="en-US" altLang="ja-JP" b="0" i="0" dirty="0">
              <a:solidFill>
                <a:srgbClr val="222222"/>
              </a:solidFill>
              <a:effectLst/>
              <a:latin typeface="Lucida Grande"/>
            </a:endParaRPr>
          </a:p>
          <a:p>
            <a:pPr lvl="1"/>
            <a:r>
              <a:rPr lang="en-US" altLang="ja-JP" b="0" i="0" dirty="0">
                <a:solidFill>
                  <a:srgbClr val="222222"/>
                </a:solidFill>
                <a:effectLst/>
                <a:latin typeface="Lucida Grande"/>
              </a:rPr>
              <a:t>property of a measurement result whereby the result can be related to a reference through a documented unbroken chain of calibrations, each contributing to the measurement uncertainty</a:t>
            </a:r>
          </a:p>
          <a:p>
            <a:pPr lvl="1"/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ポイントは</a:t>
            </a:r>
            <a:r>
              <a:rPr lang="en-US" altLang="ja-JP" dirty="0">
                <a:solidFill>
                  <a:srgbClr val="222222"/>
                </a:solidFill>
                <a:latin typeface="Lucida Grande"/>
              </a:rPr>
              <a:t>3</a:t>
            </a:r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つ</a:t>
            </a:r>
            <a:endParaRPr lang="en-US" altLang="ja-JP" dirty="0">
              <a:solidFill>
                <a:srgbClr val="222222"/>
              </a:solidFill>
              <a:latin typeface="Lucida Grande"/>
            </a:endParaRPr>
          </a:p>
          <a:p>
            <a:pPr lvl="2"/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測定不確かさ（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Lucida Grande"/>
              </a:rPr>
              <a:t>measurement uncertainty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Lucida Grande"/>
              </a:rPr>
              <a:t>）</a:t>
            </a:r>
            <a:endParaRPr lang="en-US" altLang="ja-JP" b="0" i="0" dirty="0">
              <a:solidFill>
                <a:srgbClr val="222222"/>
              </a:solidFill>
              <a:effectLst/>
              <a:latin typeface="Lucida Grande"/>
            </a:endParaRPr>
          </a:p>
          <a:p>
            <a:pPr lvl="2"/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切れ目のない校正（</a:t>
            </a:r>
            <a:r>
              <a:rPr lang="en-US" altLang="ja-JP" dirty="0">
                <a:solidFill>
                  <a:srgbClr val="222222"/>
                </a:solidFill>
                <a:latin typeface="Lucida Grande"/>
              </a:rPr>
              <a:t>unbroken chain of calibrations</a:t>
            </a:r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）</a:t>
            </a:r>
            <a:endParaRPr lang="en-US" altLang="ja-JP" dirty="0">
              <a:solidFill>
                <a:srgbClr val="222222"/>
              </a:solidFill>
              <a:latin typeface="Lucida Grande"/>
            </a:endParaRPr>
          </a:p>
          <a:p>
            <a:pPr lvl="2"/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計量参照（</a:t>
            </a:r>
            <a:r>
              <a:rPr lang="en-US" altLang="ja-JP" dirty="0">
                <a:solidFill>
                  <a:srgbClr val="222222"/>
                </a:solidFill>
                <a:latin typeface="Lucida Grande"/>
              </a:rPr>
              <a:t>reference</a:t>
            </a:r>
            <a:r>
              <a:rPr lang="ja-JP" altLang="en-US" dirty="0">
                <a:solidFill>
                  <a:srgbClr val="222222"/>
                </a:solidFill>
                <a:latin typeface="Lucida Grande"/>
              </a:rPr>
              <a:t>）</a:t>
            </a:r>
            <a:endParaRPr lang="en-US" altLang="ja-JP" dirty="0">
              <a:solidFill>
                <a:srgbClr val="222222"/>
              </a:solidFill>
              <a:latin typeface="Lucida Grande"/>
            </a:endParaRPr>
          </a:p>
          <a:p>
            <a:pPr eaLnBrk="1" hangingPunct="1"/>
            <a:r>
              <a:rPr lang="ja-JP" altLang="en-US" dirty="0"/>
              <a:t>高い精度で測定することと，測定結果が正しいことは同じではない．</a:t>
            </a:r>
            <a:endParaRPr lang="en-US" altLang="ja-JP" dirty="0"/>
          </a:p>
          <a:p>
            <a:pPr lvl="1"/>
            <a:r>
              <a:rPr lang="ja-JP" altLang="en-US" dirty="0"/>
              <a:t>全ての測定は，世界的な基準（標準）に合わせる必要がある．</a:t>
            </a:r>
          </a:p>
          <a:p>
            <a:pPr lvl="1"/>
            <a:r>
              <a:rPr lang="ja-JP" altLang="en-US" dirty="0"/>
              <a:t>世界的な標準に合わせる基本的な考え方がトレーサビリティ</a:t>
            </a:r>
            <a:endParaRPr lang="en-US" altLang="ja-JP" dirty="0"/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トレーサビリティのまとめ</a:t>
            </a:r>
          </a:p>
        </p:txBody>
      </p:sp>
      <p:sp>
        <p:nvSpPr>
          <p:cNvPr id="2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2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2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693EC4-DA72-48EC-96F9-BFAFF1367C0E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45A50B85-C501-485A-B855-2ADA427B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メモ：トレーサビリティ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E2C9C1-2586-4816-B51A-37C67883B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1580A7-3D45-4175-9968-7A9CF5E5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5A5320-273A-4214-B5CF-57D02C4D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5BBDAA3-764C-4AA9-BE60-D959EF481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トレーサビリティと不確かさは，精密測定の講義の主要な課題である</a:t>
            </a:r>
            <a:endParaRPr kumimoji="1" lang="en-US" altLang="ja-JP" dirty="0"/>
          </a:p>
          <a:p>
            <a:pPr lvl="1"/>
            <a:r>
              <a:rPr lang="ja-JP" altLang="en-US" dirty="0"/>
              <a:t>まず，トレーサビリティのイメージを説明する→食品トレーサビリティのほうがなじみがある</a:t>
            </a:r>
            <a:endParaRPr lang="en-US" altLang="ja-JP" dirty="0"/>
          </a:p>
          <a:p>
            <a:pPr lvl="1"/>
            <a:r>
              <a:rPr kumimoji="1" lang="en-US" altLang="ja-JP" dirty="0"/>
              <a:t>GPS</a:t>
            </a:r>
            <a:r>
              <a:rPr kumimoji="1" lang="ja-JP" altLang="en-US" dirty="0"/>
              <a:t>と地図は，トレーサビリティの導入の例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言いたいのは，「</a:t>
            </a:r>
            <a:r>
              <a:rPr kumimoji="1" lang="en-US" altLang="ja-JP" dirty="0"/>
              <a:t>GPS</a:t>
            </a:r>
            <a:r>
              <a:rPr kumimoji="1" lang="ja-JP" altLang="en-US" dirty="0"/>
              <a:t>のまとめ」に書いてあること→</a:t>
            </a:r>
            <a:r>
              <a:rPr lang="ja-JP" altLang="en-US" dirty="0"/>
              <a:t>高い精度で測定することと，測定結果が正しいことは同じではない，正しいことを示すのにはトレーサビリティが必要</a:t>
            </a:r>
            <a:endParaRPr kumimoji="1" lang="en-US" altLang="ja-JP" dirty="0"/>
          </a:p>
          <a:p>
            <a:pPr lvl="2"/>
            <a:r>
              <a:rPr lang="ja-JP" altLang="en-US" dirty="0"/>
              <a:t>伊能忠敬の話は，個人的に好きなので入れてある→メートルの話とつながる部分もある</a:t>
            </a:r>
            <a:endParaRPr lang="en-US" altLang="ja-JP" dirty="0"/>
          </a:p>
          <a:p>
            <a:pPr lvl="1"/>
            <a:r>
              <a:rPr lang="ja-JP" altLang="en-US" dirty="0"/>
              <a:t>質量のトレーサビリティ</a:t>
            </a:r>
            <a:endParaRPr lang="en-US" altLang="ja-JP" dirty="0"/>
          </a:p>
          <a:p>
            <a:pPr lvl="2"/>
            <a:r>
              <a:rPr lang="ja-JP" altLang="en-US" dirty="0"/>
              <a:t>比較の連鎖が分かりやすいので入れているが，質量の定義は</a:t>
            </a:r>
            <a:r>
              <a:rPr lang="en-US" altLang="ja-JP" dirty="0"/>
              <a:t>2019</a:t>
            </a:r>
            <a:r>
              <a:rPr lang="ja-JP" altLang="en-US" dirty="0"/>
              <a:t>年に変わっていることの説明が必要</a:t>
            </a:r>
            <a:endParaRPr lang="en-US" altLang="ja-JP" dirty="0"/>
          </a:p>
          <a:p>
            <a:pPr lvl="2"/>
            <a:r>
              <a:rPr lang="ja-JP" altLang="en-US" dirty="0"/>
              <a:t>材料の密度については，タングステンでキログラム原器のモデルを作ったので載せてある→実際に</a:t>
            </a:r>
            <a:r>
              <a:rPr lang="en-US" altLang="ja-JP" dirty="0"/>
              <a:t>Φ80x80</a:t>
            </a:r>
            <a:r>
              <a:rPr lang="ja-JP" altLang="en-US" dirty="0"/>
              <a:t>のアルミ，</a:t>
            </a:r>
            <a:r>
              <a:rPr lang="en-US" altLang="ja-JP" dirty="0"/>
              <a:t>Φ40x40</a:t>
            </a:r>
            <a:r>
              <a:rPr lang="ja-JP" altLang="en-US" dirty="0"/>
              <a:t>のアルミ，</a:t>
            </a:r>
            <a:r>
              <a:rPr lang="en-US" altLang="ja-JP" dirty="0"/>
              <a:t> Φ40x40</a:t>
            </a:r>
            <a:r>
              <a:rPr lang="ja-JP" altLang="en-US" dirty="0"/>
              <a:t>タングステンを実際に持ってもらうと印象に残る</a:t>
            </a:r>
            <a:endParaRPr kumimoji="1" lang="en-US" altLang="ja-JP" dirty="0"/>
          </a:p>
          <a:p>
            <a:pPr lvl="2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65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GPS</a:t>
            </a:r>
            <a:r>
              <a:rPr lang="ja-JP" altLang="en-US" dirty="0"/>
              <a:t>と地図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74229" y="6234038"/>
            <a:ext cx="3577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+mn-lt"/>
                <a:ea typeface="+mj-ea"/>
              </a:rPr>
              <a:t>農林水産省ホームページ：</a:t>
            </a:r>
            <a:r>
              <a:rPr lang="en-US" altLang="ja-JP" sz="1000" dirty="0">
                <a:latin typeface="+mn-lt"/>
                <a:ea typeface="+mj-ea"/>
              </a:rPr>
              <a:t>https://www.maff.go.jp/j/syouan/seisaku/trace/</a:t>
            </a:r>
            <a:r>
              <a:rPr lang="ja-JP" altLang="en-US" sz="1000" dirty="0">
                <a:latin typeface="+mn-lt"/>
                <a:ea typeface="+mj-ea"/>
              </a:rPr>
              <a:t>　</a:t>
            </a:r>
            <a:endParaRPr kumimoji="1" lang="ja-JP" altLang="en-US" sz="1000" dirty="0">
              <a:latin typeface="+mn-lt"/>
              <a:ea typeface="+mj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090D36F-2928-45FD-AC7E-A40F144BAE2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0086" y="1081278"/>
            <a:ext cx="3634740" cy="50977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022E3C-67BC-48B5-A6B7-EC6942F9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メモ：食品トレーサビリティ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3CF358-97E4-4A86-8338-C03AF051B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D689C1-822E-40E0-A8EA-4490E6FC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D7D018-BF7E-4167-BEBD-7F51E856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A65371-BC84-4181-BF5B-9D19E340B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前頁のパンフレットは，かなり昔のもので楽しい雰囲気がある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産地から食卓まで顔が見えるいい関係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食品の履歴書</a:t>
            </a:r>
            <a:endParaRPr kumimoji="1" lang="en-US" altLang="ja-JP" dirty="0"/>
          </a:p>
          <a:p>
            <a:r>
              <a:rPr lang="ja-JP" altLang="en-US" dirty="0"/>
              <a:t>現在の農水省の食品トレーサビリティのホームページ</a:t>
            </a:r>
            <a:endParaRPr lang="en-US" altLang="ja-JP" dirty="0"/>
          </a:p>
          <a:p>
            <a:pPr lvl="1"/>
            <a:r>
              <a:rPr kumimoji="1" lang="en-US" altLang="ja-JP" dirty="0"/>
              <a:t>https://www.maff.go.jp/j/syouan/seisaku/trace/</a:t>
            </a:r>
            <a:r>
              <a:rPr kumimoji="1" lang="ja-JP" altLang="en-US" dirty="0"/>
              <a:t>　を参照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かなり厳しい雰囲気になっている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失敗しない！加工食品の原材料表示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事故対応，あなたの会社は大丈夫？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食品トレーサビリティ「実践的なマニュアル」</a:t>
            </a:r>
            <a:endParaRPr lang="en-US" altLang="ja-JP" dirty="0"/>
          </a:p>
          <a:p>
            <a:pPr lvl="1"/>
            <a:r>
              <a:rPr kumimoji="1" lang="ja-JP" altLang="en-US" dirty="0"/>
              <a:t>法律的な整備も進み，守らないと大変なことになる方向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牛の個体識別のための情報の管理及び伝達に関する特別措置法（牛トレサ法）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米トレーサビリティ法</a:t>
            </a:r>
            <a:endParaRPr kumimoji="1" lang="en-US" altLang="ja-JP" dirty="0"/>
          </a:p>
          <a:p>
            <a:r>
              <a:rPr kumimoji="1" lang="ja-JP" altLang="en-US" dirty="0"/>
              <a:t>食品では，産地偽装，危険な食品などの事件が常にあり，食品トレーサビリティを確保することが必須となってきた．工業製品では，同様にとても大切が概念である．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510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GPS</a:t>
            </a:r>
            <a:r>
              <a:rPr lang="ja-JP" altLang="en-US" dirty="0"/>
              <a:t>（</a:t>
            </a:r>
            <a:r>
              <a:rPr lang="en-US" altLang="ja-JP" dirty="0"/>
              <a:t>Global Positioning System</a:t>
            </a:r>
            <a:r>
              <a:rPr lang="ja-JP" altLang="en-US" dirty="0"/>
              <a:t>）で地球上のいかなるところで人工衛星から，位置（</a:t>
            </a:r>
            <a:r>
              <a:rPr lang="en-US" altLang="ja-JP" dirty="0"/>
              <a:t>3</a:t>
            </a:r>
            <a:r>
              <a:rPr lang="ja-JP" altLang="en-US" dirty="0"/>
              <a:t>次元）＋時間（</a:t>
            </a:r>
            <a:r>
              <a:rPr lang="en-US" altLang="ja-JP" dirty="0"/>
              <a:t>1</a:t>
            </a:r>
            <a:r>
              <a:rPr lang="ja-JP" altLang="en-US" dirty="0"/>
              <a:t>次元）が測定できる．</a:t>
            </a:r>
          </a:p>
        </p:txBody>
      </p:sp>
      <p:sp>
        <p:nvSpPr>
          <p:cNvPr id="6738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/>
              <a:t>GPS</a:t>
            </a:r>
            <a:r>
              <a:rPr lang="ja-JP" altLang="en-US"/>
              <a:t>による測量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2022/4/15</a:t>
            </a: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7CB5A-DF91-46DF-9D1B-74BCF54B95AC}" type="slidenum">
              <a:rPr lang="en-US" altLang="ja-JP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1751013" y="2906713"/>
            <a:ext cx="4286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2894013" y="1374775"/>
            <a:ext cx="4286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99964" y="5094807"/>
            <a:ext cx="3377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lt"/>
                <a:ea typeface="+mn-ea"/>
              </a:rPr>
              <a:t>パブリック・ドメイン</a:t>
            </a:r>
            <a:r>
              <a:rPr kumimoji="1" lang="en-US" altLang="ja-JP" sz="1000" dirty="0">
                <a:latin typeface="+mn-lt"/>
                <a:ea typeface="+mn-ea"/>
              </a:rPr>
              <a:t> https://commons.wikimedia.org/w/index.php?curid=3668981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59BDA0-675B-4080-82DE-78536ACDBC81}"/>
              </a:ext>
            </a:extLst>
          </p:cNvPr>
          <p:cNvSpPr txBox="1"/>
          <p:nvPr/>
        </p:nvSpPr>
        <p:spPr>
          <a:xfrm>
            <a:off x="212852" y="5228919"/>
            <a:ext cx="3377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lt"/>
                <a:ea typeface="+mn-ea"/>
              </a:rPr>
              <a:t>GPS</a:t>
            </a:r>
            <a:r>
              <a:rPr kumimoji="1" lang="ja-JP" altLang="en-US" sz="1000" dirty="0">
                <a:latin typeface="+mn-lt"/>
                <a:ea typeface="+mn-ea"/>
              </a:rPr>
              <a:t>のイメージ（フリー画像）</a:t>
            </a:r>
            <a:endParaRPr kumimoji="1" lang="en-US" altLang="ja-JP" sz="1000" dirty="0">
              <a:latin typeface="+mn-lt"/>
              <a:ea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6C1E0EB-DB90-4679-B66E-D97AC006721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90" y="2167890"/>
            <a:ext cx="3497580" cy="279654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110505D-502F-4CEA-8FED-D4F177F80B5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844" y="1987162"/>
            <a:ext cx="4460748" cy="318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2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GPS</a:t>
            </a:r>
            <a:r>
              <a:rPr lang="ja-JP" altLang="en-US"/>
              <a:t>によって測定すると，日本列島の位置は </a:t>
            </a:r>
            <a:r>
              <a:rPr lang="en-US" altLang="ja-JP"/>
              <a:t>450 m </a:t>
            </a:r>
            <a:r>
              <a:rPr lang="ja-JP" altLang="en-US"/>
              <a:t>南東にずれていた．</a:t>
            </a:r>
          </a:p>
          <a:p>
            <a:r>
              <a:rPr lang="ja-JP" altLang="en-US"/>
              <a:t>日本が移動したのか？</a:t>
            </a:r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日本が動いた？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3936B-1D8E-49FB-9570-9C24EBEF4022}" type="slidenum">
              <a:rPr lang="en-US" altLang="ja-JP" smtClean="0"/>
              <a:pPr/>
              <a:t>7</a:t>
            </a:fld>
            <a:endParaRPr lang="en-US" altLang="ja-JP"/>
          </a:p>
        </p:txBody>
      </p:sp>
      <p:pic>
        <p:nvPicPr>
          <p:cNvPr id="7175" name="Picture 4" descr="jpn2"/>
          <p:cNvPicPr>
            <a:picLocks noChangeAspect="1" noChangeArrowheads="1"/>
          </p:cNvPicPr>
          <p:nvPr/>
        </p:nvPicPr>
        <p:blipFill>
          <a:blip r:embed="rId3" cstate="email">
            <a:lum bright="-6000" contrast="5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319" y="2550063"/>
            <a:ext cx="7543800" cy="3352800"/>
          </a:xfrm>
          <a:prstGeom prst="rect">
            <a:avLst/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5028944" y="5948560"/>
            <a:ext cx="25987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+mn-lt"/>
                <a:ea typeface="+mj-ea"/>
              </a:rPr>
              <a:t>国土地理院ホームページ：</a:t>
            </a:r>
            <a:r>
              <a:rPr lang="en-US" altLang="ja-JP" sz="900" dirty="0">
                <a:latin typeface="+mn-lt"/>
                <a:ea typeface="+mj-ea"/>
              </a:rPr>
              <a:t>https://www.gsi.go.jp/</a:t>
            </a:r>
            <a:endParaRPr kumimoji="1" lang="ja-JP" altLang="en-US" sz="900" dirty="0">
              <a:latin typeface="+mn-lt"/>
              <a:ea typeface="+mj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57AD126-7135-419E-B4D5-0052645F7E0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0632" y="1258824"/>
            <a:ext cx="2255520" cy="32613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伊能忠敬（</a:t>
            </a:r>
            <a:r>
              <a:rPr lang="en-US" altLang="ja-JP" dirty="0"/>
              <a:t>1745-1818</a:t>
            </a:r>
            <a:r>
              <a:rPr lang="ja-JP" altLang="en-US" dirty="0"/>
              <a:t>）</a:t>
            </a:r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当時としては，世界最高の精度で測量を行った</a:t>
            </a:r>
            <a:endParaRPr lang="ja-JP" altLang="en-US" dirty="0"/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伊能忠敬（</a:t>
            </a:r>
            <a:r>
              <a:rPr lang="en-US" altLang="ja-JP" dirty="0"/>
              <a:t>1</a:t>
            </a:r>
            <a:r>
              <a:rPr lang="ja-JP" altLang="en-US" dirty="0"/>
              <a:t>）：測量技術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58A-4AE4-4469-8FFD-7ECF23AC1690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D8357C-D401-4C3A-8DDF-45174C59AF50}"/>
              </a:ext>
            </a:extLst>
          </p:cNvPr>
          <p:cNvSpPr txBox="1"/>
          <p:nvPr/>
        </p:nvSpPr>
        <p:spPr>
          <a:xfrm>
            <a:off x="1179575" y="5704974"/>
            <a:ext cx="40142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b="0" i="0" dirty="0">
                <a:solidFill>
                  <a:srgbClr val="333333"/>
                </a:solidFill>
                <a:effectLst/>
                <a:latin typeface="Yu Gothic" panose="020B0400000000000000" pitchFamily="50" charset="-128"/>
                <a:ea typeface="Yu Gothic" panose="020B0400000000000000" pitchFamily="50" charset="-128"/>
              </a:rPr>
              <a:t>伊能中図　九州南半の一部　国土地理院古地図コレクション</a:t>
            </a:r>
            <a:endParaRPr lang="en-US" altLang="ja-JP" sz="1000" b="0" i="0" dirty="0">
              <a:solidFill>
                <a:srgbClr val="333333"/>
              </a:solidFill>
              <a:effectLst/>
              <a:latin typeface="Yu Gothic" panose="020B0400000000000000" pitchFamily="50" charset="-128"/>
              <a:ea typeface="Yu Gothic" panose="020B0400000000000000" pitchFamily="50" charset="-128"/>
            </a:endParaRPr>
          </a:p>
          <a:p>
            <a:r>
              <a:rPr lang="en-US" altLang="ja-JP" sz="1000" dirty="0"/>
              <a:t>https://kochizu.gsi.go.jp/items/171?from=category,10,index-table</a:t>
            </a:r>
            <a:endParaRPr lang="ja-JP" altLang="en-US" sz="1000" dirty="0"/>
          </a:p>
        </p:txBody>
      </p:sp>
      <p:pic>
        <p:nvPicPr>
          <p:cNvPr id="12" name="図 11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B1D9EFA7-4F77-4C00-867B-A0EB99A29F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81726" y="2189287"/>
            <a:ext cx="2667330" cy="3439937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1F4B31-DB30-4289-99C4-AE48A47D8DE4}"/>
              </a:ext>
            </a:extLst>
          </p:cNvPr>
          <p:cNvSpPr txBox="1"/>
          <p:nvPr/>
        </p:nvSpPr>
        <p:spPr>
          <a:xfrm>
            <a:off x="5720437" y="5685880"/>
            <a:ext cx="25731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伊能忠敬唯一の肖像画：</a:t>
            </a:r>
            <a:r>
              <a:rPr lang="zh-TW" altLang="en-US" sz="100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千葉県香取市　伊能忠敬記念館所蔵</a:t>
            </a:r>
            <a:endParaRPr lang="ja-JP" altLang="en-US" sz="10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3FE07FB-C112-4FF6-A756-91147BA98FD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" y="1839468"/>
            <a:ext cx="4572000" cy="37642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測量の開始</a:t>
            </a:r>
            <a:endParaRPr lang="en-US" altLang="ja-JP" dirty="0"/>
          </a:p>
          <a:p>
            <a:pPr lvl="1"/>
            <a:r>
              <a:rPr lang="en-US" altLang="ja-JP" dirty="0"/>
              <a:t>1979</a:t>
            </a:r>
            <a:r>
              <a:rPr lang="ja-JP" altLang="en-US" dirty="0"/>
              <a:t>年，</a:t>
            </a:r>
            <a:r>
              <a:rPr lang="en-US" altLang="ja-JP" dirty="0"/>
              <a:t>50</a:t>
            </a:r>
            <a:r>
              <a:rPr lang="ja-JP" altLang="en-US" dirty="0"/>
              <a:t>歳の時に家督を譲り隠居</a:t>
            </a:r>
            <a:endParaRPr lang="en-US" altLang="ja-JP" dirty="0"/>
          </a:p>
          <a:p>
            <a:pPr lvl="1"/>
            <a:r>
              <a:rPr lang="ja-JP" altLang="en-US" dirty="0"/>
              <a:t>天文方・高橋至時に師事し，測量・天文</a:t>
            </a:r>
            <a:br>
              <a:rPr lang="en-US" altLang="ja-JP" dirty="0"/>
            </a:br>
            <a:r>
              <a:rPr lang="ja-JP" altLang="en-US" dirty="0"/>
              <a:t>観測などを修めた</a:t>
            </a:r>
            <a:endParaRPr lang="en-US" altLang="ja-JP" dirty="0"/>
          </a:p>
          <a:p>
            <a:pPr lvl="1"/>
            <a:r>
              <a:rPr lang="en-US" altLang="ja-JP" dirty="0"/>
              <a:t>1800</a:t>
            </a:r>
            <a:r>
              <a:rPr lang="ja-JP" altLang="en-US" dirty="0"/>
              <a:t>年，第</a:t>
            </a:r>
            <a:r>
              <a:rPr lang="en-US" altLang="ja-JP" dirty="0"/>
              <a:t>1</a:t>
            </a:r>
            <a:r>
              <a:rPr lang="ja-JP" altLang="en-US" dirty="0"/>
              <a:t>次測量を開始，私財を投じ</a:t>
            </a:r>
            <a:br>
              <a:rPr lang="en-US" altLang="ja-JP" dirty="0"/>
            </a:br>
            <a:r>
              <a:rPr lang="ja-JP" altLang="en-US" dirty="0"/>
              <a:t>て測量事業を行った</a:t>
            </a:r>
            <a:endParaRPr lang="en-US" altLang="ja-JP" dirty="0"/>
          </a:p>
          <a:p>
            <a:pPr lvl="1"/>
            <a:r>
              <a:rPr lang="ja-JP" altLang="en-US" dirty="0"/>
              <a:t>その後徐々に幕府からの支援は増強</a:t>
            </a:r>
            <a:endParaRPr lang="en-US" altLang="ja-JP" dirty="0"/>
          </a:p>
          <a:p>
            <a:pPr lvl="1"/>
            <a:r>
              <a:rPr lang="en-US" altLang="ja-JP" dirty="0"/>
              <a:t>1816</a:t>
            </a:r>
            <a:r>
              <a:rPr lang="ja-JP" altLang="en-US" dirty="0"/>
              <a:t>年， </a:t>
            </a:r>
            <a:r>
              <a:rPr lang="en-US" altLang="ja-JP" dirty="0"/>
              <a:t>72</a:t>
            </a:r>
            <a:r>
              <a:rPr lang="ja-JP" altLang="en-US" dirty="0"/>
              <a:t>歳，</a:t>
            </a:r>
            <a:r>
              <a:rPr lang="en-US" altLang="ja-JP" dirty="0"/>
              <a:t> </a:t>
            </a:r>
            <a:r>
              <a:rPr lang="ja-JP" altLang="en-US" dirty="0"/>
              <a:t>第</a:t>
            </a:r>
            <a:r>
              <a:rPr lang="en-US" altLang="ja-JP" dirty="0"/>
              <a:t>10</a:t>
            </a:r>
            <a:r>
              <a:rPr lang="ja-JP" altLang="en-US" dirty="0"/>
              <a:t>次測量まで測量を</a:t>
            </a:r>
            <a:br>
              <a:rPr lang="en-US" altLang="ja-JP" dirty="0"/>
            </a:br>
            <a:r>
              <a:rPr lang="ja-JP" altLang="en-US" dirty="0"/>
              <a:t>行った</a:t>
            </a:r>
            <a:endParaRPr lang="en-US" altLang="ja-JP" dirty="0"/>
          </a:p>
          <a:p>
            <a:r>
              <a:rPr lang="ja-JP" altLang="en-US" dirty="0"/>
              <a:t>測量の方法</a:t>
            </a:r>
            <a:endParaRPr lang="en-US" altLang="ja-JP" dirty="0"/>
          </a:p>
          <a:p>
            <a:pPr lvl="1"/>
            <a:r>
              <a:rPr lang="ja-JP" altLang="en-US" dirty="0"/>
              <a:t>歩測（第</a:t>
            </a:r>
            <a:r>
              <a:rPr lang="en-US" altLang="ja-JP" dirty="0"/>
              <a:t>1</a:t>
            </a:r>
            <a:r>
              <a:rPr lang="ja-JP" altLang="en-US" dirty="0"/>
              <a:t>次）</a:t>
            </a:r>
            <a:endParaRPr lang="en-US" altLang="ja-JP" dirty="0"/>
          </a:p>
          <a:p>
            <a:pPr lvl="1"/>
            <a:r>
              <a:rPr lang="ja-JP" altLang="en-US" dirty="0"/>
              <a:t>鉄鎖，間縄</a:t>
            </a:r>
            <a:endParaRPr lang="en-US" altLang="ja-JP" dirty="0"/>
          </a:p>
          <a:p>
            <a:pPr lvl="1"/>
            <a:r>
              <a:rPr lang="ja-JP" altLang="en-US" dirty="0"/>
              <a:t>三角測量</a:t>
            </a:r>
            <a:endParaRPr lang="en-US" altLang="ja-JP" dirty="0"/>
          </a:p>
          <a:p>
            <a:pPr lvl="1"/>
            <a:r>
              <a:rPr lang="ja-JP" altLang="en-US" dirty="0"/>
              <a:t>緯度の天文観測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伊能忠敬（</a:t>
            </a:r>
            <a:r>
              <a:rPr lang="en-US" altLang="ja-JP" dirty="0"/>
              <a:t>2</a:t>
            </a:r>
            <a:r>
              <a:rPr lang="ja-JP" altLang="en-US" dirty="0"/>
              <a:t>）：測量の道具と方法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2022/4/15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01a</a:t>
            </a:r>
            <a:r>
              <a:rPr lang="ja-JP" altLang="en-US"/>
              <a:t>：トレーサビリティ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B98C-8641-4153-A9EB-A2A812AB11B3}" type="slidenum">
              <a:rPr lang="ja-JP" altLang="en-US" smtClean="0"/>
              <a:pPr/>
              <a:t>9</a:t>
            </a:fld>
            <a:endParaRPr lang="en-US" altLang="ja-JP"/>
          </a:p>
        </p:txBody>
      </p:sp>
      <p:pic>
        <p:nvPicPr>
          <p:cNvPr id="8" name="図 7" descr="伊能忠敬0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85336" y="883530"/>
            <a:ext cx="3131816" cy="2705744"/>
          </a:xfrm>
          <a:prstGeom prst="rect">
            <a:avLst/>
          </a:prstGeom>
        </p:spPr>
      </p:pic>
      <p:pic>
        <p:nvPicPr>
          <p:cNvPr id="10" name="コンテンツ プレースホルダ 6" descr="伊能忠敬0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93108" y="4044505"/>
            <a:ext cx="1246313" cy="180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コンテンツ プレースホルダ 6" descr="伊能忠敬0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1884" y="4610295"/>
            <a:ext cx="3910825" cy="115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D9DB11-61F1-479C-84CE-80FAF233A7F1}"/>
              </a:ext>
            </a:extLst>
          </p:cNvPr>
          <p:cNvSpPr txBox="1"/>
          <p:nvPr/>
        </p:nvSpPr>
        <p:spPr>
          <a:xfrm>
            <a:off x="4800600" y="5974470"/>
            <a:ext cx="425456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鉄鎖，間縄による測量：伊能忠孝の地図を読む（河出書房）</a:t>
            </a:r>
            <a:r>
              <a:rPr kumimoji="1" lang="en-US" altLang="ja-JP" sz="1000" dirty="0">
                <a:latin typeface="+mj-lt"/>
                <a:ea typeface="+mj-ea"/>
              </a:rPr>
              <a:t>p.26, p.27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0535312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F307EAA9-ABFD-4797-B383-AE89AC6F6D0A}" vid="{F03718A9-F5CE-4C62-B53F-6CFC45FF654C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精密測定テンプレート2022</Template>
  <TotalTime>4773</TotalTime>
  <Words>3244</Words>
  <Application>Microsoft Office PowerPoint</Application>
  <PresentationFormat>画面に合わせる (4:3)</PresentationFormat>
  <Paragraphs>446</Paragraphs>
  <Slides>24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3" baseType="lpstr">
      <vt:lpstr>Lucida Grande</vt:lpstr>
      <vt:lpstr>ＭＳ Ｐゴシック</vt:lpstr>
      <vt:lpstr>メイリオ</vt:lpstr>
      <vt:lpstr>Yu Gothic</vt:lpstr>
      <vt:lpstr>Arial</vt:lpstr>
      <vt:lpstr>Cambria Math</vt:lpstr>
      <vt:lpstr>Times New Roman</vt:lpstr>
      <vt:lpstr>Wingdings</vt:lpstr>
      <vt:lpstr>blank</vt:lpstr>
      <vt:lpstr>精密測定01a  トレーサビリティ</vt:lpstr>
      <vt:lpstr>利用上の注意</vt:lpstr>
      <vt:lpstr>メモ：トレーサビリティ</vt:lpstr>
      <vt:lpstr>GPSと地図</vt:lpstr>
      <vt:lpstr>メモ：食品トレーサビリティ</vt:lpstr>
      <vt:lpstr>GPSによる測量</vt:lpstr>
      <vt:lpstr>日本が動いた？</vt:lpstr>
      <vt:lpstr>伊能忠敬（1）：測量技術</vt:lpstr>
      <vt:lpstr>伊能忠敬（2）：測量の道具と方法</vt:lpstr>
      <vt:lpstr>伊能忠敬（3）：緯度の測定，経度の測定</vt:lpstr>
      <vt:lpstr>世界測地系移行</vt:lpstr>
      <vt:lpstr>GPSのまとめ</vt:lpstr>
      <vt:lpstr>メモ：GPSおよび緯度経度</vt:lpstr>
      <vt:lpstr>メモ：過去の経度の定義と測定</vt:lpstr>
      <vt:lpstr>メモ：日本経緯度原点</vt:lpstr>
      <vt:lpstr>メモ：伊能忠敬</vt:lpstr>
      <vt:lpstr>メモ：伊能大図を歩いて体感</vt:lpstr>
      <vt:lpstr>質量のトレーサビリティ体系（日本の1 kgとエジプトの1 kg）</vt:lpstr>
      <vt:lpstr>質量のトレーサビリティ（2019年以前）</vt:lpstr>
      <vt:lpstr>キログラム原器</vt:lpstr>
      <vt:lpstr>日本国キログラム原器</vt:lpstr>
      <vt:lpstr>メモ：材料の密度（1）</vt:lpstr>
      <vt:lpstr>メモ：材料の密度（2）</vt:lpstr>
      <vt:lpstr>トレーサビリティのまとめ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takamasu</dc:creator>
  <cp:lastModifiedBy>高増　潔</cp:lastModifiedBy>
  <cp:revision>180</cp:revision>
  <cp:lastPrinted>2021-10-19T23:19:43Z</cp:lastPrinted>
  <dcterms:created xsi:type="dcterms:W3CDTF">2004-06-09T07:26:51Z</dcterms:created>
  <dcterms:modified xsi:type="dcterms:W3CDTF">2022-06-18T06:44:31Z</dcterms:modified>
</cp:coreProperties>
</file>