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1"/>
  </p:sldMasterIdLst>
  <p:notesMasterIdLst>
    <p:notesMasterId r:id="rId33"/>
  </p:notesMasterIdLst>
  <p:handoutMasterIdLst>
    <p:handoutMasterId r:id="rId34"/>
  </p:handoutMasterIdLst>
  <p:sldIdLst>
    <p:sldId id="706" r:id="rId2"/>
    <p:sldId id="876" r:id="rId3"/>
    <p:sldId id="879" r:id="rId4"/>
    <p:sldId id="819" r:id="rId5"/>
    <p:sldId id="820" r:id="rId6"/>
    <p:sldId id="869" r:id="rId7"/>
    <p:sldId id="874" r:id="rId8"/>
    <p:sldId id="825" r:id="rId9"/>
    <p:sldId id="823" r:id="rId10"/>
    <p:sldId id="822" r:id="rId11"/>
    <p:sldId id="861" r:id="rId12"/>
    <p:sldId id="868" r:id="rId13"/>
    <p:sldId id="826" r:id="rId14"/>
    <p:sldId id="827" r:id="rId15"/>
    <p:sldId id="830" r:id="rId16"/>
    <p:sldId id="795" r:id="rId17"/>
    <p:sldId id="796" r:id="rId18"/>
    <p:sldId id="835" r:id="rId19"/>
    <p:sldId id="836" r:id="rId20"/>
    <p:sldId id="300" r:id="rId21"/>
    <p:sldId id="837" r:id="rId22"/>
    <p:sldId id="798" r:id="rId23"/>
    <p:sldId id="801" r:id="rId24"/>
    <p:sldId id="802" r:id="rId25"/>
    <p:sldId id="803" r:id="rId26"/>
    <p:sldId id="873" r:id="rId27"/>
    <p:sldId id="871" r:id="rId28"/>
    <p:sldId id="872" r:id="rId29"/>
    <p:sldId id="838" r:id="rId30"/>
    <p:sldId id="807" r:id="rId31"/>
    <p:sldId id="877" r:id="rId32"/>
  </p:sldIdLst>
  <p:sldSz cx="9144000" cy="6858000" type="screen4x3"/>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ゴシック" pitchFamily="49" charset="-128"/>
        <a:cs typeface="Arial" charset="0"/>
      </a:defRPr>
    </a:lvl1pPr>
    <a:lvl2pPr marL="457200" algn="l" rtl="0" fontAlgn="base">
      <a:spcBef>
        <a:spcPct val="0"/>
      </a:spcBef>
      <a:spcAft>
        <a:spcPct val="0"/>
      </a:spcAft>
      <a:defRPr kumimoji="1" kern="1200">
        <a:solidFill>
          <a:schemeClr val="tx1"/>
        </a:solidFill>
        <a:latin typeface="Arial" charset="0"/>
        <a:ea typeface="ＭＳ ゴシック" pitchFamily="49" charset="-128"/>
        <a:cs typeface="Arial" charset="0"/>
      </a:defRPr>
    </a:lvl2pPr>
    <a:lvl3pPr marL="914400" algn="l" rtl="0" fontAlgn="base">
      <a:spcBef>
        <a:spcPct val="0"/>
      </a:spcBef>
      <a:spcAft>
        <a:spcPct val="0"/>
      </a:spcAft>
      <a:defRPr kumimoji="1" kern="1200">
        <a:solidFill>
          <a:schemeClr val="tx1"/>
        </a:solidFill>
        <a:latin typeface="Arial" charset="0"/>
        <a:ea typeface="ＭＳ ゴシック" pitchFamily="49" charset="-128"/>
        <a:cs typeface="Arial" charset="0"/>
      </a:defRPr>
    </a:lvl3pPr>
    <a:lvl4pPr marL="1371600" algn="l" rtl="0" fontAlgn="base">
      <a:spcBef>
        <a:spcPct val="0"/>
      </a:spcBef>
      <a:spcAft>
        <a:spcPct val="0"/>
      </a:spcAft>
      <a:defRPr kumimoji="1" kern="1200">
        <a:solidFill>
          <a:schemeClr val="tx1"/>
        </a:solidFill>
        <a:latin typeface="Arial" charset="0"/>
        <a:ea typeface="ＭＳ ゴシック" pitchFamily="49" charset="-128"/>
        <a:cs typeface="Arial" charset="0"/>
      </a:defRPr>
    </a:lvl4pPr>
    <a:lvl5pPr marL="1828800" algn="l" rtl="0" fontAlgn="base">
      <a:spcBef>
        <a:spcPct val="0"/>
      </a:spcBef>
      <a:spcAft>
        <a:spcPct val="0"/>
      </a:spcAft>
      <a:defRPr kumimoji="1" kern="1200">
        <a:solidFill>
          <a:schemeClr val="tx1"/>
        </a:solidFill>
        <a:latin typeface="Arial" charset="0"/>
        <a:ea typeface="ＭＳ ゴシック" pitchFamily="49" charset="-128"/>
        <a:cs typeface="Arial" charset="0"/>
      </a:defRPr>
    </a:lvl5pPr>
    <a:lvl6pPr marL="2286000" algn="l" defTabSz="914400" rtl="0" eaLnBrk="1" latinLnBrk="0" hangingPunct="1">
      <a:defRPr kumimoji="1" kern="1200">
        <a:solidFill>
          <a:schemeClr val="tx1"/>
        </a:solidFill>
        <a:latin typeface="Arial" charset="0"/>
        <a:ea typeface="ＭＳ ゴシック" pitchFamily="49" charset="-128"/>
        <a:cs typeface="Arial" charset="0"/>
      </a:defRPr>
    </a:lvl6pPr>
    <a:lvl7pPr marL="2743200" algn="l" defTabSz="914400" rtl="0" eaLnBrk="1" latinLnBrk="0" hangingPunct="1">
      <a:defRPr kumimoji="1" kern="1200">
        <a:solidFill>
          <a:schemeClr val="tx1"/>
        </a:solidFill>
        <a:latin typeface="Arial" charset="0"/>
        <a:ea typeface="ＭＳ ゴシック" pitchFamily="49" charset="-128"/>
        <a:cs typeface="Arial" charset="0"/>
      </a:defRPr>
    </a:lvl7pPr>
    <a:lvl8pPr marL="3200400" algn="l" defTabSz="914400" rtl="0" eaLnBrk="1" latinLnBrk="0" hangingPunct="1">
      <a:defRPr kumimoji="1" kern="1200">
        <a:solidFill>
          <a:schemeClr val="tx1"/>
        </a:solidFill>
        <a:latin typeface="Arial" charset="0"/>
        <a:ea typeface="ＭＳ ゴシック" pitchFamily="49" charset="-128"/>
        <a:cs typeface="Arial" charset="0"/>
      </a:defRPr>
    </a:lvl8pPr>
    <a:lvl9pPr marL="3657600" algn="l" defTabSz="914400" rtl="0" eaLnBrk="1" latinLnBrk="0" hangingPunct="1">
      <a:defRPr kumimoji="1" kern="1200">
        <a:solidFill>
          <a:schemeClr val="tx1"/>
        </a:solidFill>
        <a:latin typeface="Arial" charset="0"/>
        <a:ea typeface="ＭＳ ゴシック" pitchFamily="49" charset="-128"/>
        <a:cs typeface="Arial" charset="0"/>
      </a:defRPr>
    </a:lvl9pPr>
  </p:defaultTextStyle>
  <p:extLst>
    <p:ext uri="{EFAFB233-063F-42B5-8137-9DF3F51BA10A}">
      <p15:sldGuideLst xmlns:p15="http://schemas.microsoft.com/office/powerpoint/2012/main">
        <p15:guide id="1" orient="horz" pos="3906" userDrawn="1">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EB"/>
    <a:srgbClr val="FFFFCC"/>
    <a:srgbClr val="CCFFFF"/>
    <a:srgbClr val="8BBFD9"/>
    <a:srgbClr val="EDF0F3"/>
    <a:srgbClr val="CCFFCC"/>
    <a:srgbClr val="00002A"/>
    <a:srgbClr val="000066"/>
    <a:srgbClr val="FFFF66"/>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576" autoAdjust="0"/>
    <p:restoredTop sz="95492" autoAdjust="0"/>
  </p:normalViewPr>
  <p:slideViewPr>
    <p:cSldViewPr snapToGrid="0" showGuides="1">
      <p:cViewPr varScale="1">
        <p:scale>
          <a:sx n="70" d="100"/>
          <a:sy n="70" d="100"/>
        </p:scale>
        <p:origin x="724" y="16"/>
      </p:cViewPr>
      <p:guideLst>
        <p:guide orient="horz" pos="3906"/>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2772" y="-12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増　潔" userId="151964c3-78cd-4020-a226-814db5c6c8be" providerId="ADAL" clId="{73F1A1FD-9895-49AC-89DB-700B12D437A5}"/>
    <pc:docChg chg="undo custSel modSld modMainMaster">
      <pc:chgData name="高増　潔" userId="151964c3-78cd-4020-a226-814db5c6c8be" providerId="ADAL" clId="{73F1A1FD-9895-49AC-89DB-700B12D437A5}" dt="2022-06-18T07:03:50.718" v="975" actId="2711"/>
      <pc:docMkLst>
        <pc:docMk/>
      </pc:docMkLst>
      <pc:sldChg chg="modSp mod modClrScheme chgLayout">
        <pc:chgData name="高増　潔" userId="151964c3-78cd-4020-a226-814db5c6c8be" providerId="ADAL" clId="{73F1A1FD-9895-49AC-89DB-700B12D437A5}" dt="2022-05-24T23:51:31.286" v="695" actId="700"/>
        <pc:sldMkLst>
          <pc:docMk/>
          <pc:sldMk cId="993002095" sldId="300"/>
        </pc:sldMkLst>
        <pc:spChg chg="mod ord">
          <ac:chgData name="高増　潔" userId="151964c3-78cd-4020-a226-814db5c6c8be" providerId="ADAL" clId="{73F1A1FD-9895-49AC-89DB-700B12D437A5}" dt="2022-05-24T23:51:31.286" v="695" actId="700"/>
          <ac:spMkLst>
            <pc:docMk/>
            <pc:sldMk cId="993002095" sldId="300"/>
            <ac:spMk id="2" creationId="{17E673A4-C598-431D-9D38-B5C51F3FEC5A}"/>
          </ac:spMkLst>
        </pc:spChg>
        <pc:spChg chg="mod ord">
          <ac:chgData name="高増　潔" userId="151964c3-78cd-4020-a226-814db5c6c8be" providerId="ADAL" clId="{73F1A1FD-9895-49AC-89DB-700B12D437A5}" dt="2022-05-24T23:51:31.286" v="695" actId="700"/>
          <ac:spMkLst>
            <pc:docMk/>
            <pc:sldMk cId="993002095" sldId="300"/>
            <ac:spMk id="3" creationId="{00000000-0000-0000-0000-000000000000}"/>
          </ac:spMkLst>
        </pc:spChg>
        <pc:spChg chg="mod ord">
          <ac:chgData name="高増　潔" userId="151964c3-78cd-4020-a226-814db5c6c8be" providerId="ADAL" clId="{73F1A1FD-9895-49AC-89DB-700B12D437A5}" dt="2022-05-24T23:51:31.286" v="695" actId="700"/>
          <ac:spMkLst>
            <pc:docMk/>
            <pc:sldMk cId="993002095" sldId="300"/>
            <ac:spMk id="4" creationId="{00000000-0000-0000-0000-000000000000}"/>
          </ac:spMkLst>
        </pc:spChg>
        <pc:spChg chg="mod ord">
          <ac:chgData name="高増　潔" userId="151964c3-78cd-4020-a226-814db5c6c8be" providerId="ADAL" clId="{73F1A1FD-9895-49AC-89DB-700B12D437A5}" dt="2022-05-24T23:51:31.286" v="695" actId="700"/>
          <ac:spMkLst>
            <pc:docMk/>
            <pc:sldMk cId="993002095" sldId="300"/>
            <ac:spMk id="5" creationId="{00000000-0000-0000-0000-000000000000}"/>
          </ac:spMkLst>
        </pc:spChg>
        <pc:spChg chg="mod ord">
          <ac:chgData name="高増　潔" userId="151964c3-78cd-4020-a226-814db5c6c8be" providerId="ADAL" clId="{73F1A1FD-9895-49AC-89DB-700B12D437A5}" dt="2022-05-24T23:51:31.286" v="695" actId="700"/>
          <ac:spMkLst>
            <pc:docMk/>
            <pc:sldMk cId="993002095" sldId="300"/>
            <ac:spMk id="6" creationId="{00000000-0000-0000-0000-000000000000}"/>
          </ac:spMkLst>
        </pc:spChg>
      </pc:sldChg>
      <pc:sldChg chg="modSp">
        <pc:chgData name="高増　潔" userId="151964c3-78cd-4020-a226-814db5c6c8be" providerId="ADAL" clId="{73F1A1FD-9895-49AC-89DB-700B12D437A5}" dt="2022-05-24T23:50:06.647" v="685"/>
        <pc:sldMkLst>
          <pc:docMk/>
          <pc:sldMk cId="0" sldId="706"/>
        </pc:sldMkLst>
        <pc:spChg chg="mod">
          <ac:chgData name="高増　潔" userId="151964c3-78cd-4020-a226-814db5c6c8be" providerId="ADAL" clId="{73F1A1FD-9895-49AC-89DB-700B12D437A5}" dt="2022-05-24T23:50:06.647" v="685"/>
          <ac:spMkLst>
            <pc:docMk/>
            <pc:sldMk cId="0" sldId="706"/>
            <ac:spMk id="3075" creationId="{00000000-0000-0000-0000-000000000000}"/>
          </ac:spMkLst>
        </pc:spChg>
        <pc:spChg chg="mod">
          <ac:chgData name="高増　潔" userId="151964c3-78cd-4020-a226-814db5c6c8be" providerId="ADAL" clId="{73F1A1FD-9895-49AC-89DB-700B12D437A5}" dt="2022-05-24T23:50:06.647" v="685"/>
          <ac:spMkLst>
            <pc:docMk/>
            <pc:sldMk cId="0" sldId="706"/>
            <ac:spMk id="640002" creationId="{00000000-0000-0000-0000-000000000000}"/>
          </ac:spMkLst>
        </pc:spChg>
      </pc:sldChg>
      <pc:sldChg chg="modSp mod">
        <pc:chgData name="高増　潔" userId="151964c3-78cd-4020-a226-814db5c6c8be" providerId="ADAL" clId="{73F1A1FD-9895-49AC-89DB-700B12D437A5}" dt="2022-05-24T23:50:06.647" v="685"/>
        <pc:sldMkLst>
          <pc:docMk/>
          <pc:sldMk cId="0" sldId="795"/>
        </pc:sldMkLst>
        <pc:spChg chg="mod">
          <ac:chgData name="高増　潔" userId="151964c3-78cd-4020-a226-814db5c6c8be" providerId="ADAL" clId="{73F1A1FD-9895-49AC-89DB-700B12D437A5}" dt="2022-05-24T23:50:06.647" v="685"/>
          <ac:spMkLst>
            <pc:docMk/>
            <pc:sldMk cId="0" sldId="795"/>
            <ac:spMk id="5" creationId="{00000000-0000-0000-0000-000000000000}"/>
          </ac:spMkLst>
        </pc:spChg>
        <pc:spChg chg="mod">
          <ac:chgData name="高増　潔" userId="151964c3-78cd-4020-a226-814db5c6c8be" providerId="ADAL" clId="{73F1A1FD-9895-49AC-89DB-700B12D437A5}" dt="2022-05-24T23:50:06.647" v="685"/>
          <ac:spMkLst>
            <pc:docMk/>
            <pc:sldMk cId="0" sldId="795"/>
            <ac:spMk id="6" creationId="{00000000-0000-0000-0000-000000000000}"/>
          </ac:spMkLst>
        </pc:spChg>
        <pc:spChg chg="mod">
          <ac:chgData name="高増　潔" userId="151964c3-78cd-4020-a226-814db5c6c8be" providerId="ADAL" clId="{73F1A1FD-9895-49AC-89DB-700B12D437A5}" dt="2022-05-24T23:50:06.647" v="685"/>
          <ac:spMkLst>
            <pc:docMk/>
            <pc:sldMk cId="0" sldId="795"/>
            <ac:spMk id="7" creationId="{00000000-0000-0000-0000-000000000000}"/>
          </ac:spMkLst>
        </pc:spChg>
        <pc:spChg chg="mod">
          <ac:chgData name="高増　潔" userId="151964c3-78cd-4020-a226-814db5c6c8be" providerId="ADAL" clId="{73F1A1FD-9895-49AC-89DB-700B12D437A5}" dt="2022-05-24T23:50:06.647" v="685"/>
          <ac:spMkLst>
            <pc:docMk/>
            <pc:sldMk cId="0" sldId="795"/>
            <ac:spMk id="25606" creationId="{00000000-0000-0000-0000-000000000000}"/>
          </ac:spMkLst>
        </pc:spChg>
        <pc:spChg chg="mod">
          <ac:chgData name="高増　潔" userId="151964c3-78cd-4020-a226-814db5c6c8be" providerId="ADAL" clId="{73F1A1FD-9895-49AC-89DB-700B12D437A5}" dt="2022-05-24T23:50:06.647" v="685"/>
          <ac:spMkLst>
            <pc:docMk/>
            <pc:sldMk cId="0" sldId="795"/>
            <ac:spMk id="708610" creationId="{00000000-0000-0000-0000-000000000000}"/>
          </ac:spMkLst>
        </pc:spChg>
      </pc:sldChg>
      <pc:sldChg chg="modSp mod">
        <pc:chgData name="高増　潔" userId="151964c3-78cd-4020-a226-814db5c6c8be" providerId="ADAL" clId="{73F1A1FD-9895-49AC-89DB-700B12D437A5}" dt="2022-06-18T06:56:25.693" v="848" actId="20577"/>
        <pc:sldMkLst>
          <pc:docMk/>
          <pc:sldMk cId="0" sldId="796"/>
        </pc:sldMkLst>
        <pc:spChg chg="mod">
          <ac:chgData name="高増　潔" userId="151964c3-78cd-4020-a226-814db5c6c8be" providerId="ADAL" clId="{73F1A1FD-9895-49AC-89DB-700B12D437A5}" dt="2022-05-24T23:50:06.647" v="685"/>
          <ac:spMkLst>
            <pc:docMk/>
            <pc:sldMk cId="0" sldId="796"/>
            <ac:spMk id="5" creationId="{00000000-0000-0000-0000-000000000000}"/>
          </ac:spMkLst>
        </pc:spChg>
        <pc:spChg chg="mod">
          <ac:chgData name="高増　潔" userId="151964c3-78cd-4020-a226-814db5c6c8be" providerId="ADAL" clId="{73F1A1FD-9895-49AC-89DB-700B12D437A5}" dt="2022-05-24T23:50:06.647" v="685"/>
          <ac:spMkLst>
            <pc:docMk/>
            <pc:sldMk cId="0" sldId="796"/>
            <ac:spMk id="6" creationId="{00000000-0000-0000-0000-000000000000}"/>
          </ac:spMkLst>
        </pc:spChg>
        <pc:spChg chg="mod">
          <ac:chgData name="高増　潔" userId="151964c3-78cd-4020-a226-814db5c6c8be" providerId="ADAL" clId="{73F1A1FD-9895-49AC-89DB-700B12D437A5}" dt="2022-05-24T23:50:06.647" v="685"/>
          <ac:spMkLst>
            <pc:docMk/>
            <pc:sldMk cId="0" sldId="796"/>
            <ac:spMk id="7" creationId="{00000000-0000-0000-0000-000000000000}"/>
          </ac:spMkLst>
        </pc:spChg>
        <pc:spChg chg="mod">
          <ac:chgData name="高増　潔" userId="151964c3-78cd-4020-a226-814db5c6c8be" providerId="ADAL" clId="{73F1A1FD-9895-49AC-89DB-700B12D437A5}" dt="2022-06-18T06:56:25.693" v="848" actId="20577"/>
          <ac:spMkLst>
            <pc:docMk/>
            <pc:sldMk cId="0" sldId="796"/>
            <ac:spMk id="11" creationId="{92F40086-9B64-452A-8705-7B2A453716FB}"/>
          </ac:spMkLst>
        </pc:spChg>
        <pc:spChg chg="mod">
          <ac:chgData name="高増　潔" userId="151964c3-78cd-4020-a226-814db5c6c8be" providerId="ADAL" clId="{73F1A1FD-9895-49AC-89DB-700B12D437A5}" dt="2022-06-18T06:55:58.908" v="847"/>
          <ac:spMkLst>
            <pc:docMk/>
            <pc:sldMk cId="0" sldId="796"/>
            <ac:spMk id="26630" creationId="{00000000-0000-0000-0000-000000000000}"/>
          </ac:spMkLst>
        </pc:spChg>
        <pc:spChg chg="mod">
          <ac:chgData name="高増　潔" userId="151964c3-78cd-4020-a226-814db5c6c8be" providerId="ADAL" clId="{73F1A1FD-9895-49AC-89DB-700B12D437A5}" dt="2022-05-24T23:50:06.647" v="685"/>
          <ac:spMkLst>
            <pc:docMk/>
            <pc:sldMk cId="0" sldId="796"/>
            <ac:spMk id="710658" creationId="{00000000-0000-0000-0000-000000000000}"/>
          </ac:spMkLst>
        </pc:spChg>
      </pc:sldChg>
      <pc:sldChg chg="modSp">
        <pc:chgData name="高増　潔" userId="151964c3-78cd-4020-a226-814db5c6c8be" providerId="ADAL" clId="{73F1A1FD-9895-49AC-89DB-700B12D437A5}" dt="2022-05-24T23:50:06.647" v="685"/>
        <pc:sldMkLst>
          <pc:docMk/>
          <pc:sldMk cId="0" sldId="798"/>
        </pc:sldMkLst>
        <pc:spChg chg="mod">
          <ac:chgData name="高増　潔" userId="151964c3-78cd-4020-a226-814db5c6c8be" providerId="ADAL" clId="{73F1A1FD-9895-49AC-89DB-700B12D437A5}" dt="2022-05-24T23:50:06.647" v="685"/>
          <ac:spMkLst>
            <pc:docMk/>
            <pc:sldMk cId="0" sldId="798"/>
            <ac:spMk id="718850" creationId="{00000000-0000-0000-0000-000000000000}"/>
          </ac:spMkLst>
        </pc:spChg>
      </pc:sldChg>
      <pc:sldChg chg="modSp mod">
        <pc:chgData name="高増　潔" userId="151964c3-78cd-4020-a226-814db5c6c8be" providerId="ADAL" clId="{73F1A1FD-9895-49AC-89DB-700B12D437A5}" dt="2022-06-18T07:00:49.818" v="940"/>
        <pc:sldMkLst>
          <pc:docMk/>
          <pc:sldMk cId="68456131" sldId="801"/>
        </pc:sldMkLst>
        <pc:spChg chg="mod">
          <ac:chgData name="高増　潔" userId="151964c3-78cd-4020-a226-814db5c6c8be" providerId="ADAL" clId="{73F1A1FD-9895-49AC-89DB-700B12D437A5}" dt="2022-05-24T23:50:06.647" v="685"/>
          <ac:spMkLst>
            <pc:docMk/>
            <pc:sldMk cId="68456131" sldId="801"/>
            <ac:spMk id="9" creationId="{00000000-0000-0000-0000-000000000000}"/>
          </ac:spMkLst>
        </pc:spChg>
        <pc:spChg chg="mod">
          <ac:chgData name="高増　潔" userId="151964c3-78cd-4020-a226-814db5c6c8be" providerId="ADAL" clId="{73F1A1FD-9895-49AC-89DB-700B12D437A5}" dt="2022-05-24T23:50:06.647" v="685"/>
          <ac:spMkLst>
            <pc:docMk/>
            <pc:sldMk cId="68456131" sldId="801"/>
            <ac:spMk id="10" creationId="{00000000-0000-0000-0000-000000000000}"/>
          </ac:spMkLst>
        </pc:spChg>
        <pc:spChg chg="mod">
          <ac:chgData name="高増　潔" userId="151964c3-78cd-4020-a226-814db5c6c8be" providerId="ADAL" clId="{73F1A1FD-9895-49AC-89DB-700B12D437A5}" dt="2022-05-24T23:50:06.647" v="685"/>
          <ac:spMkLst>
            <pc:docMk/>
            <pc:sldMk cId="68456131" sldId="801"/>
            <ac:spMk id="11" creationId="{00000000-0000-0000-0000-000000000000}"/>
          </ac:spMkLst>
        </pc:spChg>
        <pc:spChg chg="mod">
          <ac:chgData name="高増　潔" userId="151964c3-78cd-4020-a226-814db5c6c8be" providerId="ADAL" clId="{73F1A1FD-9895-49AC-89DB-700B12D437A5}" dt="2022-06-18T07:00:49.818" v="940"/>
          <ac:spMkLst>
            <pc:docMk/>
            <pc:sldMk cId="68456131" sldId="801"/>
            <ac:spMk id="32774" creationId="{00000000-0000-0000-0000-000000000000}"/>
          </ac:spMkLst>
        </pc:spChg>
        <pc:spChg chg="mod">
          <ac:chgData name="高増　潔" userId="151964c3-78cd-4020-a226-814db5c6c8be" providerId="ADAL" clId="{73F1A1FD-9895-49AC-89DB-700B12D437A5}" dt="2022-05-24T23:50:06.647" v="685"/>
          <ac:spMkLst>
            <pc:docMk/>
            <pc:sldMk cId="68456131" sldId="801"/>
            <ac:spMk id="749570" creationId="{00000000-0000-0000-0000-000000000000}"/>
          </ac:spMkLst>
        </pc:spChg>
      </pc:sldChg>
      <pc:sldChg chg="modSp">
        <pc:chgData name="高増　潔" userId="151964c3-78cd-4020-a226-814db5c6c8be" providerId="ADAL" clId="{73F1A1FD-9895-49AC-89DB-700B12D437A5}" dt="2022-05-24T23:50:06.647" v="685"/>
        <pc:sldMkLst>
          <pc:docMk/>
          <pc:sldMk cId="0" sldId="802"/>
        </pc:sldMkLst>
        <pc:spChg chg="mod">
          <ac:chgData name="高増　潔" userId="151964c3-78cd-4020-a226-814db5c6c8be" providerId="ADAL" clId="{73F1A1FD-9895-49AC-89DB-700B12D437A5}" dt="2022-05-24T23:50:06.647" v="685"/>
          <ac:spMkLst>
            <pc:docMk/>
            <pc:sldMk cId="0" sldId="802"/>
            <ac:spMk id="2" creationId="{00000000-0000-0000-0000-000000000000}"/>
          </ac:spMkLst>
        </pc:spChg>
        <pc:spChg chg="mod">
          <ac:chgData name="高増　潔" userId="151964c3-78cd-4020-a226-814db5c6c8be" providerId="ADAL" clId="{73F1A1FD-9895-49AC-89DB-700B12D437A5}" dt="2022-05-24T23:50:06.647" v="685"/>
          <ac:spMkLst>
            <pc:docMk/>
            <pc:sldMk cId="0" sldId="802"/>
            <ac:spMk id="3" creationId="{00000000-0000-0000-0000-000000000000}"/>
          </ac:spMkLst>
        </pc:spChg>
        <pc:spChg chg="mod">
          <ac:chgData name="高増　潔" userId="151964c3-78cd-4020-a226-814db5c6c8be" providerId="ADAL" clId="{73F1A1FD-9895-49AC-89DB-700B12D437A5}" dt="2022-05-24T23:50:06.647" v="685"/>
          <ac:spMkLst>
            <pc:docMk/>
            <pc:sldMk cId="0" sldId="802"/>
            <ac:spMk id="4" creationId="{00000000-0000-0000-0000-000000000000}"/>
          </ac:spMkLst>
        </pc:spChg>
        <pc:spChg chg="mod">
          <ac:chgData name="高増　潔" userId="151964c3-78cd-4020-a226-814db5c6c8be" providerId="ADAL" clId="{73F1A1FD-9895-49AC-89DB-700B12D437A5}" dt="2022-05-24T23:50:06.647" v="685"/>
          <ac:spMkLst>
            <pc:docMk/>
            <pc:sldMk cId="0" sldId="802"/>
            <ac:spMk id="5" creationId="{00000000-0000-0000-0000-000000000000}"/>
          </ac:spMkLst>
        </pc:spChg>
        <pc:spChg chg="mod">
          <ac:chgData name="高増　潔" userId="151964c3-78cd-4020-a226-814db5c6c8be" providerId="ADAL" clId="{73F1A1FD-9895-49AC-89DB-700B12D437A5}" dt="2022-05-24T23:50:06.647" v="685"/>
          <ac:spMkLst>
            <pc:docMk/>
            <pc:sldMk cId="0" sldId="802"/>
            <ac:spMk id="6" creationId="{00000000-0000-0000-0000-000000000000}"/>
          </ac:spMkLst>
        </pc:spChg>
      </pc:sldChg>
      <pc:sldChg chg="modSp mod">
        <pc:chgData name="高増　潔" userId="151964c3-78cd-4020-a226-814db5c6c8be" providerId="ADAL" clId="{73F1A1FD-9895-49AC-89DB-700B12D437A5}" dt="2022-06-18T07:01:49.901" v="971"/>
        <pc:sldMkLst>
          <pc:docMk/>
          <pc:sldMk cId="0" sldId="803"/>
        </pc:sldMkLst>
        <pc:spChg chg="mod">
          <ac:chgData name="高増　潔" userId="151964c3-78cd-4020-a226-814db5c6c8be" providerId="ADAL" clId="{73F1A1FD-9895-49AC-89DB-700B12D437A5}" dt="2022-05-24T23:50:06.647" v="685"/>
          <ac:spMkLst>
            <pc:docMk/>
            <pc:sldMk cId="0" sldId="803"/>
            <ac:spMk id="2" creationId="{00000000-0000-0000-0000-000000000000}"/>
          </ac:spMkLst>
        </pc:spChg>
        <pc:spChg chg="mod">
          <ac:chgData name="高増　潔" userId="151964c3-78cd-4020-a226-814db5c6c8be" providerId="ADAL" clId="{73F1A1FD-9895-49AC-89DB-700B12D437A5}" dt="2022-05-24T23:50:06.647" v="685"/>
          <ac:spMkLst>
            <pc:docMk/>
            <pc:sldMk cId="0" sldId="803"/>
            <ac:spMk id="4" creationId="{00000000-0000-0000-0000-000000000000}"/>
          </ac:spMkLst>
        </pc:spChg>
        <pc:spChg chg="mod">
          <ac:chgData name="高増　潔" userId="151964c3-78cd-4020-a226-814db5c6c8be" providerId="ADAL" clId="{73F1A1FD-9895-49AC-89DB-700B12D437A5}" dt="2022-05-24T23:50:06.647" v="685"/>
          <ac:spMkLst>
            <pc:docMk/>
            <pc:sldMk cId="0" sldId="803"/>
            <ac:spMk id="5" creationId="{00000000-0000-0000-0000-000000000000}"/>
          </ac:spMkLst>
        </pc:spChg>
        <pc:spChg chg="mod">
          <ac:chgData name="高増　潔" userId="151964c3-78cd-4020-a226-814db5c6c8be" providerId="ADAL" clId="{73F1A1FD-9895-49AC-89DB-700B12D437A5}" dt="2022-05-24T23:50:06.647" v="685"/>
          <ac:spMkLst>
            <pc:docMk/>
            <pc:sldMk cId="0" sldId="803"/>
            <ac:spMk id="6" creationId="{00000000-0000-0000-0000-000000000000}"/>
          </ac:spMkLst>
        </pc:spChg>
        <pc:spChg chg="mod">
          <ac:chgData name="高増　潔" userId="151964c3-78cd-4020-a226-814db5c6c8be" providerId="ADAL" clId="{73F1A1FD-9895-49AC-89DB-700B12D437A5}" dt="2022-06-18T07:01:49.901" v="971"/>
          <ac:spMkLst>
            <pc:docMk/>
            <pc:sldMk cId="0" sldId="803"/>
            <ac:spMk id="13" creationId="{00000000-0000-0000-0000-000000000000}"/>
          </ac:spMkLst>
        </pc:spChg>
      </pc:sldChg>
      <pc:sldChg chg="modSp mod">
        <pc:chgData name="高増　潔" userId="151964c3-78cd-4020-a226-814db5c6c8be" providerId="ADAL" clId="{73F1A1FD-9895-49AC-89DB-700B12D437A5}" dt="2022-05-24T23:50:06.647" v="685"/>
        <pc:sldMkLst>
          <pc:docMk/>
          <pc:sldMk cId="0" sldId="807"/>
        </pc:sldMkLst>
        <pc:spChg chg="mod">
          <ac:chgData name="高増　潔" userId="151964c3-78cd-4020-a226-814db5c6c8be" providerId="ADAL" clId="{73F1A1FD-9895-49AC-89DB-700B12D437A5}" dt="2022-05-24T23:50:06.647" v="685"/>
          <ac:spMkLst>
            <pc:docMk/>
            <pc:sldMk cId="0" sldId="807"/>
            <ac:spMk id="6" creationId="{00000000-0000-0000-0000-000000000000}"/>
          </ac:spMkLst>
        </pc:spChg>
        <pc:spChg chg="mod">
          <ac:chgData name="高増　潔" userId="151964c3-78cd-4020-a226-814db5c6c8be" providerId="ADAL" clId="{73F1A1FD-9895-49AC-89DB-700B12D437A5}" dt="2022-05-24T23:50:06.647" v="685"/>
          <ac:spMkLst>
            <pc:docMk/>
            <pc:sldMk cId="0" sldId="807"/>
            <ac:spMk id="7" creationId="{00000000-0000-0000-0000-000000000000}"/>
          </ac:spMkLst>
        </pc:spChg>
        <pc:spChg chg="mod">
          <ac:chgData name="高増　潔" userId="151964c3-78cd-4020-a226-814db5c6c8be" providerId="ADAL" clId="{73F1A1FD-9895-49AC-89DB-700B12D437A5}" dt="2022-05-24T23:50:06.647" v="685"/>
          <ac:spMkLst>
            <pc:docMk/>
            <pc:sldMk cId="0" sldId="807"/>
            <ac:spMk id="8" creationId="{00000000-0000-0000-0000-000000000000}"/>
          </ac:spMkLst>
        </pc:spChg>
        <pc:spChg chg="mod">
          <ac:chgData name="高増　潔" userId="151964c3-78cd-4020-a226-814db5c6c8be" providerId="ADAL" clId="{73F1A1FD-9895-49AC-89DB-700B12D437A5}" dt="2022-05-24T23:50:06.647" v="685"/>
          <ac:spMkLst>
            <pc:docMk/>
            <pc:sldMk cId="0" sldId="807"/>
            <ac:spMk id="37894" creationId="{00000000-0000-0000-0000-000000000000}"/>
          </ac:spMkLst>
        </pc:spChg>
        <pc:spChg chg="mod">
          <ac:chgData name="高増　潔" userId="151964c3-78cd-4020-a226-814db5c6c8be" providerId="ADAL" clId="{73F1A1FD-9895-49AC-89DB-700B12D437A5}" dt="2022-05-24T23:50:06.647" v="685"/>
          <ac:spMkLst>
            <pc:docMk/>
            <pc:sldMk cId="0" sldId="807"/>
            <ac:spMk id="737286" creationId="{00000000-0000-0000-0000-000000000000}"/>
          </ac:spMkLst>
        </pc:spChg>
      </pc:sldChg>
      <pc:sldChg chg="modSp">
        <pc:chgData name="高増　潔" userId="151964c3-78cd-4020-a226-814db5c6c8be" providerId="ADAL" clId="{73F1A1FD-9895-49AC-89DB-700B12D437A5}" dt="2022-05-24T23:50:06.647" v="685"/>
        <pc:sldMkLst>
          <pc:docMk/>
          <pc:sldMk cId="0" sldId="819"/>
        </pc:sldMkLst>
        <pc:spChg chg="mod">
          <ac:chgData name="高増　潔" userId="151964c3-78cd-4020-a226-814db5c6c8be" providerId="ADAL" clId="{73F1A1FD-9895-49AC-89DB-700B12D437A5}" dt="2022-05-24T23:50:06.647" v="685"/>
          <ac:spMkLst>
            <pc:docMk/>
            <pc:sldMk cId="0" sldId="819"/>
            <ac:spMk id="6" creationId="{00000000-0000-0000-0000-000000000000}"/>
          </ac:spMkLst>
        </pc:spChg>
      </pc:sldChg>
      <pc:sldChg chg="modSp">
        <pc:chgData name="高増　潔" userId="151964c3-78cd-4020-a226-814db5c6c8be" providerId="ADAL" clId="{73F1A1FD-9895-49AC-89DB-700B12D437A5}" dt="2022-05-24T23:50:06.647" v="685"/>
        <pc:sldMkLst>
          <pc:docMk/>
          <pc:sldMk cId="0" sldId="820"/>
        </pc:sldMkLst>
        <pc:spChg chg="mod">
          <ac:chgData name="高増　潔" userId="151964c3-78cd-4020-a226-814db5c6c8be" providerId="ADAL" clId="{73F1A1FD-9895-49AC-89DB-700B12D437A5}" dt="2022-05-24T23:50:06.647" v="685"/>
          <ac:spMkLst>
            <pc:docMk/>
            <pc:sldMk cId="0" sldId="820"/>
            <ac:spMk id="5" creationId="{00000000-0000-0000-0000-000000000000}"/>
          </ac:spMkLst>
        </pc:spChg>
        <pc:spChg chg="mod">
          <ac:chgData name="高増　潔" userId="151964c3-78cd-4020-a226-814db5c6c8be" providerId="ADAL" clId="{73F1A1FD-9895-49AC-89DB-700B12D437A5}" dt="2022-05-24T23:50:06.647" v="685"/>
          <ac:spMkLst>
            <pc:docMk/>
            <pc:sldMk cId="0" sldId="820"/>
            <ac:spMk id="6" creationId="{00000000-0000-0000-0000-000000000000}"/>
          </ac:spMkLst>
        </pc:spChg>
        <pc:spChg chg="mod">
          <ac:chgData name="高増　潔" userId="151964c3-78cd-4020-a226-814db5c6c8be" providerId="ADAL" clId="{73F1A1FD-9895-49AC-89DB-700B12D437A5}" dt="2022-05-24T23:50:06.647" v="685"/>
          <ac:spMkLst>
            <pc:docMk/>
            <pc:sldMk cId="0" sldId="820"/>
            <ac:spMk id="7" creationId="{00000000-0000-0000-0000-000000000000}"/>
          </ac:spMkLst>
        </pc:spChg>
        <pc:spChg chg="mod">
          <ac:chgData name="高増　潔" userId="151964c3-78cd-4020-a226-814db5c6c8be" providerId="ADAL" clId="{73F1A1FD-9895-49AC-89DB-700B12D437A5}" dt="2022-05-24T23:50:06.647" v="685"/>
          <ac:spMkLst>
            <pc:docMk/>
            <pc:sldMk cId="0" sldId="820"/>
            <ac:spMk id="18438" creationId="{00000000-0000-0000-0000-000000000000}"/>
          </ac:spMkLst>
        </pc:spChg>
        <pc:spChg chg="mod">
          <ac:chgData name="高増　潔" userId="151964c3-78cd-4020-a226-814db5c6c8be" providerId="ADAL" clId="{73F1A1FD-9895-49AC-89DB-700B12D437A5}" dt="2022-05-24T23:50:06.647" v="685"/>
          <ac:spMkLst>
            <pc:docMk/>
            <pc:sldMk cId="0" sldId="820"/>
            <ac:spMk id="700418" creationId="{00000000-0000-0000-0000-000000000000}"/>
          </ac:spMkLst>
        </pc:spChg>
      </pc:sldChg>
      <pc:sldChg chg="addSp modSp mod">
        <pc:chgData name="高増　潔" userId="151964c3-78cd-4020-a226-814db5c6c8be" providerId="ADAL" clId="{73F1A1FD-9895-49AC-89DB-700B12D437A5}" dt="2022-06-18T06:49:07.300" v="744" actId="6549"/>
        <pc:sldMkLst>
          <pc:docMk/>
          <pc:sldMk cId="0" sldId="822"/>
        </pc:sldMkLst>
        <pc:spChg chg="mod">
          <ac:chgData name="高増　潔" userId="151964c3-78cd-4020-a226-814db5c6c8be" providerId="ADAL" clId="{73F1A1FD-9895-49AC-89DB-700B12D437A5}" dt="2022-05-24T23:50:06.647" v="685"/>
          <ac:spMkLst>
            <pc:docMk/>
            <pc:sldMk cId="0" sldId="822"/>
            <ac:spMk id="10" creationId="{00000000-0000-0000-0000-000000000000}"/>
          </ac:spMkLst>
        </pc:spChg>
        <pc:spChg chg="mod">
          <ac:chgData name="高増　潔" userId="151964c3-78cd-4020-a226-814db5c6c8be" providerId="ADAL" clId="{73F1A1FD-9895-49AC-89DB-700B12D437A5}" dt="2022-05-24T23:50:06.647" v="685"/>
          <ac:spMkLst>
            <pc:docMk/>
            <pc:sldMk cId="0" sldId="822"/>
            <ac:spMk id="11" creationId="{00000000-0000-0000-0000-000000000000}"/>
          </ac:spMkLst>
        </pc:spChg>
        <pc:spChg chg="mod">
          <ac:chgData name="高増　潔" userId="151964c3-78cd-4020-a226-814db5c6c8be" providerId="ADAL" clId="{73F1A1FD-9895-49AC-89DB-700B12D437A5}" dt="2022-05-24T23:50:06.647" v="685"/>
          <ac:spMkLst>
            <pc:docMk/>
            <pc:sldMk cId="0" sldId="822"/>
            <ac:spMk id="12" creationId="{00000000-0000-0000-0000-000000000000}"/>
          </ac:spMkLst>
        </pc:spChg>
        <pc:spChg chg="mod">
          <ac:chgData name="高増　潔" userId="151964c3-78cd-4020-a226-814db5c6c8be" providerId="ADAL" clId="{73F1A1FD-9895-49AC-89DB-700B12D437A5}" dt="2022-06-18T06:49:07.300" v="744" actId="6549"/>
          <ac:spMkLst>
            <pc:docMk/>
            <pc:sldMk cId="0" sldId="822"/>
            <ac:spMk id="23558" creationId="{00000000-0000-0000-0000-000000000000}"/>
          </ac:spMkLst>
        </pc:spChg>
        <pc:spChg chg="mod">
          <ac:chgData name="高増　潔" userId="151964c3-78cd-4020-a226-814db5c6c8be" providerId="ADAL" clId="{73F1A1FD-9895-49AC-89DB-700B12D437A5}" dt="2022-05-24T23:50:06.647" v="685"/>
          <ac:spMkLst>
            <pc:docMk/>
            <pc:sldMk cId="0" sldId="822"/>
            <ac:spMk id="808962" creationId="{00000000-0000-0000-0000-000000000000}"/>
          </ac:spMkLst>
        </pc:spChg>
        <pc:cxnChg chg="add mod">
          <ac:chgData name="高増　潔" userId="151964c3-78cd-4020-a226-814db5c6c8be" providerId="ADAL" clId="{73F1A1FD-9895-49AC-89DB-700B12D437A5}" dt="2022-05-16T10:25:45.324" v="108" actId="14100"/>
          <ac:cxnSpMkLst>
            <pc:docMk/>
            <pc:sldMk cId="0" sldId="822"/>
            <ac:cxnSpMk id="4" creationId="{4FC567CD-732D-1BCA-3115-4C681F5C3A43}"/>
          </ac:cxnSpMkLst>
        </pc:cxnChg>
      </pc:sldChg>
      <pc:sldChg chg="modSp mod">
        <pc:chgData name="高増　潔" userId="151964c3-78cd-4020-a226-814db5c6c8be" providerId="ADAL" clId="{73F1A1FD-9895-49AC-89DB-700B12D437A5}" dt="2022-06-18T06:46:57.207" v="726" actId="20577"/>
        <pc:sldMkLst>
          <pc:docMk/>
          <pc:sldMk cId="0" sldId="823"/>
        </pc:sldMkLst>
        <pc:spChg chg="mod">
          <ac:chgData name="高増　潔" userId="151964c3-78cd-4020-a226-814db5c6c8be" providerId="ADAL" clId="{73F1A1FD-9895-49AC-89DB-700B12D437A5}" dt="2022-05-24T23:50:06.647" v="685"/>
          <ac:spMkLst>
            <pc:docMk/>
            <pc:sldMk cId="0" sldId="823"/>
            <ac:spMk id="12" creationId="{00000000-0000-0000-0000-000000000000}"/>
          </ac:spMkLst>
        </pc:spChg>
        <pc:spChg chg="mod">
          <ac:chgData name="高増　潔" userId="151964c3-78cd-4020-a226-814db5c6c8be" providerId="ADAL" clId="{73F1A1FD-9895-49AC-89DB-700B12D437A5}" dt="2022-05-24T23:50:06.647" v="685"/>
          <ac:spMkLst>
            <pc:docMk/>
            <pc:sldMk cId="0" sldId="823"/>
            <ac:spMk id="13" creationId="{00000000-0000-0000-0000-000000000000}"/>
          </ac:spMkLst>
        </pc:spChg>
        <pc:spChg chg="mod">
          <ac:chgData name="高増　潔" userId="151964c3-78cd-4020-a226-814db5c6c8be" providerId="ADAL" clId="{73F1A1FD-9895-49AC-89DB-700B12D437A5}" dt="2022-05-24T23:50:06.647" v="685"/>
          <ac:spMkLst>
            <pc:docMk/>
            <pc:sldMk cId="0" sldId="823"/>
            <ac:spMk id="14" creationId="{00000000-0000-0000-0000-000000000000}"/>
          </ac:spMkLst>
        </pc:spChg>
        <pc:spChg chg="mod">
          <ac:chgData name="高増　潔" userId="151964c3-78cd-4020-a226-814db5c6c8be" providerId="ADAL" clId="{73F1A1FD-9895-49AC-89DB-700B12D437A5}" dt="2022-06-18T06:46:57.207" v="726" actId="20577"/>
          <ac:spMkLst>
            <pc:docMk/>
            <pc:sldMk cId="0" sldId="823"/>
            <ac:spMk id="5123" creationId="{00000000-0000-0000-0000-000000000000}"/>
          </ac:spMkLst>
        </pc:spChg>
        <pc:spChg chg="mod">
          <ac:chgData name="高増　潔" userId="151964c3-78cd-4020-a226-814db5c6c8be" providerId="ADAL" clId="{73F1A1FD-9895-49AC-89DB-700B12D437A5}" dt="2022-05-24T23:50:06.647" v="685"/>
          <ac:spMkLst>
            <pc:docMk/>
            <pc:sldMk cId="0" sldId="823"/>
            <ac:spMk id="1049602" creationId="{00000000-0000-0000-0000-000000000000}"/>
          </ac:spMkLst>
        </pc:spChg>
      </pc:sldChg>
      <pc:sldChg chg="modSp mod">
        <pc:chgData name="高増　潔" userId="151964c3-78cd-4020-a226-814db5c6c8be" providerId="ADAL" clId="{73F1A1FD-9895-49AC-89DB-700B12D437A5}" dt="2022-06-18T06:46:41.867" v="725" actId="20577"/>
        <pc:sldMkLst>
          <pc:docMk/>
          <pc:sldMk cId="0" sldId="825"/>
        </pc:sldMkLst>
        <pc:spChg chg="mod">
          <ac:chgData name="高増　潔" userId="151964c3-78cd-4020-a226-814db5c6c8be" providerId="ADAL" clId="{73F1A1FD-9895-49AC-89DB-700B12D437A5}" dt="2022-05-24T23:50:06.647" v="685"/>
          <ac:spMkLst>
            <pc:docMk/>
            <pc:sldMk cId="0" sldId="825"/>
            <ac:spMk id="22" creationId="{00000000-0000-0000-0000-000000000000}"/>
          </ac:spMkLst>
        </pc:spChg>
        <pc:spChg chg="mod">
          <ac:chgData name="高増　潔" userId="151964c3-78cd-4020-a226-814db5c6c8be" providerId="ADAL" clId="{73F1A1FD-9895-49AC-89DB-700B12D437A5}" dt="2022-05-24T23:50:06.647" v="685"/>
          <ac:spMkLst>
            <pc:docMk/>
            <pc:sldMk cId="0" sldId="825"/>
            <ac:spMk id="23" creationId="{00000000-0000-0000-0000-000000000000}"/>
          </ac:spMkLst>
        </pc:spChg>
        <pc:spChg chg="mod">
          <ac:chgData name="高増　潔" userId="151964c3-78cd-4020-a226-814db5c6c8be" providerId="ADAL" clId="{73F1A1FD-9895-49AC-89DB-700B12D437A5}" dt="2022-05-24T23:50:06.647" v="685"/>
          <ac:spMkLst>
            <pc:docMk/>
            <pc:sldMk cId="0" sldId="825"/>
            <ac:spMk id="24" creationId="{00000000-0000-0000-0000-000000000000}"/>
          </ac:spMkLst>
        </pc:spChg>
        <pc:spChg chg="mod">
          <ac:chgData name="高増　潔" userId="151964c3-78cd-4020-a226-814db5c6c8be" providerId="ADAL" clId="{73F1A1FD-9895-49AC-89DB-700B12D437A5}" dt="2022-06-18T06:46:41.867" v="725" actId="20577"/>
          <ac:spMkLst>
            <pc:docMk/>
            <pc:sldMk cId="0" sldId="825"/>
            <ac:spMk id="7171" creationId="{00000000-0000-0000-0000-000000000000}"/>
          </ac:spMkLst>
        </pc:spChg>
        <pc:spChg chg="mod">
          <ac:chgData name="高増　潔" userId="151964c3-78cd-4020-a226-814db5c6c8be" providerId="ADAL" clId="{73F1A1FD-9895-49AC-89DB-700B12D437A5}" dt="2022-05-24T23:50:06.647" v="685"/>
          <ac:spMkLst>
            <pc:docMk/>
            <pc:sldMk cId="0" sldId="825"/>
            <ac:spMk id="1051651" creationId="{00000000-0000-0000-0000-000000000000}"/>
          </ac:spMkLst>
        </pc:spChg>
      </pc:sldChg>
      <pc:sldChg chg="modSp mod modClrScheme chgLayout">
        <pc:chgData name="高増　潔" userId="151964c3-78cd-4020-a226-814db5c6c8be" providerId="ADAL" clId="{73F1A1FD-9895-49AC-89DB-700B12D437A5}" dt="2022-06-18T06:52:49.565" v="803"/>
        <pc:sldMkLst>
          <pc:docMk/>
          <pc:sldMk cId="0" sldId="826"/>
        </pc:sldMkLst>
        <pc:spChg chg="mod ord">
          <ac:chgData name="高増　潔" userId="151964c3-78cd-4020-a226-814db5c6c8be" providerId="ADAL" clId="{73F1A1FD-9895-49AC-89DB-700B12D437A5}" dt="2022-05-24T23:50:59.918" v="691" actId="700"/>
          <ac:spMkLst>
            <pc:docMk/>
            <pc:sldMk cId="0" sldId="826"/>
            <ac:spMk id="2" creationId="{00000000-0000-0000-0000-000000000000}"/>
          </ac:spMkLst>
        </pc:spChg>
        <pc:spChg chg="mod ord">
          <ac:chgData name="高増　潔" userId="151964c3-78cd-4020-a226-814db5c6c8be" providerId="ADAL" clId="{73F1A1FD-9895-49AC-89DB-700B12D437A5}" dt="2022-05-24T23:50:59.918" v="691" actId="700"/>
          <ac:spMkLst>
            <pc:docMk/>
            <pc:sldMk cId="0" sldId="826"/>
            <ac:spMk id="4" creationId="{00000000-0000-0000-0000-000000000000}"/>
          </ac:spMkLst>
        </pc:spChg>
        <pc:spChg chg="mod ord">
          <ac:chgData name="高増　潔" userId="151964c3-78cd-4020-a226-814db5c6c8be" providerId="ADAL" clId="{73F1A1FD-9895-49AC-89DB-700B12D437A5}" dt="2022-05-24T23:50:59.918" v="691" actId="700"/>
          <ac:spMkLst>
            <pc:docMk/>
            <pc:sldMk cId="0" sldId="826"/>
            <ac:spMk id="5" creationId="{00000000-0000-0000-0000-000000000000}"/>
          </ac:spMkLst>
        </pc:spChg>
        <pc:spChg chg="mod ord">
          <ac:chgData name="高増　潔" userId="151964c3-78cd-4020-a226-814db5c6c8be" providerId="ADAL" clId="{73F1A1FD-9895-49AC-89DB-700B12D437A5}" dt="2022-05-24T23:50:59.918" v="691" actId="700"/>
          <ac:spMkLst>
            <pc:docMk/>
            <pc:sldMk cId="0" sldId="826"/>
            <ac:spMk id="6" creationId="{00000000-0000-0000-0000-000000000000}"/>
          </ac:spMkLst>
        </pc:spChg>
        <pc:spChg chg="mod ord">
          <ac:chgData name="高増　潔" userId="151964c3-78cd-4020-a226-814db5c6c8be" providerId="ADAL" clId="{73F1A1FD-9895-49AC-89DB-700B12D437A5}" dt="2022-06-18T06:52:49.565" v="803"/>
          <ac:spMkLst>
            <pc:docMk/>
            <pc:sldMk cId="0" sldId="826"/>
            <ac:spMk id="8195" creationId="{00000000-0000-0000-0000-000000000000}"/>
          </ac:spMkLst>
        </pc:spChg>
      </pc:sldChg>
      <pc:sldChg chg="modSp mod modClrScheme chgLayout">
        <pc:chgData name="高増　潔" userId="151964c3-78cd-4020-a226-814db5c6c8be" providerId="ADAL" clId="{73F1A1FD-9895-49AC-89DB-700B12D437A5}" dt="2022-06-18T06:53:38.588" v="814" actId="2711"/>
        <pc:sldMkLst>
          <pc:docMk/>
          <pc:sldMk cId="0" sldId="827"/>
        </pc:sldMkLst>
        <pc:spChg chg="mod ord">
          <ac:chgData name="高増　潔" userId="151964c3-78cd-4020-a226-814db5c6c8be" providerId="ADAL" clId="{73F1A1FD-9895-49AC-89DB-700B12D437A5}" dt="2022-05-24T23:51:04.408" v="692" actId="700"/>
          <ac:spMkLst>
            <pc:docMk/>
            <pc:sldMk cId="0" sldId="827"/>
            <ac:spMk id="2" creationId="{00000000-0000-0000-0000-000000000000}"/>
          </ac:spMkLst>
        </pc:spChg>
        <pc:spChg chg="mod ord">
          <ac:chgData name="高増　潔" userId="151964c3-78cd-4020-a226-814db5c6c8be" providerId="ADAL" clId="{73F1A1FD-9895-49AC-89DB-700B12D437A5}" dt="2022-05-24T23:51:04.408" v="692" actId="700"/>
          <ac:spMkLst>
            <pc:docMk/>
            <pc:sldMk cId="0" sldId="827"/>
            <ac:spMk id="4" creationId="{00000000-0000-0000-0000-000000000000}"/>
          </ac:spMkLst>
        </pc:spChg>
        <pc:spChg chg="mod ord">
          <ac:chgData name="高増　潔" userId="151964c3-78cd-4020-a226-814db5c6c8be" providerId="ADAL" clId="{73F1A1FD-9895-49AC-89DB-700B12D437A5}" dt="2022-05-24T23:51:04.408" v="692" actId="700"/>
          <ac:spMkLst>
            <pc:docMk/>
            <pc:sldMk cId="0" sldId="827"/>
            <ac:spMk id="5" creationId="{00000000-0000-0000-0000-000000000000}"/>
          </ac:spMkLst>
        </pc:spChg>
        <pc:spChg chg="mod ord">
          <ac:chgData name="高増　潔" userId="151964c3-78cd-4020-a226-814db5c6c8be" providerId="ADAL" clId="{73F1A1FD-9895-49AC-89DB-700B12D437A5}" dt="2022-05-24T23:51:04.408" v="692" actId="700"/>
          <ac:spMkLst>
            <pc:docMk/>
            <pc:sldMk cId="0" sldId="827"/>
            <ac:spMk id="6" creationId="{00000000-0000-0000-0000-000000000000}"/>
          </ac:spMkLst>
        </pc:spChg>
        <pc:spChg chg="mod">
          <ac:chgData name="高増　潔" userId="151964c3-78cd-4020-a226-814db5c6c8be" providerId="ADAL" clId="{73F1A1FD-9895-49AC-89DB-700B12D437A5}" dt="2022-05-16T10:42:18.286" v="440"/>
          <ac:spMkLst>
            <pc:docMk/>
            <pc:sldMk cId="0" sldId="827"/>
            <ac:spMk id="11" creationId="{9B6C8F50-D72F-430D-9B72-AB1FEAF4F5DA}"/>
          </ac:spMkLst>
        </pc:spChg>
        <pc:spChg chg="mod">
          <ac:chgData name="高増　潔" userId="151964c3-78cd-4020-a226-814db5c6c8be" providerId="ADAL" clId="{73F1A1FD-9895-49AC-89DB-700B12D437A5}" dt="2022-05-16T10:42:30.934" v="448" actId="6549"/>
          <ac:spMkLst>
            <pc:docMk/>
            <pc:sldMk cId="0" sldId="827"/>
            <ac:spMk id="12" creationId="{75DF1C45-6A50-47E6-A07D-8CABF8944967}"/>
          </ac:spMkLst>
        </pc:spChg>
        <pc:spChg chg="mod ord">
          <ac:chgData name="高増　潔" userId="151964c3-78cd-4020-a226-814db5c6c8be" providerId="ADAL" clId="{73F1A1FD-9895-49AC-89DB-700B12D437A5}" dt="2022-06-18T06:53:38.588" v="814" actId="2711"/>
          <ac:spMkLst>
            <pc:docMk/>
            <pc:sldMk cId="0" sldId="827"/>
            <ac:spMk id="9219" creationId="{00000000-0000-0000-0000-000000000000}"/>
          </ac:spMkLst>
        </pc:spChg>
      </pc:sldChg>
      <pc:sldChg chg="modSp mod">
        <pc:chgData name="高増　潔" userId="151964c3-78cd-4020-a226-814db5c6c8be" providerId="ADAL" clId="{73F1A1FD-9895-49AC-89DB-700B12D437A5}" dt="2022-06-18T06:54:53.920" v="833" actId="6549"/>
        <pc:sldMkLst>
          <pc:docMk/>
          <pc:sldMk cId="0" sldId="830"/>
        </pc:sldMkLst>
        <pc:spChg chg="mod">
          <ac:chgData name="高増　潔" userId="151964c3-78cd-4020-a226-814db5c6c8be" providerId="ADAL" clId="{73F1A1FD-9895-49AC-89DB-700B12D437A5}" dt="2022-05-24T23:50:06.647" v="685"/>
          <ac:spMkLst>
            <pc:docMk/>
            <pc:sldMk cId="0" sldId="830"/>
            <ac:spMk id="4" creationId="{00000000-0000-0000-0000-000000000000}"/>
          </ac:spMkLst>
        </pc:spChg>
        <pc:spChg chg="mod">
          <ac:chgData name="高増　潔" userId="151964c3-78cd-4020-a226-814db5c6c8be" providerId="ADAL" clId="{73F1A1FD-9895-49AC-89DB-700B12D437A5}" dt="2022-05-24T23:50:06.647" v="685"/>
          <ac:spMkLst>
            <pc:docMk/>
            <pc:sldMk cId="0" sldId="830"/>
            <ac:spMk id="5" creationId="{00000000-0000-0000-0000-000000000000}"/>
          </ac:spMkLst>
        </pc:spChg>
        <pc:spChg chg="mod">
          <ac:chgData name="高増　潔" userId="151964c3-78cd-4020-a226-814db5c6c8be" providerId="ADAL" clId="{73F1A1FD-9895-49AC-89DB-700B12D437A5}" dt="2022-05-24T23:50:06.647" v="685"/>
          <ac:spMkLst>
            <pc:docMk/>
            <pc:sldMk cId="0" sldId="830"/>
            <ac:spMk id="6" creationId="{00000000-0000-0000-0000-000000000000}"/>
          </ac:spMkLst>
        </pc:spChg>
        <pc:spChg chg="mod">
          <ac:chgData name="高増　潔" userId="151964c3-78cd-4020-a226-814db5c6c8be" providerId="ADAL" clId="{73F1A1FD-9895-49AC-89DB-700B12D437A5}" dt="2022-06-18T06:54:53.920" v="833" actId="6549"/>
          <ac:spMkLst>
            <pc:docMk/>
            <pc:sldMk cId="0" sldId="830"/>
            <ac:spMk id="24582" creationId="{00000000-0000-0000-0000-000000000000}"/>
          </ac:spMkLst>
        </pc:spChg>
        <pc:spChg chg="mod">
          <ac:chgData name="高増　潔" userId="151964c3-78cd-4020-a226-814db5c6c8be" providerId="ADAL" clId="{73F1A1FD-9895-49AC-89DB-700B12D437A5}" dt="2022-05-24T23:50:06.647" v="685"/>
          <ac:spMkLst>
            <pc:docMk/>
            <pc:sldMk cId="0" sldId="830"/>
            <ac:spMk id="706564" creationId="{00000000-0000-0000-0000-000000000000}"/>
          </ac:spMkLst>
        </pc:spChg>
      </pc:sldChg>
      <pc:sldChg chg="modSp mod">
        <pc:chgData name="高増　潔" userId="151964c3-78cd-4020-a226-814db5c6c8be" providerId="ADAL" clId="{73F1A1FD-9895-49AC-89DB-700B12D437A5}" dt="2022-06-18T06:56:53.588" v="851" actId="6549"/>
        <pc:sldMkLst>
          <pc:docMk/>
          <pc:sldMk cId="2138572165" sldId="835"/>
        </pc:sldMkLst>
        <pc:spChg chg="mod">
          <ac:chgData name="高増　潔" userId="151964c3-78cd-4020-a226-814db5c6c8be" providerId="ADAL" clId="{73F1A1FD-9895-49AC-89DB-700B12D437A5}" dt="2022-05-24T23:50:06.647" v="685"/>
          <ac:spMkLst>
            <pc:docMk/>
            <pc:sldMk cId="2138572165" sldId="835"/>
            <ac:spMk id="5" creationId="{00000000-0000-0000-0000-000000000000}"/>
          </ac:spMkLst>
        </pc:spChg>
        <pc:spChg chg="mod">
          <ac:chgData name="高増　潔" userId="151964c3-78cd-4020-a226-814db5c6c8be" providerId="ADAL" clId="{73F1A1FD-9895-49AC-89DB-700B12D437A5}" dt="2022-05-24T23:50:06.647" v="685"/>
          <ac:spMkLst>
            <pc:docMk/>
            <pc:sldMk cId="2138572165" sldId="835"/>
            <ac:spMk id="6" creationId="{00000000-0000-0000-0000-000000000000}"/>
          </ac:spMkLst>
        </pc:spChg>
        <pc:spChg chg="mod">
          <ac:chgData name="高増　潔" userId="151964c3-78cd-4020-a226-814db5c6c8be" providerId="ADAL" clId="{73F1A1FD-9895-49AC-89DB-700B12D437A5}" dt="2022-05-24T23:50:06.647" v="685"/>
          <ac:spMkLst>
            <pc:docMk/>
            <pc:sldMk cId="2138572165" sldId="835"/>
            <ac:spMk id="7" creationId="{00000000-0000-0000-0000-000000000000}"/>
          </ac:spMkLst>
        </pc:spChg>
        <pc:spChg chg="mod">
          <ac:chgData name="高増　潔" userId="151964c3-78cd-4020-a226-814db5c6c8be" providerId="ADAL" clId="{73F1A1FD-9895-49AC-89DB-700B12D437A5}" dt="2022-06-18T06:56:53.588" v="851" actId="6549"/>
          <ac:spMkLst>
            <pc:docMk/>
            <pc:sldMk cId="2138572165" sldId="835"/>
            <ac:spMk id="25606" creationId="{00000000-0000-0000-0000-000000000000}"/>
          </ac:spMkLst>
        </pc:spChg>
        <pc:spChg chg="mod">
          <ac:chgData name="高増　潔" userId="151964c3-78cd-4020-a226-814db5c6c8be" providerId="ADAL" clId="{73F1A1FD-9895-49AC-89DB-700B12D437A5}" dt="2022-05-24T23:50:06.647" v="685"/>
          <ac:spMkLst>
            <pc:docMk/>
            <pc:sldMk cId="2138572165" sldId="835"/>
            <ac:spMk id="708610" creationId="{00000000-0000-0000-0000-000000000000}"/>
          </ac:spMkLst>
        </pc:spChg>
      </pc:sldChg>
      <pc:sldChg chg="modSp mod modClrScheme chgLayout">
        <pc:chgData name="高増　潔" userId="151964c3-78cd-4020-a226-814db5c6c8be" providerId="ADAL" clId="{73F1A1FD-9895-49AC-89DB-700B12D437A5}" dt="2022-05-24T23:51:23.347" v="694" actId="700"/>
        <pc:sldMkLst>
          <pc:docMk/>
          <pc:sldMk cId="27550508" sldId="836"/>
        </pc:sldMkLst>
        <pc:spChg chg="mod ord">
          <ac:chgData name="高増　潔" userId="151964c3-78cd-4020-a226-814db5c6c8be" providerId="ADAL" clId="{73F1A1FD-9895-49AC-89DB-700B12D437A5}" dt="2022-05-24T23:51:23.347" v="694" actId="700"/>
          <ac:spMkLst>
            <pc:docMk/>
            <pc:sldMk cId="27550508" sldId="836"/>
            <ac:spMk id="3" creationId="{00000000-0000-0000-0000-000000000000}"/>
          </ac:spMkLst>
        </pc:spChg>
        <pc:spChg chg="mod ord">
          <ac:chgData name="高増　潔" userId="151964c3-78cd-4020-a226-814db5c6c8be" providerId="ADAL" clId="{73F1A1FD-9895-49AC-89DB-700B12D437A5}" dt="2022-05-24T23:51:23.347" v="694" actId="700"/>
          <ac:spMkLst>
            <pc:docMk/>
            <pc:sldMk cId="27550508" sldId="836"/>
            <ac:spMk id="4" creationId="{00000000-0000-0000-0000-000000000000}"/>
          </ac:spMkLst>
        </pc:spChg>
        <pc:spChg chg="mod ord">
          <ac:chgData name="高増　潔" userId="151964c3-78cd-4020-a226-814db5c6c8be" providerId="ADAL" clId="{73F1A1FD-9895-49AC-89DB-700B12D437A5}" dt="2022-05-24T23:51:23.347" v="694" actId="700"/>
          <ac:spMkLst>
            <pc:docMk/>
            <pc:sldMk cId="27550508" sldId="836"/>
            <ac:spMk id="5" creationId="{00000000-0000-0000-0000-000000000000}"/>
          </ac:spMkLst>
        </pc:spChg>
        <pc:spChg chg="mod ord">
          <ac:chgData name="高増　潔" userId="151964c3-78cd-4020-a226-814db5c6c8be" providerId="ADAL" clId="{73F1A1FD-9895-49AC-89DB-700B12D437A5}" dt="2022-05-24T23:51:23.347" v="694" actId="700"/>
          <ac:spMkLst>
            <pc:docMk/>
            <pc:sldMk cId="27550508" sldId="836"/>
            <ac:spMk id="6" creationId="{00000000-0000-0000-0000-000000000000}"/>
          </ac:spMkLst>
        </pc:spChg>
        <pc:spChg chg="mod ord">
          <ac:chgData name="高増　潔" userId="151964c3-78cd-4020-a226-814db5c6c8be" providerId="ADAL" clId="{73F1A1FD-9895-49AC-89DB-700B12D437A5}" dt="2022-05-24T23:51:23.347" v="694" actId="700"/>
          <ac:spMkLst>
            <pc:docMk/>
            <pc:sldMk cId="27550508" sldId="836"/>
            <ac:spMk id="7" creationId="{00000000-0000-0000-0000-000000000000}"/>
          </ac:spMkLst>
        </pc:spChg>
      </pc:sldChg>
      <pc:sldChg chg="modSp mod">
        <pc:chgData name="高増　潔" userId="151964c3-78cd-4020-a226-814db5c6c8be" providerId="ADAL" clId="{73F1A1FD-9895-49AC-89DB-700B12D437A5}" dt="2022-05-24T23:50:06.647" v="685"/>
        <pc:sldMkLst>
          <pc:docMk/>
          <pc:sldMk cId="3798669154" sldId="837"/>
        </pc:sldMkLst>
        <pc:spChg chg="mod">
          <ac:chgData name="高増　潔" userId="151964c3-78cd-4020-a226-814db5c6c8be" providerId="ADAL" clId="{73F1A1FD-9895-49AC-89DB-700B12D437A5}" dt="2022-05-24T23:50:06.647" v="685"/>
          <ac:spMkLst>
            <pc:docMk/>
            <pc:sldMk cId="3798669154" sldId="837"/>
            <ac:spMk id="4" creationId="{00000000-0000-0000-0000-000000000000}"/>
          </ac:spMkLst>
        </pc:spChg>
        <pc:spChg chg="mod">
          <ac:chgData name="高増　潔" userId="151964c3-78cd-4020-a226-814db5c6c8be" providerId="ADAL" clId="{73F1A1FD-9895-49AC-89DB-700B12D437A5}" dt="2022-05-24T23:50:06.647" v="685"/>
          <ac:spMkLst>
            <pc:docMk/>
            <pc:sldMk cId="3798669154" sldId="837"/>
            <ac:spMk id="5" creationId="{00000000-0000-0000-0000-000000000000}"/>
          </ac:spMkLst>
        </pc:spChg>
        <pc:spChg chg="mod">
          <ac:chgData name="高増　潔" userId="151964c3-78cd-4020-a226-814db5c6c8be" providerId="ADAL" clId="{73F1A1FD-9895-49AC-89DB-700B12D437A5}" dt="2022-05-24T23:50:06.647" v="685"/>
          <ac:spMkLst>
            <pc:docMk/>
            <pc:sldMk cId="3798669154" sldId="837"/>
            <ac:spMk id="6" creationId="{00000000-0000-0000-0000-000000000000}"/>
          </ac:spMkLst>
        </pc:spChg>
        <pc:spChg chg="mod">
          <ac:chgData name="高増　潔" userId="151964c3-78cd-4020-a226-814db5c6c8be" providerId="ADAL" clId="{73F1A1FD-9895-49AC-89DB-700B12D437A5}" dt="2022-05-24T23:50:06.647" v="685"/>
          <ac:spMkLst>
            <pc:docMk/>
            <pc:sldMk cId="3798669154" sldId="837"/>
            <ac:spMk id="27654" creationId="{00000000-0000-0000-0000-000000000000}"/>
          </ac:spMkLst>
        </pc:spChg>
        <pc:spChg chg="mod">
          <ac:chgData name="高増　潔" userId="151964c3-78cd-4020-a226-814db5c6c8be" providerId="ADAL" clId="{73F1A1FD-9895-49AC-89DB-700B12D437A5}" dt="2022-05-24T23:50:06.647" v="685"/>
          <ac:spMkLst>
            <pc:docMk/>
            <pc:sldMk cId="3798669154" sldId="837"/>
            <ac:spMk id="752642" creationId="{00000000-0000-0000-0000-000000000000}"/>
          </ac:spMkLst>
        </pc:spChg>
      </pc:sldChg>
      <pc:sldChg chg="modSp mod">
        <pc:chgData name="高増　潔" userId="151964c3-78cd-4020-a226-814db5c6c8be" providerId="ADAL" clId="{73F1A1FD-9895-49AC-89DB-700B12D437A5}" dt="2022-06-18T07:03:50.718" v="975" actId="2711"/>
        <pc:sldMkLst>
          <pc:docMk/>
          <pc:sldMk cId="2357535436" sldId="838"/>
        </pc:sldMkLst>
        <pc:spChg chg="mod">
          <ac:chgData name="高増　潔" userId="151964c3-78cd-4020-a226-814db5c6c8be" providerId="ADAL" clId="{73F1A1FD-9895-49AC-89DB-700B12D437A5}" dt="2022-05-24T23:50:06.647" v="685"/>
          <ac:spMkLst>
            <pc:docMk/>
            <pc:sldMk cId="2357535436" sldId="838"/>
            <ac:spMk id="6" creationId="{00000000-0000-0000-0000-000000000000}"/>
          </ac:spMkLst>
        </pc:spChg>
        <pc:spChg chg="mod">
          <ac:chgData name="高増　潔" userId="151964c3-78cd-4020-a226-814db5c6c8be" providerId="ADAL" clId="{73F1A1FD-9895-49AC-89DB-700B12D437A5}" dt="2022-05-24T23:50:06.647" v="685"/>
          <ac:spMkLst>
            <pc:docMk/>
            <pc:sldMk cId="2357535436" sldId="838"/>
            <ac:spMk id="7" creationId="{00000000-0000-0000-0000-000000000000}"/>
          </ac:spMkLst>
        </pc:spChg>
        <pc:spChg chg="mod">
          <ac:chgData name="高増　潔" userId="151964c3-78cd-4020-a226-814db5c6c8be" providerId="ADAL" clId="{73F1A1FD-9895-49AC-89DB-700B12D437A5}" dt="2022-05-24T23:50:06.647" v="685"/>
          <ac:spMkLst>
            <pc:docMk/>
            <pc:sldMk cId="2357535436" sldId="838"/>
            <ac:spMk id="8" creationId="{00000000-0000-0000-0000-000000000000}"/>
          </ac:spMkLst>
        </pc:spChg>
        <pc:spChg chg="mod">
          <ac:chgData name="高増　潔" userId="151964c3-78cd-4020-a226-814db5c6c8be" providerId="ADAL" clId="{73F1A1FD-9895-49AC-89DB-700B12D437A5}" dt="2022-06-18T07:03:50.718" v="975" actId="2711"/>
          <ac:spMkLst>
            <pc:docMk/>
            <pc:sldMk cId="2357535436" sldId="838"/>
            <ac:spMk id="36870" creationId="{00000000-0000-0000-0000-000000000000}"/>
          </ac:spMkLst>
        </pc:spChg>
        <pc:spChg chg="mod">
          <ac:chgData name="高増　潔" userId="151964c3-78cd-4020-a226-814db5c6c8be" providerId="ADAL" clId="{73F1A1FD-9895-49AC-89DB-700B12D437A5}" dt="2022-05-24T23:50:06.647" v="685"/>
          <ac:spMkLst>
            <pc:docMk/>
            <pc:sldMk cId="2357535436" sldId="838"/>
            <ac:spMk id="735240" creationId="{00000000-0000-0000-0000-000000000000}"/>
          </ac:spMkLst>
        </pc:spChg>
      </pc:sldChg>
      <pc:sldChg chg="modSp mod modClrScheme chgLayout">
        <pc:chgData name="高増　潔" userId="151964c3-78cd-4020-a226-814db5c6c8be" providerId="ADAL" clId="{73F1A1FD-9895-49AC-89DB-700B12D437A5}" dt="2022-06-18T06:50:10.252" v="749" actId="2711"/>
        <pc:sldMkLst>
          <pc:docMk/>
          <pc:sldMk cId="413060801" sldId="861"/>
        </pc:sldMkLst>
        <pc:spChg chg="mod">
          <ac:chgData name="高増　潔" userId="151964c3-78cd-4020-a226-814db5c6c8be" providerId="ADAL" clId="{73F1A1FD-9895-49AC-89DB-700B12D437A5}" dt="2022-05-16T10:28:08.368" v="112" actId="1076"/>
          <ac:spMkLst>
            <pc:docMk/>
            <pc:sldMk cId="413060801" sldId="861"/>
            <ac:spMk id="2" creationId="{6B37F5BB-A254-495C-8B9C-5B29C0338EA8}"/>
          </ac:spMkLst>
        </pc:spChg>
        <pc:spChg chg="mod ord">
          <ac:chgData name="高増　潔" userId="151964c3-78cd-4020-a226-814db5c6c8be" providerId="ADAL" clId="{73F1A1FD-9895-49AC-89DB-700B12D437A5}" dt="2022-05-24T23:50:37.105" v="688" actId="700"/>
          <ac:spMkLst>
            <pc:docMk/>
            <pc:sldMk cId="413060801" sldId="861"/>
            <ac:spMk id="5123" creationId="{00000000-0000-0000-0000-000000000000}"/>
          </ac:spMkLst>
        </pc:spChg>
        <pc:spChg chg="mod ord">
          <ac:chgData name="高増　潔" userId="151964c3-78cd-4020-a226-814db5c6c8be" providerId="ADAL" clId="{73F1A1FD-9895-49AC-89DB-700B12D437A5}" dt="2022-05-24T23:50:37.105" v="688" actId="700"/>
          <ac:spMkLst>
            <pc:docMk/>
            <pc:sldMk cId="413060801" sldId="861"/>
            <ac:spMk id="5124" creationId="{00000000-0000-0000-0000-000000000000}"/>
          </ac:spMkLst>
        </pc:spChg>
        <pc:spChg chg="mod ord">
          <ac:chgData name="高増　潔" userId="151964c3-78cd-4020-a226-814db5c6c8be" providerId="ADAL" clId="{73F1A1FD-9895-49AC-89DB-700B12D437A5}" dt="2022-05-24T23:50:37.105" v="688" actId="700"/>
          <ac:spMkLst>
            <pc:docMk/>
            <pc:sldMk cId="413060801" sldId="861"/>
            <ac:spMk id="5125" creationId="{00000000-0000-0000-0000-000000000000}"/>
          </ac:spMkLst>
        </pc:spChg>
        <pc:spChg chg="mod ord">
          <ac:chgData name="高増　潔" userId="151964c3-78cd-4020-a226-814db5c6c8be" providerId="ADAL" clId="{73F1A1FD-9895-49AC-89DB-700B12D437A5}" dt="2022-06-18T06:50:10.252" v="749" actId="2711"/>
          <ac:spMkLst>
            <pc:docMk/>
            <pc:sldMk cId="413060801" sldId="861"/>
            <ac:spMk id="5127" creationId="{00000000-0000-0000-0000-000000000000}"/>
          </ac:spMkLst>
        </pc:spChg>
        <pc:spChg chg="mod ord">
          <ac:chgData name="高増　潔" userId="151964c3-78cd-4020-a226-814db5c6c8be" providerId="ADAL" clId="{73F1A1FD-9895-49AC-89DB-700B12D437A5}" dt="2022-05-24T23:50:37.105" v="688" actId="700"/>
          <ac:spMkLst>
            <pc:docMk/>
            <pc:sldMk cId="413060801" sldId="861"/>
            <ac:spMk id="1173506" creationId="{00000000-0000-0000-0000-000000000000}"/>
          </ac:spMkLst>
        </pc:spChg>
      </pc:sldChg>
      <pc:sldChg chg="modSp mod modClrScheme chgLayout">
        <pc:chgData name="高増　潔" userId="151964c3-78cd-4020-a226-814db5c6c8be" providerId="ADAL" clId="{73F1A1FD-9895-49AC-89DB-700B12D437A5}" dt="2022-06-18T06:51:58.358" v="764" actId="6549"/>
        <pc:sldMkLst>
          <pc:docMk/>
          <pc:sldMk cId="3720370414" sldId="868"/>
        </pc:sldMkLst>
        <pc:spChg chg="mod ord">
          <ac:chgData name="高増　潔" userId="151964c3-78cd-4020-a226-814db5c6c8be" providerId="ADAL" clId="{73F1A1FD-9895-49AC-89DB-700B12D437A5}" dt="2022-05-24T23:50:44.731" v="689" actId="700"/>
          <ac:spMkLst>
            <pc:docMk/>
            <pc:sldMk cId="3720370414" sldId="868"/>
            <ac:spMk id="2" creationId="{5CA8F1F5-85FD-4DBD-A778-965BB7F64FB7}"/>
          </ac:spMkLst>
        </pc:spChg>
        <pc:spChg chg="mod ord">
          <ac:chgData name="高増　潔" userId="151964c3-78cd-4020-a226-814db5c6c8be" providerId="ADAL" clId="{73F1A1FD-9895-49AC-89DB-700B12D437A5}" dt="2022-06-18T06:51:14.334" v="758"/>
          <ac:spMkLst>
            <pc:docMk/>
            <pc:sldMk cId="3720370414" sldId="868"/>
            <ac:spMk id="3" creationId="{49DC7F6A-DF29-47B9-9911-52B170118FFA}"/>
          </ac:spMkLst>
        </pc:spChg>
        <pc:spChg chg="mod ord">
          <ac:chgData name="高増　潔" userId="151964c3-78cd-4020-a226-814db5c6c8be" providerId="ADAL" clId="{73F1A1FD-9895-49AC-89DB-700B12D437A5}" dt="2022-05-24T23:50:44.731" v="689" actId="700"/>
          <ac:spMkLst>
            <pc:docMk/>
            <pc:sldMk cId="3720370414" sldId="868"/>
            <ac:spMk id="4" creationId="{E555DDF6-C10E-492A-A039-85E28F6ACEE5}"/>
          </ac:spMkLst>
        </pc:spChg>
        <pc:spChg chg="mod ord">
          <ac:chgData name="高増　潔" userId="151964c3-78cd-4020-a226-814db5c6c8be" providerId="ADAL" clId="{73F1A1FD-9895-49AC-89DB-700B12D437A5}" dt="2022-05-24T23:50:44.731" v="689" actId="700"/>
          <ac:spMkLst>
            <pc:docMk/>
            <pc:sldMk cId="3720370414" sldId="868"/>
            <ac:spMk id="5" creationId="{1FA93662-98C6-4A2E-BBDD-5A4ECCD1C18A}"/>
          </ac:spMkLst>
        </pc:spChg>
        <pc:spChg chg="mod ord">
          <ac:chgData name="高増　潔" userId="151964c3-78cd-4020-a226-814db5c6c8be" providerId="ADAL" clId="{73F1A1FD-9895-49AC-89DB-700B12D437A5}" dt="2022-05-24T23:50:44.731" v="689" actId="700"/>
          <ac:spMkLst>
            <pc:docMk/>
            <pc:sldMk cId="3720370414" sldId="868"/>
            <ac:spMk id="6" creationId="{AE6A0EBC-4D76-48C8-87CC-CEA522E4B491}"/>
          </ac:spMkLst>
        </pc:spChg>
        <pc:graphicFrameChg chg="mod modGraphic">
          <ac:chgData name="高増　潔" userId="151964c3-78cd-4020-a226-814db5c6c8be" providerId="ADAL" clId="{73F1A1FD-9895-49AC-89DB-700B12D437A5}" dt="2022-06-18T06:51:58.358" v="764" actId="6549"/>
          <ac:graphicFrameMkLst>
            <pc:docMk/>
            <pc:sldMk cId="3720370414" sldId="868"/>
            <ac:graphicFrameMk id="8" creationId="{646BA8D1-2F50-45D5-8583-7C127CDE3476}"/>
          </ac:graphicFrameMkLst>
        </pc:graphicFrameChg>
      </pc:sldChg>
      <pc:sldChg chg="modSp mod modClrScheme chgLayout">
        <pc:chgData name="高増　潔" userId="151964c3-78cd-4020-a226-814db5c6c8be" providerId="ADAL" clId="{73F1A1FD-9895-49AC-89DB-700B12D437A5}" dt="2022-05-24T23:50:24.685" v="687" actId="700"/>
        <pc:sldMkLst>
          <pc:docMk/>
          <pc:sldMk cId="3250523971" sldId="869"/>
        </pc:sldMkLst>
        <pc:spChg chg="mod ord">
          <ac:chgData name="高増　潔" userId="151964c3-78cd-4020-a226-814db5c6c8be" providerId="ADAL" clId="{73F1A1FD-9895-49AC-89DB-700B12D437A5}" dt="2022-05-24T23:50:24.685" v="687" actId="700"/>
          <ac:spMkLst>
            <pc:docMk/>
            <pc:sldMk cId="3250523971" sldId="869"/>
            <ac:spMk id="2" creationId="{18AB7533-FAA5-4630-B517-5F5B0E0F0A19}"/>
          </ac:spMkLst>
        </pc:spChg>
        <pc:spChg chg="mod ord">
          <ac:chgData name="高増　潔" userId="151964c3-78cd-4020-a226-814db5c6c8be" providerId="ADAL" clId="{73F1A1FD-9895-49AC-89DB-700B12D437A5}" dt="2022-05-24T23:50:24.685" v="687" actId="700"/>
          <ac:spMkLst>
            <pc:docMk/>
            <pc:sldMk cId="3250523971" sldId="869"/>
            <ac:spMk id="4" creationId="{85CB7CF2-755A-4FDC-8895-B2D3A87D90D9}"/>
          </ac:spMkLst>
        </pc:spChg>
        <pc:spChg chg="mod ord">
          <ac:chgData name="高増　潔" userId="151964c3-78cd-4020-a226-814db5c6c8be" providerId="ADAL" clId="{73F1A1FD-9895-49AC-89DB-700B12D437A5}" dt="2022-05-24T23:50:24.685" v="687" actId="700"/>
          <ac:spMkLst>
            <pc:docMk/>
            <pc:sldMk cId="3250523971" sldId="869"/>
            <ac:spMk id="5" creationId="{E3FB0D11-F1C6-4E58-97B9-D34058DE103C}"/>
          </ac:spMkLst>
        </pc:spChg>
        <pc:spChg chg="mod ord">
          <ac:chgData name="高増　潔" userId="151964c3-78cd-4020-a226-814db5c6c8be" providerId="ADAL" clId="{73F1A1FD-9895-49AC-89DB-700B12D437A5}" dt="2022-05-24T23:50:24.685" v="687" actId="700"/>
          <ac:spMkLst>
            <pc:docMk/>
            <pc:sldMk cId="3250523971" sldId="869"/>
            <ac:spMk id="6" creationId="{0F092573-61EA-4732-B840-E50817ABB5C1}"/>
          </ac:spMkLst>
        </pc:spChg>
        <pc:spChg chg="mod ord">
          <ac:chgData name="高増　潔" userId="151964c3-78cd-4020-a226-814db5c6c8be" providerId="ADAL" clId="{73F1A1FD-9895-49AC-89DB-700B12D437A5}" dt="2022-05-24T23:50:24.685" v="687" actId="700"/>
          <ac:spMkLst>
            <pc:docMk/>
            <pc:sldMk cId="3250523971" sldId="869"/>
            <ac:spMk id="7" creationId="{37AF735E-B51A-4E27-96E0-08C913DEC137}"/>
          </ac:spMkLst>
        </pc:spChg>
      </pc:sldChg>
      <pc:sldChg chg="modSp mod modClrScheme chgLayout">
        <pc:chgData name="高増　潔" userId="151964c3-78cd-4020-a226-814db5c6c8be" providerId="ADAL" clId="{73F1A1FD-9895-49AC-89DB-700B12D437A5}" dt="2022-05-24T23:51:50.474" v="697" actId="700"/>
        <pc:sldMkLst>
          <pc:docMk/>
          <pc:sldMk cId="2888975574" sldId="871"/>
        </pc:sldMkLst>
        <pc:spChg chg="mod ord">
          <ac:chgData name="高増　潔" userId="151964c3-78cd-4020-a226-814db5c6c8be" providerId="ADAL" clId="{73F1A1FD-9895-49AC-89DB-700B12D437A5}" dt="2022-05-24T23:51:50.474" v="697" actId="700"/>
          <ac:spMkLst>
            <pc:docMk/>
            <pc:sldMk cId="2888975574" sldId="871"/>
            <ac:spMk id="2" creationId="{25736334-D585-45C2-A32B-0007B745A1BC}"/>
          </ac:spMkLst>
        </pc:spChg>
        <pc:spChg chg="mod ord">
          <ac:chgData name="高増　潔" userId="151964c3-78cd-4020-a226-814db5c6c8be" providerId="ADAL" clId="{73F1A1FD-9895-49AC-89DB-700B12D437A5}" dt="2022-05-24T23:51:50.474" v="697" actId="700"/>
          <ac:spMkLst>
            <pc:docMk/>
            <pc:sldMk cId="2888975574" sldId="871"/>
            <ac:spMk id="4" creationId="{72DFF3C1-D612-4181-9A9F-A536BC1076AA}"/>
          </ac:spMkLst>
        </pc:spChg>
        <pc:spChg chg="mod ord">
          <ac:chgData name="高増　潔" userId="151964c3-78cd-4020-a226-814db5c6c8be" providerId="ADAL" clId="{73F1A1FD-9895-49AC-89DB-700B12D437A5}" dt="2022-05-24T23:51:50.474" v="697" actId="700"/>
          <ac:spMkLst>
            <pc:docMk/>
            <pc:sldMk cId="2888975574" sldId="871"/>
            <ac:spMk id="5" creationId="{BDB865F1-BE0E-45BA-99B8-88ED1E69EC06}"/>
          </ac:spMkLst>
        </pc:spChg>
        <pc:spChg chg="mod ord">
          <ac:chgData name="高増　潔" userId="151964c3-78cd-4020-a226-814db5c6c8be" providerId="ADAL" clId="{73F1A1FD-9895-49AC-89DB-700B12D437A5}" dt="2022-05-24T23:51:50.474" v="697" actId="700"/>
          <ac:spMkLst>
            <pc:docMk/>
            <pc:sldMk cId="2888975574" sldId="871"/>
            <ac:spMk id="6" creationId="{112FAA9E-46A1-485E-A75D-C5548E7210A3}"/>
          </ac:spMkLst>
        </pc:spChg>
        <pc:spChg chg="mod ord">
          <ac:chgData name="高増　潔" userId="151964c3-78cd-4020-a226-814db5c6c8be" providerId="ADAL" clId="{73F1A1FD-9895-49AC-89DB-700B12D437A5}" dt="2022-05-24T23:51:50.474" v="697" actId="700"/>
          <ac:spMkLst>
            <pc:docMk/>
            <pc:sldMk cId="2888975574" sldId="871"/>
            <ac:spMk id="33" creationId="{DF4FF1D9-66CA-4342-901F-3935C2C304E9}"/>
          </ac:spMkLst>
        </pc:spChg>
      </pc:sldChg>
      <pc:sldChg chg="modSp mod modClrScheme chgLayout">
        <pc:chgData name="高増　潔" userId="151964c3-78cd-4020-a226-814db5c6c8be" providerId="ADAL" clId="{73F1A1FD-9895-49AC-89DB-700B12D437A5}" dt="2022-06-16T07:11:22.712" v="703" actId="2711"/>
        <pc:sldMkLst>
          <pc:docMk/>
          <pc:sldMk cId="1858477951" sldId="872"/>
        </pc:sldMkLst>
        <pc:spChg chg="mod ord">
          <ac:chgData name="高増　潔" userId="151964c3-78cd-4020-a226-814db5c6c8be" providerId="ADAL" clId="{73F1A1FD-9895-49AC-89DB-700B12D437A5}" dt="2022-05-24T23:52:07.989" v="698" actId="700"/>
          <ac:spMkLst>
            <pc:docMk/>
            <pc:sldMk cId="1858477951" sldId="872"/>
            <ac:spMk id="2" creationId="{5C546DCC-4863-4CE4-9E10-4983CF6F969A}"/>
          </ac:spMkLst>
        </pc:spChg>
        <pc:spChg chg="mod ord">
          <ac:chgData name="高増　潔" userId="151964c3-78cd-4020-a226-814db5c6c8be" providerId="ADAL" clId="{73F1A1FD-9895-49AC-89DB-700B12D437A5}" dt="2022-06-16T07:11:22.712" v="703" actId="2711"/>
          <ac:spMkLst>
            <pc:docMk/>
            <pc:sldMk cId="1858477951" sldId="872"/>
            <ac:spMk id="3" creationId="{808A0229-E8DE-4111-BB6C-F16BA0937F9B}"/>
          </ac:spMkLst>
        </pc:spChg>
        <pc:spChg chg="mod ord">
          <ac:chgData name="高増　潔" userId="151964c3-78cd-4020-a226-814db5c6c8be" providerId="ADAL" clId="{73F1A1FD-9895-49AC-89DB-700B12D437A5}" dt="2022-05-24T23:52:07.989" v="698" actId="700"/>
          <ac:spMkLst>
            <pc:docMk/>
            <pc:sldMk cId="1858477951" sldId="872"/>
            <ac:spMk id="4" creationId="{BCB3D94F-34B4-4CF0-87D2-39E2652F9596}"/>
          </ac:spMkLst>
        </pc:spChg>
        <pc:spChg chg="mod ord">
          <ac:chgData name="高増　潔" userId="151964c3-78cd-4020-a226-814db5c6c8be" providerId="ADAL" clId="{73F1A1FD-9895-49AC-89DB-700B12D437A5}" dt="2022-05-24T23:52:07.989" v="698" actId="700"/>
          <ac:spMkLst>
            <pc:docMk/>
            <pc:sldMk cId="1858477951" sldId="872"/>
            <ac:spMk id="5" creationId="{4B506135-0F96-4D49-B292-9D0AA4FCA504}"/>
          </ac:spMkLst>
        </pc:spChg>
        <pc:spChg chg="mod ord">
          <ac:chgData name="高増　潔" userId="151964c3-78cd-4020-a226-814db5c6c8be" providerId="ADAL" clId="{73F1A1FD-9895-49AC-89DB-700B12D437A5}" dt="2022-05-24T23:52:07.989" v="698" actId="700"/>
          <ac:spMkLst>
            <pc:docMk/>
            <pc:sldMk cId="1858477951" sldId="872"/>
            <ac:spMk id="6" creationId="{9A39EFA7-B5A5-466D-87A6-0FAD32CB238E}"/>
          </ac:spMkLst>
        </pc:spChg>
      </pc:sldChg>
      <pc:sldChg chg="modSp mod modClrScheme chgLayout">
        <pc:chgData name="高増　潔" userId="151964c3-78cd-4020-a226-814db5c6c8be" providerId="ADAL" clId="{73F1A1FD-9895-49AC-89DB-700B12D437A5}" dt="2022-06-18T07:02:24.923" v="973" actId="2711"/>
        <pc:sldMkLst>
          <pc:docMk/>
          <pc:sldMk cId="2083356699" sldId="873"/>
        </pc:sldMkLst>
        <pc:spChg chg="mod ord">
          <ac:chgData name="高増　潔" userId="151964c3-78cd-4020-a226-814db5c6c8be" providerId="ADAL" clId="{73F1A1FD-9895-49AC-89DB-700B12D437A5}" dt="2022-05-24T23:51:39.264" v="696" actId="700"/>
          <ac:spMkLst>
            <pc:docMk/>
            <pc:sldMk cId="2083356699" sldId="873"/>
            <ac:spMk id="2" creationId="{96E9826C-18D5-4791-A33D-A89D3BF05731}"/>
          </ac:spMkLst>
        </pc:spChg>
        <pc:spChg chg="mod ord">
          <ac:chgData name="高増　潔" userId="151964c3-78cd-4020-a226-814db5c6c8be" providerId="ADAL" clId="{73F1A1FD-9895-49AC-89DB-700B12D437A5}" dt="2022-06-18T07:02:13.444" v="972" actId="20577"/>
          <ac:spMkLst>
            <pc:docMk/>
            <pc:sldMk cId="2083356699" sldId="873"/>
            <ac:spMk id="3" creationId="{03B2600B-ED8E-46A3-A3A8-A4F3868148D9}"/>
          </ac:spMkLst>
        </pc:spChg>
        <pc:spChg chg="mod ord">
          <ac:chgData name="高増　潔" userId="151964c3-78cd-4020-a226-814db5c6c8be" providerId="ADAL" clId="{73F1A1FD-9895-49AC-89DB-700B12D437A5}" dt="2022-05-24T23:51:39.264" v="696" actId="700"/>
          <ac:spMkLst>
            <pc:docMk/>
            <pc:sldMk cId="2083356699" sldId="873"/>
            <ac:spMk id="4" creationId="{97E48B3D-06AF-432D-8339-A8D5394B4F08}"/>
          </ac:spMkLst>
        </pc:spChg>
        <pc:spChg chg="mod ord">
          <ac:chgData name="高増　潔" userId="151964c3-78cd-4020-a226-814db5c6c8be" providerId="ADAL" clId="{73F1A1FD-9895-49AC-89DB-700B12D437A5}" dt="2022-05-24T23:51:39.264" v="696" actId="700"/>
          <ac:spMkLst>
            <pc:docMk/>
            <pc:sldMk cId="2083356699" sldId="873"/>
            <ac:spMk id="5" creationId="{ABC3C894-3A47-453E-AB6A-728274FC40A1}"/>
          </ac:spMkLst>
        </pc:spChg>
        <pc:spChg chg="mod ord">
          <ac:chgData name="高増　潔" userId="151964c3-78cd-4020-a226-814db5c6c8be" providerId="ADAL" clId="{73F1A1FD-9895-49AC-89DB-700B12D437A5}" dt="2022-05-24T23:51:39.264" v="696" actId="700"/>
          <ac:spMkLst>
            <pc:docMk/>
            <pc:sldMk cId="2083356699" sldId="873"/>
            <ac:spMk id="6" creationId="{CFFFA060-097D-4384-891F-15D9BC78C951}"/>
          </ac:spMkLst>
        </pc:spChg>
        <pc:graphicFrameChg chg="modGraphic">
          <ac:chgData name="高増　潔" userId="151964c3-78cd-4020-a226-814db5c6c8be" providerId="ADAL" clId="{73F1A1FD-9895-49AC-89DB-700B12D437A5}" dt="2022-06-18T07:02:24.923" v="973" actId="2711"/>
          <ac:graphicFrameMkLst>
            <pc:docMk/>
            <pc:sldMk cId="2083356699" sldId="873"/>
            <ac:graphicFrameMk id="7" creationId="{08402284-15DE-4379-8A4E-16E5756E0261}"/>
          </ac:graphicFrameMkLst>
        </pc:graphicFrameChg>
      </pc:sldChg>
      <pc:sldChg chg="modSp mod">
        <pc:chgData name="高増　潔" userId="151964c3-78cd-4020-a226-814db5c6c8be" providerId="ADAL" clId="{73F1A1FD-9895-49AC-89DB-700B12D437A5}" dt="2022-06-18T06:46:10.203" v="724" actId="6549"/>
        <pc:sldMkLst>
          <pc:docMk/>
          <pc:sldMk cId="3404245618" sldId="874"/>
        </pc:sldMkLst>
        <pc:spChg chg="mod">
          <ac:chgData name="高増　潔" userId="151964c3-78cd-4020-a226-814db5c6c8be" providerId="ADAL" clId="{73F1A1FD-9895-49AC-89DB-700B12D437A5}" dt="2022-05-24T23:50:06.647" v="685"/>
          <ac:spMkLst>
            <pc:docMk/>
            <pc:sldMk cId="3404245618" sldId="874"/>
            <ac:spMk id="2" creationId="{00000000-0000-0000-0000-000000000000}"/>
          </ac:spMkLst>
        </pc:spChg>
        <pc:spChg chg="mod">
          <ac:chgData name="高増　潔" userId="151964c3-78cd-4020-a226-814db5c6c8be" providerId="ADAL" clId="{73F1A1FD-9895-49AC-89DB-700B12D437A5}" dt="2022-05-24T23:50:06.647" v="685"/>
          <ac:spMkLst>
            <pc:docMk/>
            <pc:sldMk cId="3404245618" sldId="874"/>
            <ac:spMk id="4" creationId="{00000000-0000-0000-0000-000000000000}"/>
          </ac:spMkLst>
        </pc:spChg>
        <pc:spChg chg="mod">
          <ac:chgData name="高増　潔" userId="151964c3-78cd-4020-a226-814db5c6c8be" providerId="ADAL" clId="{73F1A1FD-9895-49AC-89DB-700B12D437A5}" dt="2022-05-24T23:50:06.647" v="685"/>
          <ac:spMkLst>
            <pc:docMk/>
            <pc:sldMk cId="3404245618" sldId="874"/>
            <ac:spMk id="5" creationId="{00000000-0000-0000-0000-000000000000}"/>
          </ac:spMkLst>
        </pc:spChg>
        <pc:spChg chg="mod">
          <ac:chgData name="高増　潔" userId="151964c3-78cd-4020-a226-814db5c6c8be" providerId="ADAL" clId="{73F1A1FD-9895-49AC-89DB-700B12D437A5}" dt="2022-05-24T23:50:06.647" v="685"/>
          <ac:spMkLst>
            <pc:docMk/>
            <pc:sldMk cId="3404245618" sldId="874"/>
            <ac:spMk id="6" creationId="{00000000-0000-0000-0000-000000000000}"/>
          </ac:spMkLst>
        </pc:spChg>
        <pc:spChg chg="mod">
          <ac:chgData name="高増　潔" userId="151964c3-78cd-4020-a226-814db5c6c8be" providerId="ADAL" clId="{73F1A1FD-9895-49AC-89DB-700B12D437A5}" dt="2022-06-18T06:46:10.203" v="724" actId="6549"/>
          <ac:spMkLst>
            <pc:docMk/>
            <pc:sldMk cId="3404245618" sldId="874"/>
            <ac:spMk id="6147" creationId="{00000000-0000-0000-0000-000000000000}"/>
          </ac:spMkLst>
        </pc:spChg>
      </pc:sldChg>
      <pc:sldChg chg="modSp">
        <pc:chgData name="高増　潔" userId="151964c3-78cd-4020-a226-814db5c6c8be" providerId="ADAL" clId="{73F1A1FD-9895-49AC-89DB-700B12D437A5}" dt="2022-05-24T23:50:06.647" v="685"/>
        <pc:sldMkLst>
          <pc:docMk/>
          <pc:sldMk cId="1678249757" sldId="876"/>
        </pc:sldMkLst>
        <pc:spChg chg="mod">
          <ac:chgData name="高増　潔" userId="151964c3-78cd-4020-a226-814db5c6c8be" providerId="ADAL" clId="{73F1A1FD-9895-49AC-89DB-700B12D437A5}" dt="2022-05-24T23:50:06.647" v="685"/>
          <ac:spMkLst>
            <pc:docMk/>
            <pc:sldMk cId="1678249757" sldId="876"/>
            <ac:spMk id="2" creationId="{1FCC3A51-3EDB-414A-8E44-25AB44AB6403}"/>
          </ac:spMkLst>
        </pc:spChg>
        <pc:spChg chg="mod">
          <ac:chgData name="高増　潔" userId="151964c3-78cd-4020-a226-814db5c6c8be" providerId="ADAL" clId="{73F1A1FD-9895-49AC-89DB-700B12D437A5}" dt="2022-05-24T23:50:06.647" v="685"/>
          <ac:spMkLst>
            <pc:docMk/>
            <pc:sldMk cId="1678249757" sldId="876"/>
            <ac:spMk id="3" creationId="{5639ACDE-7C23-47F5-9B72-4B5DEE333C5C}"/>
          </ac:spMkLst>
        </pc:spChg>
        <pc:spChg chg="mod">
          <ac:chgData name="高増　潔" userId="151964c3-78cd-4020-a226-814db5c6c8be" providerId="ADAL" clId="{73F1A1FD-9895-49AC-89DB-700B12D437A5}" dt="2022-05-24T23:50:06.647" v="685"/>
          <ac:spMkLst>
            <pc:docMk/>
            <pc:sldMk cId="1678249757" sldId="876"/>
            <ac:spMk id="4" creationId="{7C679468-9C91-4212-B6A9-AD579F33D11B}"/>
          </ac:spMkLst>
        </pc:spChg>
        <pc:spChg chg="mod">
          <ac:chgData name="高増　潔" userId="151964c3-78cd-4020-a226-814db5c6c8be" providerId="ADAL" clId="{73F1A1FD-9895-49AC-89DB-700B12D437A5}" dt="2022-05-24T23:50:06.647" v="685"/>
          <ac:spMkLst>
            <pc:docMk/>
            <pc:sldMk cId="1678249757" sldId="876"/>
            <ac:spMk id="5" creationId="{80D4900C-1FB0-4F9B-919B-1F7CB47B2FBB}"/>
          </ac:spMkLst>
        </pc:spChg>
        <pc:spChg chg="mod">
          <ac:chgData name="高増　潔" userId="151964c3-78cd-4020-a226-814db5c6c8be" providerId="ADAL" clId="{73F1A1FD-9895-49AC-89DB-700B12D437A5}" dt="2022-05-24T23:50:06.647" v="685"/>
          <ac:spMkLst>
            <pc:docMk/>
            <pc:sldMk cId="1678249757" sldId="876"/>
            <ac:spMk id="6" creationId="{E5E747E7-CF5E-47A0-9AA8-D5DEFCCD58E8}"/>
          </ac:spMkLst>
        </pc:spChg>
      </pc:sldChg>
      <pc:sldChg chg="modSp mod">
        <pc:chgData name="高増　潔" userId="151964c3-78cd-4020-a226-814db5c6c8be" providerId="ADAL" clId="{73F1A1FD-9895-49AC-89DB-700B12D437A5}" dt="2022-05-24T23:50:06.647" v="685"/>
        <pc:sldMkLst>
          <pc:docMk/>
          <pc:sldMk cId="1312033960" sldId="877"/>
        </pc:sldMkLst>
        <pc:spChg chg="mod">
          <ac:chgData name="高増　潔" userId="151964c3-78cd-4020-a226-814db5c6c8be" providerId="ADAL" clId="{73F1A1FD-9895-49AC-89DB-700B12D437A5}" dt="2022-05-24T23:50:06.647" v="685"/>
          <ac:spMkLst>
            <pc:docMk/>
            <pc:sldMk cId="1312033960" sldId="877"/>
            <ac:spMk id="2" creationId="{FB78B330-CFC4-42F0-A442-DFFAC39104AA}"/>
          </ac:spMkLst>
        </pc:spChg>
        <pc:spChg chg="mod">
          <ac:chgData name="高増　潔" userId="151964c3-78cd-4020-a226-814db5c6c8be" providerId="ADAL" clId="{73F1A1FD-9895-49AC-89DB-700B12D437A5}" dt="2022-05-24T23:50:06.647" v="685"/>
          <ac:spMkLst>
            <pc:docMk/>
            <pc:sldMk cId="1312033960" sldId="877"/>
            <ac:spMk id="3" creationId="{01C4977C-E986-4481-87E8-15A722EC442A}"/>
          </ac:spMkLst>
        </pc:spChg>
        <pc:spChg chg="mod">
          <ac:chgData name="高増　潔" userId="151964c3-78cd-4020-a226-814db5c6c8be" providerId="ADAL" clId="{73F1A1FD-9895-49AC-89DB-700B12D437A5}" dt="2022-05-24T23:50:06.647" v="685"/>
          <ac:spMkLst>
            <pc:docMk/>
            <pc:sldMk cId="1312033960" sldId="877"/>
            <ac:spMk id="4" creationId="{CDBD75B4-0BC9-4512-91FB-C5D3B0BCF2A4}"/>
          </ac:spMkLst>
        </pc:spChg>
        <pc:spChg chg="mod">
          <ac:chgData name="高増　潔" userId="151964c3-78cd-4020-a226-814db5c6c8be" providerId="ADAL" clId="{73F1A1FD-9895-49AC-89DB-700B12D437A5}" dt="2022-05-24T23:50:06.647" v="685"/>
          <ac:spMkLst>
            <pc:docMk/>
            <pc:sldMk cId="1312033960" sldId="877"/>
            <ac:spMk id="5" creationId="{07A7C7BB-3F07-4247-B417-9ED7010DA652}"/>
          </ac:spMkLst>
        </pc:spChg>
        <pc:spChg chg="mod">
          <ac:chgData name="高増　潔" userId="151964c3-78cd-4020-a226-814db5c6c8be" providerId="ADAL" clId="{73F1A1FD-9895-49AC-89DB-700B12D437A5}" dt="2022-05-24T23:50:06.647" v="685"/>
          <ac:spMkLst>
            <pc:docMk/>
            <pc:sldMk cId="1312033960" sldId="877"/>
            <ac:spMk id="6" creationId="{7873F037-461C-4E6F-B5ED-D872EC9A2817}"/>
          </ac:spMkLst>
        </pc:spChg>
      </pc:sldChg>
      <pc:sldChg chg="modSp mod modClrScheme chgLayout">
        <pc:chgData name="高増　潔" userId="151964c3-78cd-4020-a226-814db5c6c8be" providerId="ADAL" clId="{73F1A1FD-9895-49AC-89DB-700B12D437A5}" dt="2022-05-24T23:50:17.575" v="686" actId="700"/>
        <pc:sldMkLst>
          <pc:docMk/>
          <pc:sldMk cId="3218786572" sldId="879"/>
        </pc:sldMkLst>
        <pc:spChg chg="mod ord">
          <ac:chgData name="高増　潔" userId="151964c3-78cd-4020-a226-814db5c6c8be" providerId="ADAL" clId="{73F1A1FD-9895-49AC-89DB-700B12D437A5}" dt="2022-05-24T23:50:17.575" v="686" actId="700"/>
          <ac:spMkLst>
            <pc:docMk/>
            <pc:sldMk cId="3218786572" sldId="879"/>
            <ac:spMk id="2" creationId="{FB78B330-CFC4-42F0-A442-DFFAC39104AA}"/>
          </ac:spMkLst>
        </pc:spChg>
        <pc:spChg chg="mod ord">
          <ac:chgData name="高増　潔" userId="151964c3-78cd-4020-a226-814db5c6c8be" providerId="ADAL" clId="{73F1A1FD-9895-49AC-89DB-700B12D437A5}" dt="2022-05-24T23:50:17.575" v="686" actId="700"/>
          <ac:spMkLst>
            <pc:docMk/>
            <pc:sldMk cId="3218786572" sldId="879"/>
            <ac:spMk id="3" creationId="{01C4977C-E986-4481-87E8-15A722EC442A}"/>
          </ac:spMkLst>
        </pc:spChg>
        <pc:spChg chg="mod ord">
          <ac:chgData name="高増　潔" userId="151964c3-78cd-4020-a226-814db5c6c8be" providerId="ADAL" clId="{73F1A1FD-9895-49AC-89DB-700B12D437A5}" dt="2022-05-24T23:50:17.575" v="686" actId="700"/>
          <ac:spMkLst>
            <pc:docMk/>
            <pc:sldMk cId="3218786572" sldId="879"/>
            <ac:spMk id="4" creationId="{CDBD75B4-0BC9-4512-91FB-C5D3B0BCF2A4}"/>
          </ac:spMkLst>
        </pc:spChg>
        <pc:spChg chg="mod ord">
          <ac:chgData name="高増　潔" userId="151964c3-78cd-4020-a226-814db5c6c8be" providerId="ADAL" clId="{73F1A1FD-9895-49AC-89DB-700B12D437A5}" dt="2022-05-24T23:50:17.575" v="686" actId="700"/>
          <ac:spMkLst>
            <pc:docMk/>
            <pc:sldMk cId="3218786572" sldId="879"/>
            <ac:spMk id="5" creationId="{07A7C7BB-3F07-4247-B417-9ED7010DA652}"/>
          </ac:spMkLst>
        </pc:spChg>
        <pc:spChg chg="mod ord">
          <ac:chgData name="高増　潔" userId="151964c3-78cd-4020-a226-814db5c6c8be" providerId="ADAL" clId="{73F1A1FD-9895-49AC-89DB-700B12D437A5}" dt="2022-05-24T23:50:17.575" v="686" actId="700"/>
          <ac:spMkLst>
            <pc:docMk/>
            <pc:sldMk cId="3218786572" sldId="879"/>
            <ac:spMk id="6" creationId="{7873F037-461C-4E6F-B5ED-D872EC9A2817}"/>
          </ac:spMkLst>
        </pc:spChg>
      </pc:sldChg>
      <pc:sldMasterChg chg="modSldLayout">
        <pc:chgData name="高増　潔" userId="151964c3-78cd-4020-a226-814db5c6c8be" providerId="ADAL" clId="{73F1A1FD-9895-49AC-89DB-700B12D437A5}" dt="2022-05-24T23:50:06.647" v="685"/>
        <pc:sldMasterMkLst>
          <pc:docMk/>
          <pc:sldMasterMk cId="2344576420" sldId="2147483678"/>
        </pc:sldMasterMkLst>
        <pc:sldLayoutChg chg="addSp">
          <pc:chgData name="高増　潔" userId="151964c3-78cd-4020-a226-814db5c6c8be" providerId="ADAL" clId="{73F1A1FD-9895-49AC-89DB-700B12D437A5}" dt="2022-05-24T23:50:06.647" v="685"/>
          <pc:sldLayoutMkLst>
            <pc:docMk/>
            <pc:sldMasterMk cId="2344576420" sldId="2147483678"/>
            <pc:sldLayoutMk cId="3540034509" sldId="2147483680"/>
          </pc:sldLayoutMkLst>
          <pc:spChg chg="add">
            <ac:chgData name="高増　潔" userId="151964c3-78cd-4020-a226-814db5c6c8be" providerId="ADAL" clId="{73F1A1FD-9895-49AC-89DB-700B12D437A5}" dt="2022-05-24T23:50:06.647" v="685"/>
            <ac:spMkLst>
              <pc:docMk/>
              <pc:sldMasterMk cId="2344576420" sldId="2147483678"/>
              <pc:sldLayoutMk cId="3540034509" sldId="2147483680"/>
              <ac:spMk id="7" creationId="{EF993BB5-6F27-B1BA-260A-2D3E0D6ABE6E}"/>
            </ac:spMkLst>
          </pc:spChg>
        </pc:sldLayoutChg>
        <pc:sldLayoutChg chg="addSp">
          <pc:chgData name="高増　潔" userId="151964c3-78cd-4020-a226-814db5c6c8be" providerId="ADAL" clId="{73F1A1FD-9895-49AC-89DB-700B12D437A5}" dt="2022-05-24T23:50:06.647" v="685"/>
          <pc:sldLayoutMkLst>
            <pc:docMk/>
            <pc:sldMasterMk cId="2344576420" sldId="2147483678"/>
            <pc:sldLayoutMk cId="1980086609" sldId="2147483682"/>
          </pc:sldLayoutMkLst>
          <pc:spChg chg="add">
            <ac:chgData name="高増　潔" userId="151964c3-78cd-4020-a226-814db5c6c8be" providerId="ADAL" clId="{73F1A1FD-9895-49AC-89DB-700B12D437A5}" dt="2022-05-24T23:50:06.647" v="685"/>
            <ac:spMkLst>
              <pc:docMk/>
              <pc:sldMasterMk cId="2344576420" sldId="2147483678"/>
              <pc:sldLayoutMk cId="1980086609" sldId="2147483682"/>
              <ac:spMk id="7" creationId="{43150E5A-C52F-C280-D318-D63291995F02}"/>
            </ac:spMkLst>
          </pc:spChg>
          <pc:spChg chg="add">
            <ac:chgData name="高増　潔" userId="151964c3-78cd-4020-a226-814db5c6c8be" providerId="ADAL" clId="{73F1A1FD-9895-49AC-89DB-700B12D437A5}" dt="2022-05-24T23:50:06.647" v="685"/>
            <ac:spMkLst>
              <pc:docMk/>
              <pc:sldMasterMk cId="2344576420" sldId="2147483678"/>
              <pc:sldLayoutMk cId="1980086609" sldId="2147483682"/>
              <ac:spMk id="8" creationId="{6DE1ED7A-2D43-849C-AAF2-52CF767A0EA8}"/>
            </ac:spMkLst>
          </pc:spChg>
        </pc:sldLayoutChg>
      </pc:sldMasterChg>
    </pc:docChg>
  </pc:docChgLst>
  <pc:docChgLst>
    <pc:chgData name="高増　潔" userId="151964c3-78cd-4020-a226-814db5c6c8be" providerId="ADAL" clId="{89D6FEEB-A30B-43ED-8421-642FF8D212F3}"/>
    <pc:docChg chg="undo redo custSel addSld delSld modSld">
      <pc:chgData name="高増　潔" userId="151964c3-78cd-4020-a226-814db5c6c8be" providerId="ADAL" clId="{89D6FEEB-A30B-43ED-8421-642FF8D212F3}" dt="2022-04-18T08:11:08.822" v="3311" actId="1076"/>
      <pc:docMkLst>
        <pc:docMk/>
      </pc:docMkLst>
      <pc:sldChg chg="modSp mod">
        <pc:chgData name="高増　潔" userId="151964c3-78cd-4020-a226-814db5c6c8be" providerId="ADAL" clId="{89D6FEEB-A30B-43ED-8421-642FF8D212F3}" dt="2022-04-18T06:08:54.390" v="884"/>
        <pc:sldMkLst>
          <pc:docMk/>
          <pc:sldMk cId="993002095" sldId="300"/>
        </pc:sldMkLst>
        <pc:spChg chg="mod">
          <ac:chgData name="高増　潔" userId="151964c3-78cd-4020-a226-814db5c6c8be" providerId="ADAL" clId="{89D6FEEB-A30B-43ED-8421-642FF8D212F3}" dt="2022-04-18T06:08:54.390" v="884"/>
          <ac:spMkLst>
            <pc:docMk/>
            <pc:sldMk cId="993002095" sldId="300"/>
            <ac:spMk id="2" creationId="{17E673A4-C598-431D-9D38-B5C51F3FEC5A}"/>
          </ac:spMkLst>
        </pc:spChg>
      </pc:sldChg>
      <pc:sldChg chg="modSp mod">
        <pc:chgData name="高増　潔" userId="151964c3-78cd-4020-a226-814db5c6c8be" providerId="ADAL" clId="{89D6FEEB-A30B-43ED-8421-642FF8D212F3}" dt="2022-04-15T05:45:30.691" v="36"/>
        <pc:sldMkLst>
          <pc:docMk/>
          <pc:sldMk cId="0" sldId="706"/>
        </pc:sldMkLst>
        <pc:spChg chg="mod">
          <ac:chgData name="高増　潔" userId="151964c3-78cd-4020-a226-814db5c6c8be" providerId="ADAL" clId="{89D6FEEB-A30B-43ED-8421-642FF8D212F3}" dt="2022-04-15T05:45:30.691" v="36"/>
          <ac:spMkLst>
            <pc:docMk/>
            <pc:sldMk cId="0" sldId="706"/>
            <ac:spMk id="3075" creationId="{00000000-0000-0000-0000-000000000000}"/>
          </ac:spMkLst>
        </pc:spChg>
        <pc:spChg chg="mod">
          <ac:chgData name="高増　潔" userId="151964c3-78cd-4020-a226-814db5c6c8be" providerId="ADAL" clId="{89D6FEEB-A30B-43ED-8421-642FF8D212F3}" dt="2022-04-15T05:45:20.170" v="8" actId="6549"/>
          <ac:spMkLst>
            <pc:docMk/>
            <pc:sldMk cId="0" sldId="706"/>
            <ac:spMk id="640002" creationId="{00000000-0000-0000-0000-000000000000}"/>
          </ac:spMkLst>
        </pc:spChg>
      </pc:sldChg>
      <pc:sldChg chg="del">
        <pc:chgData name="高増　潔" userId="151964c3-78cd-4020-a226-814db5c6c8be" providerId="ADAL" clId="{89D6FEEB-A30B-43ED-8421-642FF8D212F3}" dt="2022-04-15T05:45:50.881" v="37" actId="47"/>
        <pc:sldMkLst>
          <pc:docMk/>
          <pc:sldMk cId="3662907925" sldId="765"/>
        </pc:sldMkLst>
      </pc:sldChg>
      <pc:sldChg chg="modSp mod">
        <pc:chgData name="高増　潔" userId="151964c3-78cd-4020-a226-814db5c6c8be" providerId="ADAL" clId="{89D6FEEB-A30B-43ED-8421-642FF8D212F3}" dt="2022-04-18T07:13:00.085" v="1596" actId="120"/>
        <pc:sldMkLst>
          <pc:docMk/>
          <pc:sldMk cId="0" sldId="796"/>
        </pc:sldMkLst>
        <pc:spChg chg="mod">
          <ac:chgData name="高増　潔" userId="151964c3-78cd-4020-a226-814db5c6c8be" providerId="ADAL" clId="{89D6FEEB-A30B-43ED-8421-642FF8D212F3}" dt="2022-04-18T07:13:00.085" v="1596" actId="120"/>
          <ac:spMkLst>
            <pc:docMk/>
            <pc:sldMk cId="0" sldId="796"/>
            <ac:spMk id="38" creationId="{D81F951D-88C9-4444-BFF3-10FD9C147452}"/>
          </ac:spMkLst>
        </pc:spChg>
        <pc:spChg chg="mod">
          <ac:chgData name="高増　潔" userId="151964c3-78cd-4020-a226-814db5c6c8be" providerId="ADAL" clId="{89D6FEEB-A30B-43ED-8421-642FF8D212F3}" dt="2022-04-18T06:03:53.557" v="759"/>
          <ac:spMkLst>
            <pc:docMk/>
            <pc:sldMk cId="0" sldId="796"/>
            <ac:spMk id="47" creationId="{DAAEF369-9A4D-4044-83D8-59D9ECE04EDD}"/>
          </ac:spMkLst>
        </pc:spChg>
      </pc:sldChg>
      <pc:sldChg chg="modSp mod">
        <pc:chgData name="高増　潔" userId="151964c3-78cd-4020-a226-814db5c6c8be" providerId="ADAL" clId="{89D6FEEB-A30B-43ED-8421-642FF8D212F3}" dt="2022-04-18T06:32:17.456" v="1288" actId="404"/>
        <pc:sldMkLst>
          <pc:docMk/>
          <pc:sldMk cId="68456131" sldId="801"/>
        </pc:sldMkLst>
        <pc:spChg chg="mod">
          <ac:chgData name="高増　潔" userId="151964c3-78cd-4020-a226-814db5c6c8be" providerId="ADAL" clId="{89D6FEEB-A30B-43ED-8421-642FF8D212F3}" dt="2022-04-18T06:26:45.465" v="1209" actId="14100"/>
          <ac:spMkLst>
            <pc:docMk/>
            <pc:sldMk cId="68456131" sldId="801"/>
            <ac:spMk id="13" creationId="{00000000-0000-0000-0000-000000000000}"/>
          </ac:spMkLst>
        </pc:spChg>
        <pc:spChg chg="mod">
          <ac:chgData name="高増　潔" userId="151964c3-78cd-4020-a226-814db5c6c8be" providerId="ADAL" clId="{89D6FEEB-A30B-43ED-8421-642FF8D212F3}" dt="2022-04-18T06:27:10.396" v="1253" actId="404"/>
          <ac:spMkLst>
            <pc:docMk/>
            <pc:sldMk cId="68456131" sldId="801"/>
            <ac:spMk id="32778" creationId="{00000000-0000-0000-0000-000000000000}"/>
          </ac:spMkLst>
        </pc:spChg>
        <pc:spChg chg="mod">
          <ac:chgData name="高増　潔" userId="151964c3-78cd-4020-a226-814db5c6c8be" providerId="ADAL" clId="{89D6FEEB-A30B-43ED-8421-642FF8D212F3}" dt="2022-04-18T06:32:17.456" v="1288" actId="404"/>
          <ac:spMkLst>
            <pc:docMk/>
            <pc:sldMk cId="68456131" sldId="801"/>
            <ac:spMk id="32779" creationId="{00000000-0000-0000-0000-000000000000}"/>
          </ac:spMkLst>
        </pc:spChg>
      </pc:sldChg>
      <pc:sldChg chg="modSp mod">
        <pc:chgData name="高増　潔" userId="151964c3-78cd-4020-a226-814db5c6c8be" providerId="ADAL" clId="{89D6FEEB-A30B-43ED-8421-642FF8D212F3}" dt="2022-04-18T06:11:25.267" v="937" actId="6549"/>
        <pc:sldMkLst>
          <pc:docMk/>
          <pc:sldMk cId="0" sldId="802"/>
        </pc:sldMkLst>
        <pc:spChg chg="mod">
          <ac:chgData name="高増　潔" userId="151964c3-78cd-4020-a226-814db5c6c8be" providerId="ADAL" clId="{89D6FEEB-A30B-43ED-8421-642FF8D212F3}" dt="2022-04-18T06:11:25.267" v="937" actId="6549"/>
          <ac:spMkLst>
            <pc:docMk/>
            <pc:sldMk cId="0" sldId="802"/>
            <ac:spMk id="7" creationId="{973F52B7-93C9-41BE-B59B-296ACA88B2B4}"/>
          </ac:spMkLst>
        </pc:spChg>
      </pc:sldChg>
      <pc:sldChg chg="delSp modSp mod">
        <pc:chgData name="高増　潔" userId="151964c3-78cd-4020-a226-814db5c6c8be" providerId="ADAL" clId="{89D6FEEB-A30B-43ED-8421-642FF8D212F3}" dt="2022-04-18T08:11:08.822" v="3311" actId="1076"/>
        <pc:sldMkLst>
          <pc:docMk/>
          <pc:sldMk cId="0" sldId="803"/>
        </pc:sldMkLst>
        <pc:spChg chg="mod">
          <ac:chgData name="高増　潔" userId="151964c3-78cd-4020-a226-814db5c6c8be" providerId="ADAL" clId="{89D6FEEB-A30B-43ED-8421-642FF8D212F3}" dt="2022-04-18T08:10:06.473" v="3305"/>
          <ac:spMkLst>
            <pc:docMk/>
            <pc:sldMk cId="0" sldId="803"/>
            <ac:spMk id="2" creationId="{00000000-0000-0000-0000-000000000000}"/>
          </ac:spMkLst>
        </pc:spChg>
        <pc:spChg chg="del">
          <ac:chgData name="高増　潔" userId="151964c3-78cd-4020-a226-814db5c6c8be" providerId="ADAL" clId="{89D6FEEB-A30B-43ED-8421-642FF8D212F3}" dt="2022-04-18T08:09:53.925" v="3296" actId="478"/>
          <ac:spMkLst>
            <pc:docMk/>
            <pc:sldMk cId="0" sldId="803"/>
            <ac:spMk id="296" creationId="{00000000-0000-0000-0000-000000000000}"/>
          </ac:spMkLst>
        </pc:spChg>
        <pc:spChg chg="del">
          <ac:chgData name="高増　潔" userId="151964c3-78cd-4020-a226-814db5c6c8be" providerId="ADAL" clId="{89D6FEEB-A30B-43ED-8421-642FF8D212F3}" dt="2022-04-18T08:09:53.925" v="3296" actId="478"/>
          <ac:spMkLst>
            <pc:docMk/>
            <pc:sldMk cId="0" sldId="803"/>
            <ac:spMk id="297" creationId="{00000000-0000-0000-0000-000000000000}"/>
          </ac:spMkLst>
        </pc:spChg>
        <pc:spChg chg="del">
          <ac:chgData name="高増　潔" userId="151964c3-78cd-4020-a226-814db5c6c8be" providerId="ADAL" clId="{89D6FEEB-A30B-43ED-8421-642FF8D212F3}" dt="2022-04-18T08:09:53.925" v="3296" actId="478"/>
          <ac:spMkLst>
            <pc:docMk/>
            <pc:sldMk cId="0" sldId="803"/>
            <ac:spMk id="300" creationId="{00000000-0000-0000-0000-000000000000}"/>
          </ac:spMkLst>
        </pc:spChg>
        <pc:spChg chg="del">
          <ac:chgData name="高増　潔" userId="151964c3-78cd-4020-a226-814db5c6c8be" providerId="ADAL" clId="{89D6FEEB-A30B-43ED-8421-642FF8D212F3}" dt="2022-04-18T08:09:53.925" v="3296" actId="478"/>
          <ac:spMkLst>
            <pc:docMk/>
            <pc:sldMk cId="0" sldId="803"/>
            <ac:spMk id="303" creationId="{00000000-0000-0000-0000-000000000000}"/>
          </ac:spMkLst>
        </pc:spChg>
        <pc:grpChg chg="del">
          <ac:chgData name="高増　潔" userId="151964c3-78cd-4020-a226-814db5c6c8be" providerId="ADAL" clId="{89D6FEEB-A30B-43ED-8421-642FF8D212F3}" dt="2022-04-18T08:09:53.925" v="3296" actId="478"/>
          <ac:grpSpMkLst>
            <pc:docMk/>
            <pc:sldMk cId="0" sldId="803"/>
            <ac:grpSpMk id="3" creationId="{00000000-0000-0000-0000-000000000000}"/>
          </ac:grpSpMkLst>
        </pc:grpChg>
        <pc:grpChg chg="del">
          <ac:chgData name="高増　潔" userId="151964c3-78cd-4020-a226-814db5c6c8be" providerId="ADAL" clId="{89D6FEEB-A30B-43ED-8421-642FF8D212F3}" dt="2022-04-18T08:09:53.925" v="3296" actId="478"/>
          <ac:grpSpMkLst>
            <pc:docMk/>
            <pc:sldMk cId="0" sldId="803"/>
            <ac:grpSpMk id="7" creationId="{00000000-0000-0000-0000-000000000000}"/>
          </ac:grpSpMkLst>
        </pc:grpChg>
        <pc:picChg chg="mod">
          <ac:chgData name="高増　潔" userId="151964c3-78cd-4020-a226-814db5c6c8be" providerId="ADAL" clId="{89D6FEEB-A30B-43ED-8421-642FF8D212F3}" dt="2022-04-18T08:10:43.558" v="3309" actId="1076"/>
          <ac:picMkLst>
            <pc:docMk/>
            <pc:sldMk cId="0" sldId="803"/>
            <ac:picMk id="8" creationId="{E9032064-8CE9-4C17-A25C-885BE6DD0676}"/>
          </ac:picMkLst>
        </pc:picChg>
        <pc:picChg chg="mod">
          <ac:chgData name="高増　潔" userId="151964c3-78cd-4020-a226-814db5c6c8be" providerId="ADAL" clId="{89D6FEEB-A30B-43ED-8421-642FF8D212F3}" dt="2022-04-18T08:11:08.822" v="3311" actId="1076"/>
          <ac:picMkLst>
            <pc:docMk/>
            <pc:sldMk cId="0" sldId="803"/>
            <ac:picMk id="9" creationId="{9D5E9B90-0317-4E53-A6BE-E7F74F7C9877}"/>
          </ac:picMkLst>
        </pc:picChg>
        <pc:picChg chg="del">
          <ac:chgData name="高増　潔" userId="151964c3-78cd-4020-a226-814db5c6c8be" providerId="ADAL" clId="{89D6FEEB-A30B-43ED-8421-642FF8D212F3}" dt="2022-04-18T08:09:53.925" v="3296" actId="478"/>
          <ac:picMkLst>
            <pc:docMk/>
            <pc:sldMk cId="0" sldId="803"/>
            <ac:picMk id="80897" creationId="{00000000-0000-0000-0000-000000000000}"/>
          </ac:picMkLst>
        </pc:picChg>
        <pc:cxnChg chg="del">
          <ac:chgData name="高増　潔" userId="151964c3-78cd-4020-a226-814db5c6c8be" providerId="ADAL" clId="{89D6FEEB-A30B-43ED-8421-642FF8D212F3}" dt="2022-04-18T08:09:53.925" v="3296" actId="478"/>
          <ac:cxnSpMkLst>
            <pc:docMk/>
            <pc:sldMk cId="0" sldId="803"/>
            <ac:cxnSpMk id="293" creationId="{00000000-0000-0000-0000-000000000000}"/>
          </ac:cxnSpMkLst>
        </pc:cxnChg>
        <pc:cxnChg chg="del">
          <ac:chgData name="高増　潔" userId="151964c3-78cd-4020-a226-814db5c6c8be" providerId="ADAL" clId="{89D6FEEB-A30B-43ED-8421-642FF8D212F3}" dt="2022-04-18T08:09:53.925" v="3296" actId="478"/>
          <ac:cxnSpMkLst>
            <pc:docMk/>
            <pc:sldMk cId="0" sldId="803"/>
            <ac:cxnSpMk id="294" creationId="{00000000-0000-0000-0000-000000000000}"/>
          </ac:cxnSpMkLst>
        </pc:cxnChg>
        <pc:cxnChg chg="del">
          <ac:chgData name="高増　潔" userId="151964c3-78cd-4020-a226-814db5c6c8be" providerId="ADAL" clId="{89D6FEEB-A30B-43ED-8421-642FF8D212F3}" dt="2022-04-18T08:09:53.925" v="3296" actId="478"/>
          <ac:cxnSpMkLst>
            <pc:docMk/>
            <pc:sldMk cId="0" sldId="803"/>
            <ac:cxnSpMk id="298" creationId="{00000000-0000-0000-0000-000000000000}"/>
          </ac:cxnSpMkLst>
        </pc:cxnChg>
        <pc:cxnChg chg="del">
          <ac:chgData name="高増　潔" userId="151964c3-78cd-4020-a226-814db5c6c8be" providerId="ADAL" clId="{89D6FEEB-A30B-43ED-8421-642FF8D212F3}" dt="2022-04-18T08:09:53.925" v="3296" actId="478"/>
          <ac:cxnSpMkLst>
            <pc:docMk/>
            <pc:sldMk cId="0" sldId="803"/>
            <ac:cxnSpMk id="301" creationId="{00000000-0000-0000-0000-000000000000}"/>
          </ac:cxnSpMkLst>
        </pc:cxnChg>
        <pc:cxnChg chg="del">
          <ac:chgData name="高増　潔" userId="151964c3-78cd-4020-a226-814db5c6c8be" providerId="ADAL" clId="{89D6FEEB-A30B-43ED-8421-642FF8D212F3}" dt="2022-04-18T08:09:53.925" v="3296" actId="478"/>
          <ac:cxnSpMkLst>
            <pc:docMk/>
            <pc:sldMk cId="0" sldId="803"/>
            <ac:cxnSpMk id="443" creationId="{00000000-0000-0000-0000-000000000000}"/>
          </ac:cxnSpMkLst>
        </pc:cxnChg>
      </pc:sldChg>
      <pc:sldChg chg="addSp delSp modSp mod">
        <pc:chgData name="高増　潔" userId="151964c3-78cd-4020-a226-814db5c6c8be" providerId="ADAL" clId="{89D6FEEB-A30B-43ED-8421-642FF8D212F3}" dt="2022-04-18T06:25:30.680" v="1186" actId="1076"/>
        <pc:sldMkLst>
          <pc:docMk/>
          <pc:sldMk cId="0" sldId="807"/>
        </pc:sldMkLst>
        <pc:spChg chg="add del">
          <ac:chgData name="高増　潔" userId="151964c3-78cd-4020-a226-814db5c6c8be" providerId="ADAL" clId="{89D6FEEB-A30B-43ED-8421-642FF8D212F3}" dt="2022-04-18T06:20:58.573" v="1018" actId="22"/>
          <ac:spMkLst>
            <pc:docMk/>
            <pc:sldMk cId="0" sldId="807"/>
            <ac:spMk id="10" creationId="{8A36401C-FABF-47F1-8AFD-2507CCDD15D8}"/>
          </ac:spMkLst>
        </pc:spChg>
        <pc:spChg chg="add mod">
          <ac:chgData name="高増　潔" userId="151964c3-78cd-4020-a226-814db5c6c8be" providerId="ADAL" clId="{89D6FEEB-A30B-43ED-8421-642FF8D212F3}" dt="2022-04-18T06:24:12.726" v="1118" actId="1076"/>
          <ac:spMkLst>
            <pc:docMk/>
            <pc:sldMk cId="0" sldId="807"/>
            <ac:spMk id="12" creationId="{D4E3D870-D4CF-412E-A2F0-42ADF9EE968D}"/>
          </ac:spMkLst>
        </pc:spChg>
        <pc:spChg chg="add mod">
          <ac:chgData name="高増　潔" userId="151964c3-78cd-4020-a226-814db5c6c8be" providerId="ADAL" clId="{89D6FEEB-A30B-43ED-8421-642FF8D212F3}" dt="2022-04-18T06:25:18.463" v="1182" actId="14100"/>
          <ac:spMkLst>
            <pc:docMk/>
            <pc:sldMk cId="0" sldId="807"/>
            <ac:spMk id="15" creationId="{CBD9F65D-CDBA-479F-BE07-BA9C6D17887A}"/>
          </ac:spMkLst>
        </pc:spChg>
        <pc:picChg chg="add mod">
          <ac:chgData name="高増　潔" userId="151964c3-78cd-4020-a226-814db5c6c8be" providerId="ADAL" clId="{89D6FEEB-A30B-43ED-8421-642FF8D212F3}" dt="2022-04-18T06:25:30.680" v="1186" actId="1076"/>
          <ac:picMkLst>
            <pc:docMk/>
            <pc:sldMk cId="0" sldId="807"/>
            <ac:picMk id="1026" creationId="{8E21E2DA-C69C-4B4D-800E-EE97D54E61BA}"/>
          </ac:picMkLst>
        </pc:picChg>
        <pc:picChg chg="add del">
          <ac:chgData name="高増　潔" userId="151964c3-78cd-4020-a226-814db5c6c8be" providerId="ADAL" clId="{89D6FEEB-A30B-43ED-8421-642FF8D212F3}" dt="2022-04-18T06:24:40.299" v="1127"/>
          <ac:picMkLst>
            <pc:docMk/>
            <pc:sldMk cId="0" sldId="807"/>
            <ac:picMk id="1028" creationId="{AA22543B-4CBC-4CA2-B91E-7001BDCCA9C0}"/>
          </ac:picMkLst>
        </pc:picChg>
        <pc:picChg chg="mod">
          <ac:chgData name="高増　潔" userId="151964c3-78cd-4020-a226-814db5c6c8be" providerId="ADAL" clId="{89D6FEEB-A30B-43ED-8421-642FF8D212F3}" dt="2022-04-18T06:24:05.739" v="1117" actId="1076"/>
          <ac:picMkLst>
            <pc:docMk/>
            <pc:sldMk cId="0" sldId="807"/>
            <ac:picMk id="37895" creationId="{00000000-0000-0000-0000-000000000000}"/>
          </ac:picMkLst>
        </pc:picChg>
        <pc:picChg chg="del mod">
          <ac:chgData name="高増　潔" userId="151964c3-78cd-4020-a226-814db5c6c8be" providerId="ADAL" clId="{89D6FEEB-A30B-43ED-8421-642FF8D212F3}" dt="2022-04-18T06:24:34.705" v="1125" actId="478"/>
          <ac:picMkLst>
            <pc:docMk/>
            <pc:sldMk cId="0" sldId="807"/>
            <ac:picMk id="37896" creationId="{00000000-0000-0000-0000-000000000000}"/>
          </ac:picMkLst>
        </pc:picChg>
      </pc:sldChg>
      <pc:sldChg chg="del">
        <pc:chgData name="高増　潔" userId="151964c3-78cd-4020-a226-814db5c6c8be" providerId="ADAL" clId="{89D6FEEB-A30B-43ED-8421-642FF8D212F3}" dt="2022-04-15T05:45:50.881" v="37" actId="47"/>
        <pc:sldMkLst>
          <pc:docMk/>
          <pc:sldMk cId="0" sldId="809"/>
        </pc:sldMkLst>
      </pc:sldChg>
      <pc:sldChg chg="del">
        <pc:chgData name="高増　潔" userId="151964c3-78cd-4020-a226-814db5c6c8be" providerId="ADAL" clId="{89D6FEEB-A30B-43ED-8421-642FF8D212F3}" dt="2022-04-15T05:45:50.881" v="37" actId="47"/>
        <pc:sldMkLst>
          <pc:docMk/>
          <pc:sldMk cId="0" sldId="811"/>
        </pc:sldMkLst>
      </pc:sldChg>
      <pc:sldChg chg="del">
        <pc:chgData name="高増　潔" userId="151964c3-78cd-4020-a226-814db5c6c8be" providerId="ADAL" clId="{89D6FEEB-A30B-43ED-8421-642FF8D212F3}" dt="2022-04-15T05:45:50.881" v="37" actId="47"/>
        <pc:sldMkLst>
          <pc:docMk/>
          <pc:sldMk cId="0" sldId="812"/>
        </pc:sldMkLst>
      </pc:sldChg>
      <pc:sldChg chg="del">
        <pc:chgData name="高増　潔" userId="151964c3-78cd-4020-a226-814db5c6c8be" providerId="ADAL" clId="{89D6FEEB-A30B-43ED-8421-642FF8D212F3}" dt="2022-04-15T05:45:50.881" v="37" actId="47"/>
        <pc:sldMkLst>
          <pc:docMk/>
          <pc:sldMk cId="0" sldId="816"/>
        </pc:sldMkLst>
      </pc:sldChg>
      <pc:sldChg chg="del">
        <pc:chgData name="高増　潔" userId="151964c3-78cd-4020-a226-814db5c6c8be" providerId="ADAL" clId="{89D6FEEB-A30B-43ED-8421-642FF8D212F3}" dt="2022-04-15T05:45:50.881" v="37" actId="47"/>
        <pc:sldMkLst>
          <pc:docMk/>
          <pc:sldMk cId="0" sldId="817"/>
        </pc:sldMkLst>
      </pc:sldChg>
      <pc:sldChg chg="del">
        <pc:chgData name="高増　潔" userId="151964c3-78cd-4020-a226-814db5c6c8be" providerId="ADAL" clId="{89D6FEEB-A30B-43ED-8421-642FF8D212F3}" dt="2022-04-15T05:45:50.881" v="37" actId="47"/>
        <pc:sldMkLst>
          <pc:docMk/>
          <pc:sldMk cId="0" sldId="818"/>
        </pc:sldMkLst>
      </pc:sldChg>
      <pc:sldChg chg="delSp mod">
        <pc:chgData name="高増　潔" userId="151964c3-78cd-4020-a226-814db5c6c8be" providerId="ADAL" clId="{89D6FEEB-A30B-43ED-8421-642FF8D212F3}" dt="2022-04-15T06:24:28.963" v="356" actId="21"/>
        <pc:sldMkLst>
          <pc:docMk/>
          <pc:sldMk cId="0" sldId="822"/>
        </pc:sldMkLst>
        <pc:picChg chg="del">
          <ac:chgData name="高増　潔" userId="151964c3-78cd-4020-a226-814db5c6c8be" providerId="ADAL" clId="{89D6FEEB-A30B-43ED-8421-642FF8D212F3}" dt="2022-04-15T06:24:28.963" v="356" actId="21"/>
          <ac:picMkLst>
            <pc:docMk/>
            <pc:sldMk cId="0" sldId="822"/>
            <ac:picMk id="23562" creationId="{00000000-0000-0000-0000-000000000000}"/>
          </ac:picMkLst>
        </pc:picChg>
        <pc:picChg chg="del">
          <ac:chgData name="高増　潔" userId="151964c3-78cd-4020-a226-814db5c6c8be" providerId="ADAL" clId="{89D6FEEB-A30B-43ED-8421-642FF8D212F3}" dt="2022-04-15T06:24:28.963" v="356" actId="21"/>
          <ac:picMkLst>
            <pc:docMk/>
            <pc:sldMk cId="0" sldId="822"/>
            <ac:picMk id="23563" creationId="{00000000-0000-0000-0000-000000000000}"/>
          </ac:picMkLst>
        </pc:picChg>
        <pc:picChg chg="del">
          <ac:chgData name="高増　潔" userId="151964c3-78cd-4020-a226-814db5c6c8be" providerId="ADAL" clId="{89D6FEEB-A30B-43ED-8421-642FF8D212F3}" dt="2022-04-15T06:24:28.963" v="356" actId="21"/>
          <ac:picMkLst>
            <pc:docMk/>
            <pc:sldMk cId="0" sldId="822"/>
            <ac:picMk id="23564" creationId="{00000000-0000-0000-0000-000000000000}"/>
          </ac:picMkLst>
        </pc:picChg>
      </pc:sldChg>
      <pc:sldChg chg="addSp modSp mod">
        <pc:chgData name="高増　潔" userId="151964c3-78cd-4020-a226-814db5c6c8be" providerId="ADAL" clId="{89D6FEEB-A30B-43ED-8421-642FF8D212F3}" dt="2022-04-18T06:03:12.729" v="728" actId="1076"/>
        <pc:sldMkLst>
          <pc:docMk/>
          <pc:sldMk cId="0" sldId="827"/>
        </pc:sldMkLst>
        <pc:spChg chg="add mod">
          <ac:chgData name="高増　潔" userId="151964c3-78cd-4020-a226-814db5c6c8be" providerId="ADAL" clId="{89D6FEEB-A30B-43ED-8421-642FF8D212F3}" dt="2022-04-18T06:03:12.729" v="728" actId="1076"/>
          <ac:spMkLst>
            <pc:docMk/>
            <pc:sldMk cId="0" sldId="827"/>
            <ac:spMk id="11" creationId="{9B6C8F50-D72F-430D-9B72-AB1FEAF4F5DA}"/>
          </ac:spMkLst>
        </pc:spChg>
      </pc:sldChg>
      <pc:sldChg chg="del">
        <pc:chgData name="高増　潔" userId="151964c3-78cd-4020-a226-814db5c6c8be" providerId="ADAL" clId="{89D6FEEB-A30B-43ED-8421-642FF8D212F3}" dt="2022-04-15T05:45:50.881" v="37" actId="47"/>
        <pc:sldMkLst>
          <pc:docMk/>
          <pc:sldMk cId="847328450" sldId="832"/>
        </pc:sldMkLst>
      </pc:sldChg>
      <pc:sldChg chg="del">
        <pc:chgData name="高増　潔" userId="151964c3-78cd-4020-a226-814db5c6c8be" providerId="ADAL" clId="{89D6FEEB-A30B-43ED-8421-642FF8D212F3}" dt="2022-04-15T05:45:50.881" v="37" actId="47"/>
        <pc:sldMkLst>
          <pc:docMk/>
          <pc:sldMk cId="540937542" sldId="834"/>
        </pc:sldMkLst>
      </pc:sldChg>
      <pc:sldChg chg="addSp modSp mod">
        <pc:chgData name="高増　潔" userId="151964c3-78cd-4020-a226-814db5c6c8be" providerId="ADAL" clId="{89D6FEEB-A30B-43ED-8421-642FF8D212F3}" dt="2022-04-18T06:19:36.441" v="1016" actId="1076"/>
        <pc:sldMkLst>
          <pc:docMk/>
          <pc:sldMk cId="2357535436" sldId="838"/>
        </pc:sldMkLst>
        <pc:spChg chg="add mod">
          <ac:chgData name="高増　潔" userId="151964c3-78cd-4020-a226-814db5c6c8be" providerId="ADAL" clId="{89D6FEEB-A30B-43ED-8421-642FF8D212F3}" dt="2022-04-18T06:19:36.441" v="1016" actId="1076"/>
          <ac:spMkLst>
            <pc:docMk/>
            <pc:sldMk cId="2357535436" sldId="838"/>
            <ac:spMk id="2" creationId="{5379941C-2AF4-4AD7-9D9C-714A16397979}"/>
          </ac:spMkLst>
        </pc:spChg>
        <pc:picChg chg="mod">
          <ac:chgData name="高増　潔" userId="151964c3-78cd-4020-a226-814db5c6c8be" providerId="ADAL" clId="{89D6FEEB-A30B-43ED-8421-642FF8D212F3}" dt="2022-04-18T06:19:36.441" v="1016" actId="1076"/>
          <ac:picMkLst>
            <pc:docMk/>
            <pc:sldMk cId="2357535436" sldId="838"/>
            <ac:picMk id="36871" creationId="{00000000-0000-0000-0000-000000000000}"/>
          </ac:picMkLst>
        </pc:picChg>
        <pc:picChg chg="mod">
          <ac:chgData name="高増　潔" userId="151964c3-78cd-4020-a226-814db5c6c8be" providerId="ADAL" clId="{89D6FEEB-A30B-43ED-8421-642FF8D212F3}" dt="2022-04-18T06:19:36.441" v="1016" actId="1076"/>
          <ac:picMkLst>
            <pc:docMk/>
            <pc:sldMk cId="2357535436" sldId="838"/>
            <ac:picMk id="36872" creationId="{00000000-0000-0000-0000-000000000000}"/>
          </ac:picMkLst>
        </pc:picChg>
      </pc:sldChg>
      <pc:sldChg chg="del">
        <pc:chgData name="高増　潔" userId="151964c3-78cd-4020-a226-814db5c6c8be" providerId="ADAL" clId="{89D6FEEB-A30B-43ED-8421-642FF8D212F3}" dt="2022-04-15T05:45:50.881" v="37" actId="47"/>
        <pc:sldMkLst>
          <pc:docMk/>
          <pc:sldMk cId="3205353127" sldId="840"/>
        </pc:sldMkLst>
      </pc:sldChg>
      <pc:sldChg chg="del">
        <pc:chgData name="高増　潔" userId="151964c3-78cd-4020-a226-814db5c6c8be" providerId="ADAL" clId="{89D6FEEB-A30B-43ED-8421-642FF8D212F3}" dt="2022-04-15T05:45:50.881" v="37" actId="47"/>
        <pc:sldMkLst>
          <pc:docMk/>
          <pc:sldMk cId="2079136273" sldId="841"/>
        </pc:sldMkLst>
      </pc:sldChg>
      <pc:sldChg chg="del">
        <pc:chgData name="高増　潔" userId="151964c3-78cd-4020-a226-814db5c6c8be" providerId="ADAL" clId="{89D6FEEB-A30B-43ED-8421-642FF8D212F3}" dt="2022-04-15T05:45:50.881" v="37" actId="47"/>
        <pc:sldMkLst>
          <pc:docMk/>
          <pc:sldMk cId="452714360" sldId="855"/>
        </pc:sldMkLst>
      </pc:sldChg>
      <pc:sldChg chg="addSp delSp modSp mod">
        <pc:chgData name="高増　潔" userId="151964c3-78cd-4020-a226-814db5c6c8be" providerId="ADAL" clId="{89D6FEEB-A30B-43ED-8421-642FF8D212F3}" dt="2022-04-18T06:42:23.708" v="1393" actId="1076"/>
        <pc:sldMkLst>
          <pc:docMk/>
          <pc:sldMk cId="904084433" sldId="856"/>
        </pc:sldMkLst>
        <pc:spChg chg="mod">
          <ac:chgData name="高増　潔" userId="151964c3-78cd-4020-a226-814db5c6c8be" providerId="ADAL" clId="{89D6FEEB-A30B-43ED-8421-642FF8D212F3}" dt="2022-04-18T06:39:52.313" v="1363" actId="6549"/>
          <ac:spMkLst>
            <pc:docMk/>
            <pc:sldMk cId="904084433" sldId="856"/>
            <ac:spMk id="3" creationId="{00000000-0000-0000-0000-000000000000}"/>
          </ac:spMkLst>
        </pc:spChg>
        <pc:spChg chg="mod">
          <ac:chgData name="高増　潔" userId="151964c3-78cd-4020-a226-814db5c6c8be" providerId="ADAL" clId="{89D6FEEB-A30B-43ED-8421-642FF8D212F3}" dt="2022-04-18T06:41:20.946" v="1380" actId="1076"/>
          <ac:spMkLst>
            <pc:docMk/>
            <pc:sldMk cId="904084433" sldId="856"/>
            <ac:spMk id="9" creationId="{00000000-0000-0000-0000-000000000000}"/>
          </ac:spMkLst>
        </pc:spChg>
        <pc:spChg chg="mod">
          <ac:chgData name="高増　潔" userId="151964c3-78cd-4020-a226-814db5c6c8be" providerId="ADAL" clId="{89D6FEEB-A30B-43ED-8421-642FF8D212F3}" dt="2022-04-18T06:41:41.599" v="1385" actId="1076"/>
          <ac:spMkLst>
            <pc:docMk/>
            <pc:sldMk cId="904084433" sldId="856"/>
            <ac:spMk id="10" creationId="{00000000-0000-0000-0000-000000000000}"/>
          </ac:spMkLst>
        </pc:spChg>
        <pc:spChg chg="mod">
          <ac:chgData name="高増　潔" userId="151964c3-78cd-4020-a226-814db5c6c8be" providerId="ADAL" clId="{89D6FEEB-A30B-43ED-8421-642FF8D212F3}" dt="2022-04-18T06:41:45.804" v="1386" actId="1076"/>
          <ac:spMkLst>
            <pc:docMk/>
            <pc:sldMk cId="904084433" sldId="856"/>
            <ac:spMk id="11" creationId="{00000000-0000-0000-0000-000000000000}"/>
          </ac:spMkLst>
        </pc:spChg>
        <pc:spChg chg="mod">
          <ac:chgData name="高増　潔" userId="151964c3-78cd-4020-a226-814db5c6c8be" providerId="ADAL" clId="{89D6FEEB-A30B-43ED-8421-642FF8D212F3}" dt="2022-04-18T06:41:31.817" v="1383" actId="1076"/>
          <ac:spMkLst>
            <pc:docMk/>
            <pc:sldMk cId="904084433" sldId="856"/>
            <ac:spMk id="12" creationId="{00000000-0000-0000-0000-000000000000}"/>
          </ac:spMkLst>
        </pc:spChg>
        <pc:spChg chg="mod">
          <ac:chgData name="高増　潔" userId="151964c3-78cd-4020-a226-814db5c6c8be" providerId="ADAL" clId="{89D6FEEB-A30B-43ED-8421-642FF8D212F3}" dt="2022-04-18T06:41:36.600" v="1384" actId="1076"/>
          <ac:spMkLst>
            <pc:docMk/>
            <pc:sldMk cId="904084433" sldId="856"/>
            <ac:spMk id="13" creationId="{00000000-0000-0000-0000-000000000000}"/>
          </ac:spMkLst>
        </pc:spChg>
        <pc:spChg chg="mod">
          <ac:chgData name="高増　潔" userId="151964c3-78cd-4020-a226-814db5c6c8be" providerId="ADAL" clId="{89D6FEEB-A30B-43ED-8421-642FF8D212F3}" dt="2022-04-18T06:41:25.273" v="1381" actId="1076"/>
          <ac:spMkLst>
            <pc:docMk/>
            <pc:sldMk cId="904084433" sldId="856"/>
            <ac:spMk id="14" creationId="{00000000-0000-0000-0000-000000000000}"/>
          </ac:spMkLst>
        </pc:spChg>
        <pc:spChg chg="mod">
          <ac:chgData name="高増　潔" userId="151964c3-78cd-4020-a226-814db5c6c8be" providerId="ADAL" clId="{89D6FEEB-A30B-43ED-8421-642FF8D212F3}" dt="2022-04-18T06:41:27.975" v="1382" actId="1076"/>
          <ac:spMkLst>
            <pc:docMk/>
            <pc:sldMk cId="904084433" sldId="856"/>
            <ac:spMk id="15" creationId="{00000000-0000-0000-0000-000000000000}"/>
          </ac:spMkLst>
        </pc:spChg>
        <pc:spChg chg="add mod">
          <ac:chgData name="高増　潔" userId="151964c3-78cd-4020-a226-814db5c6c8be" providerId="ADAL" clId="{89D6FEEB-A30B-43ED-8421-642FF8D212F3}" dt="2022-04-18T06:42:23.708" v="1393" actId="1076"/>
          <ac:spMkLst>
            <pc:docMk/>
            <pc:sldMk cId="904084433" sldId="856"/>
            <ac:spMk id="18" creationId="{4C02D96B-3EAD-47A6-B039-03EEDC2B46E9}"/>
          </ac:spMkLst>
        </pc:spChg>
        <pc:picChg chg="del mod">
          <ac:chgData name="高増　潔" userId="151964c3-78cd-4020-a226-814db5c6c8be" providerId="ADAL" clId="{89D6FEEB-A30B-43ED-8421-642FF8D212F3}" dt="2022-04-18T06:41:47.786" v="1387" actId="478"/>
          <ac:picMkLst>
            <pc:docMk/>
            <pc:sldMk cId="904084433" sldId="856"/>
            <ac:picMk id="2" creationId="{00000000-0000-0000-0000-000000000000}"/>
          </ac:picMkLst>
        </pc:picChg>
        <pc:picChg chg="add mod modCrop">
          <ac:chgData name="高増　潔" userId="151964c3-78cd-4020-a226-814db5c6c8be" providerId="ADAL" clId="{89D6FEEB-A30B-43ED-8421-642FF8D212F3}" dt="2022-04-18T06:42:19.741" v="1392" actId="1076"/>
          <ac:picMkLst>
            <pc:docMk/>
            <pc:sldMk cId="904084433" sldId="856"/>
            <ac:picMk id="16" creationId="{B2AEADDD-E8AE-4A3F-B5FE-9212A36873C6}"/>
          </ac:picMkLst>
        </pc:picChg>
        <pc:picChg chg="add del mod">
          <ac:chgData name="高増　潔" userId="151964c3-78cd-4020-a226-814db5c6c8be" providerId="ADAL" clId="{89D6FEEB-A30B-43ED-8421-642FF8D212F3}" dt="2022-04-18T06:42:02.215" v="1389" actId="478"/>
          <ac:picMkLst>
            <pc:docMk/>
            <pc:sldMk cId="904084433" sldId="856"/>
            <ac:picMk id="17" creationId="{8DF6E388-CADA-4ADF-A46E-D4E2C0BA4A35}"/>
          </ac:picMkLst>
        </pc:picChg>
      </pc:sldChg>
      <pc:sldChg chg="addSp delSp modSp mod">
        <pc:chgData name="高増　潔" userId="151964c3-78cd-4020-a226-814db5c6c8be" providerId="ADAL" clId="{89D6FEEB-A30B-43ED-8421-642FF8D212F3}" dt="2022-04-18T06:39:30.100" v="1352" actId="1076"/>
        <pc:sldMkLst>
          <pc:docMk/>
          <pc:sldMk cId="3748986467" sldId="858"/>
        </pc:sldMkLst>
        <pc:spChg chg="mod">
          <ac:chgData name="高増　潔" userId="151964c3-78cd-4020-a226-814db5c6c8be" providerId="ADAL" clId="{89D6FEEB-A30B-43ED-8421-642FF8D212F3}" dt="2022-04-18T06:39:18.915" v="1348" actId="1076"/>
          <ac:spMkLst>
            <pc:docMk/>
            <pc:sldMk cId="3748986467" sldId="858"/>
            <ac:spMk id="11" creationId="{00000000-0000-0000-0000-000000000000}"/>
          </ac:spMkLst>
        </pc:spChg>
        <pc:spChg chg="mod">
          <ac:chgData name="高増　潔" userId="151964c3-78cd-4020-a226-814db5c6c8be" providerId="ADAL" clId="{89D6FEEB-A30B-43ED-8421-642FF8D212F3}" dt="2022-04-18T06:39:18.915" v="1348" actId="1076"/>
          <ac:spMkLst>
            <pc:docMk/>
            <pc:sldMk cId="3748986467" sldId="858"/>
            <ac:spMk id="12" creationId="{00000000-0000-0000-0000-000000000000}"/>
          </ac:spMkLst>
        </pc:spChg>
        <pc:spChg chg="mod">
          <ac:chgData name="高増　潔" userId="151964c3-78cd-4020-a226-814db5c6c8be" providerId="ADAL" clId="{89D6FEEB-A30B-43ED-8421-642FF8D212F3}" dt="2022-04-18T06:39:18.915" v="1348" actId="1076"/>
          <ac:spMkLst>
            <pc:docMk/>
            <pc:sldMk cId="3748986467" sldId="858"/>
            <ac:spMk id="13" creationId="{00000000-0000-0000-0000-000000000000}"/>
          </ac:spMkLst>
        </pc:spChg>
        <pc:spChg chg="mod">
          <ac:chgData name="高増　潔" userId="151964c3-78cd-4020-a226-814db5c6c8be" providerId="ADAL" clId="{89D6FEEB-A30B-43ED-8421-642FF8D212F3}" dt="2022-04-18T06:39:18.915" v="1348" actId="1076"/>
          <ac:spMkLst>
            <pc:docMk/>
            <pc:sldMk cId="3748986467" sldId="858"/>
            <ac:spMk id="14" creationId="{00000000-0000-0000-0000-000000000000}"/>
          </ac:spMkLst>
        </pc:spChg>
        <pc:spChg chg="mod">
          <ac:chgData name="高増　潔" userId="151964c3-78cd-4020-a226-814db5c6c8be" providerId="ADAL" clId="{89D6FEEB-A30B-43ED-8421-642FF8D212F3}" dt="2022-04-18T06:39:18.915" v="1348" actId="1076"/>
          <ac:spMkLst>
            <pc:docMk/>
            <pc:sldMk cId="3748986467" sldId="858"/>
            <ac:spMk id="15" creationId="{00000000-0000-0000-0000-000000000000}"/>
          </ac:spMkLst>
        </pc:spChg>
        <pc:spChg chg="add mod">
          <ac:chgData name="高増　潔" userId="151964c3-78cd-4020-a226-814db5c6c8be" providerId="ADAL" clId="{89D6FEEB-A30B-43ED-8421-642FF8D212F3}" dt="2022-04-18T06:39:30.100" v="1352" actId="1076"/>
          <ac:spMkLst>
            <pc:docMk/>
            <pc:sldMk cId="3748986467" sldId="858"/>
            <ac:spMk id="16" creationId="{BE256722-EF2C-4B45-9AB8-451A524C2AE9}"/>
          </ac:spMkLst>
        </pc:spChg>
        <pc:spChg chg="add del mod">
          <ac:chgData name="高増　潔" userId="151964c3-78cd-4020-a226-814db5c6c8be" providerId="ADAL" clId="{89D6FEEB-A30B-43ED-8421-642FF8D212F3}" dt="2022-04-18T06:37:27.680" v="1326" actId="21"/>
          <ac:spMkLst>
            <pc:docMk/>
            <pc:sldMk cId="3748986467" sldId="858"/>
            <ac:spMk id="17" creationId="{AB997D7D-7D7A-44E7-83C5-BEA91F49A2E5}"/>
          </ac:spMkLst>
        </pc:spChg>
        <pc:spChg chg="add mod">
          <ac:chgData name="高増　潔" userId="151964c3-78cd-4020-a226-814db5c6c8be" providerId="ADAL" clId="{89D6FEEB-A30B-43ED-8421-642FF8D212F3}" dt="2022-04-18T06:39:23.023" v="1350" actId="14100"/>
          <ac:spMkLst>
            <pc:docMk/>
            <pc:sldMk cId="3748986467" sldId="858"/>
            <ac:spMk id="19" creationId="{DA854CF0-2EBC-4AED-A4CC-832618487AAC}"/>
          </ac:spMkLst>
        </pc:spChg>
        <pc:picChg chg="add mod">
          <ac:chgData name="高増　潔" userId="151964c3-78cd-4020-a226-814db5c6c8be" providerId="ADAL" clId="{89D6FEEB-A30B-43ED-8421-642FF8D212F3}" dt="2022-04-18T06:39:26.437" v="1351" actId="1076"/>
          <ac:picMkLst>
            <pc:docMk/>
            <pc:sldMk cId="3748986467" sldId="858"/>
            <ac:picMk id="8" creationId="{5CB9F082-55C4-49D7-BFEC-D79831E6A529}"/>
          </ac:picMkLst>
        </pc:picChg>
        <pc:picChg chg="del mod">
          <ac:chgData name="高増　潔" userId="151964c3-78cd-4020-a226-814db5c6c8be" providerId="ADAL" clId="{89D6FEEB-A30B-43ED-8421-642FF8D212F3}" dt="2022-04-18T06:38:32.068" v="1342" actId="478"/>
          <ac:picMkLst>
            <pc:docMk/>
            <pc:sldMk cId="3748986467" sldId="858"/>
            <ac:picMk id="10" creationId="{00000000-0000-0000-0000-000000000000}"/>
          </ac:picMkLst>
        </pc:picChg>
        <pc:picChg chg="add mod">
          <ac:chgData name="高増　潔" userId="151964c3-78cd-4020-a226-814db5c6c8be" providerId="ADAL" clId="{89D6FEEB-A30B-43ED-8421-642FF8D212F3}" dt="2022-04-18T06:39:18.915" v="1348" actId="1076"/>
          <ac:picMkLst>
            <pc:docMk/>
            <pc:sldMk cId="3748986467" sldId="858"/>
            <ac:picMk id="21" creationId="{88E2D14E-31AB-440C-A4E1-C9E3D5A4FF65}"/>
          </ac:picMkLst>
        </pc:picChg>
        <pc:picChg chg="add del mod">
          <ac:chgData name="高増　潔" userId="151964c3-78cd-4020-a226-814db5c6c8be" providerId="ADAL" clId="{89D6FEEB-A30B-43ED-8421-642FF8D212F3}" dt="2022-04-18T06:37:27.680" v="1326" actId="21"/>
          <ac:picMkLst>
            <pc:docMk/>
            <pc:sldMk cId="3748986467" sldId="858"/>
            <ac:picMk id="23" creationId="{8F6A0C10-D29F-4727-813B-3EECBAE63DB0}"/>
          </ac:picMkLst>
        </pc:picChg>
      </pc:sldChg>
      <pc:sldChg chg="del">
        <pc:chgData name="高増　潔" userId="151964c3-78cd-4020-a226-814db5c6c8be" providerId="ADAL" clId="{89D6FEEB-A30B-43ED-8421-642FF8D212F3}" dt="2022-04-15T05:45:50.881" v="37" actId="47"/>
        <pc:sldMkLst>
          <pc:docMk/>
          <pc:sldMk cId="4245354374" sldId="859"/>
        </pc:sldMkLst>
      </pc:sldChg>
      <pc:sldChg chg="modSp mod">
        <pc:chgData name="高増　潔" userId="151964c3-78cd-4020-a226-814db5c6c8be" providerId="ADAL" clId="{89D6FEEB-A30B-43ED-8421-642FF8D212F3}" dt="2022-04-18T06:01:04.108" v="714"/>
        <pc:sldMkLst>
          <pc:docMk/>
          <pc:sldMk cId="413060801" sldId="861"/>
        </pc:sldMkLst>
        <pc:spChg chg="mod">
          <ac:chgData name="高増　潔" userId="151964c3-78cd-4020-a226-814db5c6c8be" providerId="ADAL" clId="{89D6FEEB-A30B-43ED-8421-642FF8D212F3}" dt="2022-04-18T06:01:04.108" v="714"/>
          <ac:spMkLst>
            <pc:docMk/>
            <pc:sldMk cId="413060801" sldId="861"/>
            <ac:spMk id="5127" creationId="{00000000-0000-0000-0000-000000000000}"/>
          </ac:spMkLst>
        </pc:spChg>
      </pc:sldChg>
      <pc:sldChg chg="addSp delSp modSp new mod setBg">
        <pc:chgData name="高増　潔" userId="151964c3-78cd-4020-a226-814db5c6c8be" providerId="ADAL" clId="{89D6FEEB-A30B-43ED-8421-642FF8D212F3}" dt="2022-04-15T06:23:10.593" v="354" actId="1076"/>
        <pc:sldMkLst>
          <pc:docMk/>
          <pc:sldMk cId="3281118976" sldId="866"/>
        </pc:sldMkLst>
        <pc:spChg chg="del">
          <ac:chgData name="高増　潔" userId="151964c3-78cd-4020-a226-814db5c6c8be" providerId="ADAL" clId="{89D6FEEB-A30B-43ED-8421-642FF8D212F3}" dt="2022-04-15T06:18:09.112" v="93"/>
          <ac:spMkLst>
            <pc:docMk/>
            <pc:sldMk cId="3281118976" sldId="866"/>
            <ac:spMk id="3" creationId="{E80AE6BD-609D-4E53-A0A4-F55572EC449E}"/>
          </ac:spMkLst>
        </pc:spChg>
        <pc:spChg chg="add del">
          <ac:chgData name="高増　潔" userId="151964c3-78cd-4020-a226-814db5c6c8be" providerId="ADAL" clId="{89D6FEEB-A30B-43ED-8421-642FF8D212F3}" dt="2022-04-15T06:15:47.212" v="41"/>
          <ac:spMkLst>
            <pc:docMk/>
            <pc:sldMk cId="3281118976" sldId="866"/>
            <ac:spMk id="7" creationId="{85E38C46-29D0-469E-8453-7FFE64A2EA52}"/>
          </ac:spMkLst>
        </pc:spChg>
        <pc:spChg chg="add del">
          <ac:chgData name="高増　潔" userId="151964c3-78cd-4020-a226-814db5c6c8be" providerId="ADAL" clId="{89D6FEEB-A30B-43ED-8421-642FF8D212F3}" dt="2022-04-15T06:15:47.212" v="41"/>
          <ac:spMkLst>
            <pc:docMk/>
            <pc:sldMk cId="3281118976" sldId="866"/>
            <ac:spMk id="8" creationId="{9E2BA529-7F4A-4CE1-8920-067B11DF2D93}"/>
          </ac:spMkLst>
        </pc:spChg>
        <pc:spChg chg="add del">
          <ac:chgData name="高増　潔" userId="151964c3-78cd-4020-a226-814db5c6c8be" providerId="ADAL" clId="{89D6FEEB-A30B-43ED-8421-642FF8D212F3}" dt="2022-04-15T06:15:47.212" v="41"/>
          <ac:spMkLst>
            <pc:docMk/>
            <pc:sldMk cId="3281118976" sldId="866"/>
            <ac:spMk id="10" creationId="{253ADFE4-7E6E-47BE-83D5-56E4F7291621}"/>
          </ac:spMkLst>
        </pc:spChg>
        <pc:spChg chg="add mod">
          <ac:chgData name="高増　潔" userId="151964c3-78cd-4020-a226-814db5c6c8be" providerId="ADAL" clId="{89D6FEEB-A30B-43ED-8421-642FF8D212F3}" dt="2022-04-15T06:19:00.467" v="169" actId="14100"/>
          <ac:spMkLst>
            <pc:docMk/>
            <pc:sldMk cId="3281118976" sldId="866"/>
            <ac:spMk id="11" creationId="{41E8189F-45CC-4180-A14F-0AB6D18F2A59}"/>
          </ac:spMkLst>
        </pc:spChg>
        <pc:spChg chg="add del">
          <ac:chgData name="高増　潔" userId="151964c3-78cd-4020-a226-814db5c6c8be" providerId="ADAL" clId="{89D6FEEB-A30B-43ED-8421-642FF8D212F3}" dt="2022-04-15T06:16:05.450" v="45"/>
          <ac:spMkLst>
            <pc:docMk/>
            <pc:sldMk cId="3281118976" sldId="866"/>
            <ac:spMk id="12" creationId="{92FBCBA7-93F2-48E8-870D-86E2BF201C22}"/>
          </ac:spMkLst>
        </pc:spChg>
        <pc:spChg chg="add del">
          <ac:chgData name="高増　潔" userId="151964c3-78cd-4020-a226-814db5c6c8be" providerId="ADAL" clId="{89D6FEEB-A30B-43ED-8421-642FF8D212F3}" dt="2022-04-15T06:16:05.450" v="45"/>
          <ac:spMkLst>
            <pc:docMk/>
            <pc:sldMk cId="3281118976" sldId="866"/>
            <ac:spMk id="13" creationId="{6A4714A9-952C-41E0-AB6A-0F46D52E23B9}"/>
          </ac:spMkLst>
        </pc:spChg>
        <pc:spChg chg="add del">
          <ac:chgData name="高増　潔" userId="151964c3-78cd-4020-a226-814db5c6c8be" providerId="ADAL" clId="{89D6FEEB-A30B-43ED-8421-642FF8D212F3}" dt="2022-04-15T06:16:05.450" v="45"/>
          <ac:spMkLst>
            <pc:docMk/>
            <pc:sldMk cId="3281118976" sldId="866"/>
            <ac:spMk id="15" creationId="{DFFAACB2-D709-49AA-9EF4-B43CE8E6C90B}"/>
          </ac:spMkLst>
        </pc:spChg>
        <pc:spChg chg="add mod ord">
          <ac:chgData name="高増　潔" userId="151964c3-78cd-4020-a226-814db5c6c8be" providerId="ADAL" clId="{89D6FEEB-A30B-43ED-8421-642FF8D212F3}" dt="2022-04-15T06:20:33.337" v="179" actId="167"/>
          <ac:spMkLst>
            <pc:docMk/>
            <pc:sldMk cId="3281118976" sldId="866"/>
            <ac:spMk id="18" creationId="{72915B08-AB36-4FE8-87A7-9CD49816792B}"/>
          </ac:spMkLst>
        </pc:spChg>
        <pc:spChg chg="add mod">
          <ac:chgData name="高増　潔" userId="151964c3-78cd-4020-a226-814db5c6c8be" providerId="ADAL" clId="{89D6FEEB-A30B-43ED-8421-642FF8D212F3}" dt="2022-04-15T06:21:09.577" v="184" actId="1076"/>
          <ac:spMkLst>
            <pc:docMk/>
            <pc:sldMk cId="3281118976" sldId="866"/>
            <ac:spMk id="19" creationId="{3F6C31CC-8B28-4C01-A824-77AB45A0F460}"/>
          </ac:spMkLst>
        </pc:spChg>
        <pc:spChg chg="add mod">
          <ac:chgData name="高増　潔" userId="151964c3-78cd-4020-a226-814db5c6c8be" providerId="ADAL" clId="{89D6FEEB-A30B-43ED-8421-642FF8D212F3}" dt="2022-04-15T06:22:19.053" v="198" actId="1035"/>
          <ac:spMkLst>
            <pc:docMk/>
            <pc:sldMk cId="3281118976" sldId="866"/>
            <ac:spMk id="22" creationId="{F1E8D427-C572-4815-8A0E-719F59A5537A}"/>
          </ac:spMkLst>
        </pc:spChg>
        <pc:spChg chg="add mod">
          <ac:chgData name="高増　潔" userId="151964c3-78cd-4020-a226-814db5c6c8be" providerId="ADAL" clId="{89D6FEEB-A30B-43ED-8421-642FF8D212F3}" dt="2022-04-15T06:23:10.593" v="354" actId="1076"/>
          <ac:spMkLst>
            <pc:docMk/>
            <pc:sldMk cId="3281118976" sldId="866"/>
            <ac:spMk id="23" creationId="{BFAFFE68-9FF6-4077-AE58-4A38A2DA0DCF}"/>
          </ac:spMkLst>
        </pc:spChg>
        <pc:graphicFrameChg chg="add del mod">
          <ac:chgData name="高増　潔" userId="151964c3-78cd-4020-a226-814db5c6c8be" providerId="ADAL" clId="{89D6FEEB-A30B-43ED-8421-642FF8D212F3}" dt="2022-04-15T06:15:47.212" v="41"/>
          <ac:graphicFrameMkLst>
            <pc:docMk/>
            <pc:sldMk cId="3281118976" sldId="866"/>
            <ac:graphicFrameMk id="9" creationId="{04F72BDA-D110-4A82-B65B-CC61AA453CCC}"/>
          </ac:graphicFrameMkLst>
        </pc:graphicFrameChg>
        <pc:graphicFrameChg chg="add del mod">
          <ac:chgData name="高増　潔" userId="151964c3-78cd-4020-a226-814db5c6c8be" providerId="ADAL" clId="{89D6FEEB-A30B-43ED-8421-642FF8D212F3}" dt="2022-04-15T06:16:05.450" v="45"/>
          <ac:graphicFrameMkLst>
            <pc:docMk/>
            <pc:sldMk cId="3281118976" sldId="866"/>
            <ac:graphicFrameMk id="14" creationId="{3AF26AFF-C06D-4054-9DE5-0B950D04B9FE}"/>
          </ac:graphicFrameMkLst>
        </pc:graphicFrameChg>
        <pc:picChg chg="add mod">
          <ac:chgData name="高増　潔" userId="151964c3-78cd-4020-a226-814db5c6c8be" providerId="ADAL" clId="{89D6FEEB-A30B-43ED-8421-642FF8D212F3}" dt="2022-04-15T06:19:05.605" v="171" actId="1076"/>
          <ac:picMkLst>
            <pc:docMk/>
            <pc:sldMk cId="3281118976" sldId="866"/>
            <ac:picMk id="17" creationId="{1A3BFAFB-6901-4B17-B495-4B767FA26CC9}"/>
          </ac:picMkLst>
        </pc:picChg>
        <pc:cxnChg chg="add mod ord">
          <ac:chgData name="高増　潔" userId="151964c3-78cd-4020-a226-814db5c6c8be" providerId="ADAL" clId="{89D6FEEB-A30B-43ED-8421-642FF8D212F3}" dt="2022-04-15T06:22:05.873" v="197" actId="1582"/>
          <ac:cxnSpMkLst>
            <pc:docMk/>
            <pc:sldMk cId="3281118976" sldId="866"/>
            <ac:cxnSpMk id="21" creationId="{3FD45172-ED36-4B46-A695-D5D08CEDED77}"/>
          </ac:cxnSpMkLst>
        </pc:cxnChg>
      </pc:sldChg>
      <pc:sldChg chg="del">
        <pc:chgData name="高増　潔" userId="151964c3-78cd-4020-a226-814db5c6c8be" providerId="ADAL" clId="{89D6FEEB-A30B-43ED-8421-642FF8D212F3}" dt="2022-04-15T05:45:50.881" v="37" actId="47"/>
        <pc:sldMkLst>
          <pc:docMk/>
          <pc:sldMk cId="3465109000" sldId="866"/>
        </pc:sldMkLst>
      </pc:sldChg>
      <pc:sldChg chg="del">
        <pc:chgData name="高増　潔" userId="151964c3-78cd-4020-a226-814db5c6c8be" providerId="ADAL" clId="{89D6FEEB-A30B-43ED-8421-642FF8D212F3}" dt="2022-04-15T05:45:50.881" v="37" actId="47"/>
        <pc:sldMkLst>
          <pc:docMk/>
          <pc:sldMk cId="280819397" sldId="867"/>
        </pc:sldMkLst>
      </pc:sldChg>
      <pc:sldChg chg="addSp delSp modSp new mod">
        <pc:chgData name="高増　潔" userId="151964c3-78cd-4020-a226-814db5c6c8be" providerId="ADAL" clId="{89D6FEEB-A30B-43ED-8421-642FF8D212F3}" dt="2022-04-15T06:28:33.438" v="571" actId="6549"/>
        <pc:sldMkLst>
          <pc:docMk/>
          <pc:sldMk cId="2470062255" sldId="867"/>
        </pc:sldMkLst>
        <pc:spChg chg="del">
          <ac:chgData name="高増　潔" userId="151964c3-78cd-4020-a226-814db5c6c8be" providerId="ADAL" clId="{89D6FEEB-A30B-43ED-8421-642FF8D212F3}" dt="2022-04-15T06:28:01.652" v="537"/>
          <ac:spMkLst>
            <pc:docMk/>
            <pc:sldMk cId="2470062255" sldId="867"/>
            <ac:spMk id="3" creationId="{C3D827C6-7871-4CF0-9290-F47088BE5552}"/>
          </ac:spMkLst>
        </pc:spChg>
        <pc:spChg chg="add mod">
          <ac:chgData name="高増　潔" userId="151964c3-78cd-4020-a226-814db5c6c8be" providerId="ADAL" clId="{89D6FEEB-A30B-43ED-8421-642FF8D212F3}" dt="2022-04-15T06:25:23.701" v="454" actId="6549"/>
          <ac:spMkLst>
            <pc:docMk/>
            <pc:sldMk cId="2470062255" sldId="867"/>
            <ac:spMk id="10" creationId="{2B29D988-24AC-4130-B33D-3D3F93D1951D}"/>
          </ac:spMkLst>
        </pc:spChg>
        <pc:spChg chg="add mod">
          <ac:chgData name="高増　潔" userId="151964c3-78cd-4020-a226-814db5c6c8be" providerId="ADAL" clId="{89D6FEEB-A30B-43ED-8421-642FF8D212F3}" dt="2022-04-15T06:26:03.990" v="534" actId="6549"/>
          <ac:spMkLst>
            <pc:docMk/>
            <pc:sldMk cId="2470062255" sldId="867"/>
            <ac:spMk id="11" creationId="{FA5515A2-EC1C-405F-8B9C-8A9EE1DC3986}"/>
          </ac:spMkLst>
        </pc:spChg>
        <pc:spChg chg="add mod">
          <ac:chgData name="高増　潔" userId="151964c3-78cd-4020-a226-814db5c6c8be" providerId="ADAL" clId="{89D6FEEB-A30B-43ED-8421-642FF8D212F3}" dt="2022-04-15T06:28:33.438" v="571" actId="6549"/>
          <ac:spMkLst>
            <pc:docMk/>
            <pc:sldMk cId="2470062255" sldId="867"/>
            <ac:spMk id="14" creationId="{20D07049-B3A6-49D1-825B-DDBAD2B56EE8}"/>
          </ac:spMkLst>
        </pc:spChg>
        <pc:picChg chg="add mod">
          <ac:chgData name="高増　潔" userId="151964c3-78cd-4020-a226-814db5c6c8be" providerId="ADAL" clId="{89D6FEEB-A30B-43ED-8421-642FF8D212F3}" dt="2022-04-15T06:28:08.725" v="543" actId="1076"/>
          <ac:picMkLst>
            <pc:docMk/>
            <pc:sldMk cId="2470062255" sldId="867"/>
            <ac:picMk id="7" creationId="{7FBFA6D0-C868-4A93-9E11-80439B613979}"/>
          </ac:picMkLst>
        </pc:picChg>
        <pc:picChg chg="add mod">
          <ac:chgData name="高増　潔" userId="151964c3-78cd-4020-a226-814db5c6c8be" providerId="ADAL" clId="{89D6FEEB-A30B-43ED-8421-642FF8D212F3}" dt="2022-04-15T06:28:09.631" v="544" actId="1076"/>
          <ac:picMkLst>
            <pc:docMk/>
            <pc:sldMk cId="2470062255" sldId="867"/>
            <ac:picMk id="8" creationId="{B03C84C2-2DFB-45D9-AB72-DDCB44576569}"/>
          </ac:picMkLst>
        </pc:picChg>
        <pc:picChg chg="add del mod">
          <ac:chgData name="高増　潔" userId="151964c3-78cd-4020-a226-814db5c6c8be" providerId="ADAL" clId="{89D6FEEB-A30B-43ED-8421-642FF8D212F3}" dt="2022-04-15T06:27:42.838" v="536" actId="478"/>
          <ac:picMkLst>
            <pc:docMk/>
            <pc:sldMk cId="2470062255" sldId="867"/>
            <ac:picMk id="9" creationId="{0DFC9CBD-B275-4F40-BFC0-6F75763428A9}"/>
          </ac:picMkLst>
        </pc:picChg>
        <pc:picChg chg="add mod">
          <ac:chgData name="高増　潔" userId="151964c3-78cd-4020-a226-814db5c6c8be" providerId="ADAL" clId="{89D6FEEB-A30B-43ED-8421-642FF8D212F3}" dt="2022-04-15T06:28:11.537" v="545" actId="1076"/>
          <ac:picMkLst>
            <pc:docMk/>
            <pc:sldMk cId="2470062255" sldId="867"/>
            <ac:picMk id="13" creationId="{57E867DF-4B01-48CA-93FD-560297FB7E38}"/>
          </ac:picMkLst>
        </pc:picChg>
      </pc:sldChg>
      <pc:sldChg chg="del">
        <pc:chgData name="高増　潔" userId="151964c3-78cd-4020-a226-814db5c6c8be" providerId="ADAL" clId="{89D6FEEB-A30B-43ED-8421-642FF8D212F3}" dt="2022-04-15T05:45:50.881" v="37" actId="47"/>
        <pc:sldMkLst>
          <pc:docMk/>
          <pc:sldMk cId="3453732312" sldId="868"/>
        </pc:sldMkLst>
      </pc:sldChg>
      <pc:sldChg chg="addSp delSp modSp new mod">
        <pc:chgData name="高増　潔" userId="151964c3-78cd-4020-a226-814db5c6c8be" providerId="ADAL" clId="{89D6FEEB-A30B-43ED-8421-642FF8D212F3}" dt="2022-04-15T06:54:48.726" v="598" actId="1076"/>
        <pc:sldMkLst>
          <pc:docMk/>
          <pc:sldMk cId="3720370414" sldId="868"/>
        </pc:sldMkLst>
        <pc:spChg chg="mod">
          <ac:chgData name="高増　潔" userId="151964c3-78cd-4020-a226-814db5c6c8be" providerId="ADAL" clId="{89D6FEEB-A30B-43ED-8421-642FF8D212F3}" dt="2022-04-15T06:52:44.414" v="584"/>
          <ac:spMkLst>
            <pc:docMk/>
            <pc:sldMk cId="3720370414" sldId="868"/>
            <ac:spMk id="3" creationId="{49DC7F6A-DF29-47B9-9911-52B170118FFA}"/>
          </ac:spMkLst>
        </pc:spChg>
        <pc:graphicFrameChg chg="add del mod">
          <ac:chgData name="高増　潔" userId="151964c3-78cd-4020-a226-814db5c6c8be" providerId="ADAL" clId="{89D6FEEB-A30B-43ED-8421-642FF8D212F3}" dt="2022-04-15T06:54:17.005" v="588" actId="478"/>
          <ac:graphicFrameMkLst>
            <pc:docMk/>
            <pc:sldMk cId="3720370414" sldId="868"/>
            <ac:graphicFrameMk id="7" creationId="{FA2A8F1E-5A1A-4381-BB92-8336140A47B9}"/>
          </ac:graphicFrameMkLst>
        </pc:graphicFrameChg>
        <pc:graphicFrameChg chg="add mod modGraphic">
          <ac:chgData name="高増　潔" userId="151964c3-78cd-4020-a226-814db5c6c8be" providerId="ADAL" clId="{89D6FEEB-A30B-43ED-8421-642FF8D212F3}" dt="2022-04-15T06:54:48.726" v="598" actId="1076"/>
          <ac:graphicFrameMkLst>
            <pc:docMk/>
            <pc:sldMk cId="3720370414" sldId="868"/>
            <ac:graphicFrameMk id="8" creationId="{646BA8D1-2F50-45D5-8583-7C127CDE3476}"/>
          </ac:graphicFrameMkLst>
        </pc:graphicFrameChg>
      </pc:sldChg>
      <pc:sldChg chg="addSp modSp new del mod">
        <pc:chgData name="高増　潔" userId="151964c3-78cd-4020-a226-814db5c6c8be" providerId="ADAL" clId="{89D6FEEB-A30B-43ED-8421-642FF8D212F3}" dt="2022-04-18T06:42:36.069" v="1394" actId="2696"/>
        <pc:sldMkLst>
          <pc:docMk/>
          <pc:sldMk cId="1011993653" sldId="871"/>
        </pc:sldMkLst>
        <pc:spChg chg="add mod">
          <ac:chgData name="高増　潔" userId="151964c3-78cd-4020-a226-814db5c6c8be" providerId="ADAL" clId="{89D6FEEB-A30B-43ED-8421-642FF8D212F3}" dt="2022-04-18T06:37:31.726" v="1327"/>
          <ac:spMkLst>
            <pc:docMk/>
            <pc:sldMk cId="1011993653" sldId="871"/>
            <ac:spMk id="6" creationId="{B5D2FF74-5D92-43F1-81DF-44210BB4BF9F}"/>
          </ac:spMkLst>
        </pc:spChg>
        <pc:picChg chg="add mod">
          <ac:chgData name="高増　潔" userId="151964c3-78cd-4020-a226-814db5c6c8be" providerId="ADAL" clId="{89D6FEEB-A30B-43ED-8421-642FF8D212F3}" dt="2022-04-18T06:40:00.895" v="1364" actId="1076"/>
          <ac:picMkLst>
            <pc:docMk/>
            <pc:sldMk cId="1011993653" sldId="871"/>
            <ac:picMk id="7" creationId="{B0E41434-3E34-49D5-BF0D-CD651B4082AF}"/>
          </ac:picMkLst>
        </pc:picChg>
      </pc:sldChg>
      <pc:sldChg chg="addSp delSp modSp new mod chgLayout">
        <pc:chgData name="高増　潔" userId="151964c3-78cd-4020-a226-814db5c6c8be" providerId="ADAL" clId="{89D6FEEB-A30B-43ED-8421-642FF8D212F3}" dt="2022-04-18T07:36:34.371" v="2091" actId="27918"/>
        <pc:sldMkLst>
          <pc:docMk/>
          <pc:sldMk cId="2888975574" sldId="871"/>
        </pc:sldMkLst>
        <pc:spChg chg="mod ord">
          <ac:chgData name="高増　潔" userId="151964c3-78cd-4020-a226-814db5c6c8be" providerId="ADAL" clId="{89D6FEEB-A30B-43ED-8421-642FF8D212F3}" dt="2022-04-18T07:21:34.464" v="1713" actId="700"/>
          <ac:spMkLst>
            <pc:docMk/>
            <pc:sldMk cId="2888975574" sldId="871"/>
            <ac:spMk id="2" creationId="{25736334-D585-45C2-A32B-0007B745A1BC}"/>
          </ac:spMkLst>
        </pc:spChg>
        <pc:spChg chg="del">
          <ac:chgData name="高増　潔" userId="151964c3-78cd-4020-a226-814db5c6c8be" providerId="ADAL" clId="{89D6FEEB-A30B-43ED-8421-642FF8D212F3}" dt="2022-04-18T07:02:22.091" v="1396" actId="478"/>
          <ac:spMkLst>
            <pc:docMk/>
            <pc:sldMk cId="2888975574" sldId="871"/>
            <ac:spMk id="3" creationId="{3F923A4B-CE72-46A1-BD59-F6D309F17CD7}"/>
          </ac:spMkLst>
        </pc:spChg>
        <pc:spChg chg="mod ord">
          <ac:chgData name="高増　潔" userId="151964c3-78cd-4020-a226-814db5c6c8be" providerId="ADAL" clId="{89D6FEEB-A30B-43ED-8421-642FF8D212F3}" dt="2022-04-18T07:21:34.464" v="1713" actId="700"/>
          <ac:spMkLst>
            <pc:docMk/>
            <pc:sldMk cId="2888975574" sldId="871"/>
            <ac:spMk id="4" creationId="{72DFF3C1-D612-4181-9A9F-A536BC1076AA}"/>
          </ac:spMkLst>
        </pc:spChg>
        <pc:spChg chg="mod ord">
          <ac:chgData name="高増　潔" userId="151964c3-78cd-4020-a226-814db5c6c8be" providerId="ADAL" clId="{89D6FEEB-A30B-43ED-8421-642FF8D212F3}" dt="2022-04-18T07:21:34.464" v="1713" actId="700"/>
          <ac:spMkLst>
            <pc:docMk/>
            <pc:sldMk cId="2888975574" sldId="871"/>
            <ac:spMk id="5" creationId="{BDB865F1-BE0E-45BA-99B8-88ED1E69EC06}"/>
          </ac:spMkLst>
        </pc:spChg>
        <pc:spChg chg="mod ord">
          <ac:chgData name="高増　潔" userId="151964c3-78cd-4020-a226-814db5c6c8be" providerId="ADAL" clId="{89D6FEEB-A30B-43ED-8421-642FF8D212F3}" dt="2022-04-18T07:21:34.464" v="1713" actId="700"/>
          <ac:spMkLst>
            <pc:docMk/>
            <pc:sldMk cId="2888975574" sldId="871"/>
            <ac:spMk id="6" creationId="{112FAA9E-46A1-485E-A75D-C5548E7210A3}"/>
          </ac:spMkLst>
        </pc:spChg>
        <pc:spChg chg="add mod">
          <ac:chgData name="高増　潔" userId="151964c3-78cd-4020-a226-814db5c6c8be" providerId="ADAL" clId="{89D6FEEB-A30B-43ED-8421-642FF8D212F3}" dt="2022-04-18T07:22:32.680" v="1846" actId="1076"/>
          <ac:spMkLst>
            <pc:docMk/>
            <pc:sldMk cId="2888975574" sldId="871"/>
            <ac:spMk id="13" creationId="{81CE8922-9BE3-4EAD-8576-99A06ED933F8}"/>
          </ac:spMkLst>
        </pc:spChg>
        <pc:spChg chg="add mod">
          <ac:chgData name="高増　潔" userId="151964c3-78cd-4020-a226-814db5c6c8be" providerId="ADAL" clId="{89D6FEEB-A30B-43ED-8421-642FF8D212F3}" dt="2022-04-18T07:22:32.680" v="1846" actId="1076"/>
          <ac:spMkLst>
            <pc:docMk/>
            <pc:sldMk cId="2888975574" sldId="871"/>
            <ac:spMk id="14" creationId="{6382C365-8BC9-423F-A6F9-D65E432A2E88}"/>
          </ac:spMkLst>
        </pc:spChg>
        <pc:spChg chg="add del mod">
          <ac:chgData name="高増　潔" userId="151964c3-78cd-4020-a226-814db5c6c8be" providerId="ADAL" clId="{89D6FEEB-A30B-43ED-8421-642FF8D212F3}" dt="2022-04-18T07:16:02.687" v="1657" actId="478"/>
          <ac:spMkLst>
            <pc:docMk/>
            <pc:sldMk cId="2888975574" sldId="871"/>
            <ac:spMk id="25" creationId="{1CCBDA14-5CC6-4271-95E8-E4A9A984DD9F}"/>
          </ac:spMkLst>
        </pc:spChg>
        <pc:spChg chg="add mod">
          <ac:chgData name="高増　潔" userId="151964c3-78cd-4020-a226-814db5c6c8be" providerId="ADAL" clId="{89D6FEEB-A30B-43ED-8421-642FF8D212F3}" dt="2022-04-18T07:22:32.680" v="1846" actId="1076"/>
          <ac:spMkLst>
            <pc:docMk/>
            <pc:sldMk cId="2888975574" sldId="871"/>
            <ac:spMk id="27" creationId="{290B2F3E-85F2-4409-91D1-BDAAFADC7622}"/>
          </ac:spMkLst>
        </pc:spChg>
        <pc:spChg chg="add mod">
          <ac:chgData name="高増　潔" userId="151964c3-78cd-4020-a226-814db5c6c8be" providerId="ADAL" clId="{89D6FEEB-A30B-43ED-8421-642FF8D212F3}" dt="2022-04-18T07:22:32.680" v="1846" actId="1076"/>
          <ac:spMkLst>
            <pc:docMk/>
            <pc:sldMk cId="2888975574" sldId="871"/>
            <ac:spMk id="28" creationId="{EDEE773B-CA85-4D16-AA79-9BA53B1E5960}"/>
          </ac:spMkLst>
        </pc:spChg>
        <pc:spChg chg="add mod ord">
          <ac:chgData name="高増　潔" userId="151964c3-78cd-4020-a226-814db5c6c8be" providerId="ADAL" clId="{89D6FEEB-A30B-43ED-8421-642FF8D212F3}" dt="2022-04-18T07:24:13.583" v="1995" actId="20577"/>
          <ac:spMkLst>
            <pc:docMk/>
            <pc:sldMk cId="2888975574" sldId="871"/>
            <ac:spMk id="33" creationId="{DF4FF1D9-66CA-4342-901F-3935C2C304E9}"/>
          </ac:spMkLst>
        </pc:spChg>
        <pc:spChg chg="add mod">
          <ac:chgData name="高増　潔" userId="151964c3-78cd-4020-a226-814db5c6c8be" providerId="ADAL" clId="{89D6FEEB-A30B-43ED-8421-642FF8D212F3}" dt="2022-04-18T07:25:19.895" v="2080" actId="6549"/>
          <ac:spMkLst>
            <pc:docMk/>
            <pc:sldMk cId="2888975574" sldId="871"/>
            <ac:spMk id="34" creationId="{6F22B751-1225-4028-A19A-09305A627AF7}"/>
          </ac:spMkLst>
        </pc:spChg>
        <pc:graphicFrameChg chg="add mod">
          <ac:chgData name="高増　潔" userId="151964c3-78cd-4020-a226-814db5c6c8be" providerId="ADAL" clId="{89D6FEEB-A30B-43ED-8421-642FF8D212F3}" dt="2022-04-18T07:22:32.680" v="1846" actId="1076"/>
          <ac:graphicFrameMkLst>
            <pc:docMk/>
            <pc:sldMk cId="2888975574" sldId="871"/>
            <ac:graphicFrameMk id="7" creationId="{6644692E-15B9-4CAE-B782-8B2854FF6A57}"/>
          </ac:graphicFrameMkLst>
        </pc:graphicFrameChg>
        <pc:graphicFrameChg chg="add mod">
          <ac:chgData name="高増　潔" userId="151964c3-78cd-4020-a226-814db5c6c8be" providerId="ADAL" clId="{89D6FEEB-A30B-43ED-8421-642FF8D212F3}" dt="2022-04-18T07:22:32.680" v="1846" actId="1076"/>
          <ac:graphicFrameMkLst>
            <pc:docMk/>
            <pc:sldMk cId="2888975574" sldId="871"/>
            <ac:graphicFrameMk id="8" creationId="{0FCCEACB-DD6E-418A-86D8-7AEA3BE687F7}"/>
          </ac:graphicFrameMkLst>
        </pc:graphicFrameChg>
        <pc:graphicFrameChg chg="add del mod">
          <ac:chgData name="高増　潔" userId="151964c3-78cd-4020-a226-814db5c6c8be" providerId="ADAL" clId="{89D6FEEB-A30B-43ED-8421-642FF8D212F3}" dt="2022-04-18T07:16:24.802" v="1660"/>
          <ac:graphicFrameMkLst>
            <pc:docMk/>
            <pc:sldMk cId="2888975574" sldId="871"/>
            <ac:graphicFrameMk id="26" creationId="{DBA30546-D4C3-4F0E-9FAE-733F5B74C113}"/>
          </ac:graphicFrameMkLst>
        </pc:graphicFrameChg>
        <pc:cxnChg chg="add mod">
          <ac:chgData name="高増　潔" userId="151964c3-78cd-4020-a226-814db5c6c8be" providerId="ADAL" clId="{89D6FEEB-A30B-43ED-8421-642FF8D212F3}" dt="2022-04-18T07:22:32.680" v="1846" actId="1076"/>
          <ac:cxnSpMkLst>
            <pc:docMk/>
            <pc:sldMk cId="2888975574" sldId="871"/>
            <ac:cxnSpMk id="10" creationId="{CA0B7839-6B3D-4C3B-993F-EC75A3CEDADB}"/>
          </ac:cxnSpMkLst>
        </pc:cxnChg>
        <pc:cxnChg chg="add mod">
          <ac:chgData name="高増　潔" userId="151964c3-78cd-4020-a226-814db5c6c8be" providerId="ADAL" clId="{89D6FEEB-A30B-43ED-8421-642FF8D212F3}" dt="2022-04-18T07:22:32.680" v="1846" actId="1076"/>
          <ac:cxnSpMkLst>
            <pc:docMk/>
            <pc:sldMk cId="2888975574" sldId="871"/>
            <ac:cxnSpMk id="11" creationId="{861D70AE-550E-4EF0-AB4D-4F0987A4DC8D}"/>
          </ac:cxnSpMkLst>
        </pc:cxnChg>
        <pc:cxnChg chg="add del mod">
          <ac:chgData name="高増　潔" userId="151964c3-78cd-4020-a226-814db5c6c8be" providerId="ADAL" clId="{89D6FEEB-A30B-43ED-8421-642FF8D212F3}" dt="2022-04-18T07:07:45.106" v="1534" actId="478"/>
          <ac:cxnSpMkLst>
            <pc:docMk/>
            <pc:sldMk cId="2888975574" sldId="871"/>
            <ac:cxnSpMk id="12" creationId="{BEE1189F-A75B-4893-8BF3-8401C715AAA4}"/>
          </ac:cxnSpMkLst>
        </pc:cxnChg>
        <pc:cxnChg chg="add mod">
          <ac:chgData name="高増　潔" userId="151964c3-78cd-4020-a226-814db5c6c8be" providerId="ADAL" clId="{89D6FEEB-A30B-43ED-8421-642FF8D212F3}" dt="2022-04-18T07:22:32.680" v="1846" actId="1076"/>
          <ac:cxnSpMkLst>
            <pc:docMk/>
            <pc:sldMk cId="2888975574" sldId="871"/>
            <ac:cxnSpMk id="17" creationId="{C40DBC83-2DD9-4603-B475-A66CC86F94D4}"/>
          </ac:cxnSpMkLst>
        </pc:cxnChg>
        <pc:cxnChg chg="add mod">
          <ac:chgData name="高増　潔" userId="151964c3-78cd-4020-a226-814db5c6c8be" providerId="ADAL" clId="{89D6FEEB-A30B-43ED-8421-642FF8D212F3}" dt="2022-04-18T07:22:32.680" v="1846" actId="1076"/>
          <ac:cxnSpMkLst>
            <pc:docMk/>
            <pc:sldMk cId="2888975574" sldId="871"/>
            <ac:cxnSpMk id="18" creationId="{9BF2753C-FE29-452D-A0E3-DFBD7F8A7F57}"/>
          </ac:cxnSpMkLst>
        </pc:cxnChg>
        <pc:cxnChg chg="add mod">
          <ac:chgData name="高増　潔" userId="151964c3-78cd-4020-a226-814db5c6c8be" providerId="ADAL" clId="{89D6FEEB-A30B-43ED-8421-642FF8D212F3}" dt="2022-04-18T07:22:32.680" v="1846" actId="1076"/>
          <ac:cxnSpMkLst>
            <pc:docMk/>
            <pc:sldMk cId="2888975574" sldId="871"/>
            <ac:cxnSpMk id="19" creationId="{F25D67F4-C23E-47AB-8192-A023F76616C7}"/>
          </ac:cxnSpMkLst>
        </pc:cxnChg>
        <pc:cxnChg chg="add mod">
          <ac:chgData name="高増　潔" userId="151964c3-78cd-4020-a226-814db5c6c8be" providerId="ADAL" clId="{89D6FEEB-A30B-43ED-8421-642FF8D212F3}" dt="2022-04-18T07:22:32.680" v="1846" actId="1076"/>
          <ac:cxnSpMkLst>
            <pc:docMk/>
            <pc:sldMk cId="2888975574" sldId="871"/>
            <ac:cxnSpMk id="20" creationId="{3C7ED7E5-661B-4314-9BFF-127F65DC5893}"/>
          </ac:cxnSpMkLst>
        </pc:cxnChg>
        <pc:cxnChg chg="add mod">
          <ac:chgData name="高増　潔" userId="151964c3-78cd-4020-a226-814db5c6c8be" providerId="ADAL" clId="{89D6FEEB-A30B-43ED-8421-642FF8D212F3}" dt="2022-04-18T07:22:32.680" v="1846" actId="1076"/>
          <ac:cxnSpMkLst>
            <pc:docMk/>
            <pc:sldMk cId="2888975574" sldId="871"/>
            <ac:cxnSpMk id="21" creationId="{82AA7BCE-4050-490E-9D93-6647D27EA26B}"/>
          </ac:cxnSpMkLst>
        </pc:cxnChg>
        <pc:cxnChg chg="add mod">
          <ac:chgData name="高増　潔" userId="151964c3-78cd-4020-a226-814db5c6c8be" providerId="ADAL" clId="{89D6FEEB-A30B-43ED-8421-642FF8D212F3}" dt="2022-04-18T07:22:32.680" v="1846" actId="1076"/>
          <ac:cxnSpMkLst>
            <pc:docMk/>
            <pc:sldMk cId="2888975574" sldId="871"/>
            <ac:cxnSpMk id="30" creationId="{728B237E-576C-4E72-B8D5-6587C4905972}"/>
          </ac:cxnSpMkLst>
        </pc:cxnChg>
        <pc:cxnChg chg="add del">
          <ac:chgData name="高増　潔" userId="151964c3-78cd-4020-a226-814db5c6c8be" providerId="ADAL" clId="{89D6FEEB-A30B-43ED-8421-642FF8D212F3}" dt="2022-04-18T07:20:15.630" v="1686" actId="11529"/>
          <ac:cxnSpMkLst>
            <pc:docMk/>
            <pc:sldMk cId="2888975574" sldId="871"/>
            <ac:cxnSpMk id="32" creationId="{C1BDA052-744C-472A-A4CD-041B67A50624}"/>
          </ac:cxnSpMkLst>
        </pc:cxnChg>
      </pc:sldChg>
      <pc:sldChg chg="addSp delSp modSp new mod">
        <pc:chgData name="高増　潔" userId="151964c3-78cd-4020-a226-814db5c6c8be" providerId="ADAL" clId="{89D6FEEB-A30B-43ED-8421-642FF8D212F3}" dt="2022-04-18T08:09:38.592" v="3295" actId="1076"/>
        <pc:sldMkLst>
          <pc:docMk/>
          <pc:sldMk cId="1858477951" sldId="872"/>
        </pc:sldMkLst>
        <pc:spChg chg="mod">
          <ac:chgData name="高増　潔" userId="151964c3-78cd-4020-a226-814db5c6c8be" providerId="ADAL" clId="{89D6FEEB-A30B-43ED-8421-642FF8D212F3}" dt="2022-04-18T08:04:53.079" v="2888"/>
          <ac:spMkLst>
            <pc:docMk/>
            <pc:sldMk cId="1858477951" sldId="872"/>
            <ac:spMk id="2" creationId="{5C546DCC-4863-4CE4-9E10-4983CF6F969A}"/>
          </ac:spMkLst>
        </pc:spChg>
        <pc:spChg chg="mod">
          <ac:chgData name="高増　潔" userId="151964c3-78cd-4020-a226-814db5c6c8be" providerId="ADAL" clId="{89D6FEEB-A30B-43ED-8421-642FF8D212F3}" dt="2022-04-18T08:07:58.123" v="3187" actId="20577"/>
          <ac:spMkLst>
            <pc:docMk/>
            <pc:sldMk cId="1858477951" sldId="872"/>
            <ac:spMk id="3" creationId="{808A0229-E8DE-4111-BB6C-F16BA0937F9B}"/>
          </ac:spMkLst>
        </pc:spChg>
        <pc:spChg chg="add mod">
          <ac:chgData name="高増　潔" userId="151964c3-78cd-4020-a226-814db5c6c8be" providerId="ADAL" clId="{89D6FEEB-A30B-43ED-8421-642FF8D212F3}" dt="2022-04-18T08:09:28.729" v="3293" actId="1037"/>
          <ac:spMkLst>
            <pc:docMk/>
            <pc:sldMk cId="1858477951" sldId="872"/>
            <ac:spMk id="15" creationId="{1A0D7FB0-99F0-4817-9FE4-5525B92E4E56}"/>
          </ac:spMkLst>
        </pc:spChg>
        <pc:spChg chg="add mod">
          <ac:chgData name="高増　潔" userId="151964c3-78cd-4020-a226-814db5c6c8be" providerId="ADAL" clId="{89D6FEEB-A30B-43ED-8421-642FF8D212F3}" dt="2022-04-18T08:09:38.592" v="3295" actId="1076"/>
          <ac:spMkLst>
            <pc:docMk/>
            <pc:sldMk cId="1858477951" sldId="872"/>
            <ac:spMk id="16" creationId="{A37187D3-D6AF-4C4C-BEE5-92FA0BFC1F2F}"/>
          </ac:spMkLst>
        </pc:spChg>
        <pc:spChg chg="add mod">
          <ac:chgData name="高増　潔" userId="151964c3-78cd-4020-a226-814db5c6c8be" providerId="ADAL" clId="{89D6FEEB-A30B-43ED-8421-642FF8D212F3}" dt="2022-04-18T08:09:28.729" v="3293" actId="1037"/>
          <ac:spMkLst>
            <pc:docMk/>
            <pc:sldMk cId="1858477951" sldId="872"/>
            <ac:spMk id="18" creationId="{FADFB8F0-6EBC-40AD-8E3D-FA646DFDE9F3}"/>
          </ac:spMkLst>
        </pc:spChg>
        <pc:spChg chg="add mod">
          <ac:chgData name="高増　潔" userId="151964c3-78cd-4020-a226-814db5c6c8be" providerId="ADAL" clId="{89D6FEEB-A30B-43ED-8421-642FF8D212F3}" dt="2022-04-18T08:09:28.729" v="3293" actId="1037"/>
          <ac:spMkLst>
            <pc:docMk/>
            <pc:sldMk cId="1858477951" sldId="872"/>
            <ac:spMk id="20" creationId="{7BE7CE2A-0C3B-42F3-9D36-8A4BD1F4E702}"/>
          </ac:spMkLst>
        </pc:spChg>
        <pc:spChg chg="add mod">
          <ac:chgData name="高増　潔" userId="151964c3-78cd-4020-a226-814db5c6c8be" providerId="ADAL" clId="{89D6FEEB-A30B-43ED-8421-642FF8D212F3}" dt="2022-04-18T08:09:28.729" v="3293" actId="1037"/>
          <ac:spMkLst>
            <pc:docMk/>
            <pc:sldMk cId="1858477951" sldId="872"/>
            <ac:spMk id="33" creationId="{63BD844F-09BE-4D07-8A56-B09EA31E9502}"/>
          </ac:spMkLst>
        </pc:spChg>
        <pc:spChg chg="add mod">
          <ac:chgData name="高増　潔" userId="151964c3-78cd-4020-a226-814db5c6c8be" providerId="ADAL" clId="{89D6FEEB-A30B-43ED-8421-642FF8D212F3}" dt="2022-04-18T08:09:28.729" v="3293" actId="1037"/>
          <ac:spMkLst>
            <pc:docMk/>
            <pc:sldMk cId="1858477951" sldId="872"/>
            <ac:spMk id="36" creationId="{6ACED0DB-5F6E-474C-AB55-A03B083F2099}"/>
          </ac:spMkLst>
        </pc:spChg>
        <pc:spChg chg="add mod">
          <ac:chgData name="高増　潔" userId="151964c3-78cd-4020-a226-814db5c6c8be" providerId="ADAL" clId="{89D6FEEB-A30B-43ED-8421-642FF8D212F3}" dt="2022-04-18T08:09:35.104" v="3294" actId="1076"/>
          <ac:spMkLst>
            <pc:docMk/>
            <pc:sldMk cId="1858477951" sldId="872"/>
            <ac:spMk id="39" creationId="{FFC93C41-21D3-4DD4-B66E-9A7993260805}"/>
          </ac:spMkLst>
        </pc:spChg>
        <pc:graphicFrameChg chg="add del mod">
          <ac:chgData name="高増　潔" userId="151964c3-78cd-4020-a226-814db5c6c8be" providerId="ADAL" clId="{89D6FEEB-A30B-43ED-8421-642FF8D212F3}" dt="2022-04-18T07:42:42.848" v="2195" actId="478"/>
          <ac:graphicFrameMkLst>
            <pc:docMk/>
            <pc:sldMk cId="1858477951" sldId="872"/>
            <ac:graphicFrameMk id="8" creationId="{ACD1C4AF-83FF-4DE5-A3AB-5A479756DF08}"/>
          </ac:graphicFrameMkLst>
        </pc:graphicFrameChg>
        <pc:graphicFrameChg chg="add del mod">
          <ac:chgData name="高増　潔" userId="151964c3-78cd-4020-a226-814db5c6c8be" providerId="ADAL" clId="{89D6FEEB-A30B-43ED-8421-642FF8D212F3}" dt="2022-04-18T07:47:49.277" v="2400" actId="478"/>
          <ac:graphicFrameMkLst>
            <pc:docMk/>
            <pc:sldMk cId="1858477951" sldId="872"/>
            <ac:graphicFrameMk id="22" creationId="{ACD1C4AF-83FF-4DE5-A3AB-5A479756DF08}"/>
          </ac:graphicFrameMkLst>
        </pc:graphicFrameChg>
        <pc:graphicFrameChg chg="add mod">
          <ac:chgData name="高増　潔" userId="151964c3-78cd-4020-a226-814db5c6c8be" providerId="ADAL" clId="{89D6FEEB-A30B-43ED-8421-642FF8D212F3}" dt="2022-04-18T08:09:28.729" v="3293" actId="1037"/>
          <ac:graphicFrameMkLst>
            <pc:docMk/>
            <pc:sldMk cId="1858477951" sldId="872"/>
            <ac:graphicFrameMk id="31" creationId="{ACD1C4AF-83FF-4DE5-A3AB-5A479756DF08}"/>
          </ac:graphicFrameMkLst>
        </pc:graphicFrameChg>
        <pc:picChg chg="add del mod">
          <ac:chgData name="高増　潔" userId="151964c3-78cd-4020-a226-814db5c6c8be" providerId="ADAL" clId="{89D6FEEB-A30B-43ED-8421-642FF8D212F3}" dt="2022-04-18T08:04:37.967" v="2833" actId="478"/>
          <ac:picMkLst>
            <pc:docMk/>
            <pc:sldMk cId="1858477951" sldId="872"/>
            <ac:picMk id="7" creationId="{0F0B5CEA-E6CB-4415-B9BE-9088472B97DC}"/>
          </ac:picMkLst>
        </pc:picChg>
        <pc:cxnChg chg="add mod">
          <ac:chgData name="高増　潔" userId="151964c3-78cd-4020-a226-814db5c6c8be" providerId="ADAL" clId="{89D6FEEB-A30B-43ED-8421-642FF8D212F3}" dt="2022-04-18T08:09:28.729" v="3293" actId="1037"/>
          <ac:cxnSpMkLst>
            <pc:docMk/>
            <pc:sldMk cId="1858477951" sldId="872"/>
            <ac:cxnSpMk id="9" creationId="{B4D3DF03-3F79-4522-9EAC-6CFB1B71638D}"/>
          </ac:cxnSpMkLst>
        </pc:cxnChg>
        <pc:cxnChg chg="add mod">
          <ac:chgData name="高増　潔" userId="151964c3-78cd-4020-a226-814db5c6c8be" providerId="ADAL" clId="{89D6FEEB-A30B-43ED-8421-642FF8D212F3}" dt="2022-04-18T08:09:28.729" v="3293" actId="1037"/>
          <ac:cxnSpMkLst>
            <pc:docMk/>
            <pc:sldMk cId="1858477951" sldId="872"/>
            <ac:cxnSpMk id="12" creationId="{57C8781F-1262-418A-8463-F6CD31344EB2}"/>
          </ac:cxnSpMkLst>
        </pc:cxnChg>
        <pc:cxnChg chg="add mod">
          <ac:chgData name="高増　潔" userId="151964c3-78cd-4020-a226-814db5c6c8be" providerId="ADAL" clId="{89D6FEEB-A30B-43ED-8421-642FF8D212F3}" dt="2022-04-18T08:09:28.729" v="3293" actId="1037"/>
          <ac:cxnSpMkLst>
            <pc:docMk/>
            <pc:sldMk cId="1858477951" sldId="872"/>
            <ac:cxnSpMk id="17" creationId="{5C8623EC-77EC-47D3-82EF-DDFB7F20611B}"/>
          </ac:cxnSpMkLst>
        </pc:cxnChg>
        <pc:cxnChg chg="add mod">
          <ac:chgData name="高増　潔" userId="151964c3-78cd-4020-a226-814db5c6c8be" providerId="ADAL" clId="{89D6FEEB-A30B-43ED-8421-642FF8D212F3}" dt="2022-04-18T08:09:28.729" v="3293" actId="1037"/>
          <ac:cxnSpMkLst>
            <pc:docMk/>
            <pc:sldMk cId="1858477951" sldId="872"/>
            <ac:cxnSpMk id="19" creationId="{0EA81D30-73B6-4DEF-B73B-07D12C6629C3}"/>
          </ac:cxnSpMkLst>
        </pc:cxnChg>
        <pc:cxnChg chg="add mod">
          <ac:chgData name="高増　潔" userId="151964c3-78cd-4020-a226-814db5c6c8be" providerId="ADAL" clId="{89D6FEEB-A30B-43ED-8421-642FF8D212F3}" dt="2022-04-18T08:09:28.729" v="3293" actId="1037"/>
          <ac:cxnSpMkLst>
            <pc:docMk/>
            <pc:sldMk cId="1858477951" sldId="872"/>
            <ac:cxnSpMk id="24" creationId="{5EE352EF-D620-49C4-B9EF-47A1B1DC8B84}"/>
          </ac:cxnSpMkLst>
        </pc:cxnChg>
        <pc:cxnChg chg="add mod">
          <ac:chgData name="高増　潔" userId="151964c3-78cd-4020-a226-814db5c6c8be" providerId="ADAL" clId="{89D6FEEB-A30B-43ED-8421-642FF8D212F3}" dt="2022-04-18T08:09:28.729" v="3293" actId="1037"/>
          <ac:cxnSpMkLst>
            <pc:docMk/>
            <pc:sldMk cId="1858477951" sldId="872"/>
            <ac:cxnSpMk id="25" creationId="{1471B9D7-4096-4288-A49F-44A9D8914DB5}"/>
          </ac:cxnSpMkLst>
        </pc:cxnChg>
        <pc:cxnChg chg="add mod">
          <ac:chgData name="高増　潔" userId="151964c3-78cd-4020-a226-814db5c6c8be" providerId="ADAL" clId="{89D6FEEB-A30B-43ED-8421-642FF8D212F3}" dt="2022-04-18T08:09:28.729" v="3293" actId="1037"/>
          <ac:cxnSpMkLst>
            <pc:docMk/>
            <pc:sldMk cId="1858477951" sldId="872"/>
            <ac:cxnSpMk id="29" creationId="{0E1A37BA-6A7D-48AA-9D8A-93C124D7C116}"/>
          </ac:cxnSpMkLst>
        </pc:cxnChg>
        <pc:cxnChg chg="add mod">
          <ac:chgData name="高増　潔" userId="151964c3-78cd-4020-a226-814db5c6c8be" providerId="ADAL" clId="{89D6FEEB-A30B-43ED-8421-642FF8D212F3}" dt="2022-04-18T08:09:28.729" v="3293" actId="1037"/>
          <ac:cxnSpMkLst>
            <pc:docMk/>
            <pc:sldMk cId="1858477951" sldId="872"/>
            <ac:cxnSpMk id="30" creationId="{F397B0DB-77BB-418C-BBD3-5366051669FF}"/>
          </ac:cxnSpMkLst>
        </pc:cxnChg>
        <pc:cxnChg chg="add del">
          <ac:chgData name="高増　潔" userId="151964c3-78cd-4020-a226-814db5c6c8be" providerId="ADAL" clId="{89D6FEEB-A30B-43ED-8421-642FF8D212F3}" dt="2022-04-18T08:04:04.176" v="2800" actId="478"/>
          <ac:cxnSpMkLst>
            <pc:docMk/>
            <pc:sldMk cId="1858477951" sldId="872"/>
            <ac:cxnSpMk id="35" creationId="{ACAA9F10-15AB-4B8E-8F0B-8785FDCAFED8}"/>
          </ac:cxnSpMkLst>
        </pc:cxnChg>
      </pc:sldChg>
      <pc:sldChg chg="new del">
        <pc:chgData name="高増　潔" userId="151964c3-78cd-4020-a226-814db5c6c8be" providerId="ADAL" clId="{89D6FEEB-A30B-43ED-8421-642FF8D212F3}" dt="2022-04-18T07:08:04.923" v="1544" actId="680"/>
        <pc:sldMkLst>
          <pc:docMk/>
          <pc:sldMk cId="2524372568" sldId="872"/>
        </pc:sldMkLst>
      </pc:sldChg>
    </pc:docChg>
  </pc:docChgLst>
  <pc:docChgLst>
    <pc:chgData name="高増　潔" userId="151964c3-78cd-4020-a226-814db5c6c8be" providerId="ADAL" clId="{C5588A03-EF5E-4B88-8F51-F698A6AC54B0}"/>
    <pc:docChg chg="undo custSel addSld delSld modSld sldOrd modMainMaster">
      <pc:chgData name="高増　潔" userId="151964c3-78cd-4020-a226-814db5c6c8be" providerId="ADAL" clId="{C5588A03-EF5E-4B88-8F51-F698A6AC54B0}" dt="2022-04-21T12:54:58.099" v="10385" actId="1076"/>
      <pc:docMkLst>
        <pc:docMk/>
      </pc:docMkLst>
      <pc:sldChg chg="addSp delSp modSp mod chgLayout">
        <pc:chgData name="高増　潔" userId="151964c3-78cd-4020-a226-814db5c6c8be" providerId="ADAL" clId="{C5588A03-EF5E-4B88-8F51-F698A6AC54B0}" dt="2022-04-20T11:33:19.401" v="6504" actId="20577"/>
        <pc:sldMkLst>
          <pc:docMk/>
          <pc:sldMk cId="993002095" sldId="300"/>
        </pc:sldMkLst>
        <pc:spChg chg="add mod ord">
          <ac:chgData name="高増　潔" userId="151964c3-78cd-4020-a226-814db5c6c8be" providerId="ADAL" clId="{C5588A03-EF5E-4B88-8F51-F698A6AC54B0}" dt="2022-04-20T11:33:19.401" v="6504" actId="20577"/>
          <ac:spMkLst>
            <pc:docMk/>
            <pc:sldMk cId="993002095" sldId="300"/>
            <ac:spMk id="2" creationId="{17E673A4-C598-431D-9D38-B5C51F3FEC5A}"/>
          </ac:spMkLst>
        </pc:spChg>
        <pc:spChg chg="mod ord">
          <ac:chgData name="高増　潔" userId="151964c3-78cd-4020-a226-814db5c6c8be" providerId="ADAL" clId="{C5588A03-EF5E-4B88-8F51-F698A6AC54B0}" dt="2022-04-20T11:33:14.344" v="6501"/>
          <ac:spMkLst>
            <pc:docMk/>
            <pc:sldMk cId="993002095" sldId="300"/>
            <ac:spMk id="3" creationId="{00000000-0000-0000-0000-000000000000}"/>
          </ac:spMkLst>
        </pc:spChg>
        <pc:spChg chg="mod ord">
          <ac:chgData name="高増　潔" userId="151964c3-78cd-4020-a226-814db5c6c8be" providerId="ADAL" clId="{C5588A03-EF5E-4B88-8F51-F698A6AC54B0}" dt="2022-04-20T09:56:54.428" v="3599"/>
          <ac:spMkLst>
            <pc:docMk/>
            <pc:sldMk cId="993002095" sldId="300"/>
            <ac:spMk id="4" creationId="{00000000-0000-0000-0000-000000000000}"/>
          </ac:spMkLst>
        </pc:spChg>
        <pc:spChg chg="mod ord">
          <ac:chgData name="高増　潔" userId="151964c3-78cd-4020-a226-814db5c6c8be" providerId="ADAL" clId="{C5588A03-EF5E-4B88-8F51-F698A6AC54B0}" dt="2022-04-20T09:56:54.428" v="3599"/>
          <ac:spMkLst>
            <pc:docMk/>
            <pc:sldMk cId="993002095" sldId="300"/>
            <ac:spMk id="5" creationId="{00000000-0000-0000-0000-000000000000}"/>
          </ac:spMkLst>
        </pc:spChg>
        <pc:spChg chg="mod ord">
          <ac:chgData name="高増　潔" userId="151964c3-78cd-4020-a226-814db5c6c8be" providerId="ADAL" clId="{C5588A03-EF5E-4B88-8F51-F698A6AC54B0}" dt="2022-04-20T09:56:54.428" v="3599"/>
          <ac:spMkLst>
            <pc:docMk/>
            <pc:sldMk cId="993002095" sldId="300"/>
            <ac:spMk id="6" creationId="{00000000-0000-0000-0000-000000000000}"/>
          </ac:spMkLst>
        </pc:spChg>
        <pc:picChg chg="del">
          <ac:chgData name="高増　潔" userId="151964c3-78cd-4020-a226-814db5c6c8be" providerId="ADAL" clId="{C5588A03-EF5E-4B88-8F51-F698A6AC54B0}" dt="2022-04-15T07:49:02.813" v="2" actId="478"/>
          <ac:picMkLst>
            <pc:docMk/>
            <pc:sldMk cId="993002095" sldId="300"/>
            <ac:picMk id="7" creationId="{00000000-0000-0000-0000-000000000000}"/>
          </ac:picMkLst>
        </pc:picChg>
      </pc:sldChg>
      <pc:sldChg chg="modSp mod chgLayout">
        <pc:chgData name="高増　潔" userId="151964c3-78cd-4020-a226-814db5c6c8be" providerId="ADAL" clId="{C5588A03-EF5E-4B88-8F51-F698A6AC54B0}" dt="2022-04-20T12:52:37.209" v="8152" actId="6549"/>
        <pc:sldMkLst>
          <pc:docMk/>
          <pc:sldMk cId="0" sldId="706"/>
        </pc:sldMkLst>
        <pc:spChg chg="mod ord">
          <ac:chgData name="高増　潔" userId="151964c3-78cd-4020-a226-814db5c6c8be" providerId="ADAL" clId="{C5588A03-EF5E-4B88-8F51-F698A6AC54B0}" dt="2022-04-20T12:52:37.209" v="8152" actId="6549"/>
          <ac:spMkLst>
            <pc:docMk/>
            <pc:sldMk cId="0" sldId="706"/>
            <ac:spMk id="3075" creationId="{00000000-0000-0000-0000-000000000000}"/>
          </ac:spMkLst>
        </pc:spChg>
        <pc:spChg chg="mod ord">
          <ac:chgData name="高増　潔" userId="151964c3-78cd-4020-a226-814db5c6c8be" providerId="ADAL" clId="{C5588A03-EF5E-4B88-8F51-F698A6AC54B0}" dt="2022-04-20T12:52:04.439" v="8147" actId="6549"/>
          <ac:spMkLst>
            <pc:docMk/>
            <pc:sldMk cId="0" sldId="706"/>
            <ac:spMk id="640002" creationId="{00000000-0000-0000-0000-000000000000}"/>
          </ac:spMkLst>
        </pc:spChg>
      </pc:sldChg>
      <pc:sldChg chg="del">
        <pc:chgData name="高増　潔" userId="151964c3-78cd-4020-a226-814db5c6c8be" providerId="ADAL" clId="{C5588A03-EF5E-4B88-8F51-F698A6AC54B0}" dt="2022-04-15T07:46:31.829" v="1" actId="47"/>
        <pc:sldMkLst>
          <pc:docMk/>
          <pc:sldMk cId="3051423275" sldId="793"/>
        </pc:sldMkLst>
      </pc:sldChg>
      <pc:sldChg chg="addSp delSp modSp mod">
        <pc:chgData name="高増　潔" userId="151964c3-78cd-4020-a226-814db5c6c8be" providerId="ADAL" clId="{C5588A03-EF5E-4B88-8F51-F698A6AC54B0}" dt="2022-04-21T01:58:52.418" v="9664" actId="207"/>
        <pc:sldMkLst>
          <pc:docMk/>
          <pc:sldMk cId="0" sldId="795"/>
        </pc:sldMkLst>
        <pc:spChg chg="add mod">
          <ac:chgData name="高増　潔" userId="151964c3-78cd-4020-a226-814db5c6c8be" providerId="ADAL" clId="{C5588A03-EF5E-4B88-8F51-F698A6AC54B0}" dt="2022-04-15T08:49:49.373" v="437"/>
          <ac:spMkLst>
            <pc:docMk/>
            <pc:sldMk cId="0" sldId="795"/>
            <ac:spMk id="3" creationId="{FB78A798-E913-4EC3-B56C-DF5E1E3C4A28}"/>
          </ac:spMkLst>
        </pc:spChg>
        <pc:spChg chg="mod">
          <ac:chgData name="高増　潔" userId="151964c3-78cd-4020-a226-814db5c6c8be" providerId="ADAL" clId="{C5588A03-EF5E-4B88-8F51-F698A6AC54B0}" dt="2022-04-20T09:56:54.428" v="3599"/>
          <ac:spMkLst>
            <pc:docMk/>
            <pc:sldMk cId="0" sldId="795"/>
            <ac:spMk id="5" creationId="{00000000-0000-0000-0000-000000000000}"/>
          </ac:spMkLst>
        </pc:spChg>
        <pc:spChg chg="mod">
          <ac:chgData name="高増　潔" userId="151964c3-78cd-4020-a226-814db5c6c8be" providerId="ADAL" clId="{C5588A03-EF5E-4B88-8F51-F698A6AC54B0}" dt="2022-04-20T09:56:54.428" v="3599"/>
          <ac:spMkLst>
            <pc:docMk/>
            <pc:sldMk cId="0" sldId="795"/>
            <ac:spMk id="6" creationId="{00000000-0000-0000-0000-000000000000}"/>
          </ac:spMkLst>
        </pc:spChg>
        <pc:spChg chg="mod">
          <ac:chgData name="高増　潔" userId="151964c3-78cd-4020-a226-814db5c6c8be" providerId="ADAL" clId="{C5588A03-EF5E-4B88-8F51-F698A6AC54B0}" dt="2022-04-20T09:56:54.428" v="3599"/>
          <ac:spMkLst>
            <pc:docMk/>
            <pc:sldMk cId="0" sldId="795"/>
            <ac:spMk id="7" creationId="{00000000-0000-0000-0000-000000000000}"/>
          </ac:spMkLst>
        </pc:spChg>
        <pc:spChg chg="del mod">
          <ac:chgData name="高増　潔" userId="151964c3-78cd-4020-a226-814db5c6c8be" providerId="ADAL" clId="{C5588A03-EF5E-4B88-8F51-F698A6AC54B0}" dt="2022-04-20T09:00:20.958" v="3030" actId="478"/>
          <ac:spMkLst>
            <pc:docMk/>
            <pc:sldMk cId="0" sldId="795"/>
            <ac:spMk id="8" creationId="{B93309B3-83C6-4732-8D27-824B55259924}"/>
          </ac:spMkLst>
        </pc:spChg>
        <pc:spChg chg="add mod">
          <ac:chgData name="高増　潔" userId="151964c3-78cd-4020-a226-814db5c6c8be" providerId="ADAL" clId="{C5588A03-EF5E-4B88-8F51-F698A6AC54B0}" dt="2022-04-20T11:28:19.027" v="6169" actId="1076"/>
          <ac:spMkLst>
            <pc:docMk/>
            <pc:sldMk cId="0" sldId="795"/>
            <ac:spMk id="10" creationId="{4DD3ABC1-5115-44C7-A228-EEE3CCE66F0C}"/>
          </ac:spMkLst>
        </pc:spChg>
        <pc:spChg chg="add mod">
          <ac:chgData name="高増　潔" userId="151964c3-78cd-4020-a226-814db5c6c8be" providerId="ADAL" clId="{C5588A03-EF5E-4B88-8F51-F698A6AC54B0}" dt="2022-04-15T08:53:42.701" v="467" actId="207"/>
          <ac:spMkLst>
            <pc:docMk/>
            <pc:sldMk cId="0" sldId="795"/>
            <ac:spMk id="11" creationId="{C5062F96-D8AB-422C-807C-BE52A55F566E}"/>
          </ac:spMkLst>
        </pc:spChg>
        <pc:spChg chg="add mod">
          <ac:chgData name="高増　潔" userId="151964c3-78cd-4020-a226-814db5c6c8be" providerId="ADAL" clId="{C5588A03-EF5E-4B88-8F51-F698A6AC54B0}" dt="2022-04-15T08:49:49.373" v="437"/>
          <ac:spMkLst>
            <pc:docMk/>
            <pc:sldMk cId="0" sldId="795"/>
            <ac:spMk id="12" creationId="{DB9C7C6F-10EC-4C26-BAB7-B09EBD3C8984}"/>
          </ac:spMkLst>
        </pc:spChg>
        <pc:spChg chg="add mod">
          <ac:chgData name="高増　潔" userId="151964c3-78cd-4020-a226-814db5c6c8be" providerId="ADAL" clId="{C5588A03-EF5E-4B88-8F51-F698A6AC54B0}" dt="2022-04-15T08:49:49.373" v="437"/>
          <ac:spMkLst>
            <pc:docMk/>
            <pc:sldMk cId="0" sldId="795"/>
            <ac:spMk id="13" creationId="{7060F625-DF8F-459A-BFDA-3DA90AF8F761}"/>
          </ac:spMkLst>
        </pc:spChg>
        <pc:spChg chg="add mod">
          <ac:chgData name="高増　潔" userId="151964c3-78cd-4020-a226-814db5c6c8be" providerId="ADAL" clId="{C5588A03-EF5E-4B88-8F51-F698A6AC54B0}" dt="2022-04-15T08:49:49.373" v="437"/>
          <ac:spMkLst>
            <pc:docMk/>
            <pc:sldMk cId="0" sldId="795"/>
            <ac:spMk id="14" creationId="{BEB22FEC-76C0-47CD-BFE9-E7466D5CD84E}"/>
          </ac:spMkLst>
        </pc:spChg>
        <pc:spChg chg="add mod">
          <ac:chgData name="高増　潔" userId="151964c3-78cd-4020-a226-814db5c6c8be" providerId="ADAL" clId="{C5588A03-EF5E-4B88-8F51-F698A6AC54B0}" dt="2022-04-18T21:58:50.198" v="2180" actId="14100"/>
          <ac:spMkLst>
            <pc:docMk/>
            <pc:sldMk cId="0" sldId="795"/>
            <ac:spMk id="15" creationId="{1B41D0B1-9AF9-474D-B3B8-8A263161941F}"/>
          </ac:spMkLst>
        </pc:spChg>
        <pc:spChg chg="add mod">
          <ac:chgData name="高増　潔" userId="151964c3-78cd-4020-a226-814db5c6c8be" providerId="ADAL" clId="{C5588A03-EF5E-4B88-8F51-F698A6AC54B0}" dt="2022-04-15T08:53:59.494" v="469" actId="207"/>
          <ac:spMkLst>
            <pc:docMk/>
            <pc:sldMk cId="0" sldId="795"/>
            <ac:spMk id="20" creationId="{42083106-6F7B-4D64-AF3D-6E792653FB02}"/>
          </ac:spMkLst>
        </pc:spChg>
        <pc:spChg chg="add del mod">
          <ac:chgData name="高増　潔" userId="151964c3-78cd-4020-a226-814db5c6c8be" providerId="ADAL" clId="{C5588A03-EF5E-4B88-8F51-F698A6AC54B0}" dt="2022-04-20T09:04:48.945" v="3145" actId="478"/>
          <ac:spMkLst>
            <pc:docMk/>
            <pc:sldMk cId="0" sldId="795"/>
            <ac:spMk id="27" creationId="{48D22485-55C1-4EEF-9881-9F67E8812715}"/>
          </ac:spMkLst>
        </pc:spChg>
        <pc:spChg chg="add mod">
          <ac:chgData name="高増　潔" userId="151964c3-78cd-4020-a226-814db5c6c8be" providerId="ADAL" clId="{C5588A03-EF5E-4B88-8F51-F698A6AC54B0}" dt="2022-04-20T11:28:39.437" v="6171" actId="1076"/>
          <ac:spMkLst>
            <pc:docMk/>
            <pc:sldMk cId="0" sldId="795"/>
            <ac:spMk id="28" creationId="{BDB7D037-C829-46AF-8D96-3E712C1D8B28}"/>
          </ac:spMkLst>
        </pc:spChg>
        <pc:spChg chg="add mod">
          <ac:chgData name="高増　潔" userId="151964c3-78cd-4020-a226-814db5c6c8be" providerId="ADAL" clId="{C5588A03-EF5E-4B88-8F51-F698A6AC54B0}" dt="2022-04-20T09:01:15.568" v="3056" actId="1035"/>
          <ac:spMkLst>
            <pc:docMk/>
            <pc:sldMk cId="0" sldId="795"/>
            <ac:spMk id="30" creationId="{FDE5F0A9-49A6-4310-97D5-BA4E4B7E0EAF}"/>
          </ac:spMkLst>
        </pc:spChg>
        <pc:spChg chg="add mod">
          <ac:chgData name="高増　潔" userId="151964c3-78cd-4020-a226-814db5c6c8be" providerId="ADAL" clId="{C5588A03-EF5E-4B88-8F51-F698A6AC54B0}" dt="2022-04-15T08:54:28.570" v="478" actId="1035"/>
          <ac:spMkLst>
            <pc:docMk/>
            <pc:sldMk cId="0" sldId="795"/>
            <ac:spMk id="31" creationId="{96207EAD-4D83-4F74-A29F-AA63F7D84E3E}"/>
          </ac:spMkLst>
        </pc:spChg>
        <pc:spChg chg="add mod">
          <ac:chgData name="高増　潔" userId="151964c3-78cd-4020-a226-814db5c6c8be" providerId="ADAL" clId="{C5588A03-EF5E-4B88-8F51-F698A6AC54B0}" dt="2022-04-20T11:28:39.437" v="6171" actId="1076"/>
          <ac:spMkLst>
            <pc:docMk/>
            <pc:sldMk cId="0" sldId="795"/>
            <ac:spMk id="32" creationId="{C2C08EF2-D7EF-41E6-A526-76AB9ECA7ED1}"/>
          </ac:spMkLst>
        </pc:spChg>
        <pc:spChg chg="mod">
          <ac:chgData name="高増　潔" userId="151964c3-78cd-4020-a226-814db5c6c8be" providerId="ADAL" clId="{C5588A03-EF5E-4B88-8F51-F698A6AC54B0}" dt="2022-04-21T01:58:52.418" v="9664" actId="207"/>
          <ac:spMkLst>
            <pc:docMk/>
            <pc:sldMk cId="0" sldId="795"/>
            <ac:spMk id="25606" creationId="{00000000-0000-0000-0000-000000000000}"/>
          </ac:spMkLst>
        </pc:spChg>
        <pc:spChg chg="mod">
          <ac:chgData name="高増　潔" userId="151964c3-78cd-4020-a226-814db5c6c8be" providerId="ADAL" clId="{C5588A03-EF5E-4B88-8F51-F698A6AC54B0}" dt="2022-04-20T09:56:54.428" v="3599"/>
          <ac:spMkLst>
            <pc:docMk/>
            <pc:sldMk cId="0" sldId="795"/>
            <ac:spMk id="708610" creationId="{00000000-0000-0000-0000-000000000000}"/>
          </ac:spMkLst>
        </pc:spChg>
        <pc:grpChg chg="add mod">
          <ac:chgData name="高増　潔" userId="151964c3-78cd-4020-a226-814db5c6c8be" providerId="ADAL" clId="{C5588A03-EF5E-4B88-8F51-F698A6AC54B0}" dt="2022-04-15T08:49:49.373" v="437"/>
          <ac:grpSpMkLst>
            <pc:docMk/>
            <pc:sldMk cId="0" sldId="795"/>
            <ac:grpSpMk id="4" creationId="{657685DB-3694-46D2-80DB-2F2C3B25685E}"/>
          </ac:grpSpMkLst>
        </pc:grpChg>
        <pc:grpChg chg="add mod">
          <ac:chgData name="高増　潔" userId="151964c3-78cd-4020-a226-814db5c6c8be" providerId="ADAL" clId="{C5588A03-EF5E-4B88-8F51-F698A6AC54B0}" dt="2022-04-20T11:28:39.437" v="6171" actId="1076"/>
          <ac:grpSpMkLst>
            <pc:docMk/>
            <pc:sldMk cId="0" sldId="795"/>
            <ac:grpSpMk id="24" creationId="{18206E43-C86B-46A2-B839-42429CEC9AC4}"/>
          </ac:grpSpMkLst>
        </pc:grpChg>
        <pc:graphicFrameChg chg="add del mod">
          <ac:chgData name="高増　潔" userId="151964c3-78cd-4020-a226-814db5c6c8be" providerId="ADAL" clId="{C5588A03-EF5E-4B88-8F51-F698A6AC54B0}" dt="2022-04-15T08:44:06.707" v="331" actId="478"/>
          <ac:graphicFrameMkLst>
            <pc:docMk/>
            <pc:sldMk cId="0" sldId="795"/>
            <ac:graphicFrameMk id="22" creationId="{B2BBFC11-A46D-4C47-A636-60A020D0147F}"/>
          </ac:graphicFrameMkLst>
        </pc:graphicFrameChg>
        <pc:graphicFrameChg chg="add del mod">
          <ac:chgData name="高増　潔" userId="151964c3-78cd-4020-a226-814db5c6c8be" providerId="ADAL" clId="{C5588A03-EF5E-4B88-8F51-F698A6AC54B0}" dt="2022-04-18T21:57:16.807" v="2155" actId="478"/>
          <ac:graphicFrameMkLst>
            <pc:docMk/>
            <pc:sldMk cId="0" sldId="795"/>
            <ac:graphicFrameMk id="23" creationId="{B2BBFC11-A46D-4C47-A636-60A020D0147F}"/>
          </ac:graphicFrameMkLst>
        </pc:graphicFrameChg>
        <pc:picChg chg="del mod">
          <ac:chgData name="高増　潔" userId="151964c3-78cd-4020-a226-814db5c6c8be" providerId="ADAL" clId="{C5588A03-EF5E-4B88-8F51-F698A6AC54B0}" dt="2022-04-18T21:57:00.137" v="2154" actId="27803"/>
          <ac:picMkLst>
            <pc:docMk/>
            <pc:sldMk cId="0" sldId="795"/>
            <ac:picMk id="2" creationId="{B93309B3-83C6-4732-8D27-824B55259924}"/>
          </ac:picMkLst>
        </pc:picChg>
        <pc:picChg chg="add mod">
          <ac:chgData name="高増　潔" userId="151964c3-78cd-4020-a226-814db5c6c8be" providerId="ADAL" clId="{C5588A03-EF5E-4B88-8F51-F698A6AC54B0}" dt="2022-04-20T11:58:17.294" v="7614" actId="14100"/>
          <ac:picMkLst>
            <pc:docMk/>
            <pc:sldMk cId="0" sldId="795"/>
            <ac:picMk id="1026" creationId="{852120CF-BF99-4302-97AE-C07BF7ADE75F}"/>
          </ac:picMkLst>
        </pc:picChg>
        <pc:picChg chg="del mod">
          <ac:chgData name="高増　潔" userId="151964c3-78cd-4020-a226-814db5c6c8be" providerId="ADAL" clId="{C5588A03-EF5E-4B88-8F51-F698A6AC54B0}" dt="2022-04-15T08:34:06.098" v="314" actId="478"/>
          <ac:picMkLst>
            <pc:docMk/>
            <pc:sldMk cId="0" sldId="795"/>
            <ac:picMk id="25607" creationId="{00000000-0000-0000-0000-000000000000}"/>
          </ac:picMkLst>
        </pc:picChg>
        <pc:cxnChg chg="add mod">
          <ac:chgData name="高増　潔" userId="151964c3-78cd-4020-a226-814db5c6c8be" providerId="ADAL" clId="{C5588A03-EF5E-4B88-8F51-F698A6AC54B0}" dt="2022-04-15T08:49:49.373" v="437"/>
          <ac:cxnSpMkLst>
            <pc:docMk/>
            <pc:sldMk cId="0" sldId="795"/>
            <ac:cxnSpMk id="9" creationId="{0AB6CA46-FEBA-4134-9ADD-BC638F278D52}"/>
          </ac:cxnSpMkLst>
        </pc:cxnChg>
        <pc:cxnChg chg="add mod">
          <ac:chgData name="高増　潔" userId="151964c3-78cd-4020-a226-814db5c6c8be" providerId="ADAL" clId="{C5588A03-EF5E-4B88-8F51-F698A6AC54B0}" dt="2022-04-20T09:01:15.568" v="3056" actId="1035"/>
          <ac:cxnSpMkLst>
            <pc:docMk/>
            <pc:sldMk cId="0" sldId="795"/>
            <ac:cxnSpMk id="17" creationId="{BEEC25F9-8AE2-48BF-952A-E1D9DEFECC27}"/>
          </ac:cxnSpMkLst>
        </pc:cxnChg>
        <pc:cxnChg chg="add mod">
          <ac:chgData name="高増　潔" userId="151964c3-78cd-4020-a226-814db5c6c8be" providerId="ADAL" clId="{C5588A03-EF5E-4B88-8F51-F698A6AC54B0}" dt="2022-04-15T08:49:49.373" v="437"/>
          <ac:cxnSpMkLst>
            <pc:docMk/>
            <pc:sldMk cId="0" sldId="795"/>
            <ac:cxnSpMk id="18" creationId="{9A2C2B4E-65EB-47C2-B6B3-4E1BE437B623}"/>
          </ac:cxnSpMkLst>
        </pc:cxnChg>
        <pc:cxnChg chg="add mod">
          <ac:chgData name="高増　潔" userId="151964c3-78cd-4020-a226-814db5c6c8be" providerId="ADAL" clId="{C5588A03-EF5E-4B88-8F51-F698A6AC54B0}" dt="2022-04-20T09:01:15.568" v="3056" actId="1035"/>
          <ac:cxnSpMkLst>
            <pc:docMk/>
            <pc:sldMk cId="0" sldId="795"/>
            <ac:cxnSpMk id="21" creationId="{AB076866-BD81-442E-BCBD-7D77ED1B7B00}"/>
          </ac:cxnSpMkLst>
        </pc:cxnChg>
        <pc:cxnChg chg="add mod">
          <ac:chgData name="高増　潔" userId="151964c3-78cd-4020-a226-814db5c6c8be" providerId="ADAL" clId="{C5588A03-EF5E-4B88-8F51-F698A6AC54B0}" dt="2022-04-20T09:01:15.568" v="3056" actId="1035"/>
          <ac:cxnSpMkLst>
            <pc:docMk/>
            <pc:sldMk cId="0" sldId="795"/>
            <ac:cxnSpMk id="26" creationId="{8C6132F1-40C0-4D2C-A26B-D2B11E971FD7}"/>
          </ac:cxnSpMkLst>
        </pc:cxnChg>
      </pc:sldChg>
      <pc:sldChg chg="addSp delSp modSp mod">
        <pc:chgData name="高増　潔" userId="151964c3-78cd-4020-a226-814db5c6c8be" providerId="ADAL" clId="{C5588A03-EF5E-4B88-8F51-F698A6AC54B0}" dt="2022-04-20T13:20:20.103" v="9196" actId="1076"/>
        <pc:sldMkLst>
          <pc:docMk/>
          <pc:sldMk cId="0" sldId="796"/>
        </pc:sldMkLst>
        <pc:spChg chg="add mod">
          <ac:chgData name="高増　潔" userId="151964c3-78cd-4020-a226-814db5c6c8be" providerId="ADAL" clId="{C5588A03-EF5E-4B88-8F51-F698A6AC54B0}" dt="2022-04-20T11:50:21.385" v="7191" actId="1076"/>
          <ac:spMkLst>
            <pc:docMk/>
            <pc:sldMk cId="0" sldId="796"/>
            <ac:spMk id="2" creationId="{E675FE9C-5DA6-436C-A88B-5F6F49CAED5F}"/>
          </ac:spMkLst>
        </pc:spChg>
        <pc:spChg chg="del mod">
          <ac:chgData name="高増　潔" userId="151964c3-78cd-4020-a226-814db5c6c8be" providerId="ADAL" clId="{C5588A03-EF5E-4B88-8F51-F698A6AC54B0}" dt="2022-04-20T09:04:24.230" v="3144" actId="478"/>
          <ac:spMkLst>
            <pc:docMk/>
            <pc:sldMk cId="0" sldId="796"/>
            <ac:spMk id="3" creationId="{D7337A35-70A6-4A14-BBE9-3DEEFF1FA565}"/>
          </ac:spMkLst>
        </pc:spChg>
        <pc:spChg chg="mod">
          <ac:chgData name="高増　潔" userId="151964c3-78cd-4020-a226-814db5c6c8be" providerId="ADAL" clId="{C5588A03-EF5E-4B88-8F51-F698A6AC54B0}" dt="2022-04-20T09:56:54.428" v="3599"/>
          <ac:spMkLst>
            <pc:docMk/>
            <pc:sldMk cId="0" sldId="796"/>
            <ac:spMk id="5" creationId="{00000000-0000-0000-0000-000000000000}"/>
          </ac:spMkLst>
        </pc:spChg>
        <pc:spChg chg="mod">
          <ac:chgData name="高増　潔" userId="151964c3-78cd-4020-a226-814db5c6c8be" providerId="ADAL" clId="{C5588A03-EF5E-4B88-8F51-F698A6AC54B0}" dt="2022-04-20T09:56:54.428" v="3599"/>
          <ac:spMkLst>
            <pc:docMk/>
            <pc:sldMk cId="0" sldId="796"/>
            <ac:spMk id="6" creationId="{00000000-0000-0000-0000-000000000000}"/>
          </ac:spMkLst>
        </pc:spChg>
        <pc:spChg chg="mod">
          <ac:chgData name="高増　潔" userId="151964c3-78cd-4020-a226-814db5c6c8be" providerId="ADAL" clId="{C5588A03-EF5E-4B88-8F51-F698A6AC54B0}" dt="2022-04-20T09:56:54.428" v="3599"/>
          <ac:spMkLst>
            <pc:docMk/>
            <pc:sldMk cId="0" sldId="796"/>
            <ac:spMk id="7" creationId="{00000000-0000-0000-0000-000000000000}"/>
          </ac:spMkLst>
        </pc:spChg>
        <pc:spChg chg="add mod">
          <ac:chgData name="高増　潔" userId="151964c3-78cd-4020-a226-814db5c6c8be" providerId="ADAL" clId="{C5588A03-EF5E-4B88-8F51-F698A6AC54B0}" dt="2022-04-20T11:50:21.385" v="7191" actId="1076"/>
          <ac:spMkLst>
            <pc:docMk/>
            <pc:sldMk cId="0" sldId="796"/>
            <ac:spMk id="11" creationId="{92F40086-9B64-452A-8705-7B2A453716FB}"/>
          </ac:spMkLst>
        </pc:spChg>
        <pc:spChg chg="add mod topLvl">
          <ac:chgData name="高増　潔" userId="151964c3-78cd-4020-a226-814db5c6c8be" providerId="ADAL" clId="{C5588A03-EF5E-4B88-8F51-F698A6AC54B0}" dt="2022-04-20T13:20:16.275" v="9194" actId="164"/>
          <ac:spMkLst>
            <pc:docMk/>
            <pc:sldMk cId="0" sldId="796"/>
            <ac:spMk id="14" creationId="{A27BFC9F-AADD-460A-A7D1-5BDA9A82B708}"/>
          </ac:spMkLst>
        </pc:spChg>
        <pc:spChg chg="add del">
          <ac:chgData name="高増　潔" userId="151964c3-78cd-4020-a226-814db5c6c8be" providerId="ADAL" clId="{C5588A03-EF5E-4B88-8F51-F698A6AC54B0}" dt="2022-04-17T10:51:51.084" v="1602" actId="22"/>
          <ac:spMkLst>
            <pc:docMk/>
            <pc:sldMk cId="0" sldId="796"/>
            <ac:spMk id="17" creationId="{93A2B561-721A-43A5-8C83-FFBAAEE6656F}"/>
          </ac:spMkLst>
        </pc:spChg>
        <pc:spChg chg="add mod topLvl">
          <ac:chgData name="高増　潔" userId="151964c3-78cd-4020-a226-814db5c6c8be" providerId="ADAL" clId="{C5588A03-EF5E-4B88-8F51-F698A6AC54B0}" dt="2022-04-20T13:20:16.275" v="9194" actId="164"/>
          <ac:spMkLst>
            <pc:docMk/>
            <pc:sldMk cId="0" sldId="796"/>
            <ac:spMk id="20" creationId="{98296490-9291-4EB0-B89F-472B76FD746D}"/>
          </ac:spMkLst>
        </pc:spChg>
        <pc:spChg chg="add mod topLvl">
          <ac:chgData name="高増　潔" userId="151964c3-78cd-4020-a226-814db5c6c8be" providerId="ADAL" clId="{C5588A03-EF5E-4B88-8F51-F698A6AC54B0}" dt="2022-04-20T13:20:16.275" v="9194" actId="164"/>
          <ac:spMkLst>
            <pc:docMk/>
            <pc:sldMk cId="0" sldId="796"/>
            <ac:spMk id="21" creationId="{EEA46B62-2057-4268-8556-C8C21FBC3F65}"/>
          </ac:spMkLst>
        </pc:spChg>
        <pc:spChg chg="add mod topLvl">
          <ac:chgData name="高増　潔" userId="151964c3-78cd-4020-a226-814db5c6c8be" providerId="ADAL" clId="{C5588A03-EF5E-4B88-8F51-F698A6AC54B0}" dt="2022-04-20T13:20:16.275" v="9194" actId="164"/>
          <ac:spMkLst>
            <pc:docMk/>
            <pc:sldMk cId="0" sldId="796"/>
            <ac:spMk id="22" creationId="{B4B70406-7BE9-4207-976E-3D97E7100DEE}"/>
          </ac:spMkLst>
        </pc:spChg>
        <pc:spChg chg="add mod topLvl">
          <ac:chgData name="高増　潔" userId="151964c3-78cd-4020-a226-814db5c6c8be" providerId="ADAL" clId="{C5588A03-EF5E-4B88-8F51-F698A6AC54B0}" dt="2022-04-20T13:20:16.275" v="9194" actId="164"/>
          <ac:spMkLst>
            <pc:docMk/>
            <pc:sldMk cId="0" sldId="796"/>
            <ac:spMk id="23" creationId="{2735C9EF-26FB-43FB-82A8-C123294C2447}"/>
          </ac:spMkLst>
        </pc:spChg>
        <pc:spChg chg="add mod topLvl">
          <ac:chgData name="高増　潔" userId="151964c3-78cd-4020-a226-814db5c6c8be" providerId="ADAL" clId="{C5588A03-EF5E-4B88-8F51-F698A6AC54B0}" dt="2022-04-20T13:20:16.275" v="9194" actId="164"/>
          <ac:spMkLst>
            <pc:docMk/>
            <pc:sldMk cId="0" sldId="796"/>
            <ac:spMk id="24" creationId="{E3C95539-11BB-498C-9039-8C3E065ED6CB}"/>
          </ac:spMkLst>
        </pc:spChg>
        <pc:spChg chg="add mod topLvl">
          <ac:chgData name="高増　潔" userId="151964c3-78cd-4020-a226-814db5c6c8be" providerId="ADAL" clId="{C5588A03-EF5E-4B88-8F51-F698A6AC54B0}" dt="2022-04-20T13:20:16.275" v="9194" actId="164"/>
          <ac:spMkLst>
            <pc:docMk/>
            <pc:sldMk cId="0" sldId="796"/>
            <ac:spMk id="25" creationId="{2794CE3C-D852-49AD-A452-A73B4443E7F7}"/>
          </ac:spMkLst>
        </pc:spChg>
        <pc:spChg chg="add mod topLvl">
          <ac:chgData name="高増　潔" userId="151964c3-78cd-4020-a226-814db5c6c8be" providerId="ADAL" clId="{C5588A03-EF5E-4B88-8F51-F698A6AC54B0}" dt="2022-04-20T13:20:16.275" v="9194" actId="164"/>
          <ac:spMkLst>
            <pc:docMk/>
            <pc:sldMk cId="0" sldId="796"/>
            <ac:spMk id="26" creationId="{9CDA027C-8D52-49EC-BEFB-C1874CB3F4BA}"/>
          </ac:spMkLst>
        </pc:spChg>
        <pc:spChg chg="add mod">
          <ac:chgData name="高増　潔" userId="151964c3-78cd-4020-a226-814db5c6c8be" providerId="ADAL" clId="{C5588A03-EF5E-4B88-8F51-F698A6AC54B0}" dt="2022-04-20T11:50:46.386" v="7195" actId="1076"/>
          <ac:spMkLst>
            <pc:docMk/>
            <pc:sldMk cId="0" sldId="796"/>
            <ac:spMk id="31" creationId="{76B2282F-7E68-44F4-821D-F1D5623BBE38}"/>
          </ac:spMkLst>
        </pc:spChg>
        <pc:spChg chg="add del mod">
          <ac:chgData name="高増　潔" userId="151964c3-78cd-4020-a226-814db5c6c8be" providerId="ADAL" clId="{C5588A03-EF5E-4B88-8F51-F698A6AC54B0}" dt="2022-04-17T11:00:36.505" v="1748" actId="478"/>
          <ac:spMkLst>
            <pc:docMk/>
            <pc:sldMk cId="0" sldId="796"/>
            <ac:spMk id="35" creationId="{ED76F2B9-5A53-44A5-9649-CBAB2E23755B}"/>
          </ac:spMkLst>
        </pc:spChg>
        <pc:spChg chg="add mod">
          <ac:chgData name="高増　潔" userId="151964c3-78cd-4020-a226-814db5c6c8be" providerId="ADAL" clId="{C5588A03-EF5E-4B88-8F51-F698A6AC54B0}" dt="2022-04-20T11:50:21.385" v="7191" actId="1076"/>
          <ac:spMkLst>
            <pc:docMk/>
            <pc:sldMk cId="0" sldId="796"/>
            <ac:spMk id="36" creationId="{19E0A547-ADB3-43ED-872C-191836FB1D1C}"/>
          </ac:spMkLst>
        </pc:spChg>
        <pc:spChg chg="add mod">
          <ac:chgData name="高増　潔" userId="151964c3-78cd-4020-a226-814db5c6c8be" providerId="ADAL" clId="{C5588A03-EF5E-4B88-8F51-F698A6AC54B0}" dt="2022-04-20T11:50:32.325" v="7192" actId="1076"/>
          <ac:spMkLst>
            <pc:docMk/>
            <pc:sldMk cId="0" sldId="796"/>
            <ac:spMk id="37" creationId="{578965E7-3ACA-46E7-8041-0255062CEEC9}"/>
          </ac:spMkLst>
        </pc:spChg>
        <pc:spChg chg="add mod">
          <ac:chgData name="高増　潔" userId="151964c3-78cd-4020-a226-814db5c6c8be" providerId="ADAL" clId="{C5588A03-EF5E-4B88-8F51-F698A6AC54B0}" dt="2022-04-20T11:50:32.325" v="7192" actId="1076"/>
          <ac:spMkLst>
            <pc:docMk/>
            <pc:sldMk cId="0" sldId="796"/>
            <ac:spMk id="38" creationId="{D81F951D-88C9-4444-BFF3-10FD9C147452}"/>
          </ac:spMkLst>
        </pc:spChg>
        <pc:spChg chg="add mod">
          <ac:chgData name="高増　潔" userId="151964c3-78cd-4020-a226-814db5c6c8be" providerId="ADAL" clId="{C5588A03-EF5E-4B88-8F51-F698A6AC54B0}" dt="2022-04-20T11:50:32.325" v="7192" actId="1076"/>
          <ac:spMkLst>
            <pc:docMk/>
            <pc:sldMk cId="0" sldId="796"/>
            <ac:spMk id="45" creationId="{64FB3263-C2F1-4234-B383-2B0D8095ABDE}"/>
          </ac:spMkLst>
        </pc:spChg>
        <pc:spChg chg="add mod">
          <ac:chgData name="高増　潔" userId="151964c3-78cd-4020-a226-814db5c6c8be" providerId="ADAL" clId="{C5588A03-EF5E-4B88-8F51-F698A6AC54B0}" dt="2022-04-20T11:50:21.385" v="7191" actId="1076"/>
          <ac:spMkLst>
            <pc:docMk/>
            <pc:sldMk cId="0" sldId="796"/>
            <ac:spMk id="46" creationId="{4F402AAC-9079-4520-B5BD-F705BEFDBC71}"/>
          </ac:spMkLst>
        </pc:spChg>
        <pc:spChg chg="add mod">
          <ac:chgData name="高増　潔" userId="151964c3-78cd-4020-a226-814db5c6c8be" providerId="ADAL" clId="{C5588A03-EF5E-4B88-8F51-F698A6AC54B0}" dt="2022-04-20T09:03:39.147" v="3136" actId="14100"/>
          <ac:spMkLst>
            <pc:docMk/>
            <pc:sldMk cId="0" sldId="796"/>
            <ac:spMk id="47" creationId="{DAAEF369-9A4D-4044-83D8-59D9ECE04EDD}"/>
          </ac:spMkLst>
        </pc:spChg>
        <pc:spChg chg="mod">
          <ac:chgData name="高増　潔" userId="151964c3-78cd-4020-a226-814db5c6c8be" providerId="ADAL" clId="{C5588A03-EF5E-4B88-8F51-F698A6AC54B0}" dt="2022-04-20T12:56:49.164" v="8428"/>
          <ac:spMkLst>
            <pc:docMk/>
            <pc:sldMk cId="0" sldId="796"/>
            <ac:spMk id="26630" creationId="{00000000-0000-0000-0000-000000000000}"/>
          </ac:spMkLst>
        </pc:spChg>
        <pc:spChg chg="mod">
          <ac:chgData name="高増　潔" userId="151964c3-78cd-4020-a226-814db5c6c8be" providerId="ADAL" clId="{C5588A03-EF5E-4B88-8F51-F698A6AC54B0}" dt="2022-04-20T09:56:54.428" v="3599"/>
          <ac:spMkLst>
            <pc:docMk/>
            <pc:sldMk cId="0" sldId="796"/>
            <ac:spMk id="710658" creationId="{00000000-0000-0000-0000-000000000000}"/>
          </ac:spMkLst>
        </pc:spChg>
        <pc:grpChg chg="add mod">
          <ac:chgData name="高増　潔" userId="151964c3-78cd-4020-a226-814db5c6c8be" providerId="ADAL" clId="{C5588A03-EF5E-4B88-8F51-F698A6AC54B0}" dt="2022-04-20T13:20:20.103" v="9196" actId="1076"/>
          <ac:grpSpMkLst>
            <pc:docMk/>
            <pc:sldMk cId="0" sldId="796"/>
            <ac:grpSpMk id="4" creationId="{8335AF84-78E9-490E-BFC1-907A93D1A068}"/>
          </ac:grpSpMkLst>
        </pc:grpChg>
        <pc:grpChg chg="add del mod">
          <ac:chgData name="高増　潔" userId="151964c3-78cd-4020-a226-814db5c6c8be" providerId="ADAL" clId="{C5588A03-EF5E-4B88-8F51-F698A6AC54B0}" dt="2022-04-20T13:19:02.583" v="9186" actId="165"/>
          <ac:grpSpMkLst>
            <pc:docMk/>
            <pc:sldMk cId="0" sldId="796"/>
            <ac:grpSpMk id="15" creationId="{7A226806-449E-44AF-A38D-A728DB58713B}"/>
          </ac:grpSpMkLst>
        </pc:grpChg>
        <pc:graphicFrameChg chg="add del mod">
          <ac:chgData name="高増　潔" userId="151964c3-78cd-4020-a226-814db5c6c8be" providerId="ADAL" clId="{C5588A03-EF5E-4B88-8F51-F698A6AC54B0}" dt="2022-04-15T08:57:26.441" v="584"/>
          <ac:graphicFrameMkLst>
            <pc:docMk/>
            <pc:sldMk cId="0" sldId="796"/>
            <ac:graphicFrameMk id="8" creationId="{911E181A-D017-490D-8A68-26B424093671}"/>
          </ac:graphicFrameMkLst>
        </pc:graphicFrameChg>
        <pc:graphicFrameChg chg="add del mod">
          <ac:chgData name="高増　潔" userId="151964c3-78cd-4020-a226-814db5c6c8be" providerId="ADAL" clId="{C5588A03-EF5E-4B88-8F51-F698A6AC54B0}" dt="2022-04-20T09:05:40.407" v="3157" actId="478"/>
          <ac:graphicFrameMkLst>
            <pc:docMk/>
            <pc:sldMk cId="0" sldId="796"/>
            <ac:graphicFrameMk id="8" creationId="{CD6151D6-228F-4BFD-8EC9-3261E023866B}"/>
          </ac:graphicFrameMkLst>
        </pc:graphicFrameChg>
        <pc:graphicFrameChg chg="add del mod">
          <ac:chgData name="高増　潔" userId="151964c3-78cd-4020-a226-814db5c6c8be" providerId="ADAL" clId="{C5588A03-EF5E-4B88-8F51-F698A6AC54B0}" dt="2022-04-20T09:05:50.792" v="3159" actId="478"/>
          <ac:graphicFrameMkLst>
            <pc:docMk/>
            <pc:sldMk cId="0" sldId="796"/>
            <ac:graphicFrameMk id="10" creationId="{DBE4B2E4-BD91-4B91-84C3-E44240BD2F4B}"/>
          </ac:graphicFrameMkLst>
        </pc:graphicFrameChg>
        <pc:graphicFrameChg chg="add del mod">
          <ac:chgData name="高増　潔" userId="151964c3-78cd-4020-a226-814db5c6c8be" providerId="ADAL" clId="{C5588A03-EF5E-4B88-8F51-F698A6AC54B0}" dt="2022-04-20T09:05:59.226" v="3163" actId="478"/>
          <ac:graphicFrameMkLst>
            <pc:docMk/>
            <pc:sldMk cId="0" sldId="796"/>
            <ac:graphicFrameMk id="42" creationId="{ABDBAAA7-C04F-4E5A-A0BB-1934CC96C585}"/>
          </ac:graphicFrameMkLst>
        </pc:graphicFrameChg>
        <pc:graphicFrameChg chg="add del mod">
          <ac:chgData name="高増　潔" userId="151964c3-78cd-4020-a226-814db5c6c8be" providerId="ADAL" clId="{C5588A03-EF5E-4B88-8F51-F698A6AC54B0}" dt="2022-04-20T09:06:04.188" v="3164" actId="478"/>
          <ac:graphicFrameMkLst>
            <pc:docMk/>
            <pc:sldMk cId="0" sldId="796"/>
            <ac:graphicFrameMk id="43" creationId="{FBDBE4E8-6E80-42F7-8F32-E7692375C9B9}"/>
          </ac:graphicFrameMkLst>
        </pc:graphicFrameChg>
        <pc:picChg chg="mod ord">
          <ac:chgData name="高増　潔" userId="151964c3-78cd-4020-a226-814db5c6c8be" providerId="ADAL" clId="{C5588A03-EF5E-4B88-8F51-F698A6AC54B0}" dt="2022-04-20T13:20:16.275" v="9194" actId="164"/>
          <ac:picMkLst>
            <pc:docMk/>
            <pc:sldMk cId="0" sldId="796"/>
            <ac:picMk id="3" creationId="{522FB6C1-2545-4162-BCA8-388FD7ACAF62}"/>
          </ac:picMkLst>
        </pc:picChg>
        <pc:picChg chg="add del mod">
          <ac:chgData name="高増　潔" userId="151964c3-78cd-4020-a226-814db5c6c8be" providerId="ADAL" clId="{C5588A03-EF5E-4B88-8F51-F698A6AC54B0}" dt="2022-04-17T10:48:30.162" v="1595" actId="478"/>
          <ac:picMkLst>
            <pc:docMk/>
            <pc:sldMk cId="0" sldId="796"/>
            <ac:picMk id="4" creationId="{F6976739-508E-42E6-8A6A-530C46214906}"/>
          </ac:picMkLst>
        </pc:picChg>
        <pc:picChg chg="add del mod">
          <ac:chgData name="高増　潔" userId="151964c3-78cd-4020-a226-814db5c6c8be" providerId="ADAL" clId="{C5588A03-EF5E-4B88-8F51-F698A6AC54B0}" dt="2022-04-17T10:50:07.597" v="1600" actId="478"/>
          <ac:picMkLst>
            <pc:docMk/>
            <pc:sldMk cId="0" sldId="796"/>
            <ac:picMk id="12" creationId="{4920459C-55D0-4247-ABF5-3A9557B2A0F4}"/>
          </ac:picMkLst>
        </pc:picChg>
        <pc:picChg chg="add del mod">
          <ac:chgData name="高増　潔" userId="151964c3-78cd-4020-a226-814db5c6c8be" providerId="ADAL" clId="{C5588A03-EF5E-4B88-8F51-F698A6AC54B0}" dt="2022-04-20T09:04:21.683" v="3143" actId="27803"/>
          <ac:picMkLst>
            <pc:docMk/>
            <pc:sldMk cId="0" sldId="796"/>
            <ac:picMk id="35" creationId="{D7337A35-70A6-4A14-BBE9-3DEEFF1FA565}"/>
          </ac:picMkLst>
        </pc:picChg>
        <pc:picChg chg="add del mod topLvl">
          <ac:chgData name="高増　潔" userId="151964c3-78cd-4020-a226-814db5c6c8be" providerId="ADAL" clId="{C5588A03-EF5E-4B88-8F51-F698A6AC54B0}" dt="2022-04-20T13:19:36.004" v="9189" actId="478"/>
          <ac:picMkLst>
            <pc:docMk/>
            <pc:sldMk cId="0" sldId="796"/>
            <ac:picMk id="1026" creationId="{687DAE87-3EA6-4734-B688-43C74231E32A}"/>
          </ac:picMkLst>
        </pc:picChg>
        <pc:picChg chg="add del mod">
          <ac:chgData name="高増　潔" userId="151964c3-78cd-4020-a226-814db5c6c8be" providerId="ADAL" clId="{C5588A03-EF5E-4B88-8F51-F698A6AC54B0}" dt="2022-04-17T10:59:07.301" v="1740" actId="478"/>
          <ac:picMkLst>
            <pc:docMk/>
            <pc:sldMk cId="0" sldId="796"/>
            <ac:picMk id="26631" creationId="{00000000-0000-0000-0000-000000000000}"/>
          </ac:picMkLst>
        </pc:picChg>
        <pc:cxnChg chg="add mod">
          <ac:chgData name="高増　潔" userId="151964c3-78cd-4020-a226-814db5c6c8be" providerId="ADAL" clId="{C5588A03-EF5E-4B88-8F51-F698A6AC54B0}" dt="2022-04-20T11:50:21.385" v="7191" actId="1076"/>
          <ac:cxnSpMkLst>
            <pc:docMk/>
            <pc:sldMk cId="0" sldId="796"/>
            <ac:cxnSpMk id="18" creationId="{18FB893E-AC0E-4B99-9C55-1AA3A63634B4}"/>
          </ac:cxnSpMkLst>
        </pc:cxnChg>
        <pc:cxnChg chg="add mod">
          <ac:chgData name="高増　潔" userId="151964c3-78cd-4020-a226-814db5c6c8be" providerId="ADAL" clId="{C5588A03-EF5E-4B88-8F51-F698A6AC54B0}" dt="2022-04-20T11:50:21.385" v="7191" actId="1076"/>
          <ac:cxnSpMkLst>
            <pc:docMk/>
            <pc:sldMk cId="0" sldId="796"/>
            <ac:cxnSpMk id="32" creationId="{C7BAEF11-920F-4323-8B99-9AD34ACAA967}"/>
          </ac:cxnSpMkLst>
        </pc:cxnChg>
        <pc:cxnChg chg="add mod">
          <ac:chgData name="高増　潔" userId="151964c3-78cd-4020-a226-814db5c6c8be" providerId="ADAL" clId="{C5588A03-EF5E-4B88-8F51-F698A6AC54B0}" dt="2022-04-20T11:50:21.385" v="7191" actId="1076"/>
          <ac:cxnSpMkLst>
            <pc:docMk/>
            <pc:sldMk cId="0" sldId="796"/>
            <ac:cxnSpMk id="33" creationId="{82A8EA2E-902C-4430-A6B5-B7B6BDC203A3}"/>
          </ac:cxnSpMkLst>
        </pc:cxnChg>
        <pc:cxnChg chg="add mod">
          <ac:chgData name="高増　潔" userId="151964c3-78cd-4020-a226-814db5c6c8be" providerId="ADAL" clId="{C5588A03-EF5E-4B88-8F51-F698A6AC54B0}" dt="2022-04-20T11:50:21.385" v="7191" actId="1076"/>
          <ac:cxnSpMkLst>
            <pc:docMk/>
            <pc:sldMk cId="0" sldId="796"/>
            <ac:cxnSpMk id="34" creationId="{6A431827-A082-4F62-9F8B-FC0231BA6584}"/>
          </ac:cxnSpMkLst>
        </pc:cxnChg>
        <pc:cxnChg chg="add mod">
          <ac:chgData name="高増　潔" userId="151964c3-78cd-4020-a226-814db5c6c8be" providerId="ADAL" clId="{C5588A03-EF5E-4B88-8F51-F698A6AC54B0}" dt="2022-04-20T11:50:32.325" v="7192" actId="1076"/>
          <ac:cxnSpMkLst>
            <pc:docMk/>
            <pc:sldMk cId="0" sldId="796"/>
            <ac:cxnSpMk id="39" creationId="{84D383ED-D472-44B1-A715-08EC55B75669}"/>
          </ac:cxnSpMkLst>
        </pc:cxnChg>
        <pc:cxnChg chg="add mod">
          <ac:chgData name="高増　潔" userId="151964c3-78cd-4020-a226-814db5c6c8be" providerId="ADAL" clId="{C5588A03-EF5E-4B88-8F51-F698A6AC54B0}" dt="2022-04-20T11:50:32.325" v="7192" actId="1076"/>
          <ac:cxnSpMkLst>
            <pc:docMk/>
            <pc:sldMk cId="0" sldId="796"/>
            <ac:cxnSpMk id="40" creationId="{EC608EA2-71C2-4880-BF7D-BFBDFC0396FA}"/>
          </ac:cxnSpMkLst>
        </pc:cxnChg>
        <pc:cxnChg chg="add mod">
          <ac:chgData name="高増　潔" userId="151964c3-78cd-4020-a226-814db5c6c8be" providerId="ADAL" clId="{C5588A03-EF5E-4B88-8F51-F698A6AC54B0}" dt="2022-04-20T11:50:32.325" v="7192" actId="1076"/>
          <ac:cxnSpMkLst>
            <pc:docMk/>
            <pc:sldMk cId="0" sldId="796"/>
            <ac:cxnSpMk id="41" creationId="{BA1CD196-3680-4291-9A44-6F3D51DF743C}"/>
          </ac:cxnSpMkLst>
        </pc:cxnChg>
        <pc:cxnChg chg="add mod">
          <ac:chgData name="高増　潔" userId="151964c3-78cd-4020-a226-814db5c6c8be" providerId="ADAL" clId="{C5588A03-EF5E-4B88-8F51-F698A6AC54B0}" dt="2022-04-20T11:50:32.325" v="7192" actId="1076"/>
          <ac:cxnSpMkLst>
            <pc:docMk/>
            <pc:sldMk cId="0" sldId="796"/>
            <ac:cxnSpMk id="44" creationId="{8DFED15A-3AC6-4AC0-9A55-A8F86601509C}"/>
          </ac:cxnSpMkLst>
        </pc:cxnChg>
      </pc:sldChg>
      <pc:sldChg chg="modSp">
        <pc:chgData name="高増　潔" userId="151964c3-78cd-4020-a226-814db5c6c8be" providerId="ADAL" clId="{C5588A03-EF5E-4B88-8F51-F698A6AC54B0}" dt="2022-04-20T09:56:54.428" v="3599"/>
        <pc:sldMkLst>
          <pc:docMk/>
          <pc:sldMk cId="0" sldId="798"/>
        </pc:sldMkLst>
        <pc:spChg chg="mod">
          <ac:chgData name="高増　潔" userId="151964c3-78cd-4020-a226-814db5c6c8be" providerId="ADAL" clId="{C5588A03-EF5E-4B88-8F51-F698A6AC54B0}" dt="2022-04-20T09:56:54.428" v="3599"/>
          <ac:spMkLst>
            <pc:docMk/>
            <pc:sldMk cId="0" sldId="798"/>
            <ac:spMk id="718850" creationId="{00000000-0000-0000-0000-000000000000}"/>
          </ac:spMkLst>
        </pc:spChg>
      </pc:sldChg>
      <pc:sldChg chg="delSp modSp mod">
        <pc:chgData name="高増　潔" userId="151964c3-78cd-4020-a226-814db5c6c8be" providerId="ADAL" clId="{C5588A03-EF5E-4B88-8F51-F698A6AC54B0}" dt="2022-04-21T02:02:13.762" v="9730" actId="20577"/>
        <pc:sldMkLst>
          <pc:docMk/>
          <pc:sldMk cId="68456131" sldId="801"/>
        </pc:sldMkLst>
        <pc:spChg chg="mod">
          <ac:chgData name="高増　潔" userId="151964c3-78cd-4020-a226-814db5c6c8be" providerId="ADAL" clId="{C5588A03-EF5E-4B88-8F51-F698A6AC54B0}" dt="2022-04-20T09:56:54.428" v="3599"/>
          <ac:spMkLst>
            <pc:docMk/>
            <pc:sldMk cId="68456131" sldId="801"/>
            <ac:spMk id="9" creationId="{00000000-0000-0000-0000-000000000000}"/>
          </ac:spMkLst>
        </pc:spChg>
        <pc:spChg chg="mod">
          <ac:chgData name="高増　潔" userId="151964c3-78cd-4020-a226-814db5c6c8be" providerId="ADAL" clId="{C5588A03-EF5E-4B88-8F51-F698A6AC54B0}" dt="2022-04-20T09:56:54.428" v="3599"/>
          <ac:spMkLst>
            <pc:docMk/>
            <pc:sldMk cId="68456131" sldId="801"/>
            <ac:spMk id="10" creationId="{00000000-0000-0000-0000-000000000000}"/>
          </ac:spMkLst>
        </pc:spChg>
        <pc:spChg chg="mod">
          <ac:chgData name="高増　潔" userId="151964c3-78cd-4020-a226-814db5c6c8be" providerId="ADAL" clId="{C5588A03-EF5E-4B88-8F51-F698A6AC54B0}" dt="2022-04-20T09:56:54.428" v="3599"/>
          <ac:spMkLst>
            <pc:docMk/>
            <pc:sldMk cId="68456131" sldId="801"/>
            <ac:spMk id="11" creationId="{00000000-0000-0000-0000-000000000000}"/>
          </ac:spMkLst>
        </pc:spChg>
        <pc:spChg chg="mod">
          <ac:chgData name="高増　潔" userId="151964c3-78cd-4020-a226-814db5c6c8be" providerId="ADAL" clId="{C5588A03-EF5E-4B88-8F51-F698A6AC54B0}" dt="2022-04-21T02:02:13.762" v="9730" actId="20577"/>
          <ac:spMkLst>
            <pc:docMk/>
            <pc:sldMk cId="68456131" sldId="801"/>
            <ac:spMk id="32774" creationId="{00000000-0000-0000-0000-000000000000}"/>
          </ac:spMkLst>
        </pc:spChg>
        <pc:spChg chg="mod">
          <ac:chgData name="高増　潔" userId="151964c3-78cd-4020-a226-814db5c6c8be" providerId="ADAL" clId="{C5588A03-EF5E-4B88-8F51-F698A6AC54B0}" dt="2022-04-20T11:49:53.306" v="7185" actId="6549"/>
          <ac:spMkLst>
            <pc:docMk/>
            <pc:sldMk cId="68456131" sldId="801"/>
            <ac:spMk id="749570" creationId="{00000000-0000-0000-0000-000000000000}"/>
          </ac:spMkLst>
        </pc:spChg>
        <pc:spChg chg="mod">
          <ac:chgData name="高増　潔" userId="151964c3-78cd-4020-a226-814db5c6c8be" providerId="ADAL" clId="{C5588A03-EF5E-4B88-8F51-F698A6AC54B0}" dt="2022-04-20T11:51:22.915" v="7204" actId="1076"/>
          <ac:spMkLst>
            <pc:docMk/>
            <pc:sldMk cId="68456131" sldId="801"/>
            <ac:spMk id="749574" creationId="{00000000-0000-0000-0000-000000000000}"/>
          </ac:spMkLst>
        </pc:spChg>
        <pc:picChg chg="mod">
          <ac:chgData name="高増　潔" userId="151964c3-78cd-4020-a226-814db5c6c8be" providerId="ADAL" clId="{C5588A03-EF5E-4B88-8F51-F698A6AC54B0}" dt="2022-04-20T13:20:45.539" v="9198" actId="1076"/>
          <ac:picMkLst>
            <pc:docMk/>
            <pc:sldMk cId="68456131" sldId="801"/>
            <ac:picMk id="2" creationId="{EDF63B6A-77CC-4332-8D73-C82403FF176F}"/>
          </ac:picMkLst>
        </pc:picChg>
        <pc:picChg chg="del">
          <ac:chgData name="高増　潔" userId="151964c3-78cd-4020-a226-814db5c6c8be" providerId="ADAL" clId="{C5588A03-EF5E-4B88-8F51-F698A6AC54B0}" dt="2022-04-20T13:20:36.809" v="9197" actId="21"/>
          <ac:picMkLst>
            <pc:docMk/>
            <pc:sldMk cId="68456131" sldId="801"/>
            <ac:picMk id="32775" creationId="{00000000-0000-0000-0000-000000000000}"/>
          </ac:picMkLst>
        </pc:picChg>
      </pc:sldChg>
      <pc:sldChg chg="modSp mod">
        <pc:chgData name="高増　潔" userId="151964c3-78cd-4020-a226-814db5c6c8be" providerId="ADAL" clId="{C5588A03-EF5E-4B88-8F51-F698A6AC54B0}" dt="2022-04-20T11:51:35.365" v="7206" actId="1076"/>
        <pc:sldMkLst>
          <pc:docMk/>
          <pc:sldMk cId="0" sldId="802"/>
        </pc:sldMkLst>
        <pc:spChg chg="mod">
          <ac:chgData name="高増　潔" userId="151964c3-78cd-4020-a226-814db5c6c8be" providerId="ADAL" clId="{C5588A03-EF5E-4B88-8F51-F698A6AC54B0}" dt="2022-04-20T09:56:54.428" v="3599"/>
          <ac:spMkLst>
            <pc:docMk/>
            <pc:sldMk cId="0" sldId="802"/>
            <ac:spMk id="2" creationId="{00000000-0000-0000-0000-000000000000}"/>
          </ac:spMkLst>
        </pc:spChg>
        <pc:spChg chg="mod">
          <ac:chgData name="高増　潔" userId="151964c3-78cd-4020-a226-814db5c6c8be" providerId="ADAL" clId="{C5588A03-EF5E-4B88-8F51-F698A6AC54B0}" dt="2022-04-20T09:56:54.428" v="3599"/>
          <ac:spMkLst>
            <pc:docMk/>
            <pc:sldMk cId="0" sldId="802"/>
            <ac:spMk id="3" creationId="{00000000-0000-0000-0000-000000000000}"/>
          </ac:spMkLst>
        </pc:spChg>
        <pc:spChg chg="mod">
          <ac:chgData name="高増　潔" userId="151964c3-78cd-4020-a226-814db5c6c8be" providerId="ADAL" clId="{C5588A03-EF5E-4B88-8F51-F698A6AC54B0}" dt="2022-04-20T09:56:54.428" v="3599"/>
          <ac:spMkLst>
            <pc:docMk/>
            <pc:sldMk cId="0" sldId="802"/>
            <ac:spMk id="4" creationId="{00000000-0000-0000-0000-000000000000}"/>
          </ac:spMkLst>
        </pc:spChg>
        <pc:spChg chg="mod">
          <ac:chgData name="高増　潔" userId="151964c3-78cd-4020-a226-814db5c6c8be" providerId="ADAL" clId="{C5588A03-EF5E-4B88-8F51-F698A6AC54B0}" dt="2022-04-20T09:56:54.428" v="3599"/>
          <ac:spMkLst>
            <pc:docMk/>
            <pc:sldMk cId="0" sldId="802"/>
            <ac:spMk id="5" creationId="{00000000-0000-0000-0000-000000000000}"/>
          </ac:spMkLst>
        </pc:spChg>
        <pc:spChg chg="mod">
          <ac:chgData name="高増　潔" userId="151964c3-78cd-4020-a226-814db5c6c8be" providerId="ADAL" clId="{C5588A03-EF5E-4B88-8F51-F698A6AC54B0}" dt="2022-04-20T09:56:54.428" v="3599"/>
          <ac:spMkLst>
            <pc:docMk/>
            <pc:sldMk cId="0" sldId="802"/>
            <ac:spMk id="6" creationId="{00000000-0000-0000-0000-000000000000}"/>
          </ac:spMkLst>
        </pc:spChg>
        <pc:spChg chg="mod">
          <ac:chgData name="高増　潔" userId="151964c3-78cd-4020-a226-814db5c6c8be" providerId="ADAL" clId="{C5588A03-EF5E-4B88-8F51-F698A6AC54B0}" dt="2022-04-20T11:51:35.365" v="7206" actId="1076"/>
          <ac:spMkLst>
            <pc:docMk/>
            <pc:sldMk cId="0" sldId="802"/>
            <ac:spMk id="7" creationId="{973F52B7-93C9-41BE-B59B-296ACA88B2B4}"/>
          </ac:spMkLst>
        </pc:spChg>
      </pc:sldChg>
      <pc:sldChg chg="delSp modSp mod">
        <pc:chgData name="高増　潔" userId="151964c3-78cd-4020-a226-814db5c6c8be" providerId="ADAL" clId="{C5588A03-EF5E-4B88-8F51-F698A6AC54B0}" dt="2022-04-20T09:56:54.428" v="3599"/>
        <pc:sldMkLst>
          <pc:docMk/>
          <pc:sldMk cId="0" sldId="803"/>
        </pc:sldMkLst>
        <pc:spChg chg="mod">
          <ac:chgData name="高増　潔" userId="151964c3-78cd-4020-a226-814db5c6c8be" providerId="ADAL" clId="{C5588A03-EF5E-4B88-8F51-F698A6AC54B0}" dt="2022-04-20T09:56:54.428" v="3599"/>
          <ac:spMkLst>
            <pc:docMk/>
            <pc:sldMk cId="0" sldId="803"/>
            <ac:spMk id="2" creationId="{00000000-0000-0000-0000-000000000000}"/>
          </ac:spMkLst>
        </pc:spChg>
        <pc:spChg chg="mod">
          <ac:chgData name="高増　潔" userId="151964c3-78cd-4020-a226-814db5c6c8be" providerId="ADAL" clId="{C5588A03-EF5E-4B88-8F51-F698A6AC54B0}" dt="2022-04-20T09:56:54.428" v="3599"/>
          <ac:spMkLst>
            <pc:docMk/>
            <pc:sldMk cId="0" sldId="803"/>
            <ac:spMk id="4" creationId="{00000000-0000-0000-0000-000000000000}"/>
          </ac:spMkLst>
        </pc:spChg>
        <pc:spChg chg="mod">
          <ac:chgData name="高増　潔" userId="151964c3-78cd-4020-a226-814db5c6c8be" providerId="ADAL" clId="{C5588A03-EF5E-4B88-8F51-F698A6AC54B0}" dt="2022-04-20T09:56:54.428" v="3599"/>
          <ac:spMkLst>
            <pc:docMk/>
            <pc:sldMk cId="0" sldId="803"/>
            <ac:spMk id="5" creationId="{00000000-0000-0000-0000-000000000000}"/>
          </ac:spMkLst>
        </pc:spChg>
        <pc:spChg chg="mod">
          <ac:chgData name="高増　潔" userId="151964c3-78cd-4020-a226-814db5c6c8be" providerId="ADAL" clId="{C5588A03-EF5E-4B88-8F51-F698A6AC54B0}" dt="2022-04-20T09:56:54.428" v="3599"/>
          <ac:spMkLst>
            <pc:docMk/>
            <pc:sldMk cId="0" sldId="803"/>
            <ac:spMk id="6" creationId="{00000000-0000-0000-0000-000000000000}"/>
          </ac:spMkLst>
        </pc:spChg>
        <pc:spChg chg="mod">
          <ac:chgData name="高増　潔" userId="151964c3-78cd-4020-a226-814db5c6c8be" providerId="ADAL" clId="{C5588A03-EF5E-4B88-8F51-F698A6AC54B0}" dt="2022-04-20T09:56:54.428" v="3599"/>
          <ac:spMkLst>
            <pc:docMk/>
            <pc:sldMk cId="0" sldId="803"/>
            <ac:spMk id="13" creationId="{00000000-0000-0000-0000-000000000000}"/>
          </ac:spMkLst>
        </pc:spChg>
        <pc:picChg chg="mod">
          <ac:chgData name="高増　潔" userId="151964c3-78cd-4020-a226-814db5c6c8be" providerId="ADAL" clId="{C5588A03-EF5E-4B88-8F51-F698A6AC54B0}" dt="2022-04-20T09:25:06.561" v="3437" actId="1076"/>
          <ac:picMkLst>
            <pc:docMk/>
            <pc:sldMk cId="0" sldId="803"/>
            <ac:picMk id="3" creationId="{09B385D9-506F-4701-89AD-331338391D75}"/>
          </ac:picMkLst>
        </pc:picChg>
        <pc:picChg chg="del mod">
          <ac:chgData name="高増　潔" userId="151964c3-78cd-4020-a226-814db5c6c8be" providerId="ADAL" clId="{C5588A03-EF5E-4B88-8F51-F698A6AC54B0}" dt="2022-04-20T09:24:32.227" v="3407" actId="478"/>
          <ac:picMkLst>
            <pc:docMk/>
            <pc:sldMk cId="0" sldId="803"/>
            <ac:picMk id="7" creationId="{0E02B47E-8EFF-4247-8AB4-F8CF899674AE}"/>
          </ac:picMkLst>
        </pc:picChg>
        <pc:picChg chg="del">
          <ac:chgData name="高増　潔" userId="151964c3-78cd-4020-a226-814db5c6c8be" providerId="ADAL" clId="{C5588A03-EF5E-4B88-8F51-F698A6AC54B0}" dt="2022-04-20T09:21:51.708" v="3376" actId="478"/>
          <ac:picMkLst>
            <pc:docMk/>
            <pc:sldMk cId="0" sldId="803"/>
            <ac:picMk id="8" creationId="{E9032064-8CE9-4C17-A25C-885BE6DD0676}"/>
          </ac:picMkLst>
        </pc:picChg>
        <pc:picChg chg="del">
          <ac:chgData name="高増　潔" userId="151964c3-78cd-4020-a226-814db5c6c8be" providerId="ADAL" clId="{C5588A03-EF5E-4B88-8F51-F698A6AC54B0}" dt="2022-04-20T09:21:49.721" v="3375" actId="478"/>
          <ac:picMkLst>
            <pc:docMk/>
            <pc:sldMk cId="0" sldId="803"/>
            <ac:picMk id="9" creationId="{9D5E9B90-0317-4E53-A6BE-E7F74F7C9877}"/>
          </ac:picMkLst>
        </pc:picChg>
        <pc:picChg chg="mod">
          <ac:chgData name="高増　潔" userId="151964c3-78cd-4020-a226-814db5c6c8be" providerId="ADAL" clId="{C5588A03-EF5E-4B88-8F51-F698A6AC54B0}" dt="2022-04-20T09:25:10.287" v="3438" actId="1076"/>
          <ac:picMkLst>
            <pc:docMk/>
            <pc:sldMk cId="0" sldId="803"/>
            <ac:picMk id="10" creationId="{D8C280F3-5311-43E6-AB8D-CAD45C8CB679}"/>
          </ac:picMkLst>
        </pc:picChg>
      </pc:sldChg>
      <pc:sldChg chg="addSp modSp mod">
        <pc:chgData name="高増　潔" userId="151964c3-78cd-4020-a226-814db5c6c8be" providerId="ADAL" clId="{C5588A03-EF5E-4B88-8F51-F698A6AC54B0}" dt="2022-04-20T13:05:13.050" v="8987" actId="1037"/>
        <pc:sldMkLst>
          <pc:docMk/>
          <pc:sldMk cId="0" sldId="807"/>
        </pc:sldMkLst>
        <pc:spChg chg="mod">
          <ac:chgData name="高増　潔" userId="151964c3-78cd-4020-a226-814db5c6c8be" providerId="ADAL" clId="{C5588A03-EF5E-4B88-8F51-F698A6AC54B0}" dt="2022-04-20T09:56:54.428" v="3599"/>
          <ac:spMkLst>
            <pc:docMk/>
            <pc:sldMk cId="0" sldId="807"/>
            <ac:spMk id="6" creationId="{00000000-0000-0000-0000-000000000000}"/>
          </ac:spMkLst>
        </pc:spChg>
        <pc:spChg chg="mod">
          <ac:chgData name="高増　潔" userId="151964c3-78cd-4020-a226-814db5c6c8be" providerId="ADAL" clId="{C5588A03-EF5E-4B88-8F51-F698A6AC54B0}" dt="2022-04-20T09:56:54.428" v="3599"/>
          <ac:spMkLst>
            <pc:docMk/>
            <pc:sldMk cId="0" sldId="807"/>
            <ac:spMk id="7" creationId="{00000000-0000-0000-0000-000000000000}"/>
          </ac:spMkLst>
        </pc:spChg>
        <pc:spChg chg="mod">
          <ac:chgData name="高増　潔" userId="151964c3-78cd-4020-a226-814db5c6c8be" providerId="ADAL" clId="{C5588A03-EF5E-4B88-8F51-F698A6AC54B0}" dt="2022-04-20T09:56:54.428" v="3599"/>
          <ac:spMkLst>
            <pc:docMk/>
            <pc:sldMk cId="0" sldId="807"/>
            <ac:spMk id="8" creationId="{00000000-0000-0000-0000-000000000000}"/>
          </ac:spMkLst>
        </pc:spChg>
        <pc:spChg chg="add mod">
          <ac:chgData name="高増　潔" userId="151964c3-78cd-4020-a226-814db5c6c8be" providerId="ADAL" clId="{C5588A03-EF5E-4B88-8F51-F698A6AC54B0}" dt="2022-04-20T13:05:13.050" v="8987" actId="1037"/>
          <ac:spMkLst>
            <pc:docMk/>
            <pc:sldMk cId="0" sldId="807"/>
            <ac:spMk id="11" creationId="{8899A808-5658-4338-88D7-5BBFB774A7A0}"/>
          </ac:spMkLst>
        </pc:spChg>
        <pc:spChg chg="mod">
          <ac:chgData name="高増　潔" userId="151964c3-78cd-4020-a226-814db5c6c8be" providerId="ADAL" clId="{C5588A03-EF5E-4B88-8F51-F698A6AC54B0}" dt="2022-04-20T13:05:13.050" v="8987" actId="1037"/>
          <ac:spMkLst>
            <pc:docMk/>
            <pc:sldMk cId="0" sldId="807"/>
            <ac:spMk id="12" creationId="{D4E3D870-D4CF-412E-A2F0-42ADF9EE968D}"/>
          </ac:spMkLst>
        </pc:spChg>
        <pc:spChg chg="add mod">
          <ac:chgData name="高増　潔" userId="151964c3-78cd-4020-a226-814db5c6c8be" providerId="ADAL" clId="{C5588A03-EF5E-4B88-8F51-F698A6AC54B0}" dt="2022-04-20T13:04:56.252" v="8971" actId="554"/>
          <ac:spMkLst>
            <pc:docMk/>
            <pc:sldMk cId="0" sldId="807"/>
            <ac:spMk id="13" creationId="{6A076029-2775-4E7C-B7E8-D2259E8D9202}"/>
          </ac:spMkLst>
        </pc:spChg>
        <pc:spChg chg="mod">
          <ac:chgData name="高増　潔" userId="151964c3-78cd-4020-a226-814db5c6c8be" providerId="ADAL" clId="{C5588A03-EF5E-4B88-8F51-F698A6AC54B0}" dt="2022-04-20T13:04:47.309" v="8970" actId="552"/>
          <ac:spMkLst>
            <pc:docMk/>
            <pc:sldMk cId="0" sldId="807"/>
            <ac:spMk id="15" creationId="{CBD9F65D-CDBA-479F-BE07-BA9C6D17887A}"/>
          </ac:spMkLst>
        </pc:spChg>
        <pc:spChg chg="mod">
          <ac:chgData name="高増　潔" userId="151964c3-78cd-4020-a226-814db5c6c8be" providerId="ADAL" clId="{C5588A03-EF5E-4B88-8F51-F698A6AC54B0}" dt="2022-04-20T09:56:54.428" v="3599"/>
          <ac:spMkLst>
            <pc:docMk/>
            <pc:sldMk cId="0" sldId="807"/>
            <ac:spMk id="37894" creationId="{00000000-0000-0000-0000-000000000000}"/>
          </ac:spMkLst>
        </pc:spChg>
        <pc:spChg chg="mod">
          <ac:chgData name="高増　潔" userId="151964c3-78cd-4020-a226-814db5c6c8be" providerId="ADAL" clId="{C5588A03-EF5E-4B88-8F51-F698A6AC54B0}" dt="2022-04-20T09:56:54.428" v="3599"/>
          <ac:spMkLst>
            <pc:docMk/>
            <pc:sldMk cId="0" sldId="807"/>
            <ac:spMk id="737286" creationId="{00000000-0000-0000-0000-000000000000}"/>
          </ac:spMkLst>
        </pc:spChg>
        <pc:picChg chg="mod">
          <ac:chgData name="高増　潔" userId="151964c3-78cd-4020-a226-814db5c6c8be" providerId="ADAL" clId="{C5588A03-EF5E-4B88-8F51-F698A6AC54B0}" dt="2022-04-20T13:04:47.309" v="8970" actId="552"/>
          <ac:picMkLst>
            <pc:docMk/>
            <pc:sldMk cId="0" sldId="807"/>
            <ac:picMk id="1026" creationId="{8E21E2DA-C69C-4B4D-800E-EE97D54E61BA}"/>
          </ac:picMkLst>
        </pc:picChg>
        <pc:picChg chg="mod">
          <ac:chgData name="高増　潔" userId="151964c3-78cd-4020-a226-814db5c6c8be" providerId="ADAL" clId="{C5588A03-EF5E-4B88-8F51-F698A6AC54B0}" dt="2022-04-20T13:05:13.050" v="8987" actId="1037"/>
          <ac:picMkLst>
            <pc:docMk/>
            <pc:sldMk cId="0" sldId="807"/>
            <ac:picMk id="37895" creationId="{00000000-0000-0000-0000-000000000000}"/>
          </ac:picMkLst>
        </pc:picChg>
      </pc:sldChg>
      <pc:sldChg chg="modSp del mod">
        <pc:chgData name="高増　潔" userId="151964c3-78cd-4020-a226-814db5c6c8be" providerId="ADAL" clId="{C5588A03-EF5E-4B88-8F51-F698A6AC54B0}" dt="2022-04-21T02:03:42.899" v="9739" actId="47"/>
        <pc:sldMkLst>
          <pc:docMk/>
          <pc:sldMk cId="0" sldId="808"/>
        </pc:sldMkLst>
        <pc:spChg chg="mod">
          <ac:chgData name="高増　潔" userId="151964c3-78cd-4020-a226-814db5c6c8be" providerId="ADAL" clId="{C5588A03-EF5E-4B88-8F51-F698A6AC54B0}" dt="2022-04-20T09:56:54.428" v="3599"/>
          <ac:spMkLst>
            <pc:docMk/>
            <pc:sldMk cId="0" sldId="808"/>
            <ac:spMk id="4" creationId="{00000000-0000-0000-0000-000000000000}"/>
          </ac:spMkLst>
        </pc:spChg>
        <pc:spChg chg="mod">
          <ac:chgData name="高増　潔" userId="151964c3-78cd-4020-a226-814db5c6c8be" providerId="ADAL" clId="{C5588A03-EF5E-4B88-8F51-F698A6AC54B0}" dt="2022-04-20T09:56:54.428" v="3599"/>
          <ac:spMkLst>
            <pc:docMk/>
            <pc:sldMk cId="0" sldId="808"/>
            <ac:spMk id="5" creationId="{00000000-0000-0000-0000-000000000000}"/>
          </ac:spMkLst>
        </pc:spChg>
        <pc:spChg chg="mod">
          <ac:chgData name="高増　潔" userId="151964c3-78cd-4020-a226-814db5c6c8be" providerId="ADAL" clId="{C5588A03-EF5E-4B88-8F51-F698A6AC54B0}" dt="2022-04-20T09:56:54.428" v="3599"/>
          <ac:spMkLst>
            <pc:docMk/>
            <pc:sldMk cId="0" sldId="808"/>
            <ac:spMk id="6" creationId="{00000000-0000-0000-0000-000000000000}"/>
          </ac:spMkLst>
        </pc:spChg>
        <pc:spChg chg="mod">
          <ac:chgData name="高増　潔" userId="151964c3-78cd-4020-a226-814db5c6c8be" providerId="ADAL" clId="{C5588A03-EF5E-4B88-8F51-F698A6AC54B0}" dt="2022-04-20T13:00:15.006" v="8699"/>
          <ac:spMkLst>
            <pc:docMk/>
            <pc:sldMk cId="0" sldId="808"/>
            <ac:spMk id="38918" creationId="{00000000-0000-0000-0000-000000000000}"/>
          </ac:spMkLst>
        </pc:spChg>
        <pc:spChg chg="mod">
          <ac:chgData name="高増　潔" userId="151964c3-78cd-4020-a226-814db5c6c8be" providerId="ADAL" clId="{C5588A03-EF5E-4B88-8F51-F698A6AC54B0}" dt="2022-04-20T09:56:54.428" v="3599"/>
          <ac:spMkLst>
            <pc:docMk/>
            <pc:sldMk cId="0" sldId="808"/>
            <ac:spMk id="753666" creationId="{00000000-0000-0000-0000-000000000000}"/>
          </ac:spMkLst>
        </pc:spChg>
      </pc:sldChg>
      <pc:sldChg chg="modSp">
        <pc:chgData name="高増　潔" userId="151964c3-78cd-4020-a226-814db5c6c8be" providerId="ADAL" clId="{C5588A03-EF5E-4B88-8F51-F698A6AC54B0}" dt="2022-04-20T09:56:54.428" v="3599"/>
        <pc:sldMkLst>
          <pc:docMk/>
          <pc:sldMk cId="0" sldId="819"/>
        </pc:sldMkLst>
        <pc:spChg chg="mod">
          <ac:chgData name="高増　潔" userId="151964c3-78cd-4020-a226-814db5c6c8be" providerId="ADAL" clId="{C5588A03-EF5E-4B88-8F51-F698A6AC54B0}" dt="2022-04-20T09:56:54.428" v="3599"/>
          <ac:spMkLst>
            <pc:docMk/>
            <pc:sldMk cId="0" sldId="819"/>
            <ac:spMk id="6" creationId="{00000000-0000-0000-0000-000000000000}"/>
          </ac:spMkLst>
        </pc:spChg>
      </pc:sldChg>
      <pc:sldChg chg="addSp delSp modSp mod">
        <pc:chgData name="高増　潔" userId="151964c3-78cd-4020-a226-814db5c6c8be" providerId="ADAL" clId="{C5588A03-EF5E-4B88-8F51-F698A6AC54B0}" dt="2022-04-21T01:52:20.703" v="9358" actId="207"/>
        <pc:sldMkLst>
          <pc:docMk/>
          <pc:sldMk cId="0" sldId="820"/>
        </pc:sldMkLst>
        <pc:spChg chg="mod">
          <ac:chgData name="高増　潔" userId="151964c3-78cd-4020-a226-814db5c6c8be" providerId="ADAL" clId="{C5588A03-EF5E-4B88-8F51-F698A6AC54B0}" dt="2022-04-20T09:56:54.428" v="3599"/>
          <ac:spMkLst>
            <pc:docMk/>
            <pc:sldMk cId="0" sldId="820"/>
            <ac:spMk id="5" creationId="{00000000-0000-0000-0000-000000000000}"/>
          </ac:spMkLst>
        </pc:spChg>
        <pc:spChg chg="mod">
          <ac:chgData name="高増　潔" userId="151964c3-78cd-4020-a226-814db5c6c8be" providerId="ADAL" clId="{C5588A03-EF5E-4B88-8F51-F698A6AC54B0}" dt="2022-04-20T09:56:54.428" v="3599"/>
          <ac:spMkLst>
            <pc:docMk/>
            <pc:sldMk cId="0" sldId="820"/>
            <ac:spMk id="6" creationId="{00000000-0000-0000-0000-000000000000}"/>
          </ac:spMkLst>
        </pc:spChg>
        <pc:spChg chg="mod">
          <ac:chgData name="高増　潔" userId="151964c3-78cd-4020-a226-814db5c6c8be" providerId="ADAL" clId="{C5588A03-EF5E-4B88-8F51-F698A6AC54B0}" dt="2022-04-20T09:56:54.428" v="3599"/>
          <ac:spMkLst>
            <pc:docMk/>
            <pc:sldMk cId="0" sldId="820"/>
            <ac:spMk id="7" creationId="{00000000-0000-0000-0000-000000000000}"/>
          </ac:spMkLst>
        </pc:spChg>
        <pc:spChg chg="add del mod">
          <ac:chgData name="高増　潔" userId="151964c3-78cd-4020-a226-814db5c6c8be" providerId="ADAL" clId="{C5588A03-EF5E-4B88-8F51-F698A6AC54B0}" dt="2022-04-20T13:27:55.220" v="9215" actId="21"/>
          <ac:spMkLst>
            <pc:docMk/>
            <pc:sldMk cId="0" sldId="820"/>
            <ac:spMk id="12" creationId="{B599CBF2-9FDF-4B4B-BC8F-7D8864289214}"/>
          </ac:spMkLst>
        </pc:spChg>
        <pc:spChg chg="mod">
          <ac:chgData name="高増　潔" userId="151964c3-78cd-4020-a226-814db5c6c8be" providerId="ADAL" clId="{C5588A03-EF5E-4B88-8F51-F698A6AC54B0}" dt="2022-04-20T10:00:03.787" v="3725"/>
          <ac:spMkLst>
            <pc:docMk/>
            <pc:sldMk cId="0" sldId="820"/>
            <ac:spMk id="16" creationId="{518185C7-F5E9-467C-8A15-0B8174C8BCED}"/>
          </ac:spMkLst>
        </pc:spChg>
        <pc:spChg chg="mod">
          <ac:chgData name="高増　潔" userId="151964c3-78cd-4020-a226-814db5c6c8be" providerId="ADAL" clId="{C5588A03-EF5E-4B88-8F51-F698A6AC54B0}" dt="2022-04-20T10:00:03.787" v="3725"/>
          <ac:spMkLst>
            <pc:docMk/>
            <pc:sldMk cId="0" sldId="820"/>
            <ac:spMk id="17" creationId="{E066B921-2E72-4A63-B082-8BD11A5DC4E2}"/>
          </ac:spMkLst>
        </pc:spChg>
        <pc:spChg chg="mod">
          <ac:chgData name="高増　潔" userId="151964c3-78cd-4020-a226-814db5c6c8be" providerId="ADAL" clId="{C5588A03-EF5E-4B88-8F51-F698A6AC54B0}" dt="2022-04-20T10:00:03.787" v="3725"/>
          <ac:spMkLst>
            <pc:docMk/>
            <pc:sldMk cId="0" sldId="820"/>
            <ac:spMk id="18" creationId="{AFB29450-E17B-45AE-B362-789527918055}"/>
          </ac:spMkLst>
        </pc:spChg>
        <pc:spChg chg="mod">
          <ac:chgData name="高増　潔" userId="151964c3-78cd-4020-a226-814db5c6c8be" providerId="ADAL" clId="{C5588A03-EF5E-4B88-8F51-F698A6AC54B0}" dt="2022-04-20T10:00:03.787" v="3725"/>
          <ac:spMkLst>
            <pc:docMk/>
            <pc:sldMk cId="0" sldId="820"/>
            <ac:spMk id="19" creationId="{0D616CBE-05F0-47A5-A29C-FB711FB66348}"/>
          </ac:spMkLst>
        </pc:spChg>
        <pc:spChg chg="add del mod">
          <ac:chgData name="高増　潔" userId="151964c3-78cd-4020-a226-814db5c6c8be" providerId="ADAL" clId="{C5588A03-EF5E-4B88-8F51-F698A6AC54B0}" dt="2022-04-20T13:28:27.530" v="9219" actId="21"/>
          <ac:spMkLst>
            <pc:docMk/>
            <pc:sldMk cId="0" sldId="820"/>
            <ac:spMk id="20" creationId="{99CF2BF7-9292-4151-8544-9CEA3696008B}"/>
          </ac:spMkLst>
        </pc:spChg>
        <pc:spChg chg="add del mod">
          <ac:chgData name="高増　潔" userId="151964c3-78cd-4020-a226-814db5c6c8be" providerId="ADAL" clId="{C5588A03-EF5E-4B88-8F51-F698A6AC54B0}" dt="2022-04-20T13:28:27.530" v="9219" actId="21"/>
          <ac:spMkLst>
            <pc:docMk/>
            <pc:sldMk cId="0" sldId="820"/>
            <ac:spMk id="21" creationId="{3B10A4AD-2B7A-405E-9D14-E914B89E75D7}"/>
          </ac:spMkLst>
        </pc:spChg>
        <pc:spChg chg="add del mod">
          <ac:chgData name="高増　潔" userId="151964c3-78cd-4020-a226-814db5c6c8be" providerId="ADAL" clId="{C5588A03-EF5E-4B88-8F51-F698A6AC54B0}" dt="2022-04-20T13:29:10.847" v="9226" actId="21"/>
          <ac:spMkLst>
            <pc:docMk/>
            <pc:sldMk cId="0" sldId="820"/>
            <ac:spMk id="22" creationId="{CC75FF38-A5B8-40EB-92CB-489FD09A432B}"/>
          </ac:spMkLst>
        </pc:spChg>
        <pc:spChg chg="add del mod">
          <ac:chgData name="高増　潔" userId="151964c3-78cd-4020-a226-814db5c6c8be" providerId="ADAL" clId="{C5588A03-EF5E-4B88-8F51-F698A6AC54B0}" dt="2022-04-20T13:29:10.847" v="9226" actId="21"/>
          <ac:spMkLst>
            <pc:docMk/>
            <pc:sldMk cId="0" sldId="820"/>
            <ac:spMk id="23" creationId="{5DD8A353-1C96-41CE-96AE-A35917CE759E}"/>
          </ac:spMkLst>
        </pc:spChg>
        <pc:spChg chg="mod">
          <ac:chgData name="高増　潔" userId="151964c3-78cd-4020-a226-814db5c6c8be" providerId="ADAL" clId="{C5588A03-EF5E-4B88-8F51-F698A6AC54B0}" dt="2022-04-20T10:00:03.787" v="3725"/>
          <ac:spMkLst>
            <pc:docMk/>
            <pc:sldMk cId="0" sldId="820"/>
            <ac:spMk id="25" creationId="{112481C1-6C85-4CBC-BF66-E7B5FED68F30}"/>
          </ac:spMkLst>
        </pc:spChg>
        <pc:spChg chg="mod">
          <ac:chgData name="高増　潔" userId="151964c3-78cd-4020-a226-814db5c6c8be" providerId="ADAL" clId="{C5588A03-EF5E-4B88-8F51-F698A6AC54B0}" dt="2022-04-20T10:00:03.787" v="3725"/>
          <ac:spMkLst>
            <pc:docMk/>
            <pc:sldMk cId="0" sldId="820"/>
            <ac:spMk id="26" creationId="{9FC31C85-2F2C-45A3-BC50-15D73C88AD6D}"/>
          </ac:spMkLst>
        </pc:spChg>
        <pc:spChg chg="add del mod">
          <ac:chgData name="高増　潔" userId="151964c3-78cd-4020-a226-814db5c6c8be" providerId="ADAL" clId="{C5588A03-EF5E-4B88-8F51-F698A6AC54B0}" dt="2022-04-20T13:29:10.847" v="9226" actId="21"/>
          <ac:spMkLst>
            <pc:docMk/>
            <pc:sldMk cId="0" sldId="820"/>
            <ac:spMk id="27" creationId="{A8A22B77-70FC-4F3E-8B23-559069298808}"/>
          </ac:spMkLst>
        </pc:spChg>
        <pc:spChg chg="add del mod">
          <ac:chgData name="高増　潔" userId="151964c3-78cd-4020-a226-814db5c6c8be" providerId="ADAL" clId="{C5588A03-EF5E-4B88-8F51-F698A6AC54B0}" dt="2022-04-20T13:29:10.847" v="9226" actId="21"/>
          <ac:spMkLst>
            <pc:docMk/>
            <pc:sldMk cId="0" sldId="820"/>
            <ac:spMk id="28" creationId="{EA96E07D-F738-4D6B-93E9-11D73FA1481F}"/>
          </ac:spMkLst>
        </pc:spChg>
        <pc:spChg chg="add del mod">
          <ac:chgData name="高増　潔" userId="151964c3-78cd-4020-a226-814db5c6c8be" providerId="ADAL" clId="{C5588A03-EF5E-4B88-8F51-F698A6AC54B0}" dt="2022-04-20T13:29:10.847" v="9226" actId="21"/>
          <ac:spMkLst>
            <pc:docMk/>
            <pc:sldMk cId="0" sldId="820"/>
            <ac:spMk id="29" creationId="{B2DD1A40-65A2-4CE2-A22E-A19116CB7C65}"/>
          </ac:spMkLst>
        </pc:spChg>
        <pc:spChg chg="add del mod">
          <ac:chgData name="高増　潔" userId="151964c3-78cd-4020-a226-814db5c6c8be" providerId="ADAL" clId="{C5588A03-EF5E-4B88-8F51-F698A6AC54B0}" dt="2022-04-21T01:49:11.912" v="9229" actId="21"/>
          <ac:spMkLst>
            <pc:docMk/>
            <pc:sldMk cId="0" sldId="820"/>
            <ac:spMk id="33" creationId="{A16A3F65-18FC-45AE-8B5F-DEACC74A4D7A}"/>
          </ac:spMkLst>
        </pc:spChg>
        <pc:spChg chg="add del mod">
          <ac:chgData name="高増　潔" userId="151964c3-78cd-4020-a226-814db5c6c8be" providerId="ADAL" clId="{C5588A03-EF5E-4B88-8F51-F698A6AC54B0}" dt="2022-04-21T01:49:11.912" v="9229" actId="21"/>
          <ac:spMkLst>
            <pc:docMk/>
            <pc:sldMk cId="0" sldId="820"/>
            <ac:spMk id="41" creationId="{E0D4E98D-F06B-4D1C-9479-C43B443594A0}"/>
          </ac:spMkLst>
        </pc:spChg>
        <pc:spChg chg="add del mod">
          <ac:chgData name="高増　潔" userId="151964c3-78cd-4020-a226-814db5c6c8be" providerId="ADAL" clId="{C5588A03-EF5E-4B88-8F51-F698A6AC54B0}" dt="2022-04-21T01:49:11.912" v="9229" actId="21"/>
          <ac:spMkLst>
            <pc:docMk/>
            <pc:sldMk cId="0" sldId="820"/>
            <ac:spMk id="42" creationId="{7BAF0ADE-7D50-4056-87C6-4A5CCFAC84BA}"/>
          </ac:spMkLst>
        </pc:spChg>
        <pc:spChg chg="add del mod">
          <ac:chgData name="高増　潔" userId="151964c3-78cd-4020-a226-814db5c6c8be" providerId="ADAL" clId="{C5588A03-EF5E-4B88-8F51-F698A6AC54B0}" dt="2022-04-20T13:27:44.295" v="9213" actId="21"/>
          <ac:spMkLst>
            <pc:docMk/>
            <pc:sldMk cId="0" sldId="820"/>
            <ac:spMk id="43" creationId="{14C6FC40-FE20-4D2F-B3AF-8CDAEBDF0AB3}"/>
          </ac:spMkLst>
        </pc:spChg>
        <pc:spChg chg="add del mod">
          <ac:chgData name="高増　潔" userId="151964c3-78cd-4020-a226-814db5c6c8be" providerId="ADAL" clId="{C5588A03-EF5E-4B88-8F51-F698A6AC54B0}" dt="2022-04-21T01:49:11.912" v="9229" actId="21"/>
          <ac:spMkLst>
            <pc:docMk/>
            <pc:sldMk cId="0" sldId="820"/>
            <ac:spMk id="47" creationId="{F4E81B9A-2C99-4D85-9D3D-08CC4D36F0E7}"/>
          </ac:spMkLst>
        </pc:spChg>
        <pc:spChg chg="add del mod">
          <ac:chgData name="高増　潔" userId="151964c3-78cd-4020-a226-814db5c6c8be" providerId="ADAL" clId="{C5588A03-EF5E-4B88-8F51-F698A6AC54B0}" dt="2022-04-20T13:28:48.313" v="9223" actId="21"/>
          <ac:spMkLst>
            <pc:docMk/>
            <pc:sldMk cId="0" sldId="820"/>
            <ac:spMk id="48" creationId="{EF559E09-1888-4E43-A443-713932FFF0C7}"/>
          </ac:spMkLst>
        </pc:spChg>
        <pc:spChg chg="add del mod">
          <ac:chgData name="高増　潔" userId="151964c3-78cd-4020-a226-814db5c6c8be" providerId="ADAL" clId="{C5588A03-EF5E-4B88-8F51-F698A6AC54B0}" dt="2022-04-21T01:49:11.912" v="9229" actId="21"/>
          <ac:spMkLst>
            <pc:docMk/>
            <pc:sldMk cId="0" sldId="820"/>
            <ac:spMk id="52" creationId="{F10D5C7E-8436-4558-94A4-F41500D1C4FE}"/>
          </ac:spMkLst>
        </pc:spChg>
        <pc:spChg chg="add mod">
          <ac:chgData name="高増　潔" userId="151964c3-78cd-4020-a226-814db5c6c8be" providerId="ADAL" clId="{C5588A03-EF5E-4B88-8F51-F698A6AC54B0}" dt="2022-04-21T01:49:27.485" v="9234" actId="1076"/>
          <ac:spMkLst>
            <pc:docMk/>
            <pc:sldMk cId="0" sldId="820"/>
            <ac:spMk id="53" creationId="{230AAEFA-A66D-4A2E-84F5-995985B5F27C}"/>
          </ac:spMkLst>
        </pc:spChg>
        <pc:spChg chg="mod">
          <ac:chgData name="高増　潔" userId="151964c3-78cd-4020-a226-814db5c6c8be" providerId="ADAL" clId="{C5588A03-EF5E-4B88-8F51-F698A6AC54B0}" dt="2022-04-21T01:52:20.703" v="9358" actId="207"/>
          <ac:spMkLst>
            <pc:docMk/>
            <pc:sldMk cId="0" sldId="820"/>
            <ac:spMk id="18438" creationId="{00000000-0000-0000-0000-000000000000}"/>
          </ac:spMkLst>
        </pc:spChg>
        <pc:spChg chg="mod">
          <ac:chgData name="高増　潔" userId="151964c3-78cd-4020-a226-814db5c6c8be" providerId="ADAL" clId="{C5588A03-EF5E-4B88-8F51-F698A6AC54B0}" dt="2022-04-20T09:58:54.424" v="3720"/>
          <ac:spMkLst>
            <pc:docMk/>
            <pc:sldMk cId="0" sldId="820"/>
            <ac:spMk id="700418" creationId="{00000000-0000-0000-0000-000000000000}"/>
          </ac:spMkLst>
        </pc:spChg>
        <pc:grpChg chg="add del mod">
          <ac:chgData name="高増　潔" userId="151964c3-78cd-4020-a226-814db5c6c8be" providerId="ADAL" clId="{C5588A03-EF5E-4B88-8F51-F698A6AC54B0}" dt="2022-04-20T13:28:27.530" v="9219" actId="21"/>
          <ac:grpSpMkLst>
            <pc:docMk/>
            <pc:sldMk cId="0" sldId="820"/>
            <ac:grpSpMk id="13" creationId="{4D2ADFCF-937F-4ACE-9B72-EC05A71F68AC}"/>
          </ac:grpSpMkLst>
        </pc:grpChg>
        <pc:grpChg chg="mod">
          <ac:chgData name="高増　潔" userId="151964c3-78cd-4020-a226-814db5c6c8be" providerId="ADAL" clId="{C5588A03-EF5E-4B88-8F51-F698A6AC54B0}" dt="2022-04-20T10:00:03.787" v="3725"/>
          <ac:grpSpMkLst>
            <pc:docMk/>
            <pc:sldMk cId="0" sldId="820"/>
            <ac:grpSpMk id="14" creationId="{631E1CB3-B718-462B-B60D-07FFFC1C249D}"/>
          </ac:grpSpMkLst>
        </pc:grpChg>
        <pc:grpChg chg="mod">
          <ac:chgData name="高増　潔" userId="151964c3-78cd-4020-a226-814db5c6c8be" providerId="ADAL" clId="{C5588A03-EF5E-4B88-8F51-F698A6AC54B0}" dt="2022-04-20T10:00:03.787" v="3725"/>
          <ac:grpSpMkLst>
            <pc:docMk/>
            <pc:sldMk cId="0" sldId="820"/>
            <ac:grpSpMk id="15" creationId="{A43819FF-A99C-4B50-AAA0-254003351BEF}"/>
          </ac:grpSpMkLst>
        </pc:grpChg>
        <pc:grpChg chg="add del mod">
          <ac:chgData name="高増　潔" userId="151964c3-78cd-4020-a226-814db5c6c8be" providerId="ADAL" clId="{C5588A03-EF5E-4B88-8F51-F698A6AC54B0}" dt="2022-04-20T13:29:10.847" v="9226" actId="21"/>
          <ac:grpSpMkLst>
            <pc:docMk/>
            <pc:sldMk cId="0" sldId="820"/>
            <ac:grpSpMk id="24" creationId="{28C0F9E2-1BA7-410A-9100-ED5118CDB4D2}"/>
          </ac:grpSpMkLst>
        </pc:grpChg>
        <pc:grpChg chg="add del mod">
          <ac:chgData name="高増　潔" userId="151964c3-78cd-4020-a226-814db5c6c8be" providerId="ADAL" clId="{C5588A03-EF5E-4B88-8F51-F698A6AC54B0}" dt="2022-04-21T01:49:11.912" v="9229" actId="21"/>
          <ac:grpSpMkLst>
            <pc:docMk/>
            <pc:sldMk cId="0" sldId="820"/>
            <ac:grpSpMk id="37" creationId="{81F4591E-D4DA-4BD1-A95F-50E4A0C51565}"/>
          </ac:grpSpMkLst>
        </pc:grpChg>
        <pc:picChg chg="del mod">
          <ac:chgData name="高増　潔" userId="151964c3-78cd-4020-a226-814db5c6c8be" providerId="ADAL" clId="{C5588A03-EF5E-4B88-8F51-F698A6AC54B0}" dt="2022-04-21T01:49:11.912" v="9229" actId="21"/>
          <ac:picMkLst>
            <pc:docMk/>
            <pc:sldMk cId="0" sldId="820"/>
            <ac:picMk id="2" creationId="{348A139B-098F-4399-A1B9-9F7F64D79A04}"/>
          </ac:picMkLst>
        </pc:picChg>
        <pc:picChg chg="del mod ord">
          <ac:chgData name="高増　潔" userId="151964c3-78cd-4020-a226-814db5c6c8be" providerId="ADAL" clId="{C5588A03-EF5E-4B88-8F51-F698A6AC54B0}" dt="2022-04-21T01:49:11.912" v="9229" actId="21"/>
          <ac:picMkLst>
            <pc:docMk/>
            <pc:sldMk cId="0" sldId="820"/>
            <ac:picMk id="3" creationId="{06385391-690B-43F2-9359-0B70AA627CD7}"/>
          </ac:picMkLst>
        </pc:picChg>
        <pc:picChg chg="del mod ord">
          <ac:chgData name="高増　潔" userId="151964c3-78cd-4020-a226-814db5c6c8be" providerId="ADAL" clId="{C5588A03-EF5E-4B88-8F51-F698A6AC54B0}" dt="2022-04-21T01:49:11.912" v="9229" actId="21"/>
          <ac:picMkLst>
            <pc:docMk/>
            <pc:sldMk cId="0" sldId="820"/>
            <ac:picMk id="4" creationId="{E480AF4B-E4E4-48B9-B5AF-25D314EEB0C0}"/>
          </ac:picMkLst>
        </pc:picChg>
        <pc:picChg chg="del mod">
          <ac:chgData name="高増　潔" userId="151964c3-78cd-4020-a226-814db5c6c8be" providerId="ADAL" clId="{C5588A03-EF5E-4B88-8F51-F698A6AC54B0}" dt="2022-04-21T01:49:11.912" v="9229" actId="21"/>
          <ac:picMkLst>
            <pc:docMk/>
            <pc:sldMk cId="0" sldId="820"/>
            <ac:picMk id="8" creationId="{0537220D-0CFB-49F4-ACEE-78D872C7D3DE}"/>
          </ac:picMkLst>
        </pc:picChg>
        <pc:picChg chg="del mod">
          <ac:chgData name="高増　潔" userId="151964c3-78cd-4020-a226-814db5c6c8be" providerId="ADAL" clId="{C5588A03-EF5E-4B88-8F51-F698A6AC54B0}" dt="2022-04-21T01:49:11.912" v="9229" actId="21"/>
          <ac:picMkLst>
            <pc:docMk/>
            <pc:sldMk cId="0" sldId="820"/>
            <ac:picMk id="9" creationId="{B64BFF5B-E6A1-492E-9CC4-EFF01815C77E}"/>
          </ac:picMkLst>
        </pc:picChg>
        <pc:picChg chg="del">
          <ac:chgData name="高増　潔" userId="151964c3-78cd-4020-a226-814db5c6c8be" providerId="ADAL" clId="{C5588A03-EF5E-4B88-8F51-F698A6AC54B0}" dt="2022-04-20T10:00:02.315" v="3724" actId="478"/>
          <ac:picMkLst>
            <pc:docMk/>
            <pc:sldMk cId="0" sldId="820"/>
            <ac:picMk id="10" creationId="{00000000-0000-0000-0000-000000000000}"/>
          </ac:picMkLst>
        </pc:picChg>
        <pc:picChg chg="mod">
          <ac:chgData name="高増　潔" userId="151964c3-78cd-4020-a226-814db5c6c8be" providerId="ADAL" clId="{C5588A03-EF5E-4B88-8F51-F698A6AC54B0}" dt="2022-04-21T01:49:21.835" v="9232" actId="1076"/>
          <ac:picMkLst>
            <pc:docMk/>
            <pc:sldMk cId="0" sldId="820"/>
            <ac:picMk id="10" creationId="{E0945965-8670-4F85-B327-85CDFE9333B1}"/>
          </ac:picMkLst>
        </pc:picChg>
        <pc:picChg chg="del">
          <ac:chgData name="高増　潔" userId="151964c3-78cd-4020-a226-814db5c6c8be" providerId="ADAL" clId="{C5588A03-EF5E-4B88-8F51-F698A6AC54B0}" dt="2022-04-20T10:00:01.647" v="3723" actId="478"/>
          <ac:picMkLst>
            <pc:docMk/>
            <pc:sldMk cId="0" sldId="820"/>
            <ac:picMk id="11" creationId="{0898FA7C-8E69-472C-AE03-EF9C87315A74}"/>
          </ac:picMkLst>
        </pc:picChg>
        <pc:picChg chg="del mod">
          <ac:chgData name="高増　潔" userId="151964c3-78cd-4020-a226-814db5c6c8be" providerId="ADAL" clId="{C5588A03-EF5E-4B88-8F51-F698A6AC54B0}" dt="2022-04-20T08:47:07.508" v="2757" actId="478"/>
          <ac:picMkLst>
            <pc:docMk/>
            <pc:sldMk cId="0" sldId="820"/>
            <ac:picMk id="18439" creationId="{00000000-0000-0000-0000-000000000000}"/>
          </ac:picMkLst>
        </pc:picChg>
        <pc:cxnChg chg="add del mod">
          <ac:chgData name="高増　潔" userId="151964c3-78cd-4020-a226-814db5c6c8be" providerId="ADAL" clId="{C5588A03-EF5E-4B88-8F51-F698A6AC54B0}" dt="2022-04-21T01:49:11.912" v="9229" actId="21"/>
          <ac:cxnSpMkLst>
            <pc:docMk/>
            <pc:sldMk cId="0" sldId="820"/>
            <ac:cxnSpMk id="30" creationId="{10EC2440-039A-4B76-97AC-0F05114E8E2C}"/>
          </ac:cxnSpMkLst>
        </pc:cxnChg>
        <pc:cxnChg chg="add del mod">
          <ac:chgData name="高増　潔" userId="151964c3-78cd-4020-a226-814db5c6c8be" providerId="ADAL" clId="{C5588A03-EF5E-4B88-8F51-F698A6AC54B0}" dt="2022-04-21T01:49:11.912" v="9229" actId="21"/>
          <ac:cxnSpMkLst>
            <pc:docMk/>
            <pc:sldMk cId="0" sldId="820"/>
            <ac:cxnSpMk id="31" creationId="{99B4ECA5-2829-45EB-81E9-B4792DF86BA4}"/>
          </ac:cxnSpMkLst>
        </pc:cxnChg>
        <pc:cxnChg chg="add del mod">
          <ac:chgData name="高増　潔" userId="151964c3-78cd-4020-a226-814db5c6c8be" providerId="ADAL" clId="{C5588A03-EF5E-4B88-8F51-F698A6AC54B0}" dt="2022-04-21T01:49:11.912" v="9229" actId="21"/>
          <ac:cxnSpMkLst>
            <pc:docMk/>
            <pc:sldMk cId="0" sldId="820"/>
            <ac:cxnSpMk id="32" creationId="{3A5DC649-C00E-4DB2-9700-72A6B0668FA6}"/>
          </ac:cxnSpMkLst>
        </pc:cxnChg>
        <pc:cxnChg chg="add del mod">
          <ac:chgData name="高増　潔" userId="151964c3-78cd-4020-a226-814db5c6c8be" providerId="ADAL" clId="{C5588A03-EF5E-4B88-8F51-F698A6AC54B0}" dt="2022-04-21T01:49:11.912" v="9229" actId="21"/>
          <ac:cxnSpMkLst>
            <pc:docMk/>
            <pc:sldMk cId="0" sldId="820"/>
            <ac:cxnSpMk id="34" creationId="{DEB6B59D-55ED-42C4-B8E1-A17610B0AFDF}"/>
          </ac:cxnSpMkLst>
        </pc:cxnChg>
        <pc:cxnChg chg="add del mod">
          <ac:chgData name="高増　潔" userId="151964c3-78cd-4020-a226-814db5c6c8be" providerId="ADAL" clId="{C5588A03-EF5E-4B88-8F51-F698A6AC54B0}" dt="2022-04-21T01:49:11.912" v="9229" actId="21"/>
          <ac:cxnSpMkLst>
            <pc:docMk/>
            <pc:sldMk cId="0" sldId="820"/>
            <ac:cxnSpMk id="35" creationId="{E22DD95C-1B8D-4B52-8050-BCCBB3DC26EF}"/>
          </ac:cxnSpMkLst>
        </pc:cxnChg>
        <pc:cxnChg chg="add del mod">
          <ac:chgData name="高増　潔" userId="151964c3-78cd-4020-a226-814db5c6c8be" providerId="ADAL" clId="{C5588A03-EF5E-4B88-8F51-F698A6AC54B0}" dt="2022-04-21T01:49:11.912" v="9229" actId="21"/>
          <ac:cxnSpMkLst>
            <pc:docMk/>
            <pc:sldMk cId="0" sldId="820"/>
            <ac:cxnSpMk id="36" creationId="{588894C3-D675-434D-A771-A5C48B57722D}"/>
          </ac:cxnSpMkLst>
        </pc:cxnChg>
        <pc:cxnChg chg="mod">
          <ac:chgData name="高増　潔" userId="151964c3-78cd-4020-a226-814db5c6c8be" providerId="ADAL" clId="{C5588A03-EF5E-4B88-8F51-F698A6AC54B0}" dt="2022-04-20T10:00:03.787" v="3725"/>
          <ac:cxnSpMkLst>
            <pc:docMk/>
            <pc:sldMk cId="0" sldId="820"/>
            <ac:cxnSpMk id="38" creationId="{81F600FF-9120-4B15-B41C-7486A90E45FC}"/>
          </ac:cxnSpMkLst>
        </pc:cxnChg>
        <pc:cxnChg chg="mod">
          <ac:chgData name="高増　潔" userId="151964c3-78cd-4020-a226-814db5c6c8be" providerId="ADAL" clId="{C5588A03-EF5E-4B88-8F51-F698A6AC54B0}" dt="2022-04-20T10:00:03.787" v="3725"/>
          <ac:cxnSpMkLst>
            <pc:docMk/>
            <pc:sldMk cId="0" sldId="820"/>
            <ac:cxnSpMk id="39" creationId="{91D80EEB-72F8-491B-9119-4C40A527A99F}"/>
          </ac:cxnSpMkLst>
        </pc:cxnChg>
        <pc:cxnChg chg="mod">
          <ac:chgData name="高増　潔" userId="151964c3-78cd-4020-a226-814db5c6c8be" providerId="ADAL" clId="{C5588A03-EF5E-4B88-8F51-F698A6AC54B0}" dt="2022-04-20T10:00:03.787" v="3725"/>
          <ac:cxnSpMkLst>
            <pc:docMk/>
            <pc:sldMk cId="0" sldId="820"/>
            <ac:cxnSpMk id="40" creationId="{0188758A-815D-4448-9B3B-6478439BEF31}"/>
          </ac:cxnSpMkLst>
        </pc:cxnChg>
        <pc:cxnChg chg="add del mod">
          <ac:chgData name="高増　潔" userId="151964c3-78cd-4020-a226-814db5c6c8be" providerId="ADAL" clId="{C5588A03-EF5E-4B88-8F51-F698A6AC54B0}" dt="2022-04-21T01:49:11.912" v="9229" actId="21"/>
          <ac:cxnSpMkLst>
            <pc:docMk/>
            <pc:sldMk cId="0" sldId="820"/>
            <ac:cxnSpMk id="44" creationId="{9AD14FD1-7C15-4F4E-AE65-B89087E46607}"/>
          </ac:cxnSpMkLst>
        </pc:cxnChg>
        <pc:cxnChg chg="add del mod">
          <ac:chgData name="高増　潔" userId="151964c3-78cd-4020-a226-814db5c6c8be" providerId="ADAL" clId="{C5588A03-EF5E-4B88-8F51-F698A6AC54B0}" dt="2022-04-21T01:49:11.912" v="9229" actId="21"/>
          <ac:cxnSpMkLst>
            <pc:docMk/>
            <pc:sldMk cId="0" sldId="820"/>
            <ac:cxnSpMk id="45" creationId="{FBB0464F-D5F2-41A3-A31C-721B13E5D8C4}"/>
          </ac:cxnSpMkLst>
        </pc:cxnChg>
        <pc:cxnChg chg="add del mod">
          <ac:chgData name="高増　潔" userId="151964c3-78cd-4020-a226-814db5c6c8be" providerId="ADAL" clId="{C5588A03-EF5E-4B88-8F51-F698A6AC54B0}" dt="2022-04-21T01:49:11.912" v="9229" actId="21"/>
          <ac:cxnSpMkLst>
            <pc:docMk/>
            <pc:sldMk cId="0" sldId="820"/>
            <ac:cxnSpMk id="46" creationId="{2239BCC7-49AA-47D8-97BD-1809651812D5}"/>
          </ac:cxnSpMkLst>
        </pc:cxnChg>
        <pc:cxnChg chg="add del mod">
          <ac:chgData name="高増　潔" userId="151964c3-78cd-4020-a226-814db5c6c8be" providerId="ADAL" clId="{C5588A03-EF5E-4B88-8F51-F698A6AC54B0}" dt="2022-04-21T01:49:11.912" v="9229" actId="21"/>
          <ac:cxnSpMkLst>
            <pc:docMk/>
            <pc:sldMk cId="0" sldId="820"/>
            <ac:cxnSpMk id="49" creationId="{7B5B3115-934C-4705-B4D7-A2C45E30FC5F}"/>
          </ac:cxnSpMkLst>
        </pc:cxnChg>
        <pc:cxnChg chg="add del mod">
          <ac:chgData name="高増　潔" userId="151964c3-78cd-4020-a226-814db5c6c8be" providerId="ADAL" clId="{C5588A03-EF5E-4B88-8F51-F698A6AC54B0}" dt="2022-04-21T01:49:11.912" v="9229" actId="21"/>
          <ac:cxnSpMkLst>
            <pc:docMk/>
            <pc:sldMk cId="0" sldId="820"/>
            <ac:cxnSpMk id="50" creationId="{584B7605-268C-40AD-AF3C-1DD48CA74E84}"/>
          </ac:cxnSpMkLst>
        </pc:cxnChg>
        <pc:cxnChg chg="add del mod">
          <ac:chgData name="高増　潔" userId="151964c3-78cd-4020-a226-814db5c6c8be" providerId="ADAL" clId="{C5588A03-EF5E-4B88-8F51-F698A6AC54B0}" dt="2022-04-21T01:49:11.912" v="9229" actId="21"/>
          <ac:cxnSpMkLst>
            <pc:docMk/>
            <pc:sldMk cId="0" sldId="820"/>
            <ac:cxnSpMk id="51" creationId="{1080F316-E41F-482A-BDD7-9C0668DC4466}"/>
          </ac:cxnSpMkLst>
        </pc:cxnChg>
      </pc:sldChg>
      <pc:sldChg chg="addSp delSp modSp mod">
        <pc:chgData name="高増　潔" userId="151964c3-78cd-4020-a226-814db5c6c8be" providerId="ADAL" clId="{C5588A03-EF5E-4B88-8F51-F698A6AC54B0}" dt="2022-04-21T01:57:05.554" v="9591" actId="6549"/>
        <pc:sldMkLst>
          <pc:docMk/>
          <pc:sldMk cId="0" sldId="822"/>
        </pc:sldMkLst>
        <pc:spChg chg="mod">
          <ac:chgData name="高増　潔" userId="151964c3-78cd-4020-a226-814db5c6c8be" providerId="ADAL" clId="{C5588A03-EF5E-4B88-8F51-F698A6AC54B0}" dt="2022-04-20T09:56:54.428" v="3599"/>
          <ac:spMkLst>
            <pc:docMk/>
            <pc:sldMk cId="0" sldId="822"/>
            <ac:spMk id="10" creationId="{00000000-0000-0000-0000-000000000000}"/>
          </ac:spMkLst>
        </pc:spChg>
        <pc:spChg chg="mod">
          <ac:chgData name="高増　潔" userId="151964c3-78cd-4020-a226-814db5c6c8be" providerId="ADAL" clId="{C5588A03-EF5E-4B88-8F51-F698A6AC54B0}" dt="2022-04-20T09:56:54.428" v="3599"/>
          <ac:spMkLst>
            <pc:docMk/>
            <pc:sldMk cId="0" sldId="822"/>
            <ac:spMk id="11" creationId="{00000000-0000-0000-0000-000000000000}"/>
          </ac:spMkLst>
        </pc:spChg>
        <pc:spChg chg="mod">
          <ac:chgData name="高増　潔" userId="151964c3-78cd-4020-a226-814db5c6c8be" providerId="ADAL" clId="{C5588A03-EF5E-4B88-8F51-F698A6AC54B0}" dt="2022-04-20T09:56:54.428" v="3599"/>
          <ac:spMkLst>
            <pc:docMk/>
            <pc:sldMk cId="0" sldId="822"/>
            <ac:spMk id="12" creationId="{00000000-0000-0000-0000-000000000000}"/>
          </ac:spMkLst>
        </pc:spChg>
        <pc:spChg chg="add mod">
          <ac:chgData name="高増　潔" userId="151964c3-78cd-4020-a226-814db5c6c8be" providerId="ADAL" clId="{C5588A03-EF5E-4B88-8F51-F698A6AC54B0}" dt="2022-04-21T01:53:32.326" v="9368" actId="1076"/>
          <ac:spMkLst>
            <pc:docMk/>
            <pc:sldMk cId="0" sldId="822"/>
            <ac:spMk id="13" creationId="{72D46968-7252-4CE0-9924-3BBB5AB776BD}"/>
          </ac:spMkLst>
        </pc:spChg>
        <pc:spChg chg="add del">
          <ac:chgData name="高増　潔" userId="151964c3-78cd-4020-a226-814db5c6c8be" providerId="ADAL" clId="{C5588A03-EF5E-4B88-8F51-F698A6AC54B0}" dt="2022-04-20T10:44:52.383" v="3894" actId="22"/>
          <ac:spMkLst>
            <pc:docMk/>
            <pc:sldMk cId="0" sldId="822"/>
            <ac:spMk id="14" creationId="{D530484F-D6D8-47FB-A6A9-C83532E1B49F}"/>
          </ac:spMkLst>
        </pc:spChg>
        <pc:spChg chg="add mod">
          <ac:chgData name="高増　潔" userId="151964c3-78cd-4020-a226-814db5c6c8be" providerId="ADAL" clId="{C5588A03-EF5E-4B88-8F51-F698A6AC54B0}" dt="2022-04-21T01:54:43.217" v="9394" actId="1076"/>
          <ac:spMkLst>
            <pc:docMk/>
            <pc:sldMk cId="0" sldId="822"/>
            <ac:spMk id="15" creationId="{F980D9FA-8261-4264-A8B2-FD47DCB7F57F}"/>
          </ac:spMkLst>
        </pc:spChg>
        <pc:spChg chg="add del mod">
          <ac:chgData name="高増　潔" userId="151964c3-78cd-4020-a226-814db5c6c8be" providerId="ADAL" clId="{C5588A03-EF5E-4B88-8F51-F698A6AC54B0}" dt="2022-04-21T01:54:05.857" v="9377" actId="478"/>
          <ac:spMkLst>
            <pc:docMk/>
            <pc:sldMk cId="0" sldId="822"/>
            <ac:spMk id="17" creationId="{E4862AFF-20DB-423E-9E62-C1BDF1F3CA6A}"/>
          </ac:spMkLst>
        </pc:spChg>
        <pc:spChg chg="add del mod">
          <ac:chgData name="高増　潔" userId="151964c3-78cd-4020-a226-814db5c6c8be" providerId="ADAL" clId="{C5588A03-EF5E-4B88-8F51-F698A6AC54B0}" dt="2022-04-20T11:09:07.278" v="4901" actId="478"/>
          <ac:spMkLst>
            <pc:docMk/>
            <pc:sldMk cId="0" sldId="822"/>
            <ac:spMk id="18" creationId="{53CBE4D1-F901-4B3F-9DC6-6C4B5A3667EE}"/>
          </ac:spMkLst>
        </pc:spChg>
        <pc:spChg chg="mod">
          <ac:chgData name="高増　潔" userId="151964c3-78cd-4020-a226-814db5c6c8be" providerId="ADAL" clId="{C5588A03-EF5E-4B88-8F51-F698A6AC54B0}" dt="2022-04-21T01:57:05.554" v="9591" actId="6549"/>
          <ac:spMkLst>
            <pc:docMk/>
            <pc:sldMk cId="0" sldId="822"/>
            <ac:spMk id="23558" creationId="{00000000-0000-0000-0000-000000000000}"/>
          </ac:spMkLst>
        </pc:spChg>
        <pc:spChg chg="mod">
          <ac:chgData name="高増　潔" userId="151964c3-78cd-4020-a226-814db5c6c8be" providerId="ADAL" clId="{C5588A03-EF5E-4B88-8F51-F698A6AC54B0}" dt="2022-04-21T01:53:25.964" v="9366" actId="1076"/>
          <ac:spMkLst>
            <pc:docMk/>
            <pc:sldMk cId="0" sldId="822"/>
            <ac:spMk id="23560" creationId="{00000000-0000-0000-0000-000000000000}"/>
          </ac:spMkLst>
        </pc:spChg>
        <pc:spChg chg="mod">
          <ac:chgData name="高増　潔" userId="151964c3-78cd-4020-a226-814db5c6c8be" providerId="ADAL" clId="{C5588A03-EF5E-4B88-8F51-F698A6AC54B0}" dt="2022-04-21T01:53:28.573" v="9367" actId="1076"/>
          <ac:spMkLst>
            <pc:docMk/>
            <pc:sldMk cId="0" sldId="822"/>
            <ac:spMk id="23561" creationId="{00000000-0000-0000-0000-000000000000}"/>
          </ac:spMkLst>
        </pc:spChg>
        <pc:spChg chg="mod">
          <ac:chgData name="高増　潔" userId="151964c3-78cd-4020-a226-814db5c6c8be" providerId="ADAL" clId="{C5588A03-EF5E-4B88-8F51-F698A6AC54B0}" dt="2022-04-20T11:37:16.869" v="6670" actId="6549"/>
          <ac:spMkLst>
            <pc:docMk/>
            <pc:sldMk cId="0" sldId="822"/>
            <ac:spMk id="808962" creationId="{00000000-0000-0000-0000-000000000000}"/>
          </ac:spMkLst>
        </pc:spChg>
        <pc:picChg chg="mod ord">
          <ac:chgData name="高増　潔" userId="151964c3-78cd-4020-a226-814db5c6c8be" providerId="ADAL" clId="{C5588A03-EF5E-4B88-8F51-F698A6AC54B0}" dt="2022-04-21T01:53:23.275" v="9365" actId="14100"/>
          <ac:picMkLst>
            <pc:docMk/>
            <pc:sldMk cId="0" sldId="822"/>
            <ac:picMk id="2" creationId="{4A743EC8-AB55-4E10-911D-C2ED5E59F574}"/>
          </ac:picMkLst>
        </pc:picChg>
        <pc:picChg chg="add del mod ord modCrop">
          <ac:chgData name="高増　潔" userId="151964c3-78cd-4020-a226-814db5c6c8be" providerId="ADAL" clId="{C5588A03-EF5E-4B88-8F51-F698A6AC54B0}" dt="2022-04-20T13:16:59.895" v="9179" actId="21"/>
          <ac:picMkLst>
            <pc:docMk/>
            <pc:sldMk cId="0" sldId="822"/>
            <ac:picMk id="3" creationId="{4D163995-DB1C-486A-A43E-33C1A812A650}"/>
          </ac:picMkLst>
        </pc:picChg>
        <pc:picChg chg="add mod">
          <ac:chgData name="高増　潔" userId="151964c3-78cd-4020-a226-814db5c6c8be" providerId="ADAL" clId="{C5588A03-EF5E-4B88-8F51-F698A6AC54B0}" dt="2022-04-21T01:54:39.799" v="9393" actId="14100"/>
          <ac:picMkLst>
            <pc:docMk/>
            <pc:sldMk cId="0" sldId="822"/>
            <ac:picMk id="16" creationId="{4F7D356E-7988-4F36-A1DE-60A04F57AB20}"/>
          </ac:picMkLst>
        </pc:picChg>
        <pc:picChg chg="del">
          <ac:chgData name="高増　潔" userId="151964c3-78cd-4020-a226-814db5c6c8be" providerId="ADAL" clId="{C5588A03-EF5E-4B88-8F51-F698A6AC54B0}" dt="2022-04-15T10:03:44.917" v="1100" actId="478"/>
          <ac:picMkLst>
            <pc:docMk/>
            <pc:sldMk cId="0" sldId="822"/>
            <ac:picMk id="23559" creationId="{00000000-0000-0000-0000-000000000000}"/>
          </ac:picMkLst>
        </pc:picChg>
      </pc:sldChg>
      <pc:sldChg chg="addSp modSp mod ord">
        <pc:chgData name="高増　潔" userId="151964c3-78cd-4020-a226-814db5c6c8be" providerId="ADAL" clId="{C5588A03-EF5E-4B88-8F51-F698A6AC54B0}" dt="2022-04-21T12:52:30.435" v="10355" actId="6549"/>
        <pc:sldMkLst>
          <pc:docMk/>
          <pc:sldMk cId="0" sldId="823"/>
        </pc:sldMkLst>
        <pc:spChg chg="mod">
          <ac:chgData name="高増　潔" userId="151964c3-78cd-4020-a226-814db5c6c8be" providerId="ADAL" clId="{C5588A03-EF5E-4B88-8F51-F698A6AC54B0}" dt="2022-04-21T12:52:30.435" v="10355" actId="6549"/>
          <ac:spMkLst>
            <pc:docMk/>
            <pc:sldMk cId="0" sldId="823"/>
            <ac:spMk id="9" creationId="{00000000-0000-0000-0000-000000000000}"/>
          </ac:spMkLst>
        </pc:spChg>
        <pc:spChg chg="add mod">
          <ac:chgData name="高増　潔" userId="151964c3-78cd-4020-a226-814db5c6c8be" providerId="ADAL" clId="{C5588A03-EF5E-4B88-8F51-F698A6AC54B0}" dt="2022-04-20T11:44:15.850" v="6828" actId="1076"/>
          <ac:spMkLst>
            <pc:docMk/>
            <pc:sldMk cId="0" sldId="823"/>
            <ac:spMk id="10" creationId="{6D2E087A-2F8C-4511-9028-427F585ED124}"/>
          </ac:spMkLst>
        </pc:spChg>
        <pc:spChg chg="add mod">
          <ac:chgData name="高増　潔" userId="151964c3-78cd-4020-a226-814db5c6c8be" providerId="ADAL" clId="{C5588A03-EF5E-4B88-8F51-F698A6AC54B0}" dt="2022-04-20T11:44:21.230" v="6830" actId="1076"/>
          <ac:spMkLst>
            <pc:docMk/>
            <pc:sldMk cId="0" sldId="823"/>
            <ac:spMk id="11" creationId="{60A376CF-EE55-47AA-96F8-08AC00A9DA9D}"/>
          </ac:spMkLst>
        </pc:spChg>
        <pc:spChg chg="mod">
          <ac:chgData name="高増　潔" userId="151964c3-78cd-4020-a226-814db5c6c8be" providerId="ADAL" clId="{C5588A03-EF5E-4B88-8F51-F698A6AC54B0}" dt="2022-04-20T09:56:54.428" v="3599"/>
          <ac:spMkLst>
            <pc:docMk/>
            <pc:sldMk cId="0" sldId="823"/>
            <ac:spMk id="12" creationId="{00000000-0000-0000-0000-000000000000}"/>
          </ac:spMkLst>
        </pc:spChg>
        <pc:spChg chg="mod">
          <ac:chgData name="高増　潔" userId="151964c3-78cd-4020-a226-814db5c6c8be" providerId="ADAL" clId="{C5588A03-EF5E-4B88-8F51-F698A6AC54B0}" dt="2022-04-20T09:56:54.428" v="3599"/>
          <ac:spMkLst>
            <pc:docMk/>
            <pc:sldMk cId="0" sldId="823"/>
            <ac:spMk id="13" creationId="{00000000-0000-0000-0000-000000000000}"/>
          </ac:spMkLst>
        </pc:spChg>
        <pc:spChg chg="mod">
          <ac:chgData name="高増　潔" userId="151964c3-78cd-4020-a226-814db5c6c8be" providerId="ADAL" clId="{C5588A03-EF5E-4B88-8F51-F698A6AC54B0}" dt="2022-04-20T09:56:54.428" v="3599"/>
          <ac:spMkLst>
            <pc:docMk/>
            <pc:sldMk cId="0" sldId="823"/>
            <ac:spMk id="14" creationId="{00000000-0000-0000-0000-000000000000}"/>
          </ac:spMkLst>
        </pc:spChg>
        <pc:spChg chg="mod">
          <ac:chgData name="高増　潔" userId="151964c3-78cd-4020-a226-814db5c6c8be" providerId="ADAL" clId="{C5588A03-EF5E-4B88-8F51-F698A6AC54B0}" dt="2022-04-21T01:52:54.031" v="9364" actId="207"/>
          <ac:spMkLst>
            <pc:docMk/>
            <pc:sldMk cId="0" sldId="823"/>
            <ac:spMk id="5123" creationId="{00000000-0000-0000-0000-000000000000}"/>
          </ac:spMkLst>
        </pc:spChg>
        <pc:spChg chg="mod">
          <ac:chgData name="高増　潔" userId="151964c3-78cd-4020-a226-814db5c6c8be" providerId="ADAL" clId="{C5588A03-EF5E-4B88-8F51-F698A6AC54B0}" dt="2022-04-20T11:37:05.348" v="6648"/>
          <ac:spMkLst>
            <pc:docMk/>
            <pc:sldMk cId="0" sldId="823"/>
            <ac:spMk id="1049602" creationId="{00000000-0000-0000-0000-000000000000}"/>
          </ac:spMkLst>
        </pc:spChg>
        <pc:picChg chg="add mod ord">
          <ac:chgData name="高増　潔" userId="151964c3-78cd-4020-a226-814db5c6c8be" providerId="ADAL" clId="{C5588A03-EF5E-4B88-8F51-F698A6AC54B0}" dt="2022-04-20T11:44:11.600" v="6826" actId="1076"/>
          <ac:picMkLst>
            <pc:docMk/>
            <pc:sldMk cId="0" sldId="823"/>
            <ac:picMk id="15" creationId="{E8C81AD8-280B-4E37-9939-4B798161660D}"/>
          </ac:picMkLst>
        </pc:picChg>
        <pc:picChg chg="mod modCrop">
          <ac:chgData name="高増　潔" userId="151964c3-78cd-4020-a226-814db5c6c8be" providerId="ADAL" clId="{C5588A03-EF5E-4B88-8F51-F698A6AC54B0}" dt="2022-04-20T11:44:13.130" v="6827" actId="1076"/>
          <ac:picMkLst>
            <pc:docMk/>
            <pc:sldMk cId="0" sldId="823"/>
            <ac:picMk id="5124" creationId="{00000000-0000-0000-0000-000000000000}"/>
          </ac:picMkLst>
        </pc:picChg>
        <pc:picChg chg="mod modCrop">
          <ac:chgData name="高増　潔" userId="151964c3-78cd-4020-a226-814db5c6c8be" providerId="ADAL" clId="{C5588A03-EF5E-4B88-8F51-F698A6AC54B0}" dt="2022-04-20T11:44:18.557" v="6829" actId="1076"/>
          <ac:picMkLst>
            <pc:docMk/>
            <pc:sldMk cId="0" sldId="823"/>
            <ac:picMk id="5125" creationId="{00000000-0000-0000-0000-000000000000}"/>
          </ac:picMkLst>
        </pc:picChg>
      </pc:sldChg>
      <pc:sldChg chg="modSp del">
        <pc:chgData name="高増　潔" userId="151964c3-78cd-4020-a226-814db5c6c8be" providerId="ADAL" clId="{C5588A03-EF5E-4B88-8F51-F698A6AC54B0}" dt="2022-04-20T10:47:19.486" v="4050" actId="47"/>
        <pc:sldMkLst>
          <pc:docMk/>
          <pc:sldMk cId="0" sldId="824"/>
        </pc:sldMkLst>
        <pc:spChg chg="mod">
          <ac:chgData name="高増　潔" userId="151964c3-78cd-4020-a226-814db5c6c8be" providerId="ADAL" clId="{C5588A03-EF5E-4B88-8F51-F698A6AC54B0}" dt="2022-04-20T09:56:54.428" v="3599"/>
          <ac:spMkLst>
            <pc:docMk/>
            <pc:sldMk cId="0" sldId="824"/>
            <ac:spMk id="2" creationId="{00000000-0000-0000-0000-000000000000}"/>
          </ac:spMkLst>
        </pc:spChg>
        <pc:spChg chg="mod">
          <ac:chgData name="高増　潔" userId="151964c3-78cd-4020-a226-814db5c6c8be" providerId="ADAL" clId="{C5588A03-EF5E-4B88-8F51-F698A6AC54B0}" dt="2022-04-20T09:56:54.428" v="3599"/>
          <ac:spMkLst>
            <pc:docMk/>
            <pc:sldMk cId="0" sldId="824"/>
            <ac:spMk id="4" creationId="{00000000-0000-0000-0000-000000000000}"/>
          </ac:spMkLst>
        </pc:spChg>
        <pc:spChg chg="mod">
          <ac:chgData name="高増　潔" userId="151964c3-78cd-4020-a226-814db5c6c8be" providerId="ADAL" clId="{C5588A03-EF5E-4B88-8F51-F698A6AC54B0}" dt="2022-04-20T09:56:54.428" v="3599"/>
          <ac:spMkLst>
            <pc:docMk/>
            <pc:sldMk cId="0" sldId="824"/>
            <ac:spMk id="5" creationId="{00000000-0000-0000-0000-000000000000}"/>
          </ac:spMkLst>
        </pc:spChg>
        <pc:spChg chg="mod">
          <ac:chgData name="高増　潔" userId="151964c3-78cd-4020-a226-814db5c6c8be" providerId="ADAL" clId="{C5588A03-EF5E-4B88-8F51-F698A6AC54B0}" dt="2022-04-20T09:56:54.428" v="3599"/>
          <ac:spMkLst>
            <pc:docMk/>
            <pc:sldMk cId="0" sldId="824"/>
            <ac:spMk id="6" creationId="{00000000-0000-0000-0000-000000000000}"/>
          </ac:spMkLst>
        </pc:spChg>
      </pc:sldChg>
      <pc:sldChg chg="modSp mod ord">
        <pc:chgData name="高増　潔" userId="151964c3-78cd-4020-a226-814db5c6c8be" providerId="ADAL" clId="{C5588A03-EF5E-4B88-8F51-F698A6AC54B0}" dt="2022-04-21T01:52:29.405" v="9359" actId="6549"/>
        <pc:sldMkLst>
          <pc:docMk/>
          <pc:sldMk cId="0" sldId="825"/>
        </pc:sldMkLst>
        <pc:spChg chg="mod">
          <ac:chgData name="高増　潔" userId="151964c3-78cd-4020-a226-814db5c6c8be" providerId="ADAL" clId="{C5588A03-EF5E-4B88-8F51-F698A6AC54B0}" dt="2022-04-20T11:36:46.934" v="6625" actId="1076"/>
          <ac:spMkLst>
            <pc:docMk/>
            <pc:sldMk cId="0" sldId="825"/>
            <ac:spMk id="2" creationId="{E94182DD-9A70-4C00-B9C0-E09A2E5B8A18}"/>
          </ac:spMkLst>
        </pc:spChg>
        <pc:spChg chg="mod">
          <ac:chgData name="高増　潔" userId="151964c3-78cd-4020-a226-814db5c6c8be" providerId="ADAL" clId="{C5588A03-EF5E-4B88-8F51-F698A6AC54B0}" dt="2022-04-20T09:56:54.428" v="3599"/>
          <ac:spMkLst>
            <pc:docMk/>
            <pc:sldMk cId="0" sldId="825"/>
            <ac:spMk id="22" creationId="{00000000-0000-0000-0000-000000000000}"/>
          </ac:spMkLst>
        </pc:spChg>
        <pc:spChg chg="mod">
          <ac:chgData name="高増　潔" userId="151964c3-78cd-4020-a226-814db5c6c8be" providerId="ADAL" clId="{C5588A03-EF5E-4B88-8F51-F698A6AC54B0}" dt="2022-04-20T09:56:54.428" v="3599"/>
          <ac:spMkLst>
            <pc:docMk/>
            <pc:sldMk cId="0" sldId="825"/>
            <ac:spMk id="23" creationId="{00000000-0000-0000-0000-000000000000}"/>
          </ac:spMkLst>
        </pc:spChg>
        <pc:spChg chg="mod">
          <ac:chgData name="高増　潔" userId="151964c3-78cd-4020-a226-814db5c6c8be" providerId="ADAL" clId="{C5588A03-EF5E-4B88-8F51-F698A6AC54B0}" dt="2022-04-20T09:56:54.428" v="3599"/>
          <ac:spMkLst>
            <pc:docMk/>
            <pc:sldMk cId="0" sldId="825"/>
            <ac:spMk id="24" creationId="{00000000-0000-0000-0000-000000000000}"/>
          </ac:spMkLst>
        </pc:spChg>
        <pc:spChg chg="mod">
          <ac:chgData name="高増　潔" userId="151964c3-78cd-4020-a226-814db5c6c8be" providerId="ADAL" clId="{C5588A03-EF5E-4B88-8F51-F698A6AC54B0}" dt="2022-04-21T01:52:29.405" v="9359" actId="6549"/>
          <ac:spMkLst>
            <pc:docMk/>
            <pc:sldMk cId="0" sldId="825"/>
            <ac:spMk id="7171" creationId="{00000000-0000-0000-0000-000000000000}"/>
          </ac:spMkLst>
        </pc:spChg>
        <pc:spChg chg="mod">
          <ac:chgData name="高増　潔" userId="151964c3-78cd-4020-a226-814db5c6c8be" providerId="ADAL" clId="{C5588A03-EF5E-4B88-8F51-F698A6AC54B0}" dt="2022-04-20T12:53:27.812" v="8176"/>
          <ac:spMkLst>
            <pc:docMk/>
            <pc:sldMk cId="0" sldId="825"/>
            <ac:spMk id="1051651" creationId="{00000000-0000-0000-0000-000000000000}"/>
          </ac:spMkLst>
        </pc:spChg>
        <pc:picChg chg="mod">
          <ac:chgData name="高増　潔" userId="151964c3-78cd-4020-a226-814db5c6c8be" providerId="ADAL" clId="{C5588A03-EF5E-4B88-8F51-F698A6AC54B0}" dt="2022-04-20T11:36:42.733" v="6624" actId="1076"/>
          <ac:picMkLst>
            <pc:docMk/>
            <pc:sldMk cId="0" sldId="825"/>
            <ac:picMk id="7175" creationId="{00000000-0000-0000-0000-000000000000}"/>
          </ac:picMkLst>
        </pc:picChg>
      </pc:sldChg>
      <pc:sldChg chg="addSp delSp modSp mod chgLayout">
        <pc:chgData name="高増　潔" userId="151964c3-78cd-4020-a226-814db5c6c8be" providerId="ADAL" clId="{C5588A03-EF5E-4B88-8F51-F698A6AC54B0}" dt="2022-04-21T01:58:24.357" v="9662"/>
        <pc:sldMkLst>
          <pc:docMk/>
          <pc:sldMk cId="0" sldId="826"/>
        </pc:sldMkLst>
        <pc:spChg chg="mod ord">
          <ac:chgData name="高増　潔" userId="151964c3-78cd-4020-a226-814db5c6c8be" providerId="ADAL" clId="{C5588A03-EF5E-4B88-8F51-F698A6AC54B0}" dt="2022-04-21T01:58:24.357" v="9662"/>
          <ac:spMkLst>
            <pc:docMk/>
            <pc:sldMk cId="0" sldId="826"/>
            <ac:spMk id="2" creationId="{00000000-0000-0000-0000-000000000000}"/>
          </ac:spMkLst>
        </pc:spChg>
        <pc:spChg chg="mod ord">
          <ac:chgData name="高増　潔" userId="151964c3-78cd-4020-a226-814db5c6c8be" providerId="ADAL" clId="{C5588A03-EF5E-4B88-8F51-F698A6AC54B0}" dt="2022-04-20T11:45:22.917" v="6834" actId="700"/>
          <ac:spMkLst>
            <pc:docMk/>
            <pc:sldMk cId="0" sldId="826"/>
            <ac:spMk id="4" creationId="{00000000-0000-0000-0000-000000000000}"/>
          </ac:spMkLst>
        </pc:spChg>
        <pc:spChg chg="mod ord">
          <ac:chgData name="高増　潔" userId="151964c3-78cd-4020-a226-814db5c6c8be" providerId="ADAL" clId="{C5588A03-EF5E-4B88-8F51-F698A6AC54B0}" dt="2022-04-20T11:45:22.917" v="6834" actId="700"/>
          <ac:spMkLst>
            <pc:docMk/>
            <pc:sldMk cId="0" sldId="826"/>
            <ac:spMk id="5" creationId="{00000000-0000-0000-0000-000000000000}"/>
          </ac:spMkLst>
        </pc:spChg>
        <pc:spChg chg="mod ord">
          <ac:chgData name="高増　潔" userId="151964c3-78cd-4020-a226-814db5c6c8be" providerId="ADAL" clId="{C5588A03-EF5E-4B88-8F51-F698A6AC54B0}" dt="2022-04-20T11:45:22.917" v="6834" actId="700"/>
          <ac:spMkLst>
            <pc:docMk/>
            <pc:sldMk cId="0" sldId="826"/>
            <ac:spMk id="6" creationId="{00000000-0000-0000-0000-000000000000}"/>
          </ac:spMkLst>
        </pc:spChg>
        <pc:spChg chg="del">
          <ac:chgData name="高増　潔" userId="151964c3-78cd-4020-a226-814db5c6c8be" providerId="ADAL" clId="{C5588A03-EF5E-4B88-8F51-F698A6AC54B0}" dt="2022-04-20T11:39:44.352" v="6703" actId="478"/>
          <ac:spMkLst>
            <pc:docMk/>
            <pc:sldMk cId="0" sldId="826"/>
            <ac:spMk id="8" creationId="{00000000-0000-0000-0000-000000000000}"/>
          </ac:spMkLst>
        </pc:spChg>
        <pc:spChg chg="add mod">
          <ac:chgData name="高増　潔" userId="151964c3-78cd-4020-a226-814db5c6c8be" providerId="ADAL" clId="{C5588A03-EF5E-4B88-8F51-F698A6AC54B0}" dt="2022-04-20T11:40:13.867" v="6705" actId="1076"/>
          <ac:spMkLst>
            <pc:docMk/>
            <pc:sldMk cId="0" sldId="826"/>
            <ac:spMk id="9" creationId="{9C8761D7-04CF-4F9A-A052-FC3CCAB864DB}"/>
          </ac:spMkLst>
        </pc:spChg>
        <pc:spChg chg="mod ord">
          <ac:chgData name="高増　潔" userId="151964c3-78cd-4020-a226-814db5c6c8be" providerId="ADAL" clId="{C5588A03-EF5E-4B88-8F51-F698A6AC54B0}" dt="2022-04-21T01:57:52.737" v="9638" actId="20577"/>
          <ac:spMkLst>
            <pc:docMk/>
            <pc:sldMk cId="0" sldId="826"/>
            <ac:spMk id="8195" creationId="{00000000-0000-0000-0000-000000000000}"/>
          </ac:spMkLst>
        </pc:spChg>
        <pc:picChg chg="del mod">
          <ac:chgData name="高増　潔" userId="151964c3-78cd-4020-a226-814db5c6c8be" providerId="ADAL" clId="{C5588A03-EF5E-4B88-8F51-F698A6AC54B0}" dt="2022-04-20T11:45:19.778" v="6833" actId="478"/>
          <ac:picMkLst>
            <pc:docMk/>
            <pc:sldMk cId="0" sldId="826"/>
            <ac:picMk id="8199" creationId="{00000000-0000-0000-0000-000000000000}"/>
          </ac:picMkLst>
        </pc:picChg>
      </pc:sldChg>
      <pc:sldChg chg="addSp delSp modSp mod">
        <pc:chgData name="高増　潔" userId="151964c3-78cd-4020-a226-814db5c6c8be" providerId="ADAL" clId="{C5588A03-EF5E-4B88-8F51-F698A6AC54B0}" dt="2022-04-21T12:48:50.884" v="10335" actId="20577"/>
        <pc:sldMkLst>
          <pc:docMk/>
          <pc:sldMk cId="0" sldId="827"/>
        </pc:sldMkLst>
        <pc:spChg chg="mod">
          <ac:chgData name="高増　潔" userId="151964c3-78cd-4020-a226-814db5c6c8be" providerId="ADAL" clId="{C5588A03-EF5E-4B88-8F51-F698A6AC54B0}" dt="2022-04-20T12:55:17.486" v="8231"/>
          <ac:spMkLst>
            <pc:docMk/>
            <pc:sldMk cId="0" sldId="827"/>
            <ac:spMk id="2" creationId="{00000000-0000-0000-0000-000000000000}"/>
          </ac:spMkLst>
        </pc:spChg>
        <pc:spChg chg="mod">
          <ac:chgData name="高増　潔" userId="151964c3-78cd-4020-a226-814db5c6c8be" providerId="ADAL" clId="{C5588A03-EF5E-4B88-8F51-F698A6AC54B0}" dt="2022-04-20T09:56:54.428" v="3599"/>
          <ac:spMkLst>
            <pc:docMk/>
            <pc:sldMk cId="0" sldId="827"/>
            <ac:spMk id="4" creationId="{00000000-0000-0000-0000-000000000000}"/>
          </ac:spMkLst>
        </pc:spChg>
        <pc:spChg chg="mod">
          <ac:chgData name="高増　潔" userId="151964c3-78cd-4020-a226-814db5c6c8be" providerId="ADAL" clId="{C5588A03-EF5E-4B88-8F51-F698A6AC54B0}" dt="2022-04-20T09:56:54.428" v="3599"/>
          <ac:spMkLst>
            <pc:docMk/>
            <pc:sldMk cId="0" sldId="827"/>
            <ac:spMk id="5" creationId="{00000000-0000-0000-0000-000000000000}"/>
          </ac:spMkLst>
        </pc:spChg>
        <pc:spChg chg="mod">
          <ac:chgData name="高増　潔" userId="151964c3-78cd-4020-a226-814db5c6c8be" providerId="ADAL" clId="{C5588A03-EF5E-4B88-8F51-F698A6AC54B0}" dt="2022-04-20T09:56:54.428" v="3599"/>
          <ac:spMkLst>
            <pc:docMk/>
            <pc:sldMk cId="0" sldId="827"/>
            <ac:spMk id="6" creationId="{00000000-0000-0000-0000-000000000000}"/>
          </ac:spMkLst>
        </pc:spChg>
        <pc:spChg chg="del">
          <ac:chgData name="高増　潔" userId="151964c3-78cd-4020-a226-814db5c6c8be" providerId="ADAL" clId="{C5588A03-EF5E-4B88-8F51-F698A6AC54B0}" dt="2022-04-20T11:47:24.060" v="6935" actId="478"/>
          <ac:spMkLst>
            <pc:docMk/>
            <pc:sldMk cId="0" sldId="827"/>
            <ac:spMk id="9" creationId="{00000000-0000-0000-0000-000000000000}"/>
          </ac:spMkLst>
        </pc:spChg>
        <pc:spChg chg="mod">
          <ac:chgData name="高増　潔" userId="151964c3-78cd-4020-a226-814db5c6c8be" providerId="ADAL" clId="{C5588A03-EF5E-4B88-8F51-F698A6AC54B0}" dt="2022-04-20T12:54:33.183" v="8184" actId="1076"/>
          <ac:spMkLst>
            <pc:docMk/>
            <pc:sldMk cId="0" sldId="827"/>
            <ac:spMk id="11" creationId="{9B6C8F50-D72F-430D-9B72-AB1FEAF4F5DA}"/>
          </ac:spMkLst>
        </pc:spChg>
        <pc:spChg chg="add mod">
          <ac:chgData name="高増　潔" userId="151964c3-78cd-4020-a226-814db5c6c8be" providerId="ADAL" clId="{C5588A03-EF5E-4B88-8F51-F698A6AC54B0}" dt="2022-04-21T12:48:50.884" v="10335" actId="20577"/>
          <ac:spMkLst>
            <pc:docMk/>
            <pc:sldMk cId="0" sldId="827"/>
            <ac:spMk id="12" creationId="{75DF1C45-6A50-47E6-A07D-8CABF8944967}"/>
          </ac:spMkLst>
        </pc:spChg>
        <pc:spChg chg="mod">
          <ac:chgData name="高増　潔" userId="151964c3-78cd-4020-a226-814db5c6c8be" providerId="ADAL" clId="{C5588A03-EF5E-4B88-8F51-F698A6AC54B0}" dt="2022-04-21T01:58:39.230" v="9663" actId="207"/>
          <ac:spMkLst>
            <pc:docMk/>
            <pc:sldMk cId="0" sldId="827"/>
            <ac:spMk id="9219" creationId="{00000000-0000-0000-0000-000000000000}"/>
          </ac:spMkLst>
        </pc:spChg>
        <pc:picChg chg="mod modCrop">
          <ac:chgData name="高増　潔" userId="151964c3-78cd-4020-a226-814db5c6c8be" providerId="ADAL" clId="{C5588A03-EF5E-4B88-8F51-F698A6AC54B0}" dt="2022-04-20T12:54:28.852" v="8183" actId="1076"/>
          <ac:picMkLst>
            <pc:docMk/>
            <pc:sldMk cId="0" sldId="827"/>
            <ac:picMk id="9223" creationId="{00000000-0000-0000-0000-000000000000}"/>
          </ac:picMkLst>
        </pc:picChg>
        <pc:picChg chg="mod">
          <ac:chgData name="高増　潔" userId="151964c3-78cd-4020-a226-814db5c6c8be" providerId="ADAL" clId="{C5588A03-EF5E-4B88-8F51-F698A6AC54B0}" dt="2022-04-20T12:54:33.183" v="8184" actId="1076"/>
          <ac:picMkLst>
            <pc:docMk/>
            <pc:sldMk cId="0" sldId="827"/>
            <ac:picMk id="9224" creationId="{00000000-0000-0000-0000-000000000000}"/>
          </ac:picMkLst>
        </pc:picChg>
      </pc:sldChg>
      <pc:sldChg chg="addSp delSp modSp del mod">
        <pc:chgData name="高増　潔" userId="151964c3-78cd-4020-a226-814db5c6c8be" providerId="ADAL" clId="{C5588A03-EF5E-4B88-8F51-F698A6AC54B0}" dt="2022-04-20T12:55:08.740" v="8216" actId="47"/>
        <pc:sldMkLst>
          <pc:docMk/>
          <pc:sldMk cId="0" sldId="828"/>
        </pc:sldMkLst>
        <pc:spChg chg="mod">
          <ac:chgData name="高増　潔" userId="151964c3-78cd-4020-a226-814db5c6c8be" providerId="ADAL" clId="{C5588A03-EF5E-4B88-8F51-F698A6AC54B0}" dt="2022-04-20T11:47:37.673" v="6952"/>
          <ac:spMkLst>
            <pc:docMk/>
            <pc:sldMk cId="0" sldId="828"/>
            <ac:spMk id="2" creationId="{00000000-0000-0000-0000-000000000000}"/>
          </ac:spMkLst>
        </pc:spChg>
        <pc:spChg chg="mod">
          <ac:chgData name="高増　潔" userId="151964c3-78cd-4020-a226-814db5c6c8be" providerId="ADAL" clId="{C5588A03-EF5E-4B88-8F51-F698A6AC54B0}" dt="2022-04-20T09:56:54.428" v="3599"/>
          <ac:spMkLst>
            <pc:docMk/>
            <pc:sldMk cId="0" sldId="828"/>
            <ac:spMk id="4" creationId="{00000000-0000-0000-0000-000000000000}"/>
          </ac:spMkLst>
        </pc:spChg>
        <pc:spChg chg="mod">
          <ac:chgData name="高増　潔" userId="151964c3-78cd-4020-a226-814db5c6c8be" providerId="ADAL" clId="{C5588A03-EF5E-4B88-8F51-F698A6AC54B0}" dt="2022-04-20T09:56:54.428" v="3599"/>
          <ac:spMkLst>
            <pc:docMk/>
            <pc:sldMk cId="0" sldId="828"/>
            <ac:spMk id="5" creationId="{00000000-0000-0000-0000-000000000000}"/>
          </ac:spMkLst>
        </pc:spChg>
        <pc:spChg chg="mod">
          <ac:chgData name="高増　潔" userId="151964c3-78cd-4020-a226-814db5c6c8be" providerId="ADAL" clId="{C5588A03-EF5E-4B88-8F51-F698A6AC54B0}" dt="2022-04-20T09:56:54.428" v="3599"/>
          <ac:spMkLst>
            <pc:docMk/>
            <pc:sldMk cId="0" sldId="828"/>
            <ac:spMk id="6" creationId="{00000000-0000-0000-0000-000000000000}"/>
          </ac:spMkLst>
        </pc:spChg>
        <pc:spChg chg="del">
          <ac:chgData name="高増　潔" userId="151964c3-78cd-4020-a226-814db5c6c8be" providerId="ADAL" clId="{C5588A03-EF5E-4B88-8F51-F698A6AC54B0}" dt="2022-04-20T11:47:41.863" v="6953" actId="478"/>
          <ac:spMkLst>
            <pc:docMk/>
            <pc:sldMk cId="0" sldId="828"/>
            <ac:spMk id="8" creationId="{00000000-0000-0000-0000-000000000000}"/>
          </ac:spMkLst>
        </pc:spChg>
        <pc:spChg chg="add mod">
          <ac:chgData name="高増　潔" userId="151964c3-78cd-4020-a226-814db5c6c8be" providerId="ADAL" clId="{C5588A03-EF5E-4B88-8F51-F698A6AC54B0}" dt="2022-04-20T11:47:42.861" v="6954"/>
          <ac:spMkLst>
            <pc:docMk/>
            <pc:sldMk cId="0" sldId="828"/>
            <ac:spMk id="9" creationId="{C879AC93-D042-4242-96DE-E7374D510D6D}"/>
          </ac:spMkLst>
        </pc:spChg>
      </pc:sldChg>
      <pc:sldChg chg="modSp mod">
        <pc:chgData name="高増　潔" userId="151964c3-78cd-4020-a226-814db5c6c8be" providerId="ADAL" clId="{C5588A03-EF5E-4B88-8F51-F698A6AC54B0}" dt="2022-04-20T11:49:01.909" v="7132"/>
        <pc:sldMkLst>
          <pc:docMk/>
          <pc:sldMk cId="0" sldId="830"/>
        </pc:sldMkLst>
        <pc:spChg chg="mod">
          <ac:chgData name="高増　潔" userId="151964c3-78cd-4020-a226-814db5c6c8be" providerId="ADAL" clId="{C5588A03-EF5E-4B88-8F51-F698A6AC54B0}" dt="2022-04-20T09:56:54.428" v="3599"/>
          <ac:spMkLst>
            <pc:docMk/>
            <pc:sldMk cId="0" sldId="830"/>
            <ac:spMk id="4" creationId="{00000000-0000-0000-0000-000000000000}"/>
          </ac:spMkLst>
        </pc:spChg>
        <pc:spChg chg="mod">
          <ac:chgData name="高増　潔" userId="151964c3-78cd-4020-a226-814db5c6c8be" providerId="ADAL" clId="{C5588A03-EF5E-4B88-8F51-F698A6AC54B0}" dt="2022-04-20T09:56:54.428" v="3599"/>
          <ac:spMkLst>
            <pc:docMk/>
            <pc:sldMk cId="0" sldId="830"/>
            <ac:spMk id="5" creationId="{00000000-0000-0000-0000-000000000000}"/>
          </ac:spMkLst>
        </pc:spChg>
        <pc:spChg chg="mod">
          <ac:chgData name="高増　潔" userId="151964c3-78cd-4020-a226-814db5c6c8be" providerId="ADAL" clId="{C5588A03-EF5E-4B88-8F51-F698A6AC54B0}" dt="2022-04-20T09:56:54.428" v="3599"/>
          <ac:spMkLst>
            <pc:docMk/>
            <pc:sldMk cId="0" sldId="830"/>
            <ac:spMk id="6" creationId="{00000000-0000-0000-0000-000000000000}"/>
          </ac:spMkLst>
        </pc:spChg>
        <pc:spChg chg="mod">
          <ac:chgData name="高増　潔" userId="151964c3-78cd-4020-a226-814db5c6c8be" providerId="ADAL" clId="{C5588A03-EF5E-4B88-8F51-F698A6AC54B0}" dt="2022-04-20T11:49:01.909" v="7132"/>
          <ac:spMkLst>
            <pc:docMk/>
            <pc:sldMk cId="0" sldId="830"/>
            <ac:spMk id="24582" creationId="{00000000-0000-0000-0000-000000000000}"/>
          </ac:spMkLst>
        </pc:spChg>
        <pc:spChg chg="mod">
          <ac:chgData name="高増　潔" userId="151964c3-78cd-4020-a226-814db5c6c8be" providerId="ADAL" clId="{C5588A03-EF5E-4B88-8F51-F698A6AC54B0}" dt="2022-04-20T09:56:54.428" v="3599"/>
          <ac:spMkLst>
            <pc:docMk/>
            <pc:sldMk cId="0" sldId="830"/>
            <ac:spMk id="706564" creationId="{00000000-0000-0000-0000-000000000000}"/>
          </ac:spMkLst>
        </pc:spChg>
      </pc:sldChg>
      <pc:sldChg chg="modSp">
        <pc:chgData name="高増　潔" userId="151964c3-78cd-4020-a226-814db5c6c8be" providerId="ADAL" clId="{C5588A03-EF5E-4B88-8F51-F698A6AC54B0}" dt="2022-04-20T09:56:54.428" v="3599"/>
        <pc:sldMkLst>
          <pc:docMk/>
          <pc:sldMk cId="2138572165" sldId="835"/>
        </pc:sldMkLst>
        <pc:spChg chg="mod">
          <ac:chgData name="高増　潔" userId="151964c3-78cd-4020-a226-814db5c6c8be" providerId="ADAL" clId="{C5588A03-EF5E-4B88-8F51-F698A6AC54B0}" dt="2022-04-20T09:56:54.428" v="3599"/>
          <ac:spMkLst>
            <pc:docMk/>
            <pc:sldMk cId="2138572165" sldId="835"/>
            <ac:spMk id="5" creationId="{00000000-0000-0000-0000-000000000000}"/>
          </ac:spMkLst>
        </pc:spChg>
        <pc:spChg chg="mod">
          <ac:chgData name="高増　潔" userId="151964c3-78cd-4020-a226-814db5c6c8be" providerId="ADAL" clId="{C5588A03-EF5E-4B88-8F51-F698A6AC54B0}" dt="2022-04-20T09:56:54.428" v="3599"/>
          <ac:spMkLst>
            <pc:docMk/>
            <pc:sldMk cId="2138572165" sldId="835"/>
            <ac:spMk id="6" creationId="{00000000-0000-0000-0000-000000000000}"/>
          </ac:spMkLst>
        </pc:spChg>
        <pc:spChg chg="mod">
          <ac:chgData name="高増　潔" userId="151964c3-78cd-4020-a226-814db5c6c8be" providerId="ADAL" clId="{C5588A03-EF5E-4B88-8F51-F698A6AC54B0}" dt="2022-04-20T09:56:54.428" v="3599"/>
          <ac:spMkLst>
            <pc:docMk/>
            <pc:sldMk cId="2138572165" sldId="835"/>
            <ac:spMk id="7" creationId="{00000000-0000-0000-0000-000000000000}"/>
          </ac:spMkLst>
        </pc:spChg>
        <pc:spChg chg="mod">
          <ac:chgData name="高増　潔" userId="151964c3-78cd-4020-a226-814db5c6c8be" providerId="ADAL" clId="{C5588A03-EF5E-4B88-8F51-F698A6AC54B0}" dt="2022-04-20T09:56:54.428" v="3599"/>
          <ac:spMkLst>
            <pc:docMk/>
            <pc:sldMk cId="2138572165" sldId="835"/>
            <ac:spMk id="25606" creationId="{00000000-0000-0000-0000-000000000000}"/>
          </ac:spMkLst>
        </pc:spChg>
        <pc:spChg chg="mod">
          <ac:chgData name="高増　潔" userId="151964c3-78cd-4020-a226-814db5c6c8be" providerId="ADAL" clId="{C5588A03-EF5E-4B88-8F51-F698A6AC54B0}" dt="2022-04-20T09:56:54.428" v="3599"/>
          <ac:spMkLst>
            <pc:docMk/>
            <pc:sldMk cId="2138572165" sldId="835"/>
            <ac:spMk id="708610" creationId="{00000000-0000-0000-0000-000000000000}"/>
          </ac:spMkLst>
        </pc:spChg>
      </pc:sldChg>
      <pc:sldChg chg="addSp delSp modSp mod">
        <pc:chgData name="高増　潔" userId="151964c3-78cd-4020-a226-814db5c6c8be" providerId="ADAL" clId="{C5588A03-EF5E-4B88-8F51-F698A6AC54B0}" dt="2022-04-20T12:58:17.529" v="8580" actId="20577"/>
        <pc:sldMkLst>
          <pc:docMk/>
          <pc:sldMk cId="27550508" sldId="836"/>
        </pc:sldMkLst>
        <pc:spChg chg="mod">
          <ac:chgData name="高増　潔" userId="151964c3-78cd-4020-a226-814db5c6c8be" providerId="ADAL" clId="{C5588A03-EF5E-4B88-8F51-F698A6AC54B0}" dt="2022-04-20T09:56:54.428" v="3599"/>
          <ac:spMkLst>
            <pc:docMk/>
            <pc:sldMk cId="27550508" sldId="836"/>
            <ac:spMk id="3" creationId="{00000000-0000-0000-0000-000000000000}"/>
          </ac:spMkLst>
        </pc:spChg>
        <pc:spChg chg="mod">
          <ac:chgData name="高増　潔" userId="151964c3-78cd-4020-a226-814db5c6c8be" providerId="ADAL" clId="{C5588A03-EF5E-4B88-8F51-F698A6AC54B0}" dt="2022-04-20T09:56:54.428" v="3599"/>
          <ac:spMkLst>
            <pc:docMk/>
            <pc:sldMk cId="27550508" sldId="836"/>
            <ac:spMk id="4" creationId="{00000000-0000-0000-0000-000000000000}"/>
          </ac:spMkLst>
        </pc:spChg>
        <pc:spChg chg="mod">
          <ac:chgData name="高増　潔" userId="151964c3-78cd-4020-a226-814db5c6c8be" providerId="ADAL" clId="{C5588A03-EF5E-4B88-8F51-F698A6AC54B0}" dt="2022-04-20T09:56:54.428" v="3599"/>
          <ac:spMkLst>
            <pc:docMk/>
            <pc:sldMk cId="27550508" sldId="836"/>
            <ac:spMk id="5" creationId="{00000000-0000-0000-0000-000000000000}"/>
          </ac:spMkLst>
        </pc:spChg>
        <pc:spChg chg="mod">
          <ac:chgData name="高増　潔" userId="151964c3-78cd-4020-a226-814db5c6c8be" providerId="ADAL" clId="{C5588A03-EF5E-4B88-8F51-F698A6AC54B0}" dt="2022-04-20T11:32:28.222" v="6476"/>
          <ac:spMkLst>
            <pc:docMk/>
            <pc:sldMk cId="27550508" sldId="836"/>
            <ac:spMk id="6" creationId="{00000000-0000-0000-0000-000000000000}"/>
          </ac:spMkLst>
        </pc:spChg>
        <pc:spChg chg="mod">
          <ac:chgData name="高増　潔" userId="151964c3-78cd-4020-a226-814db5c6c8be" providerId="ADAL" clId="{C5588A03-EF5E-4B88-8F51-F698A6AC54B0}" dt="2022-04-20T12:58:17.529" v="8580" actId="20577"/>
          <ac:spMkLst>
            <pc:docMk/>
            <pc:sldMk cId="27550508" sldId="836"/>
            <ac:spMk id="7" creationId="{00000000-0000-0000-0000-000000000000}"/>
          </ac:spMkLst>
        </pc:spChg>
        <pc:spChg chg="del">
          <ac:chgData name="高増　潔" userId="151964c3-78cd-4020-a226-814db5c6c8be" providerId="ADAL" clId="{C5588A03-EF5E-4B88-8F51-F698A6AC54B0}" dt="2022-04-15T08:12:29.443" v="120" actId="478"/>
          <ac:spMkLst>
            <pc:docMk/>
            <pc:sldMk cId="27550508" sldId="836"/>
            <ac:spMk id="8" creationId="{00000000-0000-0000-0000-000000000000}"/>
          </ac:spMkLst>
        </pc:spChg>
        <pc:spChg chg="add mod">
          <ac:chgData name="高増　潔" userId="151964c3-78cd-4020-a226-814db5c6c8be" providerId="ADAL" clId="{C5588A03-EF5E-4B88-8F51-F698A6AC54B0}" dt="2022-04-20T09:07:19.311" v="3212" actId="404"/>
          <ac:spMkLst>
            <pc:docMk/>
            <pc:sldMk cId="27550508" sldId="836"/>
            <ac:spMk id="9" creationId="{F2750642-582C-47ED-A139-CB2A0CC9C8F4}"/>
          </ac:spMkLst>
        </pc:spChg>
        <pc:picChg chg="mod">
          <ac:chgData name="高増　潔" userId="151964c3-78cd-4020-a226-814db5c6c8be" providerId="ADAL" clId="{C5588A03-EF5E-4B88-8F51-F698A6AC54B0}" dt="2022-04-15T08:12:38.436" v="123" actId="1076"/>
          <ac:picMkLst>
            <pc:docMk/>
            <pc:sldMk cId="27550508" sldId="836"/>
            <ac:picMk id="2050" creationId="{00000000-0000-0000-0000-000000000000}"/>
          </ac:picMkLst>
        </pc:picChg>
      </pc:sldChg>
      <pc:sldChg chg="modSp mod">
        <pc:chgData name="高増　潔" userId="151964c3-78cd-4020-a226-814db5c6c8be" providerId="ADAL" clId="{C5588A03-EF5E-4B88-8F51-F698A6AC54B0}" dt="2022-04-21T01:59:40.802" v="9703"/>
        <pc:sldMkLst>
          <pc:docMk/>
          <pc:sldMk cId="3798669154" sldId="837"/>
        </pc:sldMkLst>
        <pc:spChg chg="mod">
          <ac:chgData name="高増　潔" userId="151964c3-78cd-4020-a226-814db5c6c8be" providerId="ADAL" clId="{C5588A03-EF5E-4B88-8F51-F698A6AC54B0}" dt="2022-04-20T09:56:54.428" v="3599"/>
          <ac:spMkLst>
            <pc:docMk/>
            <pc:sldMk cId="3798669154" sldId="837"/>
            <ac:spMk id="4" creationId="{00000000-0000-0000-0000-000000000000}"/>
          </ac:spMkLst>
        </pc:spChg>
        <pc:spChg chg="mod">
          <ac:chgData name="高増　潔" userId="151964c3-78cd-4020-a226-814db5c6c8be" providerId="ADAL" clId="{C5588A03-EF5E-4B88-8F51-F698A6AC54B0}" dt="2022-04-20T09:56:54.428" v="3599"/>
          <ac:spMkLst>
            <pc:docMk/>
            <pc:sldMk cId="3798669154" sldId="837"/>
            <ac:spMk id="5" creationId="{00000000-0000-0000-0000-000000000000}"/>
          </ac:spMkLst>
        </pc:spChg>
        <pc:spChg chg="mod">
          <ac:chgData name="高増　潔" userId="151964c3-78cd-4020-a226-814db5c6c8be" providerId="ADAL" clId="{C5588A03-EF5E-4B88-8F51-F698A6AC54B0}" dt="2022-04-20T09:56:54.428" v="3599"/>
          <ac:spMkLst>
            <pc:docMk/>
            <pc:sldMk cId="3798669154" sldId="837"/>
            <ac:spMk id="6" creationId="{00000000-0000-0000-0000-000000000000}"/>
          </ac:spMkLst>
        </pc:spChg>
        <pc:spChg chg="mod">
          <ac:chgData name="高増　潔" userId="151964c3-78cd-4020-a226-814db5c6c8be" providerId="ADAL" clId="{C5588A03-EF5E-4B88-8F51-F698A6AC54B0}" dt="2022-04-21T01:59:40.802" v="9703"/>
          <ac:spMkLst>
            <pc:docMk/>
            <pc:sldMk cId="3798669154" sldId="837"/>
            <ac:spMk id="27654" creationId="{00000000-0000-0000-0000-000000000000}"/>
          </ac:spMkLst>
        </pc:spChg>
        <pc:spChg chg="mod">
          <ac:chgData name="高増　潔" userId="151964c3-78cd-4020-a226-814db5c6c8be" providerId="ADAL" clId="{C5588A03-EF5E-4B88-8F51-F698A6AC54B0}" dt="2022-04-20T09:56:54.428" v="3599"/>
          <ac:spMkLst>
            <pc:docMk/>
            <pc:sldMk cId="3798669154" sldId="837"/>
            <ac:spMk id="752642" creationId="{00000000-0000-0000-0000-000000000000}"/>
          </ac:spMkLst>
        </pc:spChg>
      </pc:sldChg>
      <pc:sldChg chg="addSp modSp mod">
        <pc:chgData name="高増　潔" userId="151964c3-78cd-4020-a226-814db5c6c8be" providerId="ADAL" clId="{C5588A03-EF5E-4B88-8F51-F698A6AC54B0}" dt="2022-04-21T02:03:04.417" v="9738" actId="20577"/>
        <pc:sldMkLst>
          <pc:docMk/>
          <pc:sldMk cId="2357535436" sldId="838"/>
        </pc:sldMkLst>
        <pc:spChg chg="mod">
          <ac:chgData name="高増　潔" userId="151964c3-78cd-4020-a226-814db5c6c8be" providerId="ADAL" clId="{C5588A03-EF5E-4B88-8F51-F698A6AC54B0}" dt="2022-04-20T13:07:57.794" v="9022" actId="1076"/>
          <ac:spMkLst>
            <pc:docMk/>
            <pc:sldMk cId="2357535436" sldId="838"/>
            <ac:spMk id="2" creationId="{5379941C-2AF4-4AD7-9D9C-714A16397979}"/>
          </ac:spMkLst>
        </pc:spChg>
        <pc:spChg chg="mod">
          <ac:chgData name="高増　潔" userId="151964c3-78cd-4020-a226-814db5c6c8be" providerId="ADAL" clId="{C5588A03-EF5E-4B88-8F51-F698A6AC54B0}" dt="2022-04-20T09:56:54.428" v="3599"/>
          <ac:spMkLst>
            <pc:docMk/>
            <pc:sldMk cId="2357535436" sldId="838"/>
            <ac:spMk id="6" creationId="{00000000-0000-0000-0000-000000000000}"/>
          </ac:spMkLst>
        </pc:spChg>
        <pc:spChg chg="mod">
          <ac:chgData name="高増　潔" userId="151964c3-78cd-4020-a226-814db5c6c8be" providerId="ADAL" clId="{C5588A03-EF5E-4B88-8F51-F698A6AC54B0}" dt="2022-04-20T09:56:54.428" v="3599"/>
          <ac:spMkLst>
            <pc:docMk/>
            <pc:sldMk cId="2357535436" sldId="838"/>
            <ac:spMk id="7" creationId="{00000000-0000-0000-0000-000000000000}"/>
          </ac:spMkLst>
        </pc:spChg>
        <pc:spChg chg="mod">
          <ac:chgData name="高増　潔" userId="151964c3-78cd-4020-a226-814db5c6c8be" providerId="ADAL" clId="{C5588A03-EF5E-4B88-8F51-F698A6AC54B0}" dt="2022-04-20T09:56:54.428" v="3599"/>
          <ac:spMkLst>
            <pc:docMk/>
            <pc:sldMk cId="2357535436" sldId="838"/>
            <ac:spMk id="8" creationId="{00000000-0000-0000-0000-000000000000}"/>
          </ac:spMkLst>
        </pc:spChg>
        <pc:spChg chg="add mod">
          <ac:chgData name="高増　潔" userId="151964c3-78cd-4020-a226-814db5c6c8be" providerId="ADAL" clId="{C5588A03-EF5E-4B88-8F51-F698A6AC54B0}" dt="2022-04-20T13:08:20.987" v="9055" actId="14100"/>
          <ac:spMkLst>
            <pc:docMk/>
            <pc:sldMk cId="2357535436" sldId="838"/>
            <ac:spMk id="10" creationId="{44D3DBDF-2326-47A2-B957-DD9B7B10A9CD}"/>
          </ac:spMkLst>
        </pc:spChg>
        <pc:spChg chg="mod">
          <ac:chgData name="高増　潔" userId="151964c3-78cd-4020-a226-814db5c6c8be" providerId="ADAL" clId="{C5588A03-EF5E-4B88-8F51-F698A6AC54B0}" dt="2022-04-21T02:03:04.417" v="9738" actId="20577"/>
          <ac:spMkLst>
            <pc:docMk/>
            <pc:sldMk cId="2357535436" sldId="838"/>
            <ac:spMk id="36870" creationId="{00000000-0000-0000-0000-000000000000}"/>
          </ac:spMkLst>
        </pc:spChg>
        <pc:spChg chg="mod">
          <ac:chgData name="高増　潔" userId="151964c3-78cd-4020-a226-814db5c6c8be" providerId="ADAL" clId="{C5588A03-EF5E-4B88-8F51-F698A6AC54B0}" dt="2022-04-20T09:56:54.428" v="3599"/>
          <ac:spMkLst>
            <pc:docMk/>
            <pc:sldMk cId="2357535436" sldId="838"/>
            <ac:spMk id="735240" creationId="{00000000-0000-0000-0000-000000000000}"/>
          </ac:spMkLst>
        </pc:spChg>
        <pc:picChg chg="mod">
          <ac:chgData name="高増　潔" userId="151964c3-78cd-4020-a226-814db5c6c8be" providerId="ADAL" clId="{C5588A03-EF5E-4B88-8F51-F698A6AC54B0}" dt="2022-04-20T13:07:54.824" v="9021" actId="1076"/>
          <ac:picMkLst>
            <pc:docMk/>
            <pc:sldMk cId="2357535436" sldId="838"/>
            <ac:picMk id="36872" creationId="{00000000-0000-0000-0000-000000000000}"/>
          </ac:picMkLst>
        </pc:picChg>
      </pc:sldChg>
      <pc:sldChg chg="del">
        <pc:chgData name="高増　潔" userId="151964c3-78cd-4020-a226-814db5c6c8be" providerId="ADAL" clId="{C5588A03-EF5E-4B88-8F51-F698A6AC54B0}" dt="2022-04-15T07:46:19.985" v="0" actId="47"/>
        <pc:sldMkLst>
          <pc:docMk/>
          <pc:sldMk cId="3412448641" sldId="844"/>
        </pc:sldMkLst>
      </pc:sldChg>
      <pc:sldChg chg="del">
        <pc:chgData name="高増　潔" userId="151964c3-78cd-4020-a226-814db5c6c8be" providerId="ADAL" clId="{C5588A03-EF5E-4B88-8F51-F698A6AC54B0}" dt="2022-04-15T07:46:19.985" v="0" actId="47"/>
        <pc:sldMkLst>
          <pc:docMk/>
          <pc:sldMk cId="1230099128" sldId="846"/>
        </pc:sldMkLst>
      </pc:sldChg>
      <pc:sldChg chg="del">
        <pc:chgData name="高増　潔" userId="151964c3-78cd-4020-a226-814db5c6c8be" providerId="ADAL" clId="{C5588A03-EF5E-4B88-8F51-F698A6AC54B0}" dt="2022-04-15T07:46:19.985" v="0" actId="47"/>
        <pc:sldMkLst>
          <pc:docMk/>
          <pc:sldMk cId="395758310" sldId="847"/>
        </pc:sldMkLst>
      </pc:sldChg>
      <pc:sldChg chg="del">
        <pc:chgData name="高増　潔" userId="151964c3-78cd-4020-a226-814db5c6c8be" providerId="ADAL" clId="{C5588A03-EF5E-4B88-8F51-F698A6AC54B0}" dt="2022-04-15T07:46:19.985" v="0" actId="47"/>
        <pc:sldMkLst>
          <pc:docMk/>
          <pc:sldMk cId="2852061824" sldId="850"/>
        </pc:sldMkLst>
      </pc:sldChg>
      <pc:sldChg chg="modSp del mod">
        <pc:chgData name="高増　潔" userId="151964c3-78cd-4020-a226-814db5c6c8be" providerId="ADAL" clId="{C5588A03-EF5E-4B88-8F51-F698A6AC54B0}" dt="2022-04-21T07:02:44.657" v="9779" actId="47"/>
        <pc:sldMkLst>
          <pc:docMk/>
          <pc:sldMk cId="904084433" sldId="856"/>
        </pc:sldMkLst>
        <pc:spChg chg="mod">
          <ac:chgData name="高増　潔" userId="151964c3-78cd-4020-a226-814db5c6c8be" providerId="ADAL" clId="{C5588A03-EF5E-4B88-8F51-F698A6AC54B0}" dt="2022-04-20T09:56:54.428" v="3599"/>
          <ac:spMkLst>
            <pc:docMk/>
            <pc:sldMk cId="904084433" sldId="856"/>
            <ac:spMk id="3" creationId="{00000000-0000-0000-0000-000000000000}"/>
          </ac:spMkLst>
        </pc:spChg>
        <pc:spChg chg="mod">
          <ac:chgData name="高増　潔" userId="151964c3-78cd-4020-a226-814db5c6c8be" providerId="ADAL" clId="{C5588A03-EF5E-4B88-8F51-F698A6AC54B0}" dt="2022-04-20T09:56:54.428" v="3599"/>
          <ac:spMkLst>
            <pc:docMk/>
            <pc:sldMk cId="904084433" sldId="856"/>
            <ac:spMk id="4" creationId="{00000000-0000-0000-0000-000000000000}"/>
          </ac:spMkLst>
        </pc:spChg>
        <pc:spChg chg="mod">
          <ac:chgData name="高増　潔" userId="151964c3-78cd-4020-a226-814db5c6c8be" providerId="ADAL" clId="{C5588A03-EF5E-4B88-8F51-F698A6AC54B0}" dt="2022-04-20T09:56:54.428" v="3599"/>
          <ac:spMkLst>
            <pc:docMk/>
            <pc:sldMk cId="904084433" sldId="856"/>
            <ac:spMk id="5" creationId="{00000000-0000-0000-0000-000000000000}"/>
          </ac:spMkLst>
        </pc:spChg>
        <pc:spChg chg="mod">
          <ac:chgData name="高増　潔" userId="151964c3-78cd-4020-a226-814db5c6c8be" providerId="ADAL" clId="{C5588A03-EF5E-4B88-8F51-F698A6AC54B0}" dt="2022-04-20T09:56:54.428" v="3599"/>
          <ac:spMkLst>
            <pc:docMk/>
            <pc:sldMk cId="904084433" sldId="856"/>
            <ac:spMk id="6" creationId="{00000000-0000-0000-0000-000000000000}"/>
          </ac:spMkLst>
        </pc:spChg>
        <pc:spChg chg="mod">
          <ac:chgData name="高増　潔" userId="151964c3-78cd-4020-a226-814db5c6c8be" providerId="ADAL" clId="{C5588A03-EF5E-4B88-8F51-F698A6AC54B0}" dt="2022-04-20T12:05:30.277" v="7783" actId="14100"/>
          <ac:spMkLst>
            <pc:docMk/>
            <pc:sldMk cId="904084433" sldId="856"/>
            <ac:spMk id="18" creationId="{4C02D96B-3EAD-47A6-B039-03EEDC2B46E9}"/>
          </ac:spMkLst>
        </pc:spChg>
      </pc:sldChg>
      <pc:sldChg chg="modSp del mod ord">
        <pc:chgData name="高増　潔" userId="151964c3-78cd-4020-a226-814db5c6c8be" providerId="ADAL" clId="{C5588A03-EF5E-4B88-8F51-F698A6AC54B0}" dt="2022-04-21T07:02:44.657" v="9779" actId="47"/>
        <pc:sldMkLst>
          <pc:docMk/>
          <pc:sldMk cId="613821423" sldId="857"/>
        </pc:sldMkLst>
        <pc:spChg chg="mod">
          <ac:chgData name="高増　潔" userId="151964c3-78cd-4020-a226-814db5c6c8be" providerId="ADAL" clId="{C5588A03-EF5E-4B88-8F51-F698A6AC54B0}" dt="2022-04-20T13:01:30.543" v="8857"/>
          <ac:spMkLst>
            <pc:docMk/>
            <pc:sldMk cId="613821423" sldId="857"/>
            <ac:spMk id="2" creationId="{00000000-0000-0000-0000-000000000000}"/>
          </ac:spMkLst>
        </pc:spChg>
        <pc:spChg chg="mod">
          <ac:chgData name="高増　潔" userId="151964c3-78cd-4020-a226-814db5c6c8be" providerId="ADAL" clId="{C5588A03-EF5E-4B88-8F51-F698A6AC54B0}" dt="2022-04-20T12:33:02.312" v="7826" actId="6549"/>
          <ac:spMkLst>
            <pc:docMk/>
            <pc:sldMk cId="613821423" sldId="857"/>
            <ac:spMk id="3" creationId="{00000000-0000-0000-0000-000000000000}"/>
          </ac:spMkLst>
        </pc:spChg>
        <pc:spChg chg="mod">
          <ac:chgData name="高増　潔" userId="151964c3-78cd-4020-a226-814db5c6c8be" providerId="ADAL" clId="{C5588A03-EF5E-4B88-8F51-F698A6AC54B0}" dt="2022-04-20T09:56:54.428" v="3599"/>
          <ac:spMkLst>
            <pc:docMk/>
            <pc:sldMk cId="613821423" sldId="857"/>
            <ac:spMk id="4" creationId="{00000000-0000-0000-0000-000000000000}"/>
          </ac:spMkLst>
        </pc:spChg>
        <pc:spChg chg="mod">
          <ac:chgData name="高増　潔" userId="151964c3-78cd-4020-a226-814db5c6c8be" providerId="ADAL" clId="{C5588A03-EF5E-4B88-8F51-F698A6AC54B0}" dt="2022-04-20T09:56:54.428" v="3599"/>
          <ac:spMkLst>
            <pc:docMk/>
            <pc:sldMk cId="613821423" sldId="857"/>
            <ac:spMk id="5" creationId="{00000000-0000-0000-0000-000000000000}"/>
          </ac:spMkLst>
        </pc:spChg>
        <pc:spChg chg="mod">
          <ac:chgData name="高増　潔" userId="151964c3-78cd-4020-a226-814db5c6c8be" providerId="ADAL" clId="{C5588A03-EF5E-4B88-8F51-F698A6AC54B0}" dt="2022-04-20T09:56:54.428" v="3599"/>
          <ac:spMkLst>
            <pc:docMk/>
            <pc:sldMk cId="613821423" sldId="857"/>
            <ac:spMk id="6" creationId="{00000000-0000-0000-0000-000000000000}"/>
          </ac:spMkLst>
        </pc:spChg>
      </pc:sldChg>
      <pc:sldChg chg="addSp modSp del mod ord">
        <pc:chgData name="高増　潔" userId="151964c3-78cd-4020-a226-814db5c6c8be" providerId="ADAL" clId="{C5588A03-EF5E-4B88-8F51-F698A6AC54B0}" dt="2022-04-21T07:02:44.657" v="9779" actId="47"/>
        <pc:sldMkLst>
          <pc:docMk/>
          <pc:sldMk cId="3748986467" sldId="858"/>
        </pc:sldMkLst>
        <pc:spChg chg="mod">
          <ac:chgData name="高増　潔" userId="151964c3-78cd-4020-a226-814db5c6c8be" providerId="ADAL" clId="{C5588A03-EF5E-4B88-8F51-F698A6AC54B0}" dt="2022-04-20T09:56:54.428" v="3599"/>
          <ac:spMkLst>
            <pc:docMk/>
            <pc:sldMk cId="3748986467" sldId="858"/>
            <ac:spMk id="3" creationId="{00000000-0000-0000-0000-000000000000}"/>
          </ac:spMkLst>
        </pc:spChg>
        <pc:spChg chg="mod">
          <ac:chgData name="高増　潔" userId="151964c3-78cd-4020-a226-814db5c6c8be" providerId="ADAL" clId="{C5588A03-EF5E-4B88-8F51-F698A6AC54B0}" dt="2022-04-20T09:56:54.428" v="3599"/>
          <ac:spMkLst>
            <pc:docMk/>
            <pc:sldMk cId="3748986467" sldId="858"/>
            <ac:spMk id="4" creationId="{00000000-0000-0000-0000-000000000000}"/>
          </ac:spMkLst>
        </pc:spChg>
        <pc:spChg chg="mod">
          <ac:chgData name="高増　潔" userId="151964c3-78cd-4020-a226-814db5c6c8be" providerId="ADAL" clId="{C5588A03-EF5E-4B88-8F51-F698A6AC54B0}" dt="2022-04-20T09:56:54.428" v="3599"/>
          <ac:spMkLst>
            <pc:docMk/>
            <pc:sldMk cId="3748986467" sldId="858"/>
            <ac:spMk id="5" creationId="{00000000-0000-0000-0000-000000000000}"/>
          </ac:spMkLst>
        </pc:spChg>
        <pc:spChg chg="mod">
          <ac:chgData name="高増　潔" userId="151964c3-78cd-4020-a226-814db5c6c8be" providerId="ADAL" clId="{C5588A03-EF5E-4B88-8F51-F698A6AC54B0}" dt="2022-04-20T09:56:54.428" v="3599"/>
          <ac:spMkLst>
            <pc:docMk/>
            <pc:sldMk cId="3748986467" sldId="858"/>
            <ac:spMk id="6" creationId="{00000000-0000-0000-0000-000000000000}"/>
          </ac:spMkLst>
        </pc:spChg>
        <pc:spChg chg="mod">
          <ac:chgData name="高増　潔" userId="151964c3-78cd-4020-a226-814db5c6c8be" providerId="ADAL" clId="{C5588A03-EF5E-4B88-8F51-F698A6AC54B0}" dt="2022-04-20T12:07:16.668" v="7792" actId="1076"/>
          <ac:spMkLst>
            <pc:docMk/>
            <pc:sldMk cId="3748986467" sldId="858"/>
            <ac:spMk id="16" creationId="{BE256722-EF2C-4B45-9AB8-451A524C2AE9}"/>
          </ac:spMkLst>
        </pc:spChg>
        <pc:spChg chg="add mod">
          <ac:chgData name="高増　潔" userId="151964c3-78cd-4020-a226-814db5c6c8be" providerId="ADAL" clId="{C5588A03-EF5E-4B88-8F51-F698A6AC54B0}" dt="2022-04-20T13:05:54.952" v="9018" actId="1076"/>
          <ac:spMkLst>
            <pc:docMk/>
            <pc:sldMk cId="3748986467" sldId="858"/>
            <ac:spMk id="17" creationId="{A166C140-1A21-44E9-9FF5-4528D4897A0C}"/>
          </ac:spMkLst>
        </pc:spChg>
        <pc:spChg chg="mod">
          <ac:chgData name="高増　潔" userId="151964c3-78cd-4020-a226-814db5c6c8be" providerId="ADAL" clId="{C5588A03-EF5E-4B88-8F51-F698A6AC54B0}" dt="2022-04-20T12:07:07.028" v="7790" actId="1076"/>
          <ac:spMkLst>
            <pc:docMk/>
            <pc:sldMk cId="3748986467" sldId="858"/>
            <ac:spMk id="19" creationId="{DA854CF0-2EBC-4AED-A4CC-832618487AAC}"/>
          </ac:spMkLst>
        </pc:spChg>
      </pc:sldChg>
      <pc:sldChg chg="addSp delSp modSp mod">
        <pc:chgData name="高増　潔" userId="151964c3-78cd-4020-a226-814db5c6c8be" providerId="ADAL" clId="{C5588A03-EF5E-4B88-8F51-F698A6AC54B0}" dt="2022-04-20T11:26:12.341" v="6068"/>
        <pc:sldMkLst>
          <pc:docMk/>
          <pc:sldMk cId="413060801" sldId="861"/>
        </pc:sldMkLst>
        <pc:spChg chg="add mod">
          <ac:chgData name="高増　潔" userId="151964c3-78cd-4020-a226-814db5c6c8be" providerId="ADAL" clId="{C5588A03-EF5E-4B88-8F51-F698A6AC54B0}" dt="2022-04-20T11:17:17.690" v="5324" actId="1076"/>
          <ac:spMkLst>
            <pc:docMk/>
            <pc:sldMk cId="413060801" sldId="861"/>
            <ac:spMk id="2" creationId="{6B37F5BB-A254-495C-8B9C-5B29C0338EA8}"/>
          </ac:spMkLst>
        </pc:spChg>
        <pc:spChg chg="mod">
          <ac:chgData name="高増　潔" userId="151964c3-78cd-4020-a226-814db5c6c8be" providerId="ADAL" clId="{C5588A03-EF5E-4B88-8F51-F698A6AC54B0}" dt="2022-04-20T09:56:54.428" v="3599"/>
          <ac:spMkLst>
            <pc:docMk/>
            <pc:sldMk cId="413060801" sldId="861"/>
            <ac:spMk id="5123" creationId="{00000000-0000-0000-0000-000000000000}"/>
          </ac:spMkLst>
        </pc:spChg>
        <pc:spChg chg="mod">
          <ac:chgData name="高増　潔" userId="151964c3-78cd-4020-a226-814db5c6c8be" providerId="ADAL" clId="{C5588A03-EF5E-4B88-8F51-F698A6AC54B0}" dt="2022-04-20T09:56:54.428" v="3599"/>
          <ac:spMkLst>
            <pc:docMk/>
            <pc:sldMk cId="413060801" sldId="861"/>
            <ac:spMk id="5124" creationId="{00000000-0000-0000-0000-000000000000}"/>
          </ac:spMkLst>
        </pc:spChg>
        <pc:spChg chg="mod">
          <ac:chgData name="高増　潔" userId="151964c3-78cd-4020-a226-814db5c6c8be" providerId="ADAL" clId="{C5588A03-EF5E-4B88-8F51-F698A6AC54B0}" dt="2022-04-20T09:56:54.428" v="3599"/>
          <ac:spMkLst>
            <pc:docMk/>
            <pc:sldMk cId="413060801" sldId="861"/>
            <ac:spMk id="5125" creationId="{00000000-0000-0000-0000-000000000000}"/>
          </ac:spMkLst>
        </pc:spChg>
        <pc:spChg chg="mod">
          <ac:chgData name="高増　潔" userId="151964c3-78cd-4020-a226-814db5c6c8be" providerId="ADAL" clId="{C5588A03-EF5E-4B88-8F51-F698A6AC54B0}" dt="2022-04-20T11:26:12.341" v="6068"/>
          <ac:spMkLst>
            <pc:docMk/>
            <pc:sldMk cId="413060801" sldId="861"/>
            <ac:spMk id="5127" creationId="{00000000-0000-0000-0000-000000000000}"/>
          </ac:spMkLst>
        </pc:spChg>
        <pc:spChg chg="mod">
          <ac:chgData name="高増　潔" userId="151964c3-78cd-4020-a226-814db5c6c8be" providerId="ADAL" clId="{C5588A03-EF5E-4B88-8F51-F698A6AC54B0}" dt="2022-04-20T11:25:20.723" v="6037"/>
          <ac:spMkLst>
            <pc:docMk/>
            <pc:sldMk cId="413060801" sldId="861"/>
            <ac:spMk id="1173506" creationId="{00000000-0000-0000-0000-000000000000}"/>
          </ac:spMkLst>
        </pc:spChg>
        <pc:graphicFrameChg chg="del mod">
          <ac:chgData name="高増　潔" userId="151964c3-78cd-4020-a226-814db5c6c8be" providerId="ADAL" clId="{C5588A03-EF5E-4B88-8F51-F698A6AC54B0}" dt="2022-04-15T10:22:20.048" v="1415" actId="478"/>
          <ac:graphicFrameMkLst>
            <pc:docMk/>
            <pc:sldMk cId="413060801" sldId="861"/>
            <ac:graphicFrameMk id="5122" creationId="{00000000-0000-0000-0000-000000000000}"/>
          </ac:graphicFrameMkLst>
        </pc:graphicFrameChg>
        <pc:picChg chg="del">
          <ac:chgData name="高増　潔" userId="151964c3-78cd-4020-a226-814db5c6c8be" providerId="ADAL" clId="{C5588A03-EF5E-4B88-8F51-F698A6AC54B0}" dt="2022-04-15T10:14:19.010" v="1370" actId="478"/>
          <ac:picMkLst>
            <pc:docMk/>
            <pc:sldMk cId="413060801" sldId="861"/>
            <ac:picMk id="5128" creationId="{00000000-0000-0000-0000-000000000000}"/>
          </ac:picMkLst>
        </pc:picChg>
      </pc:sldChg>
      <pc:sldChg chg="delSp modSp del mod">
        <pc:chgData name="高増　潔" userId="151964c3-78cd-4020-a226-814db5c6c8be" providerId="ADAL" clId="{C5588A03-EF5E-4B88-8F51-F698A6AC54B0}" dt="2022-04-21T07:02:44.657" v="9779" actId="47"/>
        <pc:sldMkLst>
          <pc:docMk/>
          <pc:sldMk cId="2202691071" sldId="862"/>
        </pc:sldMkLst>
        <pc:spChg chg="mod">
          <ac:chgData name="高増　潔" userId="151964c3-78cd-4020-a226-814db5c6c8be" providerId="ADAL" clId="{C5588A03-EF5E-4B88-8F51-F698A6AC54B0}" dt="2022-04-20T12:58:59.299" v="8597" actId="6549"/>
          <ac:spMkLst>
            <pc:docMk/>
            <pc:sldMk cId="2202691071" sldId="862"/>
            <ac:spMk id="2" creationId="{E0C5C695-7A52-416C-9CDE-09A6C868EBF5}"/>
          </ac:spMkLst>
        </pc:spChg>
        <pc:spChg chg="mod">
          <ac:chgData name="高増　潔" userId="151964c3-78cd-4020-a226-814db5c6c8be" providerId="ADAL" clId="{C5588A03-EF5E-4B88-8F51-F698A6AC54B0}" dt="2022-04-20T09:56:54.428" v="3599"/>
          <ac:spMkLst>
            <pc:docMk/>
            <pc:sldMk cId="2202691071" sldId="862"/>
            <ac:spMk id="4" creationId="{CA7E98E2-01DE-4C7F-A763-9BB822A61EE6}"/>
          </ac:spMkLst>
        </pc:spChg>
        <pc:spChg chg="mod">
          <ac:chgData name="高増　潔" userId="151964c3-78cd-4020-a226-814db5c6c8be" providerId="ADAL" clId="{C5588A03-EF5E-4B88-8F51-F698A6AC54B0}" dt="2022-04-20T09:56:54.428" v="3599"/>
          <ac:spMkLst>
            <pc:docMk/>
            <pc:sldMk cId="2202691071" sldId="862"/>
            <ac:spMk id="5" creationId="{5B917839-F506-42C0-8771-E1D10DD5EDD3}"/>
          </ac:spMkLst>
        </pc:spChg>
        <pc:spChg chg="mod">
          <ac:chgData name="高増　潔" userId="151964c3-78cd-4020-a226-814db5c6c8be" providerId="ADAL" clId="{C5588A03-EF5E-4B88-8F51-F698A6AC54B0}" dt="2022-04-20T09:56:54.428" v="3599"/>
          <ac:spMkLst>
            <pc:docMk/>
            <pc:sldMk cId="2202691071" sldId="862"/>
            <ac:spMk id="6" creationId="{E65ED73D-69C1-47EF-A29E-D48F228D0EF8}"/>
          </ac:spMkLst>
        </pc:spChg>
        <pc:picChg chg="mod modCrop">
          <ac:chgData name="高増　潔" userId="151964c3-78cd-4020-a226-814db5c6c8be" providerId="ADAL" clId="{C5588A03-EF5E-4B88-8F51-F698A6AC54B0}" dt="2022-04-20T13:21:52.610" v="9207" actId="1076"/>
          <ac:picMkLst>
            <pc:docMk/>
            <pc:sldMk cId="2202691071" sldId="862"/>
            <ac:picMk id="3" creationId="{88EC2E20-52CB-405E-91FB-CEEE93AC09CD}"/>
          </ac:picMkLst>
        </pc:picChg>
        <pc:picChg chg="mod modCrop">
          <ac:chgData name="高増　潔" userId="151964c3-78cd-4020-a226-814db5c6c8be" providerId="ADAL" clId="{C5588A03-EF5E-4B88-8F51-F698A6AC54B0}" dt="2022-04-20T13:21:59.551" v="9208" actId="732"/>
          <ac:picMkLst>
            <pc:docMk/>
            <pc:sldMk cId="2202691071" sldId="862"/>
            <ac:picMk id="7" creationId="{4BF385A2-AE8F-491D-B5F9-9FEC850ECAB5}"/>
          </ac:picMkLst>
        </pc:picChg>
        <pc:picChg chg="del">
          <ac:chgData name="高増　潔" userId="151964c3-78cd-4020-a226-814db5c6c8be" providerId="ADAL" clId="{C5588A03-EF5E-4B88-8F51-F698A6AC54B0}" dt="2022-04-20T13:21:03.289" v="9199" actId="21"/>
          <ac:picMkLst>
            <pc:docMk/>
            <pc:sldMk cId="2202691071" sldId="862"/>
            <ac:picMk id="8" creationId="{D55435E9-70D1-416F-A041-D00A0BCBD498}"/>
          </ac:picMkLst>
        </pc:picChg>
        <pc:picChg chg="del">
          <ac:chgData name="高増　潔" userId="151964c3-78cd-4020-a226-814db5c6c8be" providerId="ADAL" clId="{C5588A03-EF5E-4B88-8F51-F698A6AC54B0}" dt="2022-04-20T13:21:16.301" v="9201" actId="21"/>
          <ac:picMkLst>
            <pc:docMk/>
            <pc:sldMk cId="2202691071" sldId="862"/>
            <ac:picMk id="9" creationId="{A876F90F-6B14-47D5-AE60-D5C308B29C68}"/>
          </ac:picMkLst>
        </pc:picChg>
      </pc:sldChg>
      <pc:sldChg chg="delSp modSp del mod">
        <pc:chgData name="高増　潔" userId="151964c3-78cd-4020-a226-814db5c6c8be" providerId="ADAL" clId="{C5588A03-EF5E-4B88-8F51-F698A6AC54B0}" dt="2022-04-21T07:02:44.657" v="9779" actId="47"/>
        <pc:sldMkLst>
          <pc:docMk/>
          <pc:sldMk cId="1125750036" sldId="863"/>
        </pc:sldMkLst>
        <pc:spChg chg="mod">
          <ac:chgData name="高増　潔" userId="151964c3-78cd-4020-a226-814db5c6c8be" providerId="ADAL" clId="{C5588A03-EF5E-4B88-8F51-F698A6AC54B0}" dt="2022-04-20T12:59:08.976" v="8616" actId="6549"/>
          <ac:spMkLst>
            <pc:docMk/>
            <pc:sldMk cId="1125750036" sldId="863"/>
            <ac:spMk id="2" creationId="{07295F18-EE1D-4540-A208-2FD3C207B6FF}"/>
          </ac:spMkLst>
        </pc:spChg>
        <pc:spChg chg="mod">
          <ac:chgData name="高増　潔" userId="151964c3-78cd-4020-a226-814db5c6c8be" providerId="ADAL" clId="{C5588A03-EF5E-4B88-8F51-F698A6AC54B0}" dt="2022-04-20T09:56:54.428" v="3599"/>
          <ac:spMkLst>
            <pc:docMk/>
            <pc:sldMk cId="1125750036" sldId="863"/>
            <ac:spMk id="4" creationId="{0D37CD19-089F-43FC-AC47-132BF0B4713F}"/>
          </ac:spMkLst>
        </pc:spChg>
        <pc:spChg chg="mod">
          <ac:chgData name="高増　潔" userId="151964c3-78cd-4020-a226-814db5c6c8be" providerId="ADAL" clId="{C5588A03-EF5E-4B88-8F51-F698A6AC54B0}" dt="2022-04-20T09:56:54.428" v="3599"/>
          <ac:spMkLst>
            <pc:docMk/>
            <pc:sldMk cId="1125750036" sldId="863"/>
            <ac:spMk id="5" creationId="{7A38E223-DC88-48AD-A66C-E0E74E01AEE6}"/>
          </ac:spMkLst>
        </pc:spChg>
        <pc:spChg chg="mod">
          <ac:chgData name="高増　潔" userId="151964c3-78cd-4020-a226-814db5c6c8be" providerId="ADAL" clId="{C5588A03-EF5E-4B88-8F51-F698A6AC54B0}" dt="2022-04-20T09:56:54.428" v="3599"/>
          <ac:spMkLst>
            <pc:docMk/>
            <pc:sldMk cId="1125750036" sldId="863"/>
            <ac:spMk id="6" creationId="{525A8CD5-0652-489D-A567-0EC43810EAF5}"/>
          </ac:spMkLst>
        </pc:spChg>
        <pc:picChg chg="mod">
          <ac:chgData name="高増　潔" userId="151964c3-78cd-4020-a226-814db5c6c8be" providerId="ADAL" clId="{C5588A03-EF5E-4B88-8F51-F698A6AC54B0}" dt="2022-04-20T13:22:15.766" v="9210" actId="1076"/>
          <ac:picMkLst>
            <pc:docMk/>
            <pc:sldMk cId="1125750036" sldId="863"/>
            <ac:picMk id="3" creationId="{6EE72CE0-086F-46D7-B674-B69141D07C5E}"/>
          </ac:picMkLst>
        </pc:picChg>
        <pc:picChg chg="del">
          <ac:chgData name="高増　潔" userId="151964c3-78cd-4020-a226-814db5c6c8be" providerId="ADAL" clId="{C5588A03-EF5E-4B88-8F51-F698A6AC54B0}" dt="2022-04-20T13:22:06.687" v="9209" actId="21"/>
          <ac:picMkLst>
            <pc:docMk/>
            <pc:sldMk cId="1125750036" sldId="863"/>
            <ac:picMk id="7" creationId="{44685997-9845-4B59-8B9E-6D946DF9FD77}"/>
          </ac:picMkLst>
        </pc:picChg>
      </pc:sldChg>
      <pc:sldChg chg="addSp delSp modSp del mod chgLayout">
        <pc:chgData name="高増　潔" userId="151964c3-78cd-4020-a226-814db5c6c8be" providerId="ADAL" clId="{C5588A03-EF5E-4B88-8F51-F698A6AC54B0}" dt="2022-04-21T07:02:44.657" v="9779" actId="47"/>
        <pc:sldMkLst>
          <pc:docMk/>
          <pc:sldMk cId="3573358692" sldId="864"/>
        </pc:sldMkLst>
        <pc:spChg chg="mod ord">
          <ac:chgData name="高増　潔" userId="151964c3-78cd-4020-a226-814db5c6c8be" providerId="ADAL" clId="{C5588A03-EF5E-4B88-8F51-F698A6AC54B0}" dt="2022-04-20T12:33:30.256" v="7828" actId="700"/>
          <ac:spMkLst>
            <pc:docMk/>
            <pc:sldMk cId="3573358692" sldId="864"/>
            <ac:spMk id="2" creationId="{CBA402F8-52DC-48C4-84F6-017083EAB23B}"/>
          </ac:spMkLst>
        </pc:spChg>
        <pc:spChg chg="add mod ord">
          <ac:chgData name="高増　潔" userId="151964c3-78cd-4020-a226-814db5c6c8be" providerId="ADAL" clId="{C5588A03-EF5E-4B88-8F51-F698A6AC54B0}" dt="2022-04-20T12:59:38.593" v="8674"/>
          <ac:spMkLst>
            <pc:docMk/>
            <pc:sldMk cId="3573358692" sldId="864"/>
            <ac:spMk id="3" creationId="{3525C909-3217-4C56-B8A0-75B14F798B17}"/>
          </ac:spMkLst>
        </pc:spChg>
        <pc:spChg chg="mod ord">
          <ac:chgData name="高増　潔" userId="151964c3-78cd-4020-a226-814db5c6c8be" providerId="ADAL" clId="{C5588A03-EF5E-4B88-8F51-F698A6AC54B0}" dt="2022-04-20T12:33:30.256" v="7828" actId="700"/>
          <ac:spMkLst>
            <pc:docMk/>
            <pc:sldMk cId="3573358692" sldId="864"/>
            <ac:spMk id="4" creationId="{ECDCA1AD-A07F-424C-BA43-ABB9A59594F9}"/>
          </ac:spMkLst>
        </pc:spChg>
        <pc:spChg chg="mod ord">
          <ac:chgData name="高増　潔" userId="151964c3-78cd-4020-a226-814db5c6c8be" providerId="ADAL" clId="{C5588A03-EF5E-4B88-8F51-F698A6AC54B0}" dt="2022-04-20T12:33:30.256" v="7828" actId="700"/>
          <ac:spMkLst>
            <pc:docMk/>
            <pc:sldMk cId="3573358692" sldId="864"/>
            <ac:spMk id="5" creationId="{509E7806-CB36-4BCB-AA06-E79F49C2661B}"/>
          </ac:spMkLst>
        </pc:spChg>
        <pc:spChg chg="mod ord">
          <ac:chgData name="高増　潔" userId="151964c3-78cd-4020-a226-814db5c6c8be" providerId="ADAL" clId="{C5588A03-EF5E-4B88-8F51-F698A6AC54B0}" dt="2022-04-20T12:33:30.256" v="7828" actId="700"/>
          <ac:spMkLst>
            <pc:docMk/>
            <pc:sldMk cId="3573358692" sldId="864"/>
            <ac:spMk id="6" creationId="{8381A197-C37A-471D-A38D-39931288939B}"/>
          </ac:spMkLst>
        </pc:spChg>
        <pc:picChg chg="del mod">
          <ac:chgData name="高増　潔" userId="151964c3-78cd-4020-a226-814db5c6c8be" providerId="ADAL" clId="{C5588A03-EF5E-4B88-8F51-F698A6AC54B0}" dt="2022-04-20T13:18:21.737" v="9183" actId="21"/>
          <ac:picMkLst>
            <pc:docMk/>
            <pc:sldMk cId="3573358692" sldId="864"/>
            <ac:picMk id="7" creationId="{3142E514-1A7C-44F4-9418-DFB8E3B79F24}"/>
          </ac:picMkLst>
        </pc:picChg>
        <pc:picChg chg="mod">
          <ac:chgData name="高増　潔" userId="151964c3-78cd-4020-a226-814db5c6c8be" providerId="ADAL" clId="{C5588A03-EF5E-4B88-8F51-F698A6AC54B0}" dt="2022-04-20T13:18:44.123" v="9185" actId="1076"/>
          <ac:picMkLst>
            <pc:docMk/>
            <pc:sldMk cId="3573358692" sldId="864"/>
            <ac:picMk id="8" creationId="{5C0280AA-333A-4F66-9E51-9DAA3D9D27B7}"/>
          </ac:picMkLst>
        </pc:picChg>
      </pc:sldChg>
      <pc:sldChg chg="del">
        <pc:chgData name="高増　潔" userId="151964c3-78cd-4020-a226-814db5c6c8be" providerId="ADAL" clId="{C5588A03-EF5E-4B88-8F51-F698A6AC54B0}" dt="2022-04-15T07:46:19.985" v="0" actId="47"/>
        <pc:sldMkLst>
          <pc:docMk/>
          <pc:sldMk cId="3846463141" sldId="865"/>
        </pc:sldMkLst>
      </pc:sldChg>
      <pc:sldChg chg="addSp delSp modSp del mod">
        <pc:chgData name="高増　潔" userId="151964c3-78cd-4020-a226-814db5c6c8be" providerId="ADAL" clId="{C5588A03-EF5E-4B88-8F51-F698A6AC54B0}" dt="2022-04-20T10:02:00.184" v="3831" actId="47"/>
        <pc:sldMkLst>
          <pc:docMk/>
          <pc:sldMk cId="3281118976" sldId="866"/>
        </pc:sldMkLst>
        <pc:spChg chg="mod">
          <ac:chgData name="高増　潔" userId="151964c3-78cd-4020-a226-814db5c6c8be" providerId="ADAL" clId="{C5588A03-EF5E-4B88-8F51-F698A6AC54B0}" dt="2022-04-20T09:56:54.428" v="3599"/>
          <ac:spMkLst>
            <pc:docMk/>
            <pc:sldMk cId="3281118976" sldId="866"/>
            <ac:spMk id="2" creationId="{18AB7533-FAA5-4630-B517-5F5B0E0F0A19}"/>
          </ac:spMkLst>
        </pc:spChg>
        <pc:spChg chg="add mod ord">
          <ac:chgData name="高増　潔" userId="151964c3-78cd-4020-a226-814db5c6c8be" providerId="ADAL" clId="{C5588A03-EF5E-4B88-8F51-F698A6AC54B0}" dt="2022-04-20T08:46:23.598" v="2751" actId="1076"/>
          <ac:spMkLst>
            <pc:docMk/>
            <pc:sldMk cId="3281118976" sldId="866"/>
            <ac:spMk id="3" creationId="{DE7B0EAE-58EB-4787-9BFD-F9A469545569}"/>
          </ac:spMkLst>
        </pc:spChg>
        <pc:spChg chg="mod">
          <ac:chgData name="高増　潔" userId="151964c3-78cd-4020-a226-814db5c6c8be" providerId="ADAL" clId="{C5588A03-EF5E-4B88-8F51-F698A6AC54B0}" dt="2022-04-20T09:56:54.428" v="3599"/>
          <ac:spMkLst>
            <pc:docMk/>
            <pc:sldMk cId="3281118976" sldId="866"/>
            <ac:spMk id="4" creationId="{85CB7CF2-755A-4FDC-8895-B2D3A87D90D9}"/>
          </ac:spMkLst>
        </pc:spChg>
        <pc:spChg chg="mod">
          <ac:chgData name="高増　潔" userId="151964c3-78cd-4020-a226-814db5c6c8be" providerId="ADAL" clId="{C5588A03-EF5E-4B88-8F51-F698A6AC54B0}" dt="2022-04-20T09:56:54.428" v="3599"/>
          <ac:spMkLst>
            <pc:docMk/>
            <pc:sldMk cId="3281118976" sldId="866"/>
            <ac:spMk id="5" creationId="{E3FB0D11-F1C6-4E58-97B9-D34058DE103C}"/>
          </ac:spMkLst>
        </pc:spChg>
        <pc:spChg chg="mod">
          <ac:chgData name="高増　潔" userId="151964c3-78cd-4020-a226-814db5c6c8be" providerId="ADAL" clId="{C5588A03-EF5E-4B88-8F51-F698A6AC54B0}" dt="2022-04-20T09:56:54.428" v="3599"/>
          <ac:spMkLst>
            <pc:docMk/>
            <pc:sldMk cId="3281118976" sldId="866"/>
            <ac:spMk id="6" creationId="{0F092573-61EA-4732-B840-E50817ABB5C1}"/>
          </ac:spMkLst>
        </pc:spChg>
        <pc:spChg chg="add del mod">
          <ac:chgData name="高増　潔" userId="151964c3-78cd-4020-a226-814db5c6c8be" providerId="ADAL" clId="{C5588A03-EF5E-4B88-8F51-F698A6AC54B0}" dt="2022-04-15T09:07:32.488" v="598" actId="478"/>
          <ac:spMkLst>
            <pc:docMk/>
            <pc:sldMk cId="3281118976" sldId="866"/>
            <ac:spMk id="7" creationId="{C40E180D-6150-4264-9240-5778FF0FACE8}"/>
          </ac:spMkLst>
        </pc:spChg>
        <pc:spChg chg="add mod ord">
          <ac:chgData name="高増　潔" userId="151964c3-78cd-4020-a226-814db5c6c8be" providerId="ADAL" clId="{C5588A03-EF5E-4B88-8F51-F698A6AC54B0}" dt="2022-04-20T08:46:23.598" v="2751" actId="1076"/>
          <ac:spMkLst>
            <pc:docMk/>
            <pc:sldMk cId="3281118976" sldId="866"/>
            <ac:spMk id="8" creationId="{03C8CB1F-CF43-4AD0-A97A-7817F290A254}"/>
          </ac:spMkLst>
        </pc:spChg>
        <pc:spChg chg="add mod">
          <ac:chgData name="高増　潔" userId="151964c3-78cd-4020-a226-814db5c6c8be" providerId="ADAL" clId="{C5588A03-EF5E-4B88-8F51-F698A6AC54B0}" dt="2022-04-15T09:56:54.197" v="1078" actId="207"/>
          <ac:spMkLst>
            <pc:docMk/>
            <pc:sldMk cId="3281118976" sldId="866"/>
            <ac:spMk id="9" creationId="{2F440F8C-8AED-4B07-B580-442AECAE7B39}"/>
          </ac:spMkLst>
        </pc:spChg>
        <pc:spChg chg="add mod">
          <ac:chgData name="高増　潔" userId="151964c3-78cd-4020-a226-814db5c6c8be" providerId="ADAL" clId="{C5588A03-EF5E-4B88-8F51-F698A6AC54B0}" dt="2022-04-20T08:46:39.435" v="2753" actId="1076"/>
          <ac:spMkLst>
            <pc:docMk/>
            <pc:sldMk cId="3281118976" sldId="866"/>
            <ac:spMk id="10" creationId="{3EBDF71B-AD73-4BEC-BBFD-5AB8A4BC8CE9}"/>
          </ac:spMkLst>
        </pc:spChg>
        <pc:spChg chg="del mod">
          <ac:chgData name="高増　潔" userId="151964c3-78cd-4020-a226-814db5c6c8be" providerId="ADAL" clId="{C5588A03-EF5E-4B88-8F51-F698A6AC54B0}" dt="2022-04-15T09:50:57.994" v="1047" actId="478"/>
          <ac:spMkLst>
            <pc:docMk/>
            <pc:sldMk cId="3281118976" sldId="866"/>
            <ac:spMk id="11" creationId="{41E8189F-45CC-4180-A14F-0AB6D18F2A59}"/>
          </ac:spMkLst>
        </pc:spChg>
        <pc:spChg chg="del">
          <ac:chgData name="高増　潔" userId="151964c3-78cd-4020-a226-814db5c6c8be" providerId="ADAL" clId="{C5588A03-EF5E-4B88-8F51-F698A6AC54B0}" dt="2022-04-15T09:50:53.708" v="1046" actId="478"/>
          <ac:spMkLst>
            <pc:docMk/>
            <pc:sldMk cId="3281118976" sldId="866"/>
            <ac:spMk id="18" creationId="{72915B08-AB36-4FE8-87A7-9CD49816792B}"/>
          </ac:spMkLst>
        </pc:spChg>
        <pc:spChg chg="del">
          <ac:chgData name="高増　潔" userId="151964c3-78cd-4020-a226-814db5c6c8be" providerId="ADAL" clId="{C5588A03-EF5E-4B88-8F51-F698A6AC54B0}" dt="2022-04-15T09:50:53.708" v="1046" actId="478"/>
          <ac:spMkLst>
            <pc:docMk/>
            <pc:sldMk cId="3281118976" sldId="866"/>
            <ac:spMk id="19" creationId="{3F6C31CC-8B28-4C01-A824-77AB45A0F460}"/>
          </ac:spMkLst>
        </pc:spChg>
        <pc:spChg chg="add mod">
          <ac:chgData name="高増　潔" userId="151964c3-78cd-4020-a226-814db5c6c8be" providerId="ADAL" clId="{C5588A03-EF5E-4B88-8F51-F698A6AC54B0}" dt="2022-04-15T09:56:54.197" v="1078" actId="207"/>
          <ac:spMkLst>
            <pc:docMk/>
            <pc:sldMk cId="3281118976" sldId="866"/>
            <ac:spMk id="20" creationId="{DA361941-02A5-4BE1-9652-531DC20158E6}"/>
          </ac:spMkLst>
        </pc:spChg>
        <pc:spChg chg="del">
          <ac:chgData name="高増　潔" userId="151964c3-78cd-4020-a226-814db5c6c8be" providerId="ADAL" clId="{C5588A03-EF5E-4B88-8F51-F698A6AC54B0}" dt="2022-04-15T09:50:53.708" v="1046" actId="478"/>
          <ac:spMkLst>
            <pc:docMk/>
            <pc:sldMk cId="3281118976" sldId="866"/>
            <ac:spMk id="22" creationId="{F1E8D427-C572-4815-8A0E-719F59A5537A}"/>
          </ac:spMkLst>
        </pc:spChg>
        <pc:spChg chg="del">
          <ac:chgData name="高増　潔" userId="151964c3-78cd-4020-a226-814db5c6c8be" providerId="ADAL" clId="{C5588A03-EF5E-4B88-8F51-F698A6AC54B0}" dt="2022-04-15T09:50:53.708" v="1046" actId="478"/>
          <ac:spMkLst>
            <pc:docMk/>
            <pc:sldMk cId="3281118976" sldId="866"/>
            <ac:spMk id="23" creationId="{BFAFFE68-9FF6-4077-AE58-4A38A2DA0DCF}"/>
          </ac:spMkLst>
        </pc:spChg>
        <pc:spChg chg="mod">
          <ac:chgData name="高増　潔" userId="151964c3-78cd-4020-a226-814db5c6c8be" providerId="ADAL" clId="{C5588A03-EF5E-4B88-8F51-F698A6AC54B0}" dt="2022-04-15T09:56:54.197" v="1078" actId="207"/>
          <ac:spMkLst>
            <pc:docMk/>
            <pc:sldMk cId="3281118976" sldId="866"/>
            <ac:spMk id="25" creationId="{BB7851AC-8482-4EC9-A689-585AA3B6C93C}"/>
          </ac:spMkLst>
        </pc:spChg>
        <pc:spChg chg="mod">
          <ac:chgData name="高増　潔" userId="151964c3-78cd-4020-a226-814db5c6c8be" providerId="ADAL" clId="{C5588A03-EF5E-4B88-8F51-F698A6AC54B0}" dt="2022-04-15T09:56:54.197" v="1078" actId="207"/>
          <ac:spMkLst>
            <pc:docMk/>
            <pc:sldMk cId="3281118976" sldId="866"/>
            <ac:spMk id="26" creationId="{15A513B8-21D8-4132-837E-CA0BE5B32BBE}"/>
          </ac:spMkLst>
        </pc:spChg>
        <pc:spChg chg="mod">
          <ac:chgData name="高増　潔" userId="151964c3-78cd-4020-a226-814db5c6c8be" providerId="ADAL" clId="{C5588A03-EF5E-4B88-8F51-F698A6AC54B0}" dt="2022-04-15T09:57:35.536" v="1086" actId="207"/>
          <ac:spMkLst>
            <pc:docMk/>
            <pc:sldMk cId="3281118976" sldId="866"/>
            <ac:spMk id="30" creationId="{28A0405B-99EA-49B0-A3E1-127658F8A2A3}"/>
          </ac:spMkLst>
        </pc:spChg>
        <pc:spChg chg="mod">
          <ac:chgData name="高増　潔" userId="151964c3-78cd-4020-a226-814db5c6c8be" providerId="ADAL" clId="{C5588A03-EF5E-4B88-8F51-F698A6AC54B0}" dt="2022-04-15T09:57:35.536" v="1086" actId="207"/>
          <ac:spMkLst>
            <pc:docMk/>
            <pc:sldMk cId="3281118976" sldId="866"/>
            <ac:spMk id="31" creationId="{4145FF16-C3F8-4BFF-B6BD-A2A4F0E12346}"/>
          </ac:spMkLst>
        </pc:spChg>
        <pc:spChg chg="mod topLvl">
          <ac:chgData name="高増　潔" userId="151964c3-78cd-4020-a226-814db5c6c8be" providerId="ADAL" clId="{C5588A03-EF5E-4B88-8F51-F698A6AC54B0}" dt="2022-04-20T08:46:52.537" v="2755" actId="1076"/>
          <ac:spMkLst>
            <pc:docMk/>
            <pc:sldMk cId="3281118976" sldId="866"/>
            <ac:spMk id="32" creationId="{7CC79435-3B94-4489-B4B3-4872A493644D}"/>
          </ac:spMkLst>
        </pc:spChg>
        <pc:spChg chg="mod topLvl">
          <ac:chgData name="高増　潔" userId="151964c3-78cd-4020-a226-814db5c6c8be" providerId="ADAL" clId="{C5588A03-EF5E-4B88-8F51-F698A6AC54B0}" dt="2022-04-20T08:46:52.537" v="2755" actId="1076"/>
          <ac:spMkLst>
            <pc:docMk/>
            <pc:sldMk cId="3281118976" sldId="866"/>
            <ac:spMk id="33" creationId="{EDD3953D-D0C7-416D-B8F3-D32AED4BF6A2}"/>
          </ac:spMkLst>
        </pc:spChg>
        <pc:spChg chg="add mod ord">
          <ac:chgData name="高増　潔" userId="151964c3-78cd-4020-a226-814db5c6c8be" providerId="ADAL" clId="{C5588A03-EF5E-4B88-8F51-F698A6AC54B0}" dt="2022-04-20T08:46:52.537" v="2755" actId="1076"/>
          <ac:spMkLst>
            <pc:docMk/>
            <pc:sldMk cId="3281118976" sldId="866"/>
            <ac:spMk id="34" creationId="{3973C21B-8E61-4DB2-AA67-F7EF2509C45E}"/>
          </ac:spMkLst>
        </pc:spChg>
        <pc:spChg chg="add mod ord">
          <ac:chgData name="高増　潔" userId="151964c3-78cd-4020-a226-814db5c6c8be" providerId="ADAL" clId="{C5588A03-EF5E-4B88-8F51-F698A6AC54B0}" dt="2022-04-20T08:46:52.537" v="2755" actId="1076"/>
          <ac:spMkLst>
            <pc:docMk/>
            <pc:sldMk cId="3281118976" sldId="866"/>
            <ac:spMk id="35" creationId="{1C054DC9-15E2-4DBC-8B37-A7B56E45EEBA}"/>
          </ac:spMkLst>
        </pc:spChg>
        <pc:spChg chg="add mod">
          <ac:chgData name="高増　潔" userId="151964c3-78cd-4020-a226-814db5c6c8be" providerId="ADAL" clId="{C5588A03-EF5E-4B88-8F51-F698A6AC54B0}" dt="2022-04-20T08:46:52.537" v="2755" actId="1076"/>
          <ac:spMkLst>
            <pc:docMk/>
            <pc:sldMk cId="3281118976" sldId="866"/>
            <ac:spMk id="36" creationId="{C62B1E24-E001-47D5-B0DA-590373EDCD17}"/>
          </ac:spMkLst>
        </pc:spChg>
        <pc:spChg chg="add mod">
          <ac:chgData name="高増　潔" userId="151964c3-78cd-4020-a226-814db5c6c8be" providerId="ADAL" clId="{C5588A03-EF5E-4B88-8F51-F698A6AC54B0}" dt="2022-04-20T08:46:23.598" v="2751" actId="1076"/>
          <ac:spMkLst>
            <pc:docMk/>
            <pc:sldMk cId="3281118976" sldId="866"/>
            <ac:spMk id="40" creationId="{DA99A8E5-5FFE-40A9-B081-02CC79E63660}"/>
          </ac:spMkLst>
        </pc:spChg>
        <pc:spChg chg="add mod">
          <ac:chgData name="高増　潔" userId="151964c3-78cd-4020-a226-814db5c6c8be" providerId="ADAL" clId="{C5588A03-EF5E-4B88-8F51-F698A6AC54B0}" dt="2022-04-20T08:49:59.594" v="2976" actId="14100"/>
          <ac:spMkLst>
            <pc:docMk/>
            <pc:sldMk cId="3281118976" sldId="866"/>
            <ac:spMk id="47" creationId="{1C81921A-B238-4591-B152-4EE258F52035}"/>
          </ac:spMkLst>
        </pc:spChg>
        <pc:spChg chg="add mod">
          <ac:chgData name="高増　潔" userId="151964c3-78cd-4020-a226-814db5c6c8be" providerId="ADAL" clId="{C5588A03-EF5E-4B88-8F51-F698A6AC54B0}" dt="2022-04-20T08:46:39.435" v="2753" actId="1076"/>
          <ac:spMkLst>
            <pc:docMk/>
            <pc:sldMk cId="3281118976" sldId="866"/>
            <ac:spMk id="52" creationId="{334D2C94-8280-4FD8-A202-84ACC44ADAF9}"/>
          </ac:spMkLst>
        </pc:spChg>
        <pc:spChg chg="add mod">
          <ac:chgData name="高増　潔" userId="151964c3-78cd-4020-a226-814db5c6c8be" providerId="ADAL" clId="{C5588A03-EF5E-4B88-8F51-F698A6AC54B0}" dt="2022-04-20T08:46:29.177" v="2752" actId="1076"/>
          <ac:spMkLst>
            <pc:docMk/>
            <pc:sldMk cId="3281118976" sldId="866"/>
            <ac:spMk id="54" creationId="{9DC43A71-0FBC-4120-931B-AE2F1FDF2B05}"/>
          </ac:spMkLst>
        </pc:spChg>
        <pc:spChg chg="add mod">
          <ac:chgData name="高増　潔" userId="151964c3-78cd-4020-a226-814db5c6c8be" providerId="ADAL" clId="{C5588A03-EF5E-4B88-8F51-F698A6AC54B0}" dt="2022-04-20T08:46:52.537" v="2755" actId="1076"/>
          <ac:spMkLst>
            <pc:docMk/>
            <pc:sldMk cId="3281118976" sldId="866"/>
            <ac:spMk id="55" creationId="{FF992F77-38A6-4C1F-892B-53557B3B94E7}"/>
          </ac:spMkLst>
        </pc:spChg>
        <pc:spChg chg="add mod">
          <ac:chgData name="高増　潔" userId="151964c3-78cd-4020-a226-814db5c6c8be" providerId="ADAL" clId="{C5588A03-EF5E-4B88-8F51-F698A6AC54B0}" dt="2022-04-20T08:46:29.177" v="2752" actId="1076"/>
          <ac:spMkLst>
            <pc:docMk/>
            <pc:sldMk cId="3281118976" sldId="866"/>
            <ac:spMk id="60" creationId="{022DA3DD-7EE8-4078-AB9E-C5F7EDB1E7EA}"/>
          </ac:spMkLst>
        </pc:spChg>
        <pc:spChg chg="add del mod ord">
          <ac:chgData name="高増　潔" userId="151964c3-78cd-4020-a226-814db5c6c8be" providerId="ADAL" clId="{C5588A03-EF5E-4B88-8F51-F698A6AC54B0}" dt="2022-04-15T09:53:14.990" v="1056" actId="478"/>
          <ac:spMkLst>
            <pc:docMk/>
            <pc:sldMk cId="3281118976" sldId="866"/>
            <ac:spMk id="63" creationId="{869223B5-C6E1-4E0A-9932-A2F339993E99}"/>
          </ac:spMkLst>
        </pc:spChg>
        <pc:spChg chg="add mod">
          <ac:chgData name="高増　潔" userId="151964c3-78cd-4020-a226-814db5c6c8be" providerId="ADAL" clId="{C5588A03-EF5E-4B88-8F51-F698A6AC54B0}" dt="2022-04-20T08:46:56.345" v="2756" actId="1076"/>
          <ac:spMkLst>
            <pc:docMk/>
            <pc:sldMk cId="3281118976" sldId="866"/>
            <ac:spMk id="69" creationId="{DCD50282-3F2B-4FAB-B1F4-45A10EEAF3E0}"/>
          </ac:spMkLst>
        </pc:spChg>
        <pc:spChg chg="add mod">
          <ac:chgData name="高増　潔" userId="151964c3-78cd-4020-a226-814db5c6c8be" providerId="ADAL" clId="{C5588A03-EF5E-4B88-8F51-F698A6AC54B0}" dt="2022-04-20T08:46:56.345" v="2756" actId="1076"/>
          <ac:spMkLst>
            <pc:docMk/>
            <pc:sldMk cId="3281118976" sldId="866"/>
            <ac:spMk id="2048" creationId="{C7DB0765-04E4-46F7-8224-9917FC335DD0}"/>
          </ac:spMkLst>
        </pc:spChg>
        <pc:grpChg chg="add mod topLvl">
          <ac:chgData name="高増　潔" userId="151964c3-78cd-4020-a226-814db5c6c8be" providerId="ADAL" clId="{C5588A03-EF5E-4B88-8F51-F698A6AC54B0}" dt="2022-04-15T09:56:54.197" v="1078" actId="207"/>
          <ac:grpSpMkLst>
            <pc:docMk/>
            <pc:sldMk cId="3281118976" sldId="866"/>
            <ac:grpSpMk id="12" creationId="{75C2DF2D-F879-4530-9AAE-5791BFC7789B}"/>
          </ac:grpSpMkLst>
        </pc:grpChg>
        <pc:grpChg chg="add del mod">
          <ac:chgData name="高増　潔" userId="151964c3-78cd-4020-a226-814db5c6c8be" providerId="ADAL" clId="{C5588A03-EF5E-4B88-8F51-F698A6AC54B0}" dt="2022-04-15T09:18:51.216" v="692" actId="165"/>
          <ac:grpSpMkLst>
            <pc:docMk/>
            <pc:sldMk cId="3281118976" sldId="866"/>
            <ac:grpSpMk id="13" creationId="{E8F5E8B3-B9C7-420E-8F6B-2C4F40C836AB}"/>
          </ac:grpSpMkLst>
        </pc:grpChg>
        <pc:grpChg chg="add mod">
          <ac:chgData name="高増　潔" userId="151964c3-78cd-4020-a226-814db5c6c8be" providerId="ADAL" clId="{C5588A03-EF5E-4B88-8F51-F698A6AC54B0}" dt="2022-04-20T08:46:23.598" v="2751" actId="1076"/>
          <ac:grpSpMkLst>
            <pc:docMk/>
            <pc:sldMk cId="3281118976" sldId="866"/>
            <ac:grpSpMk id="15" creationId="{30E2A44C-3886-435A-84E6-AD1579B9D229}"/>
          </ac:grpSpMkLst>
        </pc:grpChg>
        <pc:grpChg chg="add mod topLvl">
          <ac:chgData name="高増　潔" userId="151964c3-78cd-4020-a226-814db5c6c8be" providerId="ADAL" clId="{C5588A03-EF5E-4B88-8F51-F698A6AC54B0}" dt="2022-04-15T09:56:54.197" v="1078" actId="207"/>
          <ac:grpSpMkLst>
            <pc:docMk/>
            <pc:sldMk cId="3281118976" sldId="866"/>
            <ac:grpSpMk id="24" creationId="{7AA9E524-5CFE-4B43-9DF8-41586A1640A8}"/>
          </ac:grpSpMkLst>
        </pc:grpChg>
        <pc:grpChg chg="add del mod">
          <ac:chgData name="高増　潔" userId="151964c3-78cd-4020-a226-814db5c6c8be" providerId="ADAL" clId="{C5588A03-EF5E-4B88-8F51-F698A6AC54B0}" dt="2022-04-15T09:13:09.819" v="639" actId="165"/>
          <ac:grpSpMkLst>
            <pc:docMk/>
            <pc:sldMk cId="3281118976" sldId="866"/>
            <ac:grpSpMk id="27" creationId="{E4391FD2-CCBF-49B3-9BC8-0CE29CAD6428}"/>
          </ac:grpSpMkLst>
        </pc:grpChg>
        <pc:grpChg chg="add del mod topLvl">
          <ac:chgData name="高増　潔" userId="151964c3-78cd-4020-a226-814db5c6c8be" providerId="ADAL" clId="{C5588A03-EF5E-4B88-8F51-F698A6AC54B0}" dt="2022-04-15T09:13:59.723" v="647" actId="165"/>
          <ac:grpSpMkLst>
            <pc:docMk/>
            <pc:sldMk cId="3281118976" sldId="866"/>
            <ac:grpSpMk id="28" creationId="{B0785253-9846-466E-A5A6-F3B84DC4F5B8}"/>
          </ac:grpSpMkLst>
        </pc:grpChg>
        <pc:grpChg chg="mod topLvl">
          <ac:chgData name="高増　潔" userId="151964c3-78cd-4020-a226-814db5c6c8be" providerId="ADAL" clId="{C5588A03-EF5E-4B88-8F51-F698A6AC54B0}" dt="2022-04-20T08:46:52.537" v="2755" actId="1076"/>
          <ac:grpSpMkLst>
            <pc:docMk/>
            <pc:sldMk cId="3281118976" sldId="866"/>
            <ac:grpSpMk id="29" creationId="{C1FCEF1B-2295-491D-9EE3-3EA52AB4DD0C}"/>
          </ac:grpSpMkLst>
        </pc:grpChg>
        <pc:grpChg chg="add del mod">
          <ac:chgData name="高増　潔" userId="151964c3-78cd-4020-a226-814db5c6c8be" providerId="ADAL" clId="{C5588A03-EF5E-4B88-8F51-F698A6AC54B0}" dt="2022-04-15T09:21:51.430" v="823" actId="165"/>
          <ac:grpSpMkLst>
            <pc:docMk/>
            <pc:sldMk cId="3281118976" sldId="866"/>
            <ac:grpSpMk id="41" creationId="{AD7C2BF6-3339-409F-B8F6-1C6B8E8D57C8}"/>
          </ac:grpSpMkLst>
        </pc:grpChg>
        <pc:grpChg chg="add mod">
          <ac:chgData name="高増　潔" userId="151964c3-78cd-4020-a226-814db5c6c8be" providerId="ADAL" clId="{C5588A03-EF5E-4B88-8F51-F698A6AC54B0}" dt="2022-04-20T08:46:39.435" v="2753" actId="1076"/>
          <ac:grpSpMkLst>
            <pc:docMk/>
            <pc:sldMk cId="3281118976" sldId="866"/>
            <ac:grpSpMk id="53" creationId="{776BD20F-3879-4496-BDE5-60CBC113408D}"/>
          </ac:grpSpMkLst>
        </pc:grpChg>
        <pc:picChg chg="add del mod">
          <ac:chgData name="高増　潔" userId="151964c3-78cd-4020-a226-814db5c6c8be" providerId="ADAL" clId="{C5588A03-EF5E-4B88-8F51-F698A6AC54B0}" dt="2022-04-15T09:55:43.543" v="1068" actId="478"/>
          <ac:picMkLst>
            <pc:docMk/>
            <pc:sldMk cId="3281118976" sldId="866"/>
            <ac:picMk id="14" creationId="{B2106E77-5CF6-4C0F-9485-FB23C50B6413}"/>
          </ac:picMkLst>
        </pc:picChg>
        <pc:picChg chg="del mod">
          <ac:chgData name="高増　潔" userId="151964c3-78cd-4020-a226-814db5c6c8be" providerId="ADAL" clId="{C5588A03-EF5E-4B88-8F51-F698A6AC54B0}" dt="2022-04-15T09:50:36.619" v="1045" actId="478"/>
          <ac:picMkLst>
            <pc:docMk/>
            <pc:sldMk cId="3281118976" sldId="866"/>
            <ac:picMk id="17" creationId="{1A3BFAFB-6901-4B17-B495-4B767FA26CC9}"/>
          </ac:picMkLst>
        </pc:picChg>
        <pc:picChg chg="add del mod">
          <ac:chgData name="高増　潔" userId="151964c3-78cd-4020-a226-814db5c6c8be" providerId="ADAL" clId="{C5588A03-EF5E-4B88-8F51-F698A6AC54B0}" dt="2022-04-15T09:17:21.744" v="678" actId="478"/>
          <ac:picMkLst>
            <pc:docMk/>
            <pc:sldMk cId="3281118976" sldId="866"/>
            <ac:picMk id="2050" creationId="{AD58A46F-3BE4-440A-8B57-CE7FA7C16AD8}"/>
          </ac:picMkLst>
        </pc:picChg>
        <pc:cxnChg chg="del mod">
          <ac:chgData name="高増　潔" userId="151964c3-78cd-4020-a226-814db5c6c8be" providerId="ADAL" clId="{C5588A03-EF5E-4B88-8F51-F698A6AC54B0}" dt="2022-04-15T09:50:53.708" v="1046" actId="478"/>
          <ac:cxnSpMkLst>
            <pc:docMk/>
            <pc:sldMk cId="3281118976" sldId="866"/>
            <ac:cxnSpMk id="21" creationId="{3FD45172-ED36-4B46-A695-D5D08CEDED77}"/>
          </ac:cxnSpMkLst>
        </pc:cxnChg>
        <pc:cxnChg chg="add mod">
          <ac:chgData name="高増　潔" userId="151964c3-78cd-4020-a226-814db5c6c8be" providerId="ADAL" clId="{C5588A03-EF5E-4B88-8F51-F698A6AC54B0}" dt="2022-04-20T08:46:23.598" v="2751" actId="1076"/>
          <ac:cxnSpMkLst>
            <pc:docMk/>
            <pc:sldMk cId="3281118976" sldId="866"/>
            <ac:cxnSpMk id="37" creationId="{C4494C6E-A6ED-46A4-BC81-87082E436252}"/>
          </ac:cxnSpMkLst>
        </pc:cxnChg>
        <pc:cxnChg chg="add mod">
          <ac:chgData name="高増　潔" userId="151964c3-78cd-4020-a226-814db5c6c8be" providerId="ADAL" clId="{C5588A03-EF5E-4B88-8F51-F698A6AC54B0}" dt="2022-04-20T08:46:23.598" v="2751" actId="1076"/>
          <ac:cxnSpMkLst>
            <pc:docMk/>
            <pc:sldMk cId="3281118976" sldId="866"/>
            <ac:cxnSpMk id="38" creationId="{1DC1DAFD-F833-40F6-8A75-8642869E8487}"/>
          </ac:cxnSpMkLst>
        </pc:cxnChg>
        <pc:cxnChg chg="add mod">
          <ac:chgData name="高増　潔" userId="151964c3-78cd-4020-a226-814db5c6c8be" providerId="ADAL" clId="{C5588A03-EF5E-4B88-8F51-F698A6AC54B0}" dt="2022-04-20T08:46:23.598" v="2751" actId="1076"/>
          <ac:cxnSpMkLst>
            <pc:docMk/>
            <pc:sldMk cId="3281118976" sldId="866"/>
            <ac:cxnSpMk id="39" creationId="{6B3E5F98-CA4F-4220-BC58-05F24E7E5711}"/>
          </ac:cxnSpMkLst>
        </pc:cxnChg>
        <pc:cxnChg chg="add mod topLvl">
          <ac:chgData name="高増　潔" userId="151964c3-78cd-4020-a226-814db5c6c8be" providerId="ADAL" clId="{C5588A03-EF5E-4B88-8F51-F698A6AC54B0}" dt="2022-04-20T08:46:52.537" v="2755" actId="1076"/>
          <ac:cxnSpMkLst>
            <pc:docMk/>
            <pc:sldMk cId="3281118976" sldId="866"/>
            <ac:cxnSpMk id="42" creationId="{52F5D5C8-9A03-450A-95F1-8BFC840C780D}"/>
          </ac:cxnSpMkLst>
        </pc:cxnChg>
        <pc:cxnChg chg="add mod topLvl">
          <ac:chgData name="高増　潔" userId="151964c3-78cd-4020-a226-814db5c6c8be" providerId="ADAL" clId="{C5588A03-EF5E-4B88-8F51-F698A6AC54B0}" dt="2022-04-20T08:46:52.537" v="2755" actId="1076"/>
          <ac:cxnSpMkLst>
            <pc:docMk/>
            <pc:sldMk cId="3281118976" sldId="866"/>
            <ac:cxnSpMk id="43" creationId="{13E13BA2-1C76-4B22-8B42-107398C707EF}"/>
          </ac:cxnSpMkLst>
        </pc:cxnChg>
        <pc:cxnChg chg="add mod topLvl">
          <ac:chgData name="高増　潔" userId="151964c3-78cd-4020-a226-814db5c6c8be" providerId="ADAL" clId="{C5588A03-EF5E-4B88-8F51-F698A6AC54B0}" dt="2022-04-20T08:46:52.537" v="2755" actId="1076"/>
          <ac:cxnSpMkLst>
            <pc:docMk/>
            <pc:sldMk cId="3281118976" sldId="866"/>
            <ac:cxnSpMk id="44" creationId="{2F3B9BA4-409F-4955-A8ED-D885E6F2C23B}"/>
          </ac:cxnSpMkLst>
        </pc:cxnChg>
        <pc:cxnChg chg="add mod">
          <ac:chgData name="高増　潔" userId="151964c3-78cd-4020-a226-814db5c6c8be" providerId="ADAL" clId="{C5588A03-EF5E-4B88-8F51-F698A6AC54B0}" dt="2022-04-15T09:22:57.434" v="903" actId="164"/>
          <ac:cxnSpMkLst>
            <pc:docMk/>
            <pc:sldMk cId="3281118976" sldId="866"/>
            <ac:cxnSpMk id="49" creationId="{3901CCC0-0C51-4674-B485-E048CD368A37}"/>
          </ac:cxnSpMkLst>
        </pc:cxnChg>
        <pc:cxnChg chg="add mod">
          <ac:chgData name="高増　潔" userId="151964c3-78cd-4020-a226-814db5c6c8be" providerId="ADAL" clId="{C5588A03-EF5E-4B88-8F51-F698A6AC54B0}" dt="2022-04-15T09:22:57.434" v="903" actId="164"/>
          <ac:cxnSpMkLst>
            <pc:docMk/>
            <pc:sldMk cId="3281118976" sldId="866"/>
            <ac:cxnSpMk id="50" creationId="{83117C2A-C75F-4152-841F-566A3FC0F60F}"/>
          </ac:cxnSpMkLst>
        </pc:cxnChg>
        <pc:cxnChg chg="add mod">
          <ac:chgData name="高増　潔" userId="151964c3-78cd-4020-a226-814db5c6c8be" providerId="ADAL" clId="{C5588A03-EF5E-4B88-8F51-F698A6AC54B0}" dt="2022-04-15T09:22:57.434" v="903" actId="164"/>
          <ac:cxnSpMkLst>
            <pc:docMk/>
            <pc:sldMk cId="3281118976" sldId="866"/>
            <ac:cxnSpMk id="51" creationId="{5DDAC822-CAC0-4033-8B4C-2723BC940DB8}"/>
          </ac:cxnSpMkLst>
        </pc:cxnChg>
        <pc:cxnChg chg="add mod">
          <ac:chgData name="高増　潔" userId="151964c3-78cd-4020-a226-814db5c6c8be" providerId="ADAL" clId="{C5588A03-EF5E-4B88-8F51-F698A6AC54B0}" dt="2022-04-20T08:46:29.177" v="2752" actId="1076"/>
          <ac:cxnSpMkLst>
            <pc:docMk/>
            <pc:sldMk cId="3281118976" sldId="866"/>
            <ac:cxnSpMk id="57" creationId="{56382159-5FFF-4BCF-9FEE-36DD040498CE}"/>
          </ac:cxnSpMkLst>
        </pc:cxnChg>
        <pc:cxnChg chg="add mod">
          <ac:chgData name="高増　潔" userId="151964c3-78cd-4020-a226-814db5c6c8be" providerId="ADAL" clId="{C5588A03-EF5E-4B88-8F51-F698A6AC54B0}" dt="2022-04-20T08:46:29.177" v="2752" actId="1076"/>
          <ac:cxnSpMkLst>
            <pc:docMk/>
            <pc:sldMk cId="3281118976" sldId="866"/>
            <ac:cxnSpMk id="58" creationId="{890EFC52-FC66-4BDD-AFC6-35F87B1FAF22}"/>
          </ac:cxnSpMkLst>
        </pc:cxnChg>
        <pc:cxnChg chg="add mod">
          <ac:chgData name="高増　潔" userId="151964c3-78cd-4020-a226-814db5c6c8be" providerId="ADAL" clId="{C5588A03-EF5E-4B88-8F51-F698A6AC54B0}" dt="2022-04-20T08:46:29.177" v="2752" actId="1076"/>
          <ac:cxnSpMkLst>
            <pc:docMk/>
            <pc:sldMk cId="3281118976" sldId="866"/>
            <ac:cxnSpMk id="59" creationId="{281609A3-98BF-4F50-B614-47ED7A3589EF}"/>
          </ac:cxnSpMkLst>
        </pc:cxnChg>
        <pc:cxnChg chg="add mod">
          <ac:chgData name="高増　潔" userId="151964c3-78cd-4020-a226-814db5c6c8be" providerId="ADAL" clId="{C5588A03-EF5E-4B88-8F51-F698A6AC54B0}" dt="2022-04-20T08:46:56.345" v="2756" actId="1076"/>
          <ac:cxnSpMkLst>
            <pc:docMk/>
            <pc:sldMk cId="3281118976" sldId="866"/>
            <ac:cxnSpMk id="66" creationId="{61CA0354-FC1D-4864-A977-A555FED907E6}"/>
          </ac:cxnSpMkLst>
        </pc:cxnChg>
        <pc:cxnChg chg="add mod">
          <ac:chgData name="高増　潔" userId="151964c3-78cd-4020-a226-814db5c6c8be" providerId="ADAL" clId="{C5588A03-EF5E-4B88-8F51-F698A6AC54B0}" dt="2022-04-20T08:46:56.345" v="2756" actId="1076"/>
          <ac:cxnSpMkLst>
            <pc:docMk/>
            <pc:sldMk cId="3281118976" sldId="866"/>
            <ac:cxnSpMk id="67" creationId="{C121DB75-B2EA-4FAE-9653-8EF1C0429F83}"/>
          </ac:cxnSpMkLst>
        </pc:cxnChg>
        <pc:cxnChg chg="add mod">
          <ac:chgData name="高増　潔" userId="151964c3-78cd-4020-a226-814db5c6c8be" providerId="ADAL" clId="{C5588A03-EF5E-4B88-8F51-F698A6AC54B0}" dt="2022-04-20T08:46:56.345" v="2756" actId="1076"/>
          <ac:cxnSpMkLst>
            <pc:docMk/>
            <pc:sldMk cId="3281118976" sldId="866"/>
            <ac:cxnSpMk id="68" creationId="{A033586B-63F5-44E3-88A8-B1AEE6DD4E7F}"/>
          </ac:cxnSpMkLst>
        </pc:cxnChg>
      </pc:sldChg>
      <pc:sldChg chg="addSp delSp modSp del mod">
        <pc:chgData name="高増　潔" userId="151964c3-78cd-4020-a226-814db5c6c8be" providerId="ADAL" clId="{C5588A03-EF5E-4B88-8F51-F698A6AC54B0}" dt="2022-04-20T11:09:11.840" v="4902" actId="47"/>
        <pc:sldMkLst>
          <pc:docMk/>
          <pc:sldMk cId="2470062255" sldId="867"/>
        </pc:sldMkLst>
        <pc:spChg chg="mod">
          <ac:chgData name="高増　潔" userId="151964c3-78cd-4020-a226-814db5c6c8be" providerId="ADAL" clId="{C5588A03-EF5E-4B88-8F51-F698A6AC54B0}" dt="2022-04-20T09:56:54.428" v="3599"/>
          <ac:spMkLst>
            <pc:docMk/>
            <pc:sldMk cId="2470062255" sldId="867"/>
            <ac:spMk id="2" creationId="{668AD46E-A44D-4136-BCE5-FF663D484B9B}"/>
          </ac:spMkLst>
        </pc:spChg>
        <pc:spChg chg="mod">
          <ac:chgData name="高増　潔" userId="151964c3-78cd-4020-a226-814db5c6c8be" providerId="ADAL" clId="{C5588A03-EF5E-4B88-8F51-F698A6AC54B0}" dt="2022-04-20T09:56:54.428" v="3599"/>
          <ac:spMkLst>
            <pc:docMk/>
            <pc:sldMk cId="2470062255" sldId="867"/>
            <ac:spMk id="4" creationId="{39264E8D-70F2-49CB-8827-F2373FB49A9C}"/>
          </ac:spMkLst>
        </pc:spChg>
        <pc:spChg chg="mod">
          <ac:chgData name="高増　潔" userId="151964c3-78cd-4020-a226-814db5c6c8be" providerId="ADAL" clId="{C5588A03-EF5E-4B88-8F51-F698A6AC54B0}" dt="2022-04-20T09:56:54.428" v="3599"/>
          <ac:spMkLst>
            <pc:docMk/>
            <pc:sldMk cId="2470062255" sldId="867"/>
            <ac:spMk id="5" creationId="{50F66994-407C-444D-BA4D-942571236E4A}"/>
          </ac:spMkLst>
        </pc:spChg>
        <pc:spChg chg="mod">
          <ac:chgData name="高増　潔" userId="151964c3-78cd-4020-a226-814db5c6c8be" providerId="ADAL" clId="{C5588A03-EF5E-4B88-8F51-F698A6AC54B0}" dt="2022-04-20T09:56:54.428" v="3599"/>
          <ac:spMkLst>
            <pc:docMk/>
            <pc:sldMk cId="2470062255" sldId="867"/>
            <ac:spMk id="6" creationId="{DED97CCE-0327-483F-9E01-E6ADB251A7BD}"/>
          </ac:spMkLst>
        </pc:spChg>
        <pc:spChg chg="add mod">
          <ac:chgData name="高増　潔" userId="151964c3-78cd-4020-a226-814db5c6c8be" providerId="ADAL" clId="{C5588A03-EF5E-4B88-8F51-F698A6AC54B0}" dt="2022-04-20T10:43:24.529" v="3885" actId="20577"/>
          <ac:spMkLst>
            <pc:docMk/>
            <pc:sldMk cId="2470062255" sldId="867"/>
            <ac:spMk id="9" creationId="{5086B213-F7A9-48A3-A45F-BE203ED2E841}"/>
          </ac:spMkLst>
        </pc:spChg>
        <pc:spChg chg="del mod">
          <ac:chgData name="高増　潔" userId="151964c3-78cd-4020-a226-814db5c6c8be" providerId="ADAL" clId="{C5588A03-EF5E-4B88-8F51-F698A6AC54B0}" dt="2022-04-20T11:05:22.483" v="4834" actId="478"/>
          <ac:spMkLst>
            <pc:docMk/>
            <pc:sldMk cId="2470062255" sldId="867"/>
            <ac:spMk id="10" creationId="{2B29D988-24AC-4130-B33D-3D3F93D1951D}"/>
          </ac:spMkLst>
        </pc:spChg>
        <pc:spChg chg="del mod">
          <ac:chgData name="高増　潔" userId="151964c3-78cd-4020-a226-814db5c6c8be" providerId="ADAL" clId="{C5588A03-EF5E-4B88-8F51-F698A6AC54B0}" dt="2022-04-20T11:05:20.981" v="4833" actId="478"/>
          <ac:spMkLst>
            <pc:docMk/>
            <pc:sldMk cId="2470062255" sldId="867"/>
            <ac:spMk id="11" creationId="{FA5515A2-EC1C-405F-8B9C-8A9EE1DC3986}"/>
          </ac:spMkLst>
        </pc:spChg>
        <pc:spChg chg="mod">
          <ac:chgData name="高増　潔" userId="151964c3-78cd-4020-a226-814db5c6c8be" providerId="ADAL" clId="{C5588A03-EF5E-4B88-8F51-F698A6AC54B0}" dt="2022-04-20T08:51:22.838" v="3023" actId="1076"/>
          <ac:spMkLst>
            <pc:docMk/>
            <pc:sldMk cId="2470062255" sldId="867"/>
            <ac:spMk id="14" creationId="{20D07049-B3A6-49D1-825B-DDBAD2B56EE8}"/>
          </ac:spMkLst>
        </pc:spChg>
        <pc:picChg chg="del mod">
          <ac:chgData name="高増　潔" userId="151964c3-78cd-4020-a226-814db5c6c8be" providerId="ADAL" clId="{C5588A03-EF5E-4B88-8F51-F698A6AC54B0}" dt="2022-04-20T11:05:18.589" v="4831" actId="478"/>
          <ac:picMkLst>
            <pc:docMk/>
            <pc:sldMk cId="2470062255" sldId="867"/>
            <ac:picMk id="7" creationId="{7FBFA6D0-C868-4A93-9E11-80439B613979}"/>
          </ac:picMkLst>
        </pc:picChg>
        <pc:picChg chg="del mod">
          <ac:chgData name="高増　潔" userId="151964c3-78cd-4020-a226-814db5c6c8be" providerId="ADAL" clId="{C5588A03-EF5E-4B88-8F51-F698A6AC54B0}" dt="2022-04-20T11:05:19.211" v="4832" actId="478"/>
          <ac:picMkLst>
            <pc:docMk/>
            <pc:sldMk cId="2470062255" sldId="867"/>
            <ac:picMk id="8" creationId="{B03C84C2-2DFB-45D9-AB72-DDCB44576569}"/>
          </ac:picMkLst>
        </pc:picChg>
        <pc:picChg chg="del mod">
          <ac:chgData name="高増　潔" userId="151964c3-78cd-4020-a226-814db5c6c8be" providerId="ADAL" clId="{C5588A03-EF5E-4B88-8F51-F698A6AC54B0}" dt="2022-04-20T10:43:21.671" v="3884" actId="21"/>
          <ac:picMkLst>
            <pc:docMk/>
            <pc:sldMk cId="2470062255" sldId="867"/>
            <ac:picMk id="13" creationId="{57E867DF-4B01-48CA-93FD-560297FB7E38}"/>
          </ac:picMkLst>
        </pc:picChg>
        <pc:picChg chg="add mod">
          <ac:chgData name="高増　潔" userId="151964c3-78cd-4020-a226-814db5c6c8be" providerId="ADAL" clId="{C5588A03-EF5E-4B88-8F51-F698A6AC54B0}" dt="2022-04-20T10:43:31.361" v="3888" actId="1076"/>
          <ac:picMkLst>
            <pc:docMk/>
            <pc:sldMk cId="2470062255" sldId="867"/>
            <ac:picMk id="15" creationId="{6388B5CF-F48B-4111-8CC0-AA450F787CCA}"/>
          </ac:picMkLst>
        </pc:picChg>
      </pc:sldChg>
      <pc:sldChg chg="addSp modSp mod">
        <pc:chgData name="高増　潔" userId="151964c3-78cd-4020-a226-814db5c6c8be" providerId="ADAL" clId="{C5588A03-EF5E-4B88-8F51-F698A6AC54B0}" dt="2022-04-20T11:26:35.505" v="6070" actId="1076"/>
        <pc:sldMkLst>
          <pc:docMk/>
          <pc:sldMk cId="3720370414" sldId="868"/>
        </pc:sldMkLst>
        <pc:spChg chg="mod">
          <ac:chgData name="高増　潔" userId="151964c3-78cd-4020-a226-814db5c6c8be" providerId="ADAL" clId="{C5588A03-EF5E-4B88-8F51-F698A6AC54B0}" dt="2022-04-20T11:17:51.883" v="5387"/>
          <ac:spMkLst>
            <pc:docMk/>
            <pc:sldMk cId="3720370414" sldId="868"/>
            <ac:spMk id="2" creationId="{5CA8F1F5-85FD-4DBD-A778-965BB7F64FB7}"/>
          </ac:spMkLst>
        </pc:spChg>
        <pc:spChg chg="mod">
          <ac:chgData name="高増　潔" userId="151964c3-78cd-4020-a226-814db5c6c8be" providerId="ADAL" clId="{C5588A03-EF5E-4B88-8F51-F698A6AC54B0}" dt="2022-04-20T11:25:06.493" v="6012"/>
          <ac:spMkLst>
            <pc:docMk/>
            <pc:sldMk cId="3720370414" sldId="868"/>
            <ac:spMk id="3" creationId="{49DC7F6A-DF29-47B9-9911-52B170118FFA}"/>
          </ac:spMkLst>
        </pc:spChg>
        <pc:spChg chg="mod">
          <ac:chgData name="高増　潔" userId="151964c3-78cd-4020-a226-814db5c6c8be" providerId="ADAL" clId="{C5588A03-EF5E-4B88-8F51-F698A6AC54B0}" dt="2022-04-20T09:56:54.428" v="3599"/>
          <ac:spMkLst>
            <pc:docMk/>
            <pc:sldMk cId="3720370414" sldId="868"/>
            <ac:spMk id="4" creationId="{E555DDF6-C10E-492A-A039-85E28F6ACEE5}"/>
          </ac:spMkLst>
        </pc:spChg>
        <pc:spChg chg="mod">
          <ac:chgData name="高増　潔" userId="151964c3-78cd-4020-a226-814db5c6c8be" providerId="ADAL" clId="{C5588A03-EF5E-4B88-8F51-F698A6AC54B0}" dt="2022-04-20T09:56:54.428" v="3599"/>
          <ac:spMkLst>
            <pc:docMk/>
            <pc:sldMk cId="3720370414" sldId="868"/>
            <ac:spMk id="5" creationId="{1FA93662-98C6-4A2E-BBDD-5A4ECCD1C18A}"/>
          </ac:spMkLst>
        </pc:spChg>
        <pc:spChg chg="mod">
          <ac:chgData name="高増　潔" userId="151964c3-78cd-4020-a226-814db5c6c8be" providerId="ADAL" clId="{C5588A03-EF5E-4B88-8F51-F698A6AC54B0}" dt="2022-04-20T09:56:54.428" v="3599"/>
          <ac:spMkLst>
            <pc:docMk/>
            <pc:sldMk cId="3720370414" sldId="868"/>
            <ac:spMk id="6" creationId="{AE6A0EBC-4D76-48C8-87CC-CEA522E4B491}"/>
          </ac:spMkLst>
        </pc:spChg>
        <pc:spChg chg="add mod">
          <ac:chgData name="高増　潔" userId="151964c3-78cd-4020-a226-814db5c6c8be" providerId="ADAL" clId="{C5588A03-EF5E-4B88-8F51-F698A6AC54B0}" dt="2022-04-20T11:26:35.505" v="6070" actId="1076"/>
          <ac:spMkLst>
            <pc:docMk/>
            <pc:sldMk cId="3720370414" sldId="868"/>
            <ac:spMk id="9" creationId="{C3AA96C1-B57E-487B-ADA5-5094F4DD02E7}"/>
          </ac:spMkLst>
        </pc:spChg>
        <pc:graphicFrameChg chg="mod modGraphic">
          <ac:chgData name="高増　潔" userId="151964c3-78cd-4020-a226-814db5c6c8be" providerId="ADAL" clId="{C5588A03-EF5E-4B88-8F51-F698A6AC54B0}" dt="2022-04-20T11:26:31.606" v="6069" actId="1076"/>
          <ac:graphicFrameMkLst>
            <pc:docMk/>
            <pc:sldMk cId="3720370414" sldId="868"/>
            <ac:graphicFrameMk id="8" creationId="{646BA8D1-2F50-45D5-8583-7C127CDE3476}"/>
          </ac:graphicFrameMkLst>
        </pc:graphicFrameChg>
      </pc:sldChg>
      <pc:sldChg chg="addSp delSp modSp add mod chgLayout">
        <pc:chgData name="高増　潔" userId="151964c3-78cd-4020-a226-814db5c6c8be" providerId="ADAL" clId="{C5588A03-EF5E-4B88-8F51-F698A6AC54B0}" dt="2022-04-21T01:51:35.196" v="9353"/>
        <pc:sldMkLst>
          <pc:docMk/>
          <pc:sldMk cId="3250523971" sldId="869"/>
        </pc:sldMkLst>
        <pc:spChg chg="mod ord">
          <ac:chgData name="高増　潔" userId="151964c3-78cd-4020-a226-814db5c6c8be" providerId="ADAL" clId="{C5588A03-EF5E-4B88-8F51-F698A6AC54B0}" dt="2022-04-20T13:13:28.973" v="9063"/>
          <ac:spMkLst>
            <pc:docMk/>
            <pc:sldMk cId="3250523971" sldId="869"/>
            <ac:spMk id="2" creationId="{18AB7533-FAA5-4630-B517-5F5B0E0F0A19}"/>
          </ac:spMkLst>
        </pc:spChg>
        <pc:spChg chg="del">
          <ac:chgData name="高増　潔" userId="151964c3-78cd-4020-a226-814db5c6c8be" providerId="ADAL" clId="{C5588A03-EF5E-4B88-8F51-F698A6AC54B0}" dt="2022-04-15T09:50:25.609" v="1034" actId="478"/>
          <ac:spMkLst>
            <pc:docMk/>
            <pc:sldMk cId="3250523971" sldId="869"/>
            <ac:spMk id="3" creationId="{DE7B0EAE-58EB-4787-9BFD-F9A469545569}"/>
          </ac:spMkLst>
        </pc:spChg>
        <pc:spChg chg="mod ord">
          <ac:chgData name="高増　潔" userId="151964c3-78cd-4020-a226-814db5c6c8be" providerId="ADAL" clId="{C5588A03-EF5E-4B88-8F51-F698A6AC54B0}" dt="2022-04-20T10:02:54.803" v="3877" actId="700"/>
          <ac:spMkLst>
            <pc:docMk/>
            <pc:sldMk cId="3250523971" sldId="869"/>
            <ac:spMk id="4" creationId="{85CB7CF2-755A-4FDC-8895-B2D3A87D90D9}"/>
          </ac:spMkLst>
        </pc:spChg>
        <pc:spChg chg="mod ord">
          <ac:chgData name="高増　潔" userId="151964c3-78cd-4020-a226-814db5c6c8be" providerId="ADAL" clId="{C5588A03-EF5E-4B88-8F51-F698A6AC54B0}" dt="2022-04-20T10:02:54.803" v="3877" actId="700"/>
          <ac:spMkLst>
            <pc:docMk/>
            <pc:sldMk cId="3250523971" sldId="869"/>
            <ac:spMk id="5" creationId="{E3FB0D11-F1C6-4E58-97B9-D34058DE103C}"/>
          </ac:spMkLst>
        </pc:spChg>
        <pc:spChg chg="mod ord">
          <ac:chgData name="高増　潔" userId="151964c3-78cd-4020-a226-814db5c6c8be" providerId="ADAL" clId="{C5588A03-EF5E-4B88-8F51-F698A6AC54B0}" dt="2022-04-20T10:02:54.803" v="3877" actId="700"/>
          <ac:spMkLst>
            <pc:docMk/>
            <pc:sldMk cId="3250523971" sldId="869"/>
            <ac:spMk id="6" creationId="{0F092573-61EA-4732-B840-E50817ABB5C1}"/>
          </ac:spMkLst>
        </pc:spChg>
        <pc:spChg chg="add mod">
          <ac:chgData name="高増　潔" userId="151964c3-78cd-4020-a226-814db5c6c8be" providerId="ADAL" clId="{C5588A03-EF5E-4B88-8F51-F698A6AC54B0}" dt="2022-04-21T01:51:35.196" v="9353"/>
          <ac:spMkLst>
            <pc:docMk/>
            <pc:sldMk cId="3250523971" sldId="869"/>
            <ac:spMk id="7" creationId="{37AF735E-B51A-4E27-96E0-08C913DEC137}"/>
          </ac:spMkLst>
        </pc:spChg>
        <pc:spChg chg="del">
          <ac:chgData name="高増　潔" userId="151964c3-78cd-4020-a226-814db5c6c8be" providerId="ADAL" clId="{C5588A03-EF5E-4B88-8F51-F698A6AC54B0}" dt="2022-04-15T09:50:28.420" v="1038" actId="478"/>
          <ac:spMkLst>
            <pc:docMk/>
            <pc:sldMk cId="3250523971" sldId="869"/>
            <ac:spMk id="8" creationId="{03C8CB1F-CF43-4AD0-A97A-7817F290A254}"/>
          </ac:spMkLst>
        </pc:spChg>
        <pc:spChg chg="del">
          <ac:chgData name="高増　潔" userId="151964c3-78cd-4020-a226-814db5c6c8be" providerId="ADAL" clId="{C5588A03-EF5E-4B88-8F51-F698A6AC54B0}" dt="2022-04-15T09:50:23.719" v="1033" actId="478"/>
          <ac:spMkLst>
            <pc:docMk/>
            <pc:sldMk cId="3250523971" sldId="869"/>
            <ac:spMk id="10" creationId="{3EBDF71B-AD73-4BEC-BBFD-5AB8A4BC8CE9}"/>
          </ac:spMkLst>
        </pc:spChg>
        <pc:spChg chg="mod">
          <ac:chgData name="高増　潔" userId="151964c3-78cd-4020-a226-814db5c6c8be" providerId="ADAL" clId="{C5588A03-EF5E-4B88-8F51-F698A6AC54B0}" dt="2022-04-21T01:51:00.159" v="9291" actId="1076"/>
          <ac:spMkLst>
            <pc:docMk/>
            <pc:sldMk cId="3250523971" sldId="869"/>
            <ac:spMk id="11" creationId="{41E8189F-45CC-4180-A14F-0AB6D18F2A59}"/>
          </ac:spMkLst>
        </pc:spChg>
        <pc:spChg chg="mod">
          <ac:chgData name="高増　潔" userId="151964c3-78cd-4020-a226-814db5c6c8be" providerId="ADAL" clId="{C5588A03-EF5E-4B88-8F51-F698A6AC54B0}" dt="2022-04-21T01:51:09.267" v="9293" actId="1076"/>
          <ac:spMkLst>
            <pc:docMk/>
            <pc:sldMk cId="3250523971" sldId="869"/>
            <ac:spMk id="18" creationId="{72915B08-AB36-4FE8-87A7-9CD49816792B}"/>
          </ac:spMkLst>
        </pc:spChg>
        <pc:spChg chg="mod">
          <ac:chgData name="高増　潔" userId="151964c3-78cd-4020-a226-814db5c6c8be" providerId="ADAL" clId="{C5588A03-EF5E-4B88-8F51-F698A6AC54B0}" dt="2022-04-21T01:51:09.267" v="9293" actId="1076"/>
          <ac:spMkLst>
            <pc:docMk/>
            <pc:sldMk cId="3250523971" sldId="869"/>
            <ac:spMk id="19" creationId="{3F6C31CC-8B28-4C01-A824-77AB45A0F460}"/>
          </ac:spMkLst>
        </pc:spChg>
        <pc:spChg chg="mod">
          <ac:chgData name="高増　潔" userId="151964c3-78cd-4020-a226-814db5c6c8be" providerId="ADAL" clId="{C5588A03-EF5E-4B88-8F51-F698A6AC54B0}" dt="2022-04-21T01:51:09.267" v="9293" actId="1076"/>
          <ac:spMkLst>
            <pc:docMk/>
            <pc:sldMk cId="3250523971" sldId="869"/>
            <ac:spMk id="22" creationId="{F1E8D427-C572-4815-8A0E-719F59A5537A}"/>
          </ac:spMkLst>
        </pc:spChg>
        <pc:spChg chg="mod">
          <ac:chgData name="高増　潔" userId="151964c3-78cd-4020-a226-814db5c6c8be" providerId="ADAL" clId="{C5588A03-EF5E-4B88-8F51-F698A6AC54B0}" dt="2022-04-21T01:51:12.645" v="9294" actId="1076"/>
          <ac:spMkLst>
            <pc:docMk/>
            <pc:sldMk cId="3250523971" sldId="869"/>
            <ac:spMk id="23" creationId="{BFAFFE68-9FF6-4077-AE58-4A38A2DA0DCF}"/>
          </ac:spMkLst>
        </pc:spChg>
        <pc:spChg chg="del">
          <ac:chgData name="高増　潔" userId="151964c3-78cd-4020-a226-814db5c6c8be" providerId="ADAL" clId="{C5588A03-EF5E-4B88-8F51-F698A6AC54B0}" dt="2022-04-15T09:50:32.734" v="1043" actId="478"/>
          <ac:spMkLst>
            <pc:docMk/>
            <pc:sldMk cId="3250523971" sldId="869"/>
            <ac:spMk id="32" creationId="{7CC79435-3B94-4489-B4B3-4872A493644D}"/>
          </ac:spMkLst>
        </pc:spChg>
        <pc:spChg chg="del">
          <ac:chgData name="高増　潔" userId="151964c3-78cd-4020-a226-814db5c6c8be" providerId="ADAL" clId="{C5588A03-EF5E-4B88-8F51-F698A6AC54B0}" dt="2022-04-15T09:50:33.329" v="1044" actId="478"/>
          <ac:spMkLst>
            <pc:docMk/>
            <pc:sldMk cId="3250523971" sldId="869"/>
            <ac:spMk id="33" creationId="{EDD3953D-D0C7-416D-B8F3-D32AED4BF6A2}"/>
          </ac:spMkLst>
        </pc:spChg>
        <pc:spChg chg="del">
          <ac:chgData name="高増　潔" userId="151964c3-78cd-4020-a226-814db5c6c8be" providerId="ADAL" clId="{C5588A03-EF5E-4B88-8F51-F698A6AC54B0}" dt="2022-04-15T09:50:30.516" v="1040" actId="478"/>
          <ac:spMkLst>
            <pc:docMk/>
            <pc:sldMk cId="3250523971" sldId="869"/>
            <ac:spMk id="34" creationId="{3973C21B-8E61-4DB2-AA67-F7EF2509C45E}"/>
          </ac:spMkLst>
        </pc:spChg>
        <pc:spChg chg="add mod">
          <ac:chgData name="高増　潔" userId="151964c3-78cd-4020-a226-814db5c6c8be" providerId="ADAL" clId="{C5588A03-EF5E-4B88-8F51-F698A6AC54B0}" dt="2022-04-21T01:51:17.414" v="9295" actId="1076"/>
          <ac:spMkLst>
            <pc:docMk/>
            <pc:sldMk cId="3250523971" sldId="869"/>
            <ac:spMk id="34" creationId="{C110728A-592A-48C1-9D29-CAF432B8EB16}"/>
          </ac:spMkLst>
        </pc:spChg>
        <pc:spChg chg="del">
          <ac:chgData name="高増　潔" userId="151964c3-78cd-4020-a226-814db5c6c8be" providerId="ADAL" clId="{C5588A03-EF5E-4B88-8F51-F698A6AC54B0}" dt="2022-04-15T09:50:29.816" v="1039" actId="478"/>
          <ac:spMkLst>
            <pc:docMk/>
            <pc:sldMk cId="3250523971" sldId="869"/>
            <ac:spMk id="35" creationId="{1C054DC9-15E2-4DBC-8B37-A7B56E45EEBA}"/>
          </ac:spMkLst>
        </pc:spChg>
        <pc:spChg chg="add mod">
          <ac:chgData name="高増　潔" userId="151964c3-78cd-4020-a226-814db5c6c8be" providerId="ADAL" clId="{C5588A03-EF5E-4B88-8F51-F698A6AC54B0}" dt="2022-04-20T13:15:31.171" v="9178" actId="1076"/>
          <ac:spMkLst>
            <pc:docMk/>
            <pc:sldMk cId="3250523971" sldId="869"/>
            <ac:spMk id="35" creationId="{7805FAEB-AA7C-4655-87F3-040A887960C4}"/>
          </ac:spMkLst>
        </pc:spChg>
        <pc:spChg chg="del">
          <ac:chgData name="高増　潔" userId="151964c3-78cd-4020-a226-814db5c6c8be" providerId="ADAL" clId="{C5588A03-EF5E-4B88-8F51-F698A6AC54B0}" dt="2022-04-15T09:50:31.931" v="1042" actId="478"/>
          <ac:spMkLst>
            <pc:docMk/>
            <pc:sldMk cId="3250523971" sldId="869"/>
            <ac:spMk id="36" creationId="{C62B1E24-E001-47D5-B0DA-590373EDCD17}"/>
          </ac:spMkLst>
        </pc:spChg>
        <pc:spChg chg="del">
          <ac:chgData name="高増　潔" userId="151964c3-78cd-4020-a226-814db5c6c8be" providerId="ADAL" clId="{C5588A03-EF5E-4B88-8F51-F698A6AC54B0}" dt="2022-04-15T09:50:27.143" v="1036" actId="478"/>
          <ac:spMkLst>
            <pc:docMk/>
            <pc:sldMk cId="3250523971" sldId="869"/>
            <ac:spMk id="40" creationId="{DA99A8E5-5FFE-40A9-B081-02CC79E63660}"/>
          </ac:spMkLst>
        </pc:spChg>
        <pc:spChg chg="del">
          <ac:chgData name="高増　潔" userId="151964c3-78cd-4020-a226-814db5c6c8be" providerId="ADAL" clId="{C5588A03-EF5E-4B88-8F51-F698A6AC54B0}" dt="2022-04-20T10:03:14.727" v="3882" actId="478"/>
          <ac:spMkLst>
            <pc:docMk/>
            <pc:sldMk cId="3250523971" sldId="869"/>
            <ac:spMk id="52" creationId="{334D2C94-8280-4FD8-A202-84ACC44ADAF9}"/>
          </ac:spMkLst>
        </pc:spChg>
        <pc:spChg chg="del">
          <ac:chgData name="高増　潔" userId="151964c3-78cd-4020-a226-814db5c6c8be" providerId="ADAL" clId="{C5588A03-EF5E-4B88-8F51-F698A6AC54B0}" dt="2022-04-15T09:50:22.938" v="1032" actId="478"/>
          <ac:spMkLst>
            <pc:docMk/>
            <pc:sldMk cId="3250523971" sldId="869"/>
            <ac:spMk id="54" creationId="{9DC43A71-0FBC-4120-931B-AE2F1FDF2B05}"/>
          </ac:spMkLst>
        </pc:spChg>
        <pc:spChg chg="del mod">
          <ac:chgData name="高増　潔" userId="151964c3-78cd-4020-a226-814db5c6c8be" providerId="ADAL" clId="{C5588A03-EF5E-4B88-8F51-F698A6AC54B0}" dt="2022-04-20T13:13:48.258" v="9066" actId="478"/>
          <ac:spMkLst>
            <pc:docMk/>
            <pc:sldMk cId="3250523971" sldId="869"/>
            <ac:spMk id="55" creationId="{FF992F77-38A6-4C1F-892B-53557B3B94E7}"/>
          </ac:spMkLst>
        </pc:spChg>
        <pc:spChg chg="del">
          <ac:chgData name="高増　潔" userId="151964c3-78cd-4020-a226-814db5c6c8be" providerId="ADAL" clId="{C5588A03-EF5E-4B88-8F51-F698A6AC54B0}" dt="2022-04-20T13:13:38.106" v="9064" actId="478"/>
          <ac:spMkLst>
            <pc:docMk/>
            <pc:sldMk cId="3250523971" sldId="869"/>
            <ac:spMk id="60" creationId="{022DA3DD-7EE8-4078-AB9E-C5F7EDB1E7EA}"/>
          </ac:spMkLst>
        </pc:spChg>
        <pc:grpChg chg="del">
          <ac:chgData name="高増　潔" userId="151964c3-78cd-4020-a226-814db5c6c8be" providerId="ADAL" clId="{C5588A03-EF5E-4B88-8F51-F698A6AC54B0}" dt="2022-04-15T09:50:27.810" v="1037" actId="478"/>
          <ac:grpSpMkLst>
            <pc:docMk/>
            <pc:sldMk cId="3250523971" sldId="869"/>
            <ac:grpSpMk id="15" creationId="{30E2A44C-3886-435A-84E6-AD1579B9D229}"/>
          </ac:grpSpMkLst>
        </pc:grpChg>
        <pc:grpChg chg="del">
          <ac:chgData name="高増　潔" userId="151964c3-78cd-4020-a226-814db5c6c8be" providerId="ADAL" clId="{C5588A03-EF5E-4B88-8F51-F698A6AC54B0}" dt="2022-04-15T09:50:31.096" v="1041" actId="478"/>
          <ac:grpSpMkLst>
            <pc:docMk/>
            <pc:sldMk cId="3250523971" sldId="869"/>
            <ac:grpSpMk id="29" creationId="{C1FCEF1B-2295-491D-9EE3-3EA52AB4DD0C}"/>
          </ac:grpSpMkLst>
        </pc:grpChg>
        <pc:grpChg chg="del">
          <ac:chgData name="高増　潔" userId="151964c3-78cd-4020-a226-814db5c6c8be" providerId="ADAL" clId="{C5588A03-EF5E-4B88-8F51-F698A6AC54B0}" dt="2022-04-20T10:03:14.727" v="3882" actId="478"/>
          <ac:grpSpMkLst>
            <pc:docMk/>
            <pc:sldMk cId="3250523971" sldId="869"/>
            <ac:grpSpMk id="53" creationId="{776BD20F-3879-4496-BDE5-60CBC113408D}"/>
          </ac:grpSpMkLst>
        </pc:grpChg>
        <pc:picChg chg="del">
          <ac:chgData name="高増　潔" userId="151964c3-78cd-4020-a226-814db5c6c8be" providerId="ADAL" clId="{C5588A03-EF5E-4B88-8F51-F698A6AC54B0}" dt="2022-04-15T09:50:26.434" v="1035" actId="478"/>
          <ac:picMkLst>
            <pc:docMk/>
            <pc:sldMk cId="3250523971" sldId="869"/>
            <ac:picMk id="14" creationId="{B2106E77-5CF6-4C0F-9485-FB23C50B6413}"/>
          </ac:picMkLst>
        </pc:picChg>
        <pc:picChg chg="del mod ord">
          <ac:chgData name="高増　潔" userId="151964c3-78cd-4020-a226-814db5c6c8be" providerId="ADAL" clId="{C5588A03-EF5E-4B88-8F51-F698A6AC54B0}" dt="2022-04-20T10:02:56.670" v="3878" actId="21"/>
          <ac:picMkLst>
            <pc:docMk/>
            <pc:sldMk cId="3250523971" sldId="869"/>
            <ac:picMk id="17" creationId="{1A3BFAFB-6901-4B17-B495-4B767FA26CC9}"/>
          </ac:picMkLst>
        </pc:picChg>
        <pc:picChg chg="add mod">
          <ac:chgData name="高増　潔" userId="151964c3-78cd-4020-a226-814db5c6c8be" providerId="ADAL" clId="{C5588A03-EF5E-4B88-8F51-F698A6AC54B0}" dt="2022-04-21T01:51:01.362" v="9292" actId="1076"/>
          <ac:picMkLst>
            <pc:docMk/>
            <pc:sldMk cId="3250523971" sldId="869"/>
            <ac:picMk id="31" creationId="{8D33CBC7-CF68-4000-B0E3-A1EEC9B1D909}"/>
          </ac:picMkLst>
        </pc:picChg>
        <pc:picChg chg="add mod">
          <ac:chgData name="高増　潔" userId="151964c3-78cd-4020-a226-814db5c6c8be" providerId="ADAL" clId="{C5588A03-EF5E-4B88-8F51-F698A6AC54B0}" dt="2022-04-21T01:51:17.414" v="9295" actId="1076"/>
          <ac:picMkLst>
            <pc:docMk/>
            <pc:sldMk cId="3250523971" sldId="869"/>
            <ac:picMk id="32" creationId="{3CD7D468-CACC-44E0-AAF7-B7CEE5280CDB}"/>
          </ac:picMkLst>
        </pc:picChg>
        <pc:picChg chg="add mod">
          <ac:chgData name="高増　潔" userId="151964c3-78cd-4020-a226-814db5c6c8be" providerId="ADAL" clId="{C5588A03-EF5E-4B88-8F51-F698A6AC54B0}" dt="2022-04-21T01:51:21.395" v="9297" actId="1076"/>
          <ac:picMkLst>
            <pc:docMk/>
            <pc:sldMk cId="3250523971" sldId="869"/>
            <ac:picMk id="33" creationId="{5762C20F-ED88-4CBD-95A5-234AE50AB897}"/>
          </ac:picMkLst>
        </pc:picChg>
        <pc:cxnChg chg="mod">
          <ac:chgData name="高増　潔" userId="151964c3-78cd-4020-a226-814db5c6c8be" providerId="ADAL" clId="{C5588A03-EF5E-4B88-8F51-F698A6AC54B0}" dt="2022-04-21T01:51:09.267" v="9293" actId="1076"/>
          <ac:cxnSpMkLst>
            <pc:docMk/>
            <pc:sldMk cId="3250523971" sldId="869"/>
            <ac:cxnSpMk id="21" creationId="{3FD45172-ED36-4B46-A695-D5D08CEDED77}"/>
          </ac:cxnSpMkLst>
        </pc:cxnChg>
        <pc:cxnChg chg="del">
          <ac:chgData name="高増　潔" userId="151964c3-78cd-4020-a226-814db5c6c8be" providerId="ADAL" clId="{C5588A03-EF5E-4B88-8F51-F698A6AC54B0}" dt="2022-04-20T10:03:14.727" v="3882" actId="478"/>
          <ac:cxnSpMkLst>
            <pc:docMk/>
            <pc:sldMk cId="3250523971" sldId="869"/>
            <ac:cxnSpMk id="37" creationId="{C4494C6E-A6ED-46A4-BC81-87082E436252}"/>
          </ac:cxnSpMkLst>
        </pc:cxnChg>
        <pc:cxnChg chg="del">
          <ac:chgData name="高増　潔" userId="151964c3-78cd-4020-a226-814db5c6c8be" providerId="ADAL" clId="{C5588A03-EF5E-4B88-8F51-F698A6AC54B0}" dt="2022-04-20T10:03:14.727" v="3882" actId="478"/>
          <ac:cxnSpMkLst>
            <pc:docMk/>
            <pc:sldMk cId="3250523971" sldId="869"/>
            <ac:cxnSpMk id="38" creationId="{1DC1DAFD-F833-40F6-8A75-8642869E8487}"/>
          </ac:cxnSpMkLst>
        </pc:cxnChg>
        <pc:cxnChg chg="del">
          <ac:chgData name="高増　潔" userId="151964c3-78cd-4020-a226-814db5c6c8be" providerId="ADAL" clId="{C5588A03-EF5E-4B88-8F51-F698A6AC54B0}" dt="2022-04-20T10:03:14.727" v="3882" actId="478"/>
          <ac:cxnSpMkLst>
            <pc:docMk/>
            <pc:sldMk cId="3250523971" sldId="869"/>
            <ac:cxnSpMk id="39" creationId="{6B3E5F98-CA4F-4220-BC58-05F24E7E5711}"/>
          </ac:cxnSpMkLst>
        </pc:cxnChg>
        <pc:cxnChg chg="del mod">
          <ac:chgData name="高増　潔" userId="151964c3-78cd-4020-a226-814db5c6c8be" providerId="ADAL" clId="{C5588A03-EF5E-4B88-8F51-F698A6AC54B0}" dt="2022-04-20T13:13:48.258" v="9066" actId="478"/>
          <ac:cxnSpMkLst>
            <pc:docMk/>
            <pc:sldMk cId="3250523971" sldId="869"/>
            <ac:cxnSpMk id="42" creationId="{52F5D5C8-9A03-450A-95F1-8BFC840C780D}"/>
          </ac:cxnSpMkLst>
        </pc:cxnChg>
        <pc:cxnChg chg="del mod">
          <ac:chgData name="高増　潔" userId="151964c3-78cd-4020-a226-814db5c6c8be" providerId="ADAL" clId="{C5588A03-EF5E-4B88-8F51-F698A6AC54B0}" dt="2022-04-20T13:13:48.258" v="9066" actId="478"/>
          <ac:cxnSpMkLst>
            <pc:docMk/>
            <pc:sldMk cId="3250523971" sldId="869"/>
            <ac:cxnSpMk id="43" creationId="{13E13BA2-1C76-4B22-8B42-107398C707EF}"/>
          </ac:cxnSpMkLst>
        </pc:cxnChg>
        <pc:cxnChg chg="del mod">
          <ac:chgData name="高増　潔" userId="151964c3-78cd-4020-a226-814db5c6c8be" providerId="ADAL" clId="{C5588A03-EF5E-4B88-8F51-F698A6AC54B0}" dt="2022-04-20T13:13:48.258" v="9066" actId="478"/>
          <ac:cxnSpMkLst>
            <pc:docMk/>
            <pc:sldMk cId="3250523971" sldId="869"/>
            <ac:cxnSpMk id="44" creationId="{2F3B9BA4-409F-4955-A8ED-D885E6F2C23B}"/>
          </ac:cxnSpMkLst>
        </pc:cxnChg>
        <pc:cxnChg chg="del">
          <ac:chgData name="高増　潔" userId="151964c3-78cd-4020-a226-814db5c6c8be" providerId="ADAL" clId="{C5588A03-EF5E-4B88-8F51-F698A6AC54B0}" dt="2022-04-20T13:13:38.106" v="9064" actId="478"/>
          <ac:cxnSpMkLst>
            <pc:docMk/>
            <pc:sldMk cId="3250523971" sldId="869"/>
            <ac:cxnSpMk id="57" creationId="{56382159-5FFF-4BCF-9FEE-36DD040498CE}"/>
          </ac:cxnSpMkLst>
        </pc:cxnChg>
        <pc:cxnChg chg="del">
          <ac:chgData name="高増　潔" userId="151964c3-78cd-4020-a226-814db5c6c8be" providerId="ADAL" clId="{C5588A03-EF5E-4B88-8F51-F698A6AC54B0}" dt="2022-04-20T13:13:38.106" v="9064" actId="478"/>
          <ac:cxnSpMkLst>
            <pc:docMk/>
            <pc:sldMk cId="3250523971" sldId="869"/>
            <ac:cxnSpMk id="58" creationId="{890EFC52-FC66-4BDD-AFC6-35F87B1FAF22}"/>
          </ac:cxnSpMkLst>
        </pc:cxnChg>
        <pc:cxnChg chg="del">
          <ac:chgData name="高増　潔" userId="151964c3-78cd-4020-a226-814db5c6c8be" providerId="ADAL" clId="{C5588A03-EF5E-4B88-8F51-F698A6AC54B0}" dt="2022-04-20T13:13:38.106" v="9064" actId="478"/>
          <ac:cxnSpMkLst>
            <pc:docMk/>
            <pc:sldMk cId="3250523971" sldId="869"/>
            <ac:cxnSpMk id="59" creationId="{281609A3-98BF-4F50-B614-47ED7A3589EF}"/>
          </ac:cxnSpMkLst>
        </pc:cxnChg>
      </pc:sldChg>
      <pc:sldChg chg="modSp new del mod">
        <pc:chgData name="高増　潔" userId="151964c3-78cd-4020-a226-814db5c6c8be" providerId="ADAL" clId="{C5588A03-EF5E-4B88-8F51-F698A6AC54B0}" dt="2022-04-20T11:12:29.084" v="4967" actId="47"/>
        <pc:sldMkLst>
          <pc:docMk/>
          <pc:sldMk cId="4066207493" sldId="870"/>
        </pc:sldMkLst>
        <pc:spChg chg="mod">
          <ac:chgData name="高増　潔" userId="151964c3-78cd-4020-a226-814db5c6c8be" providerId="ADAL" clId="{C5588A03-EF5E-4B88-8F51-F698A6AC54B0}" dt="2022-04-20T09:56:54.428" v="3599"/>
          <ac:spMkLst>
            <pc:docMk/>
            <pc:sldMk cId="4066207493" sldId="870"/>
            <ac:spMk id="2" creationId="{9E9A48C0-EA3B-4BCA-88E3-9D745A0F9938}"/>
          </ac:spMkLst>
        </pc:spChg>
        <pc:spChg chg="mod">
          <ac:chgData name="高増　潔" userId="151964c3-78cd-4020-a226-814db5c6c8be" providerId="ADAL" clId="{C5588A03-EF5E-4B88-8F51-F698A6AC54B0}" dt="2022-04-20T09:56:54.428" v="3599"/>
          <ac:spMkLst>
            <pc:docMk/>
            <pc:sldMk cId="4066207493" sldId="870"/>
            <ac:spMk id="3" creationId="{5A646B9D-7AC5-4EED-B5F7-900D1950D9CB}"/>
          </ac:spMkLst>
        </pc:spChg>
        <pc:spChg chg="mod">
          <ac:chgData name="高増　潔" userId="151964c3-78cd-4020-a226-814db5c6c8be" providerId="ADAL" clId="{C5588A03-EF5E-4B88-8F51-F698A6AC54B0}" dt="2022-04-20T09:56:54.428" v="3599"/>
          <ac:spMkLst>
            <pc:docMk/>
            <pc:sldMk cId="4066207493" sldId="870"/>
            <ac:spMk id="4" creationId="{DB183EC1-BC89-4961-BB9C-92D8B43A0D09}"/>
          </ac:spMkLst>
        </pc:spChg>
        <pc:spChg chg="mod">
          <ac:chgData name="高増　潔" userId="151964c3-78cd-4020-a226-814db5c6c8be" providerId="ADAL" clId="{C5588A03-EF5E-4B88-8F51-F698A6AC54B0}" dt="2022-04-20T09:56:54.428" v="3599"/>
          <ac:spMkLst>
            <pc:docMk/>
            <pc:sldMk cId="4066207493" sldId="870"/>
            <ac:spMk id="5" creationId="{AF626564-887C-442D-A55C-3C7E22527A15}"/>
          </ac:spMkLst>
        </pc:spChg>
        <pc:spChg chg="mod">
          <ac:chgData name="高増　潔" userId="151964c3-78cd-4020-a226-814db5c6c8be" providerId="ADAL" clId="{C5588A03-EF5E-4B88-8F51-F698A6AC54B0}" dt="2022-04-20T09:56:54.428" v="3599"/>
          <ac:spMkLst>
            <pc:docMk/>
            <pc:sldMk cId="4066207493" sldId="870"/>
            <ac:spMk id="6" creationId="{D29EB777-1606-4618-AE7A-DCE5555F7BC0}"/>
          </ac:spMkLst>
        </pc:spChg>
      </pc:sldChg>
      <pc:sldChg chg="addSp delSp modSp mod">
        <pc:chgData name="高増　潔" userId="151964c3-78cd-4020-a226-814db5c6c8be" providerId="ADAL" clId="{C5588A03-EF5E-4B88-8F51-F698A6AC54B0}" dt="2022-04-20T11:57:40.397" v="7608"/>
        <pc:sldMkLst>
          <pc:docMk/>
          <pc:sldMk cId="2888975574" sldId="871"/>
        </pc:sldMkLst>
        <pc:spChg chg="mod">
          <ac:chgData name="高増　潔" userId="151964c3-78cd-4020-a226-814db5c6c8be" providerId="ADAL" clId="{C5588A03-EF5E-4B88-8F51-F698A6AC54B0}" dt="2022-04-20T11:55:45.065" v="7468"/>
          <ac:spMkLst>
            <pc:docMk/>
            <pc:sldMk cId="2888975574" sldId="871"/>
            <ac:spMk id="2" creationId="{25736334-D585-45C2-A32B-0007B745A1BC}"/>
          </ac:spMkLst>
        </pc:spChg>
        <pc:spChg chg="mod">
          <ac:chgData name="高増　潔" userId="151964c3-78cd-4020-a226-814db5c6c8be" providerId="ADAL" clId="{C5588A03-EF5E-4B88-8F51-F698A6AC54B0}" dt="2022-04-20T09:56:54.428" v="3599"/>
          <ac:spMkLst>
            <pc:docMk/>
            <pc:sldMk cId="2888975574" sldId="871"/>
            <ac:spMk id="4" creationId="{72DFF3C1-D612-4181-9A9F-A536BC1076AA}"/>
          </ac:spMkLst>
        </pc:spChg>
        <pc:spChg chg="mod">
          <ac:chgData name="高増　潔" userId="151964c3-78cd-4020-a226-814db5c6c8be" providerId="ADAL" clId="{C5588A03-EF5E-4B88-8F51-F698A6AC54B0}" dt="2022-04-20T09:56:54.428" v="3599"/>
          <ac:spMkLst>
            <pc:docMk/>
            <pc:sldMk cId="2888975574" sldId="871"/>
            <ac:spMk id="5" creationId="{BDB865F1-BE0E-45BA-99B8-88ED1E69EC06}"/>
          </ac:spMkLst>
        </pc:spChg>
        <pc:spChg chg="mod">
          <ac:chgData name="高増　潔" userId="151964c3-78cd-4020-a226-814db5c6c8be" providerId="ADAL" clId="{C5588A03-EF5E-4B88-8F51-F698A6AC54B0}" dt="2022-04-20T09:56:54.428" v="3599"/>
          <ac:spMkLst>
            <pc:docMk/>
            <pc:sldMk cId="2888975574" sldId="871"/>
            <ac:spMk id="6" creationId="{112FAA9E-46A1-485E-A75D-C5548E7210A3}"/>
          </ac:spMkLst>
        </pc:spChg>
        <pc:spChg chg="mod">
          <ac:chgData name="高増　潔" userId="151964c3-78cd-4020-a226-814db5c6c8be" providerId="ADAL" clId="{C5588A03-EF5E-4B88-8F51-F698A6AC54B0}" dt="2022-04-20T09:26:00.436" v="3442" actId="6549"/>
          <ac:spMkLst>
            <pc:docMk/>
            <pc:sldMk cId="2888975574" sldId="871"/>
            <ac:spMk id="13" creationId="{81CE8922-9BE3-4EAD-8576-99A06ED933F8}"/>
          </ac:spMkLst>
        </pc:spChg>
        <pc:spChg chg="add mod">
          <ac:chgData name="高増　潔" userId="151964c3-78cd-4020-a226-814db5c6c8be" providerId="ADAL" clId="{C5588A03-EF5E-4B88-8F51-F698A6AC54B0}" dt="2022-04-20T09:09:20.351" v="3240" actId="12789"/>
          <ac:spMkLst>
            <pc:docMk/>
            <pc:sldMk cId="2888975574" sldId="871"/>
            <ac:spMk id="22" creationId="{D130EB9E-BCC9-4E15-9A48-5134C75F7E25}"/>
          </ac:spMkLst>
        </pc:spChg>
        <pc:spChg chg="add mod">
          <ac:chgData name="高増　潔" userId="151964c3-78cd-4020-a226-814db5c6c8be" providerId="ADAL" clId="{C5588A03-EF5E-4B88-8F51-F698A6AC54B0}" dt="2022-04-20T09:09:20.351" v="3240" actId="12789"/>
          <ac:spMkLst>
            <pc:docMk/>
            <pc:sldMk cId="2888975574" sldId="871"/>
            <ac:spMk id="23" creationId="{8BA9A2C3-90BB-44D4-962E-49E8C8C552D5}"/>
          </ac:spMkLst>
        </pc:spChg>
        <pc:spChg chg="mod">
          <ac:chgData name="高増　潔" userId="151964c3-78cd-4020-a226-814db5c6c8be" providerId="ADAL" clId="{C5588A03-EF5E-4B88-8F51-F698A6AC54B0}" dt="2022-04-20T09:09:20.351" v="3240" actId="12789"/>
          <ac:spMkLst>
            <pc:docMk/>
            <pc:sldMk cId="2888975574" sldId="871"/>
            <ac:spMk id="27" creationId="{290B2F3E-85F2-4409-91D1-BDAAFADC7622}"/>
          </ac:spMkLst>
        </pc:spChg>
        <pc:spChg chg="mod">
          <ac:chgData name="高増　潔" userId="151964c3-78cd-4020-a226-814db5c6c8be" providerId="ADAL" clId="{C5588A03-EF5E-4B88-8F51-F698A6AC54B0}" dt="2022-04-20T09:21:33.379" v="3374" actId="408"/>
          <ac:spMkLst>
            <pc:docMk/>
            <pc:sldMk cId="2888975574" sldId="871"/>
            <ac:spMk id="28" creationId="{EDEE773B-CA85-4D16-AA79-9BA53B1E5960}"/>
          </ac:spMkLst>
        </pc:spChg>
        <pc:spChg chg="mod">
          <ac:chgData name="高増　潔" userId="151964c3-78cd-4020-a226-814db5c6c8be" providerId="ADAL" clId="{C5588A03-EF5E-4B88-8F51-F698A6AC54B0}" dt="2022-04-20T11:57:40.397" v="7608"/>
          <ac:spMkLst>
            <pc:docMk/>
            <pc:sldMk cId="2888975574" sldId="871"/>
            <ac:spMk id="33" creationId="{DF4FF1D9-66CA-4342-901F-3935C2C304E9}"/>
          </ac:spMkLst>
        </pc:spChg>
        <pc:spChg chg="mod">
          <ac:chgData name="高増　潔" userId="151964c3-78cd-4020-a226-814db5c6c8be" providerId="ADAL" clId="{C5588A03-EF5E-4B88-8F51-F698A6AC54B0}" dt="2022-04-20T11:56:04.159" v="7481" actId="1076"/>
          <ac:spMkLst>
            <pc:docMk/>
            <pc:sldMk cId="2888975574" sldId="871"/>
            <ac:spMk id="34" creationId="{6F22B751-1225-4028-A19A-09305A627AF7}"/>
          </ac:spMkLst>
        </pc:spChg>
        <pc:graphicFrameChg chg="del">
          <ac:chgData name="高増　潔" userId="151964c3-78cd-4020-a226-814db5c6c8be" providerId="ADAL" clId="{C5588A03-EF5E-4B88-8F51-F698A6AC54B0}" dt="2022-04-20T09:20:55.579" v="3373" actId="478"/>
          <ac:graphicFrameMkLst>
            <pc:docMk/>
            <pc:sldMk cId="2888975574" sldId="871"/>
            <ac:graphicFrameMk id="7" creationId="{6644692E-15B9-4CAE-B782-8B2854FF6A57}"/>
          </ac:graphicFrameMkLst>
        </pc:graphicFrameChg>
        <pc:graphicFrameChg chg="del">
          <ac:chgData name="高増　潔" userId="151964c3-78cd-4020-a226-814db5c6c8be" providerId="ADAL" clId="{C5588A03-EF5E-4B88-8F51-F698A6AC54B0}" dt="2022-04-20T09:20:51.694" v="3372" actId="478"/>
          <ac:graphicFrameMkLst>
            <pc:docMk/>
            <pc:sldMk cId="2888975574" sldId="871"/>
            <ac:graphicFrameMk id="8" creationId="{0FCCEACB-DD6E-418A-86D8-7AEA3BE687F7}"/>
          </ac:graphicFrameMkLst>
        </pc:graphicFrameChg>
        <pc:cxnChg chg="mod">
          <ac:chgData name="高増　潔" userId="151964c3-78cd-4020-a226-814db5c6c8be" providerId="ADAL" clId="{C5588A03-EF5E-4B88-8F51-F698A6AC54B0}" dt="2022-04-20T09:09:20.351" v="3240" actId="12789"/>
          <ac:cxnSpMkLst>
            <pc:docMk/>
            <pc:sldMk cId="2888975574" sldId="871"/>
            <ac:cxnSpMk id="10" creationId="{CA0B7839-6B3D-4C3B-993F-EC75A3CEDADB}"/>
          </ac:cxnSpMkLst>
        </pc:cxnChg>
        <pc:cxnChg chg="mod">
          <ac:chgData name="高増　潔" userId="151964c3-78cd-4020-a226-814db5c6c8be" providerId="ADAL" clId="{C5588A03-EF5E-4B88-8F51-F698A6AC54B0}" dt="2022-04-20T09:09:20.351" v="3240" actId="12789"/>
          <ac:cxnSpMkLst>
            <pc:docMk/>
            <pc:sldMk cId="2888975574" sldId="871"/>
            <ac:cxnSpMk id="30" creationId="{728B237E-576C-4E72-B8D5-6587C4905972}"/>
          </ac:cxnSpMkLst>
        </pc:cxnChg>
      </pc:sldChg>
      <pc:sldChg chg="delSp modSp mod">
        <pc:chgData name="高増　潔" userId="151964c3-78cd-4020-a226-814db5c6c8be" providerId="ADAL" clId="{C5588A03-EF5E-4B88-8F51-F698A6AC54B0}" dt="2022-04-20T11:56:23.869" v="7501" actId="14100"/>
        <pc:sldMkLst>
          <pc:docMk/>
          <pc:sldMk cId="1858477951" sldId="872"/>
        </pc:sldMkLst>
        <pc:spChg chg="mod">
          <ac:chgData name="高増　潔" userId="151964c3-78cd-4020-a226-814db5c6c8be" providerId="ADAL" clId="{C5588A03-EF5E-4B88-8F51-F698A6AC54B0}" dt="2022-04-20T11:55:50.161" v="7476"/>
          <ac:spMkLst>
            <pc:docMk/>
            <pc:sldMk cId="1858477951" sldId="872"/>
            <ac:spMk id="2" creationId="{5C546DCC-4863-4CE4-9E10-4983CF6F969A}"/>
          </ac:spMkLst>
        </pc:spChg>
        <pc:spChg chg="mod">
          <ac:chgData name="高増　潔" userId="151964c3-78cd-4020-a226-814db5c6c8be" providerId="ADAL" clId="{C5588A03-EF5E-4B88-8F51-F698A6AC54B0}" dt="2022-04-20T09:56:54.428" v="3599"/>
          <ac:spMkLst>
            <pc:docMk/>
            <pc:sldMk cId="1858477951" sldId="872"/>
            <ac:spMk id="3" creationId="{808A0229-E8DE-4111-BB6C-F16BA0937F9B}"/>
          </ac:spMkLst>
        </pc:spChg>
        <pc:spChg chg="mod">
          <ac:chgData name="高増　潔" userId="151964c3-78cd-4020-a226-814db5c6c8be" providerId="ADAL" clId="{C5588A03-EF5E-4B88-8F51-F698A6AC54B0}" dt="2022-04-20T09:56:54.428" v="3599"/>
          <ac:spMkLst>
            <pc:docMk/>
            <pc:sldMk cId="1858477951" sldId="872"/>
            <ac:spMk id="4" creationId="{BCB3D94F-34B4-4CF0-87D2-39E2652F9596}"/>
          </ac:spMkLst>
        </pc:spChg>
        <pc:spChg chg="mod">
          <ac:chgData name="高増　潔" userId="151964c3-78cd-4020-a226-814db5c6c8be" providerId="ADAL" clId="{C5588A03-EF5E-4B88-8F51-F698A6AC54B0}" dt="2022-04-20T09:56:54.428" v="3599"/>
          <ac:spMkLst>
            <pc:docMk/>
            <pc:sldMk cId="1858477951" sldId="872"/>
            <ac:spMk id="5" creationId="{4B506135-0F96-4D49-B292-9D0AA4FCA504}"/>
          </ac:spMkLst>
        </pc:spChg>
        <pc:spChg chg="mod">
          <ac:chgData name="高増　潔" userId="151964c3-78cd-4020-a226-814db5c6c8be" providerId="ADAL" clId="{C5588A03-EF5E-4B88-8F51-F698A6AC54B0}" dt="2022-04-20T09:56:54.428" v="3599"/>
          <ac:spMkLst>
            <pc:docMk/>
            <pc:sldMk cId="1858477951" sldId="872"/>
            <ac:spMk id="6" creationId="{9A39EFA7-B5A5-466D-87A6-0FAD32CB238E}"/>
          </ac:spMkLst>
        </pc:spChg>
        <pc:spChg chg="mod">
          <ac:chgData name="高増　潔" userId="151964c3-78cd-4020-a226-814db5c6c8be" providerId="ADAL" clId="{C5588A03-EF5E-4B88-8F51-F698A6AC54B0}" dt="2022-04-20T09:20:27.530" v="3371" actId="207"/>
          <ac:spMkLst>
            <pc:docMk/>
            <pc:sldMk cId="1858477951" sldId="872"/>
            <ac:spMk id="8" creationId="{A24BF5EA-8211-4C14-8B43-901A1F098036}"/>
          </ac:spMkLst>
        </pc:spChg>
        <pc:spChg chg="mod">
          <ac:chgData name="高増　潔" userId="151964c3-78cd-4020-a226-814db5c6c8be" providerId="ADAL" clId="{C5588A03-EF5E-4B88-8F51-F698A6AC54B0}" dt="2022-04-20T09:12:55.626" v="3361" actId="1076"/>
          <ac:spMkLst>
            <pc:docMk/>
            <pc:sldMk cId="1858477951" sldId="872"/>
            <ac:spMk id="18" creationId="{FADFB8F0-6EBC-40AD-8E3D-FA646DFDE9F3}"/>
          </ac:spMkLst>
        </pc:spChg>
        <pc:spChg chg="mod">
          <ac:chgData name="高増　潔" userId="151964c3-78cd-4020-a226-814db5c6c8be" providerId="ADAL" clId="{C5588A03-EF5E-4B88-8F51-F698A6AC54B0}" dt="2022-04-20T09:12:35.474" v="3357" actId="1076"/>
          <ac:spMkLst>
            <pc:docMk/>
            <pc:sldMk cId="1858477951" sldId="872"/>
            <ac:spMk id="20" creationId="{7BE7CE2A-0C3B-42F3-9D36-8A4BD1F4E702}"/>
          </ac:spMkLst>
        </pc:spChg>
        <pc:spChg chg="mod">
          <ac:chgData name="高増　潔" userId="151964c3-78cd-4020-a226-814db5c6c8be" providerId="ADAL" clId="{C5588A03-EF5E-4B88-8F51-F698A6AC54B0}" dt="2022-04-20T09:24:15.787" v="3406" actId="6549"/>
          <ac:spMkLst>
            <pc:docMk/>
            <pc:sldMk cId="1858477951" sldId="872"/>
            <ac:spMk id="33" creationId="{63BD844F-09BE-4D07-8A56-B09EA31E9502}"/>
          </ac:spMkLst>
        </pc:spChg>
        <pc:spChg chg="mod">
          <ac:chgData name="高増　潔" userId="151964c3-78cd-4020-a226-814db5c6c8be" providerId="ADAL" clId="{C5588A03-EF5E-4B88-8F51-F698A6AC54B0}" dt="2022-04-20T09:13:31.343" v="3368" actId="14100"/>
          <ac:spMkLst>
            <pc:docMk/>
            <pc:sldMk cId="1858477951" sldId="872"/>
            <ac:spMk id="36" creationId="{6ACED0DB-5F6E-474C-AB55-A03B083F2099}"/>
          </ac:spMkLst>
        </pc:spChg>
        <pc:spChg chg="mod">
          <ac:chgData name="高増　潔" userId="151964c3-78cd-4020-a226-814db5c6c8be" providerId="ADAL" clId="{C5588A03-EF5E-4B88-8F51-F698A6AC54B0}" dt="2022-04-20T11:56:23.869" v="7501" actId="14100"/>
          <ac:spMkLst>
            <pc:docMk/>
            <pc:sldMk cId="1858477951" sldId="872"/>
            <ac:spMk id="39" creationId="{FFC93C41-21D3-4DD4-B66E-9A7993260805}"/>
          </ac:spMkLst>
        </pc:spChg>
        <pc:graphicFrameChg chg="del">
          <ac:chgData name="高増　潔" userId="151964c3-78cd-4020-a226-814db5c6c8be" providerId="ADAL" clId="{C5588A03-EF5E-4B88-8F51-F698A6AC54B0}" dt="2022-04-20T09:10:45.057" v="3267" actId="478"/>
          <ac:graphicFrameMkLst>
            <pc:docMk/>
            <pc:sldMk cId="1858477951" sldId="872"/>
            <ac:graphicFrameMk id="31" creationId="{ACD1C4AF-83FF-4DE5-A3AB-5A479756DF08}"/>
          </ac:graphicFrameMkLst>
        </pc:graphicFrameChg>
        <pc:picChg chg="del mod">
          <ac:chgData name="高増　潔" userId="151964c3-78cd-4020-a226-814db5c6c8be" providerId="ADAL" clId="{C5588A03-EF5E-4B88-8F51-F698A6AC54B0}" dt="2022-04-20T09:10:31.049" v="3266" actId="27803"/>
          <ac:picMkLst>
            <pc:docMk/>
            <pc:sldMk cId="1858477951" sldId="872"/>
            <ac:picMk id="7" creationId="{A24BF5EA-8211-4C14-8B43-901A1F098036}"/>
          </ac:picMkLst>
        </pc:picChg>
        <pc:cxnChg chg="mod">
          <ac:chgData name="高増　潔" userId="151964c3-78cd-4020-a226-814db5c6c8be" providerId="ADAL" clId="{C5588A03-EF5E-4B88-8F51-F698A6AC54B0}" dt="2022-04-20T09:12:55.626" v="3361" actId="1076"/>
          <ac:cxnSpMkLst>
            <pc:docMk/>
            <pc:sldMk cId="1858477951" sldId="872"/>
            <ac:cxnSpMk id="17" creationId="{5C8623EC-77EC-47D3-82EF-DDFB7F20611B}"/>
          </ac:cxnSpMkLst>
        </pc:cxnChg>
        <pc:cxnChg chg="mod">
          <ac:chgData name="高増　潔" userId="151964c3-78cd-4020-a226-814db5c6c8be" providerId="ADAL" clId="{C5588A03-EF5E-4B88-8F51-F698A6AC54B0}" dt="2022-04-20T09:12:27.562" v="3356" actId="1036"/>
          <ac:cxnSpMkLst>
            <pc:docMk/>
            <pc:sldMk cId="1858477951" sldId="872"/>
            <ac:cxnSpMk id="19" creationId="{0EA81D30-73B6-4DEF-B73B-07D12C6629C3}"/>
          </ac:cxnSpMkLst>
        </pc:cxnChg>
        <pc:cxnChg chg="mod">
          <ac:chgData name="高増　潔" userId="151964c3-78cd-4020-a226-814db5c6c8be" providerId="ADAL" clId="{C5588A03-EF5E-4B88-8F51-F698A6AC54B0}" dt="2022-04-20T09:12:55.626" v="3361" actId="1076"/>
          <ac:cxnSpMkLst>
            <pc:docMk/>
            <pc:sldMk cId="1858477951" sldId="872"/>
            <ac:cxnSpMk id="24" creationId="{5EE352EF-D620-49C4-B9EF-47A1B1DC8B84}"/>
          </ac:cxnSpMkLst>
        </pc:cxnChg>
        <pc:cxnChg chg="mod">
          <ac:chgData name="高増　潔" userId="151964c3-78cd-4020-a226-814db5c6c8be" providerId="ADAL" clId="{C5588A03-EF5E-4B88-8F51-F698A6AC54B0}" dt="2022-04-20T09:12:55.626" v="3361" actId="1076"/>
          <ac:cxnSpMkLst>
            <pc:docMk/>
            <pc:sldMk cId="1858477951" sldId="872"/>
            <ac:cxnSpMk id="25" creationId="{1471B9D7-4096-4288-A49F-44A9D8914DB5}"/>
          </ac:cxnSpMkLst>
        </pc:cxnChg>
        <pc:cxnChg chg="mod">
          <ac:chgData name="高増　潔" userId="151964c3-78cd-4020-a226-814db5c6c8be" providerId="ADAL" clId="{C5588A03-EF5E-4B88-8F51-F698A6AC54B0}" dt="2022-04-20T09:12:27.562" v="3356" actId="1036"/>
          <ac:cxnSpMkLst>
            <pc:docMk/>
            <pc:sldMk cId="1858477951" sldId="872"/>
            <ac:cxnSpMk id="29" creationId="{0E1A37BA-6A7D-48AA-9D8A-93C124D7C116}"/>
          </ac:cxnSpMkLst>
        </pc:cxnChg>
        <pc:cxnChg chg="mod">
          <ac:chgData name="高増　潔" userId="151964c3-78cd-4020-a226-814db5c6c8be" providerId="ADAL" clId="{C5588A03-EF5E-4B88-8F51-F698A6AC54B0}" dt="2022-04-20T09:12:27.562" v="3356" actId="1036"/>
          <ac:cxnSpMkLst>
            <pc:docMk/>
            <pc:sldMk cId="1858477951" sldId="872"/>
            <ac:cxnSpMk id="30" creationId="{F397B0DB-77BB-418C-BBD3-5366051669FF}"/>
          </ac:cxnSpMkLst>
        </pc:cxnChg>
      </pc:sldChg>
      <pc:sldChg chg="addSp delSp modSp new del mod">
        <pc:chgData name="高増　潔" userId="151964c3-78cd-4020-a226-814db5c6c8be" providerId="ADAL" clId="{C5588A03-EF5E-4B88-8F51-F698A6AC54B0}" dt="2022-04-20T08:52:25.411" v="3028" actId="47"/>
        <pc:sldMkLst>
          <pc:docMk/>
          <pc:sldMk cId="697241508" sldId="873"/>
        </pc:sldMkLst>
        <pc:spChg chg="mod">
          <ac:chgData name="高増　潔" userId="151964c3-78cd-4020-a226-814db5c6c8be" providerId="ADAL" clId="{C5588A03-EF5E-4B88-8F51-F698A6AC54B0}" dt="2022-04-18T22:07:06.088" v="2240"/>
          <ac:spMkLst>
            <pc:docMk/>
            <pc:sldMk cId="697241508" sldId="873"/>
            <ac:spMk id="2" creationId="{7721CFE3-D849-4EB2-8BDA-139789AFBF50}"/>
          </ac:spMkLst>
        </pc:spChg>
        <pc:spChg chg="mod">
          <ac:chgData name="高増　潔" userId="151964c3-78cd-4020-a226-814db5c6c8be" providerId="ADAL" clId="{C5588A03-EF5E-4B88-8F51-F698A6AC54B0}" dt="2022-04-18T22:19:43.659" v="2587"/>
          <ac:spMkLst>
            <pc:docMk/>
            <pc:sldMk cId="697241508" sldId="873"/>
            <ac:spMk id="3" creationId="{C30923CF-E622-4102-B4C7-A3E68D6FA28A}"/>
          </ac:spMkLst>
        </pc:spChg>
        <pc:spChg chg="del mod">
          <ac:chgData name="高増　潔" userId="151964c3-78cd-4020-a226-814db5c6c8be" providerId="ADAL" clId="{C5588A03-EF5E-4B88-8F51-F698A6AC54B0}" dt="2022-04-18T22:05:48.798" v="2205" actId="478"/>
          <ac:spMkLst>
            <pc:docMk/>
            <pc:sldMk cId="697241508" sldId="873"/>
            <ac:spMk id="10" creationId="{87E5F2F3-679B-448F-85AB-A81FE6A82905}"/>
          </ac:spMkLst>
        </pc:spChg>
        <pc:spChg chg="del mod">
          <ac:chgData name="高増　潔" userId="151964c3-78cd-4020-a226-814db5c6c8be" providerId="ADAL" clId="{C5588A03-EF5E-4B88-8F51-F698A6AC54B0}" dt="2022-04-18T22:02:24.667" v="2195" actId="478"/>
          <ac:spMkLst>
            <pc:docMk/>
            <pc:sldMk cId="697241508" sldId="873"/>
            <ac:spMk id="13" creationId="{D571DF9B-0F9B-441B-A596-0CC7581359E7}"/>
          </ac:spMkLst>
        </pc:spChg>
        <pc:spChg chg="add mod">
          <ac:chgData name="高増　潔" userId="151964c3-78cd-4020-a226-814db5c6c8be" providerId="ADAL" clId="{C5588A03-EF5E-4B88-8F51-F698A6AC54B0}" dt="2022-04-18T22:09:49.118" v="2468" actId="1076"/>
          <ac:spMkLst>
            <pc:docMk/>
            <pc:sldMk cId="697241508" sldId="873"/>
            <ac:spMk id="14" creationId="{BF53AF78-6247-4294-A67C-CBB8876C1FE8}"/>
          </ac:spMkLst>
        </pc:spChg>
        <pc:spChg chg="mod">
          <ac:chgData name="高増　潔" userId="151964c3-78cd-4020-a226-814db5c6c8be" providerId="ADAL" clId="{C5588A03-EF5E-4B88-8F51-F698A6AC54B0}" dt="2022-04-18T22:09:52.618" v="2469" actId="1076"/>
          <ac:spMkLst>
            <pc:docMk/>
            <pc:sldMk cId="697241508" sldId="873"/>
            <ac:spMk id="17" creationId="{EE8C6FA0-C2AC-4419-A509-90879F07F5EA}"/>
          </ac:spMkLst>
        </pc:spChg>
        <pc:spChg chg="mod">
          <ac:chgData name="高増　潔" userId="151964c3-78cd-4020-a226-814db5c6c8be" providerId="ADAL" clId="{C5588A03-EF5E-4B88-8F51-F698A6AC54B0}" dt="2022-04-18T22:09:55.373" v="2470" actId="1076"/>
          <ac:spMkLst>
            <pc:docMk/>
            <pc:sldMk cId="697241508" sldId="873"/>
            <ac:spMk id="20" creationId="{4C4A9DF0-EB8B-4F76-8C63-8E7B99BD9C9D}"/>
          </ac:spMkLst>
        </pc:spChg>
        <pc:graphicFrameChg chg="add del mod">
          <ac:chgData name="高増　潔" userId="151964c3-78cd-4020-a226-814db5c6c8be" providerId="ADAL" clId="{C5588A03-EF5E-4B88-8F51-F698A6AC54B0}" dt="2022-04-18T22:00:00.137" v="2186" actId="478"/>
          <ac:graphicFrameMkLst>
            <pc:docMk/>
            <pc:sldMk cId="697241508" sldId="873"/>
            <ac:graphicFrameMk id="7" creationId="{F674DC3D-E25E-4EC8-B5EF-7D38D9949D8D}"/>
          </ac:graphicFrameMkLst>
        </pc:graphicFrameChg>
        <pc:graphicFrameChg chg="add mod">
          <ac:chgData name="高増　潔" userId="151964c3-78cd-4020-a226-814db5c6c8be" providerId="ADAL" clId="{C5588A03-EF5E-4B88-8F51-F698A6AC54B0}" dt="2022-04-18T22:10:56.868" v="2506" actId="14100"/>
          <ac:graphicFrameMkLst>
            <pc:docMk/>
            <pc:sldMk cId="697241508" sldId="873"/>
            <ac:graphicFrameMk id="21" creationId="{366DCE89-EE95-4F42-ACDB-C15DBF940B37}"/>
          </ac:graphicFrameMkLst>
        </pc:graphicFrameChg>
        <pc:picChg chg="add del">
          <ac:chgData name="高増　潔" userId="151964c3-78cd-4020-a226-814db5c6c8be" providerId="ADAL" clId="{C5588A03-EF5E-4B88-8F51-F698A6AC54B0}" dt="2022-04-18T22:00:30.318" v="2188" actId="27803"/>
          <ac:picMkLst>
            <pc:docMk/>
            <pc:sldMk cId="697241508" sldId="873"/>
            <ac:picMk id="9" creationId="{87E5F2F3-679B-448F-85AB-A81FE6A82905}"/>
          </ac:picMkLst>
        </pc:picChg>
        <pc:picChg chg="add del">
          <ac:chgData name="高増　潔" userId="151964c3-78cd-4020-a226-814db5c6c8be" providerId="ADAL" clId="{C5588A03-EF5E-4B88-8F51-F698A6AC54B0}" dt="2022-04-18T22:02:15.221" v="2194" actId="27803"/>
          <ac:picMkLst>
            <pc:docMk/>
            <pc:sldMk cId="697241508" sldId="873"/>
            <ac:picMk id="12" creationId="{D571DF9B-0F9B-441B-A596-0CC7581359E7}"/>
          </ac:picMkLst>
        </pc:picChg>
        <pc:picChg chg="add del mod">
          <ac:chgData name="高増　潔" userId="151964c3-78cd-4020-a226-814db5c6c8be" providerId="ADAL" clId="{C5588A03-EF5E-4B88-8F51-F698A6AC54B0}" dt="2022-04-18T22:04:28.268" v="2201" actId="27803"/>
          <ac:picMkLst>
            <pc:docMk/>
            <pc:sldMk cId="697241508" sldId="873"/>
            <ac:picMk id="16" creationId="{EE8C6FA0-C2AC-4419-A509-90879F07F5EA}"/>
          </ac:picMkLst>
        </pc:picChg>
        <pc:picChg chg="add del mod">
          <ac:chgData name="高増　潔" userId="151964c3-78cd-4020-a226-814db5c6c8be" providerId="ADAL" clId="{C5588A03-EF5E-4B88-8F51-F698A6AC54B0}" dt="2022-04-18T22:05:37.408" v="2204" actId="27803"/>
          <ac:picMkLst>
            <pc:docMk/>
            <pc:sldMk cId="697241508" sldId="873"/>
            <ac:picMk id="19" creationId="{4C4A9DF0-EB8B-4F76-8C63-8E7B99BD9C9D}"/>
          </ac:picMkLst>
        </pc:picChg>
      </pc:sldChg>
      <pc:sldChg chg="addSp delSp modSp new mod">
        <pc:chgData name="高増　潔" userId="151964c3-78cd-4020-a226-814db5c6c8be" providerId="ADAL" clId="{C5588A03-EF5E-4B88-8F51-F698A6AC54B0}" dt="2022-04-20T13:22:45.855" v="9212" actId="1076"/>
        <pc:sldMkLst>
          <pc:docMk/>
          <pc:sldMk cId="2083356699" sldId="873"/>
        </pc:sldMkLst>
        <pc:spChg chg="mod">
          <ac:chgData name="高増　潔" userId="151964c3-78cd-4020-a226-814db5c6c8be" providerId="ADAL" clId="{C5588A03-EF5E-4B88-8F51-F698A6AC54B0}" dt="2022-04-20T11:52:13.940" v="7258"/>
          <ac:spMkLst>
            <pc:docMk/>
            <pc:sldMk cId="2083356699" sldId="873"/>
            <ac:spMk id="2" creationId="{96E9826C-18D5-4791-A33D-A89D3BF05731}"/>
          </ac:spMkLst>
        </pc:spChg>
        <pc:spChg chg="mod">
          <ac:chgData name="高増　潔" userId="151964c3-78cd-4020-a226-814db5c6c8be" providerId="ADAL" clId="{C5588A03-EF5E-4B88-8F51-F698A6AC54B0}" dt="2022-04-20T11:55:24.250" v="7451"/>
          <ac:spMkLst>
            <pc:docMk/>
            <pc:sldMk cId="2083356699" sldId="873"/>
            <ac:spMk id="3" creationId="{03B2600B-ED8E-46A3-A3A8-A4F3868148D9}"/>
          </ac:spMkLst>
        </pc:spChg>
        <pc:spChg chg="mod">
          <ac:chgData name="高増　潔" userId="151964c3-78cd-4020-a226-814db5c6c8be" providerId="ADAL" clId="{C5588A03-EF5E-4B88-8F51-F698A6AC54B0}" dt="2022-04-20T09:56:54.428" v="3599"/>
          <ac:spMkLst>
            <pc:docMk/>
            <pc:sldMk cId="2083356699" sldId="873"/>
            <ac:spMk id="4" creationId="{97E48B3D-06AF-432D-8339-A8D5394B4F08}"/>
          </ac:spMkLst>
        </pc:spChg>
        <pc:spChg chg="mod">
          <ac:chgData name="高増　潔" userId="151964c3-78cd-4020-a226-814db5c6c8be" providerId="ADAL" clId="{C5588A03-EF5E-4B88-8F51-F698A6AC54B0}" dt="2022-04-20T09:56:54.428" v="3599"/>
          <ac:spMkLst>
            <pc:docMk/>
            <pc:sldMk cId="2083356699" sldId="873"/>
            <ac:spMk id="5" creationId="{ABC3C894-3A47-453E-AB6A-728274FC40A1}"/>
          </ac:spMkLst>
        </pc:spChg>
        <pc:spChg chg="mod">
          <ac:chgData name="高増　潔" userId="151964c3-78cd-4020-a226-814db5c6c8be" providerId="ADAL" clId="{C5588A03-EF5E-4B88-8F51-F698A6AC54B0}" dt="2022-04-20T09:56:54.428" v="3599"/>
          <ac:spMkLst>
            <pc:docMk/>
            <pc:sldMk cId="2083356699" sldId="873"/>
            <ac:spMk id="6" creationId="{CFFFA060-097D-4384-891F-15D9BC78C951}"/>
          </ac:spMkLst>
        </pc:spChg>
        <pc:spChg chg="add mod">
          <ac:chgData name="高増　潔" userId="151964c3-78cd-4020-a226-814db5c6c8be" providerId="ADAL" clId="{C5588A03-EF5E-4B88-8F51-F698A6AC54B0}" dt="2022-04-20T11:54:44.488" v="7364" actId="1076"/>
          <ac:spMkLst>
            <pc:docMk/>
            <pc:sldMk cId="2083356699" sldId="873"/>
            <ac:spMk id="8" creationId="{E2FD1AA0-EDAC-4D1E-8F85-F201C0FC628D}"/>
          </ac:spMkLst>
        </pc:spChg>
        <pc:graphicFrameChg chg="add mod modGraphic">
          <ac:chgData name="高増　潔" userId="151964c3-78cd-4020-a226-814db5c6c8be" providerId="ADAL" clId="{C5588A03-EF5E-4B88-8F51-F698A6AC54B0}" dt="2022-04-20T11:54:39.358" v="7363" actId="1076"/>
          <ac:graphicFrameMkLst>
            <pc:docMk/>
            <pc:sldMk cId="2083356699" sldId="873"/>
            <ac:graphicFrameMk id="7" creationId="{08402284-15DE-4379-8A4E-16E5756E0261}"/>
          </ac:graphicFrameMkLst>
        </pc:graphicFrameChg>
        <pc:picChg chg="mod">
          <ac:chgData name="高増　潔" userId="151964c3-78cd-4020-a226-814db5c6c8be" providerId="ADAL" clId="{C5588A03-EF5E-4B88-8F51-F698A6AC54B0}" dt="2022-04-20T13:22:45.855" v="9212" actId="1076"/>
          <ac:picMkLst>
            <pc:docMk/>
            <pc:sldMk cId="2083356699" sldId="873"/>
            <ac:picMk id="9" creationId="{C58BF888-B668-4568-814A-B38F303BCB66}"/>
          </ac:picMkLst>
        </pc:picChg>
        <pc:picChg chg="add del mod">
          <ac:chgData name="高増　潔" userId="151964c3-78cd-4020-a226-814db5c6c8be" providerId="ADAL" clId="{C5588A03-EF5E-4B88-8F51-F698A6AC54B0}" dt="2022-04-20T13:22:37.372" v="9211" actId="21"/>
          <ac:picMkLst>
            <pc:docMk/>
            <pc:sldMk cId="2083356699" sldId="873"/>
            <ac:picMk id="1026" creationId="{32570BF4-9009-4516-B44D-6450DB809551}"/>
          </ac:picMkLst>
        </pc:picChg>
      </pc:sldChg>
      <pc:sldChg chg="addSp modSp add mod">
        <pc:chgData name="高増　潔" userId="151964c3-78cd-4020-a226-814db5c6c8be" providerId="ADAL" clId="{C5588A03-EF5E-4B88-8F51-F698A6AC54B0}" dt="2022-04-21T12:54:58.099" v="10385" actId="1076"/>
        <pc:sldMkLst>
          <pc:docMk/>
          <pc:sldMk cId="3404245618" sldId="874"/>
        </pc:sldMkLst>
        <pc:spChg chg="add mod">
          <ac:chgData name="高増　潔" userId="151964c3-78cd-4020-a226-814db5c6c8be" providerId="ADAL" clId="{C5588A03-EF5E-4B88-8F51-F698A6AC54B0}" dt="2022-04-21T12:54:58.099" v="10385" actId="1076"/>
          <ac:spMkLst>
            <pc:docMk/>
            <pc:sldMk cId="3404245618" sldId="874"/>
            <ac:spMk id="7" creationId="{068AE921-84D2-4A12-8AAF-C08F5B37F296}"/>
          </ac:spMkLst>
        </pc:spChg>
        <pc:spChg chg="mod">
          <ac:chgData name="高増　潔" userId="151964c3-78cd-4020-a226-814db5c6c8be" providerId="ADAL" clId="{C5588A03-EF5E-4B88-8F51-F698A6AC54B0}" dt="2022-04-21T01:52:07.603" v="9356" actId="207"/>
          <ac:spMkLst>
            <pc:docMk/>
            <pc:sldMk cId="3404245618" sldId="874"/>
            <ac:spMk id="6147" creationId="{00000000-0000-0000-0000-000000000000}"/>
          </ac:spMkLst>
        </pc:spChg>
      </pc:sldChg>
      <pc:sldChg chg="delSp add del mod">
        <pc:chgData name="高増　潔" userId="151964c3-78cd-4020-a226-814db5c6c8be" providerId="ADAL" clId="{C5588A03-EF5E-4B88-8F51-F698A6AC54B0}" dt="2022-04-20T12:53:07.163" v="8161" actId="47"/>
        <pc:sldMkLst>
          <pc:docMk/>
          <pc:sldMk cId="2654265644" sldId="875"/>
        </pc:sldMkLst>
        <pc:spChg chg="del">
          <ac:chgData name="高増　潔" userId="151964c3-78cd-4020-a226-814db5c6c8be" providerId="ADAL" clId="{C5588A03-EF5E-4B88-8F51-F698A6AC54B0}" dt="2022-04-20T11:38:02.967" v="6676" actId="478"/>
          <ac:spMkLst>
            <pc:docMk/>
            <pc:sldMk cId="2654265644" sldId="875"/>
            <ac:spMk id="14" creationId="{20D07049-B3A6-49D1-825B-DDBAD2B56EE8}"/>
          </ac:spMkLst>
        </pc:spChg>
        <pc:picChg chg="del">
          <ac:chgData name="高増　潔" userId="151964c3-78cd-4020-a226-814db5c6c8be" providerId="ADAL" clId="{C5588A03-EF5E-4B88-8F51-F698A6AC54B0}" dt="2022-04-20T11:38:01.091" v="6675" actId="478"/>
          <ac:picMkLst>
            <pc:docMk/>
            <pc:sldMk cId="2654265644" sldId="875"/>
            <ac:picMk id="15" creationId="{6388B5CF-F48B-4111-8CC0-AA450F787CCA}"/>
          </ac:picMkLst>
        </pc:picChg>
      </pc:sldChg>
      <pc:sldChg chg="addSp delSp modSp add del mod">
        <pc:chgData name="高増　潔" userId="151964c3-78cd-4020-a226-814db5c6c8be" providerId="ADAL" clId="{C5588A03-EF5E-4B88-8F51-F698A6AC54B0}" dt="2022-04-21T08:41:17.376" v="10309" actId="478"/>
        <pc:sldMkLst>
          <pc:docMk/>
          <pc:sldMk cId="1678249757" sldId="876"/>
        </pc:sldMkLst>
        <pc:spChg chg="mod">
          <ac:chgData name="高増　潔" userId="151964c3-78cd-4020-a226-814db5c6c8be" providerId="ADAL" clId="{C5588A03-EF5E-4B88-8F51-F698A6AC54B0}" dt="2022-04-21T01:50:25.945" v="9288"/>
          <ac:spMkLst>
            <pc:docMk/>
            <pc:sldMk cId="1678249757" sldId="876"/>
            <ac:spMk id="2" creationId="{1FCC3A51-3EDB-414A-8E44-25AB44AB6403}"/>
          </ac:spMkLst>
        </pc:spChg>
        <pc:spChg chg="mod">
          <ac:chgData name="高増　潔" userId="151964c3-78cd-4020-a226-814db5c6c8be" providerId="ADAL" clId="{C5588A03-EF5E-4B88-8F51-F698A6AC54B0}" dt="2022-04-21T08:41:04.371" v="10307" actId="6549"/>
          <ac:spMkLst>
            <pc:docMk/>
            <pc:sldMk cId="1678249757" sldId="876"/>
            <ac:spMk id="5" creationId="{80D4900C-1FB0-4F9B-919B-1F7CB47B2FBB}"/>
          </ac:spMkLst>
        </pc:spChg>
        <pc:spChg chg="add del mod">
          <ac:chgData name="高増　潔" userId="151964c3-78cd-4020-a226-814db5c6c8be" providerId="ADAL" clId="{C5588A03-EF5E-4B88-8F51-F698A6AC54B0}" dt="2022-04-21T08:41:17.376" v="10309" actId="478"/>
          <ac:spMkLst>
            <pc:docMk/>
            <pc:sldMk cId="1678249757" sldId="876"/>
            <ac:spMk id="8" creationId="{5B90FD1A-9F2D-4953-BCA6-E54128753E4A}"/>
          </ac:spMkLst>
        </pc:spChg>
      </pc:sldChg>
      <pc:sldChg chg="modSp add del mod">
        <pc:chgData name="高増　潔" userId="151964c3-78cd-4020-a226-814db5c6c8be" providerId="ADAL" clId="{C5588A03-EF5E-4B88-8F51-F698A6AC54B0}" dt="2022-04-21T07:02:44.657" v="9779" actId="47"/>
        <pc:sldMkLst>
          <pc:docMk/>
          <pc:sldMk cId="593325720" sldId="877"/>
        </pc:sldMkLst>
        <pc:spChg chg="mod">
          <ac:chgData name="高増　潔" userId="151964c3-78cd-4020-a226-814db5c6c8be" providerId="ADAL" clId="{C5588A03-EF5E-4B88-8F51-F698A6AC54B0}" dt="2022-04-21T02:04:09.973" v="9778" actId="6549"/>
          <ac:spMkLst>
            <pc:docMk/>
            <pc:sldMk cId="593325720" sldId="877"/>
            <ac:spMk id="718850" creationId="{00000000-0000-0000-0000-000000000000}"/>
          </ac:spMkLst>
        </pc:spChg>
      </pc:sldChg>
      <pc:sldChg chg="modSp new mod">
        <pc:chgData name="高増　潔" userId="151964c3-78cd-4020-a226-814db5c6c8be" providerId="ADAL" clId="{C5588A03-EF5E-4B88-8F51-F698A6AC54B0}" dt="2022-04-21T07:07:38.382" v="9999" actId="20577"/>
        <pc:sldMkLst>
          <pc:docMk/>
          <pc:sldMk cId="1312033960" sldId="877"/>
        </pc:sldMkLst>
        <pc:spChg chg="mod">
          <ac:chgData name="高増　潔" userId="151964c3-78cd-4020-a226-814db5c6c8be" providerId="ADAL" clId="{C5588A03-EF5E-4B88-8F51-F698A6AC54B0}" dt="2022-04-21T07:07:38.382" v="9999" actId="20577"/>
          <ac:spMkLst>
            <pc:docMk/>
            <pc:sldMk cId="1312033960" sldId="877"/>
            <ac:spMk id="2" creationId="{FB78B330-CFC4-42F0-A442-DFFAC39104AA}"/>
          </ac:spMkLst>
        </pc:spChg>
        <pc:spChg chg="mod">
          <ac:chgData name="高増　潔" userId="151964c3-78cd-4020-a226-814db5c6c8be" providerId="ADAL" clId="{C5588A03-EF5E-4B88-8F51-F698A6AC54B0}" dt="2022-04-21T07:05:32.897" v="9866"/>
          <ac:spMkLst>
            <pc:docMk/>
            <pc:sldMk cId="1312033960" sldId="877"/>
            <ac:spMk id="3" creationId="{01C4977C-E986-4481-87E8-15A722EC442A}"/>
          </ac:spMkLst>
        </pc:spChg>
      </pc:sldChg>
      <pc:sldChg chg="new del">
        <pc:chgData name="高増　潔" userId="151964c3-78cd-4020-a226-814db5c6c8be" providerId="ADAL" clId="{C5588A03-EF5E-4B88-8F51-F698A6AC54B0}" dt="2022-04-21T08:36:37.380" v="10003" actId="47"/>
        <pc:sldMkLst>
          <pc:docMk/>
          <pc:sldMk cId="172871828" sldId="878"/>
        </pc:sldMkLst>
      </pc:sldChg>
      <pc:sldChg chg="modSp add mod">
        <pc:chgData name="高増　潔" userId="151964c3-78cd-4020-a226-814db5c6c8be" providerId="ADAL" clId="{C5588A03-EF5E-4B88-8F51-F698A6AC54B0}" dt="2022-04-21T08:39:46.595" v="10300"/>
        <pc:sldMkLst>
          <pc:docMk/>
          <pc:sldMk cId="3218786572" sldId="879"/>
        </pc:sldMkLst>
        <pc:spChg chg="mod">
          <ac:chgData name="高増　潔" userId="151964c3-78cd-4020-a226-814db5c6c8be" providerId="ADAL" clId="{C5588A03-EF5E-4B88-8F51-F698A6AC54B0}" dt="2022-04-21T08:39:46.595" v="10300"/>
          <ac:spMkLst>
            <pc:docMk/>
            <pc:sldMk cId="3218786572" sldId="879"/>
            <ac:spMk id="2" creationId="{FB78B330-CFC4-42F0-A442-DFFAC39104AA}"/>
          </ac:spMkLst>
        </pc:spChg>
        <pc:spChg chg="mod">
          <ac:chgData name="高増　潔" userId="151964c3-78cd-4020-a226-814db5c6c8be" providerId="ADAL" clId="{C5588A03-EF5E-4B88-8F51-F698A6AC54B0}" dt="2022-04-21T08:36:45.850" v="10013" actId="6549"/>
          <ac:spMkLst>
            <pc:docMk/>
            <pc:sldMk cId="3218786572" sldId="879"/>
            <ac:spMk id="3" creationId="{01C4977C-E986-4481-87E8-15A722EC442A}"/>
          </ac:spMkLst>
        </pc:spChg>
      </pc:sldChg>
      <pc:sldMasterChg chg="modSp mod delSldLayout modSldLayout">
        <pc:chgData name="高増　潔" userId="151964c3-78cd-4020-a226-814db5c6c8be" providerId="ADAL" clId="{C5588A03-EF5E-4B88-8F51-F698A6AC54B0}" dt="2022-04-21T08:41:56.199" v="10311" actId="478"/>
        <pc:sldMasterMkLst>
          <pc:docMk/>
          <pc:sldMasterMk cId="2399909026" sldId="2147483674"/>
        </pc:sldMasterMkLst>
        <pc:spChg chg="mod">
          <ac:chgData name="高増　潔" userId="151964c3-78cd-4020-a226-814db5c6c8be" providerId="ADAL" clId="{C5588A03-EF5E-4B88-8F51-F698A6AC54B0}" dt="2022-04-20T09:57:55.659" v="3652" actId="1038"/>
          <ac:spMkLst>
            <pc:docMk/>
            <pc:sldMasterMk cId="2399909026" sldId="2147483674"/>
            <ac:spMk id="247815" creationId="{00000000-0000-0000-0000-000000000000}"/>
          </ac:spMkLst>
        </pc:spChg>
        <pc:sldLayoutChg chg="del">
          <pc:chgData name="高増　潔" userId="151964c3-78cd-4020-a226-814db5c6c8be" providerId="ADAL" clId="{C5588A03-EF5E-4B88-8F51-F698A6AC54B0}" dt="2022-04-20T09:57:22.764" v="3600" actId="2696"/>
          <pc:sldLayoutMkLst>
            <pc:docMk/>
            <pc:sldMasterMk cId="2399909026" sldId="2147483674"/>
            <pc:sldLayoutMk cId="1881571007" sldId="2147483673"/>
          </pc:sldLayoutMkLst>
        </pc:sldLayoutChg>
        <pc:sldLayoutChg chg="addSp delSp modSp mod">
          <pc:chgData name="高増　潔" userId="151964c3-78cd-4020-a226-814db5c6c8be" providerId="ADAL" clId="{C5588A03-EF5E-4B88-8F51-F698A6AC54B0}" dt="2022-04-21T08:41:56.199" v="10311" actId="478"/>
          <pc:sldLayoutMkLst>
            <pc:docMk/>
            <pc:sldMasterMk cId="2399909026" sldId="2147483674"/>
            <pc:sldLayoutMk cId="42893895" sldId="2147483676"/>
          </pc:sldLayoutMkLst>
          <pc:spChg chg="mod">
            <ac:chgData name="高増　潔" userId="151964c3-78cd-4020-a226-814db5c6c8be" providerId="ADAL" clId="{C5588A03-EF5E-4B88-8F51-F698A6AC54B0}" dt="2022-04-20T09:57:35.968" v="3620" actId="1038"/>
            <ac:spMkLst>
              <pc:docMk/>
              <pc:sldMasterMk cId="2399909026" sldId="2147483674"/>
              <pc:sldLayoutMk cId="42893895" sldId="2147483676"/>
              <ac:spMk id="5" creationId="{00000000-0000-0000-0000-000000000000}"/>
            </ac:spMkLst>
          </pc:spChg>
          <pc:spChg chg="add del mod">
            <ac:chgData name="高増　潔" userId="151964c3-78cd-4020-a226-814db5c6c8be" providerId="ADAL" clId="{C5588A03-EF5E-4B88-8F51-F698A6AC54B0}" dt="2022-04-21T08:41:56.199" v="10311" actId="478"/>
            <ac:spMkLst>
              <pc:docMk/>
              <pc:sldMasterMk cId="2399909026" sldId="2147483674"/>
              <pc:sldLayoutMk cId="42893895" sldId="2147483676"/>
              <ac:spMk id="7" creationId="{84BB94AE-51CF-4E33-9A78-93C562C2C931}"/>
            </ac:spMkLst>
          </pc:spChg>
          <pc:spChg chg="add">
            <ac:chgData name="高増　潔" userId="151964c3-78cd-4020-a226-814db5c6c8be" providerId="ADAL" clId="{C5588A03-EF5E-4B88-8F51-F698A6AC54B0}" dt="2022-04-20T09:56:54.428" v="3599"/>
            <ac:spMkLst>
              <pc:docMk/>
              <pc:sldMasterMk cId="2399909026" sldId="2147483674"/>
              <pc:sldLayoutMk cId="42893895" sldId="2147483676"/>
              <ac:spMk id="8" creationId="{77697C54-3DD4-4ABD-BF98-D492295B8EB4}"/>
            </ac:spMkLst>
          </pc:spChg>
        </pc:sldLayoutChg>
        <pc:sldLayoutChg chg="addSp modSp mod">
          <pc:chgData name="高増　潔" userId="151964c3-78cd-4020-a226-814db5c6c8be" providerId="ADAL" clId="{C5588A03-EF5E-4B88-8F51-F698A6AC54B0}" dt="2022-04-20T09:57:44.613" v="3639" actId="1037"/>
          <pc:sldLayoutMkLst>
            <pc:docMk/>
            <pc:sldMasterMk cId="2399909026" sldId="2147483674"/>
            <pc:sldLayoutMk cId="2540310588" sldId="2147483677"/>
          </pc:sldLayoutMkLst>
          <pc:spChg chg="mod">
            <ac:chgData name="高増　潔" userId="151964c3-78cd-4020-a226-814db5c6c8be" providerId="ADAL" clId="{C5588A03-EF5E-4B88-8F51-F698A6AC54B0}" dt="2022-04-20T09:57:44.613" v="3639" actId="1037"/>
            <ac:spMkLst>
              <pc:docMk/>
              <pc:sldMasterMk cId="2399909026" sldId="2147483674"/>
              <pc:sldLayoutMk cId="2540310588" sldId="2147483677"/>
              <ac:spMk id="5" creationId="{00000000-0000-0000-0000-000000000000}"/>
            </ac:spMkLst>
          </pc:spChg>
          <pc:spChg chg="add">
            <ac:chgData name="高増　潔" userId="151964c3-78cd-4020-a226-814db5c6c8be" providerId="ADAL" clId="{C5588A03-EF5E-4B88-8F51-F698A6AC54B0}" dt="2022-04-20T09:56:54.428" v="3599"/>
            <ac:spMkLst>
              <pc:docMk/>
              <pc:sldMasterMk cId="2399909026" sldId="2147483674"/>
              <pc:sldLayoutMk cId="2540310588" sldId="2147483677"/>
              <ac:spMk id="7" creationId="{AC6798ED-E226-47D3-843D-7DA73845F587}"/>
            </ac:spMkLst>
          </pc:spChg>
          <pc:spChg chg="add">
            <ac:chgData name="高増　潔" userId="151964c3-78cd-4020-a226-814db5c6c8be" providerId="ADAL" clId="{C5588A03-EF5E-4B88-8F51-F698A6AC54B0}" dt="2022-04-20T09:56:54.428" v="3599"/>
            <ac:spMkLst>
              <pc:docMk/>
              <pc:sldMasterMk cId="2399909026" sldId="2147483674"/>
              <pc:sldLayoutMk cId="2540310588" sldId="2147483677"/>
              <ac:spMk id="8" creationId="{D52B6A3C-8ECE-4E36-93EE-DD70986F44A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44475" y="1"/>
            <a:ext cx="4865688" cy="511175"/>
          </a:xfrm>
          <a:prstGeom prst="rect">
            <a:avLst/>
          </a:prstGeom>
          <a:noFill/>
          <a:ln w="9525">
            <a:noFill/>
            <a:miter lim="800000"/>
            <a:headEnd/>
            <a:tailEnd/>
          </a:ln>
          <a:effectLst/>
        </p:spPr>
        <p:txBody>
          <a:bodyPr vert="horz" wrap="square" lIns="99032" tIns="49517" rIns="99032" bIns="49517" numCol="1" anchor="t" anchorCtr="0" compatLnSpc="1">
            <a:prstTxWarp prst="textNoShape">
              <a:avLst/>
            </a:prstTxWarp>
          </a:bodyPr>
          <a:lstStyle>
            <a:lvl1pPr defTabSz="990537">
              <a:defRPr sz="1300" smtClean="0">
                <a:latin typeface="Arial" charset="0"/>
                <a:ea typeface="ＭＳ Ｐゴシック" charset="-128"/>
              </a:defRPr>
            </a:lvl1pPr>
          </a:lstStyle>
          <a:p>
            <a:pPr>
              <a:defRPr/>
            </a:pPr>
            <a:r>
              <a:rPr lang="zh-TW" altLang="en-US"/>
              <a:t>計測標準論　</a:t>
            </a:r>
            <a:r>
              <a:rPr lang="en-US" altLang="zh-TW"/>
              <a:t>2012</a:t>
            </a:r>
            <a:r>
              <a:rPr lang="zh-TW" altLang="en-US"/>
              <a:t>年度</a:t>
            </a:r>
            <a:endParaRPr lang="en-US" altLang="ja-JP"/>
          </a:p>
        </p:txBody>
      </p:sp>
      <p:sp>
        <p:nvSpPr>
          <p:cNvPr id="6147" name="Rectangle 3"/>
          <p:cNvSpPr>
            <a:spLocks noGrp="1" noChangeArrowheads="1"/>
          </p:cNvSpPr>
          <p:nvPr>
            <p:ph type="dt" sz="quarter" idx="1"/>
          </p:nvPr>
        </p:nvSpPr>
        <p:spPr bwMode="auto">
          <a:xfrm>
            <a:off x="5106990" y="1"/>
            <a:ext cx="1798637" cy="511175"/>
          </a:xfrm>
          <a:prstGeom prst="rect">
            <a:avLst/>
          </a:prstGeom>
          <a:noFill/>
          <a:ln w="9525">
            <a:noFill/>
            <a:miter lim="800000"/>
            <a:headEnd/>
            <a:tailEnd/>
          </a:ln>
          <a:effectLst/>
        </p:spPr>
        <p:txBody>
          <a:bodyPr vert="horz" wrap="square" lIns="99032" tIns="49517" rIns="99032" bIns="49517" numCol="1" anchor="t" anchorCtr="0" compatLnSpc="1">
            <a:prstTxWarp prst="textNoShape">
              <a:avLst/>
            </a:prstTxWarp>
          </a:bodyPr>
          <a:lstStyle>
            <a:lvl1pPr algn="r" defTabSz="990537">
              <a:defRPr sz="1300" smtClean="0">
                <a:latin typeface="Arial" charset="0"/>
                <a:ea typeface="ＭＳ Ｐゴシック" charset="-128"/>
              </a:defRPr>
            </a:lvl1pPr>
          </a:lstStyle>
          <a:p>
            <a:pPr>
              <a:defRPr/>
            </a:pPr>
            <a:r>
              <a:rPr lang="en-US" altLang="ja-JP"/>
              <a:t>2012/10/3</a:t>
            </a:r>
          </a:p>
        </p:txBody>
      </p:sp>
      <p:sp>
        <p:nvSpPr>
          <p:cNvPr id="6148" name="Rectangle 4"/>
          <p:cNvSpPr>
            <a:spLocks noGrp="1" noChangeArrowheads="1"/>
          </p:cNvSpPr>
          <p:nvPr>
            <p:ph type="ftr" sz="quarter" idx="2"/>
          </p:nvPr>
        </p:nvSpPr>
        <p:spPr bwMode="auto">
          <a:xfrm>
            <a:off x="211139" y="9721850"/>
            <a:ext cx="3703637" cy="511175"/>
          </a:xfrm>
          <a:prstGeom prst="rect">
            <a:avLst/>
          </a:prstGeom>
          <a:noFill/>
          <a:ln w="9525">
            <a:noFill/>
            <a:miter lim="800000"/>
            <a:headEnd/>
            <a:tailEnd/>
          </a:ln>
          <a:effectLst/>
        </p:spPr>
        <p:txBody>
          <a:bodyPr vert="horz" wrap="square" lIns="99032" tIns="49517" rIns="99032" bIns="49517" numCol="1" anchor="b" anchorCtr="0" compatLnSpc="1">
            <a:prstTxWarp prst="textNoShape">
              <a:avLst/>
            </a:prstTxWarp>
          </a:bodyPr>
          <a:lstStyle>
            <a:lvl1pPr defTabSz="990537">
              <a:defRPr sz="1300" smtClean="0">
                <a:latin typeface="Arial" charset="0"/>
                <a:ea typeface="ＭＳ Ｐゴシック" charset="-128"/>
              </a:defRPr>
            </a:lvl1pPr>
          </a:lstStyle>
          <a:p>
            <a:pPr>
              <a:defRPr/>
            </a:pPr>
            <a:r>
              <a:rPr lang="ja-JP" altLang="en-US"/>
              <a:t>高増潔</a:t>
            </a:r>
            <a:endParaRPr lang="en-US" altLang="ja-JP"/>
          </a:p>
        </p:txBody>
      </p:sp>
      <p:sp>
        <p:nvSpPr>
          <p:cNvPr id="6149" name="Rectangle 5"/>
          <p:cNvSpPr>
            <a:spLocks noGrp="1" noChangeArrowheads="1"/>
          </p:cNvSpPr>
          <p:nvPr>
            <p:ph type="sldNum" sz="quarter" idx="3"/>
          </p:nvPr>
        </p:nvSpPr>
        <p:spPr bwMode="auto">
          <a:xfrm>
            <a:off x="4021139" y="9721850"/>
            <a:ext cx="2813049" cy="511175"/>
          </a:xfrm>
          <a:prstGeom prst="rect">
            <a:avLst/>
          </a:prstGeom>
          <a:noFill/>
          <a:ln w="9525">
            <a:noFill/>
            <a:miter lim="800000"/>
            <a:headEnd/>
            <a:tailEnd/>
          </a:ln>
          <a:effectLst/>
        </p:spPr>
        <p:txBody>
          <a:bodyPr vert="horz" wrap="square" lIns="99032" tIns="49517" rIns="99032" bIns="49517" numCol="1" anchor="b" anchorCtr="0" compatLnSpc="1">
            <a:prstTxWarp prst="textNoShape">
              <a:avLst/>
            </a:prstTxWarp>
          </a:bodyPr>
          <a:lstStyle>
            <a:lvl1pPr algn="r" defTabSz="990537">
              <a:defRPr sz="1300" smtClean="0">
                <a:latin typeface="Arial" charset="0"/>
                <a:ea typeface="ＭＳ Ｐゴシック" charset="-128"/>
              </a:defRPr>
            </a:lvl1pPr>
          </a:lstStyle>
          <a:p>
            <a:pPr>
              <a:defRPr/>
            </a:pPr>
            <a:fld id="{FBD6FD3F-1F2C-40FB-8A74-086D8362BE18}" type="slidenum">
              <a:rPr lang="en-US" altLang="ja-JP"/>
              <a:pPr>
                <a:defRPr/>
              </a:pPr>
              <a:t>‹#›</a:t>
            </a:fld>
            <a:endParaRPr lang="en-US" altLang="ja-JP"/>
          </a:p>
        </p:txBody>
      </p:sp>
    </p:spTree>
    <p:extLst>
      <p:ext uri="{BB962C8B-B14F-4D97-AF65-F5344CB8AC3E}">
        <p14:creationId xmlns:p14="http://schemas.microsoft.com/office/powerpoint/2010/main" val="21546784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315914" y="1"/>
            <a:ext cx="4370387" cy="511175"/>
          </a:xfrm>
          <a:prstGeom prst="rect">
            <a:avLst/>
          </a:prstGeom>
          <a:noFill/>
          <a:ln w="9525">
            <a:noFill/>
            <a:miter lim="800000"/>
            <a:headEnd/>
            <a:tailEnd/>
          </a:ln>
          <a:effectLst/>
        </p:spPr>
        <p:txBody>
          <a:bodyPr vert="horz" wrap="square" lIns="99032" tIns="49517" rIns="99032" bIns="49517" numCol="1" anchor="t" anchorCtr="0" compatLnSpc="1">
            <a:prstTxWarp prst="textNoShape">
              <a:avLst/>
            </a:prstTxWarp>
          </a:bodyPr>
          <a:lstStyle>
            <a:lvl1pPr defTabSz="990537">
              <a:defRPr sz="1300" smtClean="0">
                <a:latin typeface="Arial" charset="0"/>
                <a:ea typeface="ＭＳ Ｐゴシック" charset="-128"/>
              </a:defRPr>
            </a:lvl1pPr>
          </a:lstStyle>
          <a:p>
            <a:pPr>
              <a:defRPr/>
            </a:pPr>
            <a:r>
              <a:rPr lang="zh-TW" altLang="en-US"/>
              <a:t>計測標準論　</a:t>
            </a:r>
            <a:r>
              <a:rPr lang="en-US" altLang="zh-TW"/>
              <a:t>2012</a:t>
            </a:r>
            <a:r>
              <a:rPr lang="zh-TW" altLang="en-US"/>
              <a:t>年度</a:t>
            </a:r>
            <a:endParaRPr lang="en-US" altLang="ja-JP"/>
          </a:p>
        </p:txBody>
      </p:sp>
      <p:sp>
        <p:nvSpPr>
          <p:cNvPr id="157699" name="Rectangle 3"/>
          <p:cNvSpPr>
            <a:spLocks noGrp="1" noChangeArrowheads="1"/>
          </p:cNvSpPr>
          <p:nvPr>
            <p:ph type="dt" idx="1"/>
          </p:nvPr>
        </p:nvSpPr>
        <p:spPr bwMode="auto">
          <a:xfrm>
            <a:off x="4792663" y="1"/>
            <a:ext cx="2078037" cy="511175"/>
          </a:xfrm>
          <a:prstGeom prst="rect">
            <a:avLst/>
          </a:prstGeom>
          <a:noFill/>
          <a:ln w="9525">
            <a:noFill/>
            <a:miter lim="800000"/>
            <a:headEnd/>
            <a:tailEnd/>
          </a:ln>
          <a:effectLst/>
        </p:spPr>
        <p:txBody>
          <a:bodyPr vert="horz" wrap="square" lIns="99032" tIns="49517" rIns="99032" bIns="49517" numCol="1" anchor="t" anchorCtr="0" compatLnSpc="1">
            <a:prstTxWarp prst="textNoShape">
              <a:avLst/>
            </a:prstTxWarp>
          </a:bodyPr>
          <a:lstStyle>
            <a:lvl1pPr algn="r" defTabSz="990537">
              <a:defRPr sz="1300" smtClean="0">
                <a:latin typeface="Arial" charset="0"/>
                <a:ea typeface="ＭＳ Ｐゴシック" charset="-128"/>
              </a:defRPr>
            </a:lvl1pPr>
          </a:lstStyle>
          <a:p>
            <a:pPr>
              <a:defRPr/>
            </a:pPr>
            <a:r>
              <a:rPr lang="en-US" altLang="ja-JP"/>
              <a:t>2012/10/3</a:t>
            </a:r>
          </a:p>
        </p:txBody>
      </p:sp>
      <p:sp>
        <p:nvSpPr>
          <p:cNvPr id="39940"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p:spPr>
      </p:sp>
      <p:sp>
        <p:nvSpPr>
          <p:cNvPr id="157701" name="Rectangle 5"/>
          <p:cNvSpPr>
            <a:spLocks noGrp="1" noChangeArrowheads="1"/>
          </p:cNvSpPr>
          <p:nvPr>
            <p:ph type="body" sz="quarter" idx="3"/>
          </p:nvPr>
        </p:nvSpPr>
        <p:spPr bwMode="auto">
          <a:xfrm>
            <a:off x="709614" y="4860925"/>
            <a:ext cx="5680075" cy="4605338"/>
          </a:xfrm>
          <a:prstGeom prst="rect">
            <a:avLst/>
          </a:prstGeom>
          <a:noFill/>
          <a:ln w="9525">
            <a:noFill/>
            <a:miter lim="800000"/>
            <a:headEnd/>
            <a:tailEnd/>
          </a:ln>
          <a:effectLst/>
        </p:spPr>
        <p:txBody>
          <a:bodyPr vert="horz" wrap="square" lIns="99032" tIns="49517" rIns="99032" bIns="4951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57702" name="Rectangle 6"/>
          <p:cNvSpPr>
            <a:spLocks noGrp="1" noChangeArrowheads="1"/>
          </p:cNvSpPr>
          <p:nvPr>
            <p:ph type="ftr" sz="quarter" idx="4"/>
          </p:nvPr>
        </p:nvSpPr>
        <p:spPr bwMode="auto">
          <a:xfrm>
            <a:off x="315914" y="9721850"/>
            <a:ext cx="3565525" cy="511175"/>
          </a:xfrm>
          <a:prstGeom prst="rect">
            <a:avLst/>
          </a:prstGeom>
          <a:noFill/>
          <a:ln w="9525">
            <a:noFill/>
            <a:miter lim="800000"/>
            <a:headEnd/>
            <a:tailEnd/>
          </a:ln>
          <a:effectLst/>
        </p:spPr>
        <p:txBody>
          <a:bodyPr vert="horz" wrap="square" lIns="99032" tIns="49517" rIns="99032" bIns="49517" numCol="1" anchor="b" anchorCtr="0" compatLnSpc="1">
            <a:prstTxWarp prst="textNoShape">
              <a:avLst/>
            </a:prstTxWarp>
          </a:bodyPr>
          <a:lstStyle>
            <a:lvl1pPr defTabSz="990537">
              <a:defRPr sz="1300" smtClean="0">
                <a:latin typeface="Arial" charset="0"/>
                <a:ea typeface="ＭＳ Ｐゴシック" charset="-128"/>
              </a:defRPr>
            </a:lvl1pPr>
          </a:lstStyle>
          <a:p>
            <a:pPr>
              <a:defRPr/>
            </a:pPr>
            <a:r>
              <a:rPr lang="ja-JP" altLang="en-US"/>
              <a:t>高増潔</a:t>
            </a:r>
            <a:endParaRPr lang="en-US" altLang="ja-JP"/>
          </a:p>
        </p:txBody>
      </p:sp>
      <p:sp>
        <p:nvSpPr>
          <p:cNvPr id="157703" name="Rectangle 7"/>
          <p:cNvSpPr>
            <a:spLocks noGrp="1" noChangeArrowheads="1"/>
          </p:cNvSpPr>
          <p:nvPr>
            <p:ph type="sldNum" sz="quarter" idx="5"/>
          </p:nvPr>
        </p:nvSpPr>
        <p:spPr bwMode="auto">
          <a:xfrm>
            <a:off x="4021139" y="9721850"/>
            <a:ext cx="2795587" cy="511175"/>
          </a:xfrm>
          <a:prstGeom prst="rect">
            <a:avLst/>
          </a:prstGeom>
          <a:noFill/>
          <a:ln w="9525">
            <a:noFill/>
            <a:miter lim="800000"/>
            <a:headEnd/>
            <a:tailEnd/>
          </a:ln>
          <a:effectLst/>
        </p:spPr>
        <p:txBody>
          <a:bodyPr vert="horz" wrap="square" lIns="99032" tIns="49517" rIns="99032" bIns="49517" numCol="1" anchor="b" anchorCtr="0" compatLnSpc="1">
            <a:prstTxWarp prst="textNoShape">
              <a:avLst/>
            </a:prstTxWarp>
          </a:bodyPr>
          <a:lstStyle>
            <a:lvl1pPr algn="r" defTabSz="990537">
              <a:defRPr sz="1300" smtClean="0">
                <a:latin typeface="Arial" charset="0"/>
                <a:ea typeface="ＭＳ Ｐゴシック" charset="-128"/>
              </a:defRPr>
            </a:lvl1pPr>
          </a:lstStyle>
          <a:p>
            <a:pPr>
              <a:defRPr/>
            </a:pPr>
            <a:fld id="{064E9473-5B1B-42B2-B746-0DF3B5E5AC87}" type="slidenum">
              <a:rPr lang="en-US" altLang="ja-JP"/>
              <a:pPr>
                <a:defRPr/>
              </a:pPr>
              <a:t>‹#›</a:t>
            </a:fld>
            <a:endParaRPr lang="en-US" altLang="ja-JP"/>
          </a:p>
        </p:txBody>
      </p:sp>
    </p:spTree>
    <p:extLst>
      <p:ext uri="{BB962C8B-B14F-4D97-AF65-F5344CB8AC3E}">
        <p14:creationId xmlns:p14="http://schemas.microsoft.com/office/powerpoint/2010/main" val="3891641642"/>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4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buChar char="•"/>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zh-TW" altLang="en-US"/>
              <a:t>計測標準論　</a:t>
            </a:r>
            <a:r>
              <a:rPr lang="en-US" altLang="zh-TW"/>
              <a:t>2012</a:t>
            </a:r>
            <a:r>
              <a:rPr lang="zh-TW" altLang="en-US"/>
              <a:t>年度</a:t>
            </a:r>
            <a:endParaRPr lang="en-US" altLang="ja-JP"/>
          </a:p>
        </p:txBody>
      </p:sp>
      <p:sp>
        <p:nvSpPr>
          <p:cNvPr id="40963" name="Rectangle 3"/>
          <p:cNvSpPr>
            <a:spLocks noGrp="1" noChangeArrowheads="1"/>
          </p:cNvSpPr>
          <p:nvPr>
            <p:ph type="dt" sz="quarter" idx="1"/>
          </p:nvPr>
        </p:nvSpPr>
        <p:spPr>
          <a:noFill/>
        </p:spPr>
        <p:txBody>
          <a:bodyPr/>
          <a:lstStyle/>
          <a:p>
            <a:r>
              <a:rPr lang="en-US" altLang="ja-JP"/>
              <a:t>2012/10/3</a:t>
            </a:r>
          </a:p>
        </p:txBody>
      </p:sp>
      <p:sp>
        <p:nvSpPr>
          <p:cNvPr id="40964" name="Rectangle 6"/>
          <p:cNvSpPr>
            <a:spLocks noGrp="1" noChangeArrowheads="1"/>
          </p:cNvSpPr>
          <p:nvPr>
            <p:ph type="ftr" sz="quarter" idx="4"/>
          </p:nvPr>
        </p:nvSpPr>
        <p:spPr>
          <a:noFill/>
        </p:spPr>
        <p:txBody>
          <a:bodyPr/>
          <a:lstStyle/>
          <a:p>
            <a:r>
              <a:rPr lang="ja-JP" altLang="en-US"/>
              <a:t>高増潔</a:t>
            </a:r>
            <a:endParaRPr lang="en-US" altLang="ja-JP"/>
          </a:p>
        </p:txBody>
      </p:sp>
      <p:sp>
        <p:nvSpPr>
          <p:cNvPr id="40965" name="Rectangle 7"/>
          <p:cNvSpPr>
            <a:spLocks noGrp="1" noChangeArrowheads="1"/>
          </p:cNvSpPr>
          <p:nvPr>
            <p:ph type="sldNum" sz="quarter" idx="5"/>
          </p:nvPr>
        </p:nvSpPr>
        <p:spPr>
          <a:noFill/>
        </p:spPr>
        <p:txBody>
          <a:bodyPr/>
          <a:lstStyle/>
          <a:p>
            <a:fld id="{A1FE1C77-3D7B-48BC-807B-9B6BA715C0E1}" type="slidenum">
              <a:rPr lang="en-US" altLang="ja-JP"/>
              <a:pPr/>
              <a:t>1</a:t>
            </a:fld>
            <a:endParaRPr lang="en-US" altLang="ja-JP"/>
          </a:p>
        </p:txBody>
      </p:sp>
      <p:sp>
        <p:nvSpPr>
          <p:cNvPr id="40966" name="Rectangle 2"/>
          <p:cNvSpPr>
            <a:spLocks noGrp="1" noRot="1" noChangeAspect="1" noChangeArrowheads="1" noTextEdit="1"/>
          </p:cNvSpPr>
          <p:nvPr>
            <p:ph type="sldImg"/>
          </p:nvPr>
        </p:nvSpPr>
        <p:spPr>
          <a:xfrm>
            <a:off x="990600" y="766763"/>
            <a:ext cx="5118100" cy="3838575"/>
          </a:xfrm>
          <a:ln/>
        </p:spPr>
      </p:sp>
      <p:sp>
        <p:nvSpPr>
          <p:cNvPr id="40967"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934915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 1"/>
          <p:cNvSpPr>
            <a:spLocks noGrp="1" noRot="1" noChangeAspect="1" noTextEdit="1"/>
          </p:cNvSpPr>
          <p:nvPr>
            <p:ph type="sldImg"/>
          </p:nvPr>
        </p:nvSpPr>
        <p:spPr>
          <a:ln/>
        </p:spPr>
      </p:sp>
      <p:sp>
        <p:nvSpPr>
          <p:cNvPr id="19459" name="ノート プレースホルダ 2"/>
          <p:cNvSpPr>
            <a:spLocks noGrp="1"/>
          </p:cNvSpPr>
          <p:nvPr>
            <p:ph type="body" idx="1"/>
          </p:nvPr>
        </p:nvSpPr>
        <p:spPr>
          <a:noFill/>
          <a:ln/>
        </p:spPr>
        <p:txBody>
          <a:bodyPr/>
          <a:lstStyle/>
          <a:p>
            <a:endParaRPr lang="ja-JP" altLang="en-US"/>
          </a:p>
        </p:txBody>
      </p:sp>
      <p:sp>
        <p:nvSpPr>
          <p:cNvPr id="19460" name="ヘッダー プレースホルダ 3"/>
          <p:cNvSpPr>
            <a:spLocks noGrp="1"/>
          </p:cNvSpPr>
          <p:nvPr>
            <p:ph type="hdr" sz="quarter"/>
          </p:nvPr>
        </p:nvSpPr>
        <p:spPr>
          <a:noFill/>
        </p:spPr>
        <p:txBody>
          <a:bodyPr/>
          <a:lstStyle/>
          <a:p>
            <a:pPr defTabSz="988950"/>
            <a:r>
              <a:rPr lang="zh-TW" altLang="en-US"/>
              <a:t>計測標準論　</a:t>
            </a:r>
            <a:r>
              <a:rPr lang="en-US" altLang="zh-TW"/>
              <a:t>2012</a:t>
            </a:r>
            <a:r>
              <a:rPr lang="zh-TW" altLang="en-US"/>
              <a:t>年度</a:t>
            </a:r>
            <a:endParaRPr lang="en-US" altLang="ja-JP"/>
          </a:p>
        </p:txBody>
      </p:sp>
      <p:sp>
        <p:nvSpPr>
          <p:cNvPr id="19461" name="日付プレースホルダ 4"/>
          <p:cNvSpPr>
            <a:spLocks noGrp="1"/>
          </p:cNvSpPr>
          <p:nvPr>
            <p:ph type="dt" sz="quarter" idx="1"/>
          </p:nvPr>
        </p:nvSpPr>
        <p:spPr>
          <a:noFill/>
        </p:spPr>
        <p:txBody>
          <a:bodyPr/>
          <a:lstStyle/>
          <a:p>
            <a:pPr defTabSz="988950"/>
            <a:r>
              <a:rPr lang="en-US" altLang="ja-JP"/>
              <a:t>2012/10/3</a:t>
            </a:r>
          </a:p>
        </p:txBody>
      </p:sp>
      <p:sp>
        <p:nvSpPr>
          <p:cNvPr id="19462" name="フッター プレースホルダ 5"/>
          <p:cNvSpPr>
            <a:spLocks noGrp="1"/>
          </p:cNvSpPr>
          <p:nvPr>
            <p:ph type="ftr" sz="quarter" idx="4"/>
          </p:nvPr>
        </p:nvSpPr>
        <p:spPr>
          <a:noFill/>
        </p:spPr>
        <p:txBody>
          <a:bodyPr/>
          <a:lstStyle/>
          <a:p>
            <a:pPr defTabSz="988950"/>
            <a:r>
              <a:rPr lang="ja-JP" altLang="en-US"/>
              <a:t>高増潔</a:t>
            </a:r>
            <a:endParaRPr lang="en-US" altLang="ja-JP"/>
          </a:p>
        </p:txBody>
      </p:sp>
      <p:sp>
        <p:nvSpPr>
          <p:cNvPr id="19463" name="スライド番号プレースホルダ 6"/>
          <p:cNvSpPr>
            <a:spLocks noGrp="1"/>
          </p:cNvSpPr>
          <p:nvPr>
            <p:ph type="sldNum" sz="quarter" idx="5"/>
          </p:nvPr>
        </p:nvSpPr>
        <p:spPr>
          <a:noFill/>
        </p:spPr>
        <p:txBody>
          <a:bodyPr/>
          <a:lstStyle/>
          <a:p>
            <a:pPr defTabSz="988950"/>
            <a:fld id="{EAC3C0CC-A619-4455-B83F-2F92FB06831D}" type="slidenum">
              <a:rPr lang="en-US" altLang="ja-JP" smtClean="0"/>
              <a:pPr defTabSz="988950"/>
              <a:t>14</a:t>
            </a:fld>
            <a:endParaRPr lang="en-US" altLang="ja-JP"/>
          </a:p>
        </p:txBody>
      </p:sp>
    </p:spTree>
    <p:extLst>
      <p:ext uri="{BB962C8B-B14F-4D97-AF65-F5344CB8AC3E}">
        <p14:creationId xmlns:p14="http://schemas.microsoft.com/office/powerpoint/2010/main" val="3861109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p:spPr>
        <p:txBody>
          <a:bodyPr/>
          <a:lstStyle/>
          <a:p>
            <a:r>
              <a:rPr lang="zh-TW" altLang="en-US"/>
              <a:t>計測標準論　</a:t>
            </a:r>
            <a:r>
              <a:rPr lang="en-US" altLang="zh-TW"/>
              <a:t>2012</a:t>
            </a:r>
            <a:r>
              <a:rPr lang="zh-TW" altLang="en-US"/>
              <a:t>年度</a:t>
            </a:r>
            <a:endParaRPr lang="en-US" altLang="ja-JP"/>
          </a:p>
        </p:txBody>
      </p:sp>
      <p:sp>
        <p:nvSpPr>
          <p:cNvPr id="62467" name="Rectangle 3"/>
          <p:cNvSpPr>
            <a:spLocks noGrp="1" noChangeArrowheads="1"/>
          </p:cNvSpPr>
          <p:nvPr>
            <p:ph type="dt" sz="quarter" idx="1"/>
          </p:nvPr>
        </p:nvSpPr>
        <p:spPr>
          <a:noFill/>
        </p:spPr>
        <p:txBody>
          <a:bodyPr/>
          <a:lstStyle/>
          <a:p>
            <a:r>
              <a:rPr lang="en-US" altLang="ja-JP"/>
              <a:t>2012/10/3</a:t>
            </a:r>
          </a:p>
        </p:txBody>
      </p:sp>
      <p:sp>
        <p:nvSpPr>
          <p:cNvPr id="62468" name="Rectangle 6"/>
          <p:cNvSpPr>
            <a:spLocks noGrp="1" noChangeArrowheads="1"/>
          </p:cNvSpPr>
          <p:nvPr>
            <p:ph type="ftr" sz="quarter" idx="4"/>
          </p:nvPr>
        </p:nvSpPr>
        <p:spPr>
          <a:noFill/>
        </p:spPr>
        <p:txBody>
          <a:bodyPr/>
          <a:lstStyle/>
          <a:p>
            <a:r>
              <a:rPr lang="ja-JP" altLang="en-US"/>
              <a:t>高増潔</a:t>
            </a:r>
            <a:endParaRPr lang="en-US" altLang="ja-JP"/>
          </a:p>
        </p:txBody>
      </p:sp>
      <p:sp>
        <p:nvSpPr>
          <p:cNvPr id="62469" name="Rectangle 7"/>
          <p:cNvSpPr>
            <a:spLocks noGrp="1" noChangeArrowheads="1"/>
          </p:cNvSpPr>
          <p:nvPr>
            <p:ph type="sldNum" sz="quarter" idx="5"/>
          </p:nvPr>
        </p:nvSpPr>
        <p:spPr>
          <a:noFill/>
        </p:spPr>
        <p:txBody>
          <a:bodyPr/>
          <a:lstStyle/>
          <a:p>
            <a:fld id="{760A1E78-9984-4135-BDF1-C843A34228AD}" type="slidenum">
              <a:rPr lang="en-US" altLang="ja-JP"/>
              <a:pPr/>
              <a:t>15</a:t>
            </a:fld>
            <a:endParaRPr lang="en-US" altLang="ja-JP"/>
          </a:p>
        </p:txBody>
      </p:sp>
      <p:sp>
        <p:nvSpPr>
          <p:cNvPr id="62470" name="Rectangle 2"/>
          <p:cNvSpPr>
            <a:spLocks noGrp="1" noRot="1" noChangeAspect="1" noChangeArrowheads="1" noTextEdit="1"/>
          </p:cNvSpPr>
          <p:nvPr>
            <p:ph type="sldImg"/>
          </p:nvPr>
        </p:nvSpPr>
        <p:spPr>
          <a:xfrm>
            <a:off x="990600" y="766763"/>
            <a:ext cx="5118100" cy="3838575"/>
          </a:xfrm>
          <a:ln/>
        </p:spPr>
      </p:sp>
      <p:sp>
        <p:nvSpPr>
          <p:cNvPr id="62471"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4824983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p:spPr>
        <p:txBody>
          <a:bodyPr/>
          <a:lstStyle/>
          <a:p>
            <a:r>
              <a:rPr lang="zh-TW" altLang="en-US"/>
              <a:t>計測標準論　</a:t>
            </a:r>
            <a:r>
              <a:rPr lang="en-US" altLang="zh-TW"/>
              <a:t>2012</a:t>
            </a:r>
            <a:r>
              <a:rPr lang="zh-TW" altLang="en-US"/>
              <a:t>年度</a:t>
            </a:r>
            <a:endParaRPr lang="en-US" altLang="ja-JP"/>
          </a:p>
        </p:txBody>
      </p:sp>
      <p:sp>
        <p:nvSpPr>
          <p:cNvPr id="63491" name="Rectangle 3"/>
          <p:cNvSpPr>
            <a:spLocks noGrp="1" noChangeArrowheads="1"/>
          </p:cNvSpPr>
          <p:nvPr>
            <p:ph type="dt" sz="quarter" idx="1"/>
          </p:nvPr>
        </p:nvSpPr>
        <p:spPr>
          <a:noFill/>
        </p:spPr>
        <p:txBody>
          <a:bodyPr/>
          <a:lstStyle/>
          <a:p>
            <a:r>
              <a:rPr lang="en-US" altLang="ja-JP"/>
              <a:t>2012/10/3</a:t>
            </a:r>
          </a:p>
        </p:txBody>
      </p:sp>
      <p:sp>
        <p:nvSpPr>
          <p:cNvPr id="63492" name="Rectangle 6"/>
          <p:cNvSpPr>
            <a:spLocks noGrp="1" noChangeArrowheads="1"/>
          </p:cNvSpPr>
          <p:nvPr>
            <p:ph type="ftr" sz="quarter" idx="4"/>
          </p:nvPr>
        </p:nvSpPr>
        <p:spPr>
          <a:noFill/>
        </p:spPr>
        <p:txBody>
          <a:bodyPr/>
          <a:lstStyle/>
          <a:p>
            <a:r>
              <a:rPr lang="en-US" altLang="ja-JP"/>
              <a:t>高増潔（東京大学）</a:t>
            </a:r>
          </a:p>
        </p:txBody>
      </p:sp>
      <p:sp>
        <p:nvSpPr>
          <p:cNvPr id="63493" name="Rectangle 7"/>
          <p:cNvSpPr>
            <a:spLocks noGrp="1" noChangeArrowheads="1"/>
          </p:cNvSpPr>
          <p:nvPr>
            <p:ph type="sldNum" sz="quarter" idx="5"/>
          </p:nvPr>
        </p:nvSpPr>
        <p:spPr>
          <a:noFill/>
        </p:spPr>
        <p:txBody>
          <a:bodyPr/>
          <a:lstStyle/>
          <a:p>
            <a:fld id="{AF80B6FB-4F70-4AE1-A55D-64F764CB421F}" type="slidenum">
              <a:rPr lang="en-US" altLang="ja-JP"/>
              <a:pPr/>
              <a:t>16</a:t>
            </a:fld>
            <a:endParaRPr lang="en-US" altLang="ja-JP"/>
          </a:p>
        </p:txBody>
      </p:sp>
      <p:sp>
        <p:nvSpPr>
          <p:cNvPr id="63494" name="Rectangle 2"/>
          <p:cNvSpPr>
            <a:spLocks noGrp="1" noRot="1" noChangeAspect="1" noChangeArrowheads="1" noTextEdit="1"/>
          </p:cNvSpPr>
          <p:nvPr>
            <p:ph type="sldImg"/>
          </p:nvPr>
        </p:nvSpPr>
        <p:spPr>
          <a:xfrm>
            <a:off x="990600" y="766763"/>
            <a:ext cx="5118100" cy="3838575"/>
          </a:xfrm>
          <a:ln/>
        </p:spPr>
      </p:sp>
      <p:sp>
        <p:nvSpPr>
          <p:cNvPr id="63495"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1647213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p:spPr>
        <p:txBody>
          <a:bodyPr/>
          <a:lstStyle/>
          <a:p>
            <a:r>
              <a:rPr lang="zh-TW" altLang="en-US"/>
              <a:t>計測標準論　</a:t>
            </a:r>
            <a:r>
              <a:rPr lang="en-US" altLang="zh-TW"/>
              <a:t>2012</a:t>
            </a:r>
            <a:r>
              <a:rPr lang="zh-TW" altLang="en-US"/>
              <a:t>年度</a:t>
            </a:r>
            <a:endParaRPr lang="en-US" altLang="ja-JP"/>
          </a:p>
        </p:txBody>
      </p:sp>
      <p:sp>
        <p:nvSpPr>
          <p:cNvPr id="64515" name="Rectangle 3"/>
          <p:cNvSpPr>
            <a:spLocks noGrp="1" noChangeArrowheads="1"/>
          </p:cNvSpPr>
          <p:nvPr>
            <p:ph type="dt" sz="quarter" idx="1"/>
          </p:nvPr>
        </p:nvSpPr>
        <p:spPr>
          <a:noFill/>
        </p:spPr>
        <p:txBody>
          <a:bodyPr/>
          <a:lstStyle/>
          <a:p>
            <a:r>
              <a:rPr lang="en-US" altLang="ja-JP"/>
              <a:t>2012/10/3</a:t>
            </a:r>
          </a:p>
        </p:txBody>
      </p:sp>
      <p:sp>
        <p:nvSpPr>
          <p:cNvPr id="64516" name="Rectangle 6"/>
          <p:cNvSpPr>
            <a:spLocks noGrp="1" noChangeArrowheads="1"/>
          </p:cNvSpPr>
          <p:nvPr>
            <p:ph type="ftr" sz="quarter" idx="4"/>
          </p:nvPr>
        </p:nvSpPr>
        <p:spPr>
          <a:noFill/>
        </p:spPr>
        <p:txBody>
          <a:bodyPr/>
          <a:lstStyle/>
          <a:p>
            <a:r>
              <a:rPr lang="en-US" altLang="ja-JP"/>
              <a:t>高増潔（東京大学）</a:t>
            </a:r>
          </a:p>
        </p:txBody>
      </p:sp>
      <p:sp>
        <p:nvSpPr>
          <p:cNvPr id="64517" name="Rectangle 7"/>
          <p:cNvSpPr>
            <a:spLocks noGrp="1" noChangeArrowheads="1"/>
          </p:cNvSpPr>
          <p:nvPr>
            <p:ph type="sldNum" sz="quarter" idx="5"/>
          </p:nvPr>
        </p:nvSpPr>
        <p:spPr>
          <a:noFill/>
        </p:spPr>
        <p:txBody>
          <a:bodyPr/>
          <a:lstStyle/>
          <a:p>
            <a:fld id="{0B1C0930-9DA8-4EC1-87F6-214A4EA67444}" type="slidenum">
              <a:rPr lang="en-US" altLang="ja-JP"/>
              <a:pPr/>
              <a:t>17</a:t>
            </a:fld>
            <a:endParaRPr lang="en-US" altLang="ja-JP"/>
          </a:p>
        </p:txBody>
      </p:sp>
      <p:sp>
        <p:nvSpPr>
          <p:cNvPr id="64518" name="Rectangle 2"/>
          <p:cNvSpPr>
            <a:spLocks noGrp="1" noRot="1" noChangeAspect="1" noChangeArrowheads="1" noTextEdit="1"/>
          </p:cNvSpPr>
          <p:nvPr>
            <p:ph type="sldImg"/>
          </p:nvPr>
        </p:nvSpPr>
        <p:spPr>
          <a:xfrm>
            <a:off x="990600" y="766763"/>
            <a:ext cx="5118100" cy="3838575"/>
          </a:xfrm>
          <a:ln/>
        </p:spPr>
      </p:sp>
      <p:sp>
        <p:nvSpPr>
          <p:cNvPr id="64519"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1983897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p:spPr>
        <p:txBody>
          <a:bodyPr/>
          <a:lstStyle/>
          <a:p>
            <a:r>
              <a:rPr lang="ja-JP" altLang="en-US"/>
              <a:t>精密測定の基礎：トレーサビリティ</a:t>
            </a:r>
            <a:endParaRPr lang="en-US" altLang="ja-JP"/>
          </a:p>
        </p:txBody>
      </p:sp>
      <p:sp>
        <p:nvSpPr>
          <p:cNvPr id="63491" name="Rectangle 3"/>
          <p:cNvSpPr>
            <a:spLocks noGrp="1" noChangeArrowheads="1"/>
          </p:cNvSpPr>
          <p:nvPr>
            <p:ph type="dt" sz="quarter" idx="1"/>
          </p:nvPr>
        </p:nvSpPr>
        <p:spPr>
          <a:noFill/>
        </p:spPr>
        <p:txBody>
          <a:bodyPr/>
          <a:lstStyle/>
          <a:p>
            <a:r>
              <a:rPr lang="en-US" altLang="ja-JP"/>
              <a:t>2014/6/16</a:t>
            </a:r>
          </a:p>
        </p:txBody>
      </p:sp>
      <p:sp>
        <p:nvSpPr>
          <p:cNvPr id="63492" name="Rectangle 6"/>
          <p:cNvSpPr>
            <a:spLocks noGrp="1" noChangeArrowheads="1"/>
          </p:cNvSpPr>
          <p:nvPr>
            <p:ph type="ftr" sz="quarter" idx="4"/>
          </p:nvPr>
        </p:nvSpPr>
        <p:spPr>
          <a:noFill/>
        </p:spPr>
        <p:txBody>
          <a:bodyPr/>
          <a:lstStyle/>
          <a:p>
            <a:r>
              <a:rPr lang="en-US" altLang="ja-JP"/>
              <a:t>高増潔（東京大学）</a:t>
            </a:r>
          </a:p>
        </p:txBody>
      </p:sp>
      <p:sp>
        <p:nvSpPr>
          <p:cNvPr id="63493" name="Rectangle 7"/>
          <p:cNvSpPr>
            <a:spLocks noGrp="1" noChangeArrowheads="1"/>
          </p:cNvSpPr>
          <p:nvPr>
            <p:ph type="sldNum" sz="quarter" idx="5"/>
          </p:nvPr>
        </p:nvSpPr>
        <p:spPr>
          <a:noFill/>
        </p:spPr>
        <p:txBody>
          <a:bodyPr/>
          <a:lstStyle/>
          <a:p>
            <a:fld id="{AF80B6FB-4F70-4AE1-A55D-64F764CB421F}" type="slidenum">
              <a:rPr lang="en-US" altLang="ja-JP"/>
              <a:pPr/>
              <a:t>18</a:t>
            </a:fld>
            <a:endParaRPr lang="en-US" altLang="ja-JP"/>
          </a:p>
        </p:txBody>
      </p:sp>
      <p:sp>
        <p:nvSpPr>
          <p:cNvPr id="63494" name="Rectangle 2"/>
          <p:cNvSpPr>
            <a:spLocks noGrp="1" noRot="1" noChangeAspect="1" noChangeArrowheads="1" noTextEdit="1"/>
          </p:cNvSpPr>
          <p:nvPr>
            <p:ph type="sldImg"/>
          </p:nvPr>
        </p:nvSpPr>
        <p:spPr>
          <a:xfrm>
            <a:off x="990600" y="766763"/>
            <a:ext cx="5118100" cy="3838575"/>
          </a:xfrm>
          <a:ln/>
        </p:spPr>
      </p:sp>
      <p:sp>
        <p:nvSpPr>
          <p:cNvPr id="63495"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26281005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スライド イメージ プレースホルダ 1"/>
          <p:cNvSpPr>
            <a:spLocks noGrp="1" noRot="1" noChangeAspect="1" noTextEdit="1"/>
          </p:cNvSpPr>
          <p:nvPr>
            <p:ph type="sldImg"/>
          </p:nvPr>
        </p:nvSpPr>
        <p:spPr>
          <a:ln/>
        </p:spPr>
      </p:sp>
      <p:sp>
        <p:nvSpPr>
          <p:cNvPr id="65539" name="ノート プレースホルダ 2"/>
          <p:cNvSpPr>
            <a:spLocks noGrp="1"/>
          </p:cNvSpPr>
          <p:nvPr>
            <p:ph type="body" idx="1"/>
          </p:nvPr>
        </p:nvSpPr>
        <p:spPr>
          <a:noFill/>
          <a:ln/>
        </p:spPr>
        <p:txBody>
          <a:bodyPr/>
          <a:lstStyle/>
          <a:p>
            <a:pPr eaLnBrk="1" hangingPunct="1"/>
            <a:endParaRPr lang="ja-JP" altLang="en-US"/>
          </a:p>
        </p:txBody>
      </p:sp>
      <p:sp>
        <p:nvSpPr>
          <p:cNvPr id="65540" name="ヘッダー プレースホルダ 3"/>
          <p:cNvSpPr>
            <a:spLocks noGrp="1"/>
          </p:cNvSpPr>
          <p:nvPr>
            <p:ph type="hdr" sz="quarter"/>
          </p:nvPr>
        </p:nvSpPr>
        <p:spPr>
          <a:noFill/>
        </p:spPr>
        <p:txBody>
          <a:bodyPr/>
          <a:lstStyle/>
          <a:p>
            <a:r>
              <a:rPr lang="ja-JP" altLang="en-US"/>
              <a:t>精密測定の基礎：トレーサビリティ</a:t>
            </a:r>
            <a:endParaRPr lang="en-US" altLang="ja-JP"/>
          </a:p>
        </p:txBody>
      </p:sp>
      <p:sp>
        <p:nvSpPr>
          <p:cNvPr id="65541" name="日付プレースホルダ 4"/>
          <p:cNvSpPr>
            <a:spLocks noGrp="1"/>
          </p:cNvSpPr>
          <p:nvPr>
            <p:ph type="dt" sz="quarter" idx="1"/>
          </p:nvPr>
        </p:nvSpPr>
        <p:spPr>
          <a:noFill/>
        </p:spPr>
        <p:txBody>
          <a:bodyPr/>
          <a:lstStyle/>
          <a:p>
            <a:r>
              <a:rPr lang="en-US" altLang="ja-JP"/>
              <a:t>2014/6/16</a:t>
            </a:r>
          </a:p>
        </p:txBody>
      </p:sp>
      <p:sp>
        <p:nvSpPr>
          <p:cNvPr id="65542" name="フッター プレースホルダ 5"/>
          <p:cNvSpPr>
            <a:spLocks noGrp="1"/>
          </p:cNvSpPr>
          <p:nvPr>
            <p:ph type="ftr" sz="quarter" idx="4"/>
          </p:nvPr>
        </p:nvSpPr>
        <p:spPr>
          <a:noFill/>
        </p:spPr>
        <p:txBody>
          <a:bodyPr/>
          <a:lstStyle/>
          <a:p>
            <a:r>
              <a:rPr lang="en-US" altLang="ja-JP"/>
              <a:t>高増潔（東京大学）</a:t>
            </a:r>
          </a:p>
        </p:txBody>
      </p:sp>
      <p:sp>
        <p:nvSpPr>
          <p:cNvPr id="65543" name="スライド番号プレースホルダ 6"/>
          <p:cNvSpPr>
            <a:spLocks noGrp="1"/>
          </p:cNvSpPr>
          <p:nvPr>
            <p:ph type="sldNum" sz="quarter" idx="5"/>
          </p:nvPr>
        </p:nvSpPr>
        <p:spPr>
          <a:noFill/>
        </p:spPr>
        <p:txBody>
          <a:bodyPr/>
          <a:lstStyle/>
          <a:p>
            <a:fld id="{4908251F-4512-471B-81AC-E582F0DA3E94}" type="slidenum">
              <a:rPr lang="en-US" altLang="ja-JP"/>
              <a:pPr/>
              <a:t>21</a:t>
            </a:fld>
            <a:endParaRPr lang="en-US" altLang="ja-JP"/>
          </a:p>
        </p:txBody>
      </p:sp>
    </p:spTree>
    <p:extLst>
      <p:ext uri="{BB962C8B-B14F-4D97-AF65-F5344CB8AC3E}">
        <p14:creationId xmlns:p14="http://schemas.microsoft.com/office/powerpoint/2010/main" val="2002324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p:spPr>
        <p:txBody>
          <a:bodyPr/>
          <a:lstStyle/>
          <a:p>
            <a:r>
              <a:rPr lang="zh-TW" altLang="en-US"/>
              <a:t>計測標準論　</a:t>
            </a:r>
            <a:r>
              <a:rPr lang="en-US" altLang="zh-TW"/>
              <a:t>2012</a:t>
            </a:r>
            <a:r>
              <a:rPr lang="zh-TW" altLang="en-US"/>
              <a:t>年度</a:t>
            </a:r>
            <a:endParaRPr lang="en-US" altLang="ja-JP"/>
          </a:p>
        </p:txBody>
      </p:sp>
      <p:sp>
        <p:nvSpPr>
          <p:cNvPr id="66563" name="Rectangle 3"/>
          <p:cNvSpPr>
            <a:spLocks noGrp="1" noChangeArrowheads="1"/>
          </p:cNvSpPr>
          <p:nvPr>
            <p:ph type="dt" sz="quarter" idx="1"/>
          </p:nvPr>
        </p:nvSpPr>
        <p:spPr>
          <a:noFill/>
        </p:spPr>
        <p:txBody>
          <a:bodyPr/>
          <a:lstStyle/>
          <a:p>
            <a:r>
              <a:rPr lang="en-US" altLang="ja-JP"/>
              <a:t>2012/10/3</a:t>
            </a:r>
          </a:p>
        </p:txBody>
      </p:sp>
      <p:sp>
        <p:nvSpPr>
          <p:cNvPr id="66564" name="Rectangle 6"/>
          <p:cNvSpPr>
            <a:spLocks noGrp="1" noChangeArrowheads="1"/>
          </p:cNvSpPr>
          <p:nvPr>
            <p:ph type="ftr" sz="quarter" idx="4"/>
          </p:nvPr>
        </p:nvSpPr>
        <p:spPr>
          <a:noFill/>
        </p:spPr>
        <p:txBody>
          <a:bodyPr/>
          <a:lstStyle/>
          <a:p>
            <a:r>
              <a:rPr lang="en-US" altLang="ja-JP"/>
              <a:t>高増潔（東京大学）</a:t>
            </a:r>
          </a:p>
        </p:txBody>
      </p:sp>
      <p:sp>
        <p:nvSpPr>
          <p:cNvPr id="66565" name="Rectangle 7"/>
          <p:cNvSpPr>
            <a:spLocks noGrp="1" noChangeArrowheads="1"/>
          </p:cNvSpPr>
          <p:nvPr>
            <p:ph type="sldNum" sz="quarter" idx="5"/>
          </p:nvPr>
        </p:nvSpPr>
        <p:spPr>
          <a:noFill/>
        </p:spPr>
        <p:txBody>
          <a:bodyPr/>
          <a:lstStyle/>
          <a:p>
            <a:fld id="{93E054AA-548A-4DA6-AE76-0CACD3B473E8}" type="slidenum">
              <a:rPr lang="en-US" altLang="ja-JP"/>
              <a:pPr/>
              <a:t>22</a:t>
            </a:fld>
            <a:endParaRPr lang="en-US" altLang="ja-JP"/>
          </a:p>
        </p:txBody>
      </p:sp>
      <p:sp>
        <p:nvSpPr>
          <p:cNvPr id="66566" name="Rectangle 2"/>
          <p:cNvSpPr>
            <a:spLocks noGrp="1" noRot="1" noChangeAspect="1" noChangeArrowheads="1" noTextEdit="1"/>
          </p:cNvSpPr>
          <p:nvPr>
            <p:ph type="sldImg"/>
          </p:nvPr>
        </p:nvSpPr>
        <p:spPr>
          <a:xfrm>
            <a:off x="990600" y="766763"/>
            <a:ext cx="5118100" cy="3838575"/>
          </a:xfrm>
          <a:ln/>
        </p:spPr>
      </p:sp>
      <p:sp>
        <p:nvSpPr>
          <p:cNvPr id="66567"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32965764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a:noFill/>
        </p:spPr>
        <p:txBody>
          <a:bodyPr/>
          <a:lstStyle/>
          <a:p>
            <a:r>
              <a:rPr lang="zh-TW" altLang="en-US"/>
              <a:t>計測標準論　</a:t>
            </a:r>
            <a:r>
              <a:rPr lang="en-US" altLang="zh-TW"/>
              <a:t>2012</a:t>
            </a:r>
            <a:r>
              <a:rPr lang="zh-TW" altLang="en-US"/>
              <a:t>年度</a:t>
            </a:r>
            <a:endParaRPr lang="en-US" altLang="ja-JP"/>
          </a:p>
        </p:txBody>
      </p:sp>
      <p:sp>
        <p:nvSpPr>
          <p:cNvPr id="70659" name="Rectangle 3"/>
          <p:cNvSpPr>
            <a:spLocks noGrp="1" noChangeArrowheads="1"/>
          </p:cNvSpPr>
          <p:nvPr>
            <p:ph type="dt" sz="quarter" idx="1"/>
          </p:nvPr>
        </p:nvSpPr>
        <p:spPr>
          <a:noFill/>
        </p:spPr>
        <p:txBody>
          <a:bodyPr/>
          <a:lstStyle/>
          <a:p>
            <a:r>
              <a:rPr lang="en-US" altLang="ja-JP"/>
              <a:t>2012/10/3</a:t>
            </a:r>
          </a:p>
        </p:txBody>
      </p:sp>
      <p:sp>
        <p:nvSpPr>
          <p:cNvPr id="70660" name="Rectangle 6"/>
          <p:cNvSpPr>
            <a:spLocks noGrp="1" noChangeArrowheads="1"/>
          </p:cNvSpPr>
          <p:nvPr>
            <p:ph type="ftr" sz="quarter" idx="4"/>
          </p:nvPr>
        </p:nvSpPr>
        <p:spPr>
          <a:noFill/>
        </p:spPr>
        <p:txBody>
          <a:bodyPr/>
          <a:lstStyle/>
          <a:p>
            <a:r>
              <a:rPr lang="en-US" altLang="ja-JP"/>
              <a:t>高増潔（東京大学）</a:t>
            </a:r>
          </a:p>
        </p:txBody>
      </p:sp>
      <p:sp>
        <p:nvSpPr>
          <p:cNvPr id="70661" name="Rectangle 7"/>
          <p:cNvSpPr>
            <a:spLocks noGrp="1" noChangeArrowheads="1"/>
          </p:cNvSpPr>
          <p:nvPr>
            <p:ph type="sldNum" sz="quarter" idx="5"/>
          </p:nvPr>
        </p:nvSpPr>
        <p:spPr>
          <a:noFill/>
        </p:spPr>
        <p:txBody>
          <a:bodyPr/>
          <a:lstStyle/>
          <a:p>
            <a:fld id="{BAA30C5D-3ECB-4B87-A904-A7B5E1F48F0F}" type="slidenum">
              <a:rPr lang="en-US" altLang="ja-JP"/>
              <a:pPr/>
              <a:t>23</a:t>
            </a:fld>
            <a:endParaRPr lang="en-US" altLang="ja-JP"/>
          </a:p>
        </p:txBody>
      </p:sp>
      <p:sp>
        <p:nvSpPr>
          <p:cNvPr id="70662" name="Rectangle 2"/>
          <p:cNvSpPr>
            <a:spLocks noGrp="1" noRot="1" noChangeAspect="1" noChangeArrowheads="1" noTextEdit="1"/>
          </p:cNvSpPr>
          <p:nvPr>
            <p:ph type="sldImg"/>
          </p:nvPr>
        </p:nvSpPr>
        <p:spPr>
          <a:xfrm>
            <a:off x="992188" y="768350"/>
            <a:ext cx="5114925" cy="3836988"/>
          </a:xfrm>
          <a:ln/>
        </p:spPr>
      </p:sp>
      <p:sp>
        <p:nvSpPr>
          <p:cNvPr id="70663" name="Rectangle 3"/>
          <p:cNvSpPr>
            <a:spLocks noGrp="1" noChangeArrowheads="1"/>
          </p:cNvSpPr>
          <p:nvPr>
            <p:ph type="body" idx="1"/>
          </p:nvPr>
        </p:nvSpPr>
        <p:spPr>
          <a:noFill/>
          <a:ln/>
        </p:spPr>
        <p:txBody>
          <a:bodyPr/>
          <a:lstStyle/>
          <a:p>
            <a:pPr eaLnBrk="1" hangingPunct="1"/>
            <a:r>
              <a:rPr lang="en-US" altLang="ja-JP"/>
              <a:t>This slide demonstrates the traceability of length.</a:t>
            </a:r>
          </a:p>
          <a:p>
            <a:pPr eaLnBrk="1" hangingPunct="1"/>
            <a:r>
              <a:rPr lang="en-US" altLang="ja-JP"/>
              <a:t>The definition of meter was decided in 1983 by BIPM, International Bureau of Weights and Measures.</a:t>
            </a:r>
          </a:p>
          <a:p>
            <a:pPr eaLnBrk="1" hangingPunct="1"/>
            <a:r>
              <a:rPr lang="en-US" altLang="ja-JP"/>
              <a:t>The meter is the length of the path traveled by light in vacuum during a time interval of 1/299 792 458 of a second.</a:t>
            </a:r>
          </a:p>
          <a:p>
            <a:pPr eaLnBrk="1" hangingPunct="1"/>
            <a:r>
              <a:rPr lang="en-US" altLang="ja-JP"/>
              <a:t>In the definition, the speed of light in vacuum is defined as constant number, then the length is defined by time measurement.</a:t>
            </a:r>
          </a:p>
          <a:p>
            <a:pPr eaLnBrk="1" hangingPunct="1"/>
            <a:r>
              <a:rPr lang="en-US" altLang="ja-JP"/>
              <a:t>It is because, the accuracy of time measurement is better than the accuracy of length measurement at that time.</a:t>
            </a:r>
          </a:p>
          <a:p>
            <a:pPr eaLnBrk="1" hangingPunct="1"/>
            <a:r>
              <a:rPr lang="en-US" altLang="ja-JP"/>
              <a:t>However, the length is practically defined by the wave length of light by the iodine stabilized laser.</a:t>
            </a:r>
          </a:p>
          <a:p>
            <a:pPr eaLnBrk="1" hangingPunct="1"/>
            <a:r>
              <a:rPr lang="en-US" altLang="ja-JP"/>
              <a:t>And, the iodine stabilized lasers in each countries are compared with each other to keep traceability of length.</a:t>
            </a:r>
          </a:p>
          <a:p>
            <a:pPr eaLnBrk="1" hangingPunct="1"/>
            <a:r>
              <a:rPr lang="en-US" altLang="ja-JP"/>
              <a:t>Then, the wave length of laser interferometers was compared with the wave length of the iodine stabilized laser.</a:t>
            </a:r>
          </a:p>
          <a:p>
            <a:pPr eaLnBrk="1" hangingPunct="1"/>
            <a:r>
              <a:rPr lang="en-US" altLang="ja-JP"/>
              <a:t>Then, the length of gauge blocks and length of standard scales were calibrated by the laser interferometers.</a:t>
            </a:r>
          </a:p>
          <a:p>
            <a:pPr eaLnBrk="1" hangingPunct="1"/>
            <a:r>
              <a:rPr lang="en-US" altLang="ja-JP"/>
              <a:t>From these comparisons, the traceability of length is established.</a:t>
            </a:r>
          </a:p>
          <a:p>
            <a:pPr eaLnBrk="1" hangingPunct="1"/>
            <a:endParaRPr lang="en-US" altLang="ja-JP"/>
          </a:p>
        </p:txBody>
      </p:sp>
    </p:spTree>
    <p:extLst>
      <p:ext uri="{BB962C8B-B14F-4D97-AF65-F5344CB8AC3E}">
        <p14:creationId xmlns:p14="http://schemas.microsoft.com/office/powerpoint/2010/main" val="32471543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zh-TW" altLang="en-US"/>
              <a:t>計測標準論　</a:t>
            </a:r>
            <a:r>
              <a:rPr lang="en-US" altLang="zh-TW"/>
              <a:t>2012</a:t>
            </a:r>
            <a:r>
              <a:rPr lang="zh-TW" altLang="en-US"/>
              <a:t>年度</a:t>
            </a:r>
            <a:endParaRPr lang="en-US" altLang="ja-JP"/>
          </a:p>
        </p:txBody>
      </p:sp>
      <p:sp>
        <p:nvSpPr>
          <p:cNvPr id="5" name="日付プレースホルダ 4"/>
          <p:cNvSpPr>
            <a:spLocks noGrp="1"/>
          </p:cNvSpPr>
          <p:nvPr>
            <p:ph type="dt" idx="11"/>
          </p:nvPr>
        </p:nvSpPr>
        <p:spPr/>
        <p:txBody>
          <a:bodyPr/>
          <a:lstStyle/>
          <a:p>
            <a:pPr>
              <a:defRPr/>
            </a:pPr>
            <a:r>
              <a:rPr lang="en-US" altLang="ja-JP"/>
              <a:t>2012/10/3</a:t>
            </a:r>
          </a:p>
        </p:txBody>
      </p:sp>
      <p:sp>
        <p:nvSpPr>
          <p:cNvPr id="6" name="フッター プレースホルダ 5"/>
          <p:cNvSpPr>
            <a:spLocks noGrp="1"/>
          </p:cNvSpPr>
          <p:nvPr>
            <p:ph type="ftr" sz="quarter" idx="12"/>
          </p:nvPr>
        </p:nvSpPr>
        <p:spPr/>
        <p:txBody>
          <a:bodyPr/>
          <a:lstStyle/>
          <a:p>
            <a:pPr>
              <a:defRPr/>
            </a:pPr>
            <a:r>
              <a:rPr lang="en-US" altLang="ja-JP"/>
              <a:t>高増潔（東京大学）</a:t>
            </a:r>
          </a:p>
        </p:txBody>
      </p:sp>
      <p:sp>
        <p:nvSpPr>
          <p:cNvPr id="7" name="スライド番号プレースホルダ 6"/>
          <p:cNvSpPr>
            <a:spLocks noGrp="1"/>
          </p:cNvSpPr>
          <p:nvPr>
            <p:ph type="sldNum" sz="quarter" idx="13"/>
          </p:nvPr>
        </p:nvSpPr>
        <p:spPr/>
        <p:txBody>
          <a:bodyPr/>
          <a:lstStyle/>
          <a:p>
            <a:pPr>
              <a:defRPr/>
            </a:pPr>
            <a:fld id="{064E9473-5B1B-42B2-B746-0DF3B5E5AC87}" type="slidenum">
              <a:rPr lang="en-US" altLang="ja-JP" smtClean="0"/>
              <a:pPr>
                <a:defRPr/>
              </a:pPr>
              <a:t>24</a:t>
            </a:fld>
            <a:endParaRPr lang="en-US" altLang="ja-JP"/>
          </a:p>
        </p:txBody>
      </p:sp>
    </p:spTree>
    <p:extLst>
      <p:ext uri="{BB962C8B-B14F-4D97-AF65-F5344CB8AC3E}">
        <p14:creationId xmlns:p14="http://schemas.microsoft.com/office/powerpoint/2010/main" val="32513191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zh-TW" altLang="en-US"/>
              <a:t>計測標準論　</a:t>
            </a:r>
            <a:r>
              <a:rPr lang="en-US" altLang="zh-TW"/>
              <a:t>2012</a:t>
            </a:r>
            <a:r>
              <a:rPr lang="zh-TW" altLang="en-US"/>
              <a:t>年度</a:t>
            </a:r>
            <a:endParaRPr lang="en-US" altLang="ja-JP"/>
          </a:p>
        </p:txBody>
      </p:sp>
      <p:sp>
        <p:nvSpPr>
          <p:cNvPr id="5" name="日付プレースホルダ 4"/>
          <p:cNvSpPr>
            <a:spLocks noGrp="1"/>
          </p:cNvSpPr>
          <p:nvPr>
            <p:ph type="dt" idx="11"/>
          </p:nvPr>
        </p:nvSpPr>
        <p:spPr/>
        <p:txBody>
          <a:bodyPr/>
          <a:lstStyle/>
          <a:p>
            <a:pPr>
              <a:defRPr/>
            </a:pPr>
            <a:r>
              <a:rPr lang="en-US" altLang="ja-JP"/>
              <a:t>2012/10/3</a:t>
            </a:r>
          </a:p>
        </p:txBody>
      </p:sp>
      <p:sp>
        <p:nvSpPr>
          <p:cNvPr id="6" name="フッター プレースホルダ 5"/>
          <p:cNvSpPr>
            <a:spLocks noGrp="1"/>
          </p:cNvSpPr>
          <p:nvPr>
            <p:ph type="ftr" sz="quarter" idx="12"/>
          </p:nvPr>
        </p:nvSpPr>
        <p:spPr/>
        <p:txBody>
          <a:bodyPr/>
          <a:lstStyle/>
          <a:p>
            <a:pPr>
              <a:defRPr/>
            </a:pPr>
            <a:r>
              <a:rPr lang="en-US" altLang="ja-JP"/>
              <a:t>高増潔（東京大学）</a:t>
            </a:r>
          </a:p>
        </p:txBody>
      </p:sp>
      <p:sp>
        <p:nvSpPr>
          <p:cNvPr id="7" name="スライド番号プレースホルダ 6"/>
          <p:cNvSpPr>
            <a:spLocks noGrp="1"/>
          </p:cNvSpPr>
          <p:nvPr>
            <p:ph type="sldNum" sz="quarter" idx="13"/>
          </p:nvPr>
        </p:nvSpPr>
        <p:spPr/>
        <p:txBody>
          <a:bodyPr/>
          <a:lstStyle/>
          <a:p>
            <a:pPr>
              <a:defRPr/>
            </a:pPr>
            <a:fld id="{064E9473-5B1B-42B2-B746-0DF3B5E5AC87}" type="slidenum">
              <a:rPr lang="en-US" altLang="ja-JP" smtClean="0"/>
              <a:pPr>
                <a:defRPr/>
              </a:pPr>
              <a:t>25</a:t>
            </a:fld>
            <a:endParaRPr lang="en-US" altLang="ja-JP"/>
          </a:p>
        </p:txBody>
      </p:sp>
    </p:spTree>
    <p:extLst>
      <p:ext uri="{BB962C8B-B14F-4D97-AF65-F5344CB8AC3E}">
        <p14:creationId xmlns:p14="http://schemas.microsoft.com/office/powerpoint/2010/main" val="470286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a:noFill/>
        </p:spPr>
        <p:txBody>
          <a:bodyPr/>
          <a:lstStyle/>
          <a:p>
            <a:pPr defTabSz="988950"/>
            <a:r>
              <a:rPr lang="zh-TW" altLang="en-US"/>
              <a:t>計測標準論　</a:t>
            </a:r>
            <a:r>
              <a:rPr lang="en-US" altLang="zh-TW"/>
              <a:t>2012</a:t>
            </a:r>
            <a:r>
              <a:rPr lang="zh-TW" altLang="en-US"/>
              <a:t>年度</a:t>
            </a:r>
            <a:endParaRPr lang="en-US" altLang="ja-JP"/>
          </a:p>
        </p:txBody>
      </p:sp>
      <p:sp>
        <p:nvSpPr>
          <p:cNvPr id="56323" name="Rectangle 3"/>
          <p:cNvSpPr>
            <a:spLocks noGrp="1" noChangeArrowheads="1"/>
          </p:cNvSpPr>
          <p:nvPr>
            <p:ph type="dt" sz="quarter" idx="1"/>
          </p:nvPr>
        </p:nvSpPr>
        <p:spPr>
          <a:noFill/>
        </p:spPr>
        <p:txBody>
          <a:bodyPr/>
          <a:lstStyle/>
          <a:p>
            <a:pPr defTabSz="988950"/>
            <a:r>
              <a:rPr lang="en-US" altLang="ja-JP"/>
              <a:t>2012/10/3</a:t>
            </a:r>
          </a:p>
        </p:txBody>
      </p:sp>
      <p:sp>
        <p:nvSpPr>
          <p:cNvPr id="56324" name="Rectangle 6"/>
          <p:cNvSpPr>
            <a:spLocks noGrp="1" noChangeArrowheads="1"/>
          </p:cNvSpPr>
          <p:nvPr>
            <p:ph type="ftr" sz="quarter" idx="4"/>
          </p:nvPr>
        </p:nvSpPr>
        <p:spPr>
          <a:noFill/>
        </p:spPr>
        <p:txBody>
          <a:bodyPr/>
          <a:lstStyle/>
          <a:p>
            <a:pPr defTabSz="988950"/>
            <a:r>
              <a:rPr lang="ja-JP" altLang="en-US"/>
              <a:t>高増潔</a:t>
            </a:r>
            <a:endParaRPr lang="en-US" altLang="ja-JP"/>
          </a:p>
        </p:txBody>
      </p:sp>
      <p:sp>
        <p:nvSpPr>
          <p:cNvPr id="56325" name="Rectangle 7"/>
          <p:cNvSpPr>
            <a:spLocks noGrp="1" noChangeArrowheads="1"/>
          </p:cNvSpPr>
          <p:nvPr>
            <p:ph type="sldNum" sz="quarter" idx="5"/>
          </p:nvPr>
        </p:nvSpPr>
        <p:spPr>
          <a:noFill/>
        </p:spPr>
        <p:txBody>
          <a:bodyPr/>
          <a:lstStyle/>
          <a:p>
            <a:pPr defTabSz="988950"/>
            <a:fld id="{794A4142-B9DD-4D9A-AD32-6AF204755693}" type="slidenum">
              <a:rPr lang="en-US" altLang="ja-JP" smtClean="0"/>
              <a:pPr defTabSz="988950"/>
              <a:t>4</a:t>
            </a:fld>
            <a:endParaRPr lang="en-US" altLang="ja-JP"/>
          </a:p>
        </p:txBody>
      </p:sp>
      <p:sp>
        <p:nvSpPr>
          <p:cNvPr id="56326" name="Rectangle 2"/>
          <p:cNvSpPr>
            <a:spLocks noGrp="1" noRot="1" noChangeAspect="1" noChangeArrowheads="1" noTextEdit="1"/>
          </p:cNvSpPr>
          <p:nvPr>
            <p:ph type="sldImg"/>
          </p:nvPr>
        </p:nvSpPr>
        <p:spPr>
          <a:xfrm>
            <a:off x="990600" y="766763"/>
            <a:ext cx="5118100" cy="3838575"/>
          </a:xfrm>
          <a:ln/>
        </p:spPr>
      </p:sp>
      <p:sp>
        <p:nvSpPr>
          <p:cNvPr id="56327"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28997007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p:spPr>
        <p:txBody>
          <a:bodyPr/>
          <a:lstStyle/>
          <a:p>
            <a:r>
              <a:rPr lang="ja-JP" altLang="en-US"/>
              <a:t>精密測定の基礎：トレーサビリティ</a:t>
            </a:r>
            <a:endParaRPr lang="en-US" altLang="ja-JP"/>
          </a:p>
        </p:txBody>
      </p:sp>
      <p:sp>
        <p:nvSpPr>
          <p:cNvPr id="74755" name="Rectangle 3"/>
          <p:cNvSpPr>
            <a:spLocks noGrp="1" noChangeArrowheads="1"/>
          </p:cNvSpPr>
          <p:nvPr>
            <p:ph type="dt" sz="quarter" idx="1"/>
          </p:nvPr>
        </p:nvSpPr>
        <p:spPr>
          <a:noFill/>
        </p:spPr>
        <p:txBody>
          <a:bodyPr/>
          <a:lstStyle/>
          <a:p>
            <a:r>
              <a:rPr lang="en-US" altLang="ja-JP"/>
              <a:t>2014/6/16</a:t>
            </a:r>
          </a:p>
        </p:txBody>
      </p:sp>
      <p:sp>
        <p:nvSpPr>
          <p:cNvPr id="74756" name="Rectangle 6"/>
          <p:cNvSpPr>
            <a:spLocks noGrp="1" noChangeArrowheads="1"/>
          </p:cNvSpPr>
          <p:nvPr>
            <p:ph type="ftr" sz="quarter" idx="4"/>
          </p:nvPr>
        </p:nvSpPr>
        <p:spPr>
          <a:noFill/>
        </p:spPr>
        <p:txBody>
          <a:bodyPr/>
          <a:lstStyle/>
          <a:p>
            <a:r>
              <a:rPr lang="en-US" altLang="ja-JP"/>
              <a:t>高増潔（東京大学）</a:t>
            </a:r>
          </a:p>
        </p:txBody>
      </p:sp>
      <p:sp>
        <p:nvSpPr>
          <p:cNvPr id="74757" name="Rectangle 7"/>
          <p:cNvSpPr>
            <a:spLocks noGrp="1" noChangeArrowheads="1"/>
          </p:cNvSpPr>
          <p:nvPr>
            <p:ph type="sldNum" sz="quarter" idx="5"/>
          </p:nvPr>
        </p:nvSpPr>
        <p:spPr>
          <a:noFill/>
        </p:spPr>
        <p:txBody>
          <a:bodyPr/>
          <a:lstStyle/>
          <a:p>
            <a:fld id="{9A10A84A-096B-4DD0-8F73-3D39A146A67E}" type="slidenum">
              <a:rPr lang="en-US" altLang="ja-JP"/>
              <a:pPr/>
              <a:t>29</a:t>
            </a:fld>
            <a:endParaRPr lang="en-US" altLang="ja-JP"/>
          </a:p>
        </p:txBody>
      </p:sp>
      <p:sp>
        <p:nvSpPr>
          <p:cNvPr id="74758" name="Rectangle 2"/>
          <p:cNvSpPr>
            <a:spLocks noGrp="1" noRot="1" noChangeAspect="1" noChangeArrowheads="1" noTextEdit="1"/>
          </p:cNvSpPr>
          <p:nvPr>
            <p:ph type="sldImg"/>
          </p:nvPr>
        </p:nvSpPr>
        <p:spPr>
          <a:xfrm>
            <a:off x="990600" y="766763"/>
            <a:ext cx="5118100" cy="3838575"/>
          </a:xfrm>
          <a:ln/>
        </p:spPr>
      </p:sp>
      <p:sp>
        <p:nvSpPr>
          <p:cNvPr id="74759"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14476812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p:spPr>
        <p:txBody>
          <a:bodyPr/>
          <a:lstStyle/>
          <a:p>
            <a:r>
              <a:rPr lang="zh-TW" altLang="en-US"/>
              <a:t>計測標準論　</a:t>
            </a:r>
            <a:r>
              <a:rPr lang="en-US" altLang="zh-TW"/>
              <a:t>2012</a:t>
            </a:r>
            <a:r>
              <a:rPr lang="zh-TW" altLang="en-US"/>
              <a:t>年度</a:t>
            </a:r>
            <a:endParaRPr lang="en-US" altLang="ja-JP"/>
          </a:p>
        </p:txBody>
      </p:sp>
      <p:sp>
        <p:nvSpPr>
          <p:cNvPr id="75779" name="Rectangle 3"/>
          <p:cNvSpPr>
            <a:spLocks noGrp="1" noChangeArrowheads="1"/>
          </p:cNvSpPr>
          <p:nvPr>
            <p:ph type="dt" sz="quarter" idx="1"/>
          </p:nvPr>
        </p:nvSpPr>
        <p:spPr>
          <a:noFill/>
        </p:spPr>
        <p:txBody>
          <a:bodyPr/>
          <a:lstStyle/>
          <a:p>
            <a:r>
              <a:rPr lang="en-US" altLang="ja-JP"/>
              <a:t>2012/10/3</a:t>
            </a:r>
          </a:p>
        </p:txBody>
      </p:sp>
      <p:sp>
        <p:nvSpPr>
          <p:cNvPr id="75780" name="Rectangle 6"/>
          <p:cNvSpPr>
            <a:spLocks noGrp="1" noChangeArrowheads="1"/>
          </p:cNvSpPr>
          <p:nvPr>
            <p:ph type="ftr" sz="quarter" idx="4"/>
          </p:nvPr>
        </p:nvSpPr>
        <p:spPr>
          <a:noFill/>
        </p:spPr>
        <p:txBody>
          <a:bodyPr/>
          <a:lstStyle/>
          <a:p>
            <a:r>
              <a:rPr lang="en-US" altLang="ja-JP"/>
              <a:t>高増潔（東京大学）</a:t>
            </a:r>
          </a:p>
        </p:txBody>
      </p:sp>
      <p:sp>
        <p:nvSpPr>
          <p:cNvPr id="75781" name="Rectangle 7"/>
          <p:cNvSpPr>
            <a:spLocks noGrp="1" noChangeArrowheads="1"/>
          </p:cNvSpPr>
          <p:nvPr>
            <p:ph type="sldNum" sz="quarter" idx="5"/>
          </p:nvPr>
        </p:nvSpPr>
        <p:spPr>
          <a:noFill/>
        </p:spPr>
        <p:txBody>
          <a:bodyPr/>
          <a:lstStyle/>
          <a:p>
            <a:fld id="{A93A8E26-CCE7-4B52-BB10-D6708F2B5BDB}" type="slidenum">
              <a:rPr lang="en-US" altLang="ja-JP"/>
              <a:pPr/>
              <a:t>30</a:t>
            </a:fld>
            <a:endParaRPr lang="en-US" altLang="ja-JP"/>
          </a:p>
        </p:txBody>
      </p:sp>
      <p:sp>
        <p:nvSpPr>
          <p:cNvPr id="75782" name="Rectangle 2"/>
          <p:cNvSpPr>
            <a:spLocks noGrp="1" noRot="1" noChangeAspect="1" noChangeArrowheads="1" noTextEdit="1"/>
          </p:cNvSpPr>
          <p:nvPr>
            <p:ph type="sldImg"/>
          </p:nvPr>
        </p:nvSpPr>
        <p:spPr>
          <a:xfrm>
            <a:off x="990600" y="766763"/>
            <a:ext cx="5118100" cy="3838575"/>
          </a:xfrm>
          <a:ln/>
        </p:spPr>
      </p:sp>
      <p:sp>
        <p:nvSpPr>
          <p:cNvPr id="75783"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1019432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a:noFill/>
        </p:spPr>
        <p:txBody>
          <a:bodyPr/>
          <a:lstStyle/>
          <a:p>
            <a:pPr defTabSz="987418"/>
            <a:r>
              <a:rPr lang="zh-TW" altLang="en-US"/>
              <a:t>計測標準論　</a:t>
            </a:r>
            <a:r>
              <a:rPr lang="en-US" altLang="zh-TW"/>
              <a:t>2012</a:t>
            </a:r>
            <a:r>
              <a:rPr lang="zh-TW" altLang="en-US"/>
              <a:t>年度</a:t>
            </a:r>
            <a:endParaRPr lang="en-US" altLang="ja-JP" dirty="0"/>
          </a:p>
        </p:txBody>
      </p:sp>
      <p:sp>
        <p:nvSpPr>
          <p:cNvPr id="56323" name="Rectangle 3"/>
          <p:cNvSpPr>
            <a:spLocks noGrp="1" noChangeArrowheads="1"/>
          </p:cNvSpPr>
          <p:nvPr>
            <p:ph type="dt" sz="quarter" idx="1"/>
          </p:nvPr>
        </p:nvSpPr>
        <p:spPr>
          <a:noFill/>
        </p:spPr>
        <p:txBody>
          <a:bodyPr/>
          <a:lstStyle/>
          <a:p>
            <a:pPr defTabSz="987418"/>
            <a:r>
              <a:rPr lang="en-US" altLang="ja-JP"/>
              <a:t>2012/10/3</a:t>
            </a:r>
            <a:endParaRPr lang="en-US" altLang="ja-JP" dirty="0"/>
          </a:p>
        </p:txBody>
      </p:sp>
      <p:sp>
        <p:nvSpPr>
          <p:cNvPr id="56324" name="Rectangle 6"/>
          <p:cNvSpPr>
            <a:spLocks noGrp="1" noChangeArrowheads="1"/>
          </p:cNvSpPr>
          <p:nvPr>
            <p:ph type="ftr" sz="quarter" idx="4"/>
          </p:nvPr>
        </p:nvSpPr>
        <p:spPr>
          <a:noFill/>
        </p:spPr>
        <p:txBody>
          <a:bodyPr/>
          <a:lstStyle/>
          <a:p>
            <a:pPr defTabSz="987418"/>
            <a:r>
              <a:rPr lang="ja-JP" altLang="en-US"/>
              <a:t>高増潔</a:t>
            </a:r>
            <a:endParaRPr lang="en-US" altLang="ja-JP" dirty="0"/>
          </a:p>
        </p:txBody>
      </p:sp>
      <p:sp>
        <p:nvSpPr>
          <p:cNvPr id="56325" name="Rectangle 7"/>
          <p:cNvSpPr>
            <a:spLocks noGrp="1" noChangeArrowheads="1"/>
          </p:cNvSpPr>
          <p:nvPr>
            <p:ph type="sldNum" sz="quarter" idx="5"/>
          </p:nvPr>
        </p:nvSpPr>
        <p:spPr>
          <a:noFill/>
        </p:spPr>
        <p:txBody>
          <a:bodyPr/>
          <a:lstStyle/>
          <a:p>
            <a:pPr defTabSz="987418"/>
            <a:fld id="{19B5E21E-45AD-416E-81DD-334661D7FDDE}" type="slidenum">
              <a:rPr lang="en-US" altLang="ja-JP" smtClean="0"/>
              <a:pPr defTabSz="987418"/>
              <a:t>5</a:t>
            </a:fld>
            <a:endParaRPr lang="en-US" altLang="ja-JP" dirty="0"/>
          </a:p>
        </p:txBody>
      </p:sp>
      <p:sp>
        <p:nvSpPr>
          <p:cNvPr id="56326" name="Rectangle 2"/>
          <p:cNvSpPr>
            <a:spLocks noGrp="1" noRot="1" noChangeAspect="1" noChangeArrowheads="1" noTextEdit="1"/>
          </p:cNvSpPr>
          <p:nvPr>
            <p:ph type="sldImg"/>
          </p:nvPr>
        </p:nvSpPr>
        <p:spPr>
          <a:xfrm>
            <a:off x="990600" y="766763"/>
            <a:ext cx="5118100" cy="3838575"/>
          </a:xfrm>
          <a:ln/>
        </p:spPr>
      </p:sp>
      <p:sp>
        <p:nvSpPr>
          <p:cNvPr id="56327" name="Rectangle 3"/>
          <p:cNvSpPr>
            <a:spLocks noGrp="1" noChangeArrowheads="1"/>
          </p:cNvSpPr>
          <p:nvPr>
            <p:ph type="body" idx="1"/>
          </p:nvPr>
        </p:nvSpPr>
        <p:spPr>
          <a:xfrm>
            <a:off x="945360" y="4861483"/>
            <a:ext cx="5208582" cy="4606475"/>
          </a:xfrm>
          <a:noFill/>
          <a:ln/>
        </p:spPr>
        <p:txBody>
          <a:bodyPr/>
          <a:lstStyle/>
          <a:p>
            <a:pPr eaLnBrk="1" hangingPunct="1"/>
            <a:endParaRPr lang="ja-JP" altLang="ja-JP"/>
          </a:p>
        </p:txBody>
      </p:sp>
    </p:spTree>
    <p:extLst>
      <p:ext uri="{BB962C8B-B14F-4D97-AF65-F5344CB8AC3E}">
        <p14:creationId xmlns:p14="http://schemas.microsoft.com/office/powerpoint/2010/main" val="3225356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a:p>
        </p:txBody>
      </p:sp>
      <p:sp>
        <p:nvSpPr>
          <p:cNvPr id="16388" name="ヘッダー プレースホルダ 3"/>
          <p:cNvSpPr>
            <a:spLocks noGrp="1"/>
          </p:cNvSpPr>
          <p:nvPr>
            <p:ph type="hdr" sz="quarter"/>
          </p:nvPr>
        </p:nvSpPr>
        <p:spPr>
          <a:noFill/>
        </p:spPr>
        <p:txBody>
          <a:bodyPr/>
          <a:lstStyle/>
          <a:p>
            <a:pPr defTabSz="988950"/>
            <a:r>
              <a:rPr lang="zh-TW" altLang="en-US"/>
              <a:t>計測標準論　</a:t>
            </a:r>
            <a:r>
              <a:rPr lang="en-US" altLang="zh-TW"/>
              <a:t>2012</a:t>
            </a:r>
            <a:r>
              <a:rPr lang="zh-TW" altLang="en-US"/>
              <a:t>年度</a:t>
            </a:r>
            <a:endParaRPr lang="en-US" altLang="ja-JP"/>
          </a:p>
        </p:txBody>
      </p:sp>
      <p:sp>
        <p:nvSpPr>
          <p:cNvPr id="16389" name="日付プレースホルダ 4"/>
          <p:cNvSpPr>
            <a:spLocks noGrp="1"/>
          </p:cNvSpPr>
          <p:nvPr>
            <p:ph type="dt" sz="quarter" idx="1"/>
          </p:nvPr>
        </p:nvSpPr>
        <p:spPr>
          <a:noFill/>
        </p:spPr>
        <p:txBody>
          <a:bodyPr/>
          <a:lstStyle/>
          <a:p>
            <a:pPr defTabSz="988950"/>
            <a:r>
              <a:rPr lang="en-US" altLang="ja-JP"/>
              <a:t>2012/10/3</a:t>
            </a:r>
          </a:p>
        </p:txBody>
      </p:sp>
      <p:sp>
        <p:nvSpPr>
          <p:cNvPr id="16390" name="フッター プレースホルダ 5"/>
          <p:cNvSpPr>
            <a:spLocks noGrp="1"/>
          </p:cNvSpPr>
          <p:nvPr>
            <p:ph type="ftr" sz="quarter" idx="4"/>
          </p:nvPr>
        </p:nvSpPr>
        <p:spPr>
          <a:noFill/>
        </p:spPr>
        <p:txBody>
          <a:bodyPr/>
          <a:lstStyle/>
          <a:p>
            <a:pPr defTabSz="988950"/>
            <a:r>
              <a:rPr lang="ja-JP" altLang="en-US"/>
              <a:t>高増潔</a:t>
            </a:r>
            <a:endParaRPr lang="en-US" altLang="ja-JP"/>
          </a:p>
        </p:txBody>
      </p:sp>
      <p:sp>
        <p:nvSpPr>
          <p:cNvPr id="16391" name="スライド番号プレースホルダ 6"/>
          <p:cNvSpPr>
            <a:spLocks noGrp="1"/>
          </p:cNvSpPr>
          <p:nvPr>
            <p:ph type="sldNum" sz="quarter" idx="5"/>
          </p:nvPr>
        </p:nvSpPr>
        <p:spPr>
          <a:noFill/>
        </p:spPr>
        <p:txBody>
          <a:bodyPr/>
          <a:lstStyle/>
          <a:p>
            <a:pPr defTabSz="988950"/>
            <a:fld id="{AB5A810C-D1C1-4FC2-AB97-F359C5647E97}" type="slidenum">
              <a:rPr lang="en-US" altLang="ja-JP" smtClean="0"/>
              <a:pPr defTabSz="988950"/>
              <a:t>7</a:t>
            </a:fld>
            <a:endParaRPr lang="en-US" altLang="ja-JP"/>
          </a:p>
        </p:txBody>
      </p:sp>
    </p:spTree>
    <p:extLst>
      <p:ext uri="{BB962C8B-B14F-4D97-AF65-F5344CB8AC3E}">
        <p14:creationId xmlns:p14="http://schemas.microsoft.com/office/powerpoint/2010/main" val="2597818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pPr defTabSz="988950"/>
            <a:r>
              <a:rPr lang="zh-TW" altLang="en-US"/>
              <a:t>計測標準論　</a:t>
            </a:r>
            <a:r>
              <a:rPr lang="en-US" altLang="zh-TW"/>
              <a:t>2012</a:t>
            </a:r>
            <a:r>
              <a:rPr lang="zh-TW" altLang="en-US"/>
              <a:t>年度</a:t>
            </a:r>
            <a:endParaRPr lang="en-US" altLang="ja-JP"/>
          </a:p>
        </p:txBody>
      </p:sp>
      <p:sp>
        <p:nvSpPr>
          <p:cNvPr id="17411" name="Rectangle 3"/>
          <p:cNvSpPr>
            <a:spLocks noGrp="1" noChangeArrowheads="1"/>
          </p:cNvSpPr>
          <p:nvPr>
            <p:ph type="dt" sz="quarter" idx="1"/>
          </p:nvPr>
        </p:nvSpPr>
        <p:spPr>
          <a:noFill/>
        </p:spPr>
        <p:txBody>
          <a:bodyPr/>
          <a:lstStyle/>
          <a:p>
            <a:pPr defTabSz="988950"/>
            <a:r>
              <a:rPr lang="en-US" altLang="ja-JP"/>
              <a:t>2012/10/3</a:t>
            </a:r>
          </a:p>
        </p:txBody>
      </p:sp>
      <p:sp>
        <p:nvSpPr>
          <p:cNvPr id="17412" name="Rectangle 6"/>
          <p:cNvSpPr>
            <a:spLocks noGrp="1" noChangeArrowheads="1"/>
          </p:cNvSpPr>
          <p:nvPr>
            <p:ph type="ftr" sz="quarter" idx="4"/>
          </p:nvPr>
        </p:nvSpPr>
        <p:spPr>
          <a:noFill/>
        </p:spPr>
        <p:txBody>
          <a:bodyPr/>
          <a:lstStyle/>
          <a:p>
            <a:pPr defTabSz="988950"/>
            <a:r>
              <a:rPr lang="ja-JP" altLang="en-US"/>
              <a:t>高増潔</a:t>
            </a:r>
            <a:endParaRPr lang="en-US" altLang="ja-JP"/>
          </a:p>
        </p:txBody>
      </p:sp>
      <p:sp>
        <p:nvSpPr>
          <p:cNvPr id="17413" name="Rectangle 7"/>
          <p:cNvSpPr>
            <a:spLocks noGrp="1" noChangeArrowheads="1"/>
          </p:cNvSpPr>
          <p:nvPr>
            <p:ph type="sldNum" sz="quarter" idx="5"/>
          </p:nvPr>
        </p:nvSpPr>
        <p:spPr>
          <a:noFill/>
        </p:spPr>
        <p:txBody>
          <a:bodyPr/>
          <a:lstStyle/>
          <a:p>
            <a:pPr defTabSz="988950"/>
            <a:fld id="{19AFA70D-15B3-4880-903C-B7558DD38DF0}" type="slidenum">
              <a:rPr lang="en-US" altLang="ja-JP" smtClean="0"/>
              <a:pPr defTabSz="988950"/>
              <a:t>8</a:t>
            </a:fld>
            <a:endParaRPr lang="en-US" altLang="ja-JP"/>
          </a:p>
        </p:txBody>
      </p:sp>
      <p:sp>
        <p:nvSpPr>
          <p:cNvPr id="17414" name="Rectangle 2"/>
          <p:cNvSpPr txBox="1">
            <a:spLocks noGrp="1" noChangeArrowheads="1"/>
          </p:cNvSpPr>
          <p:nvPr/>
        </p:nvSpPr>
        <p:spPr bwMode="auto">
          <a:xfrm>
            <a:off x="315914" y="1"/>
            <a:ext cx="4370387" cy="511175"/>
          </a:xfrm>
          <a:prstGeom prst="rect">
            <a:avLst/>
          </a:prstGeom>
          <a:noFill/>
          <a:ln w="9525">
            <a:noFill/>
            <a:miter lim="800000"/>
            <a:headEnd/>
            <a:tailEnd/>
          </a:ln>
        </p:spPr>
        <p:txBody>
          <a:bodyPr lIns="99032" tIns="49517" rIns="99032" bIns="49517"/>
          <a:lstStyle/>
          <a:p>
            <a:pPr defTabSz="988950"/>
            <a:r>
              <a:rPr lang="ja-JP" altLang="en-US" sz="1300">
                <a:latin typeface="Arial" charset="0"/>
                <a:ea typeface="ＭＳ Ｐゴシック" charset="-128"/>
              </a:rPr>
              <a:t>計測学</a:t>
            </a:r>
            <a:r>
              <a:rPr lang="en-US" altLang="ja-JP" sz="1300">
                <a:latin typeface="Arial" charset="0"/>
                <a:ea typeface="ＭＳ Ｐゴシック" charset="-128"/>
              </a:rPr>
              <a:t>2007</a:t>
            </a:r>
            <a:r>
              <a:rPr lang="ja-JP" altLang="en-US" sz="1300">
                <a:latin typeface="Arial" charset="0"/>
                <a:ea typeface="ＭＳ Ｐゴシック" charset="-128"/>
              </a:rPr>
              <a:t>年度</a:t>
            </a:r>
          </a:p>
        </p:txBody>
      </p:sp>
      <p:sp>
        <p:nvSpPr>
          <p:cNvPr id="17415" name="Rectangle 3"/>
          <p:cNvSpPr txBox="1">
            <a:spLocks noGrp="1" noChangeArrowheads="1"/>
          </p:cNvSpPr>
          <p:nvPr/>
        </p:nvSpPr>
        <p:spPr bwMode="auto">
          <a:xfrm>
            <a:off x="4792663" y="1"/>
            <a:ext cx="2078037" cy="511175"/>
          </a:xfrm>
          <a:prstGeom prst="rect">
            <a:avLst/>
          </a:prstGeom>
          <a:noFill/>
          <a:ln w="9525">
            <a:noFill/>
            <a:miter lim="800000"/>
            <a:headEnd/>
            <a:tailEnd/>
          </a:ln>
        </p:spPr>
        <p:txBody>
          <a:bodyPr lIns="99032" tIns="49517" rIns="99032" bIns="49517"/>
          <a:lstStyle/>
          <a:p>
            <a:pPr algn="r" defTabSz="988950"/>
            <a:r>
              <a:rPr lang="en-US" altLang="ja-JP" sz="1300">
                <a:latin typeface="Arial" charset="0"/>
                <a:ea typeface="ＭＳ Ｐゴシック" charset="-128"/>
              </a:rPr>
              <a:t>2007/6/4</a:t>
            </a:r>
          </a:p>
        </p:txBody>
      </p:sp>
      <p:sp>
        <p:nvSpPr>
          <p:cNvPr id="17416" name="Rectangle 6"/>
          <p:cNvSpPr txBox="1">
            <a:spLocks noGrp="1" noChangeArrowheads="1"/>
          </p:cNvSpPr>
          <p:nvPr/>
        </p:nvSpPr>
        <p:spPr bwMode="auto">
          <a:xfrm>
            <a:off x="315914" y="9721850"/>
            <a:ext cx="3565525" cy="511175"/>
          </a:xfrm>
          <a:prstGeom prst="rect">
            <a:avLst/>
          </a:prstGeom>
          <a:noFill/>
          <a:ln w="9525">
            <a:noFill/>
            <a:miter lim="800000"/>
            <a:headEnd/>
            <a:tailEnd/>
          </a:ln>
        </p:spPr>
        <p:txBody>
          <a:bodyPr lIns="99032" tIns="49517" rIns="99032" bIns="49517" anchor="b"/>
          <a:lstStyle/>
          <a:p>
            <a:pPr defTabSz="988950"/>
            <a:r>
              <a:rPr lang="ja-JP" altLang="en-US" sz="1300">
                <a:latin typeface="Arial" charset="0"/>
                <a:ea typeface="ＭＳ Ｐゴシック" charset="-128"/>
              </a:rPr>
              <a:t>高増潔</a:t>
            </a:r>
          </a:p>
        </p:txBody>
      </p:sp>
      <p:sp>
        <p:nvSpPr>
          <p:cNvPr id="17417" name="Rectangle 7"/>
          <p:cNvSpPr txBox="1">
            <a:spLocks noGrp="1" noChangeArrowheads="1"/>
          </p:cNvSpPr>
          <p:nvPr/>
        </p:nvSpPr>
        <p:spPr bwMode="auto">
          <a:xfrm>
            <a:off x="4021139" y="9721850"/>
            <a:ext cx="2795587" cy="511175"/>
          </a:xfrm>
          <a:prstGeom prst="rect">
            <a:avLst/>
          </a:prstGeom>
          <a:noFill/>
          <a:ln w="9525">
            <a:noFill/>
            <a:miter lim="800000"/>
            <a:headEnd/>
            <a:tailEnd/>
          </a:ln>
        </p:spPr>
        <p:txBody>
          <a:bodyPr lIns="99032" tIns="49517" rIns="99032" bIns="49517" anchor="b"/>
          <a:lstStyle/>
          <a:p>
            <a:pPr algn="r" defTabSz="988950"/>
            <a:fld id="{C5BA5351-1D2A-46C2-A117-02D503C2F6F8}" type="slidenum">
              <a:rPr lang="en-US" altLang="ja-JP" sz="1300">
                <a:latin typeface="Arial" charset="0"/>
                <a:ea typeface="ＭＳ Ｐゴシック" charset="-128"/>
              </a:rPr>
              <a:pPr algn="r" defTabSz="988950"/>
              <a:t>8</a:t>
            </a:fld>
            <a:endParaRPr lang="en-US" altLang="ja-JP" sz="1300">
              <a:latin typeface="Arial" charset="0"/>
              <a:ea typeface="ＭＳ Ｐゴシック" charset="-128"/>
            </a:endParaRPr>
          </a:p>
        </p:txBody>
      </p:sp>
      <p:sp>
        <p:nvSpPr>
          <p:cNvPr id="17418" name="Rectangle 2"/>
          <p:cNvSpPr>
            <a:spLocks noGrp="1" noRot="1" noChangeAspect="1" noChangeArrowheads="1" noTextEdit="1"/>
          </p:cNvSpPr>
          <p:nvPr>
            <p:ph type="sldImg"/>
          </p:nvPr>
        </p:nvSpPr>
        <p:spPr>
          <a:xfrm>
            <a:off x="990600" y="766763"/>
            <a:ext cx="5118100" cy="3838575"/>
          </a:xfrm>
          <a:ln/>
        </p:spPr>
      </p:sp>
      <p:sp>
        <p:nvSpPr>
          <p:cNvPr id="17419"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4052405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p:spPr>
        <p:txBody>
          <a:bodyPr/>
          <a:lstStyle/>
          <a:p>
            <a:pPr defTabSz="988950"/>
            <a:r>
              <a:rPr lang="zh-TW" altLang="en-US"/>
              <a:t>計測標準論　</a:t>
            </a:r>
            <a:r>
              <a:rPr lang="en-US" altLang="zh-TW"/>
              <a:t>2012</a:t>
            </a:r>
            <a:r>
              <a:rPr lang="zh-TW" altLang="en-US"/>
              <a:t>年度</a:t>
            </a:r>
            <a:endParaRPr lang="en-US" altLang="ja-JP"/>
          </a:p>
        </p:txBody>
      </p:sp>
      <p:sp>
        <p:nvSpPr>
          <p:cNvPr id="15363" name="Rectangle 3"/>
          <p:cNvSpPr>
            <a:spLocks noGrp="1" noChangeArrowheads="1"/>
          </p:cNvSpPr>
          <p:nvPr>
            <p:ph type="dt" sz="quarter" idx="1"/>
          </p:nvPr>
        </p:nvSpPr>
        <p:spPr>
          <a:noFill/>
        </p:spPr>
        <p:txBody>
          <a:bodyPr/>
          <a:lstStyle/>
          <a:p>
            <a:pPr defTabSz="988950"/>
            <a:r>
              <a:rPr lang="en-US" altLang="ja-JP"/>
              <a:t>2012/10/3</a:t>
            </a:r>
          </a:p>
        </p:txBody>
      </p:sp>
      <p:sp>
        <p:nvSpPr>
          <p:cNvPr id="15364" name="Rectangle 6"/>
          <p:cNvSpPr>
            <a:spLocks noGrp="1" noChangeArrowheads="1"/>
          </p:cNvSpPr>
          <p:nvPr>
            <p:ph type="ftr" sz="quarter" idx="4"/>
          </p:nvPr>
        </p:nvSpPr>
        <p:spPr>
          <a:noFill/>
        </p:spPr>
        <p:txBody>
          <a:bodyPr/>
          <a:lstStyle/>
          <a:p>
            <a:pPr defTabSz="988950"/>
            <a:r>
              <a:rPr lang="ja-JP" altLang="en-US"/>
              <a:t>高増潔</a:t>
            </a:r>
            <a:endParaRPr lang="en-US" altLang="ja-JP"/>
          </a:p>
        </p:txBody>
      </p:sp>
      <p:sp>
        <p:nvSpPr>
          <p:cNvPr id="15365" name="Rectangle 7"/>
          <p:cNvSpPr>
            <a:spLocks noGrp="1" noChangeArrowheads="1"/>
          </p:cNvSpPr>
          <p:nvPr>
            <p:ph type="sldNum" sz="quarter" idx="5"/>
          </p:nvPr>
        </p:nvSpPr>
        <p:spPr>
          <a:noFill/>
        </p:spPr>
        <p:txBody>
          <a:bodyPr/>
          <a:lstStyle/>
          <a:p>
            <a:pPr defTabSz="988950"/>
            <a:fld id="{EE0034B1-55BD-4238-96CC-9C807E6EE3C6}" type="slidenum">
              <a:rPr lang="en-US" altLang="ja-JP" smtClean="0"/>
              <a:pPr defTabSz="988950"/>
              <a:t>9</a:t>
            </a:fld>
            <a:endParaRPr lang="en-US" altLang="ja-JP"/>
          </a:p>
        </p:txBody>
      </p:sp>
      <p:sp>
        <p:nvSpPr>
          <p:cNvPr id="15366" name="Rectangle 2"/>
          <p:cNvSpPr txBox="1">
            <a:spLocks noGrp="1" noChangeArrowheads="1"/>
          </p:cNvSpPr>
          <p:nvPr/>
        </p:nvSpPr>
        <p:spPr bwMode="auto">
          <a:xfrm>
            <a:off x="315914" y="1"/>
            <a:ext cx="4370387" cy="511175"/>
          </a:xfrm>
          <a:prstGeom prst="rect">
            <a:avLst/>
          </a:prstGeom>
          <a:noFill/>
          <a:ln w="9525">
            <a:noFill/>
            <a:miter lim="800000"/>
            <a:headEnd/>
            <a:tailEnd/>
          </a:ln>
        </p:spPr>
        <p:txBody>
          <a:bodyPr lIns="99032" tIns="49517" rIns="99032" bIns="49517"/>
          <a:lstStyle/>
          <a:p>
            <a:pPr defTabSz="988950"/>
            <a:r>
              <a:rPr lang="ja-JP" altLang="en-US" sz="1300">
                <a:latin typeface="Arial" charset="0"/>
                <a:ea typeface="ＭＳ Ｐゴシック" charset="-128"/>
              </a:rPr>
              <a:t>計測学</a:t>
            </a:r>
            <a:r>
              <a:rPr lang="en-US" altLang="ja-JP" sz="1300">
                <a:latin typeface="Arial" charset="0"/>
                <a:ea typeface="ＭＳ Ｐゴシック" charset="-128"/>
              </a:rPr>
              <a:t>2007</a:t>
            </a:r>
            <a:r>
              <a:rPr lang="ja-JP" altLang="en-US" sz="1300">
                <a:latin typeface="Arial" charset="0"/>
                <a:ea typeface="ＭＳ Ｐゴシック" charset="-128"/>
              </a:rPr>
              <a:t>年度</a:t>
            </a:r>
          </a:p>
        </p:txBody>
      </p:sp>
      <p:sp>
        <p:nvSpPr>
          <p:cNvPr id="15367" name="Rectangle 3"/>
          <p:cNvSpPr txBox="1">
            <a:spLocks noGrp="1" noChangeArrowheads="1"/>
          </p:cNvSpPr>
          <p:nvPr/>
        </p:nvSpPr>
        <p:spPr bwMode="auto">
          <a:xfrm>
            <a:off x="4792663" y="1"/>
            <a:ext cx="2078037" cy="511175"/>
          </a:xfrm>
          <a:prstGeom prst="rect">
            <a:avLst/>
          </a:prstGeom>
          <a:noFill/>
          <a:ln w="9525">
            <a:noFill/>
            <a:miter lim="800000"/>
            <a:headEnd/>
            <a:tailEnd/>
          </a:ln>
        </p:spPr>
        <p:txBody>
          <a:bodyPr lIns="99032" tIns="49517" rIns="99032" bIns="49517"/>
          <a:lstStyle/>
          <a:p>
            <a:pPr algn="r" defTabSz="988950"/>
            <a:r>
              <a:rPr lang="en-US" altLang="ja-JP" sz="1300">
                <a:latin typeface="Arial" charset="0"/>
                <a:ea typeface="ＭＳ Ｐゴシック" charset="-128"/>
              </a:rPr>
              <a:t>2007/6/4</a:t>
            </a:r>
          </a:p>
        </p:txBody>
      </p:sp>
      <p:sp>
        <p:nvSpPr>
          <p:cNvPr id="15368" name="Rectangle 6"/>
          <p:cNvSpPr txBox="1">
            <a:spLocks noGrp="1" noChangeArrowheads="1"/>
          </p:cNvSpPr>
          <p:nvPr/>
        </p:nvSpPr>
        <p:spPr bwMode="auto">
          <a:xfrm>
            <a:off x="315914" y="9721850"/>
            <a:ext cx="3565525" cy="511175"/>
          </a:xfrm>
          <a:prstGeom prst="rect">
            <a:avLst/>
          </a:prstGeom>
          <a:noFill/>
          <a:ln w="9525">
            <a:noFill/>
            <a:miter lim="800000"/>
            <a:headEnd/>
            <a:tailEnd/>
          </a:ln>
        </p:spPr>
        <p:txBody>
          <a:bodyPr lIns="99032" tIns="49517" rIns="99032" bIns="49517" anchor="b"/>
          <a:lstStyle/>
          <a:p>
            <a:pPr defTabSz="988950"/>
            <a:r>
              <a:rPr lang="ja-JP" altLang="en-US" sz="1300">
                <a:latin typeface="Arial" charset="0"/>
                <a:ea typeface="ＭＳ Ｐゴシック" charset="-128"/>
              </a:rPr>
              <a:t>高増潔</a:t>
            </a:r>
          </a:p>
        </p:txBody>
      </p:sp>
      <p:sp>
        <p:nvSpPr>
          <p:cNvPr id="15369" name="Rectangle 7"/>
          <p:cNvSpPr txBox="1">
            <a:spLocks noGrp="1" noChangeArrowheads="1"/>
          </p:cNvSpPr>
          <p:nvPr/>
        </p:nvSpPr>
        <p:spPr bwMode="auto">
          <a:xfrm>
            <a:off x="4021139" y="9721850"/>
            <a:ext cx="2795587" cy="511175"/>
          </a:xfrm>
          <a:prstGeom prst="rect">
            <a:avLst/>
          </a:prstGeom>
          <a:noFill/>
          <a:ln w="9525">
            <a:noFill/>
            <a:miter lim="800000"/>
            <a:headEnd/>
            <a:tailEnd/>
          </a:ln>
        </p:spPr>
        <p:txBody>
          <a:bodyPr lIns="99032" tIns="49517" rIns="99032" bIns="49517" anchor="b"/>
          <a:lstStyle/>
          <a:p>
            <a:pPr algn="r" defTabSz="988950"/>
            <a:fld id="{F9B0A2CB-3744-4606-ADF6-6C7ADCB025AA}" type="slidenum">
              <a:rPr lang="en-US" altLang="ja-JP" sz="1300">
                <a:latin typeface="Arial" charset="0"/>
                <a:ea typeface="ＭＳ Ｐゴシック" charset="-128"/>
              </a:rPr>
              <a:pPr algn="r" defTabSz="988950"/>
              <a:t>9</a:t>
            </a:fld>
            <a:endParaRPr lang="en-US" altLang="ja-JP" sz="1300">
              <a:latin typeface="Arial" charset="0"/>
              <a:ea typeface="ＭＳ Ｐゴシック" charset="-128"/>
            </a:endParaRPr>
          </a:p>
        </p:txBody>
      </p:sp>
      <p:sp>
        <p:nvSpPr>
          <p:cNvPr id="15370" name="Rectangle 2"/>
          <p:cNvSpPr>
            <a:spLocks noGrp="1" noRot="1" noChangeAspect="1" noChangeArrowheads="1" noTextEdit="1"/>
          </p:cNvSpPr>
          <p:nvPr>
            <p:ph type="sldImg"/>
          </p:nvPr>
        </p:nvSpPr>
        <p:spPr>
          <a:xfrm>
            <a:off x="990600" y="766763"/>
            <a:ext cx="5118100" cy="3838575"/>
          </a:xfrm>
          <a:ln/>
        </p:spPr>
      </p:sp>
      <p:sp>
        <p:nvSpPr>
          <p:cNvPr id="15371" name="Rectangle 3"/>
          <p:cNvSpPr>
            <a:spLocks noGrp="1" noChangeArrowheads="1"/>
          </p:cNvSpPr>
          <p:nvPr>
            <p:ph type="body" idx="1"/>
          </p:nvPr>
        </p:nvSpPr>
        <p:spPr>
          <a:xfrm>
            <a:off x="946150" y="4860927"/>
            <a:ext cx="5207000" cy="4606925"/>
          </a:xfrm>
          <a:noFill/>
          <a:ln/>
        </p:spPr>
        <p:txBody>
          <a:bodyPr/>
          <a:lstStyle/>
          <a:p>
            <a:pPr eaLnBrk="1" hangingPunct="1"/>
            <a:endParaRPr lang="ja-JP" altLang="ja-JP"/>
          </a:p>
        </p:txBody>
      </p:sp>
    </p:spTree>
    <p:extLst>
      <p:ext uri="{BB962C8B-B14F-4D97-AF65-F5344CB8AC3E}">
        <p14:creationId xmlns:p14="http://schemas.microsoft.com/office/powerpoint/2010/main" val="4228918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a:noFill/>
        </p:spPr>
        <p:txBody>
          <a:bodyPr/>
          <a:lstStyle/>
          <a:p>
            <a:pPr defTabSz="988950"/>
            <a:r>
              <a:rPr lang="zh-TW" altLang="en-US"/>
              <a:t>計測標準論　</a:t>
            </a:r>
            <a:r>
              <a:rPr lang="en-US" altLang="zh-TW"/>
              <a:t>2012</a:t>
            </a:r>
            <a:r>
              <a:rPr lang="zh-TW" altLang="en-US"/>
              <a:t>年度</a:t>
            </a:r>
            <a:endParaRPr lang="en-US" altLang="ja-JP"/>
          </a:p>
        </p:txBody>
      </p:sp>
      <p:sp>
        <p:nvSpPr>
          <p:cNvPr id="65539" name="Rectangle 3"/>
          <p:cNvSpPr>
            <a:spLocks noGrp="1" noChangeArrowheads="1"/>
          </p:cNvSpPr>
          <p:nvPr>
            <p:ph type="dt" sz="quarter" idx="1"/>
          </p:nvPr>
        </p:nvSpPr>
        <p:spPr>
          <a:noFill/>
        </p:spPr>
        <p:txBody>
          <a:bodyPr/>
          <a:lstStyle/>
          <a:p>
            <a:pPr defTabSz="988950"/>
            <a:r>
              <a:rPr lang="en-US" altLang="ja-JP"/>
              <a:t>2012/10/3</a:t>
            </a:r>
          </a:p>
        </p:txBody>
      </p:sp>
      <p:sp>
        <p:nvSpPr>
          <p:cNvPr id="65540" name="Rectangle 6"/>
          <p:cNvSpPr>
            <a:spLocks noGrp="1" noChangeArrowheads="1"/>
          </p:cNvSpPr>
          <p:nvPr>
            <p:ph type="ftr" sz="quarter" idx="4"/>
          </p:nvPr>
        </p:nvSpPr>
        <p:spPr>
          <a:noFill/>
        </p:spPr>
        <p:txBody>
          <a:bodyPr/>
          <a:lstStyle/>
          <a:p>
            <a:pPr defTabSz="988950"/>
            <a:r>
              <a:rPr lang="ja-JP" altLang="en-US"/>
              <a:t>高増潔</a:t>
            </a:r>
            <a:endParaRPr lang="en-US" altLang="ja-JP"/>
          </a:p>
        </p:txBody>
      </p:sp>
      <p:sp>
        <p:nvSpPr>
          <p:cNvPr id="65541" name="Rectangle 7"/>
          <p:cNvSpPr>
            <a:spLocks noGrp="1" noChangeArrowheads="1"/>
          </p:cNvSpPr>
          <p:nvPr>
            <p:ph type="sldNum" sz="quarter" idx="5"/>
          </p:nvPr>
        </p:nvSpPr>
        <p:spPr>
          <a:noFill/>
        </p:spPr>
        <p:txBody>
          <a:bodyPr/>
          <a:lstStyle/>
          <a:p>
            <a:pPr defTabSz="988950"/>
            <a:fld id="{5F2EABB8-75D1-4DF8-9189-B3622C2B03D0}" type="slidenum">
              <a:rPr lang="en-US" altLang="ja-JP" smtClean="0"/>
              <a:pPr defTabSz="988950"/>
              <a:t>10</a:t>
            </a:fld>
            <a:endParaRPr lang="en-US" altLang="ja-JP"/>
          </a:p>
        </p:txBody>
      </p:sp>
      <p:sp>
        <p:nvSpPr>
          <p:cNvPr id="65542" name="Rectangle 2"/>
          <p:cNvSpPr>
            <a:spLocks noGrp="1" noRot="1" noChangeAspect="1" noChangeArrowheads="1" noTextEdit="1"/>
          </p:cNvSpPr>
          <p:nvPr>
            <p:ph type="sldImg"/>
          </p:nvPr>
        </p:nvSpPr>
        <p:spPr>
          <a:xfrm>
            <a:off x="990600" y="766763"/>
            <a:ext cx="5119688" cy="3840162"/>
          </a:xfrm>
          <a:ln/>
        </p:spPr>
      </p:sp>
      <p:sp>
        <p:nvSpPr>
          <p:cNvPr id="65543" name="Rectangle 3"/>
          <p:cNvSpPr>
            <a:spLocks noGrp="1" noChangeArrowheads="1"/>
          </p:cNvSpPr>
          <p:nvPr>
            <p:ph type="body" idx="1"/>
          </p:nvPr>
        </p:nvSpPr>
        <p:spPr>
          <a:xfrm>
            <a:off x="947739" y="4860927"/>
            <a:ext cx="5203825" cy="4606925"/>
          </a:xfrm>
          <a:noFill/>
          <a:ln/>
        </p:spPr>
        <p:txBody>
          <a:bodyPr/>
          <a:lstStyle/>
          <a:p>
            <a:pPr eaLnBrk="1" hangingPunct="1"/>
            <a:endParaRPr lang="ja-JP" altLang="ja-JP"/>
          </a:p>
        </p:txBody>
      </p:sp>
    </p:spTree>
    <p:extLst>
      <p:ext uri="{BB962C8B-B14F-4D97-AF65-F5344CB8AC3E}">
        <p14:creationId xmlns:p14="http://schemas.microsoft.com/office/powerpoint/2010/main" val="24845485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 イメージ プレースホルダ 1"/>
          <p:cNvSpPr>
            <a:spLocks noGrp="1" noRot="1" noChangeAspect="1" noTextEdit="1"/>
          </p:cNvSpPr>
          <p:nvPr>
            <p:ph type="sldImg"/>
          </p:nvPr>
        </p:nvSpPr>
        <p:spPr>
          <a:xfrm>
            <a:off x="992188" y="768350"/>
            <a:ext cx="5114925" cy="3836988"/>
          </a:xfrm>
          <a:ln/>
        </p:spPr>
      </p:sp>
      <p:sp>
        <p:nvSpPr>
          <p:cNvPr id="68611" name="ノート プレースホルダ 2"/>
          <p:cNvSpPr>
            <a:spLocks noGrp="1"/>
          </p:cNvSpPr>
          <p:nvPr>
            <p:ph type="body" idx="1"/>
          </p:nvPr>
        </p:nvSpPr>
        <p:spPr>
          <a:noFill/>
          <a:ln/>
        </p:spPr>
        <p:txBody>
          <a:bodyPr/>
          <a:lstStyle/>
          <a:p>
            <a:endParaRPr lang="ja-JP" altLang="en-US">
              <a:ea typeface="ＭＳ Ｐ明朝" charset="-128"/>
            </a:endParaRPr>
          </a:p>
        </p:txBody>
      </p:sp>
      <p:sp>
        <p:nvSpPr>
          <p:cNvPr id="68612" name="ヘッダー プレースホルダ 3"/>
          <p:cNvSpPr>
            <a:spLocks noGrp="1"/>
          </p:cNvSpPr>
          <p:nvPr>
            <p:ph type="hdr" sz="quarter"/>
          </p:nvPr>
        </p:nvSpPr>
        <p:spPr/>
        <p:txBody>
          <a:bodyPr/>
          <a:lstStyle/>
          <a:p>
            <a:pPr>
              <a:defRPr/>
            </a:pPr>
            <a:r>
              <a:rPr lang="zh-TW" altLang="en-US">
                <a:ea typeface="ＭＳ Ｐゴシック" charset="-128"/>
              </a:rPr>
              <a:t>精密計測</a:t>
            </a:r>
            <a:r>
              <a:rPr lang="en-US" altLang="zh-TW">
                <a:ea typeface="ＭＳ Ｐゴシック" charset="-128"/>
              </a:rPr>
              <a:t>Ⅰ 2014</a:t>
            </a:r>
            <a:r>
              <a:rPr lang="zh-TW" altLang="en-US">
                <a:ea typeface="ＭＳ Ｐゴシック" charset="-128"/>
              </a:rPr>
              <a:t>年度</a:t>
            </a:r>
            <a:endParaRPr lang="en-US" altLang="ja-JP">
              <a:ea typeface="ＭＳ Ｐゴシック" charset="-128"/>
            </a:endParaRPr>
          </a:p>
        </p:txBody>
      </p:sp>
      <p:sp>
        <p:nvSpPr>
          <p:cNvPr id="68613" name="日付プレースホルダ 4"/>
          <p:cNvSpPr>
            <a:spLocks noGrp="1"/>
          </p:cNvSpPr>
          <p:nvPr>
            <p:ph type="dt" sz="quarter" idx="1"/>
          </p:nvPr>
        </p:nvSpPr>
        <p:spPr/>
        <p:txBody>
          <a:bodyPr/>
          <a:lstStyle/>
          <a:p>
            <a:pPr>
              <a:defRPr/>
            </a:pPr>
            <a:r>
              <a:rPr lang="en-US" altLang="ja-JP">
                <a:ea typeface="ＭＳ Ｐゴシック" charset="-128"/>
              </a:rPr>
              <a:t>2014/7/14</a:t>
            </a:r>
          </a:p>
        </p:txBody>
      </p:sp>
      <p:sp>
        <p:nvSpPr>
          <p:cNvPr id="68614" name="フッター プレースホルダ 5"/>
          <p:cNvSpPr>
            <a:spLocks noGrp="1"/>
          </p:cNvSpPr>
          <p:nvPr>
            <p:ph type="ftr" sz="quarter" idx="4"/>
          </p:nvPr>
        </p:nvSpPr>
        <p:spPr/>
        <p:txBody>
          <a:bodyPr/>
          <a:lstStyle/>
          <a:p>
            <a:pPr>
              <a:defRPr/>
            </a:pPr>
            <a:r>
              <a:rPr lang="en-US" altLang="ja-JP">
                <a:ea typeface="ＭＳ Ｐゴシック" charset="-128"/>
              </a:rPr>
              <a:t>高増潔</a:t>
            </a:r>
          </a:p>
        </p:txBody>
      </p:sp>
      <p:sp>
        <p:nvSpPr>
          <p:cNvPr id="68615" name="スライド番号プレースホルダ 6"/>
          <p:cNvSpPr>
            <a:spLocks noGrp="1"/>
          </p:cNvSpPr>
          <p:nvPr>
            <p:ph type="sldNum" sz="quarter" idx="5"/>
          </p:nvPr>
        </p:nvSpPr>
        <p:spPr/>
        <p:txBody>
          <a:bodyPr/>
          <a:lstStyle/>
          <a:p>
            <a:pPr>
              <a:defRPr/>
            </a:pPr>
            <a:fld id="{EE790518-A01B-49D3-A4BA-1B18F2D1CB8E}" type="slidenum">
              <a:rPr lang="en-US" altLang="ja-JP" smtClean="0">
                <a:ea typeface="ＭＳ Ｐゴシック" charset="-128"/>
              </a:rPr>
              <a:pPr>
                <a:defRPr/>
              </a:pPr>
              <a:t>11</a:t>
            </a:fld>
            <a:endParaRPr lang="en-US" altLang="ja-JP">
              <a:ea typeface="ＭＳ Ｐゴシック" charset="-128"/>
            </a:endParaRPr>
          </a:p>
        </p:txBody>
      </p:sp>
    </p:spTree>
    <p:extLst>
      <p:ext uri="{BB962C8B-B14F-4D97-AF65-F5344CB8AC3E}">
        <p14:creationId xmlns:p14="http://schemas.microsoft.com/office/powerpoint/2010/main" val="1623639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p:cNvSpPr>
            <a:spLocks noGrp="1" noRot="1" noChangeAspect="1" noTextEdit="1"/>
          </p:cNvSpPr>
          <p:nvPr>
            <p:ph type="sldImg"/>
          </p:nvPr>
        </p:nvSpPr>
        <p:spPr>
          <a:ln/>
        </p:spPr>
      </p:sp>
      <p:sp>
        <p:nvSpPr>
          <p:cNvPr id="18435" name="ノート プレースホルダ 2"/>
          <p:cNvSpPr>
            <a:spLocks noGrp="1"/>
          </p:cNvSpPr>
          <p:nvPr>
            <p:ph type="body" idx="1"/>
          </p:nvPr>
        </p:nvSpPr>
        <p:spPr>
          <a:noFill/>
          <a:ln/>
        </p:spPr>
        <p:txBody>
          <a:bodyPr/>
          <a:lstStyle/>
          <a:p>
            <a:endParaRPr lang="ja-JP" altLang="en-US"/>
          </a:p>
        </p:txBody>
      </p:sp>
      <p:sp>
        <p:nvSpPr>
          <p:cNvPr id="18436" name="ヘッダー プレースホルダ 3"/>
          <p:cNvSpPr>
            <a:spLocks noGrp="1"/>
          </p:cNvSpPr>
          <p:nvPr>
            <p:ph type="hdr" sz="quarter"/>
          </p:nvPr>
        </p:nvSpPr>
        <p:spPr>
          <a:noFill/>
        </p:spPr>
        <p:txBody>
          <a:bodyPr/>
          <a:lstStyle/>
          <a:p>
            <a:pPr defTabSz="988950"/>
            <a:r>
              <a:rPr lang="zh-TW" altLang="en-US"/>
              <a:t>計測標準論　</a:t>
            </a:r>
            <a:r>
              <a:rPr lang="en-US" altLang="zh-TW"/>
              <a:t>2012</a:t>
            </a:r>
            <a:r>
              <a:rPr lang="zh-TW" altLang="en-US"/>
              <a:t>年度</a:t>
            </a:r>
            <a:endParaRPr lang="en-US" altLang="ja-JP"/>
          </a:p>
        </p:txBody>
      </p:sp>
      <p:sp>
        <p:nvSpPr>
          <p:cNvPr id="18437" name="日付プレースホルダ 4"/>
          <p:cNvSpPr>
            <a:spLocks noGrp="1"/>
          </p:cNvSpPr>
          <p:nvPr>
            <p:ph type="dt" sz="quarter" idx="1"/>
          </p:nvPr>
        </p:nvSpPr>
        <p:spPr>
          <a:noFill/>
        </p:spPr>
        <p:txBody>
          <a:bodyPr/>
          <a:lstStyle/>
          <a:p>
            <a:pPr defTabSz="988950"/>
            <a:r>
              <a:rPr lang="en-US" altLang="ja-JP"/>
              <a:t>2012/10/3</a:t>
            </a:r>
          </a:p>
        </p:txBody>
      </p:sp>
      <p:sp>
        <p:nvSpPr>
          <p:cNvPr id="18438" name="フッター プレースホルダ 5"/>
          <p:cNvSpPr>
            <a:spLocks noGrp="1"/>
          </p:cNvSpPr>
          <p:nvPr>
            <p:ph type="ftr" sz="quarter" idx="4"/>
          </p:nvPr>
        </p:nvSpPr>
        <p:spPr>
          <a:noFill/>
        </p:spPr>
        <p:txBody>
          <a:bodyPr/>
          <a:lstStyle/>
          <a:p>
            <a:pPr defTabSz="988950"/>
            <a:r>
              <a:rPr lang="ja-JP" altLang="en-US"/>
              <a:t>高増潔</a:t>
            </a:r>
            <a:endParaRPr lang="en-US" altLang="ja-JP"/>
          </a:p>
        </p:txBody>
      </p:sp>
      <p:sp>
        <p:nvSpPr>
          <p:cNvPr id="18439" name="スライド番号プレースホルダ 6"/>
          <p:cNvSpPr>
            <a:spLocks noGrp="1"/>
          </p:cNvSpPr>
          <p:nvPr>
            <p:ph type="sldNum" sz="quarter" idx="5"/>
          </p:nvPr>
        </p:nvSpPr>
        <p:spPr>
          <a:noFill/>
        </p:spPr>
        <p:txBody>
          <a:bodyPr/>
          <a:lstStyle/>
          <a:p>
            <a:pPr defTabSz="988950"/>
            <a:fld id="{BF6A37B8-A3ED-48D1-B518-A00C1CCAE678}" type="slidenum">
              <a:rPr lang="en-US" altLang="ja-JP" smtClean="0"/>
              <a:pPr defTabSz="988950"/>
              <a:t>13</a:t>
            </a:fld>
            <a:endParaRPr lang="en-US" altLang="ja-JP"/>
          </a:p>
        </p:txBody>
      </p:sp>
    </p:spTree>
    <p:extLst>
      <p:ext uri="{BB962C8B-B14F-4D97-AF65-F5344CB8AC3E}">
        <p14:creationId xmlns:p14="http://schemas.microsoft.com/office/powerpoint/2010/main" val="522200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48834" name="Rectangle 2"/>
          <p:cNvSpPr>
            <a:spLocks noGrp="1" noChangeArrowheads="1"/>
          </p:cNvSpPr>
          <p:nvPr>
            <p:ph type="ctrTitle"/>
          </p:nvPr>
        </p:nvSpPr>
        <p:spPr>
          <a:xfrm>
            <a:off x="685800" y="990600"/>
            <a:ext cx="7772400" cy="1371600"/>
          </a:xfrm>
        </p:spPr>
        <p:txBody>
          <a:bodyPr/>
          <a:lstStyle>
            <a:lvl1pPr>
              <a:defRPr sz="3200">
                <a:solidFill>
                  <a:schemeClr val="tx1"/>
                </a:solidFill>
              </a:defRPr>
            </a:lvl1pPr>
          </a:lstStyle>
          <a:p>
            <a:r>
              <a:rPr lang="ja-JP" altLang="en-US"/>
              <a:t>マスター タイトルの書式設定</a:t>
            </a:r>
            <a:endParaRPr lang="ja-JP" altLang="en-US" dirty="0"/>
          </a:p>
        </p:txBody>
      </p:sp>
      <p:sp>
        <p:nvSpPr>
          <p:cNvPr id="24883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100"/>
            </a:lvl1pPr>
          </a:lstStyle>
          <a:p>
            <a:r>
              <a:rPr lang="ja-JP" altLang="en-US"/>
              <a:t>マスター サブタイトルの書式設定</a:t>
            </a:r>
            <a:endParaRPr lang="ja-JP" altLang="en-US" dirty="0"/>
          </a:p>
        </p:txBody>
      </p:sp>
      <p:sp>
        <p:nvSpPr>
          <p:cNvPr id="5" name="Rectangle 4"/>
          <p:cNvSpPr>
            <a:spLocks noGrp="1" noChangeArrowheads="1"/>
          </p:cNvSpPr>
          <p:nvPr>
            <p:ph type="dt" sz="half" idx="10"/>
          </p:nvPr>
        </p:nvSpPr>
        <p:spPr>
          <a:xfrm>
            <a:off x="2400005" y="6227135"/>
            <a:ext cx="2413000" cy="457200"/>
          </a:xfrm>
        </p:spPr>
        <p:txBody>
          <a:bodyPr/>
          <a:lstStyle>
            <a:lvl1pPr>
              <a:defRPr sz="1600">
                <a:latin typeface="+mj-lt"/>
                <a:ea typeface="+mj-ea"/>
              </a:defRPr>
            </a:lvl1pPr>
          </a:lstStyle>
          <a:p>
            <a:pPr>
              <a:defRPr/>
            </a:pPr>
            <a:r>
              <a:rPr lang="en-US" altLang="ja-JP"/>
              <a:t>2022-4-19</a:t>
            </a:r>
          </a:p>
        </p:txBody>
      </p:sp>
      <p:sp>
        <p:nvSpPr>
          <p:cNvPr id="6" name="Rectangle 5"/>
          <p:cNvSpPr>
            <a:spLocks noGrp="1" noChangeArrowheads="1"/>
          </p:cNvSpPr>
          <p:nvPr>
            <p:ph type="ftr" sz="quarter" idx="11"/>
          </p:nvPr>
        </p:nvSpPr>
        <p:spPr>
          <a:xfrm>
            <a:off x="2806700" y="6248400"/>
            <a:ext cx="3962400" cy="457200"/>
          </a:xfrm>
        </p:spPr>
        <p:txBody>
          <a:bodyPr/>
          <a:lstStyle>
            <a:lvl1pPr>
              <a:defRPr sz="1600">
                <a:latin typeface="+mj-lt"/>
                <a:ea typeface="+mj-ea"/>
              </a:defRPr>
            </a:lvl1pPr>
          </a:lstStyle>
          <a:p>
            <a:pPr>
              <a:defRPr/>
            </a:pPr>
            <a:r>
              <a:rPr lang="ja-JP" altLang="en-US"/>
              <a:t>精密測定</a:t>
            </a:r>
            <a:r>
              <a:rPr lang="en-US" altLang="ja-JP"/>
              <a:t>01b</a:t>
            </a:r>
            <a:r>
              <a:rPr lang="ja-JP" altLang="en-US"/>
              <a:t>：長さの歴史とメートルの定義</a:t>
            </a:r>
            <a:endParaRPr lang="en-US" altLang="ja-JP"/>
          </a:p>
        </p:txBody>
      </p:sp>
      <p:sp>
        <p:nvSpPr>
          <p:cNvPr id="7" name="Rectangle 6"/>
          <p:cNvSpPr>
            <a:spLocks noGrp="1" noChangeArrowheads="1"/>
          </p:cNvSpPr>
          <p:nvPr>
            <p:ph type="sldNum" sz="quarter" idx="12"/>
          </p:nvPr>
        </p:nvSpPr>
        <p:spPr>
          <a:xfrm>
            <a:off x="6959600" y="6248400"/>
            <a:ext cx="1905000" cy="457200"/>
          </a:xfrm>
        </p:spPr>
        <p:txBody>
          <a:bodyPr/>
          <a:lstStyle>
            <a:lvl1pPr>
              <a:defRPr sz="2000" b="0">
                <a:latin typeface="+mj-lt"/>
                <a:ea typeface="+mj-ea"/>
              </a:defRPr>
            </a:lvl1pPr>
          </a:lstStyle>
          <a:p>
            <a:pPr>
              <a:defRPr/>
            </a:pPr>
            <a:fld id="{2980D99B-4C32-4316-8989-DB622E220623}" type="slidenum">
              <a:rPr lang="en-US" altLang="ja-JP" smtClean="0"/>
              <a:pPr>
                <a:defRPr/>
              </a:pPr>
              <a:t>‹#›</a:t>
            </a:fld>
            <a:endParaRPr lang="en-US" altLang="ja-JP"/>
          </a:p>
        </p:txBody>
      </p:sp>
      <p:pic>
        <p:nvPicPr>
          <p:cNvPr id="9" name="Picture 7" descr="東大マーク"/>
          <p:cNvPicPr>
            <a:picLocks noChangeAspect="1" noChangeArrowheads="1"/>
          </p:cNvPicPr>
          <p:nvPr/>
        </p:nvPicPr>
        <p:blipFill>
          <a:blip r:embed="rId2" cstate="screen">
            <a:clrChange>
              <a:clrFrom>
                <a:srgbClr val="FFFFFF"/>
              </a:clrFrom>
              <a:clrTo>
                <a:srgbClr val="FFFFFF">
                  <a:alpha val="0"/>
                </a:srgbClr>
              </a:clrTo>
            </a:clrChange>
          </a:blip>
          <a:srcRect/>
          <a:stretch>
            <a:fillRect/>
          </a:stretch>
        </p:blipFill>
        <p:spPr bwMode="auto">
          <a:xfrm>
            <a:off x="7707792" y="5507997"/>
            <a:ext cx="1390452" cy="1296000"/>
          </a:xfrm>
          <a:prstGeom prst="rect">
            <a:avLst/>
          </a:prstGeom>
          <a:noFill/>
          <a:ln w="9525">
            <a:noFill/>
            <a:miter lim="800000"/>
            <a:headEnd/>
            <a:tailEnd/>
          </a:ln>
        </p:spPr>
      </p:pic>
      <p:sp>
        <p:nvSpPr>
          <p:cNvPr id="10" name="AutoShape 7"/>
          <p:cNvSpPr>
            <a:spLocks noChangeArrowheads="1"/>
          </p:cNvSpPr>
          <p:nvPr/>
        </p:nvSpPr>
        <p:spPr bwMode="auto">
          <a:xfrm>
            <a:off x="686095" y="2384932"/>
            <a:ext cx="7776000" cy="108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grpSp>
        <p:nvGrpSpPr>
          <p:cNvPr id="11" name="グループ化 10">
            <a:extLst>
              <a:ext uri="{FF2B5EF4-FFF2-40B4-BE49-F238E27FC236}">
                <a16:creationId xmlns:a16="http://schemas.microsoft.com/office/drawing/2014/main" id="{D8AAEBAA-4750-4F73-BCB2-1CDCEC7B4558}"/>
              </a:ext>
            </a:extLst>
          </p:cNvPr>
          <p:cNvGrpSpPr/>
          <p:nvPr/>
        </p:nvGrpSpPr>
        <p:grpSpPr>
          <a:xfrm>
            <a:off x="79899" y="5465424"/>
            <a:ext cx="2805344" cy="1392576"/>
            <a:chOff x="106532" y="4173723"/>
            <a:chExt cx="2805344" cy="1392576"/>
          </a:xfrm>
        </p:grpSpPr>
        <p:pic>
          <p:nvPicPr>
            <p:cNvPr id="12" name="図 11" descr="アイコン&#10;&#10;自動的に生成された説明">
              <a:extLst>
                <a:ext uri="{FF2B5EF4-FFF2-40B4-BE49-F238E27FC236}">
                  <a16:creationId xmlns:a16="http://schemas.microsoft.com/office/drawing/2014/main" id="{AE43EC45-8939-45FD-B019-140A4BCC4D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6532" y="4173723"/>
              <a:ext cx="1498074" cy="1392576"/>
            </a:xfrm>
            <a:prstGeom prst="rect">
              <a:avLst/>
            </a:prstGeom>
          </p:spPr>
        </p:pic>
        <p:sp>
          <p:nvSpPr>
            <p:cNvPr id="13" name="テキスト ボックス 12">
              <a:extLst>
                <a:ext uri="{FF2B5EF4-FFF2-40B4-BE49-F238E27FC236}">
                  <a16:creationId xmlns:a16="http://schemas.microsoft.com/office/drawing/2014/main" id="{0CA4EA76-B717-488F-A366-10A95AB8B295}"/>
                </a:ext>
              </a:extLst>
            </p:cNvPr>
            <p:cNvSpPr txBox="1"/>
            <p:nvPr userDrawn="1"/>
          </p:nvSpPr>
          <p:spPr>
            <a:xfrm>
              <a:off x="870012" y="5113538"/>
              <a:ext cx="2041864" cy="338554"/>
            </a:xfrm>
            <a:prstGeom prst="rect">
              <a:avLst/>
            </a:prstGeom>
            <a:noFill/>
          </p:spPr>
          <p:txBody>
            <a:bodyPr wrap="square" rtlCol="0">
              <a:spAutoFit/>
            </a:bodyPr>
            <a:lstStyle/>
            <a:p>
              <a:r>
                <a:rPr kumimoji="1" lang="en-US" altLang="ja-JP" sz="1600" b="0" i="1" dirty="0">
                  <a:effectLst/>
                </a:rPr>
                <a:t>Takamasu</a:t>
              </a:r>
              <a:r>
                <a:rPr kumimoji="1" lang="ja-JP" altLang="en-US" sz="1600" b="0" i="1" dirty="0">
                  <a:effectLst/>
                </a:rPr>
                <a:t> </a:t>
              </a:r>
              <a:r>
                <a:rPr kumimoji="1" lang="en-US" altLang="ja-JP" sz="1600" b="0" i="1" dirty="0">
                  <a:effectLst/>
                </a:rPr>
                <a:t>Lab</a:t>
              </a:r>
              <a:endParaRPr kumimoji="1" lang="ja-JP" altLang="en-US" sz="1600" b="0" i="1" dirty="0">
                <a:effectLst/>
              </a:endParaRPr>
            </a:p>
          </p:txBody>
        </p:sp>
      </p:grpSp>
    </p:spTree>
    <p:extLst>
      <p:ext uri="{BB962C8B-B14F-4D97-AF65-F5344CB8AC3E}">
        <p14:creationId xmlns:p14="http://schemas.microsoft.com/office/powerpoint/2010/main" val="2990753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lvl1pPr algn="l">
              <a:defRPr/>
            </a:lvl1pPr>
            <a:lvl2pPr algn="l">
              <a:defRPr/>
            </a:lvl2pPr>
            <a:lvl3pPr algn="l">
              <a:defRPr sz="1900"/>
            </a:lvl3pPr>
            <a:lvl4pPr algn="l">
              <a:defRPr sz="1900"/>
            </a:lvl4pPr>
            <a:lvl5pPr algn="l">
              <a:defRPr sz="19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xfrm>
            <a:off x="789691" y="6453188"/>
            <a:ext cx="1981200" cy="268287"/>
          </a:xfrm>
          <a:ln/>
        </p:spPr>
        <p:txBody>
          <a:bodyPr/>
          <a:lstStyle>
            <a:lvl1pPr>
              <a:defRPr/>
            </a:lvl1pPr>
          </a:lstStyle>
          <a:p>
            <a:pPr>
              <a:defRPr/>
            </a:pPr>
            <a:r>
              <a:rPr lang="en-US" altLang="ja-JP"/>
              <a:t>2022-4-19</a:t>
            </a:r>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t>精密測定</a:t>
            </a:r>
            <a:r>
              <a:rPr lang="en-US" altLang="ja-JP"/>
              <a:t>01b</a:t>
            </a:r>
            <a:r>
              <a:rPr lang="ja-JP" altLang="en-US"/>
              <a:t>：長さの歴史とメートルの定義</a:t>
            </a: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pPr>
              <a:defRPr/>
            </a:pPr>
            <a:fld id="{DB48CCE9-0707-4954-B9B6-E1BBBD99A5CF}" type="slidenum">
              <a:rPr lang="en-US" altLang="ja-JP" smtClean="0"/>
              <a:pPr>
                <a:defRPr/>
              </a:pPr>
              <a:t>‹#›</a:t>
            </a:fld>
            <a:endParaRPr lang="en-US" altLang="ja-JP"/>
          </a:p>
        </p:txBody>
      </p:sp>
      <p:sp>
        <p:nvSpPr>
          <p:cNvPr id="7" name="Line 5">
            <a:extLst>
              <a:ext uri="{FF2B5EF4-FFF2-40B4-BE49-F238E27FC236}">
                <a16:creationId xmlns:a16="http://schemas.microsoft.com/office/drawing/2014/main" id="{EF993BB5-6F27-B1BA-260A-2D3E0D6ABE6E}"/>
              </a:ext>
            </a:extLst>
          </p:cNvPr>
          <p:cNvSpPr>
            <a:spLocks noChangeShapeType="1"/>
          </p:cNvSpPr>
          <p:nvPr userDrawn="1"/>
        </p:nvSpPr>
        <p:spPr bwMode="auto">
          <a:xfrm flipV="1">
            <a:off x="323850" y="6381750"/>
            <a:ext cx="8569325" cy="0"/>
          </a:xfrm>
          <a:prstGeom prst="line">
            <a:avLst/>
          </a:prstGeom>
          <a:noFill/>
          <a:ln w="3175">
            <a:solidFill>
              <a:schemeClr val="accent2"/>
            </a:solidFill>
            <a:round/>
            <a:headEnd/>
            <a:tailEnd/>
          </a:ln>
          <a:effectLst/>
        </p:spPr>
        <p:txBody>
          <a:bodyPr/>
          <a:lstStyle/>
          <a:p>
            <a:pPr>
              <a:defRPr/>
            </a:pPr>
            <a:endParaRPr lang="ja-JP" altLang="en-US"/>
          </a:p>
        </p:txBody>
      </p:sp>
    </p:spTree>
    <p:extLst>
      <p:ext uri="{BB962C8B-B14F-4D97-AF65-F5344CB8AC3E}">
        <p14:creationId xmlns:p14="http://schemas.microsoft.com/office/powerpoint/2010/main" val="3540034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CCE186-D7B6-45CC-2EBF-728257E123DB}"/>
              </a:ext>
            </a:extLst>
          </p:cNvPr>
          <p:cNvSpPr>
            <a:spLocks noGrp="1"/>
          </p:cNvSpPr>
          <p:nvPr>
            <p:ph type="title" hasCustomPrompt="1"/>
          </p:nvPr>
        </p:nvSpPr>
        <p:spPr/>
        <p:txBody>
          <a:bodyPr/>
          <a:lstStyle/>
          <a:p>
            <a:r>
              <a:rPr kumimoji="1" lang="ja-JP" altLang="en-US" dirty="0"/>
              <a:t>メモの書式設定</a:t>
            </a:r>
          </a:p>
        </p:txBody>
      </p:sp>
      <p:sp>
        <p:nvSpPr>
          <p:cNvPr id="3" name="日付プレースホルダー 2">
            <a:extLst>
              <a:ext uri="{FF2B5EF4-FFF2-40B4-BE49-F238E27FC236}">
                <a16:creationId xmlns:a16="http://schemas.microsoft.com/office/drawing/2014/main" id="{76C6C751-BF16-3ED9-BAC6-16210223E2EF}"/>
              </a:ext>
            </a:extLst>
          </p:cNvPr>
          <p:cNvSpPr>
            <a:spLocks noGrp="1"/>
          </p:cNvSpPr>
          <p:nvPr>
            <p:ph type="dt" sz="half" idx="10"/>
          </p:nvPr>
        </p:nvSpPr>
        <p:spPr/>
        <p:txBody>
          <a:bodyPr/>
          <a:lstStyle/>
          <a:p>
            <a:pPr>
              <a:defRPr/>
            </a:pPr>
            <a:r>
              <a:rPr lang="en-US" altLang="ja-JP"/>
              <a:t>2022-4-19</a:t>
            </a:r>
          </a:p>
        </p:txBody>
      </p:sp>
      <p:sp>
        <p:nvSpPr>
          <p:cNvPr id="4" name="フッター プレースホルダー 3">
            <a:extLst>
              <a:ext uri="{FF2B5EF4-FFF2-40B4-BE49-F238E27FC236}">
                <a16:creationId xmlns:a16="http://schemas.microsoft.com/office/drawing/2014/main" id="{2F3516FC-CF9C-4B9A-1C60-68E14B14E08C}"/>
              </a:ext>
            </a:extLst>
          </p:cNvPr>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dirty="0"/>
          </a:p>
        </p:txBody>
      </p:sp>
      <p:sp>
        <p:nvSpPr>
          <p:cNvPr id="5" name="スライド番号プレースホルダー 4">
            <a:extLst>
              <a:ext uri="{FF2B5EF4-FFF2-40B4-BE49-F238E27FC236}">
                <a16:creationId xmlns:a16="http://schemas.microsoft.com/office/drawing/2014/main" id="{B36DE3A7-9809-D7A7-8800-10A8F23E3AE2}"/>
              </a:ext>
            </a:extLst>
          </p:cNvPr>
          <p:cNvSpPr>
            <a:spLocks noGrp="1"/>
          </p:cNvSpPr>
          <p:nvPr>
            <p:ph type="sldNum" sz="quarter" idx="12"/>
          </p:nvPr>
        </p:nvSpPr>
        <p:spPr/>
        <p:txBody>
          <a:bodyPr/>
          <a:lstStyle/>
          <a:p>
            <a:pPr>
              <a:defRPr/>
            </a:pPr>
            <a:fld id="{51F0CE2B-532D-4E85-8E10-4CF8A8BE88A7}" type="slidenum">
              <a:rPr lang="en-US" altLang="ja-JP" smtClean="0"/>
              <a:pPr>
                <a:defRPr/>
              </a:pPr>
              <a:t>‹#›</a:t>
            </a:fld>
            <a:endParaRPr lang="en-US" altLang="ja-JP"/>
          </a:p>
        </p:txBody>
      </p:sp>
      <p:sp>
        <p:nvSpPr>
          <p:cNvPr id="6" name="コンテンツ プレースホルダ 2">
            <a:extLst>
              <a:ext uri="{FF2B5EF4-FFF2-40B4-BE49-F238E27FC236}">
                <a16:creationId xmlns:a16="http://schemas.microsoft.com/office/drawing/2014/main" id="{A7DD1ACE-9216-8629-A789-6FD562640702}"/>
              </a:ext>
            </a:extLst>
          </p:cNvPr>
          <p:cNvSpPr>
            <a:spLocks noGrp="1"/>
          </p:cNvSpPr>
          <p:nvPr>
            <p:ph idx="1"/>
          </p:nvPr>
        </p:nvSpPr>
        <p:spPr>
          <a:xfrm>
            <a:off x="250825" y="908050"/>
            <a:ext cx="8642350" cy="5400675"/>
          </a:xfrm>
        </p:spPr>
        <p:txBody>
          <a:bodyPr/>
          <a:lstStyle>
            <a:lvl1pPr algn="l">
              <a:defRPr sz="2000"/>
            </a:lvl1pPr>
            <a:lvl2pPr algn="l">
              <a:defRPr sz="1800"/>
            </a:lvl2pPr>
            <a:lvl3pPr algn="l">
              <a:defRPr sz="1600"/>
            </a:lvl3pPr>
            <a:lvl4pPr algn="l">
              <a:defRPr sz="1600"/>
            </a:lvl4pPr>
            <a:lvl5pPr algn="l">
              <a:defRPr sz="16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Tree>
    <p:extLst>
      <p:ext uri="{BB962C8B-B14F-4D97-AF65-F5344CB8AC3E}">
        <p14:creationId xmlns:p14="http://schemas.microsoft.com/office/powerpoint/2010/main" val="3595303751"/>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a:t>マスター タイトルの書式設定</a:t>
            </a:r>
            <a:endParaRPr lang="ja-JP" altLang="en-US" dirty="0"/>
          </a:p>
        </p:txBody>
      </p:sp>
      <p:sp>
        <p:nvSpPr>
          <p:cNvPr id="4" name="Rectangle 6"/>
          <p:cNvSpPr>
            <a:spLocks noGrp="1" noChangeArrowheads="1"/>
          </p:cNvSpPr>
          <p:nvPr>
            <p:ph type="dt" sz="half" idx="10"/>
          </p:nvPr>
        </p:nvSpPr>
        <p:spPr>
          <a:ln/>
        </p:spPr>
        <p:txBody>
          <a:bodyPr/>
          <a:lstStyle>
            <a:lvl1pPr>
              <a:defRPr/>
            </a:lvl1pPr>
          </a:lstStyle>
          <a:p>
            <a:pPr>
              <a:defRPr/>
            </a:pPr>
            <a:r>
              <a:rPr lang="en-US" altLang="ja-JP"/>
              <a:t>2022-4-19</a:t>
            </a:r>
            <a:endParaRPr lang="en-US" altLang="ja-JP" dirty="0"/>
          </a:p>
        </p:txBody>
      </p:sp>
      <p:sp>
        <p:nvSpPr>
          <p:cNvPr id="5" name="Rectangle 7"/>
          <p:cNvSpPr>
            <a:spLocks noGrp="1" noChangeArrowheads="1"/>
          </p:cNvSpPr>
          <p:nvPr>
            <p:ph type="ftr" sz="quarter" idx="11"/>
          </p:nvPr>
        </p:nvSpPr>
        <p:spPr>
          <a:ln/>
        </p:spPr>
        <p:txBody>
          <a:bodyPr/>
          <a:lstStyle>
            <a:lvl1pPr>
              <a:defRPr/>
            </a:lvl1pPr>
          </a:lstStyle>
          <a:p>
            <a:pPr>
              <a:defRPr/>
            </a:pPr>
            <a:r>
              <a:rPr lang="ja-JP" altLang="en-US"/>
              <a:t>精密測定</a:t>
            </a:r>
            <a:r>
              <a:rPr lang="en-US" altLang="ja-JP"/>
              <a:t>01b</a:t>
            </a:r>
            <a:r>
              <a:rPr lang="ja-JP" altLang="en-US"/>
              <a:t>：長さの歴史とメートルの定義</a:t>
            </a:r>
            <a:endParaRPr lang="en-US" altLang="ja-JP" dirty="0"/>
          </a:p>
        </p:txBody>
      </p:sp>
      <p:sp>
        <p:nvSpPr>
          <p:cNvPr id="6" name="Rectangle 8"/>
          <p:cNvSpPr>
            <a:spLocks noGrp="1" noChangeArrowheads="1"/>
          </p:cNvSpPr>
          <p:nvPr>
            <p:ph type="sldNum" sz="quarter" idx="12"/>
          </p:nvPr>
        </p:nvSpPr>
        <p:spPr>
          <a:ln/>
        </p:spPr>
        <p:txBody>
          <a:bodyPr/>
          <a:lstStyle>
            <a:lvl1pPr>
              <a:defRPr/>
            </a:lvl1pPr>
          </a:lstStyle>
          <a:p>
            <a:pPr>
              <a:defRPr/>
            </a:pPr>
            <a:fld id="{2D6E2DEE-09BD-4B34-8E05-01485BD83C03}" type="slidenum">
              <a:rPr lang="en-US" altLang="ja-JP" smtClean="0"/>
              <a:pPr>
                <a:defRPr/>
              </a:pPr>
              <a:t>‹#›</a:t>
            </a:fld>
            <a:endParaRPr lang="en-US" altLang="ja-JP"/>
          </a:p>
        </p:txBody>
      </p:sp>
      <p:sp>
        <p:nvSpPr>
          <p:cNvPr id="7" name="AutoShape 4">
            <a:extLst>
              <a:ext uri="{FF2B5EF4-FFF2-40B4-BE49-F238E27FC236}">
                <a16:creationId xmlns:a16="http://schemas.microsoft.com/office/drawing/2014/main" id="{43150E5A-C52F-C280-D318-D63291995F02}"/>
              </a:ext>
            </a:extLst>
          </p:cNvPr>
          <p:cNvSpPr>
            <a:spLocks noChangeArrowheads="1"/>
          </p:cNvSpPr>
          <p:nvPr userDrawn="1"/>
        </p:nvSpPr>
        <p:spPr bwMode="auto">
          <a:xfrm flipV="1">
            <a:off x="250825" y="692150"/>
            <a:ext cx="8569325" cy="69850"/>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rot="10800000"/>
          <a:lstStyle/>
          <a:p>
            <a:pPr>
              <a:defRPr/>
            </a:pPr>
            <a:endParaRPr kumimoji="0" lang="ja-JP" altLang="ja-JP" sz="2400">
              <a:latin typeface="Times New Roman" pitchFamily="18" charset="0"/>
              <a:ea typeface="ＭＳ Ｐゴシック" charset="-128"/>
            </a:endParaRPr>
          </a:p>
        </p:txBody>
      </p:sp>
      <p:sp>
        <p:nvSpPr>
          <p:cNvPr id="8" name="Line 5">
            <a:extLst>
              <a:ext uri="{FF2B5EF4-FFF2-40B4-BE49-F238E27FC236}">
                <a16:creationId xmlns:a16="http://schemas.microsoft.com/office/drawing/2014/main" id="{6DE1ED7A-2D43-849C-AAF2-52CF767A0EA8}"/>
              </a:ext>
            </a:extLst>
          </p:cNvPr>
          <p:cNvSpPr>
            <a:spLocks noChangeShapeType="1"/>
          </p:cNvSpPr>
          <p:nvPr userDrawn="1"/>
        </p:nvSpPr>
        <p:spPr bwMode="auto">
          <a:xfrm flipV="1">
            <a:off x="323850" y="6381750"/>
            <a:ext cx="8569325" cy="0"/>
          </a:xfrm>
          <a:prstGeom prst="line">
            <a:avLst/>
          </a:prstGeom>
          <a:noFill/>
          <a:ln w="3175">
            <a:solidFill>
              <a:schemeClr val="accent2"/>
            </a:solidFill>
            <a:round/>
            <a:headEnd/>
            <a:tailEnd/>
          </a:ln>
          <a:effectLst/>
        </p:spPr>
        <p:txBody>
          <a:bodyPr/>
          <a:lstStyle/>
          <a:p>
            <a:pPr>
              <a:defRPr/>
            </a:pPr>
            <a:endParaRPr lang="ja-JP" altLang="en-US"/>
          </a:p>
        </p:txBody>
      </p:sp>
    </p:spTree>
    <p:extLst>
      <p:ext uri="{BB962C8B-B14F-4D97-AF65-F5344CB8AC3E}">
        <p14:creationId xmlns:p14="http://schemas.microsoft.com/office/powerpoint/2010/main" val="19800866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pic>
        <p:nvPicPr>
          <p:cNvPr id="12" name="図 11" descr="アイコン&#10;&#10;自動的に生成された説明">
            <a:extLst>
              <a:ext uri="{FF2B5EF4-FFF2-40B4-BE49-F238E27FC236}">
                <a16:creationId xmlns:a16="http://schemas.microsoft.com/office/drawing/2014/main" id="{62BB5ABD-114F-4DE0-9E02-7D133AD8CFC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4401" y="5748601"/>
            <a:ext cx="1154097" cy="1072823"/>
          </a:xfrm>
          <a:prstGeom prst="rect">
            <a:avLst/>
          </a:prstGeom>
        </p:spPr>
      </p:pic>
      <p:sp>
        <p:nvSpPr>
          <p:cNvPr id="3075" name="Rectangle 3"/>
          <p:cNvSpPr>
            <a:spLocks noGrp="1" noChangeArrowheads="1"/>
          </p:cNvSpPr>
          <p:nvPr>
            <p:ph type="body" idx="1"/>
          </p:nvPr>
        </p:nvSpPr>
        <p:spPr bwMode="auto">
          <a:xfrm>
            <a:off x="250825" y="908050"/>
            <a:ext cx="8642350"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47810" name="Rectangle 2"/>
          <p:cNvSpPr>
            <a:spLocks noGrp="1" noChangeArrowheads="1"/>
          </p:cNvSpPr>
          <p:nvPr>
            <p:ph type="title"/>
          </p:nvPr>
        </p:nvSpPr>
        <p:spPr bwMode="auto">
          <a:xfrm>
            <a:off x="179388" y="188913"/>
            <a:ext cx="8713787" cy="4603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247814" name="Rectangle 6"/>
          <p:cNvSpPr>
            <a:spLocks noGrp="1" noChangeArrowheads="1"/>
          </p:cNvSpPr>
          <p:nvPr>
            <p:ph type="dt" sz="half" idx="2"/>
          </p:nvPr>
        </p:nvSpPr>
        <p:spPr bwMode="auto">
          <a:xfrm>
            <a:off x="1009777" y="6462332"/>
            <a:ext cx="1285367" cy="2767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600">
                <a:latin typeface="+mj-lt"/>
                <a:ea typeface="+mj-ea"/>
                <a:cs typeface="+mn-cs"/>
              </a:defRPr>
            </a:lvl1pPr>
          </a:lstStyle>
          <a:p>
            <a:pPr>
              <a:defRPr/>
            </a:pPr>
            <a:r>
              <a:rPr lang="en-US" altLang="ja-JP"/>
              <a:t>2022-4-19</a:t>
            </a:r>
          </a:p>
        </p:txBody>
      </p:sp>
      <p:sp>
        <p:nvSpPr>
          <p:cNvPr id="247815" name="Rectangle 7"/>
          <p:cNvSpPr>
            <a:spLocks noGrp="1" noChangeArrowheads="1"/>
          </p:cNvSpPr>
          <p:nvPr>
            <p:ph type="ftr" sz="quarter" idx="3"/>
          </p:nvPr>
        </p:nvSpPr>
        <p:spPr bwMode="auto">
          <a:xfrm>
            <a:off x="2411413" y="6453188"/>
            <a:ext cx="4752975"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600">
                <a:latin typeface="+mj-lt"/>
                <a:ea typeface="+mj-ea"/>
                <a:cs typeface="+mn-cs"/>
              </a:defRPr>
            </a:lvl1pPr>
          </a:lstStyle>
          <a:p>
            <a:pPr>
              <a:defRPr/>
            </a:pPr>
            <a:r>
              <a:rPr lang="ja-JP" altLang="en-US"/>
              <a:t>精密測定</a:t>
            </a:r>
            <a:r>
              <a:rPr lang="en-US" altLang="ja-JP"/>
              <a:t>01b</a:t>
            </a:r>
            <a:r>
              <a:rPr lang="ja-JP" altLang="en-US"/>
              <a:t>：長さの歴史とメートルの定義</a:t>
            </a:r>
            <a:endParaRPr lang="en-US" altLang="ja-JP" dirty="0"/>
          </a:p>
        </p:txBody>
      </p:sp>
      <p:sp>
        <p:nvSpPr>
          <p:cNvPr id="247816" name="Rectangle 8"/>
          <p:cNvSpPr>
            <a:spLocks noGrp="1" noChangeArrowheads="1"/>
          </p:cNvSpPr>
          <p:nvPr>
            <p:ph type="sldNum" sz="quarter" idx="4"/>
          </p:nvPr>
        </p:nvSpPr>
        <p:spPr bwMode="auto">
          <a:xfrm>
            <a:off x="7380288" y="6453188"/>
            <a:ext cx="1512887" cy="2682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2000" b="1">
                <a:latin typeface="+mj-lt"/>
                <a:ea typeface="+mj-ea"/>
                <a:cs typeface="+mn-cs"/>
              </a:defRPr>
            </a:lvl1pPr>
          </a:lstStyle>
          <a:p>
            <a:pPr>
              <a:defRPr/>
            </a:pPr>
            <a:fld id="{51F0CE2B-532D-4E85-8E10-4CF8A8BE88A7}" type="slidenum">
              <a:rPr lang="en-US" altLang="ja-JP" smtClean="0"/>
              <a:pPr>
                <a:defRPr/>
              </a:pPr>
              <a:t>‹#›</a:t>
            </a:fld>
            <a:endParaRPr lang="en-US" altLang="ja-JP"/>
          </a:p>
        </p:txBody>
      </p:sp>
      <p:sp>
        <p:nvSpPr>
          <p:cNvPr id="9" name="正方形/長方形 8"/>
          <p:cNvSpPr/>
          <p:nvPr/>
        </p:nvSpPr>
        <p:spPr bwMode="auto">
          <a:xfrm>
            <a:off x="981438" y="6375400"/>
            <a:ext cx="7920000" cy="36000"/>
          </a:xfrm>
          <a:prstGeom prst="rect">
            <a:avLst/>
          </a:prstGeom>
          <a:gradFill flip="none" rotWithShape="1">
            <a:gsLst>
              <a:gs pos="68000">
                <a:srgbClr val="FF0000"/>
              </a:gs>
              <a:gs pos="50000">
                <a:srgbClr val="FFFF99"/>
              </a:gs>
            </a:gsLst>
            <a:lin ang="10800000" scaled="1"/>
            <a:tileRect/>
          </a:gradFill>
          <a:ln w="222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w="38100">
                <a:solidFill>
                  <a:srgbClr val="FF0000"/>
                </a:solidFill>
              </a:ln>
              <a:solidFill>
                <a:schemeClr val="tx1"/>
              </a:solidFill>
              <a:effectLst/>
              <a:latin typeface="Arial" charset="0"/>
              <a:ea typeface="ＭＳ ゴシック" pitchFamily="49" charset="-128"/>
              <a:cs typeface="Arial" charset="0"/>
            </a:endParaRPr>
          </a:p>
        </p:txBody>
      </p:sp>
      <p:sp>
        <p:nvSpPr>
          <p:cNvPr id="10" name="AutoShape 7"/>
          <p:cNvSpPr>
            <a:spLocks noChangeArrowheads="1"/>
          </p:cNvSpPr>
          <p:nvPr/>
        </p:nvSpPr>
        <p:spPr bwMode="auto">
          <a:xfrm>
            <a:off x="165100" y="673100"/>
            <a:ext cx="8712200" cy="72000"/>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gradFill flip="none" rotWithShape="1">
            <a:gsLst>
              <a:gs pos="81000">
                <a:srgbClr val="FF0000"/>
              </a:gs>
              <a:gs pos="54000">
                <a:srgbClr val="FFFF99"/>
              </a:gs>
            </a:gsLst>
            <a:lin ang="10800000" scaled="1"/>
            <a:tileRect/>
          </a:gradFill>
          <a:ln w="9525">
            <a:solidFill>
              <a:schemeClr val="accent2"/>
            </a:solidFill>
            <a:round/>
            <a:headEnd/>
            <a:tailEnd/>
          </a:ln>
        </p:spPr>
        <p:txBody>
          <a:bodyPr/>
          <a:lstStyle/>
          <a:p>
            <a:pPr>
              <a:defRPr/>
            </a:pPr>
            <a:endParaRPr kumimoji="0" lang="ja-JP" altLang="ja-JP" sz="2400">
              <a:latin typeface="Times New Roman" pitchFamily="18" charset="0"/>
              <a:ea typeface="ＭＳ Ｐゴシック" charset="-128"/>
              <a:cs typeface="+mn-cs"/>
            </a:endParaRPr>
          </a:p>
        </p:txBody>
      </p:sp>
    </p:spTree>
    <p:extLst>
      <p:ext uri="{BB962C8B-B14F-4D97-AF65-F5344CB8AC3E}">
        <p14:creationId xmlns:p14="http://schemas.microsoft.com/office/powerpoint/2010/main" val="234457642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Lst>
  <p:hf hdr="0"/>
  <p:txStyles>
    <p:titleStyle>
      <a:lvl1pPr algn="l" rtl="0" eaLnBrk="1" fontAlgn="base" hangingPunct="1">
        <a:spcBef>
          <a:spcPct val="0"/>
        </a:spcBef>
        <a:spcAft>
          <a:spcPct val="0"/>
        </a:spcAft>
        <a:defRPr kumimoji="1" sz="3000" b="1">
          <a:solidFill>
            <a:schemeClr val="tx1"/>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2pPr>
      <a:lvl3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3pPr>
      <a:lvl4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4pPr>
      <a:lvl5pPr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5pPr>
      <a:lvl6pPr marL="4572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6pPr>
      <a:lvl7pPr marL="9144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7pPr>
      <a:lvl8pPr marL="13716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8pPr>
      <a:lvl9pPr marL="1828800" algn="l" rtl="0" eaLnBrk="1" fontAlgn="base" hangingPunct="1">
        <a:spcBef>
          <a:spcPct val="0"/>
        </a:spcBef>
        <a:spcAft>
          <a:spcPct val="0"/>
        </a:spcAft>
        <a:defRPr kumimoji="1" sz="3000" b="1">
          <a:solidFill>
            <a:schemeClr val="tx2"/>
          </a:solidFill>
          <a:effectLst>
            <a:outerShdw blurRad="38100" dist="38100" dir="2700000" algn="tl">
              <a:srgbClr val="C0C0C0"/>
            </a:outerShdw>
          </a:effectLst>
          <a:latin typeface="Arial" charset="0"/>
          <a:ea typeface="ＭＳ ゴシック" pitchFamily="49" charset="-128"/>
        </a:defRPr>
      </a:lvl9pPr>
    </p:titleStyle>
    <p:bodyStyle>
      <a:lvl1pPr marL="469900" indent="-469900" algn="l" rtl="0" eaLnBrk="1" fontAlgn="base" hangingPunct="1">
        <a:spcBef>
          <a:spcPct val="30000"/>
        </a:spcBef>
        <a:spcAft>
          <a:spcPct val="0"/>
        </a:spcAft>
        <a:buClr>
          <a:schemeClr val="accent2"/>
        </a:buClr>
        <a:buFont typeface="Wingdings" pitchFamily="2" charset="2"/>
        <a:buChar char="n"/>
        <a:defRPr kumimoji="1" sz="2200">
          <a:solidFill>
            <a:schemeClr val="tx1"/>
          </a:solidFill>
          <a:latin typeface="+mj-lt"/>
          <a:ea typeface="+mj-ea"/>
          <a:cs typeface="+mn-cs"/>
        </a:defRPr>
      </a:lvl1pPr>
      <a:lvl2pPr marL="908050" indent="-436563" algn="l" rtl="0" eaLnBrk="1" fontAlgn="base" hangingPunct="1">
        <a:spcBef>
          <a:spcPct val="0"/>
        </a:spcBef>
        <a:spcAft>
          <a:spcPct val="0"/>
        </a:spcAft>
        <a:buClr>
          <a:srgbClr val="FFCC00"/>
        </a:buClr>
        <a:buFont typeface="Wingdings" pitchFamily="2" charset="2"/>
        <a:buChar char="n"/>
        <a:defRPr kumimoji="1" sz="2000">
          <a:solidFill>
            <a:srgbClr val="00002A"/>
          </a:solidFill>
          <a:latin typeface="+mj-lt"/>
          <a:ea typeface="+mj-ea"/>
        </a:defRPr>
      </a:lvl2pPr>
      <a:lvl3pPr marL="1304925" indent="-395288" algn="l" rtl="0" eaLnBrk="1" fontAlgn="base" hangingPunct="1">
        <a:spcBef>
          <a:spcPct val="0"/>
        </a:spcBef>
        <a:spcAft>
          <a:spcPct val="0"/>
        </a:spcAft>
        <a:buClr>
          <a:srgbClr val="FF3399"/>
        </a:buClr>
        <a:buFont typeface="Wingdings" pitchFamily="2" charset="2"/>
        <a:buChar char="n"/>
        <a:defRPr kumimoji="1" sz="1900">
          <a:solidFill>
            <a:srgbClr val="00002A"/>
          </a:solidFill>
          <a:latin typeface="+mj-lt"/>
          <a:ea typeface="+mj-ea"/>
        </a:defRPr>
      </a:lvl3pPr>
      <a:lvl4pPr marL="1693863" indent="-387350" algn="l" rtl="0" eaLnBrk="1" fontAlgn="base" hangingPunct="1">
        <a:spcBef>
          <a:spcPct val="0"/>
        </a:spcBef>
        <a:spcAft>
          <a:spcPct val="0"/>
        </a:spcAft>
        <a:buClr>
          <a:schemeClr val="accent2"/>
        </a:buClr>
        <a:buFont typeface="Wingdings" pitchFamily="2" charset="2"/>
        <a:buChar char="n"/>
        <a:defRPr kumimoji="1" sz="1600">
          <a:solidFill>
            <a:srgbClr val="00002A"/>
          </a:solidFill>
          <a:latin typeface="+mj-lt"/>
          <a:ea typeface="+mj-ea"/>
        </a:defRPr>
      </a:lvl4pPr>
      <a:lvl5pPr marL="20939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j-lt"/>
          <a:ea typeface="+mj-ea"/>
        </a:defRPr>
      </a:lvl5pPr>
      <a:lvl6pPr marL="25511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6pPr>
      <a:lvl7pPr marL="30083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7pPr>
      <a:lvl8pPr marL="34655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8pPr>
      <a:lvl9pPr marL="3922713" indent="-398463" algn="l" rtl="0" eaLnBrk="1" fontAlgn="base" hangingPunct="1">
        <a:spcBef>
          <a:spcPct val="0"/>
        </a:spcBef>
        <a:spcAft>
          <a:spcPct val="0"/>
        </a:spcAft>
        <a:buClr>
          <a:schemeClr val="accent2"/>
        </a:buClr>
        <a:buFont typeface="Wingdings" pitchFamily="2" charset="2"/>
        <a:buChar char="§"/>
        <a:defRPr kumimoji="1" sz="1600">
          <a:solidFill>
            <a:srgbClr val="00002A"/>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5.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image" Target="../media/image20.jpeg"/></Relationships>
</file>

<file path=ppt/slides/_rels/slide2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4.emf"/></Relationships>
</file>

<file path=ppt/slides/_rels/slide2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8.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p:cNvSpPr>
            <a:spLocks noGrp="1" noChangeArrowheads="1"/>
          </p:cNvSpPr>
          <p:nvPr>
            <p:ph type="ctrTitle"/>
          </p:nvPr>
        </p:nvSpPr>
        <p:spPr/>
        <p:txBody>
          <a:bodyPr/>
          <a:lstStyle/>
          <a:p>
            <a:r>
              <a:rPr lang="ja-JP" altLang="en-US" dirty="0"/>
              <a:t>精密測定</a:t>
            </a:r>
            <a:r>
              <a:rPr lang="en-US" altLang="ja-JP" dirty="0"/>
              <a:t>01b</a:t>
            </a:r>
            <a:br>
              <a:rPr lang="ja-JP" altLang="en-US" dirty="0"/>
            </a:br>
            <a:br>
              <a:rPr lang="ja-JP" altLang="en-US" dirty="0"/>
            </a:br>
            <a:r>
              <a:rPr lang="ja-JP" altLang="en-US" dirty="0"/>
              <a:t>長さ</a:t>
            </a:r>
            <a:r>
              <a:rPr lang="ja-JP" altLang="ja-JP" dirty="0"/>
              <a:t>の歴史</a:t>
            </a:r>
            <a:r>
              <a:rPr lang="ja-JP" altLang="en-US" dirty="0"/>
              <a:t>とメートルの定義</a:t>
            </a:r>
          </a:p>
        </p:txBody>
      </p:sp>
      <p:sp>
        <p:nvSpPr>
          <p:cNvPr id="3075" name="Rectangle 3"/>
          <p:cNvSpPr>
            <a:spLocks noGrp="1" noChangeArrowheads="1"/>
          </p:cNvSpPr>
          <p:nvPr>
            <p:ph type="subTitle" idx="1"/>
          </p:nvPr>
        </p:nvSpPr>
        <p:spPr/>
        <p:txBody>
          <a:bodyPr/>
          <a:lstStyle/>
          <a:p>
            <a:r>
              <a:rPr lang="en-US" altLang="ja-JP" dirty="0"/>
              <a:t>2022</a:t>
            </a:r>
            <a:r>
              <a:rPr lang="ja-JP" altLang="en-US" dirty="0"/>
              <a:t>年</a:t>
            </a:r>
            <a:r>
              <a:rPr lang="en-US" altLang="ja-JP" dirty="0"/>
              <a:t>4</a:t>
            </a:r>
            <a:r>
              <a:rPr lang="ja-JP" altLang="en-US" dirty="0"/>
              <a:t>月</a:t>
            </a:r>
            <a:r>
              <a:rPr lang="en-US" altLang="ja-JP" dirty="0"/>
              <a:t>19</a:t>
            </a:r>
            <a:r>
              <a:rPr lang="ja-JP" altLang="en-US" dirty="0"/>
              <a:t>日</a:t>
            </a:r>
            <a:endParaRPr lang="en-US" altLang="ja-JP" dirty="0"/>
          </a:p>
          <a:p>
            <a:r>
              <a:rPr lang="ja-JP" altLang="en-US" dirty="0"/>
              <a:t>高増計測工学研究所</a:t>
            </a:r>
          </a:p>
          <a:p>
            <a:r>
              <a:rPr lang="ja-JP" altLang="en-US" dirty="0"/>
              <a:t>東京大学　名誉教授　高増潔</a:t>
            </a:r>
          </a:p>
          <a:p>
            <a:r>
              <a:rPr lang="en-US" altLang="ja-JP" dirty="0"/>
              <a:t>https://www.takamasu-lab.org/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4A743EC8-AB55-4E10-911D-C2ED5E59F57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56248" y="149352"/>
            <a:ext cx="2404872" cy="3874516"/>
          </a:xfrm>
          <a:prstGeom prst="rect">
            <a:avLst/>
          </a:prstGeom>
        </p:spPr>
      </p:pic>
      <p:sp>
        <p:nvSpPr>
          <p:cNvPr id="23558" name="Rectangle 3"/>
          <p:cNvSpPr>
            <a:spLocks noGrp="1" noChangeArrowheads="1"/>
          </p:cNvSpPr>
          <p:nvPr>
            <p:ph idx="1"/>
          </p:nvPr>
        </p:nvSpPr>
        <p:spPr>
          <a:xfrm>
            <a:off x="250825" y="908050"/>
            <a:ext cx="5775071" cy="5400675"/>
          </a:xfrm>
        </p:spPr>
        <p:txBody>
          <a:bodyPr/>
          <a:lstStyle/>
          <a:p>
            <a:pPr eaLnBrk="1" hangingPunct="1"/>
            <a:r>
              <a:rPr lang="en-US" altLang="ja-JP" dirty="0"/>
              <a:t>1792</a:t>
            </a:r>
            <a:r>
              <a:rPr lang="ja-JP" altLang="en-US" dirty="0"/>
              <a:t>～</a:t>
            </a:r>
            <a:r>
              <a:rPr lang="en-US" altLang="ja-JP" dirty="0"/>
              <a:t>1798</a:t>
            </a:r>
            <a:r>
              <a:rPr lang="ja-JP" altLang="en-US" dirty="0"/>
              <a:t>：ダンケルクからバルセロナ（北緯</a:t>
            </a:r>
            <a:r>
              <a:rPr lang="en-US" altLang="ja-JP" dirty="0"/>
              <a:t>51</a:t>
            </a:r>
            <a:r>
              <a:rPr lang="ja-JP" altLang="en-US" dirty="0"/>
              <a:t>度から北緯</a:t>
            </a:r>
            <a:r>
              <a:rPr lang="en-US" altLang="ja-JP" dirty="0"/>
              <a:t>41</a:t>
            </a:r>
            <a:r>
              <a:rPr lang="ja-JP" altLang="en-US" dirty="0"/>
              <a:t>度）まで測量</a:t>
            </a:r>
            <a:endParaRPr lang="en-US" altLang="ja-JP" dirty="0"/>
          </a:p>
          <a:p>
            <a:pPr eaLnBrk="1" hangingPunct="1"/>
            <a:r>
              <a:rPr lang="en-US" altLang="ja-JP" dirty="0"/>
              <a:t>1879</a:t>
            </a:r>
            <a:r>
              <a:rPr lang="ja-JP" altLang="en-US" dirty="0"/>
              <a:t>：メートル条約，メートル原器（</a:t>
            </a:r>
            <a:r>
              <a:rPr lang="en-US" altLang="ja-JP" dirty="0"/>
              <a:t>Pt 90</a:t>
            </a:r>
            <a:r>
              <a:rPr lang="ja-JP" altLang="en-US" dirty="0"/>
              <a:t> </a:t>
            </a:r>
            <a:r>
              <a:rPr lang="en-US" altLang="ja-JP" dirty="0"/>
              <a:t>%</a:t>
            </a:r>
            <a:r>
              <a:rPr lang="ja-JP" altLang="en-US" dirty="0"/>
              <a:t>，</a:t>
            </a:r>
            <a:r>
              <a:rPr lang="en-US" altLang="ja-JP" dirty="0" err="1"/>
              <a:t>Ir</a:t>
            </a:r>
            <a:r>
              <a:rPr lang="en-US" altLang="ja-JP" dirty="0"/>
              <a:t> 10</a:t>
            </a:r>
            <a:r>
              <a:rPr lang="ja-JP" altLang="en-US" dirty="0"/>
              <a:t> </a:t>
            </a:r>
            <a:r>
              <a:rPr lang="en-US" altLang="ja-JP" dirty="0"/>
              <a:t>%</a:t>
            </a:r>
            <a:r>
              <a:rPr lang="ja-JP" altLang="en-US" dirty="0"/>
              <a:t>）</a:t>
            </a:r>
            <a:endParaRPr lang="en-US" altLang="ja-JP" dirty="0"/>
          </a:p>
          <a:p>
            <a:pPr lvl="1"/>
            <a:r>
              <a:rPr lang="ja-JP" altLang="en-US" dirty="0"/>
              <a:t>フランスのトレスカが考案した形状（断面が</a:t>
            </a:r>
            <a:r>
              <a:rPr lang="en-US" altLang="ja-JP" dirty="0"/>
              <a:t>H</a:t>
            </a:r>
            <a:r>
              <a:rPr lang="ja-JP" altLang="en-US" dirty="0"/>
              <a:t>型）．曲げに強く，温度変化による伸び縮みも少ない</a:t>
            </a:r>
            <a:endParaRPr lang="en-US" altLang="ja-JP" dirty="0"/>
          </a:p>
          <a:p>
            <a:pPr lvl="1"/>
            <a:r>
              <a:rPr lang="ja-JP" altLang="en-US" dirty="0">
                <a:solidFill>
                  <a:srgbClr val="FF0000"/>
                </a:solidFill>
              </a:rPr>
              <a:t>長さは</a:t>
            </a:r>
            <a:r>
              <a:rPr lang="en-US" altLang="ja-JP" dirty="0">
                <a:solidFill>
                  <a:srgbClr val="FF0000"/>
                </a:solidFill>
              </a:rPr>
              <a:t>0</a:t>
            </a:r>
            <a:r>
              <a:rPr lang="ja-JP" altLang="en-US" dirty="0">
                <a:solidFill>
                  <a:srgbClr val="FF0000"/>
                </a:solidFill>
              </a:rPr>
              <a:t> </a:t>
            </a:r>
            <a:r>
              <a:rPr lang="en-US" altLang="ja-JP" dirty="0">
                <a:solidFill>
                  <a:srgbClr val="FF0000"/>
                </a:solidFill>
                <a:latin typeface="Times New Roman" panose="02020603050405020304" pitchFamily="18" charset="0"/>
                <a:cs typeface="Times New Roman" panose="02020603050405020304" pitchFamily="18" charset="0"/>
              </a:rPr>
              <a:t>º</a:t>
            </a:r>
            <a:r>
              <a:rPr lang="en-US" altLang="ja-JP" dirty="0">
                <a:solidFill>
                  <a:srgbClr val="FF0000"/>
                </a:solidFill>
              </a:rPr>
              <a:t>C</a:t>
            </a:r>
            <a:r>
              <a:rPr lang="ja-JP" altLang="en-US" dirty="0">
                <a:solidFill>
                  <a:srgbClr val="FF0000"/>
                </a:solidFill>
              </a:rPr>
              <a:t>で定義</a:t>
            </a:r>
            <a:r>
              <a:rPr lang="ja-JP" altLang="en-US" dirty="0"/>
              <a:t>（氷水で温度を一定）</a:t>
            </a:r>
            <a:endParaRPr lang="en-US" altLang="ja-JP" dirty="0"/>
          </a:p>
          <a:p>
            <a:pPr eaLnBrk="1"/>
            <a:r>
              <a:rPr lang="ja-JP" altLang="en-US" dirty="0"/>
              <a:t>新度量衡：</a:t>
            </a:r>
            <a:r>
              <a:rPr lang="fr-FR" altLang="ja-JP" dirty="0"/>
              <a:t>12</a:t>
            </a:r>
            <a:r>
              <a:rPr lang="ja-JP" altLang="en-US" dirty="0"/>
              <a:t>進法，</a:t>
            </a:r>
            <a:r>
              <a:rPr lang="fr-FR" altLang="ja-JP" dirty="0"/>
              <a:t>8</a:t>
            </a:r>
            <a:r>
              <a:rPr lang="ja-JP" altLang="en-US" dirty="0"/>
              <a:t>進法，</a:t>
            </a:r>
            <a:r>
              <a:rPr lang="fr-FR" altLang="ja-JP" dirty="0"/>
              <a:t>11</a:t>
            </a:r>
            <a:r>
              <a:rPr lang="ja-JP" altLang="en-US" dirty="0"/>
              <a:t>進法などの意見があった</a:t>
            </a:r>
          </a:p>
          <a:p>
            <a:pPr lvl="1" eaLnBrk="1"/>
            <a:r>
              <a:rPr lang="fr-FR" altLang="ja-JP" dirty="0"/>
              <a:t>0.1 m</a:t>
            </a:r>
            <a:r>
              <a:rPr lang="ja-JP" altLang="en-US" dirty="0"/>
              <a:t>，</a:t>
            </a:r>
            <a:r>
              <a:rPr lang="fr-FR" altLang="ja-JP" dirty="0"/>
              <a:t>10 m </a:t>
            </a:r>
            <a:r>
              <a:rPr lang="ja-JP" altLang="en-US" dirty="0"/>
              <a:t>それぞれに別の名前を考えていたが，</a:t>
            </a:r>
            <a:r>
              <a:rPr lang="fr-FR" altLang="ja-JP" dirty="0"/>
              <a:t>k</a:t>
            </a:r>
            <a:r>
              <a:rPr lang="ja-JP" altLang="en-US" dirty="0"/>
              <a:t>や</a:t>
            </a:r>
            <a:r>
              <a:rPr lang="fr-FR" altLang="ja-JP" dirty="0"/>
              <a:t>m</a:t>
            </a:r>
            <a:r>
              <a:rPr lang="ja-JP" altLang="en-US" dirty="0"/>
              <a:t>を使うアイデアがでた</a:t>
            </a:r>
            <a:endParaRPr lang="en-US" altLang="ja-JP" dirty="0"/>
          </a:p>
          <a:p>
            <a:pPr lvl="1" eaLnBrk="1"/>
            <a:r>
              <a:rPr lang="ja-JP" altLang="en-US" dirty="0">
                <a:solidFill>
                  <a:srgbClr val="FF0000"/>
                </a:solidFill>
              </a:rPr>
              <a:t>本当は</a:t>
            </a:r>
            <a:r>
              <a:rPr lang="en-US" altLang="ja-JP" dirty="0">
                <a:solidFill>
                  <a:srgbClr val="FF0000"/>
                </a:solidFill>
              </a:rPr>
              <a:t>12</a:t>
            </a:r>
            <a:r>
              <a:rPr lang="ja-JP" altLang="en-US" dirty="0">
                <a:solidFill>
                  <a:srgbClr val="FF0000"/>
                </a:solidFill>
              </a:rPr>
              <a:t>進がよい</a:t>
            </a:r>
            <a:r>
              <a:rPr lang="ja-JP" altLang="en-US" dirty="0"/>
              <a:t>が，知識のない人は手の指で数えるので</a:t>
            </a:r>
            <a:r>
              <a:rPr lang="en-US" altLang="ja-JP" dirty="0"/>
              <a:t>10</a:t>
            </a:r>
            <a:r>
              <a:rPr lang="ja-JP" altLang="en-US" dirty="0"/>
              <a:t>進とした</a:t>
            </a:r>
          </a:p>
          <a:p>
            <a:pPr eaLnBrk="1" hangingPunct="1"/>
            <a:endParaRPr lang="ja-JP" altLang="en-US" dirty="0"/>
          </a:p>
        </p:txBody>
      </p:sp>
      <p:sp>
        <p:nvSpPr>
          <p:cNvPr id="808962" name="Rectangle 2"/>
          <p:cNvSpPr>
            <a:spLocks noGrp="1" noChangeArrowheads="1"/>
          </p:cNvSpPr>
          <p:nvPr>
            <p:ph type="title"/>
          </p:nvPr>
        </p:nvSpPr>
        <p:spPr/>
        <p:txBody>
          <a:bodyPr/>
          <a:lstStyle/>
          <a:p>
            <a:pPr eaLnBrk="1" hangingPunct="1">
              <a:defRPr/>
            </a:pPr>
            <a:r>
              <a:rPr lang="ja-JP" altLang="en-US" dirty="0"/>
              <a:t>メートルの測定（</a:t>
            </a:r>
            <a:r>
              <a:rPr lang="en-US" altLang="ja-JP" dirty="0"/>
              <a:t>2</a:t>
            </a:r>
            <a:r>
              <a:rPr lang="ja-JP" altLang="en-US" dirty="0"/>
              <a:t>）</a:t>
            </a:r>
          </a:p>
        </p:txBody>
      </p:sp>
      <p:sp>
        <p:nvSpPr>
          <p:cNvPr id="10" name="日付プレースホルダ 3"/>
          <p:cNvSpPr>
            <a:spLocks noGrp="1"/>
          </p:cNvSpPr>
          <p:nvPr>
            <p:ph type="dt" sz="half" idx="10"/>
          </p:nvPr>
        </p:nvSpPr>
        <p:spPr/>
        <p:txBody>
          <a:bodyPr/>
          <a:lstStyle/>
          <a:p>
            <a:pPr>
              <a:defRPr/>
            </a:pPr>
            <a:r>
              <a:rPr lang="en-US" altLang="ja-JP"/>
              <a:t>2022-4-19</a:t>
            </a:r>
          </a:p>
        </p:txBody>
      </p:sp>
      <p:sp>
        <p:nvSpPr>
          <p:cNvPr id="11"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12" name="スライド番号プレースホルダ 5"/>
          <p:cNvSpPr>
            <a:spLocks noGrp="1"/>
          </p:cNvSpPr>
          <p:nvPr>
            <p:ph type="sldNum" sz="quarter" idx="12"/>
          </p:nvPr>
        </p:nvSpPr>
        <p:spPr/>
        <p:txBody>
          <a:bodyPr/>
          <a:lstStyle/>
          <a:p>
            <a:pPr>
              <a:defRPr/>
            </a:pPr>
            <a:fld id="{C7E8E4FD-7FEA-484B-BEA7-AD783EAAFFD8}" type="slidenum">
              <a:rPr lang="en-US" altLang="ja-JP" smtClean="0"/>
              <a:pPr>
                <a:defRPr/>
              </a:pPr>
              <a:t>10</a:t>
            </a:fld>
            <a:endParaRPr lang="en-US" altLang="ja-JP"/>
          </a:p>
        </p:txBody>
      </p:sp>
      <p:sp>
        <p:nvSpPr>
          <p:cNvPr id="23560" name="Oval 7"/>
          <p:cNvSpPr>
            <a:spLocks noChangeArrowheads="1"/>
          </p:cNvSpPr>
          <p:nvPr/>
        </p:nvSpPr>
        <p:spPr bwMode="auto">
          <a:xfrm>
            <a:off x="7967790" y="590614"/>
            <a:ext cx="169862" cy="168275"/>
          </a:xfrm>
          <a:prstGeom prst="ellipse">
            <a:avLst/>
          </a:prstGeom>
          <a:solidFill>
            <a:srgbClr val="FF0000"/>
          </a:solidFill>
          <a:ln w="9525">
            <a:solidFill>
              <a:schemeClr val="tx1"/>
            </a:solidFill>
            <a:miter lim="800000"/>
            <a:headEnd/>
            <a:tailEnd/>
          </a:ln>
        </p:spPr>
        <p:txBody>
          <a:bodyPr wrap="none" anchor="ctr"/>
          <a:lstStyle/>
          <a:p>
            <a:endParaRPr lang="ja-JP" altLang="en-US"/>
          </a:p>
        </p:txBody>
      </p:sp>
      <p:sp>
        <p:nvSpPr>
          <p:cNvPr id="23561" name="Oval 8"/>
          <p:cNvSpPr>
            <a:spLocks noChangeArrowheads="1"/>
          </p:cNvSpPr>
          <p:nvPr/>
        </p:nvSpPr>
        <p:spPr bwMode="auto">
          <a:xfrm>
            <a:off x="7750239" y="3518726"/>
            <a:ext cx="169862" cy="168275"/>
          </a:xfrm>
          <a:prstGeom prst="ellipse">
            <a:avLst/>
          </a:prstGeom>
          <a:solidFill>
            <a:srgbClr val="FF0000"/>
          </a:solidFill>
          <a:ln w="9525">
            <a:solidFill>
              <a:schemeClr val="tx1"/>
            </a:solidFill>
            <a:miter lim="800000"/>
            <a:headEnd/>
            <a:tailEnd/>
          </a:ln>
        </p:spPr>
        <p:txBody>
          <a:bodyPr wrap="none" anchor="ctr"/>
          <a:lstStyle/>
          <a:p>
            <a:endParaRPr lang="ja-JP" altLang="en-US"/>
          </a:p>
        </p:txBody>
      </p:sp>
      <p:sp>
        <p:nvSpPr>
          <p:cNvPr id="13" name="テキスト ボックス 12">
            <a:extLst>
              <a:ext uri="{FF2B5EF4-FFF2-40B4-BE49-F238E27FC236}">
                <a16:creationId xmlns:a16="http://schemas.microsoft.com/office/drawing/2014/main" id="{72D46968-7252-4CE0-9924-3BBB5AB776BD}"/>
              </a:ext>
            </a:extLst>
          </p:cNvPr>
          <p:cNvSpPr txBox="1"/>
          <p:nvPr/>
        </p:nvSpPr>
        <p:spPr>
          <a:xfrm>
            <a:off x="6516079" y="4001074"/>
            <a:ext cx="2330106" cy="276999"/>
          </a:xfrm>
          <a:prstGeom prst="rect">
            <a:avLst/>
          </a:prstGeom>
          <a:noFill/>
        </p:spPr>
        <p:txBody>
          <a:bodyPr wrap="square" rtlCol="0">
            <a:spAutoFit/>
          </a:bodyPr>
          <a:lstStyle/>
          <a:p>
            <a:r>
              <a:rPr kumimoji="1" lang="en-US" altLang="ja-JP" sz="1200" dirty="0">
                <a:latin typeface="+mn-lt"/>
                <a:ea typeface="+mj-ea"/>
              </a:rPr>
              <a:t>Google Map</a:t>
            </a:r>
            <a:endParaRPr kumimoji="1" lang="ja-JP" altLang="en-US" sz="1200" dirty="0">
              <a:latin typeface="+mn-lt"/>
              <a:ea typeface="+mj-ea"/>
            </a:endParaRPr>
          </a:p>
        </p:txBody>
      </p:sp>
      <p:sp>
        <p:nvSpPr>
          <p:cNvPr id="15" name="テキスト ボックス 14">
            <a:extLst>
              <a:ext uri="{FF2B5EF4-FFF2-40B4-BE49-F238E27FC236}">
                <a16:creationId xmlns:a16="http://schemas.microsoft.com/office/drawing/2014/main" id="{F980D9FA-8261-4264-A8B2-FD47DCB7F57F}"/>
              </a:ext>
            </a:extLst>
          </p:cNvPr>
          <p:cNvSpPr txBox="1"/>
          <p:nvPr/>
        </p:nvSpPr>
        <p:spPr>
          <a:xfrm>
            <a:off x="2734056" y="5841480"/>
            <a:ext cx="3236976" cy="492443"/>
          </a:xfrm>
          <a:prstGeom prst="rect">
            <a:avLst/>
          </a:prstGeom>
          <a:noFill/>
        </p:spPr>
        <p:txBody>
          <a:bodyPr wrap="square" rtlCol="0">
            <a:spAutoFit/>
          </a:bodyPr>
          <a:lstStyle/>
          <a:p>
            <a:r>
              <a:rPr kumimoji="1" lang="ja-JP" altLang="en-US" sz="1600" dirty="0">
                <a:latin typeface="+mn-lt"/>
                <a:ea typeface="+mj-ea"/>
              </a:rPr>
              <a:t>メートル原器</a:t>
            </a:r>
            <a:r>
              <a:rPr lang="ja-JP" altLang="en-US" sz="1600" dirty="0">
                <a:latin typeface="+mn-lt"/>
                <a:ea typeface="+mj-ea"/>
              </a:rPr>
              <a:t>：</a:t>
            </a:r>
            <a:r>
              <a:rPr kumimoji="1" lang="ja-JP" altLang="en-US" sz="1000" dirty="0">
                <a:latin typeface="+mn-lt"/>
                <a:ea typeface="+mj-ea"/>
              </a:rPr>
              <a:t>パブリック・ドメイン</a:t>
            </a:r>
            <a:r>
              <a:rPr kumimoji="1" lang="en-US" altLang="ja-JP" sz="1000" dirty="0">
                <a:latin typeface="+mn-lt"/>
                <a:ea typeface="+mj-ea"/>
              </a:rPr>
              <a:t>, https://commons.wikimedia.org/w/index.php?curid=126515</a:t>
            </a:r>
            <a:endParaRPr kumimoji="1" lang="ja-JP" altLang="en-US" sz="1000" dirty="0">
              <a:latin typeface="+mn-lt"/>
              <a:ea typeface="+mj-ea"/>
            </a:endParaRPr>
          </a:p>
        </p:txBody>
      </p:sp>
      <p:pic>
        <p:nvPicPr>
          <p:cNvPr id="16" name="コンテンツ プレースホルダー 12" descr="木製のベンチ&#10;&#10;中程度の精度で自動的に生成された説明">
            <a:extLst>
              <a:ext uri="{FF2B5EF4-FFF2-40B4-BE49-F238E27FC236}">
                <a16:creationId xmlns:a16="http://schemas.microsoft.com/office/drawing/2014/main" id="{4F7D356E-7988-4F36-A1DE-60A04F57AB2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bwMode="auto">
          <a:xfrm>
            <a:off x="6052851" y="4360172"/>
            <a:ext cx="2963134" cy="1949187"/>
          </a:xfrm>
          <a:prstGeom prst="rect">
            <a:avLst/>
          </a:prstGeom>
          <a:noFill/>
          <a:ln w="9525">
            <a:noFill/>
            <a:miter lim="800000"/>
            <a:headEnd/>
            <a:tailEnd/>
          </a:ln>
        </p:spPr>
      </p:pic>
      <p:cxnSp>
        <p:nvCxnSpPr>
          <p:cNvPr id="4" name="直線矢印コネクタ 3">
            <a:extLst>
              <a:ext uri="{FF2B5EF4-FFF2-40B4-BE49-F238E27FC236}">
                <a16:creationId xmlns:a16="http://schemas.microsoft.com/office/drawing/2014/main" id="{4FC567CD-732D-1BCA-3115-4C681F5C3A43}"/>
              </a:ext>
            </a:extLst>
          </p:cNvPr>
          <p:cNvCxnSpPr>
            <a:cxnSpLocks/>
          </p:cNvCxnSpPr>
          <p:nvPr/>
        </p:nvCxnSpPr>
        <p:spPr bwMode="auto">
          <a:xfrm flipH="1">
            <a:off x="7854696" y="822960"/>
            <a:ext cx="192024" cy="2569464"/>
          </a:xfrm>
          <a:prstGeom prst="straightConnector1">
            <a:avLst/>
          </a:prstGeom>
          <a:noFill/>
          <a:ln w="25400" cap="flat" cmpd="sng" algn="ctr">
            <a:solidFill>
              <a:schemeClr val="accent2"/>
            </a:solidFill>
            <a:prstDash val="solid"/>
            <a:round/>
            <a:headEnd type="triangle" w="lg" len="lg"/>
            <a:tailEnd type="triangle" w="lg" len="lg"/>
          </a:ln>
          <a:effectLst/>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3506" name="Rectangle 2"/>
          <p:cNvSpPr>
            <a:spLocks noGrp="1" noChangeArrowheads="1"/>
          </p:cNvSpPr>
          <p:nvPr>
            <p:ph type="title"/>
          </p:nvPr>
        </p:nvSpPr>
        <p:spPr/>
        <p:txBody>
          <a:bodyPr/>
          <a:lstStyle/>
          <a:p>
            <a:pPr eaLnBrk="1" hangingPunct="1">
              <a:defRPr/>
            </a:pPr>
            <a:r>
              <a:rPr lang="ja-JP" altLang="en-US" dirty="0"/>
              <a:t>メモ：振り子の長さと周期</a:t>
            </a:r>
          </a:p>
        </p:txBody>
      </p:sp>
      <p:sp>
        <p:nvSpPr>
          <p:cNvPr id="5123" name="日付プレースホルダ 3"/>
          <p:cNvSpPr>
            <a:spLocks noGrp="1"/>
          </p:cNvSpPr>
          <p:nvPr>
            <p:ph type="dt" sz="half" idx="10"/>
          </p:nvPr>
        </p:nvSpPr>
        <p:spPr/>
        <p:txBody>
          <a:bodyPr/>
          <a:lstStyle/>
          <a:p>
            <a:pPr>
              <a:defRPr/>
            </a:pPr>
            <a:r>
              <a:rPr lang="en-US" altLang="ja-JP"/>
              <a:t>2022-4-19</a:t>
            </a:r>
          </a:p>
        </p:txBody>
      </p:sp>
      <p:sp>
        <p:nvSpPr>
          <p:cNvPr id="5124"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5125" name="スライド番号プレースホルダ 5"/>
          <p:cNvSpPr>
            <a:spLocks noGrp="1"/>
          </p:cNvSpPr>
          <p:nvPr>
            <p:ph type="sldNum" sz="quarter" idx="12"/>
          </p:nvPr>
        </p:nvSpPr>
        <p:spPr/>
        <p:txBody>
          <a:bodyPr/>
          <a:lstStyle/>
          <a:p>
            <a:pPr>
              <a:defRPr/>
            </a:pPr>
            <a:fld id="{08A7727D-5C37-48F2-94A3-1C3406C1B9A2}" type="slidenum">
              <a:rPr lang="en-US" altLang="ja-JP" smtClean="0">
                <a:ea typeface="ＭＳ Ｐゴシック" charset="-128"/>
              </a:rPr>
              <a:pPr>
                <a:defRPr/>
              </a:pPr>
              <a:t>11</a:t>
            </a:fld>
            <a:endParaRPr lang="en-US" altLang="ja-JP">
              <a:ea typeface="ＭＳ Ｐゴシック" charset="-128"/>
            </a:endParaRPr>
          </a:p>
        </p:txBody>
      </p:sp>
      <p:sp>
        <p:nvSpPr>
          <p:cNvPr id="5127" name="Rectangle 3"/>
          <p:cNvSpPr>
            <a:spLocks noGrp="1" noChangeArrowheads="1"/>
          </p:cNvSpPr>
          <p:nvPr>
            <p:ph idx="1"/>
          </p:nvPr>
        </p:nvSpPr>
        <p:spPr/>
        <p:txBody>
          <a:bodyPr/>
          <a:lstStyle/>
          <a:p>
            <a:pPr eaLnBrk="1" hangingPunct="1"/>
            <a:r>
              <a:rPr lang="ja-JP" altLang="en-US" dirty="0"/>
              <a:t>振り子の長さと</a:t>
            </a:r>
            <a:r>
              <a:rPr lang="en-US" altLang="ja-JP" dirty="0"/>
              <a:t>1 m</a:t>
            </a:r>
          </a:p>
          <a:p>
            <a:pPr lvl="1"/>
            <a:r>
              <a:rPr lang="ja-JP" altLang="en-US" dirty="0"/>
              <a:t>周期</a:t>
            </a:r>
            <a:r>
              <a:rPr lang="en-US" altLang="ja-JP" dirty="0"/>
              <a:t>2 s</a:t>
            </a:r>
            <a:r>
              <a:rPr lang="ja-JP" altLang="en-US" dirty="0"/>
              <a:t>の振り子の長さを</a:t>
            </a:r>
            <a:r>
              <a:rPr lang="en-US" altLang="ja-JP" dirty="0"/>
              <a:t>1 m</a:t>
            </a:r>
            <a:r>
              <a:rPr lang="ja-JP" altLang="en-US" dirty="0"/>
              <a:t>とする案もあったが，時間測定精度の問題などで不採用となった</a:t>
            </a:r>
            <a:endParaRPr lang="en-US" altLang="ja-JP" dirty="0"/>
          </a:p>
          <a:p>
            <a:pPr lvl="1"/>
            <a:r>
              <a:rPr lang="ja-JP" altLang="en-US" dirty="0"/>
              <a:t>バビロニアで出土した約</a:t>
            </a:r>
            <a:r>
              <a:rPr lang="en-US" altLang="ja-JP" dirty="0"/>
              <a:t>1 m</a:t>
            </a:r>
            <a:r>
              <a:rPr lang="ja-JP" altLang="en-US" dirty="0"/>
              <a:t>の尺が振り子によるとの説がある？</a:t>
            </a:r>
            <a:endParaRPr lang="en-US" altLang="ja-JP" dirty="0"/>
          </a:p>
          <a:p>
            <a:pPr eaLnBrk="1" hangingPunct="1"/>
            <a:r>
              <a:rPr lang="ja-JP" altLang="en-US" dirty="0"/>
              <a:t>振子の長さと周期の関係（高校の物理）</a:t>
            </a:r>
          </a:p>
          <a:p>
            <a:pPr lvl="1" eaLnBrk="1" hangingPunct="1"/>
            <a:r>
              <a:rPr lang="en-US" altLang="ja-JP" i="1" dirty="0">
                <a:latin typeface="Georgia" panose="02040502050405020303" pitchFamily="18" charset="0"/>
                <a:cs typeface="Times New Roman" panose="02020603050405020304" pitchFamily="18" charset="0"/>
              </a:rPr>
              <a:t>T</a:t>
            </a:r>
            <a:r>
              <a:rPr lang="ja-JP" altLang="en-US" dirty="0"/>
              <a:t>：周期（</a:t>
            </a:r>
            <a:r>
              <a:rPr lang="en-US" altLang="ja-JP" dirty="0"/>
              <a:t>s</a:t>
            </a:r>
            <a:r>
              <a:rPr lang="ja-JP" altLang="en-US" dirty="0"/>
              <a:t>）</a:t>
            </a:r>
          </a:p>
          <a:p>
            <a:pPr lvl="1" eaLnBrk="1" hangingPunct="1"/>
            <a:r>
              <a:rPr lang="en-US" altLang="ja-JP" i="1" dirty="0">
                <a:latin typeface="Georgia" panose="02040502050405020303" pitchFamily="18" charset="0"/>
                <a:cs typeface="Times New Roman" panose="02020603050405020304" pitchFamily="18" charset="0"/>
              </a:rPr>
              <a:t>l</a:t>
            </a:r>
            <a:r>
              <a:rPr lang="ja-JP" altLang="en-US" dirty="0"/>
              <a:t>：振子の長さ（</a:t>
            </a:r>
            <a:r>
              <a:rPr lang="en-US" altLang="ja-JP" dirty="0"/>
              <a:t>m</a:t>
            </a:r>
            <a:r>
              <a:rPr lang="ja-JP" altLang="en-US" dirty="0"/>
              <a:t>）</a:t>
            </a:r>
          </a:p>
          <a:p>
            <a:pPr lvl="1" eaLnBrk="1" hangingPunct="1"/>
            <a:r>
              <a:rPr lang="en-US" altLang="ja-JP" i="1" dirty="0">
                <a:latin typeface="Georgia" panose="02040502050405020303" pitchFamily="18" charset="0"/>
                <a:cs typeface="Times New Roman" panose="02020603050405020304" pitchFamily="18" charset="0"/>
              </a:rPr>
              <a:t>g</a:t>
            </a:r>
            <a:r>
              <a:rPr lang="ja-JP" altLang="en-US" dirty="0"/>
              <a:t>：重力加速度（</a:t>
            </a:r>
            <a:r>
              <a:rPr lang="en-US" altLang="ja-JP" dirty="0"/>
              <a:t>9.80665 m/s</a:t>
            </a:r>
            <a:r>
              <a:rPr lang="en-US" altLang="ja-JP" baseline="30000" dirty="0"/>
              <a:t>2</a:t>
            </a:r>
            <a:r>
              <a:rPr lang="ja-JP" altLang="en-US" dirty="0"/>
              <a:t>）→重力加速度はイタリック表示することが多い（グラムと区別するため，</a:t>
            </a:r>
            <a:r>
              <a:rPr lang="en-US" altLang="ja-JP" dirty="0"/>
              <a:t>time new roman</a:t>
            </a:r>
            <a:r>
              <a:rPr lang="ja-JP" altLang="en-US" dirty="0"/>
              <a:t>のイタリック「</a:t>
            </a:r>
            <a:r>
              <a:rPr lang="en-US" altLang="ja-JP" i="1" dirty="0">
                <a:latin typeface="Times New Roman" panose="02020603050405020304" pitchFamily="18" charset="0"/>
                <a:cs typeface="Times New Roman" panose="02020603050405020304" pitchFamily="18" charset="0"/>
              </a:rPr>
              <a:t>g</a:t>
            </a:r>
            <a:r>
              <a:rPr lang="ja-JP" altLang="en-US" dirty="0"/>
              <a:t>」ではない，例えば</a:t>
            </a:r>
            <a:r>
              <a:rPr lang="en-US" altLang="ja-JP" dirty="0" err="1"/>
              <a:t>Geogia</a:t>
            </a:r>
            <a:r>
              <a:rPr lang="ja-JP" altLang="en-US" dirty="0"/>
              <a:t>のイタリック「</a:t>
            </a:r>
            <a:r>
              <a:rPr lang="en-US" altLang="ja-JP" i="1" dirty="0">
                <a:latin typeface="Georgia" panose="02040502050405020303" pitchFamily="18" charset="0"/>
                <a:cs typeface="Times New Roman" panose="02020603050405020304" pitchFamily="18" charset="0"/>
              </a:rPr>
              <a:t>g</a:t>
            </a:r>
            <a:r>
              <a:rPr lang="ja-JP" altLang="en-US" dirty="0"/>
              <a:t>」を使う）</a:t>
            </a:r>
          </a:p>
          <a:p>
            <a:pPr lvl="1" eaLnBrk="1" hangingPunct="1"/>
            <a:r>
              <a:rPr lang="ja-JP" altLang="en-US" dirty="0"/>
              <a:t>周期が </a:t>
            </a:r>
            <a:r>
              <a:rPr lang="en-US" altLang="ja-JP" dirty="0"/>
              <a:t>2 s </a:t>
            </a:r>
            <a:r>
              <a:rPr lang="ja-JP" altLang="en-US" dirty="0"/>
              <a:t>の振子の長さ：</a:t>
            </a:r>
            <a:r>
              <a:rPr lang="en-US" altLang="ja-JP" dirty="0"/>
              <a:t>0.9936 m</a:t>
            </a:r>
          </a:p>
          <a:p>
            <a:pPr lvl="1" eaLnBrk="1" hangingPunct="1"/>
            <a:r>
              <a:rPr lang="ja-JP" altLang="en-US" dirty="0"/>
              <a:t>周期が </a:t>
            </a:r>
            <a:r>
              <a:rPr lang="en-US" altLang="ja-JP" dirty="0"/>
              <a:t>1 s </a:t>
            </a:r>
            <a:r>
              <a:rPr lang="ja-JP" altLang="en-US" dirty="0"/>
              <a:t>の振子の長さ：</a:t>
            </a:r>
            <a:r>
              <a:rPr lang="en-US" altLang="ja-JP" dirty="0"/>
              <a:t>0.2484 m</a:t>
            </a:r>
          </a:p>
          <a:p>
            <a:pPr lvl="1" eaLnBrk="1" hangingPunct="1"/>
            <a:r>
              <a:rPr lang="ja-JP" altLang="en-US" dirty="0"/>
              <a:t>振子の長さが </a:t>
            </a:r>
            <a:r>
              <a:rPr lang="en-US" altLang="ja-JP" dirty="0"/>
              <a:t>1 m </a:t>
            </a:r>
            <a:r>
              <a:rPr lang="ja-JP" altLang="en-US" dirty="0"/>
              <a:t>の振子の周期：</a:t>
            </a:r>
            <a:r>
              <a:rPr lang="en-US" altLang="ja-JP" dirty="0"/>
              <a:t>2.0064 s</a:t>
            </a:r>
          </a:p>
        </p:txBody>
      </p:sp>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6B37F5BB-A254-495C-8B9C-5B29C0338EA8}"/>
                  </a:ext>
                </a:extLst>
              </p:cNvPr>
              <p:cNvSpPr txBox="1"/>
              <p:nvPr/>
            </p:nvSpPr>
            <p:spPr>
              <a:xfrm>
                <a:off x="6821424" y="4530811"/>
                <a:ext cx="1783080" cy="1273041"/>
              </a:xfrm>
              <a:prstGeom prst="rect">
                <a:avLst/>
              </a:prstGeom>
              <a:solidFill>
                <a:srgbClr val="FFFFEB"/>
              </a:solid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altLang="ja-JP" sz="2800" i="1" smtClean="0">
                          <a:latin typeface="Cambria Math" panose="02040503050406030204" pitchFamily="18" charset="0"/>
                        </a:rPr>
                        <m:t>𝑇</m:t>
                      </m:r>
                      <m:r>
                        <a:rPr lang="en-US" altLang="ja-JP" sz="2800" i="1" smtClean="0">
                          <a:latin typeface="Cambria Math" panose="02040503050406030204" pitchFamily="18" charset="0"/>
                        </a:rPr>
                        <m:t>=2</m:t>
                      </m:r>
                      <m:r>
                        <m:rPr>
                          <m:sty m:val="p"/>
                        </m:rPr>
                        <a:rPr lang="ja-JP" altLang="en-US" sz="2800" i="0" smtClean="0">
                          <a:latin typeface="Cambria Math" panose="02040503050406030204" pitchFamily="18" charset="0"/>
                        </a:rPr>
                        <m:t>π</m:t>
                      </m:r>
                      <m:rad>
                        <m:radPr>
                          <m:degHide m:val="on"/>
                          <m:ctrlPr>
                            <a:rPr lang="en-US" altLang="ja-JP" sz="2800" i="1" smtClean="0">
                              <a:latin typeface="Cambria Math" panose="02040503050406030204" pitchFamily="18" charset="0"/>
                            </a:rPr>
                          </m:ctrlPr>
                        </m:radPr>
                        <m:deg/>
                        <m:e>
                          <m:f>
                            <m:fPr>
                              <m:ctrlPr>
                                <a:rPr lang="en-US" altLang="ja-JP" sz="2800" i="1" smtClean="0">
                                  <a:latin typeface="Cambria Math" panose="02040503050406030204" pitchFamily="18" charset="0"/>
                                </a:rPr>
                              </m:ctrlPr>
                            </m:fPr>
                            <m:num>
                              <m:r>
                                <a:rPr lang="en-US" altLang="ja-JP" sz="2800" b="0" i="1" smtClean="0">
                                  <a:latin typeface="Cambria Math" panose="02040503050406030204" pitchFamily="18" charset="0"/>
                                </a:rPr>
                                <m:t>𝑙</m:t>
                              </m:r>
                            </m:num>
                            <m:den>
                              <m:r>
                                <a:rPr lang="en-US" altLang="ja-JP" sz="2800" b="0" i="1" smtClean="0">
                                  <a:latin typeface="Cambria Math" panose="02040503050406030204" pitchFamily="18" charset="0"/>
                                </a:rPr>
                                <m:t>𝑔</m:t>
                              </m:r>
                            </m:den>
                          </m:f>
                        </m:e>
                      </m:rad>
                    </m:oMath>
                  </m:oMathPara>
                </a14:m>
                <a:endParaRPr kumimoji="1" lang="ja-JP" altLang="en-US" sz="3600" dirty="0"/>
              </a:p>
            </p:txBody>
          </p:sp>
        </mc:Choice>
        <mc:Fallback xmlns="">
          <p:sp>
            <p:nvSpPr>
              <p:cNvPr id="2" name="テキスト ボックス 1">
                <a:extLst>
                  <a:ext uri="{FF2B5EF4-FFF2-40B4-BE49-F238E27FC236}">
                    <a16:creationId xmlns:a16="http://schemas.microsoft.com/office/drawing/2014/main" id="{6B37F5BB-A254-495C-8B9C-5B29C0338EA8}"/>
                  </a:ext>
                </a:extLst>
              </p:cNvPr>
              <p:cNvSpPr txBox="1">
                <a:spLocks noRot="1" noChangeAspect="1" noMove="1" noResize="1" noEditPoints="1" noAdjustHandles="1" noChangeArrowheads="1" noChangeShapeType="1" noTextEdit="1"/>
              </p:cNvSpPr>
              <p:nvPr/>
            </p:nvSpPr>
            <p:spPr>
              <a:xfrm>
                <a:off x="6821424" y="4530811"/>
                <a:ext cx="1783080" cy="1273041"/>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13060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A8F1F5-85FD-4DBD-A778-965BB7F64FB7}"/>
              </a:ext>
            </a:extLst>
          </p:cNvPr>
          <p:cNvSpPr>
            <a:spLocks noGrp="1"/>
          </p:cNvSpPr>
          <p:nvPr>
            <p:ph type="title"/>
          </p:nvPr>
        </p:nvSpPr>
        <p:spPr/>
        <p:txBody>
          <a:bodyPr/>
          <a:lstStyle/>
          <a:p>
            <a:r>
              <a:rPr kumimoji="1" lang="ja-JP" altLang="en-US" dirty="0"/>
              <a:t>メモ：重力加速度の地域による違い</a:t>
            </a:r>
          </a:p>
        </p:txBody>
      </p:sp>
      <p:sp>
        <p:nvSpPr>
          <p:cNvPr id="4" name="日付プレースホルダー 3">
            <a:extLst>
              <a:ext uri="{FF2B5EF4-FFF2-40B4-BE49-F238E27FC236}">
                <a16:creationId xmlns:a16="http://schemas.microsoft.com/office/drawing/2014/main" id="{E555DDF6-C10E-492A-A039-85E28F6ACEE5}"/>
              </a:ext>
            </a:extLst>
          </p:cNvPr>
          <p:cNvSpPr>
            <a:spLocks noGrp="1"/>
          </p:cNvSpPr>
          <p:nvPr>
            <p:ph type="dt" sz="half" idx="10"/>
          </p:nvPr>
        </p:nvSpPr>
        <p:spPr/>
        <p:txBody>
          <a:bodyPr/>
          <a:lstStyle/>
          <a:p>
            <a:pPr>
              <a:defRPr/>
            </a:pPr>
            <a:r>
              <a:rPr lang="en-US" altLang="ja-JP"/>
              <a:t>2022-4-19</a:t>
            </a:r>
          </a:p>
        </p:txBody>
      </p:sp>
      <p:sp>
        <p:nvSpPr>
          <p:cNvPr id="5" name="フッター プレースホルダー 4">
            <a:extLst>
              <a:ext uri="{FF2B5EF4-FFF2-40B4-BE49-F238E27FC236}">
                <a16:creationId xmlns:a16="http://schemas.microsoft.com/office/drawing/2014/main" id="{1FA93662-98C6-4A2E-BBDD-5A4ECCD1C18A}"/>
              </a:ext>
            </a:extLst>
          </p:cNvPr>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ー 5">
            <a:extLst>
              <a:ext uri="{FF2B5EF4-FFF2-40B4-BE49-F238E27FC236}">
                <a16:creationId xmlns:a16="http://schemas.microsoft.com/office/drawing/2014/main" id="{AE6A0EBC-4D76-48C8-87CC-CEA522E4B491}"/>
              </a:ext>
            </a:extLst>
          </p:cNvPr>
          <p:cNvSpPr>
            <a:spLocks noGrp="1"/>
          </p:cNvSpPr>
          <p:nvPr>
            <p:ph type="sldNum" sz="quarter" idx="12"/>
          </p:nvPr>
        </p:nvSpPr>
        <p:spPr/>
        <p:txBody>
          <a:bodyPr/>
          <a:lstStyle/>
          <a:p>
            <a:pPr>
              <a:defRPr/>
            </a:pPr>
            <a:fld id="{DB48CCE9-0707-4954-B9B6-E1BBBD99A5CF}" type="slidenum">
              <a:rPr lang="en-US" altLang="ja-JP" smtClean="0"/>
              <a:pPr>
                <a:defRPr/>
              </a:pPr>
              <a:t>12</a:t>
            </a:fld>
            <a:endParaRPr lang="en-US" altLang="ja-JP"/>
          </a:p>
        </p:txBody>
      </p:sp>
      <p:sp>
        <p:nvSpPr>
          <p:cNvPr id="3" name="コンテンツ プレースホルダー 2">
            <a:extLst>
              <a:ext uri="{FF2B5EF4-FFF2-40B4-BE49-F238E27FC236}">
                <a16:creationId xmlns:a16="http://schemas.microsoft.com/office/drawing/2014/main" id="{49DC7F6A-DF29-47B9-9911-52B170118FFA}"/>
              </a:ext>
            </a:extLst>
          </p:cNvPr>
          <p:cNvSpPr>
            <a:spLocks noGrp="1"/>
          </p:cNvSpPr>
          <p:nvPr>
            <p:ph idx="1"/>
          </p:nvPr>
        </p:nvSpPr>
        <p:spPr>
          <a:xfrm>
            <a:off x="250825" y="908050"/>
            <a:ext cx="3863975" cy="5400675"/>
          </a:xfrm>
        </p:spPr>
        <p:txBody>
          <a:bodyPr/>
          <a:lstStyle/>
          <a:p>
            <a:r>
              <a:rPr kumimoji="1" lang="ja-JP" altLang="en-US" dirty="0"/>
              <a:t>重力</a:t>
            </a:r>
            <a:r>
              <a:rPr lang="ja-JP" altLang="en-US" dirty="0"/>
              <a:t>加速度</a:t>
            </a:r>
            <a:endParaRPr lang="en-US" altLang="ja-JP" dirty="0"/>
          </a:p>
          <a:p>
            <a:pPr lvl="1"/>
            <a:r>
              <a:rPr lang="ja-JP" altLang="en-US" dirty="0"/>
              <a:t>重力加速度は，遠心力の影響で赤道で標高が高いと小さく，極で大きい</a:t>
            </a:r>
            <a:endParaRPr kumimoji="1" lang="en-US" altLang="ja-JP" dirty="0"/>
          </a:p>
          <a:p>
            <a:pPr lvl="1"/>
            <a:r>
              <a:rPr kumimoji="1" lang="ja-JP" altLang="en-US" dirty="0"/>
              <a:t>標準値</a:t>
            </a:r>
            <a:r>
              <a:rPr kumimoji="1" lang="en-US" altLang="ja-JP" dirty="0"/>
              <a:t>9.80665 m/s</a:t>
            </a:r>
            <a:r>
              <a:rPr kumimoji="1" lang="en-US" altLang="ja-JP" baseline="30000" dirty="0"/>
              <a:t>2</a:t>
            </a:r>
            <a:r>
              <a:rPr kumimoji="1" lang="ja-JP" altLang="en-US" dirty="0"/>
              <a:t>は緯度</a:t>
            </a:r>
            <a:r>
              <a:rPr kumimoji="1" lang="en-US" altLang="ja-JP" dirty="0"/>
              <a:t>45</a:t>
            </a:r>
            <a:r>
              <a:rPr kumimoji="1" lang="ja-JP" altLang="en-US" dirty="0"/>
              <a:t>度，標高</a:t>
            </a:r>
            <a:r>
              <a:rPr kumimoji="1" lang="en-US" altLang="ja-JP" dirty="0"/>
              <a:t>0 m</a:t>
            </a:r>
            <a:r>
              <a:rPr kumimoji="1" lang="ja-JP" altLang="en-US" dirty="0"/>
              <a:t>における重力加速度による</a:t>
            </a:r>
            <a:endParaRPr kumimoji="1" lang="en-US" altLang="ja-JP" dirty="0"/>
          </a:p>
          <a:p>
            <a:pPr lvl="1"/>
            <a:r>
              <a:rPr lang="ja-JP" altLang="en-US" dirty="0"/>
              <a:t>東京では，</a:t>
            </a:r>
            <a:r>
              <a:rPr lang="en-US" altLang="ja-JP" dirty="0"/>
              <a:t>0.1 %</a:t>
            </a:r>
            <a:r>
              <a:rPr lang="ja-JP" altLang="en-US" dirty="0"/>
              <a:t>くらい小さい，北極とメキシコシティで</a:t>
            </a:r>
            <a:r>
              <a:rPr lang="en-US" altLang="ja-JP" dirty="0"/>
              <a:t>0.5 %</a:t>
            </a:r>
            <a:r>
              <a:rPr lang="ja-JP" altLang="en-US" dirty="0"/>
              <a:t>以上違う→</a:t>
            </a:r>
            <a:r>
              <a:rPr lang="en-US" altLang="ja-JP" dirty="0"/>
              <a:t>3</a:t>
            </a:r>
            <a:r>
              <a:rPr lang="ja-JP" altLang="en-US" dirty="0"/>
              <a:t>桁以上の精度は意味がない（場所に依存）</a:t>
            </a:r>
            <a:endParaRPr lang="en-US" altLang="ja-JP" dirty="0"/>
          </a:p>
          <a:p>
            <a:pPr lvl="1"/>
            <a:r>
              <a:rPr lang="ja-JP" altLang="en-US" dirty="0"/>
              <a:t>重力加速度の測定方法について，調べると興味深い</a:t>
            </a:r>
            <a:endParaRPr kumimoji="1" lang="ja-JP" altLang="en-US" dirty="0"/>
          </a:p>
        </p:txBody>
      </p:sp>
      <p:graphicFrame>
        <p:nvGraphicFramePr>
          <p:cNvPr id="8" name="表 7">
            <a:extLst>
              <a:ext uri="{FF2B5EF4-FFF2-40B4-BE49-F238E27FC236}">
                <a16:creationId xmlns:a16="http://schemas.microsoft.com/office/drawing/2014/main" id="{646BA8D1-2F50-45D5-8583-7C127CDE3476}"/>
              </a:ext>
            </a:extLst>
          </p:cNvPr>
          <p:cNvGraphicFramePr>
            <a:graphicFrameLocks noGrp="1"/>
          </p:cNvGraphicFramePr>
          <p:nvPr>
            <p:extLst>
              <p:ext uri="{D42A27DB-BD31-4B8C-83A1-F6EECF244321}">
                <p14:modId xmlns:p14="http://schemas.microsoft.com/office/powerpoint/2010/main" val="1181470059"/>
              </p:ext>
            </p:extLst>
          </p:nvPr>
        </p:nvGraphicFramePr>
        <p:xfrm>
          <a:off x="4124334" y="1289304"/>
          <a:ext cx="4936809" cy="4204595"/>
        </p:xfrm>
        <a:graphic>
          <a:graphicData uri="http://schemas.openxmlformats.org/drawingml/2006/table">
            <a:tbl>
              <a:tblPr>
                <a:tableStyleId>{93296810-A885-4BE3-A3E7-6D5BEEA58F35}</a:tableStyleId>
              </a:tblPr>
              <a:tblGrid>
                <a:gridCol w="1706880">
                  <a:extLst>
                    <a:ext uri="{9D8B030D-6E8A-4147-A177-3AD203B41FA5}">
                      <a16:colId xmlns:a16="http://schemas.microsoft.com/office/drawing/2014/main" val="899937452"/>
                    </a:ext>
                  </a:extLst>
                </a:gridCol>
                <a:gridCol w="701993">
                  <a:extLst>
                    <a:ext uri="{9D8B030D-6E8A-4147-A177-3AD203B41FA5}">
                      <a16:colId xmlns:a16="http://schemas.microsoft.com/office/drawing/2014/main" val="3679985992"/>
                    </a:ext>
                  </a:extLst>
                </a:gridCol>
                <a:gridCol w="1260793">
                  <a:extLst>
                    <a:ext uri="{9D8B030D-6E8A-4147-A177-3AD203B41FA5}">
                      <a16:colId xmlns:a16="http://schemas.microsoft.com/office/drawing/2014/main" val="4029935946"/>
                    </a:ext>
                  </a:extLst>
                </a:gridCol>
                <a:gridCol w="1267143">
                  <a:extLst>
                    <a:ext uri="{9D8B030D-6E8A-4147-A177-3AD203B41FA5}">
                      <a16:colId xmlns:a16="http://schemas.microsoft.com/office/drawing/2014/main" val="1017792337"/>
                    </a:ext>
                  </a:extLst>
                </a:gridCol>
              </a:tblGrid>
              <a:tr h="308654">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都市名</a:t>
                      </a:r>
                    </a:p>
                  </a:txBody>
                  <a:tcPr anchor="ctr">
                    <a:solidFill>
                      <a:schemeClr val="accent2">
                        <a:lumMod val="20000"/>
                        <a:lumOff val="80000"/>
                      </a:schemeClr>
                    </a:solidFill>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緯度</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solidFill>
                      <a:schemeClr val="accent2">
                        <a:lumMod val="20000"/>
                        <a:lumOff val="80000"/>
                      </a:schemeClr>
                    </a:solidFill>
                  </a:tcPr>
                </a:tc>
                <a:tc>
                  <a:txBody>
                    <a:bodyPr/>
                    <a:lstStyle/>
                    <a:p>
                      <a:pPr algn="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重力加速度</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m/s</a:t>
                      </a:r>
                      <a:r>
                        <a:rPr lang="en-US" altLang="ja-JP" sz="1600" b="0" i="0" u="none" strike="noStrike" baseline="30000"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solidFill>
                      <a:schemeClr val="accent2">
                        <a:lumMod val="20000"/>
                        <a:lumOff val="80000"/>
                      </a:schemeClr>
                    </a:solidFill>
                  </a:tcP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備考</a:t>
                      </a:r>
                      <a:endParaRPr 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solidFill>
                      <a:schemeClr val="accent2">
                        <a:lumMod val="20000"/>
                        <a:lumOff val="80000"/>
                      </a:schemeClr>
                    </a:solidFill>
                  </a:tcPr>
                </a:tc>
                <a:extLst>
                  <a:ext uri="{0D108BD9-81ED-4DB2-BD59-A6C34878D82A}">
                    <a16:rowId xmlns:a16="http://schemas.microsoft.com/office/drawing/2014/main" val="2582947712"/>
                  </a:ext>
                </a:extLst>
              </a:tr>
              <a:tr h="308654">
                <a:tc>
                  <a:txBody>
                    <a:bodyPr/>
                    <a:lstStyle/>
                    <a:p>
                      <a:pPr algn="ctr" fontAlgn="ctr"/>
                      <a:r>
                        <a:rPr lang="ja-JP" altLang="en-US" sz="1600" u="none" strike="noStrike" dirty="0">
                          <a:effectLst/>
                          <a:latin typeface="+mj-ea"/>
                          <a:ea typeface="+mj-ea"/>
                        </a:rPr>
                        <a:t>国際標準</a:t>
                      </a:r>
                      <a:endParaRPr lang="ja-JP" altLang="en-US" sz="1600" b="0" i="0" u="none" strike="noStrike" dirty="0">
                        <a:solidFill>
                          <a:srgbClr val="000000"/>
                        </a:solidFill>
                        <a:effectLst/>
                        <a:latin typeface="+mj-ea"/>
                        <a:ea typeface="+mj-ea"/>
                      </a:endParaRPr>
                    </a:p>
                  </a:txBody>
                  <a:tcPr anchor="ctr"/>
                </a:tc>
                <a:tc>
                  <a:txBody>
                    <a:bodyPr/>
                    <a:lstStyle/>
                    <a:p>
                      <a:pPr algn="r" fontAlgn="ctr"/>
                      <a:r>
                        <a:rPr lang="en-US" altLang="ja-JP" sz="1600" u="none" strike="noStrike" dirty="0">
                          <a:effectLst/>
                        </a:rPr>
                        <a:t>45.00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r" fontAlgn="ctr"/>
                      <a:r>
                        <a:rPr lang="en-US" altLang="ja-JP" sz="1600" u="none" strike="noStrike" dirty="0">
                          <a:effectLst/>
                        </a:rPr>
                        <a:t>9.80665</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l" fontAlgn="ctr"/>
                      <a:r>
                        <a:rPr lang="ja-JP" altLang="en-US" sz="1600" u="none" strike="noStrike">
                          <a:effectLst/>
                        </a:rPr>
                        <a:t>標高</a:t>
                      </a:r>
                      <a:r>
                        <a:rPr lang="en-US" altLang="ja-JP" sz="1600" u="none" strike="noStrike">
                          <a:effectLst/>
                        </a:rPr>
                        <a:t>0 </a:t>
                      </a:r>
                      <a:r>
                        <a:rPr lang="en-US" sz="1600" u="none" strike="noStrike">
                          <a:effectLst/>
                        </a:rPr>
                        <a:t>m</a:t>
                      </a:r>
                      <a:endParaRPr 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200646566"/>
                  </a:ext>
                </a:extLst>
              </a:tr>
              <a:tr h="308654">
                <a:tc>
                  <a:txBody>
                    <a:bodyPr/>
                    <a:lstStyle/>
                    <a:p>
                      <a:pPr algn="ctr" fontAlgn="ctr"/>
                      <a:r>
                        <a:rPr lang="ja-JP" altLang="en-US" sz="1600" u="none" strike="noStrike" dirty="0">
                          <a:effectLst/>
                          <a:latin typeface="+mj-ea"/>
                          <a:ea typeface="+mj-ea"/>
                        </a:rPr>
                        <a:t>北極</a:t>
                      </a:r>
                      <a:endParaRPr lang="ja-JP" altLang="en-US" sz="1600" b="0" i="0" u="none" strike="noStrike" dirty="0">
                        <a:solidFill>
                          <a:srgbClr val="000000"/>
                        </a:solidFill>
                        <a:effectLst/>
                        <a:latin typeface="+mj-ea"/>
                        <a:ea typeface="+mj-ea"/>
                      </a:endParaRPr>
                    </a:p>
                  </a:txBody>
                  <a:tcPr anchor="ctr"/>
                </a:tc>
                <a:tc>
                  <a:txBody>
                    <a:bodyPr/>
                    <a:lstStyle/>
                    <a:p>
                      <a:pPr algn="r" fontAlgn="ctr"/>
                      <a:r>
                        <a:rPr lang="en-US" altLang="ja-JP" sz="1600" u="none" strike="noStrike" dirty="0">
                          <a:effectLst/>
                        </a:rPr>
                        <a:t>90.00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r" fontAlgn="ctr"/>
                      <a:r>
                        <a:rPr lang="en-US" altLang="ja-JP" sz="1600" u="none" strike="noStrike" dirty="0">
                          <a:effectLst/>
                        </a:rPr>
                        <a:t>9.830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l" fontAlgn="ctr"/>
                      <a:r>
                        <a:rPr lang="en-US" altLang="ja-JP" sz="1600" u="none" strike="noStrike" dirty="0">
                          <a:effectLst/>
                        </a:rPr>
                        <a:t>+0.24 %</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732161579"/>
                  </a:ext>
                </a:extLst>
              </a:tr>
              <a:tr h="308654">
                <a:tc>
                  <a:txBody>
                    <a:bodyPr/>
                    <a:lstStyle/>
                    <a:p>
                      <a:pPr algn="ctr" fontAlgn="ctr"/>
                      <a:r>
                        <a:rPr lang="ja-JP" altLang="en-US" sz="1600" u="none" strike="noStrike" dirty="0">
                          <a:effectLst/>
                          <a:latin typeface="+mj-ea"/>
                          <a:ea typeface="+mj-ea"/>
                        </a:rPr>
                        <a:t>ヘルシンキ</a:t>
                      </a:r>
                      <a:endParaRPr lang="ja-JP" altLang="en-US" sz="1600" b="0" i="0" u="none" strike="noStrike" dirty="0">
                        <a:solidFill>
                          <a:srgbClr val="000000"/>
                        </a:solidFill>
                        <a:effectLst/>
                        <a:latin typeface="+mj-ea"/>
                        <a:ea typeface="+mj-ea"/>
                      </a:endParaRPr>
                    </a:p>
                  </a:txBody>
                  <a:tcPr anchor="ctr"/>
                </a:tc>
                <a:tc>
                  <a:txBody>
                    <a:bodyPr/>
                    <a:lstStyle/>
                    <a:p>
                      <a:pPr algn="r" fontAlgn="ctr"/>
                      <a:r>
                        <a:rPr lang="en-US" altLang="ja-JP" sz="1600" u="none" strike="noStrike">
                          <a:effectLst/>
                        </a:rPr>
                        <a:t>60.16</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r" fontAlgn="ctr"/>
                      <a:r>
                        <a:rPr lang="en-US" altLang="ja-JP" sz="1600" u="none" strike="noStrike" dirty="0">
                          <a:effectLst/>
                        </a:rPr>
                        <a:t>9.820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l"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413740142"/>
                  </a:ext>
                </a:extLst>
              </a:tr>
              <a:tr h="308654">
                <a:tc>
                  <a:txBody>
                    <a:bodyPr/>
                    <a:lstStyle/>
                    <a:p>
                      <a:pPr algn="ctr" fontAlgn="ctr"/>
                      <a:r>
                        <a:rPr lang="ja-JP" altLang="en-US" sz="1600" u="none" strike="noStrike" dirty="0">
                          <a:effectLst/>
                          <a:latin typeface="+mj-ea"/>
                          <a:ea typeface="+mj-ea"/>
                        </a:rPr>
                        <a:t>ロンドン</a:t>
                      </a:r>
                      <a:endParaRPr lang="ja-JP" altLang="en-US" sz="1600" b="0" i="0" u="none" strike="noStrike" dirty="0">
                        <a:solidFill>
                          <a:srgbClr val="000000"/>
                        </a:solidFill>
                        <a:effectLst/>
                        <a:latin typeface="+mj-ea"/>
                        <a:ea typeface="+mj-ea"/>
                      </a:endParaRPr>
                    </a:p>
                  </a:txBody>
                  <a:tcPr anchor="ctr"/>
                </a:tc>
                <a:tc>
                  <a:txBody>
                    <a:bodyPr/>
                    <a:lstStyle/>
                    <a:p>
                      <a:pPr algn="r" fontAlgn="ctr"/>
                      <a:r>
                        <a:rPr lang="en-US" altLang="ja-JP" sz="1600" u="none" strike="noStrike">
                          <a:effectLst/>
                        </a:rPr>
                        <a:t>51.51</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r" fontAlgn="ctr"/>
                      <a:r>
                        <a:rPr lang="en-US" altLang="ja-JP" sz="1600" u="none" strike="noStrike" dirty="0">
                          <a:effectLst/>
                        </a:rPr>
                        <a:t>9.816</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l" fontAlgn="ctr"/>
                      <a:endPar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2139872270"/>
                  </a:ext>
                </a:extLst>
              </a:tr>
              <a:tr h="308654">
                <a:tc>
                  <a:txBody>
                    <a:bodyPr/>
                    <a:lstStyle/>
                    <a:p>
                      <a:pPr algn="ctr" fontAlgn="ctr"/>
                      <a:r>
                        <a:rPr lang="ja-JP" altLang="en-US" sz="1600" u="none" strike="noStrike" dirty="0">
                          <a:effectLst/>
                          <a:latin typeface="+mj-ea"/>
                          <a:ea typeface="+mj-ea"/>
                        </a:rPr>
                        <a:t>札幌</a:t>
                      </a:r>
                      <a:endParaRPr lang="ja-JP" altLang="en-US" sz="1600" b="0" i="0" u="none" strike="noStrike" dirty="0">
                        <a:solidFill>
                          <a:srgbClr val="000000"/>
                        </a:solidFill>
                        <a:effectLst/>
                        <a:latin typeface="+mj-ea"/>
                        <a:ea typeface="+mj-ea"/>
                      </a:endParaRPr>
                    </a:p>
                  </a:txBody>
                  <a:tcPr anchor="ctr"/>
                </a:tc>
                <a:tc>
                  <a:txBody>
                    <a:bodyPr/>
                    <a:lstStyle/>
                    <a:p>
                      <a:pPr algn="r" fontAlgn="ctr"/>
                      <a:r>
                        <a:rPr lang="en-US" altLang="ja-JP" sz="1600" u="none" strike="noStrike">
                          <a:effectLst/>
                        </a:rPr>
                        <a:t>43.06</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r" fontAlgn="ctr"/>
                      <a:r>
                        <a:rPr lang="en-US" altLang="ja-JP" sz="1600" u="none" strike="noStrike">
                          <a:effectLst/>
                        </a:rPr>
                        <a:t>9.805</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l"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2600807552"/>
                  </a:ext>
                </a:extLst>
              </a:tr>
              <a:tr h="308654">
                <a:tc>
                  <a:txBody>
                    <a:bodyPr/>
                    <a:lstStyle/>
                    <a:p>
                      <a:pPr algn="ctr" fontAlgn="ctr"/>
                      <a:r>
                        <a:rPr lang="ja-JP" altLang="en-US" sz="1600" u="none" strike="noStrike" dirty="0">
                          <a:effectLst/>
                          <a:latin typeface="+mj-ea"/>
                          <a:ea typeface="+mj-ea"/>
                        </a:rPr>
                        <a:t>東京</a:t>
                      </a:r>
                      <a:endParaRPr lang="ja-JP" altLang="en-US" sz="1600" b="0" i="0" u="none" strike="noStrike" dirty="0">
                        <a:solidFill>
                          <a:srgbClr val="000000"/>
                        </a:solidFill>
                        <a:effectLst/>
                        <a:latin typeface="+mj-ea"/>
                        <a:ea typeface="+mj-ea"/>
                      </a:endParaRPr>
                    </a:p>
                  </a:txBody>
                  <a:tcPr anchor="ctr"/>
                </a:tc>
                <a:tc>
                  <a:txBody>
                    <a:bodyPr/>
                    <a:lstStyle/>
                    <a:p>
                      <a:pPr algn="r" fontAlgn="ctr"/>
                      <a:r>
                        <a:rPr lang="en-US" altLang="ja-JP" sz="1600" u="none" strike="noStrike">
                          <a:effectLst/>
                        </a:rPr>
                        <a:t>35.69</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r" fontAlgn="ctr"/>
                      <a:r>
                        <a:rPr lang="en-US" altLang="ja-JP" sz="1600" u="none" strike="noStrike">
                          <a:effectLst/>
                        </a:rPr>
                        <a:t>9.798</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l" fontAlgn="ctr"/>
                      <a:r>
                        <a:rPr lang="en-US" altLang="ja-JP" sz="1600" u="none" strike="noStrike" dirty="0">
                          <a:effectLst/>
                          <a:latin typeface="Times New Roman" panose="02020603050405020304" pitchFamily="18" charset="0"/>
                          <a:cs typeface="Times New Roman" panose="02020603050405020304" pitchFamily="18" charset="0"/>
                        </a:rPr>
                        <a:t>−</a:t>
                      </a:r>
                      <a:r>
                        <a:rPr lang="en-US" altLang="ja-JP" sz="1600" u="none" strike="noStrike" dirty="0">
                          <a:effectLst/>
                        </a:rPr>
                        <a:t>0.09 %</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1383271814"/>
                  </a:ext>
                </a:extLst>
              </a:tr>
              <a:tr h="308654">
                <a:tc>
                  <a:txBody>
                    <a:bodyPr/>
                    <a:lstStyle/>
                    <a:p>
                      <a:pPr algn="ctr" fontAlgn="ctr"/>
                      <a:r>
                        <a:rPr lang="ja-JP" altLang="en-US" sz="1600" u="none" strike="noStrike" dirty="0">
                          <a:effectLst/>
                          <a:latin typeface="+mj-ea"/>
                          <a:ea typeface="+mj-ea"/>
                        </a:rPr>
                        <a:t>鹿児島</a:t>
                      </a:r>
                      <a:endParaRPr lang="ja-JP" altLang="en-US" sz="1600" b="0" i="0" u="none" strike="noStrike" dirty="0">
                        <a:solidFill>
                          <a:srgbClr val="000000"/>
                        </a:solidFill>
                        <a:effectLst/>
                        <a:latin typeface="+mj-ea"/>
                        <a:ea typeface="+mj-ea"/>
                      </a:endParaRPr>
                    </a:p>
                  </a:txBody>
                  <a:tcPr anchor="ctr"/>
                </a:tc>
                <a:tc>
                  <a:txBody>
                    <a:bodyPr/>
                    <a:lstStyle/>
                    <a:p>
                      <a:pPr algn="r" fontAlgn="ctr"/>
                      <a:r>
                        <a:rPr lang="en-US" altLang="ja-JP" sz="1600" u="none" strike="noStrike">
                          <a:effectLst/>
                        </a:rPr>
                        <a:t>31.56</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r" fontAlgn="ctr"/>
                      <a:r>
                        <a:rPr lang="en-US" altLang="ja-JP" sz="1600" u="none" strike="noStrike">
                          <a:effectLst/>
                        </a:rPr>
                        <a:t>9.792</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l"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4164595323"/>
                  </a:ext>
                </a:extLst>
              </a:tr>
              <a:tr h="308654">
                <a:tc>
                  <a:txBody>
                    <a:bodyPr/>
                    <a:lstStyle/>
                    <a:p>
                      <a:pPr algn="ctr" fontAlgn="ctr"/>
                      <a:r>
                        <a:rPr lang="ja-JP" altLang="en-US" sz="1600" u="none" strike="noStrike" dirty="0">
                          <a:effectLst/>
                          <a:latin typeface="+mj-ea"/>
                          <a:ea typeface="+mj-ea"/>
                        </a:rPr>
                        <a:t>台北</a:t>
                      </a:r>
                      <a:endParaRPr lang="ja-JP" altLang="en-US" sz="1600" b="0" i="0" u="none" strike="noStrike" dirty="0">
                        <a:solidFill>
                          <a:srgbClr val="000000"/>
                        </a:solidFill>
                        <a:effectLst/>
                        <a:latin typeface="+mj-ea"/>
                        <a:ea typeface="+mj-ea"/>
                      </a:endParaRPr>
                    </a:p>
                  </a:txBody>
                  <a:tcPr anchor="ctr"/>
                </a:tc>
                <a:tc>
                  <a:txBody>
                    <a:bodyPr/>
                    <a:lstStyle/>
                    <a:p>
                      <a:pPr algn="r" fontAlgn="ctr"/>
                      <a:r>
                        <a:rPr lang="en-US" altLang="ja-JP" sz="1600" u="none" strike="noStrike">
                          <a:effectLst/>
                        </a:rPr>
                        <a:t>25.04</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r" fontAlgn="ctr"/>
                      <a:r>
                        <a:rPr lang="en-US" altLang="ja-JP" sz="1600" u="none" strike="noStrike" dirty="0">
                          <a:effectLst/>
                        </a:rPr>
                        <a:t>9.790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l"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3679170826"/>
                  </a:ext>
                </a:extLst>
              </a:tr>
              <a:tr h="607955">
                <a:tc>
                  <a:txBody>
                    <a:bodyPr/>
                    <a:lstStyle/>
                    <a:p>
                      <a:pPr algn="ctr" fontAlgn="ctr"/>
                      <a:r>
                        <a:rPr lang="ja-JP" altLang="en-US" sz="1600" u="none" strike="noStrike" dirty="0">
                          <a:effectLst/>
                          <a:latin typeface="+mj-ea"/>
                          <a:ea typeface="+mj-ea"/>
                        </a:rPr>
                        <a:t>メキシコシティ</a:t>
                      </a:r>
                      <a:endParaRPr lang="ja-JP" altLang="en-US" sz="1600" b="0" i="0" u="none" strike="noStrike" dirty="0">
                        <a:solidFill>
                          <a:srgbClr val="000000"/>
                        </a:solidFill>
                        <a:effectLst/>
                        <a:latin typeface="+mj-ea"/>
                        <a:ea typeface="+mj-ea"/>
                      </a:endParaRPr>
                    </a:p>
                  </a:txBody>
                  <a:tcPr anchor="ctr"/>
                </a:tc>
                <a:tc>
                  <a:txBody>
                    <a:bodyPr/>
                    <a:lstStyle/>
                    <a:p>
                      <a:pPr algn="r" fontAlgn="ctr"/>
                      <a:r>
                        <a:rPr lang="en-US" altLang="ja-JP" sz="1600" u="none" strike="noStrike">
                          <a:effectLst/>
                        </a:rPr>
                        <a:t>19.41</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r" fontAlgn="ctr"/>
                      <a:r>
                        <a:rPr lang="en-US" altLang="ja-JP" sz="1600" u="none" strike="noStrike">
                          <a:effectLst/>
                        </a:rPr>
                        <a:t>9.779</a:t>
                      </a:r>
                      <a:endPar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l" fontAlgn="ctr"/>
                      <a:r>
                        <a:rPr lang="en-US" altLang="ja-JP" sz="1600" u="none" strike="noStrike" dirty="0">
                          <a:effectLst/>
                          <a:latin typeface="Times New Roman" panose="02020603050405020304" pitchFamily="18" charset="0"/>
                          <a:cs typeface="Times New Roman" panose="02020603050405020304" pitchFamily="18" charset="0"/>
                        </a:rPr>
                        <a:t>−</a:t>
                      </a:r>
                      <a:r>
                        <a:rPr lang="en-US" altLang="zh-TW" sz="1600" u="none" strike="noStrike" dirty="0">
                          <a:effectLst/>
                        </a:rPr>
                        <a:t>0.28 % </a:t>
                      </a:r>
                    </a:p>
                    <a:p>
                      <a:pPr algn="l" fontAlgn="ctr"/>
                      <a:r>
                        <a:rPr lang="zh-TW" altLang="en-US" sz="1600" u="none" strike="noStrike" dirty="0">
                          <a:effectLst/>
                        </a:rPr>
                        <a:t>標高</a:t>
                      </a:r>
                      <a:r>
                        <a:rPr lang="en-US" altLang="zh-TW" sz="1600" u="none" strike="noStrike" dirty="0">
                          <a:effectLst/>
                        </a:rPr>
                        <a:t>2000 m</a:t>
                      </a:r>
                      <a:endParaRPr lang="en-US" altLang="zh-TW"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1163805793"/>
                  </a:ext>
                </a:extLst>
              </a:tr>
              <a:tr h="308654">
                <a:tc>
                  <a:txBody>
                    <a:bodyPr/>
                    <a:lstStyle/>
                    <a:p>
                      <a:pPr algn="ctr" fontAlgn="ctr"/>
                      <a:r>
                        <a:rPr lang="ja-JP" altLang="en-US" sz="1600" u="none" strike="noStrike" dirty="0">
                          <a:effectLst/>
                          <a:latin typeface="+mj-ea"/>
                          <a:ea typeface="+mj-ea"/>
                        </a:rPr>
                        <a:t>シンガポール</a:t>
                      </a:r>
                      <a:endParaRPr lang="ja-JP" altLang="en-US" sz="1600" b="0" i="0" u="none" strike="noStrike" dirty="0">
                        <a:solidFill>
                          <a:srgbClr val="000000"/>
                        </a:solidFill>
                        <a:effectLst/>
                        <a:latin typeface="+mj-ea"/>
                        <a:ea typeface="+mj-ea"/>
                      </a:endParaRPr>
                    </a:p>
                  </a:txBody>
                  <a:tcPr anchor="ctr"/>
                </a:tc>
                <a:tc>
                  <a:txBody>
                    <a:bodyPr/>
                    <a:lstStyle/>
                    <a:p>
                      <a:pPr algn="r" fontAlgn="ctr"/>
                      <a:r>
                        <a:rPr lang="en-US" altLang="ja-JP" sz="1600" u="none" strike="noStrike" dirty="0">
                          <a:effectLst/>
                        </a:rPr>
                        <a:t>1.30</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r" fontAlgn="ctr"/>
                      <a:r>
                        <a:rPr lang="en-US" altLang="ja-JP" sz="1600" u="none" strike="noStrike" dirty="0">
                          <a:effectLst/>
                        </a:rPr>
                        <a:t>9.781</a:t>
                      </a:r>
                      <a:endPar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tc>
                  <a:txBody>
                    <a:bodyPr/>
                    <a:lstStyle/>
                    <a:p>
                      <a:pPr algn="l"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3402397076"/>
                  </a:ext>
                </a:extLst>
              </a:tr>
            </a:tbl>
          </a:graphicData>
        </a:graphic>
      </p:graphicFrame>
      <p:sp>
        <p:nvSpPr>
          <p:cNvPr id="9" name="テキスト ボックス 8">
            <a:extLst>
              <a:ext uri="{FF2B5EF4-FFF2-40B4-BE49-F238E27FC236}">
                <a16:creationId xmlns:a16="http://schemas.microsoft.com/office/drawing/2014/main" id="{C3AA96C1-B57E-487B-ADA5-5094F4DD02E7}"/>
              </a:ext>
            </a:extLst>
          </p:cNvPr>
          <p:cNvSpPr txBox="1"/>
          <p:nvPr/>
        </p:nvSpPr>
        <p:spPr>
          <a:xfrm>
            <a:off x="4064217" y="5562036"/>
            <a:ext cx="3276859" cy="246221"/>
          </a:xfrm>
          <a:prstGeom prst="rect">
            <a:avLst/>
          </a:prstGeom>
          <a:noFill/>
        </p:spPr>
        <p:txBody>
          <a:bodyPr wrap="none" rtlCol="0">
            <a:spAutoFit/>
          </a:bodyPr>
          <a:lstStyle/>
          <a:p>
            <a:r>
              <a:rPr lang="ja-JP" altLang="en-US" sz="1000" dirty="0">
                <a:latin typeface="+mn-lt"/>
                <a:ea typeface="+mj-ea"/>
              </a:rPr>
              <a:t>ネットデータ等から作成（高増潔作成</a:t>
            </a:r>
            <a:r>
              <a:rPr lang="en-US" altLang="ja-JP" sz="1000" dirty="0">
                <a:latin typeface="+mn-lt"/>
                <a:ea typeface="+mj-ea"/>
              </a:rPr>
              <a:t>©takamasu-lab</a:t>
            </a:r>
            <a:r>
              <a:rPr lang="ja-JP" altLang="en-US" sz="1000" dirty="0">
                <a:latin typeface="+mn-lt"/>
                <a:ea typeface="+mj-ea"/>
              </a:rPr>
              <a:t>）</a:t>
            </a:r>
            <a:endParaRPr kumimoji="1" lang="ja-JP" altLang="en-US" sz="1000" dirty="0">
              <a:latin typeface="+mn-lt"/>
              <a:ea typeface="+mj-ea"/>
            </a:endParaRPr>
          </a:p>
        </p:txBody>
      </p:sp>
    </p:spTree>
    <p:extLst>
      <p:ext uri="{BB962C8B-B14F-4D97-AF65-F5344CB8AC3E}">
        <p14:creationId xmlns:p14="http://schemas.microsoft.com/office/powerpoint/2010/main" val="3720370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dirty="0"/>
              <a:t>メモ：メートル測定のいきさつ</a:t>
            </a:r>
          </a:p>
        </p:txBody>
      </p:sp>
      <p:sp>
        <p:nvSpPr>
          <p:cNvPr id="4" name="日付プレースホルダ 3"/>
          <p:cNvSpPr>
            <a:spLocks noGrp="1"/>
          </p:cNvSpPr>
          <p:nvPr>
            <p:ph type="dt" sz="half" idx="10"/>
          </p:nvPr>
        </p:nvSpPr>
        <p:spPr/>
        <p:txBody>
          <a:bodyPr/>
          <a:lstStyle/>
          <a:p>
            <a:pPr>
              <a:defRPr/>
            </a:pPr>
            <a:r>
              <a:rPr lang="en-US" altLang="ja-JP"/>
              <a:t>2022-4-19</a:t>
            </a:r>
          </a:p>
        </p:txBody>
      </p:sp>
      <p:sp>
        <p:nvSpPr>
          <p:cNvPr id="5"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 5"/>
          <p:cNvSpPr>
            <a:spLocks noGrp="1"/>
          </p:cNvSpPr>
          <p:nvPr>
            <p:ph type="sldNum" sz="quarter" idx="12"/>
          </p:nvPr>
        </p:nvSpPr>
        <p:spPr/>
        <p:txBody>
          <a:bodyPr/>
          <a:lstStyle/>
          <a:p>
            <a:pPr>
              <a:defRPr/>
            </a:pPr>
            <a:fld id="{D3572F4E-9AAD-47FF-B053-69394D6A8DB9}" type="slidenum">
              <a:rPr lang="en-US" altLang="ja-JP" smtClean="0"/>
              <a:pPr>
                <a:defRPr/>
              </a:pPr>
              <a:t>13</a:t>
            </a:fld>
            <a:endParaRPr lang="en-US" altLang="ja-JP"/>
          </a:p>
        </p:txBody>
      </p:sp>
      <p:sp>
        <p:nvSpPr>
          <p:cNvPr id="8195" name="コンテンツ プレースホルダ 2"/>
          <p:cNvSpPr>
            <a:spLocks noGrp="1"/>
          </p:cNvSpPr>
          <p:nvPr>
            <p:ph idx="1"/>
          </p:nvPr>
        </p:nvSpPr>
        <p:spPr/>
        <p:txBody>
          <a:bodyPr/>
          <a:lstStyle/>
          <a:p>
            <a:pPr eaLnBrk="1"/>
            <a:r>
              <a:rPr lang="ja-JP" altLang="en-US" dirty="0"/>
              <a:t>ダンケルクからバルセロナまでの距離が選ばれ，ドランブルとメシェンらが測量</a:t>
            </a:r>
            <a:endParaRPr lang="en-US" altLang="ja-JP" dirty="0"/>
          </a:p>
          <a:p>
            <a:pPr lvl="1" eaLnBrk="1"/>
            <a:r>
              <a:rPr lang="ja-JP" altLang="en-US" dirty="0"/>
              <a:t>フランス革命最中の</a:t>
            </a:r>
            <a:r>
              <a:rPr lang="en-US" altLang="ja-JP" dirty="0"/>
              <a:t>1792</a:t>
            </a:r>
            <a:r>
              <a:rPr lang="ja-JP" altLang="en-US" dirty="0"/>
              <a:t>年に測定開始</a:t>
            </a:r>
            <a:endParaRPr lang="en-US" altLang="ja-JP" dirty="0"/>
          </a:p>
          <a:p>
            <a:pPr lvl="1" eaLnBrk="1"/>
            <a:r>
              <a:rPr lang="ja-JP" altLang="en-US" dirty="0"/>
              <a:t>政情が不安定で，測量上の労苦，数々の災難があった．</a:t>
            </a:r>
            <a:endParaRPr lang="en-US" altLang="ja-JP" dirty="0"/>
          </a:p>
          <a:p>
            <a:pPr lvl="1" eaLnBrk="1"/>
            <a:r>
              <a:rPr lang="ja-JP" altLang="en-US" dirty="0"/>
              <a:t>ドランブルは塔に巻いた標識用の布から反革命分子かと疑われ</a:t>
            </a:r>
            <a:endParaRPr lang="en-US" altLang="ja-JP" dirty="0"/>
          </a:p>
          <a:p>
            <a:pPr lvl="1" eaLnBrk="1"/>
            <a:r>
              <a:rPr lang="ja-JP" altLang="en-US" dirty="0"/>
              <a:t>メシェンも亡命同然の身の上，機械の事故で大怪我を負った</a:t>
            </a:r>
            <a:endParaRPr lang="en-US" altLang="ja-JP" dirty="0"/>
          </a:p>
          <a:p>
            <a:pPr lvl="1" eaLnBrk="1"/>
            <a:r>
              <a:rPr lang="ja-JP" altLang="en-US" dirty="0"/>
              <a:t>その後のいきさつは，感動的</a:t>
            </a:r>
          </a:p>
          <a:p>
            <a:pPr eaLnBrk="1"/>
            <a:r>
              <a:rPr lang="en-US" altLang="ja-JP" dirty="0"/>
              <a:t>1798</a:t>
            </a:r>
            <a:r>
              <a:rPr lang="ja-JP" altLang="en-US" dirty="0"/>
              <a:t>年に終了（</a:t>
            </a:r>
            <a:r>
              <a:rPr lang="en-US" altLang="ja-JP" dirty="0"/>
              <a:t>7</a:t>
            </a:r>
            <a:r>
              <a:rPr lang="ja-JP" altLang="en-US" dirty="0"/>
              <a:t>年間かかった）</a:t>
            </a:r>
            <a:endParaRPr lang="en-US" altLang="ja-JP" dirty="0"/>
          </a:p>
          <a:p>
            <a:pPr lvl="1" eaLnBrk="1"/>
            <a:r>
              <a:rPr lang="ja-JP" altLang="en-US" dirty="0"/>
              <a:t>赤道から北極までの子午線の長さは</a:t>
            </a:r>
            <a:r>
              <a:rPr lang="en-US" altLang="ja-JP" dirty="0"/>
              <a:t>5130740</a:t>
            </a:r>
            <a:r>
              <a:rPr lang="ja-JP" altLang="en-US" dirty="0"/>
              <a:t>トワーズ，</a:t>
            </a:r>
            <a:r>
              <a:rPr lang="en-US" altLang="ja-JP" dirty="0"/>
              <a:t>1</a:t>
            </a:r>
            <a:r>
              <a:rPr lang="ja-JP" altLang="en-US" dirty="0"/>
              <a:t>メートルが</a:t>
            </a:r>
            <a:r>
              <a:rPr lang="en-US" altLang="ja-JP" dirty="0"/>
              <a:t>3</a:t>
            </a:r>
            <a:r>
              <a:rPr lang="ja-JP" altLang="en-US" dirty="0"/>
              <a:t>ピエ</a:t>
            </a:r>
            <a:r>
              <a:rPr lang="en-US" altLang="ja-JP" dirty="0"/>
              <a:t>11.296</a:t>
            </a:r>
            <a:r>
              <a:rPr lang="ja-JP" altLang="en-US" dirty="0"/>
              <a:t>リーニュと決まった</a:t>
            </a:r>
            <a:endParaRPr lang="en-US" altLang="ja-JP" dirty="0"/>
          </a:p>
          <a:p>
            <a:pPr lvl="1" eaLnBrk="1"/>
            <a:r>
              <a:rPr lang="ja-JP" altLang="en-US" dirty="0"/>
              <a:t>板状のメートル原器が白金で作られた：アルシーブの原器</a:t>
            </a:r>
            <a:endParaRPr lang="en-US" altLang="ja-JP" dirty="0"/>
          </a:p>
          <a:p>
            <a:pPr lvl="1" eaLnBrk="1"/>
            <a:r>
              <a:rPr lang="ja-JP" altLang="en-US" dirty="0"/>
              <a:t>その後メートル法に従って，メートル原器が作られ，世界へ配布された</a:t>
            </a:r>
          </a:p>
        </p:txBody>
      </p:sp>
      <p:sp>
        <p:nvSpPr>
          <p:cNvPr id="9" name="テキスト ボックス 8">
            <a:extLst>
              <a:ext uri="{FF2B5EF4-FFF2-40B4-BE49-F238E27FC236}">
                <a16:creationId xmlns:a16="http://schemas.microsoft.com/office/drawing/2014/main" id="{9C8761D7-04CF-4F9A-A052-FC3CCAB864DB}"/>
              </a:ext>
            </a:extLst>
          </p:cNvPr>
          <p:cNvSpPr txBox="1"/>
          <p:nvPr/>
        </p:nvSpPr>
        <p:spPr>
          <a:xfrm>
            <a:off x="6023786" y="6010092"/>
            <a:ext cx="3305713" cy="246221"/>
          </a:xfrm>
          <a:prstGeom prst="rect">
            <a:avLst/>
          </a:prstGeom>
          <a:noFill/>
        </p:spPr>
        <p:txBody>
          <a:bodyPr wrap="none" rtlCol="0">
            <a:spAutoFit/>
          </a:bodyPr>
          <a:lstStyle/>
          <a:p>
            <a:r>
              <a:rPr lang="ja-JP" altLang="en-US" sz="1000" dirty="0">
                <a:latin typeface="+mn-lt"/>
                <a:ea typeface="+mj-ea"/>
              </a:rPr>
              <a:t>万物の尺度を求めて（ケン・オールダー：早川書房）</a:t>
            </a:r>
            <a:endParaRPr kumimoji="1" lang="ja-JP" altLang="en-US" sz="1000" dirty="0">
              <a:latin typeface="+mn-lt"/>
              <a:ea typeface="+mj-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dirty="0"/>
              <a:t>メモ：メートルの測量方法</a:t>
            </a:r>
          </a:p>
        </p:txBody>
      </p:sp>
      <p:sp>
        <p:nvSpPr>
          <p:cNvPr id="4" name="日付プレースホルダ 3"/>
          <p:cNvSpPr>
            <a:spLocks noGrp="1"/>
          </p:cNvSpPr>
          <p:nvPr>
            <p:ph type="dt" sz="half" idx="10"/>
          </p:nvPr>
        </p:nvSpPr>
        <p:spPr/>
        <p:txBody>
          <a:bodyPr/>
          <a:lstStyle/>
          <a:p>
            <a:pPr>
              <a:defRPr/>
            </a:pPr>
            <a:r>
              <a:rPr lang="en-US" altLang="ja-JP"/>
              <a:t>2022-4-19</a:t>
            </a:r>
          </a:p>
        </p:txBody>
      </p:sp>
      <p:sp>
        <p:nvSpPr>
          <p:cNvPr id="5"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 5"/>
          <p:cNvSpPr>
            <a:spLocks noGrp="1"/>
          </p:cNvSpPr>
          <p:nvPr>
            <p:ph type="sldNum" sz="quarter" idx="12"/>
          </p:nvPr>
        </p:nvSpPr>
        <p:spPr/>
        <p:txBody>
          <a:bodyPr/>
          <a:lstStyle/>
          <a:p>
            <a:pPr>
              <a:defRPr/>
            </a:pPr>
            <a:fld id="{75EE772F-64B2-46B9-AD86-AAC1ED011634}" type="slidenum">
              <a:rPr lang="en-US" altLang="ja-JP" smtClean="0"/>
              <a:pPr>
                <a:defRPr/>
              </a:pPr>
              <a:t>14</a:t>
            </a:fld>
            <a:endParaRPr lang="en-US" altLang="ja-JP"/>
          </a:p>
        </p:txBody>
      </p:sp>
      <p:sp>
        <p:nvSpPr>
          <p:cNvPr id="9219" name="コンテンツ プレースホルダ 2"/>
          <p:cNvSpPr>
            <a:spLocks noGrp="1"/>
          </p:cNvSpPr>
          <p:nvPr>
            <p:ph idx="1"/>
          </p:nvPr>
        </p:nvSpPr>
        <p:spPr>
          <a:xfrm>
            <a:off x="250825" y="908050"/>
            <a:ext cx="5089271" cy="5400675"/>
          </a:xfrm>
        </p:spPr>
        <p:txBody>
          <a:bodyPr/>
          <a:lstStyle/>
          <a:p>
            <a:pPr eaLnBrk="1"/>
            <a:r>
              <a:rPr lang="ja-JP" altLang="en-US" dirty="0"/>
              <a:t>ボルダの測角器：トランシット，セオドライト，測角儀，経緯儀</a:t>
            </a:r>
            <a:endParaRPr lang="en-US" altLang="ja-JP" dirty="0"/>
          </a:p>
          <a:p>
            <a:pPr lvl="1" eaLnBrk="1"/>
            <a:r>
              <a:rPr lang="ja-JP" altLang="en-US" dirty="0"/>
              <a:t>ボルダ（</a:t>
            </a:r>
            <a:r>
              <a:rPr lang="en-US" altLang="ja-JP" dirty="0" err="1"/>
              <a:t>Borda</a:t>
            </a:r>
            <a:r>
              <a:rPr lang="ja-JP" altLang="en-US" dirty="0"/>
              <a:t>，</a:t>
            </a:r>
            <a:r>
              <a:rPr lang="en-US" altLang="ja-JP" dirty="0"/>
              <a:t>Jean-Charles</a:t>
            </a:r>
            <a:r>
              <a:rPr lang="ja-JP" altLang="en-US" dirty="0"/>
              <a:t>）</a:t>
            </a:r>
            <a:r>
              <a:rPr lang="en-US" altLang="ja-JP" dirty="0"/>
              <a:t>1733</a:t>
            </a:r>
            <a:r>
              <a:rPr lang="ja-JP" altLang="en-US" dirty="0"/>
              <a:t>～</a:t>
            </a:r>
            <a:r>
              <a:rPr lang="en-US" altLang="ja-JP" dirty="0"/>
              <a:t>1799</a:t>
            </a:r>
            <a:r>
              <a:rPr lang="ja-JP" altLang="en-US" dirty="0"/>
              <a:t>　ボルダの振り子（重力加速度の測定）で知られる</a:t>
            </a:r>
            <a:endParaRPr lang="en-US" altLang="ja-JP" dirty="0"/>
          </a:p>
          <a:p>
            <a:pPr lvl="1" eaLnBrk="1"/>
            <a:r>
              <a:rPr lang="ja-JP" altLang="en-US" dirty="0"/>
              <a:t>繰り返し測定法：「十分な忍耐力を持った測定者ならほとんど誤差のない測定ができるはず」→</a:t>
            </a:r>
            <a:r>
              <a:rPr lang="ja-JP" altLang="en-US" dirty="0">
                <a:solidFill>
                  <a:srgbClr val="FF0000"/>
                </a:solidFill>
              </a:rPr>
              <a:t>この方法について調べると興味深い（角度だから通用する方法）</a:t>
            </a:r>
          </a:p>
          <a:p>
            <a:pPr lvl="1" eaLnBrk="1"/>
            <a:r>
              <a:rPr lang="ja-JP" altLang="en-US" dirty="0"/>
              <a:t>三角測量：すべての内角の和が</a:t>
            </a:r>
            <a:r>
              <a:rPr lang="en-US" altLang="ja-JP" dirty="0"/>
              <a:t>180</a:t>
            </a:r>
            <a:r>
              <a:rPr lang="ja-JP" altLang="en-US" dirty="0"/>
              <a:t>度から最大</a:t>
            </a:r>
            <a:r>
              <a:rPr lang="en-US" altLang="ja-JP" dirty="0"/>
              <a:t>3.5</a:t>
            </a:r>
            <a:r>
              <a:rPr lang="ja-JP" altLang="en-US" dirty="0"/>
              <a:t>秒以下のずれだった</a:t>
            </a:r>
            <a:endParaRPr lang="en-US" altLang="ja-JP" dirty="0"/>
          </a:p>
          <a:p>
            <a:pPr lvl="2"/>
            <a:r>
              <a:rPr lang="ja-JP" altLang="en-US" dirty="0"/>
              <a:t>測角器の精度は</a:t>
            </a:r>
            <a:r>
              <a:rPr lang="en-US" altLang="ja-JP" dirty="0"/>
              <a:t>1</a:t>
            </a:r>
            <a:r>
              <a:rPr lang="ja-JP" altLang="en-US" dirty="0"/>
              <a:t>秒程度（</a:t>
            </a:r>
            <a:r>
              <a:rPr lang="en-US" altLang="ja-JP" dirty="0"/>
              <a:t>1</a:t>
            </a:r>
            <a:r>
              <a:rPr lang="ja-JP" altLang="en-US" dirty="0"/>
              <a:t>秒は</a:t>
            </a:r>
            <a:r>
              <a:rPr lang="en-US" altLang="ja-JP" dirty="0"/>
              <a:t>360</a:t>
            </a:r>
            <a:r>
              <a:rPr lang="ja-JP" altLang="en-US" dirty="0"/>
              <a:t>度に対して</a:t>
            </a:r>
            <a:r>
              <a:rPr lang="en-US" altLang="ja-JP" dirty="0"/>
              <a:t>360</a:t>
            </a:r>
            <a:r>
              <a:rPr lang="en-US" altLang="ja-JP" dirty="0">
                <a:latin typeface="Cambria Math" panose="02040503050406030204" pitchFamily="18" charset="0"/>
                <a:ea typeface="Cambria Math" panose="02040503050406030204" pitchFamily="18" charset="0"/>
              </a:rPr>
              <a:t>×</a:t>
            </a:r>
            <a:r>
              <a:rPr lang="en-US" altLang="ja-JP" dirty="0"/>
              <a:t>60</a:t>
            </a:r>
            <a:r>
              <a:rPr lang="en-US" altLang="ja-JP" dirty="0">
                <a:latin typeface="Cambria Math" panose="02040503050406030204" pitchFamily="18" charset="0"/>
                <a:ea typeface="Cambria Math" panose="02040503050406030204" pitchFamily="18" charset="0"/>
              </a:rPr>
              <a:t>×</a:t>
            </a:r>
            <a:r>
              <a:rPr lang="en-US" altLang="ja-JP" dirty="0"/>
              <a:t>60</a:t>
            </a:r>
            <a:r>
              <a:rPr lang="ja-JP" altLang="en-US" dirty="0"/>
              <a:t> ＝ </a:t>
            </a:r>
            <a:r>
              <a:rPr lang="en-US" altLang="ja-JP" dirty="0"/>
              <a:t>1.3</a:t>
            </a:r>
            <a:r>
              <a:rPr lang="en-US" altLang="ja-JP" dirty="0">
                <a:latin typeface="Cambria Math" panose="02040503050406030204" pitchFamily="18" charset="0"/>
                <a:ea typeface="Cambria Math" panose="02040503050406030204" pitchFamily="18" charset="0"/>
              </a:rPr>
              <a:t>×</a:t>
            </a:r>
            <a:r>
              <a:rPr lang="en-US" altLang="ja-JP" dirty="0"/>
              <a:t>10</a:t>
            </a:r>
            <a:r>
              <a:rPr lang="en-US" altLang="ja-JP" baseline="30000" dirty="0"/>
              <a:t>6</a:t>
            </a:r>
            <a:r>
              <a:rPr lang="ja-JP" altLang="en-US" dirty="0"/>
              <a:t>の分解能）</a:t>
            </a:r>
          </a:p>
        </p:txBody>
      </p:sp>
      <p:pic>
        <p:nvPicPr>
          <p:cNvPr id="9223" name="Picture 2" descr="万物の尺度05"/>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495543" y="991616"/>
            <a:ext cx="1655065" cy="2839720"/>
          </a:xfrm>
          <a:prstGeom prst="rect">
            <a:avLst/>
          </a:prstGeom>
          <a:noFill/>
          <a:ln w="9525">
            <a:noFill/>
            <a:miter lim="800000"/>
            <a:headEnd/>
            <a:tailEnd/>
          </a:ln>
        </p:spPr>
      </p:pic>
      <p:pic>
        <p:nvPicPr>
          <p:cNvPr id="9224" name="Picture 3" descr="Borda182x24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427151" y="992505"/>
            <a:ext cx="1603375" cy="2155825"/>
          </a:xfrm>
          <a:prstGeom prst="rect">
            <a:avLst/>
          </a:prstGeom>
          <a:noFill/>
          <a:ln w="9525">
            <a:noFill/>
            <a:miter lim="800000"/>
            <a:headEnd/>
            <a:tailEnd/>
          </a:ln>
        </p:spPr>
      </p:pic>
      <p:sp>
        <p:nvSpPr>
          <p:cNvPr id="11" name="テキスト ボックス 10">
            <a:extLst>
              <a:ext uri="{FF2B5EF4-FFF2-40B4-BE49-F238E27FC236}">
                <a16:creationId xmlns:a16="http://schemas.microsoft.com/office/drawing/2014/main" id="{9B6C8F50-D72F-430D-9B72-AB1FEAF4F5DA}"/>
              </a:ext>
            </a:extLst>
          </p:cNvPr>
          <p:cNvSpPr txBox="1"/>
          <p:nvPr/>
        </p:nvSpPr>
        <p:spPr>
          <a:xfrm>
            <a:off x="7319903" y="3146196"/>
            <a:ext cx="1824097" cy="1015663"/>
          </a:xfrm>
          <a:prstGeom prst="rect">
            <a:avLst/>
          </a:prstGeom>
          <a:noFill/>
        </p:spPr>
        <p:txBody>
          <a:bodyPr wrap="square">
            <a:spAutoFit/>
          </a:bodyPr>
          <a:lstStyle/>
          <a:p>
            <a:r>
              <a:rPr lang="ja-JP" altLang="en-US" sz="1000" dirty="0"/>
              <a:t>ボルダ：http://nti.educa.rcanaria.es/penelope/borda.jpg, パブリック・ドメイン, https://commons.wikimedia.org/w/index.php?curid=90401</a:t>
            </a:r>
          </a:p>
        </p:txBody>
      </p:sp>
      <p:sp>
        <p:nvSpPr>
          <p:cNvPr id="12" name="テキスト ボックス 11">
            <a:extLst>
              <a:ext uri="{FF2B5EF4-FFF2-40B4-BE49-F238E27FC236}">
                <a16:creationId xmlns:a16="http://schemas.microsoft.com/office/drawing/2014/main" id="{75DF1C45-6A50-47E6-A07D-8CABF8944967}"/>
              </a:ext>
            </a:extLst>
          </p:cNvPr>
          <p:cNvSpPr txBox="1"/>
          <p:nvPr/>
        </p:nvSpPr>
        <p:spPr>
          <a:xfrm>
            <a:off x="5431536" y="3831337"/>
            <a:ext cx="1810512" cy="707886"/>
          </a:xfrm>
          <a:prstGeom prst="rect">
            <a:avLst/>
          </a:prstGeom>
          <a:noFill/>
        </p:spPr>
        <p:txBody>
          <a:bodyPr wrap="square" rtlCol="0">
            <a:spAutoFit/>
          </a:bodyPr>
          <a:lstStyle/>
          <a:p>
            <a:r>
              <a:rPr lang="ja-JP" altLang="en-US" sz="1000" dirty="0">
                <a:latin typeface="+mn-lt"/>
                <a:ea typeface="+mj-ea"/>
              </a:rPr>
              <a:t>ボルダの測角器</a:t>
            </a:r>
            <a:endParaRPr lang="en-US" altLang="ja-JP" sz="1000" dirty="0">
              <a:latin typeface="+mn-lt"/>
              <a:ea typeface="+mj-ea"/>
            </a:endParaRPr>
          </a:p>
          <a:p>
            <a:r>
              <a:rPr lang="ja-JP" altLang="en-US" sz="1000" dirty="0">
                <a:latin typeface="+mn-lt"/>
                <a:ea typeface="+mj-ea"/>
              </a:rPr>
              <a:t>万物の尺度を求めて，</a:t>
            </a:r>
            <a:r>
              <a:rPr lang="en-US" altLang="ja-JP" sz="1000" dirty="0">
                <a:latin typeface="+mn-lt"/>
                <a:ea typeface="+mj-ea"/>
              </a:rPr>
              <a:t>p.77</a:t>
            </a:r>
            <a:r>
              <a:rPr lang="ja-JP" altLang="en-US" sz="1000" dirty="0">
                <a:latin typeface="+mn-lt"/>
                <a:ea typeface="+mj-ea"/>
              </a:rPr>
              <a:t>（ケン・オールダー，早川書房）</a:t>
            </a:r>
            <a:endParaRPr kumimoji="1" lang="ja-JP" altLang="en-US" sz="1000" dirty="0">
              <a:latin typeface="+mn-lt"/>
              <a:ea typeface="+mj-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2" name="Rectangle 5"/>
          <p:cNvSpPr>
            <a:spLocks noGrp="1" noChangeArrowheads="1"/>
          </p:cNvSpPr>
          <p:nvPr>
            <p:ph idx="1"/>
          </p:nvPr>
        </p:nvSpPr>
        <p:spPr/>
        <p:txBody>
          <a:bodyPr/>
          <a:lstStyle/>
          <a:p>
            <a:pPr eaLnBrk="1" hangingPunct="1"/>
            <a:r>
              <a:rPr lang="ja-JP" altLang="en-US" dirty="0"/>
              <a:t>歴史的な背景</a:t>
            </a:r>
          </a:p>
          <a:p>
            <a:pPr lvl="1" eaLnBrk="1" hangingPunct="1"/>
            <a:r>
              <a:rPr lang="en-US" altLang="ja-JP" dirty="0"/>
              <a:t>18</a:t>
            </a:r>
            <a:r>
              <a:rPr lang="ja-JP" altLang="en-US" dirty="0"/>
              <a:t>世紀末～：産業革命，工業化</a:t>
            </a:r>
            <a:endParaRPr lang="en-US" altLang="ja-JP" dirty="0"/>
          </a:p>
          <a:p>
            <a:pPr lvl="2"/>
            <a:r>
              <a:rPr lang="ja-JP" altLang="en-US" dirty="0">
                <a:solidFill>
                  <a:srgbClr val="FF0000"/>
                </a:solidFill>
              </a:rPr>
              <a:t>産業革命（グローバリゼーション）が新しい標準を要求した</a:t>
            </a:r>
            <a:endParaRPr lang="en-US" altLang="ja-JP" dirty="0">
              <a:solidFill>
                <a:srgbClr val="FF0000"/>
              </a:solidFill>
            </a:endParaRPr>
          </a:p>
          <a:p>
            <a:pPr lvl="2"/>
            <a:r>
              <a:rPr lang="ja-JP" altLang="en-US" dirty="0"/>
              <a:t>現在もグローバリゼーションが進んでいるので，新しい標準が必要となる</a:t>
            </a:r>
          </a:p>
          <a:p>
            <a:pPr lvl="1" eaLnBrk="1" hangingPunct="1"/>
            <a:r>
              <a:rPr lang="ja-JP" altLang="en-US" dirty="0"/>
              <a:t>フランス革命：神，王も死ぬ</a:t>
            </a:r>
          </a:p>
          <a:p>
            <a:pPr lvl="1" eaLnBrk="1" hangingPunct="1"/>
            <a:r>
              <a:rPr lang="en-US" altLang="ja-JP" dirty="0"/>
              <a:t>1793</a:t>
            </a:r>
            <a:r>
              <a:rPr lang="ja-JP" altLang="en-US" dirty="0"/>
              <a:t>～</a:t>
            </a:r>
            <a:r>
              <a:rPr lang="en-US" altLang="ja-JP" dirty="0"/>
              <a:t>1795</a:t>
            </a:r>
            <a:r>
              <a:rPr lang="ja-JP" altLang="en-US" dirty="0"/>
              <a:t>：ルイ</a:t>
            </a:r>
            <a:r>
              <a:rPr lang="en-US" altLang="ja-JP" dirty="0"/>
              <a:t>17</a:t>
            </a:r>
            <a:r>
              <a:rPr lang="ja-JP" altLang="en-US" dirty="0"/>
              <a:t>世</a:t>
            </a:r>
          </a:p>
          <a:p>
            <a:pPr lvl="1" eaLnBrk="1" hangingPunct="1"/>
            <a:r>
              <a:rPr lang="en-US" altLang="ja-JP" dirty="0"/>
              <a:t>1793</a:t>
            </a:r>
            <a:r>
              <a:rPr lang="ja-JP" altLang="en-US" dirty="0"/>
              <a:t>：ルイ</a:t>
            </a:r>
            <a:r>
              <a:rPr lang="en-US" altLang="ja-JP" dirty="0"/>
              <a:t>16</a:t>
            </a:r>
            <a:r>
              <a:rPr lang="ja-JP" altLang="en-US" dirty="0"/>
              <a:t>世，マリーアントワネットがギロチンで処刑</a:t>
            </a:r>
            <a:endParaRPr lang="en-US" altLang="ja-JP" dirty="0"/>
          </a:p>
          <a:p>
            <a:pPr lvl="1"/>
            <a:r>
              <a:rPr lang="en-US" altLang="ja-JP" dirty="0"/>
              <a:t>1792</a:t>
            </a:r>
            <a:r>
              <a:rPr lang="ja-JP" altLang="en-US" dirty="0"/>
              <a:t>～</a:t>
            </a:r>
            <a:r>
              <a:rPr lang="en-US" altLang="ja-JP" dirty="0"/>
              <a:t>1798</a:t>
            </a:r>
            <a:r>
              <a:rPr lang="ja-JP" altLang="en-US" dirty="0"/>
              <a:t>：ダンケルクからバルセロナまで測量</a:t>
            </a:r>
            <a:endParaRPr lang="en-US" altLang="ja-JP" dirty="0"/>
          </a:p>
          <a:p>
            <a:pPr lvl="1"/>
            <a:r>
              <a:rPr lang="en-US" altLang="ja-JP" dirty="0"/>
              <a:t>1879</a:t>
            </a:r>
            <a:r>
              <a:rPr lang="ja-JP" altLang="en-US" dirty="0"/>
              <a:t>：メートル原器（長さは</a:t>
            </a:r>
            <a:r>
              <a:rPr lang="en-US" altLang="ja-JP" dirty="0"/>
              <a:t>0 </a:t>
            </a:r>
            <a:r>
              <a:rPr lang="en-US" altLang="ja-JP" dirty="0">
                <a:latin typeface="Times New Roman" panose="02020603050405020304" pitchFamily="18" charset="0"/>
                <a:cs typeface="Times New Roman" panose="02020603050405020304" pitchFamily="18" charset="0"/>
              </a:rPr>
              <a:t>ºC</a:t>
            </a:r>
            <a:r>
              <a:rPr lang="ja-JP" altLang="en-US" dirty="0"/>
              <a:t>で定義されている）</a:t>
            </a:r>
          </a:p>
          <a:p>
            <a:pPr eaLnBrk="1" hangingPunct="1"/>
            <a:r>
              <a:rPr lang="ja-JP" altLang="en-US" dirty="0"/>
              <a:t>メートル条約</a:t>
            </a:r>
          </a:p>
          <a:p>
            <a:pPr lvl="1" eaLnBrk="1" hangingPunct="1"/>
            <a:r>
              <a:rPr lang="en-US" altLang="ja-JP" dirty="0"/>
              <a:t>1875</a:t>
            </a:r>
            <a:r>
              <a:rPr lang="ja-JP" altLang="en-US" dirty="0"/>
              <a:t>：フランス，ドイツ，イタリアなど</a:t>
            </a:r>
            <a:r>
              <a:rPr lang="en-US" altLang="ja-JP" dirty="0"/>
              <a:t>19</a:t>
            </a:r>
            <a:r>
              <a:rPr lang="ja-JP" altLang="en-US" dirty="0"/>
              <a:t>カ国が加入</a:t>
            </a:r>
          </a:p>
          <a:p>
            <a:pPr lvl="1" eaLnBrk="1" hangingPunct="1"/>
            <a:r>
              <a:rPr lang="en-US" altLang="ja-JP" dirty="0"/>
              <a:t>1885</a:t>
            </a:r>
            <a:r>
              <a:rPr lang="ja-JP" altLang="en-US" dirty="0"/>
              <a:t>：日本が加入（メートル原器，キログラム原器等が日本へ来る）</a:t>
            </a:r>
          </a:p>
        </p:txBody>
      </p:sp>
      <p:sp>
        <p:nvSpPr>
          <p:cNvPr id="706564" name="Rectangle 4"/>
          <p:cNvSpPr>
            <a:spLocks noGrp="1" noChangeArrowheads="1"/>
          </p:cNvSpPr>
          <p:nvPr>
            <p:ph type="title"/>
          </p:nvPr>
        </p:nvSpPr>
        <p:spPr/>
        <p:txBody>
          <a:bodyPr/>
          <a:lstStyle/>
          <a:p>
            <a:pPr eaLnBrk="1" hangingPunct="1">
              <a:defRPr/>
            </a:pPr>
            <a:r>
              <a:rPr lang="ja-JP" altLang="en-US"/>
              <a:t>メートル条約の広がり</a:t>
            </a:r>
          </a:p>
        </p:txBody>
      </p:sp>
      <p:sp>
        <p:nvSpPr>
          <p:cNvPr id="4" name="日付プレースホルダ 3"/>
          <p:cNvSpPr>
            <a:spLocks noGrp="1"/>
          </p:cNvSpPr>
          <p:nvPr>
            <p:ph type="dt" sz="half" idx="10"/>
          </p:nvPr>
        </p:nvSpPr>
        <p:spPr/>
        <p:txBody>
          <a:bodyPr/>
          <a:lstStyle/>
          <a:p>
            <a:pPr>
              <a:defRPr/>
            </a:pPr>
            <a:r>
              <a:rPr lang="en-US" altLang="ja-JP"/>
              <a:t>2022-4-19</a:t>
            </a:r>
          </a:p>
        </p:txBody>
      </p:sp>
      <p:sp>
        <p:nvSpPr>
          <p:cNvPr id="5"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 5"/>
          <p:cNvSpPr>
            <a:spLocks noGrp="1"/>
          </p:cNvSpPr>
          <p:nvPr>
            <p:ph type="sldNum" sz="quarter" idx="12"/>
          </p:nvPr>
        </p:nvSpPr>
        <p:spPr/>
        <p:txBody>
          <a:bodyPr/>
          <a:lstStyle/>
          <a:p>
            <a:pPr>
              <a:defRPr/>
            </a:pPr>
            <a:fld id="{B5022C9F-3B71-4566-9CB1-5370C3201409}" type="slidenum">
              <a:rPr lang="en-US" altLang="ja-JP"/>
              <a:pPr>
                <a:defRPr/>
              </a:pPr>
              <a:t>15</a:t>
            </a:fld>
            <a:endParaRPr lang="en-US" altLang="ja-JP"/>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3"/>
          <p:cNvSpPr>
            <a:spLocks noGrp="1" noChangeArrowheads="1"/>
          </p:cNvSpPr>
          <p:nvPr>
            <p:ph idx="1"/>
          </p:nvPr>
        </p:nvSpPr>
        <p:spPr/>
        <p:txBody>
          <a:bodyPr/>
          <a:lstStyle/>
          <a:p>
            <a:pPr eaLnBrk="1" hangingPunct="1"/>
            <a:r>
              <a:rPr lang="ja-JP" altLang="en-US" dirty="0"/>
              <a:t>光の波長による定義（</a:t>
            </a:r>
            <a:r>
              <a:rPr lang="en-US" altLang="ja-JP" dirty="0"/>
              <a:t>1961</a:t>
            </a:r>
            <a:r>
              <a:rPr lang="ja-JP" altLang="en-US" dirty="0"/>
              <a:t>）：メートルはクリプトン</a:t>
            </a:r>
            <a:r>
              <a:rPr lang="en-US" altLang="ja-JP" dirty="0"/>
              <a:t>86</a:t>
            </a:r>
            <a:r>
              <a:rPr lang="ja-JP" altLang="en-US" dirty="0"/>
              <a:t>（</a:t>
            </a:r>
            <a:r>
              <a:rPr lang="en-US" altLang="ja-JP" baseline="30000" dirty="0"/>
              <a:t>86</a:t>
            </a:r>
            <a:r>
              <a:rPr lang="en-US" altLang="ja-JP" dirty="0"/>
              <a:t>Kr</a:t>
            </a:r>
            <a:r>
              <a:rPr lang="ja-JP" altLang="en-US" dirty="0"/>
              <a:t>）の原子の準位 </a:t>
            </a:r>
            <a:r>
              <a:rPr lang="en-US" altLang="ja-JP" dirty="0"/>
              <a:t>2p</a:t>
            </a:r>
            <a:r>
              <a:rPr lang="en-US" altLang="ja-JP" baseline="30000" dirty="0"/>
              <a:t>10</a:t>
            </a:r>
            <a:r>
              <a:rPr lang="en-US" altLang="ja-JP" dirty="0"/>
              <a:t> </a:t>
            </a:r>
            <a:r>
              <a:rPr lang="ja-JP" altLang="en-US" dirty="0"/>
              <a:t>と </a:t>
            </a:r>
            <a:r>
              <a:rPr lang="en-US" altLang="ja-JP" dirty="0"/>
              <a:t>5d</a:t>
            </a:r>
            <a:r>
              <a:rPr lang="en-US" altLang="ja-JP" baseline="30000" dirty="0"/>
              <a:t>5</a:t>
            </a:r>
            <a:r>
              <a:rPr lang="en-US" altLang="ja-JP" dirty="0"/>
              <a:t> </a:t>
            </a:r>
            <a:r>
              <a:rPr lang="ja-JP" altLang="en-US" dirty="0"/>
              <a:t>との間の遷移に対応する光の真空のもとにおける波長の </a:t>
            </a:r>
            <a:r>
              <a:rPr lang="en-US" altLang="ja-JP" dirty="0"/>
              <a:t>1650763.73 </a:t>
            </a:r>
            <a:r>
              <a:rPr lang="ja-JP" altLang="en-US" dirty="0"/>
              <a:t>倍に等しい長さ</a:t>
            </a:r>
          </a:p>
          <a:p>
            <a:pPr lvl="1"/>
            <a:r>
              <a:rPr lang="ja-JP" altLang="en-US" dirty="0"/>
              <a:t>光の波長が基準，メートルが</a:t>
            </a:r>
            <a:r>
              <a:rPr lang="ja-JP" altLang="en-US" dirty="0">
                <a:solidFill>
                  <a:srgbClr val="FF0000"/>
                </a:solidFill>
              </a:rPr>
              <a:t>量子化</a:t>
            </a:r>
            <a:r>
              <a:rPr lang="ja-JP" altLang="en-US" dirty="0"/>
              <a:t>された</a:t>
            </a:r>
            <a:endParaRPr lang="en-US" altLang="ja-JP" dirty="0"/>
          </a:p>
          <a:p>
            <a:pPr lvl="2"/>
            <a:r>
              <a:rPr lang="ja-JP" altLang="en-US" dirty="0"/>
              <a:t>量子化の意味は重要→誰でも作れる（原器に依存しない）</a:t>
            </a:r>
            <a:endParaRPr lang="en-US" altLang="ja-JP" dirty="0"/>
          </a:p>
          <a:p>
            <a:pPr lvl="2"/>
            <a:r>
              <a:rPr lang="ja-JP" altLang="en-US" dirty="0"/>
              <a:t>この図の光の書き方は「</a:t>
            </a:r>
            <a:r>
              <a:rPr lang="en-US" altLang="ja-JP" dirty="0"/>
              <a:t>PowerPoint</a:t>
            </a:r>
            <a:r>
              <a:rPr lang="ja-JP" altLang="en-US" dirty="0"/>
              <a:t>で正弦波を書く方法」を参照</a:t>
            </a:r>
            <a:endParaRPr lang="en-US" altLang="ja-JP" dirty="0"/>
          </a:p>
          <a:p>
            <a:pPr lvl="2"/>
            <a:endParaRPr lang="ja-JP" altLang="en-US" dirty="0"/>
          </a:p>
        </p:txBody>
      </p:sp>
      <p:sp>
        <p:nvSpPr>
          <p:cNvPr id="708610" name="Rectangle 2"/>
          <p:cNvSpPr>
            <a:spLocks noGrp="1" noChangeArrowheads="1"/>
          </p:cNvSpPr>
          <p:nvPr>
            <p:ph type="title"/>
          </p:nvPr>
        </p:nvSpPr>
        <p:spPr/>
        <p:txBody>
          <a:bodyPr/>
          <a:lstStyle/>
          <a:p>
            <a:pPr eaLnBrk="1" hangingPunct="1">
              <a:defRPr/>
            </a:pPr>
            <a:r>
              <a:rPr lang="ja-JP" altLang="en-US"/>
              <a:t>光の波長を基準としたメートル</a:t>
            </a:r>
          </a:p>
        </p:txBody>
      </p:sp>
      <p:sp>
        <p:nvSpPr>
          <p:cNvPr id="5" name="日付プレースホルダ 3"/>
          <p:cNvSpPr>
            <a:spLocks noGrp="1"/>
          </p:cNvSpPr>
          <p:nvPr>
            <p:ph type="dt" sz="half" idx="10"/>
          </p:nvPr>
        </p:nvSpPr>
        <p:spPr/>
        <p:txBody>
          <a:bodyPr/>
          <a:lstStyle/>
          <a:p>
            <a:pPr>
              <a:defRPr/>
            </a:pPr>
            <a:r>
              <a:rPr lang="en-US" altLang="ja-JP"/>
              <a:t>2022-4-19</a:t>
            </a:r>
          </a:p>
        </p:txBody>
      </p:sp>
      <p:sp>
        <p:nvSpPr>
          <p:cNvPr id="6"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7" name="スライド番号プレースホルダ 5"/>
          <p:cNvSpPr>
            <a:spLocks noGrp="1"/>
          </p:cNvSpPr>
          <p:nvPr>
            <p:ph type="sldNum" sz="quarter" idx="12"/>
          </p:nvPr>
        </p:nvSpPr>
        <p:spPr/>
        <p:txBody>
          <a:bodyPr/>
          <a:lstStyle/>
          <a:p>
            <a:pPr>
              <a:defRPr/>
            </a:pPr>
            <a:fld id="{B75AE440-C48C-4111-B99C-B130EDBD9BBC}" type="slidenum">
              <a:rPr lang="en-US" altLang="ja-JP"/>
              <a:pPr>
                <a:defRPr/>
              </a:pPr>
              <a:t>16</a:t>
            </a:fld>
            <a:endParaRPr lang="en-US" altLang="ja-JP"/>
          </a:p>
        </p:txBody>
      </p:sp>
      <p:pic>
        <p:nvPicPr>
          <p:cNvPr id="1026" name="Picture 2">
            <a:extLst>
              <a:ext uri="{FF2B5EF4-FFF2-40B4-BE49-F238E27FC236}">
                <a16:creationId xmlns:a16="http://schemas.microsoft.com/office/drawing/2014/main" id="{852120CF-BF99-4302-97AE-C07BF7ADE75F}"/>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1179576" y="3071721"/>
            <a:ext cx="1773936" cy="2711287"/>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4DD3ABC1-5115-44C7-A228-EEE3CCE66F0C}"/>
              </a:ext>
            </a:extLst>
          </p:cNvPr>
          <p:cNvSpPr txBox="1"/>
          <p:nvPr/>
        </p:nvSpPr>
        <p:spPr>
          <a:xfrm>
            <a:off x="1124712" y="5806440"/>
            <a:ext cx="2011680" cy="400110"/>
          </a:xfrm>
          <a:prstGeom prst="rect">
            <a:avLst/>
          </a:prstGeom>
          <a:noFill/>
        </p:spPr>
        <p:txBody>
          <a:bodyPr wrap="square">
            <a:spAutoFit/>
          </a:bodyPr>
          <a:lstStyle/>
          <a:p>
            <a:r>
              <a:rPr lang="ja-JP" altLang="en-US" sz="1000" dirty="0">
                <a:latin typeface="+mn-lt"/>
                <a:ea typeface="+mj-ea"/>
              </a:rPr>
              <a:t>クリプトン</a:t>
            </a:r>
            <a:r>
              <a:rPr lang="en-US" altLang="ja-JP" sz="1000" dirty="0">
                <a:latin typeface="+mn-lt"/>
                <a:ea typeface="+mj-ea"/>
              </a:rPr>
              <a:t>86</a:t>
            </a:r>
            <a:r>
              <a:rPr lang="ja-JP" altLang="en-US" sz="1000" dirty="0">
                <a:latin typeface="+mn-lt"/>
                <a:ea typeface="+mj-ea"/>
              </a:rPr>
              <a:t>ランプ，Daderot, CC0, ウィキメディア・コモンズ</a:t>
            </a:r>
          </a:p>
        </p:txBody>
      </p:sp>
      <p:grpSp>
        <p:nvGrpSpPr>
          <p:cNvPr id="24" name="グループ化 23">
            <a:extLst>
              <a:ext uri="{FF2B5EF4-FFF2-40B4-BE49-F238E27FC236}">
                <a16:creationId xmlns:a16="http://schemas.microsoft.com/office/drawing/2014/main" id="{18206E43-C86B-46A2-B839-42429CEC9AC4}"/>
              </a:ext>
            </a:extLst>
          </p:cNvPr>
          <p:cNvGrpSpPr/>
          <p:nvPr/>
        </p:nvGrpSpPr>
        <p:grpSpPr>
          <a:xfrm>
            <a:off x="3441304" y="2815209"/>
            <a:ext cx="3517280" cy="2867607"/>
            <a:chOff x="3258424" y="2952369"/>
            <a:chExt cx="3517280" cy="2867607"/>
          </a:xfrm>
        </p:grpSpPr>
        <p:grpSp>
          <p:nvGrpSpPr>
            <p:cNvPr id="4" name="グループ化 3">
              <a:extLst>
                <a:ext uri="{FF2B5EF4-FFF2-40B4-BE49-F238E27FC236}">
                  <a16:creationId xmlns:a16="http://schemas.microsoft.com/office/drawing/2014/main" id="{657685DB-3694-46D2-80DB-2F2C3B25685E}"/>
                </a:ext>
              </a:extLst>
            </p:cNvPr>
            <p:cNvGrpSpPr/>
            <p:nvPr/>
          </p:nvGrpSpPr>
          <p:grpSpPr>
            <a:xfrm>
              <a:off x="3258424" y="3730752"/>
              <a:ext cx="2089224" cy="2089224"/>
              <a:chOff x="5818744" y="3621024"/>
              <a:chExt cx="1440000" cy="1440000"/>
            </a:xfrm>
          </p:grpSpPr>
          <p:sp>
            <p:nvSpPr>
              <p:cNvPr id="3" name="楕円 2">
                <a:extLst>
                  <a:ext uri="{FF2B5EF4-FFF2-40B4-BE49-F238E27FC236}">
                    <a16:creationId xmlns:a16="http://schemas.microsoft.com/office/drawing/2014/main" id="{FB78A798-E913-4EC3-B56C-DF5E1E3C4A28}"/>
                  </a:ext>
                </a:extLst>
              </p:cNvPr>
              <p:cNvSpPr>
                <a:spLocks noChangeAspect="1"/>
              </p:cNvSpPr>
              <p:nvPr/>
            </p:nvSpPr>
            <p:spPr>
              <a:xfrm>
                <a:off x="5818744" y="3621024"/>
                <a:ext cx="1440000" cy="144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DB9C7C6F-10EC-4C26-BAB7-B09EBD3C8984}"/>
                  </a:ext>
                </a:extLst>
              </p:cNvPr>
              <p:cNvSpPr>
                <a:spLocks noChangeAspect="1"/>
              </p:cNvSpPr>
              <p:nvPr/>
            </p:nvSpPr>
            <p:spPr>
              <a:xfrm>
                <a:off x="5998744" y="3801024"/>
                <a:ext cx="1080000" cy="108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7060F625-DF8F-459A-BFDA-3DA90AF8F761}"/>
                  </a:ext>
                </a:extLst>
              </p:cNvPr>
              <p:cNvSpPr>
                <a:spLocks noChangeAspect="1"/>
              </p:cNvSpPr>
              <p:nvPr/>
            </p:nvSpPr>
            <p:spPr>
              <a:xfrm>
                <a:off x="6178744" y="3981024"/>
                <a:ext cx="720000" cy="72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BEB22FEC-76C0-47CD-BFE9-E7466D5CD84E}"/>
                  </a:ext>
                </a:extLst>
              </p:cNvPr>
              <p:cNvSpPr/>
              <p:nvPr/>
            </p:nvSpPr>
            <p:spPr>
              <a:xfrm>
                <a:off x="6386344" y="4188624"/>
                <a:ext cx="304800" cy="30480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9" name="直線矢印コネクタ 8">
              <a:extLst>
                <a:ext uri="{FF2B5EF4-FFF2-40B4-BE49-F238E27FC236}">
                  <a16:creationId xmlns:a16="http://schemas.microsoft.com/office/drawing/2014/main" id="{0AB6CA46-FEBA-4134-9ADD-BC638F278D52}"/>
                </a:ext>
              </a:extLst>
            </p:cNvPr>
            <p:cNvCxnSpPr>
              <a:cxnSpLocks/>
            </p:cNvCxnSpPr>
            <p:nvPr/>
          </p:nvCxnSpPr>
          <p:spPr>
            <a:xfrm>
              <a:off x="4303036" y="3016377"/>
              <a:ext cx="0" cy="714375"/>
            </a:xfrm>
            <a:prstGeom prst="straightConnector1">
              <a:avLst/>
            </a:prstGeom>
            <a:ln w="34925">
              <a:solidFill>
                <a:srgbClr val="0070C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9A2C2B4E-65EB-47C2-B6B3-4E1BE437B623}"/>
                </a:ext>
              </a:extLst>
            </p:cNvPr>
            <p:cNvCxnSpPr>
              <a:cxnSpLocks/>
            </p:cNvCxnSpPr>
            <p:nvPr/>
          </p:nvCxnSpPr>
          <p:spPr>
            <a:xfrm flipV="1">
              <a:off x="4303036" y="3978402"/>
              <a:ext cx="0" cy="714375"/>
            </a:xfrm>
            <a:prstGeom prst="straightConnector1">
              <a:avLst/>
            </a:prstGeom>
            <a:ln w="34925">
              <a:solidFill>
                <a:srgbClr val="0070C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C5062F96-D8AB-422C-807C-BE52A55F566E}"/>
                </a:ext>
              </a:extLst>
            </p:cNvPr>
            <p:cNvSpPr txBox="1"/>
            <p:nvPr/>
          </p:nvSpPr>
          <p:spPr>
            <a:xfrm>
              <a:off x="4345304" y="3321177"/>
              <a:ext cx="684000" cy="400110"/>
            </a:xfrm>
            <a:prstGeom prst="rect">
              <a:avLst/>
            </a:prstGeom>
            <a:solidFill>
              <a:srgbClr val="EDF0F3">
                <a:alpha val="50196"/>
              </a:srgbClr>
            </a:solidFill>
          </p:spPr>
          <p:txBody>
            <a:bodyPr wrap="square" rtlCol="0">
              <a:spAutoFit/>
            </a:bodyPr>
            <a:lstStyle/>
            <a:p>
              <a:pPr algn="ctr"/>
              <a:r>
                <a:rPr lang="en-US" altLang="ja-JP" sz="2000" dirty="0">
                  <a:latin typeface="+mj-lt"/>
                </a:rPr>
                <a:t>5d</a:t>
              </a:r>
              <a:r>
                <a:rPr lang="en-US" altLang="ja-JP" sz="2000" baseline="30000" dirty="0">
                  <a:latin typeface="+mj-lt"/>
                </a:rPr>
                <a:t>5</a:t>
              </a:r>
              <a:endParaRPr kumimoji="1" lang="ja-JP" altLang="en-US" sz="2000" dirty="0">
                <a:latin typeface="+mj-lt"/>
              </a:endParaRPr>
            </a:p>
          </p:txBody>
        </p:sp>
        <p:sp>
          <p:nvSpPr>
            <p:cNvPr id="20" name="テキスト ボックス 19">
              <a:extLst>
                <a:ext uri="{FF2B5EF4-FFF2-40B4-BE49-F238E27FC236}">
                  <a16:creationId xmlns:a16="http://schemas.microsoft.com/office/drawing/2014/main" id="{42083106-6F7B-4D64-AF3D-6E792653FB02}"/>
                </a:ext>
              </a:extLst>
            </p:cNvPr>
            <p:cNvSpPr txBox="1"/>
            <p:nvPr/>
          </p:nvSpPr>
          <p:spPr>
            <a:xfrm>
              <a:off x="4345305" y="3966710"/>
              <a:ext cx="684000" cy="400110"/>
            </a:xfrm>
            <a:prstGeom prst="rect">
              <a:avLst/>
            </a:prstGeom>
            <a:solidFill>
              <a:srgbClr val="EDF0F3">
                <a:alpha val="50196"/>
              </a:srgbClr>
            </a:solidFill>
          </p:spPr>
          <p:txBody>
            <a:bodyPr wrap="square" rtlCol="0">
              <a:spAutoFit/>
            </a:bodyPr>
            <a:lstStyle/>
            <a:p>
              <a:pPr algn="ctr"/>
              <a:r>
                <a:rPr lang="en-US" altLang="ja-JP" sz="2000" dirty="0">
                  <a:latin typeface="+mj-lt"/>
                </a:rPr>
                <a:t>2p</a:t>
              </a:r>
              <a:r>
                <a:rPr lang="en-US" altLang="ja-JP" sz="2000" baseline="30000" dirty="0">
                  <a:latin typeface="+mj-lt"/>
                </a:rPr>
                <a:t>10</a:t>
              </a:r>
              <a:endParaRPr kumimoji="1" lang="ja-JP" altLang="en-US" sz="2000" dirty="0">
                <a:latin typeface="+mj-lt"/>
              </a:endParaRPr>
            </a:p>
          </p:txBody>
        </p:sp>
        <p:sp>
          <p:nvSpPr>
            <p:cNvPr id="15" name="矢印: 右 14">
              <a:extLst>
                <a:ext uri="{FF2B5EF4-FFF2-40B4-BE49-F238E27FC236}">
                  <a16:creationId xmlns:a16="http://schemas.microsoft.com/office/drawing/2014/main" id="{1B41D0B1-9AF9-474D-B3B8-8A263161941F}"/>
                </a:ext>
              </a:extLst>
            </p:cNvPr>
            <p:cNvSpPr/>
            <p:nvPr/>
          </p:nvSpPr>
          <p:spPr>
            <a:xfrm>
              <a:off x="4398264" y="3666744"/>
              <a:ext cx="987552" cy="411480"/>
            </a:xfrm>
            <a:prstGeom prst="rightArrow">
              <a:avLst>
                <a:gd name="adj1" fmla="val 50000"/>
                <a:gd name="adj2" fmla="val 107778"/>
              </a:avLst>
            </a:prstGeom>
            <a:solidFill>
              <a:schemeClr val="accent6">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id="{BEEC25F9-8AE2-48BF-952A-E1D9DEFECC27}"/>
                </a:ext>
              </a:extLst>
            </p:cNvPr>
            <p:cNvCxnSpPr>
              <a:cxnSpLocks/>
            </p:cNvCxnSpPr>
            <p:nvPr/>
          </p:nvCxnSpPr>
          <p:spPr>
            <a:xfrm>
              <a:off x="6062472" y="3195828"/>
              <a:ext cx="0" cy="384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C6132F1-40C0-4D2C-A26B-D2B11E971FD7}"/>
                </a:ext>
              </a:extLst>
            </p:cNvPr>
            <p:cNvCxnSpPr>
              <a:cxnSpLocks/>
            </p:cNvCxnSpPr>
            <p:nvPr/>
          </p:nvCxnSpPr>
          <p:spPr>
            <a:xfrm>
              <a:off x="6763512" y="3195828"/>
              <a:ext cx="0" cy="384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AB076866-BD81-442E-BCBD-7D77ED1B7B00}"/>
                </a:ext>
              </a:extLst>
            </p:cNvPr>
            <p:cNvCxnSpPr>
              <a:cxnSpLocks/>
            </p:cNvCxnSpPr>
            <p:nvPr/>
          </p:nvCxnSpPr>
          <p:spPr>
            <a:xfrm>
              <a:off x="6062472" y="3374136"/>
              <a:ext cx="713232" cy="0"/>
            </a:xfrm>
            <a:prstGeom prst="straightConnector1">
              <a:avLst/>
            </a:prstGeom>
            <a:ln w="19050">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FDE5F0A9-49A6-4310-97D5-BA4E4B7E0EAF}"/>
                </a:ext>
              </a:extLst>
            </p:cNvPr>
            <p:cNvSpPr txBox="1"/>
            <p:nvPr/>
          </p:nvSpPr>
          <p:spPr>
            <a:xfrm>
              <a:off x="6071045" y="2952369"/>
              <a:ext cx="696087" cy="400110"/>
            </a:xfrm>
            <a:prstGeom prst="rect">
              <a:avLst/>
            </a:prstGeom>
            <a:noFill/>
          </p:spPr>
          <p:txBody>
            <a:bodyPr wrap="square" rtlCol="0">
              <a:spAutoFit/>
            </a:bodyPr>
            <a:lstStyle/>
            <a:p>
              <a:pPr algn="ctr"/>
              <a:r>
                <a:rPr lang="ja-JP" altLang="en-US" sz="2000" dirty="0">
                  <a:latin typeface="+mj-ea"/>
                  <a:ea typeface="+mj-ea"/>
                </a:rPr>
                <a:t>波長</a:t>
              </a:r>
              <a:endParaRPr kumimoji="1" lang="ja-JP" altLang="en-US" sz="2000" dirty="0">
                <a:latin typeface="+mj-ea"/>
                <a:ea typeface="+mj-ea"/>
              </a:endParaRPr>
            </a:p>
          </p:txBody>
        </p:sp>
        <p:sp>
          <p:nvSpPr>
            <p:cNvPr id="31" name="テキスト ボックス 30">
              <a:extLst>
                <a:ext uri="{FF2B5EF4-FFF2-40B4-BE49-F238E27FC236}">
                  <a16:creationId xmlns:a16="http://schemas.microsoft.com/office/drawing/2014/main" id="{96207EAD-4D83-4F74-A29F-AA63F7D84E3E}"/>
                </a:ext>
              </a:extLst>
            </p:cNvPr>
            <p:cNvSpPr txBox="1"/>
            <p:nvPr/>
          </p:nvSpPr>
          <p:spPr>
            <a:xfrm>
              <a:off x="3967353" y="5024366"/>
              <a:ext cx="686943" cy="400110"/>
            </a:xfrm>
            <a:prstGeom prst="rect">
              <a:avLst/>
            </a:prstGeom>
            <a:solidFill>
              <a:srgbClr val="EDF0F3">
                <a:alpha val="50196"/>
              </a:srgbClr>
            </a:solidFill>
          </p:spPr>
          <p:txBody>
            <a:bodyPr wrap="square" rtlCol="0">
              <a:spAutoFit/>
            </a:bodyPr>
            <a:lstStyle/>
            <a:p>
              <a:pPr algn="ctr"/>
              <a:r>
                <a:rPr lang="en-US" altLang="ja-JP" sz="2000" baseline="30000" dirty="0">
                  <a:latin typeface="+mj-lt"/>
                </a:rPr>
                <a:t>86</a:t>
              </a:r>
              <a:r>
                <a:rPr lang="en-US" altLang="ja-JP" sz="2000" dirty="0">
                  <a:latin typeface="+mj-lt"/>
                </a:rPr>
                <a:t>Kr</a:t>
              </a:r>
              <a:r>
                <a:rPr lang="en-US" altLang="ja-JP" sz="2000" baseline="30000" dirty="0">
                  <a:latin typeface="+mj-lt"/>
                </a:rPr>
                <a:t> </a:t>
              </a:r>
              <a:endParaRPr kumimoji="1" lang="ja-JP" altLang="en-US" sz="2000" dirty="0">
                <a:latin typeface="+mj-lt"/>
              </a:endParaRPr>
            </a:p>
          </p:txBody>
        </p:sp>
      </p:grpSp>
      <p:sp>
        <p:nvSpPr>
          <p:cNvPr id="32" name="テキスト ボックス 31">
            <a:extLst>
              <a:ext uri="{FF2B5EF4-FFF2-40B4-BE49-F238E27FC236}">
                <a16:creationId xmlns:a16="http://schemas.microsoft.com/office/drawing/2014/main" id="{C2C08EF2-D7EF-41E6-A526-76AB9ECA7ED1}"/>
              </a:ext>
            </a:extLst>
          </p:cNvPr>
          <p:cNvSpPr txBox="1"/>
          <p:nvPr/>
        </p:nvSpPr>
        <p:spPr>
          <a:xfrm>
            <a:off x="3451098" y="5823127"/>
            <a:ext cx="4193286" cy="246221"/>
          </a:xfrm>
          <a:prstGeom prst="rect">
            <a:avLst/>
          </a:prstGeom>
          <a:noFill/>
        </p:spPr>
        <p:txBody>
          <a:bodyPr wrap="square">
            <a:spAutoFit/>
          </a:bodyPr>
          <a:lstStyle/>
          <a:p>
            <a:r>
              <a:rPr lang="ja-JP" altLang="en-US" sz="1000" dirty="0">
                <a:latin typeface="+mn-lt"/>
                <a:ea typeface="+mj-ea"/>
              </a:rPr>
              <a:t>クリプトン</a:t>
            </a:r>
            <a:r>
              <a:rPr lang="en-US" altLang="ja-JP" sz="1000" dirty="0">
                <a:latin typeface="+mn-lt"/>
                <a:ea typeface="+mj-ea"/>
              </a:rPr>
              <a:t>86</a:t>
            </a:r>
            <a:r>
              <a:rPr lang="ja-JP" altLang="en-US" sz="1000" dirty="0">
                <a:latin typeface="+mn-lt"/>
                <a:ea typeface="+mj-ea"/>
              </a:rPr>
              <a:t>ランプからの光の波長（高増潔作成</a:t>
            </a:r>
            <a:r>
              <a:rPr lang="en-US" altLang="ja-JP" sz="1000" dirty="0">
                <a:latin typeface="+mn-lt"/>
                <a:ea typeface="+mj-ea"/>
              </a:rPr>
              <a:t>©takamasu-lab</a:t>
            </a:r>
            <a:r>
              <a:rPr lang="ja-JP" altLang="en-US" sz="1000" dirty="0">
                <a:latin typeface="+mn-lt"/>
                <a:ea typeface="+mj-ea"/>
              </a:rPr>
              <a:t>）</a:t>
            </a:r>
          </a:p>
        </p:txBody>
      </p:sp>
      <p:sp>
        <p:nvSpPr>
          <p:cNvPr id="28" name="グラフィックス 24">
            <a:extLst>
              <a:ext uri="{FF2B5EF4-FFF2-40B4-BE49-F238E27FC236}">
                <a16:creationId xmlns:a16="http://schemas.microsoft.com/office/drawing/2014/main" id="{BDB7D037-C829-46AF-8D96-3E712C1D8B28}"/>
              </a:ext>
            </a:extLst>
          </p:cNvPr>
          <p:cNvSpPr/>
          <p:nvPr/>
        </p:nvSpPr>
        <p:spPr>
          <a:xfrm>
            <a:off x="5801457" y="3517426"/>
            <a:ext cx="3240000" cy="478502"/>
          </a:xfrm>
          <a:custGeom>
            <a:avLst/>
            <a:gdLst>
              <a:gd name="connsiteX0" fmla="*/ 0 w 2430017"/>
              <a:gd name="connsiteY0" fmla="*/ 334197 h 668201"/>
              <a:gd name="connsiteX1" fmla="*/ 291560 w 2430017"/>
              <a:gd name="connsiteY1" fmla="*/ 135981 h 668201"/>
              <a:gd name="connsiteX2" fmla="*/ 437388 w 2430017"/>
              <a:gd name="connsiteY2" fmla="*/ 135981 h 668201"/>
              <a:gd name="connsiteX3" fmla="*/ 680371 w 2430017"/>
              <a:gd name="connsiteY3" fmla="*/ 532317 h 668201"/>
              <a:gd name="connsiteX4" fmla="*/ 826199 w 2430017"/>
              <a:gd name="connsiteY4" fmla="*/ 13395 h 668201"/>
              <a:gd name="connsiteX5" fmla="*/ 1020604 w 2430017"/>
              <a:gd name="connsiteY5" fmla="*/ 532221 h 668201"/>
              <a:gd name="connsiteX6" fmla="*/ 1409414 w 2430017"/>
              <a:gd name="connsiteY6" fmla="*/ 135886 h 668201"/>
              <a:gd name="connsiteX7" fmla="*/ 1603820 w 2430017"/>
              <a:gd name="connsiteY7" fmla="*/ 654808 h 668201"/>
              <a:gd name="connsiteX8" fmla="*/ 1749647 w 2430017"/>
              <a:gd name="connsiteY8" fmla="*/ 135886 h 668201"/>
              <a:gd name="connsiteX9" fmla="*/ 1992630 w 2430017"/>
              <a:gd name="connsiteY9" fmla="*/ 532221 h 668201"/>
              <a:gd name="connsiteX10" fmla="*/ 2138458 w 2430017"/>
              <a:gd name="connsiteY10" fmla="*/ 532221 h 668201"/>
              <a:gd name="connsiteX11" fmla="*/ 2430018 w 2430017"/>
              <a:gd name="connsiteY11" fmla="*/ 334006 h 66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30017" h="668201">
                <a:moveTo>
                  <a:pt x="0" y="334197"/>
                </a:moveTo>
                <a:cubicBezTo>
                  <a:pt x="143256" y="1047238"/>
                  <a:pt x="206216" y="430113"/>
                  <a:pt x="291560" y="135981"/>
                </a:cubicBezTo>
                <a:cubicBezTo>
                  <a:pt x="338995" y="-45279"/>
                  <a:pt x="390049" y="-45375"/>
                  <a:pt x="437388" y="135981"/>
                </a:cubicBezTo>
                <a:cubicBezTo>
                  <a:pt x="481013" y="237994"/>
                  <a:pt x="568166" y="960942"/>
                  <a:pt x="680371" y="532317"/>
                </a:cubicBezTo>
                <a:cubicBezTo>
                  <a:pt x="732187" y="366772"/>
                  <a:pt x="746570" y="166842"/>
                  <a:pt x="826199" y="13395"/>
                </a:cubicBezTo>
                <a:cubicBezTo>
                  <a:pt x="916305" y="-92238"/>
                  <a:pt x="989267" y="474309"/>
                  <a:pt x="1020604" y="532221"/>
                </a:cubicBezTo>
                <a:cubicBezTo>
                  <a:pt x="1185672" y="1126772"/>
                  <a:pt x="1244346" y="-458664"/>
                  <a:pt x="1409414" y="135886"/>
                </a:cubicBezTo>
                <a:cubicBezTo>
                  <a:pt x="1440371" y="192655"/>
                  <a:pt x="1514475" y="761964"/>
                  <a:pt x="1603820" y="654808"/>
                </a:cubicBezTo>
                <a:cubicBezTo>
                  <a:pt x="1683449" y="501360"/>
                  <a:pt x="1697831" y="301526"/>
                  <a:pt x="1749647" y="135886"/>
                </a:cubicBezTo>
                <a:cubicBezTo>
                  <a:pt x="1862042" y="-292453"/>
                  <a:pt x="1948625" y="429447"/>
                  <a:pt x="1992630" y="532221"/>
                </a:cubicBezTo>
                <a:cubicBezTo>
                  <a:pt x="2039017" y="712149"/>
                  <a:pt x="2091404" y="714244"/>
                  <a:pt x="2138458" y="532221"/>
                </a:cubicBezTo>
                <a:cubicBezTo>
                  <a:pt x="2223802" y="237232"/>
                  <a:pt x="2287143" y="-378178"/>
                  <a:pt x="2430018" y="334006"/>
                </a:cubicBezTo>
              </a:path>
            </a:pathLst>
          </a:custGeom>
          <a:noFill/>
          <a:ln w="28575" cap="rnd">
            <a:solidFill>
              <a:srgbClr val="FF0000"/>
            </a:solidFill>
            <a:prstDash val="solid"/>
            <a:round/>
          </a:ln>
        </p:spPr>
        <p:txBody>
          <a:bodyPr rtlCol="0" anchor="ctr"/>
          <a:lstStyle/>
          <a:p>
            <a:endParaRPr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Rectangle 3"/>
          <p:cNvSpPr>
            <a:spLocks noGrp="1" noChangeArrowheads="1"/>
          </p:cNvSpPr>
          <p:nvPr>
            <p:ph idx="1"/>
          </p:nvPr>
        </p:nvSpPr>
        <p:spPr/>
        <p:txBody>
          <a:bodyPr/>
          <a:lstStyle/>
          <a:p>
            <a:pPr eaLnBrk="1" hangingPunct="1"/>
            <a:r>
              <a:rPr lang="ja-JP" altLang="en-US" dirty="0"/>
              <a:t>光の速度による定義（</a:t>
            </a:r>
            <a:r>
              <a:rPr lang="en-US" altLang="ja-JP" dirty="0"/>
              <a:t>1983</a:t>
            </a:r>
            <a:r>
              <a:rPr lang="ja-JP" altLang="en-US" dirty="0"/>
              <a:t>）：メートルは，</a:t>
            </a:r>
            <a:r>
              <a:rPr lang="en-US" altLang="ja-JP" dirty="0"/>
              <a:t>1</a:t>
            </a:r>
            <a:r>
              <a:rPr lang="ja-JP" altLang="en-US" dirty="0"/>
              <a:t>秒の</a:t>
            </a:r>
            <a:r>
              <a:rPr lang="en-US" altLang="ja-JP" dirty="0"/>
              <a:t>299792458</a:t>
            </a:r>
            <a:r>
              <a:rPr lang="ja-JP" altLang="en-US" dirty="0"/>
              <a:t>分の</a:t>
            </a:r>
            <a:r>
              <a:rPr lang="en-US" altLang="ja-JP" dirty="0"/>
              <a:t>1</a:t>
            </a:r>
            <a:r>
              <a:rPr lang="ja-JP" altLang="en-US" dirty="0"/>
              <a:t>の時間に，光が真空中を伝わる工程の長さである．</a:t>
            </a:r>
            <a:endParaRPr lang="en-US" altLang="ja-JP" dirty="0"/>
          </a:p>
          <a:p>
            <a:pPr lvl="1"/>
            <a:r>
              <a:rPr lang="en-US" altLang="ja-JP" dirty="0"/>
              <a:t>The </a:t>
            </a:r>
            <a:r>
              <a:rPr lang="en-US" altLang="ja-JP" dirty="0" err="1"/>
              <a:t>metre</a:t>
            </a:r>
            <a:r>
              <a:rPr lang="en-US" altLang="ja-JP" dirty="0"/>
              <a:t> is the length of the path traveled by light in vacuum during a time interval of 1/299 792 458 of a second </a:t>
            </a:r>
            <a:endParaRPr lang="ja-JP" altLang="en-US" dirty="0"/>
          </a:p>
          <a:p>
            <a:pPr lvl="1"/>
            <a:r>
              <a:rPr lang="ja-JP" altLang="en-US" dirty="0"/>
              <a:t>光の速度を定数，時間から長さを求める</a:t>
            </a:r>
            <a:endParaRPr lang="en-US" altLang="ja-JP" dirty="0"/>
          </a:p>
          <a:p>
            <a:pPr lvl="2"/>
            <a:r>
              <a:rPr lang="ja-JP" altLang="en-US" dirty="0"/>
              <a:t>真空中の光の速度は観測系によらず一定（アインシュタイン：特殊相対性理論による）</a:t>
            </a:r>
            <a:endParaRPr lang="en-US" altLang="ja-JP" dirty="0"/>
          </a:p>
          <a:p>
            <a:pPr lvl="2"/>
            <a:r>
              <a:rPr lang="ja-JP" altLang="en-US" dirty="0"/>
              <a:t>時間の測定精度は，測定の中で一番精度がよい</a:t>
            </a:r>
          </a:p>
        </p:txBody>
      </p:sp>
      <p:sp>
        <p:nvSpPr>
          <p:cNvPr id="710658" name="Rectangle 2"/>
          <p:cNvSpPr>
            <a:spLocks noGrp="1" noChangeArrowheads="1"/>
          </p:cNvSpPr>
          <p:nvPr>
            <p:ph type="title"/>
          </p:nvPr>
        </p:nvSpPr>
        <p:spPr/>
        <p:txBody>
          <a:bodyPr/>
          <a:lstStyle/>
          <a:p>
            <a:pPr eaLnBrk="1" hangingPunct="1">
              <a:defRPr/>
            </a:pPr>
            <a:r>
              <a:rPr lang="ja-JP" altLang="en-US"/>
              <a:t>光の速度を定数としたメートル</a:t>
            </a:r>
          </a:p>
        </p:txBody>
      </p:sp>
      <p:sp>
        <p:nvSpPr>
          <p:cNvPr id="5" name="日付プレースホルダ 3"/>
          <p:cNvSpPr>
            <a:spLocks noGrp="1"/>
          </p:cNvSpPr>
          <p:nvPr>
            <p:ph type="dt" sz="half" idx="10"/>
          </p:nvPr>
        </p:nvSpPr>
        <p:spPr/>
        <p:txBody>
          <a:bodyPr/>
          <a:lstStyle/>
          <a:p>
            <a:pPr>
              <a:defRPr/>
            </a:pPr>
            <a:r>
              <a:rPr lang="en-US" altLang="ja-JP"/>
              <a:t>2022-4-19</a:t>
            </a:r>
          </a:p>
        </p:txBody>
      </p:sp>
      <p:sp>
        <p:nvSpPr>
          <p:cNvPr id="6"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7" name="スライド番号プレースホルダ 5"/>
          <p:cNvSpPr>
            <a:spLocks noGrp="1"/>
          </p:cNvSpPr>
          <p:nvPr>
            <p:ph type="sldNum" sz="quarter" idx="12"/>
          </p:nvPr>
        </p:nvSpPr>
        <p:spPr/>
        <p:txBody>
          <a:bodyPr/>
          <a:lstStyle/>
          <a:p>
            <a:pPr>
              <a:defRPr/>
            </a:pPr>
            <a:fld id="{ED470EB2-B5BE-4288-8A54-E9C94918EC6D}" type="slidenum">
              <a:rPr lang="en-US" altLang="ja-JP"/>
              <a:pPr>
                <a:defRPr/>
              </a:pPr>
              <a:t>17</a:t>
            </a:fld>
            <a:endParaRPr lang="en-US" altLang="ja-JP"/>
          </a:p>
        </p:txBody>
      </p:sp>
      <p:sp>
        <p:nvSpPr>
          <p:cNvPr id="2" name="矢印: ストライプ 1">
            <a:extLst>
              <a:ext uri="{FF2B5EF4-FFF2-40B4-BE49-F238E27FC236}">
                <a16:creationId xmlns:a16="http://schemas.microsoft.com/office/drawing/2014/main" id="{E675FE9C-5DA6-436C-A88B-5F6F49CAED5F}"/>
              </a:ext>
            </a:extLst>
          </p:cNvPr>
          <p:cNvSpPr/>
          <p:nvPr/>
        </p:nvSpPr>
        <p:spPr>
          <a:xfrm>
            <a:off x="2386584" y="3689541"/>
            <a:ext cx="2770632" cy="740664"/>
          </a:xfrm>
          <a:prstGeom prst="stripedRightArrow">
            <a:avLst>
              <a:gd name="adj1" fmla="val 50000"/>
              <a:gd name="adj2" fmla="val 120370"/>
            </a:avLst>
          </a:prstGeom>
          <a:solidFill>
            <a:schemeClr val="accent6">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2F40086-9B64-452A-8705-7B2A453716FB}"/>
              </a:ext>
            </a:extLst>
          </p:cNvPr>
          <p:cNvSpPr txBox="1"/>
          <p:nvPr/>
        </p:nvSpPr>
        <p:spPr>
          <a:xfrm>
            <a:off x="1350264" y="4345974"/>
            <a:ext cx="4421886" cy="400110"/>
          </a:xfrm>
          <a:prstGeom prst="rect">
            <a:avLst/>
          </a:prstGeom>
          <a:noFill/>
        </p:spPr>
        <p:txBody>
          <a:bodyPr wrap="square">
            <a:spAutoFit/>
          </a:bodyPr>
          <a:lstStyle/>
          <a:p>
            <a:pPr algn="ctr"/>
            <a:r>
              <a:rPr lang="en-US" altLang="ja-JP" sz="2000" dirty="0">
                <a:latin typeface="+mn-lt"/>
                <a:ea typeface="+mj-ea"/>
              </a:rPr>
              <a:t>1</a:t>
            </a:r>
            <a:r>
              <a:rPr lang="ja-JP" altLang="en-US" sz="2000" dirty="0">
                <a:latin typeface="+mn-lt"/>
                <a:ea typeface="+mj-ea"/>
              </a:rPr>
              <a:t>秒間に</a:t>
            </a:r>
            <a:r>
              <a:rPr lang="en-US" altLang="ja-JP" sz="2000" dirty="0">
                <a:latin typeface="+mn-lt"/>
                <a:ea typeface="+mj-ea"/>
              </a:rPr>
              <a:t>2</a:t>
            </a:r>
            <a:r>
              <a:rPr lang="ja-JP" altLang="en-US" sz="2000" dirty="0">
                <a:latin typeface="+mn-lt"/>
                <a:ea typeface="+mj-ea"/>
              </a:rPr>
              <a:t>億</a:t>
            </a:r>
            <a:r>
              <a:rPr lang="en-US" altLang="ja-JP" sz="2000" dirty="0">
                <a:latin typeface="+mn-lt"/>
                <a:ea typeface="+mj-ea"/>
              </a:rPr>
              <a:t>9,979</a:t>
            </a:r>
            <a:r>
              <a:rPr lang="ja-JP" altLang="en-US" sz="2000" dirty="0">
                <a:latin typeface="+mn-lt"/>
                <a:ea typeface="+mj-ea"/>
              </a:rPr>
              <a:t>万</a:t>
            </a:r>
            <a:r>
              <a:rPr lang="en-US" altLang="ja-JP" sz="2000" dirty="0">
                <a:latin typeface="+mn-lt"/>
                <a:ea typeface="+mj-ea"/>
              </a:rPr>
              <a:t>2,458 m</a:t>
            </a:r>
            <a:r>
              <a:rPr lang="ja-JP" altLang="en-US" sz="2000" dirty="0">
                <a:latin typeface="+mn-lt"/>
                <a:ea typeface="+mj-ea"/>
              </a:rPr>
              <a:t>進む</a:t>
            </a:r>
          </a:p>
        </p:txBody>
      </p:sp>
      <p:grpSp>
        <p:nvGrpSpPr>
          <p:cNvPr id="4" name="グループ化 3">
            <a:extLst>
              <a:ext uri="{FF2B5EF4-FFF2-40B4-BE49-F238E27FC236}">
                <a16:creationId xmlns:a16="http://schemas.microsoft.com/office/drawing/2014/main" id="{8335AF84-78E9-490E-BFC1-907A93D1A068}"/>
              </a:ext>
            </a:extLst>
          </p:cNvPr>
          <p:cNvGrpSpPr/>
          <p:nvPr/>
        </p:nvGrpSpPr>
        <p:grpSpPr>
          <a:xfrm>
            <a:off x="6994143" y="4133088"/>
            <a:ext cx="1647425" cy="1554480"/>
            <a:chOff x="6994143" y="4133088"/>
            <a:chExt cx="1647425" cy="1554480"/>
          </a:xfrm>
        </p:grpSpPr>
        <p:pic>
          <p:nvPicPr>
            <p:cNvPr id="3" name="図 2">
              <a:extLst>
                <a:ext uri="{FF2B5EF4-FFF2-40B4-BE49-F238E27FC236}">
                  <a16:creationId xmlns:a16="http://schemas.microsoft.com/office/drawing/2014/main" id="{522FB6C1-2545-4162-BCA8-388FD7ACAF6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44425" y="4133088"/>
              <a:ext cx="1546860" cy="1554480"/>
            </a:xfrm>
            <a:prstGeom prst="rect">
              <a:avLst/>
            </a:prstGeom>
          </p:spPr>
        </p:pic>
        <p:sp>
          <p:nvSpPr>
            <p:cNvPr id="14" name="円弧 13">
              <a:extLst>
                <a:ext uri="{FF2B5EF4-FFF2-40B4-BE49-F238E27FC236}">
                  <a16:creationId xmlns:a16="http://schemas.microsoft.com/office/drawing/2014/main" id="{A27BFC9F-AADD-460A-A7D1-5BDA9A82B708}"/>
                </a:ext>
              </a:extLst>
            </p:cNvPr>
            <p:cNvSpPr/>
            <p:nvPr/>
          </p:nvSpPr>
          <p:spPr>
            <a:xfrm flipV="1">
              <a:off x="6994143" y="4447351"/>
              <a:ext cx="1647425" cy="411818"/>
            </a:xfrm>
            <a:prstGeom prst="arc">
              <a:avLst>
                <a:gd name="adj1" fmla="val 10344321"/>
                <a:gd name="adj2" fmla="val 385725"/>
              </a:avLst>
            </a:prstGeom>
            <a:ln w="19050">
              <a:solidFill>
                <a:srgbClr val="FF0000"/>
              </a:solidFill>
              <a:headEnd type="none" w="med" len="med"/>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円弧 19">
              <a:extLst>
                <a:ext uri="{FF2B5EF4-FFF2-40B4-BE49-F238E27FC236}">
                  <a16:creationId xmlns:a16="http://schemas.microsoft.com/office/drawing/2014/main" id="{98296490-9291-4EB0-B89F-472B76FD746D}"/>
                </a:ext>
              </a:extLst>
            </p:cNvPr>
            <p:cNvSpPr/>
            <p:nvPr/>
          </p:nvSpPr>
          <p:spPr>
            <a:xfrm flipV="1">
              <a:off x="6994143" y="4540102"/>
              <a:ext cx="1647425" cy="411818"/>
            </a:xfrm>
            <a:prstGeom prst="arc">
              <a:avLst>
                <a:gd name="adj1" fmla="val 10344321"/>
                <a:gd name="adj2" fmla="val 385725"/>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円弧 20">
              <a:extLst>
                <a:ext uri="{FF2B5EF4-FFF2-40B4-BE49-F238E27FC236}">
                  <a16:creationId xmlns:a16="http://schemas.microsoft.com/office/drawing/2014/main" id="{EEA46B62-2057-4268-8556-C8C21FBC3F65}"/>
                </a:ext>
              </a:extLst>
            </p:cNvPr>
            <p:cNvSpPr/>
            <p:nvPr/>
          </p:nvSpPr>
          <p:spPr>
            <a:xfrm flipV="1">
              <a:off x="6994143" y="4632854"/>
              <a:ext cx="1647425" cy="411818"/>
            </a:xfrm>
            <a:prstGeom prst="arc">
              <a:avLst>
                <a:gd name="adj1" fmla="val 10344321"/>
                <a:gd name="adj2" fmla="val 385725"/>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円弧 21">
              <a:extLst>
                <a:ext uri="{FF2B5EF4-FFF2-40B4-BE49-F238E27FC236}">
                  <a16:creationId xmlns:a16="http://schemas.microsoft.com/office/drawing/2014/main" id="{B4B70406-7BE9-4207-976E-3D97E7100DEE}"/>
                </a:ext>
              </a:extLst>
            </p:cNvPr>
            <p:cNvSpPr/>
            <p:nvPr/>
          </p:nvSpPr>
          <p:spPr>
            <a:xfrm flipV="1">
              <a:off x="6994143" y="4725606"/>
              <a:ext cx="1647425" cy="411818"/>
            </a:xfrm>
            <a:prstGeom prst="arc">
              <a:avLst>
                <a:gd name="adj1" fmla="val 10344321"/>
                <a:gd name="adj2" fmla="val 385725"/>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a:extLst>
                <a:ext uri="{FF2B5EF4-FFF2-40B4-BE49-F238E27FC236}">
                  <a16:creationId xmlns:a16="http://schemas.microsoft.com/office/drawing/2014/main" id="{2735C9EF-26FB-43FB-82A8-C123294C2447}"/>
                </a:ext>
              </a:extLst>
            </p:cNvPr>
            <p:cNvSpPr/>
            <p:nvPr/>
          </p:nvSpPr>
          <p:spPr>
            <a:xfrm flipV="1">
              <a:off x="6994143" y="4818358"/>
              <a:ext cx="1647425" cy="411818"/>
            </a:xfrm>
            <a:prstGeom prst="arc">
              <a:avLst>
                <a:gd name="adj1" fmla="val 10344321"/>
                <a:gd name="adj2" fmla="val 385725"/>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a:extLst>
                <a:ext uri="{FF2B5EF4-FFF2-40B4-BE49-F238E27FC236}">
                  <a16:creationId xmlns:a16="http://schemas.microsoft.com/office/drawing/2014/main" id="{E3C95539-11BB-498C-9039-8C3E065ED6CB}"/>
                </a:ext>
              </a:extLst>
            </p:cNvPr>
            <p:cNvSpPr/>
            <p:nvPr/>
          </p:nvSpPr>
          <p:spPr>
            <a:xfrm flipV="1">
              <a:off x="6994143" y="4911109"/>
              <a:ext cx="1647425" cy="411818"/>
            </a:xfrm>
            <a:prstGeom prst="arc">
              <a:avLst>
                <a:gd name="adj1" fmla="val 10344321"/>
                <a:gd name="adj2" fmla="val 385725"/>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円弧 24">
              <a:extLst>
                <a:ext uri="{FF2B5EF4-FFF2-40B4-BE49-F238E27FC236}">
                  <a16:creationId xmlns:a16="http://schemas.microsoft.com/office/drawing/2014/main" id="{2794CE3C-D852-49AD-A452-A73B4443E7F7}"/>
                </a:ext>
              </a:extLst>
            </p:cNvPr>
            <p:cNvSpPr/>
            <p:nvPr/>
          </p:nvSpPr>
          <p:spPr>
            <a:xfrm flipV="1">
              <a:off x="6994143" y="5003861"/>
              <a:ext cx="1647425" cy="411818"/>
            </a:xfrm>
            <a:prstGeom prst="arc">
              <a:avLst>
                <a:gd name="adj1" fmla="val 10344321"/>
                <a:gd name="adj2" fmla="val 385725"/>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円弧 25">
              <a:extLst>
                <a:ext uri="{FF2B5EF4-FFF2-40B4-BE49-F238E27FC236}">
                  <a16:creationId xmlns:a16="http://schemas.microsoft.com/office/drawing/2014/main" id="{9CDA027C-8D52-49EC-BEFB-C1874CB3F4BA}"/>
                </a:ext>
              </a:extLst>
            </p:cNvPr>
            <p:cNvSpPr/>
            <p:nvPr/>
          </p:nvSpPr>
          <p:spPr>
            <a:xfrm flipV="1">
              <a:off x="6994143" y="5096613"/>
              <a:ext cx="1647425" cy="411818"/>
            </a:xfrm>
            <a:prstGeom prst="arc">
              <a:avLst>
                <a:gd name="adj1" fmla="val 10344321"/>
                <a:gd name="adj2" fmla="val 16614463"/>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cxnSp>
        <p:nvCxnSpPr>
          <p:cNvPr id="18" name="直線矢印コネクタ 17">
            <a:extLst>
              <a:ext uri="{FF2B5EF4-FFF2-40B4-BE49-F238E27FC236}">
                <a16:creationId xmlns:a16="http://schemas.microsoft.com/office/drawing/2014/main" id="{18FB893E-AC0E-4B99-9C55-1AA3A63634B4}"/>
              </a:ext>
            </a:extLst>
          </p:cNvPr>
          <p:cNvCxnSpPr>
            <a:cxnSpLocks/>
          </p:cNvCxnSpPr>
          <p:nvPr/>
        </p:nvCxnSpPr>
        <p:spPr>
          <a:xfrm>
            <a:off x="201168" y="4059873"/>
            <a:ext cx="7452741" cy="0"/>
          </a:xfrm>
          <a:prstGeom prst="straightConnector1">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76B2282F-7E68-44F4-821D-F1D5623BBE38}"/>
              </a:ext>
            </a:extLst>
          </p:cNvPr>
          <p:cNvSpPr txBox="1"/>
          <p:nvPr/>
        </p:nvSpPr>
        <p:spPr>
          <a:xfrm>
            <a:off x="6322314" y="5750403"/>
            <a:ext cx="2711958" cy="400110"/>
          </a:xfrm>
          <a:prstGeom prst="rect">
            <a:avLst/>
          </a:prstGeom>
          <a:noFill/>
        </p:spPr>
        <p:txBody>
          <a:bodyPr wrap="square">
            <a:spAutoFit/>
          </a:bodyPr>
          <a:lstStyle/>
          <a:p>
            <a:pPr algn="ctr"/>
            <a:r>
              <a:rPr lang="en-US" altLang="ja-JP" sz="2000" dirty="0">
                <a:latin typeface="+mn-lt"/>
                <a:ea typeface="+mj-ea"/>
              </a:rPr>
              <a:t>1</a:t>
            </a:r>
            <a:r>
              <a:rPr lang="ja-JP" altLang="en-US" sz="2000" dirty="0">
                <a:latin typeface="+mn-lt"/>
                <a:ea typeface="+mj-ea"/>
              </a:rPr>
              <a:t>秒間に地球を</a:t>
            </a:r>
            <a:r>
              <a:rPr lang="en-US" altLang="ja-JP" sz="2000" dirty="0">
                <a:latin typeface="+mn-lt"/>
                <a:ea typeface="+mj-ea"/>
              </a:rPr>
              <a:t>7</a:t>
            </a:r>
            <a:r>
              <a:rPr lang="ja-JP" altLang="en-US" sz="2000" dirty="0">
                <a:latin typeface="+mn-lt"/>
                <a:ea typeface="+mj-ea"/>
              </a:rPr>
              <a:t>周半</a:t>
            </a:r>
          </a:p>
        </p:txBody>
      </p:sp>
      <p:cxnSp>
        <p:nvCxnSpPr>
          <p:cNvPr id="32" name="直線コネクタ 31">
            <a:extLst>
              <a:ext uri="{FF2B5EF4-FFF2-40B4-BE49-F238E27FC236}">
                <a16:creationId xmlns:a16="http://schemas.microsoft.com/office/drawing/2014/main" id="{C7BAEF11-920F-4323-8B99-9AD34ACAA967}"/>
              </a:ext>
            </a:extLst>
          </p:cNvPr>
          <p:cNvCxnSpPr>
            <a:cxnSpLocks/>
          </p:cNvCxnSpPr>
          <p:nvPr/>
        </p:nvCxnSpPr>
        <p:spPr>
          <a:xfrm>
            <a:off x="795528" y="4427157"/>
            <a:ext cx="0" cy="384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2A8EA2E-902C-4430-A6B5-B7B6BDC203A3}"/>
              </a:ext>
            </a:extLst>
          </p:cNvPr>
          <p:cNvCxnSpPr>
            <a:cxnSpLocks/>
          </p:cNvCxnSpPr>
          <p:nvPr/>
        </p:nvCxnSpPr>
        <p:spPr>
          <a:xfrm>
            <a:off x="6406896" y="4427157"/>
            <a:ext cx="0" cy="384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6A431827-A082-4F62-9F8B-FC0231BA6584}"/>
              </a:ext>
            </a:extLst>
          </p:cNvPr>
          <p:cNvCxnSpPr>
            <a:cxnSpLocks/>
          </p:cNvCxnSpPr>
          <p:nvPr/>
        </p:nvCxnSpPr>
        <p:spPr>
          <a:xfrm>
            <a:off x="786384" y="4710621"/>
            <a:ext cx="5614416" cy="0"/>
          </a:xfrm>
          <a:prstGeom prst="straightConnector1">
            <a:avLst/>
          </a:prstGeom>
          <a:ln w="19050">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D81F951D-88C9-4444-BFF3-10FD9C147452}"/>
              </a:ext>
            </a:extLst>
          </p:cNvPr>
          <p:cNvSpPr txBox="1"/>
          <p:nvPr/>
        </p:nvSpPr>
        <p:spPr>
          <a:xfrm>
            <a:off x="1736471" y="5305751"/>
            <a:ext cx="3685745" cy="707886"/>
          </a:xfrm>
          <a:prstGeom prst="rect">
            <a:avLst/>
          </a:prstGeom>
          <a:noFill/>
        </p:spPr>
        <p:txBody>
          <a:bodyPr wrap="square">
            <a:spAutoFit/>
          </a:bodyPr>
          <a:lstStyle/>
          <a:p>
            <a:r>
              <a:rPr lang="en-US" altLang="ja-JP" sz="2000" dirty="0">
                <a:latin typeface="+mn-lt"/>
                <a:ea typeface="+mj-ea"/>
              </a:rPr>
              <a:t>1</a:t>
            </a:r>
            <a:r>
              <a:rPr lang="ja-JP" altLang="en-US" sz="2000" dirty="0">
                <a:latin typeface="+mn-lt"/>
                <a:ea typeface="+mj-ea"/>
              </a:rPr>
              <a:t>秒の</a:t>
            </a:r>
            <a:r>
              <a:rPr lang="en-US" altLang="ja-JP" sz="2000" dirty="0">
                <a:latin typeface="+mn-lt"/>
                <a:ea typeface="+mj-ea"/>
              </a:rPr>
              <a:t>2</a:t>
            </a:r>
            <a:r>
              <a:rPr lang="ja-JP" altLang="en-US" sz="2000" dirty="0">
                <a:latin typeface="+mn-lt"/>
                <a:ea typeface="+mj-ea"/>
              </a:rPr>
              <a:t>億</a:t>
            </a:r>
            <a:r>
              <a:rPr lang="en-US" altLang="ja-JP" sz="2000" dirty="0">
                <a:latin typeface="+mn-lt"/>
                <a:ea typeface="+mj-ea"/>
              </a:rPr>
              <a:t>9,979</a:t>
            </a:r>
            <a:r>
              <a:rPr lang="ja-JP" altLang="en-US" sz="2000" dirty="0">
                <a:latin typeface="+mn-lt"/>
                <a:ea typeface="+mj-ea"/>
              </a:rPr>
              <a:t>万</a:t>
            </a:r>
            <a:r>
              <a:rPr lang="en-US" altLang="ja-JP" sz="2000" dirty="0">
                <a:latin typeface="+mn-lt"/>
                <a:ea typeface="+mj-ea"/>
              </a:rPr>
              <a:t>2,458</a:t>
            </a:r>
            <a:r>
              <a:rPr lang="ja-JP" altLang="en-US" sz="2000" dirty="0">
                <a:latin typeface="+mn-lt"/>
                <a:ea typeface="+mj-ea"/>
              </a:rPr>
              <a:t>分の</a:t>
            </a:r>
            <a:r>
              <a:rPr lang="en-US" altLang="ja-JP" sz="2000" dirty="0">
                <a:latin typeface="+mn-lt"/>
                <a:ea typeface="+mj-ea"/>
              </a:rPr>
              <a:t>1</a:t>
            </a:r>
            <a:r>
              <a:rPr lang="ja-JP" altLang="en-US" sz="2000" dirty="0">
                <a:latin typeface="+mn-lt"/>
                <a:ea typeface="+mj-ea"/>
              </a:rPr>
              <a:t>の時間（約</a:t>
            </a:r>
            <a:r>
              <a:rPr lang="en-US" altLang="ja-JP" sz="2000" dirty="0">
                <a:latin typeface="+mn-lt"/>
                <a:ea typeface="+mj-ea"/>
              </a:rPr>
              <a:t>3.33 ns</a:t>
            </a:r>
            <a:r>
              <a:rPr lang="ja-JP" altLang="en-US" sz="2000" dirty="0">
                <a:latin typeface="+mn-lt"/>
                <a:ea typeface="+mj-ea"/>
              </a:rPr>
              <a:t>）に</a:t>
            </a:r>
            <a:r>
              <a:rPr lang="en-US" altLang="ja-JP" sz="2000" dirty="0">
                <a:latin typeface="+mn-lt"/>
                <a:ea typeface="+mj-ea"/>
              </a:rPr>
              <a:t>1 m</a:t>
            </a:r>
            <a:r>
              <a:rPr lang="ja-JP" altLang="en-US" sz="2000" dirty="0">
                <a:latin typeface="+mn-lt"/>
                <a:ea typeface="+mj-ea"/>
              </a:rPr>
              <a:t>進む</a:t>
            </a:r>
          </a:p>
        </p:txBody>
      </p:sp>
      <p:cxnSp>
        <p:nvCxnSpPr>
          <p:cNvPr id="39" name="直線コネクタ 38">
            <a:extLst>
              <a:ext uri="{FF2B5EF4-FFF2-40B4-BE49-F238E27FC236}">
                <a16:creationId xmlns:a16="http://schemas.microsoft.com/office/drawing/2014/main" id="{84D383ED-D472-44B1-A715-08EC55B75669}"/>
              </a:ext>
            </a:extLst>
          </p:cNvPr>
          <p:cNvCxnSpPr>
            <a:cxnSpLocks/>
          </p:cNvCxnSpPr>
          <p:nvPr/>
        </p:nvCxnSpPr>
        <p:spPr>
          <a:xfrm>
            <a:off x="883920" y="5380482"/>
            <a:ext cx="0" cy="384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C608EA2-71C2-4880-BF7D-BFBDFC0396FA}"/>
              </a:ext>
            </a:extLst>
          </p:cNvPr>
          <p:cNvCxnSpPr>
            <a:cxnSpLocks/>
          </p:cNvCxnSpPr>
          <p:nvPr/>
        </p:nvCxnSpPr>
        <p:spPr>
          <a:xfrm>
            <a:off x="1557528" y="5380482"/>
            <a:ext cx="0" cy="384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BA1CD196-3680-4291-9A44-6F3D51DF743C}"/>
              </a:ext>
            </a:extLst>
          </p:cNvPr>
          <p:cNvCxnSpPr>
            <a:cxnSpLocks/>
          </p:cNvCxnSpPr>
          <p:nvPr/>
        </p:nvCxnSpPr>
        <p:spPr>
          <a:xfrm>
            <a:off x="874776" y="5663946"/>
            <a:ext cx="679704" cy="0"/>
          </a:xfrm>
          <a:prstGeom prst="straightConnector1">
            <a:avLst/>
          </a:prstGeom>
          <a:ln w="19050">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8DFED15A-3AC6-4AC0-9A55-A8F86601509C}"/>
              </a:ext>
            </a:extLst>
          </p:cNvPr>
          <p:cNvCxnSpPr>
            <a:cxnSpLocks/>
          </p:cNvCxnSpPr>
          <p:nvPr/>
        </p:nvCxnSpPr>
        <p:spPr>
          <a:xfrm>
            <a:off x="243840" y="5114561"/>
            <a:ext cx="2215896" cy="0"/>
          </a:xfrm>
          <a:prstGeom prst="straightConnector1">
            <a:avLst/>
          </a:prstGeom>
          <a:ln w="381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DAAEF369-9A4D-4044-83D8-59D9ECE04EDD}"/>
              </a:ext>
            </a:extLst>
          </p:cNvPr>
          <p:cNvSpPr txBox="1"/>
          <p:nvPr/>
        </p:nvSpPr>
        <p:spPr>
          <a:xfrm>
            <a:off x="4727448" y="6078017"/>
            <a:ext cx="4233672" cy="246221"/>
          </a:xfrm>
          <a:prstGeom prst="rect">
            <a:avLst/>
          </a:prstGeom>
          <a:noFill/>
        </p:spPr>
        <p:txBody>
          <a:bodyPr wrap="square">
            <a:spAutoFit/>
          </a:bodyPr>
          <a:lstStyle/>
          <a:p>
            <a:r>
              <a:rPr lang="ja-JP" altLang="en-US" sz="1000" dirty="0">
                <a:latin typeface="+mn-lt"/>
                <a:ea typeface="+mj-ea"/>
              </a:rPr>
              <a:t>光の速度とメートル（高増潔作成</a:t>
            </a:r>
            <a:r>
              <a:rPr lang="en-US" altLang="ja-JP" sz="1000" dirty="0">
                <a:latin typeface="+mn-lt"/>
                <a:ea typeface="+mj-ea"/>
              </a:rPr>
              <a:t>©takamasu-lab</a:t>
            </a:r>
            <a:r>
              <a:rPr lang="ja-JP" altLang="en-US" sz="1000" dirty="0">
                <a:latin typeface="+mn-lt"/>
                <a:ea typeface="+mj-ea"/>
              </a:rPr>
              <a:t>，フリー画像を利用）</a:t>
            </a:r>
          </a:p>
        </p:txBody>
      </p:sp>
      <p:sp>
        <p:nvSpPr>
          <p:cNvPr id="36" name="グラフィックス 24">
            <a:extLst>
              <a:ext uri="{FF2B5EF4-FFF2-40B4-BE49-F238E27FC236}">
                <a16:creationId xmlns:a16="http://schemas.microsoft.com/office/drawing/2014/main" id="{19E0A547-ADB3-43ED-872C-191836FB1D1C}"/>
              </a:ext>
            </a:extLst>
          </p:cNvPr>
          <p:cNvSpPr/>
          <p:nvPr/>
        </p:nvSpPr>
        <p:spPr>
          <a:xfrm>
            <a:off x="543657" y="3875486"/>
            <a:ext cx="535335" cy="368774"/>
          </a:xfrm>
          <a:custGeom>
            <a:avLst/>
            <a:gdLst>
              <a:gd name="connsiteX0" fmla="*/ 0 w 2430017"/>
              <a:gd name="connsiteY0" fmla="*/ 334197 h 668201"/>
              <a:gd name="connsiteX1" fmla="*/ 291560 w 2430017"/>
              <a:gd name="connsiteY1" fmla="*/ 135981 h 668201"/>
              <a:gd name="connsiteX2" fmla="*/ 437388 w 2430017"/>
              <a:gd name="connsiteY2" fmla="*/ 135981 h 668201"/>
              <a:gd name="connsiteX3" fmla="*/ 680371 w 2430017"/>
              <a:gd name="connsiteY3" fmla="*/ 532317 h 668201"/>
              <a:gd name="connsiteX4" fmla="*/ 826199 w 2430017"/>
              <a:gd name="connsiteY4" fmla="*/ 13395 h 668201"/>
              <a:gd name="connsiteX5" fmla="*/ 1020604 w 2430017"/>
              <a:gd name="connsiteY5" fmla="*/ 532221 h 668201"/>
              <a:gd name="connsiteX6" fmla="*/ 1409414 w 2430017"/>
              <a:gd name="connsiteY6" fmla="*/ 135886 h 668201"/>
              <a:gd name="connsiteX7" fmla="*/ 1603820 w 2430017"/>
              <a:gd name="connsiteY7" fmla="*/ 654808 h 668201"/>
              <a:gd name="connsiteX8" fmla="*/ 1749647 w 2430017"/>
              <a:gd name="connsiteY8" fmla="*/ 135886 h 668201"/>
              <a:gd name="connsiteX9" fmla="*/ 1992630 w 2430017"/>
              <a:gd name="connsiteY9" fmla="*/ 532221 h 668201"/>
              <a:gd name="connsiteX10" fmla="*/ 2138458 w 2430017"/>
              <a:gd name="connsiteY10" fmla="*/ 532221 h 668201"/>
              <a:gd name="connsiteX11" fmla="*/ 2430018 w 2430017"/>
              <a:gd name="connsiteY11" fmla="*/ 334006 h 66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30017" h="668201">
                <a:moveTo>
                  <a:pt x="0" y="334197"/>
                </a:moveTo>
                <a:cubicBezTo>
                  <a:pt x="143256" y="1047238"/>
                  <a:pt x="206216" y="430113"/>
                  <a:pt x="291560" y="135981"/>
                </a:cubicBezTo>
                <a:cubicBezTo>
                  <a:pt x="338995" y="-45279"/>
                  <a:pt x="390049" y="-45375"/>
                  <a:pt x="437388" y="135981"/>
                </a:cubicBezTo>
                <a:cubicBezTo>
                  <a:pt x="481013" y="237994"/>
                  <a:pt x="568166" y="960942"/>
                  <a:pt x="680371" y="532317"/>
                </a:cubicBezTo>
                <a:cubicBezTo>
                  <a:pt x="732187" y="366772"/>
                  <a:pt x="746570" y="166842"/>
                  <a:pt x="826199" y="13395"/>
                </a:cubicBezTo>
                <a:cubicBezTo>
                  <a:pt x="916305" y="-92238"/>
                  <a:pt x="989267" y="474309"/>
                  <a:pt x="1020604" y="532221"/>
                </a:cubicBezTo>
                <a:cubicBezTo>
                  <a:pt x="1185672" y="1126772"/>
                  <a:pt x="1244346" y="-458664"/>
                  <a:pt x="1409414" y="135886"/>
                </a:cubicBezTo>
                <a:cubicBezTo>
                  <a:pt x="1440371" y="192655"/>
                  <a:pt x="1514475" y="761964"/>
                  <a:pt x="1603820" y="654808"/>
                </a:cubicBezTo>
                <a:cubicBezTo>
                  <a:pt x="1683449" y="501360"/>
                  <a:pt x="1697831" y="301526"/>
                  <a:pt x="1749647" y="135886"/>
                </a:cubicBezTo>
                <a:cubicBezTo>
                  <a:pt x="1862042" y="-292453"/>
                  <a:pt x="1948625" y="429447"/>
                  <a:pt x="1992630" y="532221"/>
                </a:cubicBezTo>
                <a:cubicBezTo>
                  <a:pt x="2039017" y="712149"/>
                  <a:pt x="2091404" y="714244"/>
                  <a:pt x="2138458" y="532221"/>
                </a:cubicBezTo>
                <a:cubicBezTo>
                  <a:pt x="2223802" y="237232"/>
                  <a:pt x="2287143" y="-378178"/>
                  <a:pt x="2430018" y="334006"/>
                </a:cubicBezTo>
              </a:path>
            </a:pathLst>
          </a:custGeom>
          <a:noFill/>
          <a:ln w="28575" cap="rnd">
            <a:solidFill>
              <a:srgbClr val="FF0000"/>
            </a:solidFill>
            <a:prstDash val="solid"/>
            <a:round/>
          </a:ln>
        </p:spPr>
        <p:txBody>
          <a:bodyPr rtlCol="0" anchor="ctr"/>
          <a:lstStyle/>
          <a:p>
            <a:endParaRPr lang="ja-JP" altLang="en-US"/>
          </a:p>
        </p:txBody>
      </p:sp>
      <p:sp>
        <p:nvSpPr>
          <p:cNvPr id="37" name="グラフィックス 24">
            <a:extLst>
              <a:ext uri="{FF2B5EF4-FFF2-40B4-BE49-F238E27FC236}">
                <a16:creationId xmlns:a16="http://schemas.microsoft.com/office/drawing/2014/main" id="{578965E7-3ACA-46E7-8041-0255062CEEC9}"/>
              </a:ext>
            </a:extLst>
          </p:cNvPr>
          <p:cNvSpPr/>
          <p:nvPr/>
        </p:nvSpPr>
        <p:spPr>
          <a:xfrm>
            <a:off x="1299561" y="4930174"/>
            <a:ext cx="535335" cy="368774"/>
          </a:xfrm>
          <a:custGeom>
            <a:avLst/>
            <a:gdLst>
              <a:gd name="connsiteX0" fmla="*/ 0 w 2430017"/>
              <a:gd name="connsiteY0" fmla="*/ 334197 h 668201"/>
              <a:gd name="connsiteX1" fmla="*/ 291560 w 2430017"/>
              <a:gd name="connsiteY1" fmla="*/ 135981 h 668201"/>
              <a:gd name="connsiteX2" fmla="*/ 437388 w 2430017"/>
              <a:gd name="connsiteY2" fmla="*/ 135981 h 668201"/>
              <a:gd name="connsiteX3" fmla="*/ 680371 w 2430017"/>
              <a:gd name="connsiteY3" fmla="*/ 532317 h 668201"/>
              <a:gd name="connsiteX4" fmla="*/ 826199 w 2430017"/>
              <a:gd name="connsiteY4" fmla="*/ 13395 h 668201"/>
              <a:gd name="connsiteX5" fmla="*/ 1020604 w 2430017"/>
              <a:gd name="connsiteY5" fmla="*/ 532221 h 668201"/>
              <a:gd name="connsiteX6" fmla="*/ 1409414 w 2430017"/>
              <a:gd name="connsiteY6" fmla="*/ 135886 h 668201"/>
              <a:gd name="connsiteX7" fmla="*/ 1603820 w 2430017"/>
              <a:gd name="connsiteY7" fmla="*/ 654808 h 668201"/>
              <a:gd name="connsiteX8" fmla="*/ 1749647 w 2430017"/>
              <a:gd name="connsiteY8" fmla="*/ 135886 h 668201"/>
              <a:gd name="connsiteX9" fmla="*/ 1992630 w 2430017"/>
              <a:gd name="connsiteY9" fmla="*/ 532221 h 668201"/>
              <a:gd name="connsiteX10" fmla="*/ 2138458 w 2430017"/>
              <a:gd name="connsiteY10" fmla="*/ 532221 h 668201"/>
              <a:gd name="connsiteX11" fmla="*/ 2430018 w 2430017"/>
              <a:gd name="connsiteY11" fmla="*/ 334006 h 66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30017" h="668201">
                <a:moveTo>
                  <a:pt x="0" y="334197"/>
                </a:moveTo>
                <a:cubicBezTo>
                  <a:pt x="143256" y="1047238"/>
                  <a:pt x="206216" y="430113"/>
                  <a:pt x="291560" y="135981"/>
                </a:cubicBezTo>
                <a:cubicBezTo>
                  <a:pt x="338995" y="-45279"/>
                  <a:pt x="390049" y="-45375"/>
                  <a:pt x="437388" y="135981"/>
                </a:cubicBezTo>
                <a:cubicBezTo>
                  <a:pt x="481013" y="237994"/>
                  <a:pt x="568166" y="960942"/>
                  <a:pt x="680371" y="532317"/>
                </a:cubicBezTo>
                <a:cubicBezTo>
                  <a:pt x="732187" y="366772"/>
                  <a:pt x="746570" y="166842"/>
                  <a:pt x="826199" y="13395"/>
                </a:cubicBezTo>
                <a:cubicBezTo>
                  <a:pt x="916305" y="-92238"/>
                  <a:pt x="989267" y="474309"/>
                  <a:pt x="1020604" y="532221"/>
                </a:cubicBezTo>
                <a:cubicBezTo>
                  <a:pt x="1185672" y="1126772"/>
                  <a:pt x="1244346" y="-458664"/>
                  <a:pt x="1409414" y="135886"/>
                </a:cubicBezTo>
                <a:cubicBezTo>
                  <a:pt x="1440371" y="192655"/>
                  <a:pt x="1514475" y="761964"/>
                  <a:pt x="1603820" y="654808"/>
                </a:cubicBezTo>
                <a:cubicBezTo>
                  <a:pt x="1683449" y="501360"/>
                  <a:pt x="1697831" y="301526"/>
                  <a:pt x="1749647" y="135886"/>
                </a:cubicBezTo>
                <a:cubicBezTo>
                  <a:pt x="1862042" y="-292453"/>
                  <a:pt x="1948625" y="429447"/>
                  <a:pt x="1992630" y="532221"/>
                </a:cubicBezTo>
                <a:cubicBezTo>
                  <a:pt x="2039017" y="712149"/>
                  <a:pt x="2091404" y="714244"/>
                  <a:pt x="2138458" y="532221"/>
                </a:cubicBezTo>
                <a:cubicBezTo>
                  <a:pt x="2223802" y="237232"/>
                  <a:pt x="2287143" y="-378178"/>
                  <a:pt x="2430018" y="334006"/>
                </a:cubicBezTo>
              </a:path>
            </a:pathLst>
          </a:custGeom>
          <a:noFill/>
          <a:ln w="28575" cap="rnd">
            <a:solidFill>
              <a:srgbClr val="FF0000"/>
            </a:solidFill>
            <a:prstDash val="solid"/>
            <a:round/>
          </a:ln>
        </p:spPr>
        <p:txBody>
          <a:bodyPr rtlCol="0" anchor="ctr"/>
          <a:lstStyle/>
          <a:p>
            <a:endParaRPr lang="ja-JP" altLang="en-US"/>
          </a:p>
        </p:txBody>
      </p:sp>
      <p:sp>
        <p:nvSpPr>
          <p:cNvPr id="45" name="グラフィックス 24">
            <a:extLst>
              <a:ext uri="{FF2B5EF4-FFF2-40B4-BE49-F238E27FC236}">
                <a16:creationId xmlns:a16="http://schemas.microsoft.com/office/drawing/2014/main" id="{64FB3263-C2F1-4234-B383-2B0D8095ABDE}"/>
              </a:ext>
            </a:extLst>
          </p:cNvPr>
          <p:cNvSpPr/>
          <p:nvPr/>
        </p:nvSpPr>
        <p:spPr>
          <a:xfrm>
            <a:off x="610713" y="4930174"/>
            <a:ext cx="535335" cy="368774"/>
          </a:xfrm>
          <a:custGeom>
            <a:avLst/>
            <a:gdLst>
              <a:gd name="connsiteX0" fmla="*/ 0 w 2430017"/>
              <a:gd name="connsiteY0" fmla="*/ 334197 h 668201"/>
              <a:gd name="connsiteX1" fmla="*/ 291560 w 2430017"/>
              <a:gd name="connsiteY1" fmla="*/ 135981 h 668201"/>
              <a:gd name="connsiteX2" fmla="*/ 437388 w 2430017"/>
              <a:gd name="connsiteY2" fmla="*/ 135981 h 668201"/>
              <a:gd name="connsiteX3" fmla="*/ 680371 w 2430017"/>
              <a:gd name="connsiteY3" fmla="*/ 532317 h 668201"/>
              <a:gd name="connsiteX4" fmla="*/ 826199 w 2430017"/>
              <a:gd name="connsiteY4" fmla="*/ 13395 h 668201"/>
              <a:gd name="connsiteX5" fmla="*/ 1020604 w 2430017"/>
              <a:gd name="connsiteY5" fmla="*/ 532221 h 668201"/>
              <a:gd name="connsiteX6" fmla="*/ 1409414 w 2430017"/>
              <a:gd name="connsiteY6" fmla="*/ 135886 h 668201"/>
              <a:gd name="connsiteX7" fmla="*/ 1603820 w 2430017"/>
              <a:gd name="connsiteY7" fmla="*/ 654808 h 668201"/>
              <a:gd name="connsiteX8" fmla="*/ 1749647 w 2430017"/>
              <a:gd name="connsiteY8" fmla="*/ 135886 h 668201"/>
              <a:gd name="connsiteX9" fmla="*/ 1992630 w 2430017"/>
              <a:gd name="connsiteY9" fmla="*/ 532221 h 668201"/>
              <a:gd name="connsiteX10" fmla="*/ 2138458 w 2430017"/>
              <a:gd name="connsiteY10" fmla="*/ 532221 h 668201"/>
              <a:gd name="connsiteX11" fmla="*/ 2430018 w 2430017"/>
              <a:gd name="connsiteY11" fmla="*/ 334006 h 66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30017" h="668201">
                <a:moveTo>
                  <a:pt x="0" y="334197"/>
                </a:moveTo>
                <a:cubicBezTo>
                  <a:pt x="143256" y="1047238"/>
                  <a:pt x="206216" y="430113"/>
                  <a:pt x="291560" y="135981"/>
                </a:cubicBezTo>
                <a:cubicBezTo>
                  <a:pt x="338995" y="-45279"/>
                  <a:pt x="390049" y="-45375"/>
                  <a:pt x="437388" y="135981"/>
                </a:cubicBezTo>
                <a:cubicBezTo>
                  <a:pt x="481013" y="237994"/>
                  <a:pt x="568166" y="960942"/>
                  <a:pt x="680371" y="532317"/>
                </a:cubicBezTo>
                <a:cubicBezTo>
                  <a:pt x="732187" y="366772"/>
                  <a:pt x="746570" y="166842"/>
                  <a:pt x="826199" y="13395"/>
                </a:cubicBezTo>
                <a:cubicBezTo>
                  <a:pt x="916305" y="-92238"/>
                  <a:pt x="989267" y="474309"/>
                  <a:pt x="1020604" y="532221"/>
                </a:cubicBezTo>
                <a:cubicBezTo>
                  <a:pt x="1185672" y="1126772"/>
                  <a:pt x="1244346" y="-458664"/>
                  <a:pt x="1409414" y="135886"/>
                </a:cubicBezTo>
                <a:cubicBezTo>
                  <a:pt x="1440371" y="192655"/>
                  <a:pt x="1514475" y="761964"/>
                  <a:pt x="1603820" y="654808"/>
                </a:cubicBezTo>
                <a:cubicBezTo>
                  <a:pt x="1683449" y="501360"/>
                  <a:pt x="1697831" y="301526"/>
                  <a:pt x="1749647" y="135886"/>
                </a:cubicBezTo>
                <a:cubicBezTo>
                  <a:pt x="1862042" y="-292453"/>
                  <a:pt x="1948625" y="429447"/>
                  <a:pt x="1992630" y="532221"/>
                </a:cubicBezTo>
                <a:cubicBezTo>
                  <a:pt x="2039017" y="712149"/>
                  <a:pt x="2091404" y="714244"/>
                  <a:pt x="2138458" y="532221"/>
                </a:cubicBezTo>
                <a:cubicBezTo>
                  <a:pt x="2223802" y="237232"/>
                  <a:pt x="2287143" y="-378178"/>
                  <a:pt x="2430018" y="334006"/>
                </a:cubicBezTo>
              </a:path>
            </a:pathLst>
          </a:custGeom>
          <a:noFill/>
          <a:ln w="28575" cap="rnd">
            <a:solidFill>
              <a:srgbClr val="FF0000"/>
            </a:solidFill>
            <a:prstDash val="solid"/>
            <a:round/>
          </a:ln>
        </p:spPr>
        <p:txBody>
          <a:bodyPr rtlCol="0" anchor="ctr"/>
          <a:lstStyle/>
          <a:p>
            <a:endParaRPr lang="ja-JP" altLang="en-US"/>
          </a:p>
        </p:txBody>
      </p:sp>
      <p:sp>
        <p:nvSpPr>
          <p:cNvPr id="46" name="グラフィックス 24">
            <a:extLst>
              <a:ext uri="{FF2B5EF4-FFF2-40B4-BE49-F238E27FC236}">
                <a16:creationId xmlns:a16="http://schemas.microsoft.com/office/drawing/2014/main" id="{4F402AAC-9079-4520-B5BD-F705BEFDBC71}"/>
              </a:ext>
            </a:extLst>
          </p:cNvPr>
          <p:cNvSpPr/>
          <p:nvPr/>
        </p:nvSpPr>
        <p:spPr>
          <a:xfrm>
            <a:off x="6158073" y="3875486"/>
            <a:ext cx="535335" cy="368774"/>
          </a:xfrm>
          <a:custGeom>
            <a:avLst/>
            <a:gdLst>
              <a:gd name="connsiteX0" fmla="*/ 0 w 2430017"/>
              <a:gd name="connsiteY0" fmla="*/ 334197 h 668201"/>
              <a:gd name="connsiteX1" fmla="*/ 291560 w 2430017"/>
              <a:gd name="connsiteY1" fmla="*/ 135981 h 668201"/>
              <a:gd name="connsiteX2" fmla="*/ 437388 w 2430017"/>
              <a:gd name="connsiteY2" fmla="*/ 135981 h 668201"/>
              <a:gd name="connsiteX3" fmla="*/ 680371 w 2430017"/>
              <a:gd name="connsiteY3" fmla="*/ 532317 h 668201"/>
              <a:gd name="connsiteX4" fmla="*/ 826199 w 2430017"/>
              <a:gd name="connsiteY4" fmla="*/ 13395 h 668201"/>
              <a:gd name="connsiteX5" fmla="*/ 1020604 w 2430017"/>
              <a:gd name="connsiteY5" fmla="*/ 532221 h 668201"/>
              <a:gd name="connsiteX6" fmla="*/ 1409414 w 2430017"/>
              <a:gd name="connsiteY6" fmla="*/ 135886 h 668201"/>
              <a:gd name="connsiteX7" fmla="*/ 1603820 w 2430017"/>
              <a:gd name="connsiteY7" fmla="*/ 654808 h 668201"/>
              <a:gd name="connsiteX8" fmla="*/ 1749647 w 2430017"/>
              <a:gd name="connsiteY8" fmla="*/ 135886 h 668201"/>
              <a:gd name="connsiteX9" fmla="*/ 1992630 w 2430017"/>
              <a:gd name="connsiteY9" fmla="*/ 532221 h 668201"/>
              <a:gd name="connsiteX10" fmla="*/ 2138458 w 2430017"/>
              <a:gd name="connsiteY10" fmla="*/ 532221 h 668201"/>
              <a:gd name="connsiteX11" fmla="*/ 2430018 w 2430017"/>
              <a:gd name="connsiteY11" fmla="*/ 334006 h 66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30017" h="668201">
                <a:moveTo>
                  <a:pt x="0" y="334197"/>
                </a:moveTo>
                <a:cubicBezTo>
                  <a:pt x="143256" y="1047238"/>
                  <a:pt x="206216" y="430113"/>
                  <a:pt x="291560" y="135981"/>
                </a:cubicBezTo>
                <a:cubicBezTo>
                  <a:pt x="338995" y="-45279"/>
                  <a:pt x="390049" y="-45375"/>
                  <a:pt x="437388" y="135981"/>
                </a:cubicBezTo>
                <a:cubicBezTo>
                  <a:pt x="481013" y="237994"/>
                  <a:pt x="568166" y="960942"/>
                  <a:pt x="680371" y="532317"/>
                </a:cubicBezTo>
                <a:cubicBezTo>
                  <a:pt x="732187" y="366772"/>
                  <a:pt x="746570" y="166842"/>
                  <a:pt x="826199" y="13395"/>
                </a:cubicBezTo>
                <a:cubicBezTo>
                  <a:pt x="916305" y="-92238"/>
                  <a:pt x="989267" y="474309"/>
                  <a:pt x="1020604" y="532221"/>
                </a:cubicBezTo>
                <a:cubicBezTo>
                  <a:pt x="1185672" y="1126772"/>
                  <a:pt x="1244346" y="-458664"/>
                  <a:pt x="1409414" y="135886"/>
                </a:cubicBezTo>
                <a:cubicBezTo>
                  <a:pt x="1440371" y="192655"/>
                  <a:pt x="1514475" y="761964"/>
                  <a:pt x="1603820" y="654808"/>
                </a:cubicBezTo>
                <a:cubicBezTo>
                  <a:pt x="1683449" y="501360"/>
                  <a:pt x="1697831" y="301526"/>
                  <a:pt x="1749647" y="135886"/>
                </a:cubicBezTo>
                <a:cubicBezTo>
                  <a:pt x="1862042" y="-292453"/>
                  <a:pt x="1948625" y="429447"/>
                  <a:pt x="1992630" y="532221"/>
                </a:cubicBezTo>
                <a:cubicBezTo>
                  <a:pt x="2039017" y="712149"/>
                  <a:pt x="2091404" y="714244"/>
                  <a:pt x="2138458" y="532221"/>
                </a:cubicBezTo>
                <a:cubicBezTo>
                  <a:pt x="2223802" y="237232"/>
                  <a:pt x="2287143" y="-378178"/>
                  <a:pt x="2430018" y="334006"/>
                </a:cubicBezTo>
              </a:path>
            </a:pathLst>
          </a:custGeom>
          <a:noFill/>
          <a:ln w="28575" cap="rnd">
            <a:solidFill>
              <a:srgbClr val="FF0000"/>
            </a:solidFill>
            <a:prstDash val="solid"/>
            <a:round/>
          </a:ln>
        </p:spPr>
        <p:txBody>
          <a:bodyPr rtlCol="0" anchor="ctr"/>
          <a:lstStyle/>
          <a:p>
            <a:endParaRPr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3"/>
          <p:cNvSpPr>
            <a:spLocks noGrp="1" noChangeArrowheads="1"/>
          </p:cNvSpPr>
          <p:nvPr>
            <p:ph idx="1"/>
          </p:nvPr>
        </p:nvSpPr>
        <p:spPr/>
        <p:txBody>
          <a:bodyPr/>
          <a:lstStyle/>
          <a:p>
            <a:r>
              <a:rPr lang="ja-JP" altLang="en-US" dirty="0"/>
              <a:t>原器を基準としたメートル</a:t>
            </a:r>
            <a:endParaRPr lang="en-US" altLang="ja-JP" dirty="0"/>
          </a:p>
          <a:p>
            <a:pPr lvl="1"/>
            <a:r>
              <a:rPr lang="en-US" altLang="ja-JP" dirty="0"/>
              <a:t>1798</a:t>
            </a:r>
            <a:r>
              <a:rPr lang="ja-JP" altLang="en-US" dirty="0"/>
              <a:t>：最初のメートル原器（アルシーブの原器）</a:t>
            </a:r>
            <a:endParaRPr lang="en-US" altLang="ja-JP" dirty="0"/>
          </a:p>
          <a:p>
            <a:pPr lvl="1"/>
            <a:r>
              <a:rPr lang="en-US" altLang="ja-JP" dirty="0"/>
              <a:t>1879</a:t>
            </a:r>
            <a:r>
              <a:rPr lang="ja-JP" altLang="en-US" dirty="0"/>
              <a:t>：メートル条約によるメートル原器</a:t>
            </a:r>
            <a:endParaRPr lang="en-US" altLang="ja-JP" dirty="0"/>
          </a:p>
          <a:p>
            <a:r>
              <a:rPr lang="ja-JP" altLang="en-US" dirty="0"/>
              <a:t>光の波長を基準としたメートル</a:t>
            </a:r>
            <a:endParaRPr lang="en-US" altLang="ja-JP" dirty="0"/>
          </a:p>
          <a:p>
            <a:pPr lvl="1"/>
            <a:r>
              <a:rPr lang="en-US" altLang="ja-JP" dirty="0"/>
              <a:t>1961</a:t>
            </a:r>
            <a:r>
              <a:rPr lang="ja-JP" altLang="en-US" dirty="0"/>
              <a:t>：メートルはクリプトン</a:t>
            </a:r>
            <a:r>
              <a:rPr lang="en-US" altLang="ja-JP" dirty="0"/>
              <a:t>86</a:t>
            </a:r>
            <a:r>
              <a:rPr lang="ja-JP" altLang="en-US" dirty="0"/>
              <a:t>（</a:t>
            </a:r>
            <a:r>
              <a:rPr lang="en-US" altLang="ja-JP" dirty="0"/>
              <a:t>86Kr</a:t>
            </a:r>
            <a:r>
              <a:rPr lang="ja-JP" altLang="en-US" dirty="0"/>
              <a:t>）の原子の準位 </a:t>
            </a:r>
            <a:r>
              <a:rPr lang="en-US" altLang="ja-JP" dirty="0"/>
              <a:t>2p</a:t>
            </a:r>
            <a:r>
              <a:rPr lang="en-US" altLang="ja-JP" baseline="30000" dirty="0"/>
              <a:t>10</a:t>
            </a:r>
            <a:r>
              <a:rPr lang="en-US" altLang="ja-JP" dirty="0"/>
              <a:t> </a:t>
            </a:r>
            <a:r>
              <a:rPr lang="ja-JP" altLang="en-US" dirty="0"/>
              <a:t>と </a:t>
            </a:r>
            <a:r>
              <a:rPr lang="en-US" altLang="ja-JP" dirty="0"/>
              <a:t>5d</a:t>
            </a:r>
            <a:r>
              <a:rPr lang="en-US" altLang="ja-JP" baseline="30000" dirty="0"/>
              <a:t>5</a:t>
            </a:r>
            <a:r>
              <a:rPr lang="en-US" altLang="ja-JP" dirty="0"/>
              <a:t> </a:t>
            </a:r>
            <a:r>
              <a:rPr lang="ja-JP" altLang="en-US" dirty="0"/>
              <a:t>との間の遷移に対応する光の真空のもとにおける波長の</a:t>
            </a:r>
            <a:r>
              <a:rPr lang="en-US" altLang="ja-JP" dirty="0"/>
              <a:t>1650763.73 </a:t>
            </a:r>
            <a:r>
              <a:rPr lang="ja-JP" altLang="en-US" dirty="0"/>
              <a:t>倍に等しい長さ</a:t>
            </a:r>
          </a:p>
          <a:p>
            <a:pPr lvl="1"/>
            <a:r>
              <a:rPr lang="ja-JP" altLang="en-US" dirty="0"/>
              <a:t>光の波長が基準，量子化された</a:t>
            </a:r>
            <a:endParaRPr lang="en-US" altLang="ja-JP" dirty="0"/>
          </a:p>
          <a:p>
            <a:r>
              <a:rPr lang="ja-JP" altLang="en-US" dirty="0"/>
              <a:t>光の速度を定数としたメートル</a:t>
            </a:r>
            <a:endParaRPr lang="en-US" altLang="ja-JP" dirty="0"/>
          </a:p>
          <a:p>
            <a:pPr lvl="1"/>
            <a:r>
              <a:rPr lang="en-US" altLang="ja-JP" dirty="0"/>
              <a:t>1983</a:t>
            </a:r>
            <a:r>
              <a:rPr lang="ja-JP" altLang="en-US" dirty="0"/>
              <a:t>：メートルは，</a:t>
            </a:r>
            <a:r>
              <a:rPr lang="en-US" altLang="ja-JP" dirty="0"/>
              <a:t>1</a:t>
            </a:r>
            <a:r>
              <a:rPr lang="ja-JP" altLang="en-US" dirty="0"/>
              <a:t>秒の</a:t>
            </a:r>
            <a:r>
              <a:rPr lang="en-US" altLang="ja-JP" dirty="0"/>
              <a:t>299792458</a:t>
            </a:r>
            <a:r>
              <a:rPr lang="ja-JP" altLang="en-US" dirty="0"/>
              <a:t>分の</a:t>
            </a:r>
            <a:r>
              <a:rPr lang="en-US" altLang="ja-JP" dirty="0"/>
              <a:t>1</a:t>
            </a:r>
            <a:r>
              <a:rPr lang="ja-JP" altLang="en-US" dirty="0"/>
              <a:t>の時間に，光が真空中を伝わる工程の長さである．</a:t>
            </a:r>
          </a:p>
          <a:p>
            <a:pPr lvl="1"/>
            <a:r>
              <a:rPr lang="ja-JP" altLang="en-US" dirty="0"/>
              <a:t>光の速度を定数．時間から長さを求める</a:t>
            </a:r>
          </a:p>
          <a:p>
            <a:endParaRPr lang="ja-JP" altLang="en-US" dirty="0"/>
          </a:p>
        </p:txBody>
      </p:sp>
      <p:sp>
        <p:nvSpPr>
          <p:cNvPr id="708610" name="Rectangle 2"/>
          <p:cNvSpPr>
            <a:spLocks noGrp="1" noChangeArrowheads="1"/>
          </p:cNvSpPr>
          <p:nvPr>
            <p:ph type="title"/>
          </p:nvPr>
        </p:nvSpPr>
        <p:spPr/>
        <p:txBody>
          <a:bodyPr/>
          <a:lstStyle/>
          <a:p>
            <a:pPr eaLnBrk="1" hangingPunct="1">
              <a:defRPr/>
            </a:pPr>
            <a:r>
              <a:rPr lang="ja-JP" altLang="en-US" dirty="0"/>
              <a:t>メートルの定義の変遷</a:t>
            </a:r>
          </a:p>
        </p:txBody>
      </p:sp>
      <p:sp>
        <p:nvSpPr>
          <p:cNvPr id="5" name="日付プレースホルダ 3"/>
          <p:cNvSpPr>
            <a:spLocks noGrp="1"/>
          </p:cNvSpPr>
          <p:nvPr>
            <p:ph type="dt" sz="half" idx="10"/>
          </p:nvPr>
        </p:nvSpPr>
        <p:spPr/>
        <p:txBody>
          <a:bodyPr/>
          <a:lstStyle/>
          <a:p>
            <a:pPr>
              <a:defRPr/>
            </a:pPr>
            <a:r>
              <a:rPr lang="en-US" altLang="ja-JP"/>
              <a:t>2022-4-19</a:t>
            </a:r>
          </a:p>
        </p:txBody>
      </p:sp>
      <p:sp>
        <p:nvSpPr>
          <p:cNvPr id="6"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7" name="スライド番号プレースホルダ 5"/>
          <p:cNvSpPr>
            <a:spLocks noGrp="1"/>
          </p:cNvSpPr>
          <p:nvPr>
            <p:ph type="sldNum" sz="quarter" idx="12"/>
          </p:nvPr>
        </p:nvSpPr>
        <p:spPr/>
        <p:txBody>
          <a:bodyPr/>
          <a:lstStyle/>
          <a:p>
            <a:pPr>
              <a:defRPr/>
            </a:pPr>
            <a:fld id="{B75AE440-C48C-4111-B99C-B130EDBD9BBC}" type="slidenum">
              <a:rPr lang="en-US" altLang="ja-JP"/>
              <a:pPr>
                <a:defRPr/>
              </a:pPr>
              <a:t>18</a:t>
            </a:fld>
            <a:endParaRPr lang="en-US" altLang="ja-JP"/>
          </a:p>
        </p:txBody>
      </p:sp>
    </p:spTree>
    <p:extLst>
      <p:ext uri="{BB962C8B-B14F-4D97-AF65-F5344CB8AC3E}">
        <p14:creationId xmlns:p14="http://schemas.microsoft.com/office/powerpoint/2010/main" val="2138572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dirty="0"/>
              <a:t>メモ：メートル原器の重要文化財指定</a:t>
            </a:r>
            <a:endParaRPr kumimoji="1" lang="ja-JP" altLang="en-US" dirty="0"/>
          </a:p>
        </p:txBody>
      </p:sp>
      <p:sp>
        <p:nvSpPr>
          <p:cNvPr id="3" name="日付プレースホルダー 2"/>
          <p:cNvSpPr>
            <a:spLocks noGrp="1"/>
          </p:cNvSpPr>
          <p:nvPr>
            <p:ph type="dt" sz="half" idx="10"/>
          </p:nvPr>
        </p:nvSpPr>
        <p:spPr/>
        <p:txBody>
          <a:bodyPr/>
          <a:lstStyle/>
          <a:p>
            <a:pPr>
              <a:defRPr/>
            </a:pPr>
            <a:r>
              <a:rPr lang="en-US" altLang="ja-JP"/>
              <a:t>2022-4-19</a:t>
            </a:r>
          </a:p>
        </p:txBody>
      </p:sp>
      <p:sp>
        <p:nvSpPr>
          <p:cNvPr id="4" name="フッター プレースホルダー 3"/>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5" name="スライド番号プレースホルダー 4"/>
          <p:cNvSpPr>
            <a:spLocks noGrp="1"/>
          </p:cNvSpPr>
          <p:nvPr>
            <p:ph type="sldNum" sz="quarter" idx="12"/>
          </p:nvPr>
        </p:nvSpPr>
        <p:spPr/>
        <p:txBody>
          <a:bodyPr/>
          <a:lstStyle/>
          <a:p>
            <a:pPr>
              <a:defRPr/>
            </a:pPr>
            <a:fld id="{FCE247D1-6C77-4811-85A3-AAA87C80F93D}" type="slidenum">
              <a:rPr lang="en-US" altLang="ja-JP" smtClean="0"/>
              <a:pPr>
                <a:defRPr/>
              </a:pPr>
              <a:t>19</a:t>
            </a:fld>
            <a:endParaRPr lang="en-US" altLang="ja-JP"/>
          </a:p>
        </p:txBody>
      </p:sp>
      <p:sp>
        <p:nvSpPr>
          <p:cNvPr id="7" name="コンテンツ プレースホルダー 6"/>
          <p:cNvSpPr>
            <a:spLocks noGrp="1"/>
          </p:cNvSpPr>
          <p:nvPr>
            <p:ph idx="1"/>
          </p:nvPr>
        </p:nvSpPr>
        <p:spPr/>
        <p:txBody>
          <a:bodyPr/>
          <a:lstStyle/>
          <a:p>
            <a:r>
              <a:rPr lang="ja-JP" altLang="en-US" dirty="0"/>
              <a:t>指定名称：メートル条約並度量衡法関係原器</a:t>
            </a:r>
            <a:endParaRPr lang="en-US" altLang="ja-JP" dirty="0"/>
          </a:p>
          <a:p>
            <a:r>
              <a:rPr lang="ja-JP" altLang="en-US" dirty="0"/>
              <a:t>産総研ニュース（</a:t>
            </a:r>
            <a:r>
              <a:rPr lang="en-US" altLang="ja-JP" dirty="0"/>
              <a:t>https://www.aist.go.jp/aist_j/news/20120420.html</a:t>
            </a:r>
            <a:r>
              <a:rPr lang="ja-JP" altLang="en-US" dirty="0"/>
              <a:t>）</a:t>
            </a:r>
          </a:p>
          <a:p>
            <a:pPr lvl="1"/>
            <a:r>
              <a:rPr lang="ja-JP" altLang="en-US" dirty="0"/>
              <a:t>メートル原器</a:t>
            </a:r>
            <a:r>
              <a:rPr lang="en-US" altLang="ja-JP" dirty="0"/>
              <a:t>1</a:t>
            </a:r>
            <a:r>
              <a:rPr lang="ja-JP" altLang="en-US" dirty="0"/>
              <a:t>本</a:t>
            </a:r>
          </a:p>
          <a:p>
            <a:pPr lvl="1"/>
            <a:r>
              <a:rPr lang="ja-JP" altLang="en-US" dirty="0"/>
              <a:t>メートル副原器</a:t>
            </a:r>
            <a:r>
              <a:rPr lang="en-US" altLang="ja-JP" dirty="0"/>
              <a:t>1</a:t>
            </a:r>
            <a:r>
              <a:rPr lang="ja-JP" altLang="en-US" dirty="0"/>
              <a:t>本</a:t>
            </a:r>
          </a:p>
          <a:p>
            <a:pPr lvl="1"/>
            <a:r>
              <a:rPr lang="ja-JP" altLang="en-US" dirty="0"/>
              <a:t>尺原器</a:t>
            </a:r>
            <a:r>
              <a:rPr lang="en-US" altLang="ja-JP" dirty="0"/>
              <a:t>2</a:t>
            </a:r>
            <a:r>
              <a:rPr lang="ja-JP" altLang="en-US" dirty="0"/>
              <a:t>本</a:t>
            </a:r>
          </a:p>
          <a:p>
            <a:r>
              <a:rPr lang="ja-JP" altLang="en-US" dirty="0"/>
              <a:t>経過</a:t>
            </a:r>
          </a:p>
          <a:p>
            <a:pPr lvl="1"/>
            <a:r>
              <a:rPr lang="en-US" altLang="ja-JP" dirty="0"/>
              <a:t>2012</a:t>
            </a:r>
            <a:r>
              <a:rPr lang="ja-JP" altLang="en-US" dirty="0"/>
              <a:t>年</a:t>
            </a:r>
            <a:r>
              <a:rPr lang="en-US" altLang="ja-JP" dirty="0"/>
              <a:t>9</a:t>
            </a:r>
            <a:r>
              <a:rPr lang="ja-JP" altLang="en-US" dirty="0"/>
              <a:t>月</a:t>
            </a:r>
            <a:r>
              <a:rPr lang="en-US" altLang="ja-JP" dirty="0"/>
              <a:t>6</a:t>
            </a:r>
            <a:r>
              <a:rPr lang="ja-JP" altLang="en-US" dirty="0"/>
              <a:t>日官報告示によ</a:t>
            </a:r>
            <a:br>
              <a:rPr lang="en-US" altLang="ja-JP" dirty="0"/>
            </a:br>
            <a:r>
              <a:rPr lang="ja-JP" altLang="en-US" dirty="0"/>
              <a:t>り、法的に重要文化財とし</a:t>
            </a:r>
            <a:br>
              <a:rPr lang="en-US" altLang="ja-JP" dirty="0"/>
            </a:br>
            <a:r>
              <a:rPr lang="ja-JP" altLang="en-US" dirty="0"/>
              <a:t>て指定</a:t>
            </a:r>
            <a:endParaRPr lang="en-US" altLang="ja-JP" dirty="0"/>
          </a:p>
          <a:p>
            <a:pPr lvl="1"/>
            <a:r>
              <a:rPr lang="ja-JP" altLang="en-US" dirty="0"/>
              <a:t>メートル原器の原器としての</a:t>
            </a:r>
            <a:br>
              <a:rPr lang="en-US" altLang="ja-JP" dirty="0"/>
            </a:br>
            <a:r>
              <a:rPr lang="ja-JP" altLang="en-US" dirty="0"/>
              <a:t>意義はなくなったが，文化財</a:t>
            </a:r>
            <a:br>
              <a:rPr lang="en-US" altLang="ja-JP" dirty="0"/>
            </a:br>
            <a:r>
              <a:rPr lang="ja-JP" altLang="en-US" dirty="0"/>
              <a:t>としての価値は高い</a:t>
            </a:r>
            <a:endParaRPr lang="en-US" altLang="ja-JP"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593664" y="2925665"/>
            <a:ext cx="4550336" cy="30267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テキスト ボックス 8">
            <a:extLst>
              <a:ext uri="{FF2B5EF4-FFF2-40B4-BE49-F238E27FC236}">
                <a16:creationId xmlns:a16="http://schemas.microsoft.com/office/drawing/2014/main" id="{F2750642-582C-47ED-A139-CB2A0CC9C8F4}"/>
              </a:ext>
            </a:extLst>
          </p:cNvPr>
          <p:cNvSpPr txBox="1"/>
          <p:nvPr/>
        </p:nvSpPr>
        <p:spPr>
          <a:xfrm>
            <a:off x="4572000" y="5935347"/>
            <a:ext cx="3935386" cy="400110"/>
          </a:xfrm>
          <a:prstGeom prst="rect">
            <a:avLst/>
          </a:prstGeom>
          <a:noFill/>
        </p:spPr>
        <p:txBody>
          <a:bodyPr wrap="square" rtlCol="0">
            <a:spAutoFit/>
          </a:bodyPr>
          <a:lstStyle/>
          <a:p>
            <a:r>
              <a:rPr kumimoji="1" lang="zh-TW" altLang="en-US" sz="1000" dirty="0">
                <a:latin typeface="+mn-lt"/>
                <a:ea typeface="+mj-ea"/>
              </a:rPr>
              <a:t>日本計量振興協会</a:t>
            </a:r>
            <a:r>
              <a:rPr kumimoji="1" lang="ja-JP" altLang="en-US" sz="1000" dirty="0">
                <a:latin typeface="+mn-lt"/>
                <a:ea typeface="+mj-ea"/>
              </a:rPr>
              <a:t>：計量のひろば</a:t>
            </a:r>
            <a:r>
              <a:rPr kumimoji="1" lang="en-US" altLang="ja-JP" sz="1000" dirty="0">
                <a:latin typeface="+mn-lt"/>
                <a:ea typeface="+mj-ea"/>
              </a:rPr>
              <a:t>No.55, http://www.nikkeishin.or.jp/jkahojo/hiroba_55.pdf</a:t>
            </a:r>
            <a:endParaRPr kumimoji="1" lang="ja-JP" altLang="en-US" sz="1000" dirty="0">
              <a:latin typeface="+mn-lt"/>
              <a:ea typeface="+mj-ea"/>
            </a:endParaRPr>
          </a:p>
        </p:txBody>
      </p:sp>
    </p:spTree>
    <p:extLst>
      <p:ext uri="{BB962C8B-B14F-4D97-AF65-F5344CB8AC3E}">
        <p14:creationId xmlns:p14="http://schemas.microsoft.com/office/powerpoint/2010/main" val="27550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FCC3A51-3EDB-414A-8E44-25AB44AB6403}"/>
              </a:ext>
            </a:extLst>
          </p:cNvPr>
          <p:cNvSpPr>
            <a:spLocks noGrp="1"/>
          </p:cNvSpPr>
          <p:nvPr>
            <p:ph idx="1"/>
          </p:nvPr>
        </p:nvSpPr>
        <p:spPr/>
        <p:txBody>
          <a:bodyPr/>
          <a:lstStyle/>
          <a:p>
            <a:r>
              <a:rPr kumimoji="1" lang="ja-JP" altLang="en-US" dirty="0"/>
              <a:t>このファイルの内容，表現，図（高増潔が作成したもの：</a:t>
            </a:r>
            <a:r>
              <a:rPr kumimoji="1" lang="en-US" altLang="ja-JP" dirty="0"/>
              <a:t>©takamasu-lab</a:t>
            </a:r>
            <a:r>
              <a:rPr kumimoji="1" lang="ja-JP" altLang="en-US" dirty="0"/>
              <a:t>）は自由に使ってください</a:t>
            </a:r>
            <a:endParaRPr kumimoji="1" lang="en-US" altLang="ja-JP" dirty="0"/>
          </a:p>
          <a:p>
            <a:pPr lvl="1"/>
            <a:r>
              <a:rPr lang="ja-JP" altLang="en-US" dirty="0"/>
              <a:t>改変，コピーなどは自由です</a:t>
            </a:r>
            <a:endParaRPr lang="en-US" altLang="ja-JP" dirty="0"/>
          </a:p>
          <a:p>
            <a:pPr lvl="1"/>
            <a:r>
              <a:rPr kumimoji="1" lang="ja-JP" altLang="en-US" dirty="0"/>
              <a:t>特に許可，コピーライトの表示などは不要です</a:t>
            </a:r>
            <a:endParaRPr kumimoji="1" lang="en-US" altLang="ja-JP" dirty="0"/>
          </a:p>
          <a:p>
            <a:r>
              <a:rPr lang="ja-JP" altLang="en-US" dirty="0"/>
              <a:t>引用している図については，引用元の規則に従ってください</a:t>
            </a:r>
            <a:endParaRPr lang="en-US" altLang="ja-JP" dirty="0"/>
          </a:p>
          <a:p>
            <a:pPr lvl="1"/>
            <a:r>
              <a:rPr kumimoji="1" lang="ja-JP" altLang="en-US" dirty="0"/>
              <a:t>講義での資料としては，自由に使えると思います</a:t>
            </a:r>
            <a:endParaRPr kumimoji="1" lang="en-US" altLang="ja-JP" dirty="0"/>
          </a:p>
          <a:p>
            <a:pPr lvl="1"/>
            <a:r>
              <a:rPr kumimoji="1" lang="en-US" altLang="ja-JP" dirty="0" err="1"/>
              <a:t>wikipedia</a:t>
            </a:r>
            <a:r>
              <a:rPr kumimoji="1" lang="ja-JP" altLang="en-US" dirty="0"/>
              <a:t>関係は，パブリックドメインになっているものは自由に使えます</a:t>
            </a:r>
            <a:endParaRPr kumimoji="1" lang="en-US" altLang="ja-JP" dirty="0"/>
          </a:p>
          <a:p>
            <a:pPr lvl="1"/>
            <a:r>
              <a:rPr lang="ja-JP" altLang="en-US" dirty="0"/>
              <a:t>フリー素材は，フリーです</a:t>
            </a:r>
            <a:endParaRPr kumimoji="1" lang="en-US" altLang="ja-JP" dirty="0"/>
          </a:p>
          <a:p>
            <a:pPr lvl="1"/>
            <a:r>
              <a:rPr lang="ja-JP" altLang="en-US" dirty="0"/>
              <a:t>それ以外は，引用元の提示が必要になります</a:t>
            </a:r>
            <a:endParaRPr kumimoji="1" lang="en-US" altLang="ja-JP" dirty="0"/>
          </a:p>
          <a:p>
            <a:r>
              <a:rPr lang="ja-JP" altLang="en-US" dirty="0"/>
              <a:t>もしも，お気づきの点，間違い，感想などがあれば，以下にメールしてください．対応するかは，状況によります．</a:t>
            </a:r>
            <a:endParaRPr lang="en-US" altLang="ja-JP" dirty="0"/>
          </a:p>
          <a:p>
            <a:pPr lvl="1"/>
            <a:r>
              <a:rPr kumimoji="1" lang="en-US" altLang="ja-JP" dirty="0"/>
              <a:t>takamasu@pe.t.u-tokyo.ac.jp</a:t>
            </a:r>
          </a:p>
        </p:txBody>
      </p:sp>
      <p:sp>
        <p:nvSpPr>
          <p:cNvPr id="3" name="タイトル 2">
            <a:extLst>
              <a:ext uri="{FF2B5EF4-FFF2-40B4-BE49-F238E27FC236}">
                <a16:creationId xmlns:a16="http://schemas.microsoft.com/office/drawing/2014/main" id="{5639ACDE-7C23-47F5-9B72-4B5DEE333C5C}"/>
              </a:ext>
            </a:extLst>
          </p:cNvPr>
          <p:cNvSpPr>
            <a:spLocks noGrp="1"/>
          </p:cNvSpPr>
          <p:nvPr>
            <p:ph type="title"/>
          </p:nvPr>
        </p:nvSpPr>
        <p:spPr/>
        <p:txBody>
          <a:bodyPr/>
          <a:lstStyle/>
          <a:p>
            <a:r>
              <a:rPr lang="ja-JP" altLang="en-US" dirty="0"/>
              <a:t>利用上の注意</a:t>
            </a:r>
            <a:endParaRPr kumimoji="1" lang="ja-JP" altLang="en-US" dirty="0"/>
          </a:p>
        </p:txBody>
      </p:sp>
      <p:sp>
        <p:nvSpPr>
          <p:cNvPr id="4" name="日付プレースホルダー 3">
            <a:extLst>
              <a:ext uri="{FF2B5EF4-FFF2-40B4-BE49-F238E27FC236}">
                <a16:creationId xmlns:a16="http://schemas.microsoft.com/office/drawing/2014/main" id="{7C679468-9C91-4212-B6A9-AD579F33D11B}"/>
              </a:ext>
            </a:extLst>
          </p:cNvPr>
          <p:cNvSpPr>
            <a:spLocks noGrp="1"/>
          </p:cNvSpPr>
          <p:nvPr>
            <p:ph type="dt" sz="half" idx="10"/>
          </p:nvPr>
        </p:nvSpPr>
        <p:spPr/>
        <p:txBody>
          <a:bodyPr/>
          <a:lstStyle/>
          <a:p>
            <a:pPr>
              <a:defRPr/>
            </a:pPr>
            <a:r>
              <a:rPr lang="en-US" altLang="ja-JP"/>
              <a:t>2022-4-19</a:t>
            </a:r>
            <a:endParaRPr lang="en-US" altLang="ja-JP" dirty="0"/>
          </a:p>
        </p:txBody>
      </p:sp>
      <p:sp>
        <p:nvSpPr>
          <p:cNvPr id="5" name="フッター プレースホルダー 4">
            <a:extLst>
              <a:ext uri="{FF2B5EF4-FFF2-40B4-BE49-F238E27FC236}">
                <a16:creationId xmlns:a16="http://schemas.microsoft.com/office/drawing/2014/main" id="{80D4900C-1FB0-4F9B-919B-1F7CB47B2FBB}"/>
              </a:ext>
            </a:extLst>
          </p:cNvPr>
          <p:cNvSpPr>
            <a:spLocks noGrp="1"/>
          </p:cNvSpPr>
          <p:nvPr>
            <p:ph type="ftr" sz="quarter" idx="11"/>
          </p:nvPr>
        </p:nvSpPr>
        <p:spPr/>
        <p:txBody>
          <a:bodyPr/>
          <a:lstStyle/>
          <a:p>
            <a:pPr>
              <a:defRPr/>
            </a:pPr>
            <a:r>
              <a:rPr lang="ja-JP" altLang="en-US" dirty="0"/>
              <a:t>精密測定</a:t>
            </a:r>
            <a:r>
              <a:rPr lang="en-US" altLang="ja-JP" dirty="0"/>
              <a:t>01b</a:t>
            </a:r>
            <a:r>
              <a:rPr lang="ja-JP" altLang="en-US" dirty="0"/>
              <a:t>：長さの歴史とメートルの定義</a:t>
            </a:r>
            <a:endParaRPr lang="en-US" altLang="ja-JP" dirty="0"/>
          </a:p>
        </p:txBody>
      </p:sp>
      <p:sp>
        <p:nvSpPr>
          <p:cNvPr id="6" name="スライド番号プレースホルダー 5">
            <a:extLst>
              <a:ext uri="{FF2B5EF4-FFF2-40B4-BE49-F238E27FC236}">
                <a16:creationId xmlns:a16="http://schemas.microsoft.com/office/drawing/2014/main" id="{E5E747E7-CF5E-47A0-9AA8-D5DEFCCD58E8}"/>
              </a:ext>
            </a:extLst>
          </p:cNvPr>
          <p:cNvSpPr>
            <a:spLocks noGrp="1"/>
          </p:cNvSpPr>
          <p:nvPr>
            <p:ph type="sldNum" sz="quarter" idx="12"/>
          </p:nvPr>
        </p:nvSpPr>
        <p:spPr/>
        <p:txBody>
          <a:bodyPr/>
          <a:lstStyle/>
          <a:p>
            <a:pPr>
              <a:defRPr/>
            </a:pPr>
            <a:fld id="{2D6E2DEE-09BD-4B34-8E05-01485BD83C03}" type="slidenum">
              <a:rPr lang="en-US" altLang="ja-JP" smtClean="0"/>
              <a:pPr>
                <a:defRPr/>
              </a:pPr>
              <a:t>2</a:t>
            </a:fld>
            <a:endParaRPr lang="en-US" altLang="ja-JP" dirty="0"/>
          </a:p>
        </p:txBody>
      </p:sp>
    </p:spTree>
    <p:extLst>
      <p:ext uri="{BB962C8B-B14F-4D97-AF65-F5344CB8AC3E}">
        <p14:creationId xmlns:p14="http://schemas.microsoft.com/office/powerpoint/2010/main" val="1678249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メモ：メートル原器の動画（産総研）</a:t>
            </a:r>
          </a:p>
        </p:txBody>
      </p:sp>
      <p:sp>
        <p:nvSpPr>
          <p:cNvPr id="4" name="日付プレースホルダー 3"/>
          <p:cNvSpPr>
            <a:spLocks noGrp="1"/>
          </p:cNvSpPr>
          <p:nvPr>
            <p:ph type="dt" sz="half" idx="10"/>
          </p:nvPr>
        </p:nvSpPr>
        <p:spPr/>
        <p:txBody>
          <a:bodyPr/>
          <a:lstStyle/>
          <a:p>
            <a:pPr>
              <a:defRPr/>
            </a:pPr>
            <a:r>
              <a:rPr lang="en-US" altLang="ja-JP"/>
              <a:t>2022-4-19</a:t>
            </a:r>
            <a:endParaRPr lang="en-US" altLang="ja-JP" dirty="0"/>
          </a:p>
        </p:txBody>
      </p:sp>
      <p:sp>
        <p:nvSpPr>
          <p:cNvPr id="5" name="フッター プレースホルダー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dirty="0"/>
          </a:p>
        </p:txBody>
      </p:sp>
      <p:sp>
        <p:nvSpPr>
          <p:cNvPr id="6" name="スライド番号プレースホルダー 5"/>
          <p:cNvSpPr>
            <a:spLocks noGrp="1"/>
          </p:cNvSpPr>
          <p:nvPr>
            <p:ph type="sldNum" sz="quarter" idx="12"/>
          </p:nvPr>
        </p:nvSpPr>
        <p:spPr/>
        <p:txBody>
          <a:bodyPr/>
          <a:lstStyle/>
          <a:p>
            <a:pPr>
              <a:defRPr/>
            </a:pPr>
            <a:fld id="{2D6E2DEE-09BD-4B34-8E05-01485BD83C03}" type="slidenum">
              <a:rPr lang="en-US" altLang="ja-JP" smtClean="0"/>
              <a:pPr>
                <a:defRPr/>
              </a:pPr>
              <a:t>20</a:t>
            </a:fld>
            <a:endParaRPr lang="en-US" altLang="ja-JP" dirty="0"/>
          </a:p>
        </p:txBody>
      </p:sp>
      <p:sp>
        <p:nvSpPr>
          <p:cNvPr id="2" name="コンテンツ プレースホルダー 1">
            <a:extLst>
              <a:ext uri="{FF2B5EF4-FFF2-40B4-BE49-F238E27FC236}">
                <a16:creationId xmlns:a16="http://schemas.microsoft.com/office/drawing/2014/main" id="{17E673A4-C598-431D-9D38-B5C51F3FEC5A}"/>
              </a:ext>
            </a:extLst>
          </p:cNvPr>
          <p:cNvSpPr>
            <a:spLocks noGrp="1"/>
          </p:cNvSpPr>
          <p:nvPr>
            <p:ph idx="1"/>
          </p:nvPr>
        </p:nvSpPr>
        <p:spPr/>
        <p:txBody>
          <a:bodyPr/>
          <a:lstStyle/>
          <a:p>
            <a:r>
              <a:rPr lang="en-US" altLang="ja-JP" dirty="0"/>
              <a:t>1</a:t>
            </a:r>
            <a:r>
              <a:rPr lang="ja-JP" altLang="en-US" dirty="0"/>
              <a:t>メートルを決める　つくば</a:t>
            </a:r>
            <a:r>
              <a:rPr lang="en-US" altLang="ja-JP" dirty="0"/>
              <a:t>de</a:t>
            </a:r>
            <a:r>
              <a:rPr lang="ja-JP" altLang="en-US" dirty="0"/>
              <a:t>科学</a:t>
            </a:r>
            <a:endParaRPr lang="en-US" altLang="ja-JP" dirty="0"/>
          </a:p>
          <a:p>
            <a:pPr lvl="1"/>
            <a:r>
              <a:rPr lang="en-US" altLang="ja-JP" dirty="0"/>
              <a:t>https://www.youtube.com/watch?v=89_KX5IZxjw</a:t>
            </a:r>
            <a:endParaRPr lang="ja-JP" altLang="en-US" dirty="0"/>
          </a:p>
          <a:p>
            <a:pPr lvl="1"/>
            <a:r>
              <a:rPr lang="ja-JP" altLang="en-US" dirty="0"/>
              <a:t>普段、何気なく使っている定規やメジャー。これら長さを測る道具を作るために、多くの段階があるって知っていましたか？今回、日本の単位の基準を管理している研究所、産総研計量標準総合センターで話を聞きました。今では重要文化財となっている、貴重なメートル原器も大公開！</a:t>
            </a:r>
            <a:endParaRPr lang="en-US" altLang="ja-JP" dirty="0"/>
          </a:p>
          <a:p>
            <a:pPr lvl="1"/>
            <a:r>
              <a:rPr lang="ja-JP" altLang="en-US" dirty="0"/>
              <a:t>初心者向けで，分かりやすいメートルの歴史の動画</a:t>
            </a:r>
          </a:p>
        </p:txBody>
      </p:sp>
    </p:spTree>
    <p:extLst>
      <p:ext uri="{BB962C8B-B14F-4D97-AF65-F5344CB8AC3E}">
        <p14:creationId xmlns:p14="http://schemas.microsoft.com/office/powerpoint/2010/main" val="993002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3"/>
          <p:cNvSpPr>
            <a:spLocks noGrp="1" noChangeArrowheads="1"/>
          </p:cNvSpPr>
          <p:nvPr>
            <p:ph idx="1"/>
          </p:nvPr>
        </p:nvSpPr>
        <p:spPr/>
        <p:txBody>
          <a:bodyPr/>
          <a:lstStyle/>
          <a:p>
            <a:pPr eaLnBrk="1" hangingPunct="1"/>
            <a:r>
              <a:rPr lang="ja-JP" altLang="en-US" dirty="0"/>
              <a:t>メートル条約により，測定の単位が世界的に共通になった．</a:t>
            </a:r>
          </a:p>
          <a:p>
            <a:pPr lvl="1" eaLnBrk="1" hangingPunct="1"/>
            <a:r>
              <a:rPr lang="ja-JP" altLang="en-US" dirty="0"/>
              <a:t>王様から地球へ</a:t>
            </a:r>
            <a:endParaRPr lang="en-US" altLang="ja-JP" dirty="0"/>
          </a:p>
          <a:p>
            <a:pPr lvl="1" eaLnBrk="1" hangingPunct="1"/>
            <a:r>
              <a:rPr lang="ja-JP" altLang="en-US" dirty="0"/>
              <a:t>産業革命以降の世界の産業が要求した</a:t>
            </a:r>
            <a:endParaRPr lang="en-US" altLang="ja-JP" dirty="0"/>
          </a:p>
          <a:p>
            <a:pPr lvl="1" eaLnBrk="1" hangingPunct="1"/>
            <a:r>
              <a:rPr lang="ja-JP" altLang="en-US" dirty="0"/>
              <a:t>グローバリゼーションに標準，単位の統一は不可欠</a:t>
            </a:r>
          </a:p>
          <a:p>
            <a:pPr eaLnBrk="1" hangingPunct="1"/>
            <a:r>
              <a:rPr lang="ja-JP" altLang="en-US" dirty="0"/>
              <a:t>長さの単位はメートルで，定義は歴史的に変化した．</a:t>
            </a:r>
          </a:p>
          <a:p>
            <a:pPr lvl="1" eaLnBrk="1" hangingPunct="1"/>
            <a:r>
              <a:rPr lang="ja-JP" altLang="en-US" dirty="0"/>
              <a:t>メートル原器</a:t>
            </a:r>
          </a:p>
          <a:p>
            <a:pPr lvl="1" eaLnBrk="1" hangingPunct="1"/>
            <a:r>
              <a:rPr lang="ja-JP" altLang="en-US" dirty="0"/>
              <a:t>光の波長</a:t>
            </a:r>
          </a:p>
          <a:p>
            <a:pPr lvl="1" eaLnBrk="1" hangingPunct="1"/>
            <a:r>
              <a:rPr lang="ja-JP" altLang="en-US" dirty="0"/>
              <a:t>光の速度</a:t>
            </a:r>
          </a:p>
          <a:p>
            <a:pPr eaLnBrk="1" hangingPunct="1"/>
            <a:r>
              <a:rPr lang="ja-JP" altLang="en-US" dirty="0"/>
              <a:t>メートルの定義は，量子化されている</a:t>
            </a:r>
          </a:p>
        </p:txBody>
      </p:sp>
      <p:sp>
        <p:nvSpPr>
          <p:cNvPr id="752642" name="Rectangle 2"/>
          <p:cNvSpPr>
            <a:spLocks noGrp="1" noChangeArrowheads="1"/>
          </p:cNvSpPr>
          <p:nvPr>
            <p:ph type="title"/>
          </p:nvPr>
        </p:nvSpPr>
        <p:spPr/>
        <p:txBody>
          <a:bodyPr/>
          <a:lstStyle/>
          <a:p>
            <a:pPr eaLnBrk="1" hangingPunct="1">
              <a:defRPr/>
            </a:pPr>
            <a:r>
              <a:rPr lang="ja-JP" altLang="en-US"/>
              <a:t>測定の歴史のまとめ</a:t>
            </a:r>
          </a:p>
        </p:txBody>
      </p:sp>
      <p:sp>
        <p:nvSpPr>
          <p:cNvPr id="4" name="日付プレースホルダ 3"/>
          <p:cNvSpPr>
            <a:spLocks noGrp="1"/>
          </p:cNvSpPr>
          <p:nvPr>
            <p:ph type="dt" sz="half" idx="10"/>
          </p:nvPr>
        </p:nvSpPr>
        <p:spPr/>
        <p:txBody>
          <a:bodyPr/>
          <a:lstStyle/>
          <a:p>
            <a:pPr>
              <a:defRPr/>
            </a:pPr>
            <a:r>
              <a:rPr lang="en-US" altLang="ja-JP"/>
              <a:t>2022-4-19</a:t>
            </a:r>
          </a:p>
        </p:txBody>
      </p:sp>
      <p:sp>
        <p:nvSpPr>
          <p:cNvPr id="5"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 5"/>
          <p:cNvSpPr>
            <a:spLocks noGrp="1"/>
          </p:cNvSpPr>
          <p:nvPr>
            <p:ph type="sldNum" sz="quarter" idx="12"/>
          </p:nvPr>
        </p:nvSpPr>
        <p:spPr/>
        <p:txBody>
          <a:bodyPr/>
          <a:lstStyle/>
          <a:p>
            <a:pPr>
              <a:defRPr/>
            </a:pPr>
            <a:fld id="{7435E385-F3D8-49BA-8965-F95DA1C16209}" type="slidenum">
              <a:rPr lang="en-US" altLang="ja-JP"/>
              <a:pPr>
                <a:defRPr/>
              </a:pPr>
              <a:t>21</a:t>
            </a:fld>
            <a:endParaRPr lang="en-US" altLang="ja-JP"/>
          </a:p>
        </p:txBody>
      </p:sp>
    </p:spTree>
    <p:extLst>
      <p:ext uri="{BB962C8B-B14F-4D97-AF65-F5344CB8AC3E}">
        <p14:creationId xmlns:p14="http://schemas.microsoft.com/office/powerpoint/2010/main" val="3798669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0" name="Rectangle 2"/>
          <p:cNvSpPr>
            <a:spLocks noGrp="1" noChangeArrowheads="1"/>
          </p:cNvSpPr>
          <p:nvPr>
            <p:ph type="ctrTitle"/>
          </p:nvPr>
        </p:nvSpPr>
        <p:spPr/>
        <p:txBody>
          <a:bodyPr/>
          <a:lstStyle/>
          <a:p>
            <a:pPr eaLnBrk="1" hangingPunct="1">
              <a:defRPr/>
            </a:pPr>
            <a:r>
              <a:rPr lang="ja-JP" altLang="en-US" dirty="0"/>
              <a:t>長さのトレーサビリティ</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Rectangle 3"/>
          <p:cNvSpPr>
            <a:spLocks noGrp="1" noChangeArrowheads="1"/>
          </p:cNvSpPr>
          <p:nvPr>
            <p:ph idx="1"/>
          </p:nvPr>
        </p:nvSpPr>
        <p:spPr>
          <a:xfrm>
            <a:off x="250825" y="908050"/>
            <a:ext cx="5253038" cy="5400675"/>
          </a:xfrm>
        </p:spPr>
        <p:txBody>
          <a:bodyPr/>
          <a:lstStyle/>
          <a:p>
            <a:pPr marL="457200" indent="-457200" eaLnBrk="1" hangingPunct="1"/>
            <a:r>
              <a:rPr lang="ja-JP" altLang="en-US" dirty="0"/>
              <a:t>メートルの定義</a:t>
            </a:r>
            <a:r>
              <a:rPr lang="en-US" altLang="ja-JP" dirty="0"/>
              <a:t> 1983</a:t>
            </a:r>
            <a:r>
              <a:rPr lang="ja-JP" altLang="en-US" dirty="0"/>
              <a:t>）</a:t>
            </a:r>
            <a:endParaRPr lang="en-US" altLang="ja-JP" dirty="0"/>
          </a:p>
          <a:p>
            <a:pPr marL="457200" indent="-457200" eaLnBrk="1" hangingPunct="1"/>
            <a:r>
              <a:rPr lang="ja-JP" altLang="en-US" dirty="0"/>
              <a:t>光周波数コム </a:t>
            </a:r>
            <a:r>
              <a:rPr lang="en-US" altLang="ja-JP" dirty="0"/>
              <a:t>10</a:t>
            </a:r>
            <a:r>
              <a:rPr lang="en-US" altLang="ja-JP" baseline="30000" dirty="0">
                <a:effectLst/>
                <a:ea typeface="ＭＳ 明朝" panose="02020609040205080304" pitchFamily="17" charset="-128"/>
              </a:rPr>
              <a:t>−</a:t>
            </a:r>
            <a:r>
              <a:rPr lang="en-US" altLang="ja-JP" baseline="30000" dirty="0"/>
              <a:t>13</a:t>
            </a:r>
            <a:r>
              <a:rPr lang="ja-JP" altLang="en-US" dirty="0"/>
              <a:t>（相対不確かさ）</a:t>
            </a:r>
            <a:endParaRPr lang="en-US" altLang="ja-JP" dirty="0"/>
          </a:p>
          <a:p>
            <a:pPr marL="457200" indent="-457200" eaLnBrk="1" hangingPunct="1"/>
            <a:r>
              <a:rPr lang="ja-JP" altLang="en-US" dirty="0"/>
              <a:t>ヨウ素安定化レーザ</a:t>
            </a:r>
            <a:br>
              <a:rPr lang="en-US" altLang="ja-JP" dirty="0"/>
            </a:br>
            <a:r>
              <a:rPr lang="en-US" altLang="ja-JP" dirty="0"/>
              <a:t>10</a:t>
            </a:r>
            <a:r>
              <a:rPr lang="en-US" altLang="ja-JP" baseline="30000" dirty="0">
                <a:effectLst/>
                <a:ea typeface="ＭＳ 明朝" panose="02020609040205080304" pitchFamily="17" charset="-128"/>
              </a:rPr>
              <a:t>−</a:t>
            </a:r>
            <a:r>
              <a:rPr lang="en-US" altLang="ja-JP" baseline="30000" dirty="0"/>
              <a:t>10</a:t>
            </a:r>
            <a:r>
              <a:rPr lang="ja-JP" altLang="en-US" dirty="0"/>
              <a:t>～</a:t>
            </a:r>
            <a:r>
              <a:rPr lang="en-US" altLang="ja-JP" dirty="0"/>
              <a:t>10</a:t>
            </a:r>
            <a:r>
              <a:rPr lang="en-US" altLang="ja-JP" baseline="30000" dirty="0">
                <a:effectLst/>
                <a:ea typeface="ＭＳ 明朝" panose="02020609040205080304" pitchFamily="17" charset="-128"/>
              </a:rPr>
              <a:t>−</a:t>
            </a:r>
            <a:r>
              <a:rPr lang="en-US" altLang="ja-JP" baseline="30000" dirty="0"/>
              <a:t>11</a:t>
            </a:r>
          </a:p>
          <a:p>
            <a:pPr marL="457200" indent="-457200" eaLnBrk="1" hangingPunct="1"/>
            <a:r>
              <a:rPr lang="ja-JP" altLang="en-US" dirty="0"/>
              <a:t>レーザ測長機 </a:t>
            </a:r>
            <a:r>
              <a:rPr lang="en-US" altLang="ja-JP" dirty="0"/>
              <a:t>10</a:t>
            </a:r>
            <a:r>
              <a:rPr lang="en-US" altLang="ja-JP" baseline="30000" dirty="0">
                <a:effectLst/>
                <a:ea typeface="ＭＳ 明朝" panose="02020609040205080304" pitchFamily="17" charset="-128"/>
              </a:rPr>
              <a:t>−</a:t>
            </a:r>
            <a:r>
              <a:rPr lang="en-US" altLang="ja-JP" baseline="30000" dirty="0"/>
              <a:t>8</a:t>
            </a:r>
            <a:r>
              <a:rPr lang="ja-JP" altLang="en-US" dirty="0"/>
              <a:t>～</a:t>
            </a:r>
            <a:r>
              <a:rPr lang="en-US" altLang="ja-JP" dirty="0"/>
              <a:t>10</a:t>
            </a:r>
            <a:r>
              <a:rPr lang="en-US" altLang="ja-JP" baseline="30000" dirty="0">
                <a:effectLst/>
                <a:ea typeface="ＭＳ 明朝" panose="02020609040205080304" pitchFamily="17" charset="-128"/>
              </a:rPr>
              <a:t>−</a:t>
            </a:r>
            <a:r>
              <a:rPr lang="en-US" altLang="ja-JP" baseline="30000" dirty="0"/>
              <a:t>9</a:t>
            </a:r>
          </a:p>
          <a:p>
            <a:pPr marL="457200" indent="-457200" eaLnBrk="1" hangingPunct="1"/>
            <a:r>
              <a:rPr lang="ja-JP" altLang="en-US" dirty="0"/>
              <a:t>ブロックゲージ ～</a:t>
            </a:r>
            <a:r>
              <a:rPr lang="en-US" altLang="ja-JP" dirty="0"/>
              <a:t>10</a:t>
            </a:r>
            <a:r>
              <a:rPr lang="en-US" altLang="ja-JP" baseline="30000" dirty="0">
                <a:effectLst/>
                <a:ea typeface="ＭＳ 明朝" panose="02020609040205080304" pitchFamily="17" charset="-128"/>
              </a:rPr>
              <a:t>−</a:t>
            </a:r>
            <a:r>
              <a:rPr lang="en-US" altLang="ja-JP" baseline="30000" dirty="0"/>
              <a:t>6</a:t>
            </a:r>
            <a:endParaRPr lang="en-US" altLang="ja-JP" dirty="0"/>
          </a:p>
          <a:p>
            <a:pPr marL="457200" indent="-457200" eaLnBrk="1" hangingPunct="1"/>
            <a:r>
              <a:rPr lang="ja-JP" altLang="en-US" dirty="0"/>
              <a:t>標準尺 ～</a:t>
            </a:r>
            <a:r>
              <a:rPr lang="en-US" altLang="ja-JP" dirty="0"/>
              <a:t>10</a:t>
            </a:r>
            <a:r>
              <a:rPr lang="en-US" altLang="ja-JP" baseline="30000" dirty="0">
                <a:effectLst/>
                <a:ea typeface="ＭＳ 明朝" panose="02020609040205080304" pitchFamily="17" charset="-128"/>
              </a:rPr>
              <a:t>−</a:t>
            </a:r>
            <a:r>
              <a:rPr lang="en-US" altLang="ja-JP" baseline="30000" dirty="0"/>
              <a:t>6</a:t>
            </a:r>
            <a:endParaRPr lang="en-US" altLang="ja-JP" dirty="0"/>
          </a:p>
          <a:p>
            <a:pPr marL="457200" indent="-457200" eaLnBrk="1" hangingPunct="1"/>
            <a:r>
              <a:rPr lang="ja-JP" altLang="en-US" dirty="0"/>
              <a:t>測定機器，ものさし</a:t>
            </a:r>
            <a:endParaRPr lang="en-US" altLang="ja-JP" dirty="0"/>
          </a:p>
        </p:txBody>
      </p:sp>
      <p:sp>
        <p:nvSpPr>
          <p:cNvPr id="749570" name="Rectangle 2"/>
          <p:cNvSpPr>
            <a:spLocks noGrp="1" noChangeArrowheads="1"/>
          </p:cNvSpPr>
          <p:nvPr>
            <p:ph type="title"/>
          </p:nvPr>
        </p:nvSpPr>
        <p:spPr/>
        <p:txBody>
          <a:bodyPr/>
          <a:lstStyle/>
          <a:p>
            <a:pPr eaLnBrk="1" hangingPunct="1">
              <a:defRPr/>
            </a:pPr>
            <a:r>
              <a:rPr lang="ja-JP" altLang="en-US" dirty="0"/>
              <a:t>長さのトレーサビリティ</a:t>
            </a:r>
            <a:endParaRPr lang="en-US" altLang="ja-JP" dirty="0"/>
          </a:p>
        </p:txBody>
      </p:sp>
      <p:sp>
        <p:nvSpPr>
          <p:cNvPr id="9" name="日付プレースホルダ 3"/>
          <p:cNvSpPr>
            <a:spLocks noGrp="1"/>
          </p:cNvSpPr>
          <p:nvPr>
            <p:ph type="dt" sz="half" idx="10"/>
          </p:nvPr>
        </p:nvSpPr>
        <p:spPr/>
        <p:txBody>
          <a:bodyPr/>
          <a:lstStyle/>
          <a:p>
            <a:pPr>
              <a:defRPr/>
            </a:pPr>
            <a:r>
              <a:rPr lang="en-US" altLang="ja-JP"/>
              <a:t>2022-4-19</a:t>
            </a:r>
          </a:p>
        </p:txBody>
      </p:sp>
      <p:sp>
        <p:nvSpPr>
          <p:cNvPr id="10"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11" name="スライド番号プレースホルダ 5"/>
          <p:cNvSpPr>
            <a:spLocks noGrp="1"/>
          </p:cNvSpPr>
          <p:nvPr>
            <p:ph type="sldNum" sz="quarter" idx="12"/>
          </p:nvPr>
        </p:nvSpPr>
        <p:spPr/>
        <p:txBody>
          <a:bodyPr/>
          <a:lstStyle/>
          <a:p>
            <a:pPr>
              <a:defRPr/>
            </a:pPr>
            <a:fld id="{390D56AB-B8B6-43E9-9155-2FD14CE0F72E}" type="slidenum">
              <a:rPr lang="en-US" altLang="ja-JP"/>
              <a:pPr>
                <a:defRPr/>
              </a:pPr>
              <a:t>23</a:t>
            </a:fld>
            <a:endParaRPr lang="en-US" altLang="ja-JP"/>
          </a:p>
        </p:txBody>
      </p:sp>
      <p:pic>
        <p:nvPicPr>
          <p:cNvPr id="32776" name="Picture 5" descr="img-HP5519A-1sm"/>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058889" y="4391188"/>
            <a:ext cx="1713198" cy="1560276"/>
          </a:xfrm>
          <a:prstGeom prst="rect">
            <a:avLst/>
          </a:prstGeom>
          <a:noFill/>
          <a:ln w="9525">
            <a:noFill/>
            <a:miter lim="800000"/>
            <a:headEnd/>
            <a:tailEnd/>
          </a:ln>
        </p:spPr>
      </p:pic>
      <p:sp>
        <p:nvSpPr>
          <p:cNvPr id="749574" name="AutoShape 6"/>
          <p:cNvSpPr>
            <a:spLocks noChangeArrowheads="1"/>
          </p:cNvSpPr>
          <p:nvPr/>
        </p:nvSpPr>
        <p:spPr bwMode="auto">
          <a:xfrm rot="5400000">
            <a:off x="3688689" y="2870201"/>
            <a:ext cx="1936750" cy="119062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99"/>
          </a:solidFill>
          <a:ln w="9525">
            <a:solidFill>
              <a:schemeClr val="tx1"/>
            </a:solidFill>
            <a:miter lim="800000"/>
            <a:headEnd/>
            <a:tailEnd/>
          </a:ln>
          <a:effectLst>
            <a:outerShdw dist="107763" dir="2700000" algn="ctr" rotWithShape="0">
              <a:schemeClr val="tx2">
                <a:alpha val="50000"/>
              </a:schemeClr>
            </a:outerShdw>
          </a:effectLst>
        </p:spPr>
        <p:txBody>
          <a:bodyPr wrap="none" anchor="ctr"/>
          <a:lstStyle/>
          <a:p>
            <a:pPr>
              <a:defRPr/>
            </a:pPr>
            <a:endParaRPr lang="ja-JP" altLang="en-US"/>
          </a:p>
        </p:txBody>
      </p:sp>
      <p:sp>
        <p:nvSpPr>
          <p:cNvPr id="32778" name="Rectangle 7"/>
          <p:cNvSpPr>
            <a:spLocks noChangeArrowheads="1"/>
          </p:cNvSpPr>
          <p:nvPr/>
        </p:nvSpPr>
        <p:spPr bwMode="auto">
          <a:xfrm>
            <a:off x="4371975" y="5986463"/>
            <a:ext cx="4514850" cy="369332"/>
          </a:xfrm>
          <a:prstGeom prst="rect">
            <a:avLst/>
          </a:prstGeom>
          <a:noFill/>
          <a:ln w="9525">
            <a:noFill/>
            <a:miter lim="800000"/>
            <a:headEnd/>
            <a:tailEnd/>
          </a:ln>
        </p:spPr>
        <p:txBody>
          <a:bodyPr>
            <a:spAutoFit/>
          </a:bodyPr>
          <a:lstStyle/>
          <a:p>
            <a:pPr algn="r"/>
            <a:r>
              <a:rPr lang="ja-JP" altLang="en-US" dirty="0">
                <a:latin typeface="Arial" charset="0"/>
                <a:ea typeface="ＭＳ Ｐゴシック" charset="-128"/>
              </a:rPr>
              <a:t>レーザ測長機</a:t>
            </a:r>
            <a:r>
              <a:rPr lang="ja-JP" altLang="en-US" sz="1200" dirty="0">
                <a:latin typeface="Arial" charset="0"/>
                <a:ea typeface="ＭＳ Ｐゴシック" charset="-128"/>
              </a:rPr>
              <a:t>（</a:t>
            </a:r>
            <a:r>
              <a:rPr lang="en-US" altLang="ja-JP" sz="1200" dirty="0">
                <a:latin typeface="Arial" charset="0"/>
                <a:ea typeface="ＭＳ Ｐゴシック" charset="-128"/>
              </a:rPr>
              <a:t>HP</a:t>
            </a:r>
            <a:r>
              <a:rPr lang="ja-JP" altLang="en-US" sz="1200" dirty="0">
                <a:latin typeface="Arial" charset="0"/>
                <a:ea typeface="ＭＳ Ｐゴシック" charset="-128"/>
              </a:rPr>
              <a:t>カタログより）</a:t>
            </a:r>
            <a:endParaRPr lang="en-US" altLang="ja-JP" dirty="0">
              <a:solidFill>
                <a:schemeClr val="folHlink"/>
              </a:solidFill>
              <a:latin typeface="Arial" charset="0"/>
              <a:ea typeface="ＭＳ Ｐゴシック" charset="-128"/>
            </a:endParaRPr>
          </a:p>
        </p:txBody>
      </p:sp>
      <p:sp>
        <p:nvSpPr>
          <p:cNvPr id="32779" name="Rectangle 8"/>
          <p:cNvSpPr>
            <a:spLocks noChangeArrowheads="1"/>
          </p:cNvSpPr>
          <p:nvPr/>
        </p:nvSpPr>
        <p:spPr bwMode="auto">
          <a:xfrm>
            <a:off x="5382883" y="3831828"/>
            <a:ext cx="3571506" cy="369332"/>
          </a:xfrm>
          <a:prstGeom prst="rect">
            <a:avLst/>
          </a:prstGeom>
          <a:noFill/>
          <a:ln w="9525">
            <a:noFill/>
            <a:miter lim="800000"/>
            <a:headEnd/>
            <a:tailEnd/>
          </a:ln>
        </p:spPr>
        <p:txBody>
          <a:bodyPr wrap="square">
            <a:spAutoFit/>
          </a:bodyPr>
          <a:lstStyle/>
          <a:p>
            <a:pPr algn="r"/>
            <a:r>
              <a:rPr lang="ja-JP" altLang="en-US" dirty="0">
                <a:latin typeface="Arial" charset="0"/>
                <a:ea typeface="ＭＳ Ｐゴシック" charset="-128"/>
              </a:rPr>
              <a:t>ヨウ素安定化レーザ</a:t>
            </a:r>
            <a:r>
              <a:rPr lang="ja-JP" altLang="en-US" sz="1100" dirty="0">
                <a:latin typeface="Arial" charset="0"/>
                <a:ea typeface="ＭＳ Ｐゴシック" charset="-128"/>
              </a:rPr>
              <a:t>（産総研ホームページ）</a:t>
            </a:r>
            <a:endParaRPr lang="en-US" altLang="ja-JP" dirty="0">
              <a:latin typeface="Arial" charset="0"/>
              <a:ea typeface="ＭＳ Ｐゴシック" charset="-128"/>
            </a:endParaRPr>
          </a:p>
        </p:txBody>
      </p:sp>
      <p:pic>
        <p:nvPicPr>
          <p:cNvPr id="12" name="Picture 2" descr="写真"/>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991922" y="151832"/>
            <a:ext cx="2907913" cy="1657511"/>
          </a:xfrm>
          <a:prstGeom prst="rect">
            <a:avLst/>
          </a:prstGeom>
          <a:noFill/>
        </p:spPr>
      </p:pic>
      <p:sp>
        <p:nvSpPr>
          <p:cNvPr id="13" name="Rectangle 8"/>
          <p:cNvSpPr>
            <a:spLocks noChangeArrowheads="1"/>
          </p:cNvSpPr>
          <p:nvPr/>
        </p:nvSpPr>
        <p:spPr bwMode="auto">
          <a:xfrm>
            <a:off x="5991922" y="1785953"/>
            <a:ext cx="2950466" cy="369332"/>
          </a:xfrm>
          <a:prstGeom prst="rect">
            <a:avLst/>
          </a:prstGeom>
          <a:noFill/>
          <a:ln w="9525">
            <a:noFill/>
            <a:miter lim="800000"/>
            <a:headEnd/>
            <a:tailEnd/>
          </a:ln>
        </p:spPr>
        <p:txBody>
          <a:bodyPr wrap="square">
            <a:spAutoFit/>
          </a:bodyPr>
          <a:lstStyle/>
          <a:p>
            <a:pPr algn="r"/>
            <a:r>
              <a:rPr lang="ja-JP" altLang="en-US" dirty="0">
                <a:latin typeface="Arial" charset="0"/>
                <a:ea typeface="ＭＳ Ｐゴシック" charset="-128"/>
              </a:rPr>
              <a:t>光周波数コム</a:t>
            </a:r>
            <a:r>
              <a:rPr lang="ja-JP" altLang="en-US" sz="1000" dirty="0">
                <a:latin typeface="Arial" charset="0"/>
                <a:ea typeface="ＭＳ Ｐゴシック" charset="-128"/>
              </a:rPr>
              <a:t>（</a:t>
            </a:r>
            <a:r>
              <a:rPr lang="ja-JP" altLang="en-US" sz="1000" b="0" i="0" dirty="0">
                <a:solidFill>
                  <a:srgbClr val="333333"/>
                </a:solidFill>
                <a:effectLst/>
                <a:latin typeface="Meiryo" panose="020B0604030504040204" pitchFamily="50" charset="-128"/>
                <a:ea typeface="Meiryo" panose="020B0604030504040204" pitchFamily="50" charset="-128"/>
              </a:rPr>
              <a:t>産総研ホームページ）</a:t>
            </a:r>
            <a:endParaRPr lang="en-US" altLang="ja-JP" sz="1000" dirty="0">
              <a:latin typeface="Arial" charset="0"/>
              <a:ea typeface="ＭＳ Ｐゴシック" charset="-128"/>
            </a:endParaRPr>
          </a:p>
        </p:txBody>
      </p:sp>
      <p:pic>
        <p:nvPicPr>
          <p:cNvPr id="2" name="図 1">
            <a:extLst>
              <a:ext uri="{FF2B5EF4-FFF2-40B4-BE49-F238E27FC236}">
                <a16:creationId xmlns:a16="http://schemas.microsoft.com/office/drawing/2014/main" id="{EDF63B6A-77CC-4332-8D73-C82403FF176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508242" y="2170176"/>
            <a:ext cx="2308860" cy="1676400"/>
          </a:xfrm>
          <a:prstGeom prst="rect">
            <a:avLst/>
          </a:prstGeom>
        </p:spPr>
      </p:pic>
    </p:spTree>
    <p:extLst>
      <p:ext uri="{BB962C8B-B14F-4D97-AF65-F5344CB8AC3E}">
        <p14:creationId xmlns:p14="http://schemas.microsoft.com/office/powerpoint/2010/main" val="684561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ja-JP" altLang="en-US" dirty="0"/>
              <a:t>日本の計量法に定められた長さの国家標準（特定標準器）</a:t>
            </a:r>
          </a:p>
          <a:p>
            <a:pPr lvl="1"/>
            <a:r>
              <a:rPr lang="ja-JP" altLang="en-US" dirty="0"/>
              <a:t>よう素安定化ヘリウムネオンレーザから光周波数コムへ変更</a:t>
            </a:r>
          </a:p>
          <a:p>
            <a:pPr lvl="1"/>
            <a:r>
              <a:rPr lang="ja-JP" altLang="en-US" dirty="0"/>
              <a:t>波長（真空中）が従来に比べ</a:t>
            </a:r>
            <a:r>
              <a:rPr lang="en-US" altLang="ja-JP" dirty="0"/>
              <a:t>300</a:t>
            </a:r>
            <a:r>
              <a:rPr lang="ja-JP" altLang="en-US" dirty="0"/>
              <a:t>倍高精度化された</a:t>
            </a:r>
          </a:p>
          <a:p>
            <a:pPr lvl="1"/>
            <a:r>
              <a:rPr lang="ja-JP" altLang="en-US" dirty="0"/>
              <a:t>従来の波長（</a:t>
            </a:r>
            <a:r>
              <a:rPr lang="en-US" altLang="ja-JP" dirty="0"/>
              <a:t>633 nm</a:t>
            </a:r>
            <a:r>
              <a:rPr lang="ja-JP" altLang="en-US" dirty="0"/>
              <a:t>）に加えて，これまで難しかった光通信帯の波長（</a:t>
            </a:r>
            <a:r>
              <a:rPr lang="en-US" altLang="ja-JP" dirty="0"/>
              <a:t>1.5 µm</a:t>
            </a:r>
            <a:r>
              <a:rPr lang="ja-JP" altLang="en-US" dirty="0"/>
              <a:t>）などの波長にも適用が可能</a:t>
            </a:r>
            <a:endParaRPr lang="en-US" altLang="ja-JP" dirty="0"/>
          </a:p>
          <a:p>
            <a:r>
              <a:rPr lang="ja-JP" altLang="en-US" dirty="0"/>
              <a:t>超短光パルスレーザーによる「光周波数コム」</a:t>
            </a:r>
            <a:endParaRPr lang="en-US" altLang="ja-JP" dirty="0"/>
          </a:p>
          <a:p>
            <a:pPr lvl="1"/>
            <a:r>
              <a:rPr lang="ja-JP" altLang="en-US" dirty="0"/>
              <a:t>光周波数計測を定常的に行える</a:t>
            </a:r>
            <a:endParaRPr lang="en-US" altLang="ja-JP" dirty="0"/>
          </a:p>
          <a:p>
            <a:pPr lvl="1"/>
            <a:r>
              <a:rPr lang="ja-JP" altLang="en-US" dirty="0"/>
              <a:t>米ホール博士と独ヘンシュ博士が</a:t>
            </a:r>
            <a:r>
              <a:rPr lang="en-US" altLang="ja-JP" dirty="0"/>
              <a:t>2005</a:t>
            </a:r>
            <a:r>
              <a:rPr lang="ja-JP" altLang="en-US" dirty="0"/>
              <a:t>年ノーベル物理学賞</a:t>
            </a:r>
          </a:p>
          <a:p>
            <a:pPr lvl="1"/>
            <a:r>
              <a:rPr lang="ja-JP" altLang="en-US" dirty="0"/>
              <a:t>光周波数コムを用いると，</a:t>
            </a:r>
            <a:br>
              <a:rPr lang="en-US" altLang="ja-JP" dirty="0"/>
            </a:br>
            <a:r>
              <a:rPr lang="ja-JP" altLang="en-US" dirty="0"/>
              <a:t>広い範囲の波長に対して</a:t>
            </a:r>
            <a:br>
              <a:rPr lang="en-US" altLang="ja-JP" dirty="0"/>
            </a:br>
            <a:r>
              <a:rPr lang="ja-JP" altLang="en-US" dirty="0"/>
              <a:t>波長標準を設定できる．</a:t>
            </a:r>
            <a:endParaRPr lang="en-US" altLang="ja-JP" dirty="0"/>
          </a:p>
          <a:p>
            <a:pPr lvl="1"/>
            <a:r>
              <a:rPr lang="ja-JP" altLang="en-US" dirty="0"/>
              <a:t>不確かさを大幅に低減できる</a:t>
            </a:r>
            <a:endParaRPr lang="en-US" altLang="ja-JP" dirty="0"/>
          </a:p>
        </p:txBody>
      </p:sp>
      <p:sp>
        <p:nvSpPr>
          <p:cNvPr id="2" name="タイトル 1"/>
          <p:cNvSpPr>
            <a:spLocks noGrp="1"/>
          </p:cNvSpPr>
          <p:nvPr>
            <p:ph type="title"/>
          </p:nvPr>
        </p:nvSpPr>
        <p:spPr/>
        <p:txBody>
          <a:bodyPr/>
          <a:lstStyle/>
          <a:p>
            <a:r>
              <a:rPr lang="ja-JP" altLang="en-US" dirty="0"/>
              <a:t>光周波数コムが基準となった：</a:t>
            </a:r>
            <a:r>
              <a:rPr lang="en-US" altLang="ja-JP" dirty="0"/>
              <a:t>2009</a:t>
            </a:r>
            <a:r>
              <a:rPr lang="ja-JP" altLang="en-US" dirty="0"/>
              <a:t>年</a:t>
            </a:r>
            <a:r>
              <a:rPr lang="en-US" altLang="ja-JP" dirty="0"/>
              <a:t>7</a:t>
            </a:r>
            <a:r>
              <a:rPr lang="ja-JP" altLang="en-US" dirty="0"/>
              <a:t>月</a:t>
            </a:r>
          </a:p>
        </p:txBody>
      </p:sp>
      <p:sp>
        <p:nvSpPr>
          <p:cNvPr id="4" name="日付プレースホルダ 3"/>
          <p:cNvSpPr>
            <a:spLocks noGrp="1"/>
          </p:cNvSpPr>
          <p:nvPr>
            <p:ph type="dt" sz="half" idx="10"/>
          </p:nvPr>
        </p:nvSpPr>
        <p:spPr/>
        <p:txBody>
          <a:bodyPr/>
          <a:lstStyle/>
          <a:p>
            <a:r>
              <a:rPr lang="en-US" altLang="ja-JP"/>
              <a:t>2022-4-19</a:t>
            </a:r>
          </a:p>
        </p:txBody>
      </p:sp>
      <p:sp>
        <p:nvSpPr>
          <p:cNvPr id="5" name="フッター プレースホルダ 4"/>
          <p:cNvSpPr>
            <a:spLocks noGrp="1"/>
          </p:cNvSpPr>
          <p:nvPr>
            <p:ph type="ftr" sz="quarter" idx="11"/>
          </p:nvPr>
        </p:nvSpPr>
        <p:spPr/>
        <p:txBody>
          <a:bodyPr/>
          <a:lstStyle/>
          <a:p>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 5"/>
          <p:cNvSpPr>
            <a:spLocks noGrp="1"/>
          </p:cNvSpPr>
          <p:nvPr>
            <p:ph type="sldNum" sz="quarter" idx="12"/>
          </p:nvPr>
        </p:nvSpPr>
        <p:spPr/>
        <p:txBody>
          <a:bodyPr/>
          <a:lstStyle/>
          <a:p>
            <a:fld id="{DB48CCE9-0707-4954-B9B6-E1BBBD99A5CF}" type="slidenum">
              <a:rPr lang="en-US" altLang="ja-JP" smtClean="0"/>
              <a:pPr/>
              <a:t>24</a:t>
            </a:fld>
            <a:endParaRPr lang="en-US" altLang="ja-JP"/>
          </a:p>
        </p:txBody>
      </p:sp>
      <p:pic>
        <p:nvPicPr>
          <p:cNvPr id="2050" name="Picture 2" descr="写真"/>
          <p:cNvPicPr>
            <a:picLocks noChangeAspect="1" noChangeArrowheads="1"/>
          </p:cNvPicPr>
          <p:nvPr/>
        </p:nvPicPr>
        <p:blipFill>
          <a:blip r:embed="rId3" cstate="print"/>
          <a:srcRect/>
          <a:stretch>
            <a:fillRect/>
          </a:stretch>
        </p:blipFill>
        <p:spPr bwMode="auto">
          <a:xfrm>
            <a:off x="4739540" y="3735091"/>
            <a:ext cx="4255235" cy="2425485"/>
          </a:xfrm>
          <a:prstGeom prst="rect">
            <a:avLst/>
          </a:prstGeom>
          <a:noFill/>
        </p:spPr>
      </p:pic>
      <p:sp>
        <p:nvSpPr>
          <p:cNvPr id="7" name="テキスト ボックス 6">
            <a:extLst>
              <a:ext uri="{FF2B5EF4-FFF2-40B4-BE49-F238E27FC236}">
                <a16:creationId xmlns:a16="http://schemas.microsoft.com/office/drawing/2014/main" id="{973F52B7-93C9-41BE-B59B-296ACA88B2B4}"/>
              </a:ext>
            </a:extLst>
          </p:cNvPr>
          <p:cNvSpPr txBox="1"/>
          <p:nvPr/>
        </p:nvSpPr>
        <p:spPr>
          <a:xfrm>
            <a:off x="1865375" y="5446357"/>
            <a:ext cx="2846733" cy="707886"/>
          </a:xfrm>
          <a:prstGeom prst="rect">
            <a:avLst/>
          </a:prstGeom>
          <a:noFill/>
        </p:spPr>
        <p:txBody>
          <a:bodyPr wrap="square" rtlCol="0">
            <a:spAutoFit/>
          </a:bodyPr>
          <a:lstStyle/>
          <a:p>
            <a:r>
              <a:rPr lang="ja-JP" altLang="en-US" sz="1000" b="0" i="0" dirty="0">
                <a:solidFill>
                  <a:srgbClr val="333333"/>
                </a:solidFill>
                <a:effectLst/>
                <a:latin typeface="Meiryo" panose="020B0604030504040204" pitchFamily="50" charset="-128"/>
                <a:ea typeface="Meiryo" panose="020B0604030504040204" pitchFamily="50" charset="-128"/>
              </a:rPr>
              <a:t>新たな国家標準「協定世界時に同期した光周波数コム装置」：産総研ホームページ</a:t>
            </a:r>
            <a:r>
              <a:rPr lang="en-US" altLang="ja-JP" sz="1000" b="0" i="0" dirty="0">
                <a:solidFill>
                  <a:srgbClr val="333333"/>
                </a:solidFill>
                <a:effectLst/>
                <a:latin typeface="Meiryo" panose="020B0604030504040204" pitchFamily="50" charset="-128"/>
                <a:ea typeface="Meiryo" panose="020B0604030504040204" pitchFamily="50" charset="-128"/>
              </a:rPr>
              <a:t>https://www.aist.go.jp/aist_j/press_release/pr2009/pr20090716/pr20090716.html</a:t>
            </a:r>
            <a:endParaRPr kumimoji="1" lang="ja-JP" altLang="en-US" sz="1000" dirty="0">
              <a:latin typeface="+mn-lt"/>
              <a:ea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コンテンツ プレースホルダ 12"/>
          <p:cNvSpPr>
            <a:spLocks noGrp="1"/>
          </p:cNvSpPr>
          <p:nvPr>
            <p:ph idx="1"/>
          </p:nvPr>
        </p:nvSpPr>
        <p:spPr/>
        <p:txBody>
          <a:bodyPr/>
          <a:lstStyle/>
          <a:p>
            <a:r>
              <a:rPr lang="ja-JP" altLang="en-US" dirty="0"/>
              <a:t>モード同期レーザー</a:t>
            </a:r>
            <a:endParaRPr lang="en-US" altLang="ja-JP" dirty="0"/>
          </a:p>
          <a:p>
            <a:pPr lvl="1"/>
            <a:r>
              <a:rPr lang="ja-JP" altLang="en-US" dirty="0"/>
              <a:t>超短光パルスレーザー，広帯域かつ櫛状のスペクトルを持つ光</a:t>
            </a:r>
            <a:endParaRPr lang="en-US" altLang="ja-JP" dirty="0"/>
          </a:p>
          <a:p>
            <a:pPr lvl="1"/>
            <a:r>
              <a:rPr lang="ja-JP" altLang="en-US" dirty="0"/>
              <a:t>モード同期レーザーの超短光パルス列は，繰り返し周波数（</a:t>
            </a:r>
            <a:r>
              <a:rPr lang="en-US" altLang="ja-JP" i="1" dirty="0" err="1"/>
              <a:t>f</a:t>
            </a:r>
            <a:r>
              <a:rPr lang="en-US" altLang="ja-JP" baseline="-25000" dirty="0" err="1"/>
              <a:t>rep</a:t>
            </a:r>
            <a:r>
              <a:rPr lang="ja-JP" altLang="en-US" dirty="0"/>
              <a:t>）で決まる間隔を持った細いスペクトル成分（モード）を持つ</a:t>
            </a:r>
            <a:endParaRPr lang="en-US" altLang="ja-JP" dirty="0"/>
          </a:p>
          <a:p>
            <a:pPr lvl="1"/>
            <a:r>
              <a:rPr lang="ja-JP" altLang="en-US" dirty="0"/>
              <a:t>このスペクトルの形状が櫛（</a:t>
            </a:r>
            <a:r>
              <a:rPr lang="en-US" altLang="ja-JP" dirty="0"/>
              <a:t>comb</a:t>
            </a:r>
            <a:r>
              <a:rPr lang="ja-JP" altLang="en-US" dirty="0"/>
              <a:t>）に似ていることから「光周波数コム</a:t>
            </a:r>
            <a:r>
              <a:rPr lang="en-US" altLang="ja-JP" dirty="0"/>
              <a:t>(comb)</a:t>
            </a:r>
            <a:r>
              <a:rPr lang="ja-JP" altLang="en-US" dirty="0"/>
              <a:t>」と呼ばれる</a:t>
            </a:r>
            <a:endParaRPr lang="en-US" altLang="ja-JP" dirty="0"/>
          </a:p>
          <a:p>
            <a:pPr lvl="1"/>
            <a:r>
              <a:rPr lang="ja-JP" altLang="en-US" dirty="0"/>
              <a:t>繰り返し周波数波数</a:t>
            </a:r>
            <a:r>
              <a:rPr lang="en-US" altLang="ja-JP" i="1" dirty="0" err="1"/>
              <a:t>f</a:t>
            </a:r>
            <a:r>
              <a:rPr lang="en-US" altLang="ja-JP" baseline="-25000" dirty="0" err="1"/>
              <a:t>rep</a:t>
            </a:r>
            <a:r>
              <a:rPr lang="ja-JP" altLang="en-US" dirty="0"/>
              <a:t>を周波数標準に同期すれば，光周波数コムを「光周波数のものさし」として用いることができる</a:t>
            </a:r>
            <a:endParaRPr lang="en-US" altLang="ja-JP" dirty="0"/>
          </a:p>
        </p:txBody>
      </p:sp>
      <p:sp>
        <p:nvSpPr>
          <p:cNvPr id="2" name="タイトル 1"/>
          <p:cNvSpPr>
            <a:spLocks noGrp="1"/>
          </p:cNvSpPr>
          <p:nvPr>
            <p:ph type="title"/>
          </p:nvPr>
        </p:nvSpPr>
        <p:spPr/>
        <p:txBody>
          <a:bodyPr/>
          <a:lstStyle/>
          <a:p>
            <a:r>
              <a:rPr kumimoji="1" lang="ja-JP" altLang="en-US" dirty="0"/>
              <a:t>光周波数コムレーザー</a:t>
            </a:r>
          </a:p>
        </p:txBody>
      </p:sp>
      <p:sp>
        <p:nvSpPr>
          <p:cNvPr id="4" name="日付プレースホルダ 3"/>
          <p:cNvSpPr>
            <a:spLocks noGrp="1"/>
          </p:cNvSpPr>
          <p:nvPr>
            <p:ph type="dt" sz="half" idx="10"/>
          </p:nvPr>
        </p:nvSpPr>
        <p:spPr/>
        <p:txBody>
          <a:bodyPr/>
          <a:lstStyle/>
          <a:p>
            <a:pPr>
              <a:defRPr/>
            </a:pPr>
            <a:r>
              <a:rPr lang="en-US" altLang="ja-JP"/>
              <a:t>2022-4-19</a:t>
            </a:r>
          </a:p>
        </p:txBody>
      </p:sp>
      <p:sp>
        <p:nvSpPr>
          <p:cNvPr id="5"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 5"/>
          <p:cNvSpPr>
            <a:spLocks noGrp="1"/>
          </p:cNvSpPr>
          <p:nvPr>
            <p:ph type="sldNum" sz="quarter" idx="12"/>
          </p:nvPr>
        </p:nvSpPr>
        <p:spPr/>
        <p:txBody>
          <a:bodyPr/>
          <a:lstStyle/>
          <a:p>
            <a:pPr>
              <a:defRPr/>
            </a:pPr>
            <a:fld id="{DB48CCE9-0707-4954-B9B6-E1BBBD99A5CF}" type="slidenum">
              <a:rPr lang="en-US" altLang="ja-JP" smtClean="0"/>
              <a:pPr>
                <a:defRPr/>
              </a:pPr>
              <a:t>25</a:t>
            </a:fld>
            <a:endParaRPr lang="en-US" altLang="ja-JP"/>
          </a:p>
        </p:txBody>
      </p:sp>
      <p:pic>
        <p:nvPicPr>
          <p:cNvPr id="3" name="図 2">
            <a:extLst>
              <a:ext uri="{FF2B5EF4-FFF2-40B4-BE49-F238E27FC236}">
                <a16:creationId xmlns:a16="http://schemas.microsoft.com/office/drawing/2014/main" id="{09B385D9-506F-4701-89AD-331338391D7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3464" y="3913631"/>
            <a:ext cx="3694176" cy="2335149"/>
          </a:xfrm>
          <a:prstGeom prst="rect">
            <a:avLst/>
          </a:prstGeom>
        </p:spPr>
      </p:pic>
      <p:pic>
        <p:nvPicPr>
          <p:cNvPr id="10" name="図 9">
            <a:extLst>
              <a:ext uri="{FF2B5EF4-FFF2-40B4-BE49-F238E27FC236}">
                <a16:creationId xmlns:a16="http://schemas.microsoft.com/office/drawing/2014/main" id="{D8C280F3-5311-43E6-AB8D-CAD45C8CB67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69664" y="3584448"/>
            <a:ext cx="4581144" cy="2820924"/>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E9826C-18D5-4791-A33D-A89D3BF05731}"/>
              </a:ext>
            </a:extLst>
          </p:cNvPr>
          <p:cNvSpPr>
            <a:spLocks noGrp="1"/>
          </p:cNvSpPr>
          <p:nvPr>
            <p:ph type="title"/>
          </p:nvPr>
        </p:nvSpPr>
        <p:spPr/>
        <p:txBody>
          <a:bodyPr/>
          <a:lstStyle/>
          <a:p>
            <a:r>
              <a:rPr kumimoji="1" lang="ja-JP" altLang="en-US" dirty="0"/>
              <a:t>メモ：光周波数コムレーザの例</a:t>
            </a:r>
          </a:p>
        </p:txBody>
      </p:sp>
      <p:sp>
        <p:nvSpPr>
          <p:cNvPr id="4" name="日付プレースホルダー 3">
            <a:extLst>
              <a:ext uri="{FF2B5EF4-FFF2-40B4-BE49-F238E27FC236}">
                <a16:creationId xmlns:a16="http://schemas.microsoft.com/office/drawing/2014/main" id="{97E48B3D-06AF-432D-8339-A8D5394B4F08}"/>
              </a:ext>
            </a:extLst>
          </p:cNvPr>
          <p:cNvSpPr>
            <a:spLocks noGrp="1"/>
          </p:cNvSpPr>
          <p:nvPr>
            <p:ph type="dt" sz="half" idx="10"/>
          </p:nvPr>
        </p:nvSpPr>
        <p:spPr/>
        <p:txBody>
          <a:bodyPr/>
          <a:lstStyle/>
          <a:p>
            <a:pPr>
              <a:defRPr/>
            </a:pPr>
            <a:r>
              <a:rPr lang="en-US" altLang="ja-JP"/>
              <a:t>2022-4-19</a:t>
            </a:r>
          </a:p>
        </p:txBody>
      </p:sp>
      <p:sp>
        <p:nvSpPr>
          <p:cNvPr id="5" name="フッター プレースホルダー 4">
            <a:extLst>
              <a:ext uri="{FF2B5EF4-FFF2-40B4-BE49-F238E27FC236}">
                <a16:creationId xmlns:a16="http://schemas.microsoft.com/office/drawing/2014/main" id="{ABC3C894-3A47-453E-AB6A-728274FC40A1}"/>
              </a:ext>
            </a:extLst>
          </p:cNvPr>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ー 5">
            <a:extLst>
              <a:ext uri="{FF2B5EF4-FFF2-40B4-BE49-F238E27FC236}">
                <a16:creationId xmlns:a16="http://schemas.microsoft.com/office/drawing/2014/main" id="{CFFFA060-097D-4384-891F-15D9BC78C951}"/>
              </a:ext>
            </a:extLst>
          </p:cNvPr>
          <p:cNvSpPr>
            <a:spLocks noGrp="1"/>
          </p:cNvSpPr>
          <p:nvPr>
            <p:ph type="sldNum" sz="quarter" idx="12"/>
          </p:nvPr>
        </p:nvSpPr>
        <p:spPr/>
        <p:txBody>
          <a:bodyPr/>
          <a:lstStyle/>
          <a:p>
            <a:pPr>
              <a:defRPr/>
            </a:pPr>
            <a:fld id="{DB48CCE9-0707-4954-B9B6-E1BBBD99A5CF}" type="slidenum">
              <a:rPr lang="en-US" altLang="ja-JP" smtClean="0"/>
              <a:pPr>
                <a:defRPr/>
              </a:pPr>
              <a:t>26</a:t>
            </a:fld>
            <a:endParaRPr lang="en-US" altLang="ja-JP"/>
          </a:p>
        </p:txBody>
      </p:sp>
      <p:sp>
        <p:nvSpPr>
          <p:cNvPr id="3" name="コンテンツ プレースホルダー 2">
            <a:extLst>
              <a:ext uri="{FF2B5EF4-FFF2-40B4-BE49-F238E27FC236}">
                <a16:creationId xmlns:a16="http://schemas.microsoft.com/office/drawing/2014/main" id="{03B2600B-ED8E-46A3-A3A8-A4F3868148D9}"/>
              </a:ext>
            </a:extLst>
          </p:cNvPr>
          <p:cNvSpPr>
            <a:spLocks noGrp="1"/>
          </p:cNvSpPr>
          <p:nvPr>
            <p:ph idx="1"/>
          </p:nvPr>
        </p:nvSpPr>
        <p:spPr/>
        <p:txBody>
          <a:bodyPr/>
          <a:lstStyle/>
          <a:p>
            <a:r>
              <a:rPr kumimoji="1" lang="ja-JP" altLang="en-US" dirty="0"/>
              <a:t>ネオアーク社のカタログより</a:t>
            </a:r>
            <a:endParaRPr kumimoji="1" lang="en-US" altLang="ja-JP" dirty="0"/>
          </a:p>
          <a:p>
            <a:pPr lvl="1"/>
            <a:r>
              <a:rPr lang="en-US" altLang="ja-JP" dirty="0"/>
              <a:t>Er</a:t>
            </a:r>
            <a:r>
              <a:rPr lang="ja-JP" altLang="en-US" dirty="0"/>
              <a:t>（エルビウム）添加光ファイバによる</a:t>
            </a:r>
            <a:br>
              <a:rPr lang="en-US" altLang="ja-JP" dirty="0"/>
            </a:br>
            <a:r>
              <a:rPr lang="ja-JP" altLang="en-US" dirty="0"/>
              <a:t>モード同期ファイバレーザ</a:t>
            </a:r>
            <a:endParaRPr lang="en-US" altLang="ja-JP" dirty="0"/>
          </a:p>
          <a:p>
            <a:pPr lvl="1"/>
            <a:r>
              <a:rPr kumimoji="1" lang="ja-JP" altLang="en-US" dirty="0"/>
              <a:t>産総研のノウハウによる</a:t>
            </a:r>
            <a:endParaRPr kumimoji="1" lang="en-US" altLang="ja-JP" dirty="0"/>
          </a:p>
        </p:txBody>
      </p:sp>
      <p:graphicFrame>
        <p:nvGraphicFramePr>
          <p:cNvPr id="7" name="表 6">
            <a:extLst>
              <a:ext uri="{FF2B5EF4-FFF2-40B4-BE49-F238E27FC236}">
                <a16:creationId xmlns:a16="http://schemas.microsoft.com/office/drawing/2014/main" id="{08402284-15DE-4379-8A4E-16E5756E0261}"/>
              </a:ext>
            </a:extLst>
          </p:cNvPr>
          <p:cNvGraphicFramePr>
            <a:graphicFrameLocks noGrp="1"/>
          </p:cNvGraphicFramePr>
          <p:nvPr>
            <p:extLst>
              <p:ext uri="{D42A27DB-BD31-4B8C-83A1-F6EECF244321}">
                <p14:modId xmlns:p14="http://schemas.microsoft.com/office/powerpoint/2010/main" val="3951691544"/>
              </p:ext>
            </p:extLst>
          </p:nvPr>
        </p:nvGraphicFramePr>
        <p:xfrm>
          <a:off x="1972411" y="3139186"/>
          <a:ext cx="6969006" cy="2907026"/>
        </p:xfrm>
        <a:graphic>
          <a:graphicData uri="http://schemas.openxmlformats.org/drawingml/2006/table">
            <a:tbl>
              <a:tblPr/>
              <a:tblGrid>
                <a:gridCol w="2053816">
                  <a:extLst>
                    <a:ext uri="{9D8B030D-6E8A-4147-A177-3AD203B41FA5}">
                      <a16:colId xmlns:a16="http://schemas.microsoft.com/office/drawing/2014/main" val="3614850358"/>
                    </a:ext>
                  </a:extLst>
                </a:gridCol>
                <a:gridCol w="4915190">
                  <a:extLst>
                    <a:ext uri="{9D8B030D-6E8A-4147-A177-3AD203B41FA5}">
                      <a16:colId xmlns:a16="http://schemas.microsoft.com/office/drawing/2014/main" val="4012697697"/>
                    </a:ext>
                  </a:extLst>
                </a:gridCol>
              </a:tblGrid>
              <a:tr h="353822">
                <a:tc>
                  <a:txBody>
                    <a:bodyPr/>
                    <a:lstStyle/>
                    <a:p>
                      <a:pPr algn="l" fontAlgn="ctr"/>
                      <a:r>
                        <a:rPr lang="ja-JP" altLang="en-US" sz="1600" b="1" i="0" dirty="0">
                          <a:solidFill>
                            <a:srgbClr val="FFFFFF"/>
                          </a:solidFill>
                          <a:effectLst/>
                          <a:latin typeface="+mj-ea"/>
                          <a:ea typeface="+mj-ea"/>
                        </a:rPr>
                        <a:t>概要</a:t>
                      </a:r>
                    </a:p>
                  </a:txBody>
                  <a:tcPr marL="113651" marR="113651" marT="68190" marB="68190" anchor="ctr">
                    <a:lnL>
                      <a:noFill/>
                    </a:lnL>
                    <a:lnR>
                      <a:noFill/>
                    </a:lnR>
                    <a:lnT w="12700" cap="flat" cmpd="sng" algn="ctr">
                      <a:solidFill>
                        <a:srgbClr val="0980B7"/>
                      </a:solidFill>
                      <a:prstDash val="solid"/>
                      <a:round/>
                      <a:headEnd type="none" w="med" len="med"/>
                      <a:tailEnd type="none" w="med" len="med"/>
                    </a:lnT>
                    <a:lnB w="12700" cap="flat" cmpd="sng" algn="ctr">
                      <a:solidFill>
                        <a:srgbClr val="0980B7"/>
                      </a:solidFill>
                      <a:prstDash val="solid"/>
                      <a:round/>
                      <a:headEnd type="none" w="med" len="med"/>
                      <a:tailEnd type="none" w="med" len="med"/>
                    </a:lnB>
                    <a:solidFill>
                      <a:srgbClr val="0980B7"/>
                    </a:solidFill>
                  </a:tcPr>
                </a:tc>
                <a:tc>
                  <a:txBody>
                    <a:bodyPr/>
                    <a:lstStyle/>
                    <a:p>
                      <a:pPr algn="l" fontAlgn="ctr"/>
                      <a:r>
                        <a:rPr lang="en-US" altLang="ja-JP" sz="1600" b="0" i="0" dirty="0">
                          <a:solidFill>
                            <a:srgbClr val="666666"/>
                          </a:solidFill>
                          <a:effectLst/>
                          <a:latin typeface="+mj-lt"/>
                          <a:ea typeface="+mj-ea"/>
                        </a:rPr>
                        <a:t>Er</a:t>
                      </a:r>
                      <a:r>
                        <a:rPr lang="ja-JP" altLang="en-US" sz="1600" b="0" i="0" dirty="0">
                          <a:solidFill>
                            <a:srgbClr val="666666"/>
                          </a:solidFill>
                          <a:effectLst/>
                          <a:latin typeface="+mj-lt"/>
                          <a:ea typeface="+mj-ea"/>
                        </a:rPr>
                        <a:t>添加光ファイバによるモード同期ファイバレーザ</a:t>
                      </a:r>
                    </a:p>
                  </a:txBody>
                  <a:tcPr marL="113651" marR="113651" marT="68190" marB="68190" anchor="ctr">
                    <a:lnL>
                      <a:noFill/>
                    </a:lnL>
                    <a:lnR w="12700" cap="flat" cmpd="sng" algn="ctr">
                      <a:solidFill>
                        <a:srgbClr val="D9EDF6"/>
                      </a:solidFill>
                      <a:prstDash val="solid"/>
                      <a:round/>
                      <a:headEnd type="none" w="med" len="med"/>
                      <a:tailEnd type="none" w="med" len="med"/>
                    </a:lnR>
                    <a:lnT w="12700" cap="flat" cmpd="sng" algn="ctr">
                      <a:solidFill>
                        <a:srgbClr val="D9EDF6"/>
                      </a:solidFill>
                      <a:prstDash val="solid"/>
                      <a:round/>
                      <a:headEnd type="none" w="med" len="med"/>
                      <a:tailEnd type="none" w="med" len="med"/>
                    </a:lnT>
                    <a:lnB w="12700" cap="flat" cmpd="sng" algn="ctr">
                      <a:solidFill>
                        <a:srgbClr val="D9EDF6"/>
                      </a:solidFill>
                      <a:prstDash val="solid"/>
                      <a:round/>
                      <a:headEnd type="none" w="med" len="med"/>
                      <a:tailEnd type="none" w="med" len="med"/>
                    </a:lnB>
                    <a:solidFill>
                      <a:srgbClr val="FFFFFF"/>
                    </a:solidFill>
                  </a:tcPr>
                </a:tc>
                <a:extLst>
                  <a:ext uri="{0D108BD9-81ED-4DB2-BD59-A6C34878D82A}">
                    <a16:rowId xmlns:a16="http://schemas.microsoft.com/office/drawing/2014/main" val="945758283"/>
                  </a:ext>
                </a:extLst>
              </a:tr>
              <a:tr h="0">
                <a:tc>
                  <a:txBody>
                    <a:bodyPr/>
                    <a:lstStyle/>
                    <a:p>
                      <a:pPr algn="l" fontAlgn="ctr"/>
                      <a:r>
                        <a:rPr lang="ja-JP" altLang="en-US" sz="1600" b="1" i="0">
                          <a:solidFill>
                            <a:srgbClr val="FFFFFF"/>
                          </a:solidFill>
                          <a:effectLst/>
                          <a:latin typeface="+mj-ea"/>
                          <a:ea typeface="+mj-ea"/>
                        </a:rPr>
                        <a:t>中心波長</a:t>
                      </a:r>
                    </a:p>
                  </a:txBody>
                  <a:tcPr marL="113651" marR="113651" marT="68190" marB="68190" anchor="ctr">
                    <a:lnL>
                      <a:noFill/>
                    </a:lnL>
                    <a:lnR>
                      <a:noFill/>
                    </a:lnR>
                    <a:lnT w="12700" cap="flat" cmpd="sng" algn="ctr">
                      <a:solidFill>
                        <a:srgbClr val="0980B7"/>
                      </a:solidFill>
                      <a:prstDash val="solid"/>
                      <a:round/>
                      <a:headEnd type="none" w="med" len="med"/>
                      <a:tailEnd type="none" w="med" len="med"/>
                    </a:lnT>
                    <a:lnB w="12700" cap="flat" cmpd="sng" algn="ctr">
                      <a:solidFill>
                        <a:srgbClr val="0980B7"/>
                      </a:solidFill>
                      <a:prstDash val="solid"/>
                      <a:round/>
                      <a:headEnd type="none" w="med" len="med"/>
                      <a:tailEnd type="none" w="med" len="med"/>
                    </a:lnB>
                    <a:solidFill>
                      <a:srgbClr val="0980B7"/>
                    </a:solidFill>
                  </a:tcPr>
                </a:tc>
                <a:tc>
                  <a:txBody>
                    <a:bodyPr/>
                    <a:lstStyle/>
                    <a:p>
                      <a:pPr algn="l" fontAlgn="ctr"/>
                      <a:r>
                        <a:rPr lang="en-US" sz="1600" b="0" i="0" dirty="0">
                          <a:solidFill>
                            <a:srgbClr val="666666"/>
                          </a:solidFill>
                          <a:effectLst/>
                          <a:latin typeface="+mj-lt"/>
                          <a:ea typeface="+mj-ea"/>
                        </a:rPr>
                        <a:t>1560 nm </a:t>
                      </a:r>
                      <a:r>
                        <a:rPr lang="en-US" sz="1600" b="0" i="0" dirty="0">
                          <a:solidFill>
                            <a:srgbClr val="666666"/>
                          </a:solidFill>
                          <a:effectLst/>
                          <a:latin typeface="Cambria Math" panose="02040503050406030204" pitchFamily="18" charset="0"/>
                          <a:ea typeface="Cambria Math" panose="02040503050406030204" pitchFamily="18" charset="0"/>
                        </a:rPr>
                        <a:t>±</a:t>
                      </a:r>
                      <a:r>
                        <a:rPr lang="en-US" sz="1600" b="0" i="0" dirty="0">
                          <a:solidFill>
                            <a:srgbClr val="666666"/>
                          </a:solidFill>
                          <a:effectLst/>
                          <a:latin typeface="+mj-lt"/>
                          <a:ea typeface="+mj-ea"/>
                        </a:rPr>
                        <a:t> 20 nm</a:t>
                      </a:r>
                    </a:p>
                  </a:txBody>
                  <a:tcPr marL="113651" marR="113651" marT="68190" marB="68190" anchor="ctr">
                    <a:lnL>
                      <a:noFill/>
                    </a:lnL>
                    <a:lnR w="12700" cap="flat" cmpd="sng" algn="ctr">
                      <a:solidFill>
                        <a:srgbClr val="D9EDF6"/>
                      </a:solidFill>
                      <a:prstDash val="solid"/>
                      <a:round/>
                      <a:headEnd type="none" w="med" len="med"/>
                      <a:tailEnd type="none" w="med" len="med"/>
                    </a:lnR>
                    <a:lnT w="12700" cap="flat" cmpd="sng" algn="ctr">
                      <a:solidFill>
                        <a:srgbClr val="D9EDF6"/>
                      </a:solidFill>
                      <a:prstDash val="solid"/>
                      <a:round/>
                      <a:headEnd type="none" w="med" len="med"/>
                      <a:tailEnd type="none" w="med" len="med"/>
                    </a:lnT>
                    <a:lnB w="12700" cap="flat" cmpd="sng" algn="ctr">
                      <a:solidFill>
                        <a:srgbClr val="D9EDF6"/>
                      </a:solidFill>
                      <a:prstDash val="solid"/>
                      <a:round/>
                      <a:headEnd type="none" w="med" len="med"/>
                      <a:tailEnd type="none" w="med" len="med"/>
                    </a:lnB>
                    <a:solidFill>
                      <a:srgbClr val="FFFFFF"/>
                    </a:solidFill>
                  </a:tcPr>
                </a:tc>
                <a:extLst>
                  <a:ext uri="{0D108BD9-81ED-4DB2-BD59-A6C34878D82A}">
                    <a16:rowId xmlns:a16="http://schemas.microsoft.com/office/drawing/2014/main" val="1532727709"/>
                  </a:ext>
                </a:extLst>
              </a:tr>
              <a:tr h="0">
                <a:tc>
                  <a:txBody>
                    <a:bodyPr/>
                    <a:lstStyle/>
                    <a:p>
                      <a:pPr algn="l" fontAlgn="ctr"/>
                      <a:r>
                        <a:rPr lang="ja-JP" altLang="en-US" sz="1600" b="1" i="0">
                          <a:solidFill>
                            <a:srgbClr val="FFFFFF"/>
                          </a:solidFill>
                          <a:effectLst/>
                          <a:latin typeface="+mj-ea"/>
                          <a:ea typeface="+mj-ea"/>
                        </a:rPr>
                        <a:t>出力</a:t>
                      </a:r>
                    </a:p>
                  </a:txBody>
                  <a:tcPr marL="113651" marR="113651" marT="68190" marB="68190" anchor="ctr">
                    <a:lnL>
                      <a:noFill/>
                    </a:lnL>
                    <a:lnR>
                      <a:noFill/>
                    </a:lnR>
                    <a:lnT w="12700" cap="flat" cmpd="sng" algn="ctr">
                      <a:solidFill>
                        <a:srgbClr val="0980B7"/>
                      </a:solidFill>
                      <a:prstDash val="solid"/>
                      <a:round/>
                      <a:headEnd type="none" w="med" len="med"/>
                      <a:tailEnd type="none" w="med" len="med"/>
                    </a:lnT>
                    <a:lnB w="12700" cap="flat" cmpd="sng" algn="ctr">
                      <a:solidFill>
                        <a:srgbClr val="0980B7"/>
                      </a:solidFill>
                      <a:prstDash val="solid"/>
                      <a:round/>
                      <a:headEnd type="none" w="med" len="med"/>
                      <a:tailEnd type="none" w="med" len="med"/>
                    </a:lnB>
                    <a:solidFill>
                      <a:srgbClr val="0980B7"/>
                    </a:solidFill>
                  </a:tcPr>
                </a:tc>
                <a:tc>
                  <a:txBody>
                    <a:bodyPr/>
                    <a:lstStyle/>
                    <a:p>
                      <a:pPr algn="l" fontAlgn="ctr"/>
                      <a:r>
                        <a:rPr lang="ja-JP" altLang="en-US" sz="1600" b="0" i="0" dirty="0">
                          <a:solidFill>
                            <a:srgbClr val="666666"/>
                          </a:solidFill>
                          <a:effectLst/>
                          <a:latin typeface="+mj-lt"/>
                          <a:ea typeface="+mj-ea"/>
                        </a:rPr>
                        <a:t>≧</a:t>
                      </a:r>
                      <a:r>
                        <a:rPr lang="en-US" altLang="ja-JP" sz="1600" b="0" i="0" dirty="0">
                          <a:solidFill>
                            <a:srgbClr val="666666"/>
                          </a:solidFill>
                          <a:effectLst/>
                          <a:latin typeface="+mj-lt"/>
                          <a:ea typeface="+mj-ea"/>
                        </a:rPr>
                        <a:t>3 </a:t>
                      </a:r>
                      <a:r>
                        <a:rPr lang="en-US" altLang="ja-JP" sz="1600" b="0" i="0" dirty="0" err="1">
                          <a:solidFill>
                            <a:srgbClr val="666666"/>
                          </a:solidFill>
                          <a:effectLst/>
                          <a:latin typeface="+mj-lt"/>
                          <a:ea typeface="+mj-ea"/>
                        </a:rPr>
                        <a:t>mW</a:t>
                      </a:r>
                      <a:r>
                        <a:rPr lang="ja-JP" altLang="en-US" sz="1600" b="0" i="0" dirty="0">
                          <a:solidFill>
                            <a:srgbClr val="666666"/>
                          </a:solidFill>
                          <a:effectLst/>
                          <a:latin typeface="+mj-lt"/>
                          <a:ea typeface="+mj-ea"/>
                        </a:rPr>
                        <a:t>，≧</a:t>
                      </a:r>
                      <a:r>
                        <a:rPr lang="en-US" altLang="ja-JP" sz="1600" b="0" i="0" dirty="0">
                          <a:solidFill>
                            <a:srgbClr val="666666"/>
                          </a:solidFill>
                          <a:effectLst/>
                          <a:latin typeface="+mj-lt"/>
                          <a:ea typeface="+mj-ea"/>
                        </a:rPr>
                        <a:t>50mW (</a:t>
                      </a:r>
                      <a:r>
                        <a:rPr lang="ja-JP" altLang="en-US" sz="1600" b="0" i="0" dirty="0">
                          <a:solidFill>
                            <a:srgbClr val="666666"/>
                          </a:solidFill>
                          <a:effectLst/>
                          <a:latin typeface="+mj-lt"/>
                          <a:ea typeface="+mj-ea"/>
                        </a:rPr>
                        <a:t>ファイバアンプ</a:t>
                      </a:r>
                      <a:r>
                        <a:rPr lang="en-US" altLang="ja-JP" sz="1600" b="0" i="0" dirty="0">
                          <a:solidFill>
                            <a:srgbClr val="666666"/>
                          </a:solidFill>
                          <a:effectLst/>
                          <a:latin typeface="+mj-lt"/>
                          <a:ea typeface="+mj-ea"/>
                        </a:rPr>
                        <a:t>)</a:t>
                      </a:r>
                    </a:p>
                  </a:txBody>
                  <a:tcPr marL="113651" marR="113651" marT="68190" marB="68190" anchor="ctr">
                    <a:lnL>
                      <a:noFill/>
                    </a:lnL>
                    <a:lnR w="12700" cap="flat" cmpd="sng" algn="ctr">
                      <a:solidFill>
                        <a:srgbClr val="D9EDF6"/>
                      </a:solidFill>
                      <a:prstDash val="solid"/>
                      <a:round/>
                      <a:headEnd type="none" w="med" len="med"/>
                      <a:tailEnd type="none" w="med" len="med"/>
                    </a:lnR>
                    <a:lnT w="12700" cap="flat" cmpd="sng" algn="ctr">
                      <a:solidFill>
                        <a:srgbClr val="D9EDF6"/>
                      </a:solidFill>
                      <a:prstDash val="solid"/>
                      <a:round/>
                      <a:headEnd type="none" w="med" len="med"/>
                      <a:tailEnd type="none" w="med" len="med"/>
                    </a:lnT>
                    <a:lnB w="12700" cap="flat" cmpd="sng" algn="ctr">
                      <a:solidFill>
                        <a:srgbClr val="D9EDF6"/>
                      </a:solidFill>
                      <a:prstDash val="solid"/>
                      <a:round/>
                      <a:headEnd type="none" w="med" len="med"/>
                      <a:tailEnd type="none" w="med" len="med"/>
                    </a:lnB>
                    <a:solidFill>
                      <a:srgbClr val="FFFFFF"/>
                    </a:solidFill>
                  </a:tcPr>
                </a:tc>
                <a:extLst>
                  <a:ext uri="{0D108BD9-81ED-4DB2-BD59-A6C34878D82A}">
                    <a16:rowId xmlns:a16="http://schemas.microsoft.com/office/drawing/2014/main" val="120568737"/>
                  </a:ext>
                </a:extLst>
              </a:tr>
              <a:tr h="182183">
                <a:tc>
                  <a:txBody>
                    <a:bodyPr/>
                    <a:lstStyle/>
                    <a:p>
                      <a:pPr algn="l" fontAlgn="ctr"/>
                      <a:r>
                        <a:rPr lang="ja-JP" altLang="en-US" sz="1600" b="1" i="0">
                          <a:solidFill>
                            <a:srgbClr val="FFFFFF"/>
                          </a:solidFill>
                          <a:effectLst/>
                          <a:latin typeface="+mj-ea"/>
                          <a:ea typeface="+mj-ea"/>
                        </a:rPr>
                        <a:t>スペクトル帯域</a:t>
                      </a:r>
                    </a:p>
                  </a:txBody>
                  <a:tcPr marL="113651" marR="113651" marT="68190" marB="68190" anchor="ctr">
                    <a:lnL>
                      <a:noFill/>
                    </a:lnL>
                    <a:lnR>
                      <a:noFill/>
                    </a:lnR>
                    <a:lnT w="12700" cap="flat" cmpd="sng" algn="ctr">
                      <a:solidFill>
                        <a:srgbClr val="0980B7"/>
                      </a:solidFill>
                      <a:prstDash val="solid"/>
                      <a:round/>
                      <a:headEnd type="none" w="med" len="med"/>
                      <a:tailEnd type="none" w="med" len="med"/>
                    </a:lnT>
                    <a:lnB w="12700" cap="flat" cmpd="sng" algn="ctr">
                      <a:solidFill>
                        <a:srgbClr val="0980B7"/>
                      </a:solidFill>
                      <a:prstDash val="solid"/>
                      <a:round/>
                      <a:headEnd type="none" w="med" len="med"/>
                      <a:tailEnd type="none" w="med" len="med"/>
                    </a:lnB>
                    <a:solidFill>
                      <a:srgbClr val="0980B7"/>
                    </a:solidFill>
                  </a:tcPr>
                </a:tc>
                <a:tc>
                  <a:txBody>
                    <a:bodyPr/>
                    <a:lstStyle/>
                    <a:p>
                      <a:pPr algn="l" fontAlgn="ctr"/>
                      <a:r>
                        <a:rPr lang="en-US" sz="1600" b="0" i="0" dirty="0">
                          <a:solidFill>
                            <a:srgbClr val="666666"/>
                          </a:solidFill>
                          <a:effectLst/>
                          <a:latin typeface="+mj-lt"/>
                          <a:ea typeface="+mj-ea"/>
                        </a:rPr>
                        <a:t>≧15 nm</a:t>
                      </a:r>
                    </a:p>
                  </a:txBody>
                  <a:tcPr marL="113651" marR="113651" marT="68190" marB="68190" anchor="ctr">
                    <a:lnL>
                      <a:noFill/>
                    </a:lnL>
                    <a:lnR w="12700" cap="flat" cmpd="sng" algn="ctr">
                      <a:solidFill>
                        <a:srgbClr val="D9EDF6"/>
                      </a:solidFill>
                      <a:prstDash val="solid"/>
                      <a:round/>
                      <a:headEnd type="none" w="med" len="med"/>
                      <a:tailEnd type="none" w="med" len="med"/>
                    </a:lnR>
                    <a:lnT w="12700" cap="flat" cmpd="sng" algn="ctr">
                      <a:solidFill>
                        <a:srgbClr val="D9EDF6"/>
                      </a:solidFill>
                      <a:prstDash val="solid"/>
                      <a:round/>
                      <a:headEnd type="none" w="med" len="med"/>
                      <a:tailEnd type="none" w="med" len="med"/>
                    </a:lnT>
                    <a:lnB w="12700" cap="flat" cmpd="sng" algn="ctr">
                      <a:solidFill>
                        <a:srgbClr val="D9EDF6"/>
                      </a:solidFill>
                      <a:prstDash val="solid"/>
                      <a:round/>
                      <a:headEnd type="none" w="med" len="med"/>
                      <a:tailEnd type="none" w="med" len="med"/>
                    </a:lnB>
                    <a:solidFill>
                      <a:srgbClr val="FFFFFF"/>
                    </a:solidFill>
                  </a:tcPr>
                </a:tc>
                <a:extLst>
                  <a:ext uri="{0D108BD9-81ED-4DB2-BD59-A6C34878D82A}">
                    <a16:rowId xmlns:a16="http://schemas.microsoft.com/office/drawing/2014/main" val="3183264232"/>
                  </a:ext>
                </a:extLst>
              </a:tr>
              <a:tr h="0">
                <a:tc>
                  <a:txBody>
                    <a:bodyPr/>
                    <a:lstStyle/>
                    <a:p>
                      <a:pPr algn="l" fontAlgn="ctr"/>
                      <a:r>
                        <a:rPr lang="ja-JP" altLang="en-US" sz="1600" b="1" i="0">
                          <a:solidFill>
                            <a:srgbClr val="FFFFFF"/>
                          </a:solidFill>
                          <a:effectLst/>
                          <a:latin typeface="+mj-ea"/>
                          <a:ea typeface="+mj-ea"/>
                        </a:rPr>
                        <a:t>繰り返し周波数</a:t>
                      </a:r>
                      <a:r>
                        <a:rPr lang="en-US" altLang="ja-JP" sz="1600" b="1" i="0">
                          <a:solidFill>
                            <a:srgbClr val="FFFFFF"/>
                          </a:solidFill>
                          <a:effectLst/>
                          <a:latin typeface="+mj-ea"/>
                          <a:ea typeface="+mj-ea"/>
                        </a:rPr>
                        <a:t>frep</a:t>
                      </a:r>
                    </a:p>
                  </a:txBody>
                  <a:tcPr marL="113651" marR="113651" marT="68190" marB="68190" anchor="ctr">
                    <a:lnL>
                      <a:noFill/>
                    </a:lnL>
                    <a:lnR>
                      <a:noFill/>
                    </a:lnR>
                    <a:lnT w="12700" cap="flat" cmpd="sng" algn="ctr">
                      <a:solidFill>
                        <a:srgbClr val="0980B7"/>
                      </a:solidFill>
                      <a:prstDash val="solid"/>
                      <a:round/>
                      <a:headEnd type="none" w="med" len="med"/>
                      <a:tailEnd type="none" w="med" len="med"/>
                    </a:lnT>
                    <a:lnB w="12700" cap="flat" cmpd="sng" algn="ctr">
                      <a:solidFill>
                        <a:srgbClr val="0980B7"/>
                      </a:solidFill>
                      <a:prstDash val="solid"/>
                      <a:round/>
                      <a:headEnd type="none" w="med" len="med"/>
                      <a:tailEnd type="none" w="med" len="med"/>
                    </a:lnB>
                    <a:solidFill>
                      <a:srgbClr val="0980B7"/>
                    </a:solidFill>
                  </a:tcPr>
                </a:tc>
                <a:tc>
                  <a:txBody>
                    <a:bodyPr/>
                    <a:lstStyle/>
                    <a:p>
                      <a:pPr algn="l" fontAlgn="ctr"/>
                      <a:r>
                        <a:rPr lang="en-US" altLang="ja-JP" sz="1600" b="0" i="0" dirty="0">
                          <a:solidFill>
                            <a:srgbClr val="666666"/>
                          </a:solidFill>
                          <a:effectLst/>
                          <a:latin typeface="+mj-lt"/>
                          <a:ea typeface="+mj-ea"/>
                        </a:rPr>
                        <a:t>100 MHz</a:t>
                      </a:r>
                      <a:r>
                        <a:rPr lang="ja-JP" altLang="en-US" sz="1600" b="0" i="0" dirty="0">
                          <a:solidFill>
                            <a:srgbClr val="666666"/>
                          </a:solidFill>
                          <a:effectLst/>
                          <a:latin typeface="+mj-lt"/>
                          <a:ea typeface="+mj-ea"/>
                        </a:rPr>
                        <a:t>（固定値）</a:t>
                      </a:r>
                      <a:endParaRPr lang="en-US" altLang="ja-JP" sz="1600" b="0" i="0" dirty="0">
                        <a:solidFill>
                          <a:srgbClr val="666666"/>
                        </a:solidFill>
                        <a:effectLst/>
                        <a:latin typeface="+mj-lt"/>
                        <a:ea typeface="+mj-ea"/>
                      </a:endParaRPr>
                    </a:p>
                  </a:txBody>
                  <a:tcPr marL="113651" marR="113651" marT="68190" marB="68190" anchor="ctr">
                    <a:lnL>
                      <a:noFill/>
                    </a:lnL>
                    <a:lnR w="12700" cap="flat" cmpd="sng" algn="ctr">
                      <a:solidFill>
                        <a:srgbClr val="D9EDF6"/>
                      </a:solidFill>
                      <a:prstDash val="solid"/>
                      <a:round/>
                      <a:headEnd type="none" w="med" len="med"/>
                      <a:tailEnd type="none" w="med" len="med"/>
                    </a:lnR>
                    <a:lnT w="12700" cap="flat" cmpd="sng" algn="ctr">
                      <a:solidFill>
                        <a:srgbClr val="D9EDF6"/>
                      </a:solidFill>
                      <a:prstDash val="solid"/>
                      <a:round/>
                      <a:headEnd type="none" w="med" len="med"/>
                      <a:tailEnd type="none" w="med" len="med"/>
                    </a:lnT>
                    <a:lnB w="12700" cap="flat" cmpd="sng" algn="ctr">
                      <a:solidFill>
                        <a:srgbClr val="D9EDF6"/>
                      </a:solidFill>
                      <a:prstDash val="solid"/>
                      <a:round/>
                      <a:headEnd type="none" w="med" len="med"/>
                      <a:tailEnd type="none" w="med" len="med"/>
                    </a:lnB>
                    <a:solidFill>
                      <a:srgbClr val="FFFFFF"/>
                    </a:solidFill>
                  </a:tcPr>
                </a:tc>
                <a:extLst>
                  <a:ext uri="{0D108BD9-81ED-4DB2-BD59-A6C34878D82A}">
                    <a16:rowId xmlns:a16="http://schemas.microsoft.com/office/drawing/2014/main" val="23988854"/>
                  </a:ext>
                </a:extLst>
              </a:tr>
              <a:tr h="0">
                <a:tc>
                  <a:txBody>
                    <a:bodyPr/>
                    <a:lstStyle/>
                    <a:p>
                      <a:pPr algn="l" fontAlgn="ctr"/>
                      <a:r>
                        <a:rPr lang="en-US" sz="1600" b="1" i="0" dirty="0" err="1">
                          <a:solidFill>
                            <a:srgbClr val="FFFFFF"/>
                          </a:solidFill>
                          <a:effectLst/>
                          <a:latin typeface="+mj-ea"/>
                          <a:ea typeface="+mj-ea"/>
                        </a:rPr>
                        <a:t>frep</a:t>
                      </a:r>
                      <a:r>
                        <a:rPr lang="ja-JP" altLang="en-US" sz="1600" b="1" i="0" dirty="0">
                          <a:solidFill>
                            <a:srgbClr val="FFFFFF"/>
                          </a:solidFill>
                          <a:effectLst/>
                          <a:latin typeface="+mj-ea"/>
                          <a:ea typeface="+mj-ea"/>
                        </a:rPr>
                        <a:t>安定度</a:t>
                      </a:r>
                    </a:p>
                  </a:txBody>
                  <a:tcPr marL="113651" marR="113651" marT="68190" marB="68190" anchor="ctr">
                    <a:lnL>
                      <a:noFill/>
                    </a:lnL>
                    <a:lnR>
                      <a:noFill/>
                    </a:lnR>
                    <a:lnT w="12700" cap="flat" cmpd="sng" algn="ctr">
                      <a:solidFill>
                        <a:srgbClr val="0980B7"/>
                      </a:solidFill>
                      <a:prstDash val="solid"/>
                      <a:round/>
                      <a:headEnd type="none" w="med" len="med"/>
                      <a:tailEnd type="none" w="med" len="med"/>
                    </a:lnT>
                    <a:lnB w="12700" cap="flat" cmpd="sng" algn="ctr">
                      <a:solidFill>
                        <a:srgbClr val="0980B7"/>
                      </a:solidFill>
                      <a:prstDash val="solid"/>
                      <a:round/>
                      <a:headEnd type="none" w="med" len="med"/>
                      <a:tailEnd type="none" w="med" len="med"/>
                    </a:lnB>
                    <a:solidFill>
                      <a:srgbClr val="0980B7"/>
                    </a:solidFill>
                  </a:tcPr>
                </a:tc>
                <a:tc>
                  <a:txBody>
                    <a:bodyPr/>
                    <a:lstStyle/>
                    <a:p>
                      <a:pPr algn="l" fontAlgn="ctr"/>
                      <a:r>
                        <a:rPr lang="ja-JP" altLang="en-US" sz="1600" b="0" i="0" dirty="0">
                          <a:solidFill>
                            <a:srgbClr val="666666"/>
                          </a:solidFill>
                          <a:effectLst/>
                          <a:latin typeface="+mj-lt"/>
                          <a:ea typeface="+mj-ea"/>
                        </a:rPr>
                        <a:t>≦</a:t>
                      </a:r>
                      <a:r>
                        <a:rPr lang="en-US" altLang="ja-JP" sz="1600" b="0" i="0" dirty="0">
                          <a:solidFill>
                            <a:srgbClr val="666666"/>
                          </a:solidFill>
                          <a:effectLst/>
                          <a:latin typeface="+mj-lt"/>
                          <a:ea typeface="+mj-ea"/>
                        </a:rPr>
                        <a:t>1Hz</a:t>
                      </a:r>
                      <a:r>
                        <a:rPr lang="ja-JP" altLang="en-US" sz="1600" b="0" i="0" dirty="0">
                          <a:solidFill>
                            <a:srgbClr val="666666"/>
                          </a:solidFill>
                          <a:effectLst/>
                          <a:latin typeface="+mj-lt"/>
                          <a:ea typeface="+mj-ea"/>
                        </a:rPr>
                        <a:t>（外部周波数標準器の安定度に依存）</a:t>
                      </a:r>
                    </a:p>
                  </a:txBody>
                  <a:tcPr marL="113651" marR="113651" marT="68190" marB="68190" anchor="ctr">
                    <a:lnL>
                      <a:noFill/>
                    </a:lnL>
                    <a:lnR w="12700" cap="flat" cmpd="sng" algn="ctr">
                      <a:solidFill>
                        <a:srgbClr val="D9EDF6"/>
                      </a:solidFill>
                      <a:prstDash val="solid"/>
                      <a:round/>
                      <a:headEnd type="none" w="med" len="med"/>
                      <a:tailEnd type="none" w="med" len="med"/>
                    </a:lnR>
                    <a:lnT w="12700" cap="flat" cmpd="sng" algn="ctr">
                      <a:solidFill>
                        <a:srgbClr val="D9EDF6"/>
                      </a:solidFill>
                      <a:prstDash val="solid"/>
                      <a:round/>
                      <a:headEnd type="none" w="med" len="med"/>
                      <a:tailEnd type="none" w="med" len="med"/>
                    </a:lnT>
                    <a:lnB w="12700" cap="flat" cmpd="sng" algn="ctr">
                      <a:solidFill>
                        <a:srgbClr val="D9EDF6"/>
                      </a:solidFill>
                      <a:prstDash val="solid"/>
                      <a:round/>
                      <a:headEnd type="none" w="med" len="med"/>
                      <a:tailEnd type="none" w="med" len="med"/>
                    </a:lnB>
                    <a:solidFill>
                      <a:srgbClr val="FFFFFF"/>
                    </a:solidFill>
                  </a:tcPr>
                </a:tc>
                <a:extLst>
                  <a:ext uri="{0D108BD9-81ED-4DB2-BD59-A6C34878D82A}">
                    <a16:rowId xmlns:a16="http://schemas.microsoft.com/office/drawing/2014/main" val="721599745"/>
                  </a:ext>
                </a:extLst>
              </a:tr>
              <a:tr h="381866">
                <a:tc>
                  <a:txBody>
                    <a:bodyPr/>
                    <a:lstStyle/>
                    <a:p>
                      <a:pPr algn="l" fontAlgn="ctr"/>
                      <a:r>
                        <a:rPr lang="ja-JP" altLang="en-US" sz="1600" b="1" i="0" dirty="0">
                          <a:solidFill>
                            <a:srgbClr val="FFFFFF"/>
                          </a:solidFill>
                          <a:effectLst/>
                          <a:latin typeface="+mj-ea"/>
                          <a:ea typeface="+mj-ea"/>
                        </a:rPr>
                        <a:t>パルス幅</a:t>
                      </a:r>
                    </a:p>
                  </a:txBody>
                  <a:tcPr marL="113651" marR="113651" marT="68190" marB="68190" anchor="ctr">
                    <a:lnL>
                      <a:noFill/>
                    </a:lnL>
                    <a:lnR>
                      <a:noFill/>
                    </a:lnR>
                    <a:lnT w="12700" cap="flat" cmpd="sng" algn="ctr">
                      <a:solidFill>
                        <a:srgbClr val="0980B7"/>
                      </a:solidFill>
                      <a:prstDash val="solid"/>
                      <a:round/>
                      <a:headEnd type="none" w="med" len="med"/>
                      <a:tailEnd type="none" w="med" len="med"/>
                    </a:lnT>
                    <a:lnB w="12700" cap="flat" cmpd="sng" algn="ctr">
                      <a:solidFill>
                        <a:srgbClr val="0980B7"/>
                      </a:solidFill>
                      <a:prstDash val="solid"/>
                      <a:round/>
                      <a:headEnd type="none" w="med" len="med"/>
                      <a:tailEnd type="none" w="med" len="med"/>
                    </a:lnB>
                    <a:solidFill>
                      <a:srgbClr val="0980B7"/>
                    </a:solidFill>
                  </a:tcPr>
                </a:tc>
                <a:tc>
                  <a:txBody>
                    <a:bodyPr/>
                    <a:lstStyle/>
                    <a:p>
                      <a:pPr algn="l" fontAlgn="ctr"/>
                      <a:r>
                        <a:rPr lang="ja-JP" altLang="en-US" sz="1600" b="0" i="0" dirty="0">
                          <a:solidFill>
                            <a:srgbClr val="666666"/>
                          </a:solidFill>
                          <a:effectLst/>
                          <a:latin typeface="+mj-lt"/>
                          <a:ea typeface="+mj-ea"/>
                        </a:rPr>
                        <a:t>≦</a:t>
                      </a:r>
                      <a:r>
                        <a:rPr lang="en-US" altLang="ja-JP" sz="1600" b="0" i="0" dirty="0">
                          <a:solidFill>
                            <a:srgbClr val="666666"/>
                          </a:solidFill>
                          <a:effectLst/>
                          <a:latin typeface="+mj-lt"/>
                          <a:ea typeface="+mj-ea"/>
                        </a:rPr>
                        <a:t>200 fs </a:t>
                      </a:r>
                      <a:r>
                        <a:rPr lang="ja-JP" altLang="en-US" sz="1600" b="0" i="0" dirty="0">
                          <a:solidFill>
                            <a:srgbClr val="666666"/>
                          </a:solidFill>
                          <a:effectLst/>
                          <a:latin typeface="+mj-lt"/>
                          <a:ea typeface="+mj-ea"/>
                        </a:rPr>
                        <a:t>（チャープ補正時）</a:t>
                      </a:r>
                    </a:p>
                  </a:txBody>
                  <a:tcPr marL="113651" marR="113651" marT="68190" marB="68190" anchor="ctr">
                    <a:lnL>
                      <a:noFill/>
                    </a:lnL>
                    <a:lnR w="12700" cap="flat" cmpd="sng" algn="ctr">
                      <a:solidFill>
                        <a:srgbClr val="D9EDF6"/>
                      </a:solidFill>
                      <a:prstDash val="solid"/>
                      <a:round/>
                      <a:headEnd type="none" w="med" len="med"/>
                      <a:tailEnd type="none" w="med" len="med"/>
                    </a:lnR>
                    <a:lnT w="12700" cap="flat" cmpd="sng" algn="ctr">
                      <a:solidFill>
                        <a:srgbClr val="D9EDF6"/>
                      </a:solidFill>
                      <a:prstDash val="solid"/>
                      <a:round/>
                      <a:headEnd type="none" w="med" len="med"/>
                      <a:tailEnd type="none" w="med" len="med"/>
                    </a:lnT>
                    <a:lnB w="12700" cap="flat" cmpd="sng" algn="ctr">
                      <a:solidFill>
                        <a:srgbClr val="D9EDF6"/>
                      </a:solidFill>
                      <a:prstDash val="solid"/>
                      <a:round/>
                      <a:headEnd type="none" w="med" len="med"/>
                      <a:tailEnd type="none" w="med" len="med"/>
                    </a:lnB>
                    <a:solidFill>
                      <a:srgbClr val="FFFFFF"/>
                    </a:solidFill>
                  </a:tcPr>
                </a:tc>
                <a:extLst>
                  <a:ext uri="{0D108BD9-81ED-4DB2-BD59-A6C34878D82A}">
                    <a16:rowId xmlns:a16="http://schemas.microsoft.com/office/drawing/2014/main" val="1730043416"/>
                  </a:ext>
                </a:extLst>
              </a:tr>
            </a:tbl>
          </a:graphicData>
        </a:graphic>
      </p:graphicFrame>
      <p:sp>
        <p:nvSpPr>
          <p:cNvPr id="8" name="テキスト ボックス 7">
            <a:extLst>
              <a:ext uri="{FF2B5EF4-FFF2-40B4-BE49-F238E27FC236}">
                <a16:creationId xmlns:a16="http://schemas.microsoft.com/office/drawing/2014/main" id="{E2FD1AA0-EDAC-4D1E-8F85-F201C0FC628D}"/>
              </a:ext>
            </a:extLst>
          </p:cNvPr>
          <p:cNvSpPr txBox="1"/>
          <p:nvPr/>
        </p:nvSpPr>
        <p:spPr>
          <a:xfrm>
            <a:off x="1865936" y="6076666"/>
            <a:ext cx="6912304" cy="276999"/>
          </a:xfrm>
          <a:prstGeom prst="rect">
            <a:avLst/>
          </a:prstGeom>
          <a:noFill/>
        </p:spPr>
        <p:txBody>
          <a:bodyPr wrap="square">
            <a:spAutoFit/>
          </a:bodyPr>
          <a:lstStyle/>
          <a:p>
            <a:r>
              <a:rPr lang="ja-JP" altLang="en-US" sz="1200" dirty="0">
                <a:latin typeface="+mn-lt"/>
                <a:ea typeface="+mj-ea"/>
              </a:rPr>
              <a:t>ネオアーク社光周波数コムレーザ：</a:t>
            </a:r>
            <a:r>
              <a:rPr lang="en-US" altLang="ja-JP" sz="1200" dirty="0">
                <a:latin typeface="+mn-lt"/>
                <a:ea typeface="+mj-ea"/>
              </a:rPr>
              <a:t>https://www.neoark.co.jp/product/optical-frequency.html</a:t>
            </a:r>
            <a:endParaRPr lang="ja-JP" altLang="en-US" sz="1200" dirty="0">
              <a:latin typeface="+mn-lt"/>
              <a:ea typeface="+mj-ea"/>
            </a:endParaRPr>
          </a:p>
        </p:txBody>
      </p:sp>
      <p:pic>
        <p:nvPicPr>
          <p:cNvPr id="9" name="図 8">
            <a:extLst>
              <a:ext uri="{FF2B5EF4-FFF2-40B4-BE49-F238E27FC236}">
                <a16:creationId xmlns:a16="http://schemas.microsoft.com/office/drawing/2014/main" id="{C58BF888-B668-4568-814A-B38F303BCB6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839206" y="901446"/>
            <a:ext cx="3208020" cy="2202180"/>
          </a:xfrm>
          <a:prstGeom prst="rect">
            <a:avLst/>
          </a:prstGeom>
        </p:spPr>
      </p:pic>
    </p:spTree>
    <p:extLst>
      <p:ext uri="{BB962C8B-B14F-4D97-AF65-F5344CB8AC3E}">
        <p14:creationId xmlns:p14="http://schemas.microsoft.com/office/powerpoint/2010/main" val="20833566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736334-D585-45C2-A32B-0007B745A1BC}"/>
              </a:ext>
            </a:extLst>
          </p:cNvPr>
          <p:cNvSpPr>
            <a:spLocks noGrp="1"/>
          </p:cNvSpPr>
          <p:nvPr>
            <p:ph type="title"/>
          </p:nvPr>
        </p:nvSpPr>
        <p:spPr/>
        <p:txBody>
          <a:bodyPr/>
          <a:lstStyle/>
          <a:p>
            <a:r>
              <a:rPr kumimoji="1" lang="ja-JP" altLang="en-US" dirty="0"/>
              <a:t>メモ作画：フェムト秒パルスレーザの例の図</a:t>
            </a:r>
          </a:p>
        </p:txBody>
      </p:sp>
      <p:sp>
        <p:nvSpPr>
          <p:cNvPr id="4" name="日付プレースホルダー 3">
            <a:extLst>
              <a:ext uri="{FF2B5EF4-FFF2-40B4-BE49-F238E27FC236}">
                <a16:creationId xmlns:a16="http://schemas.microsoft.com/office/drawing/2014/main" id="{72DFF3C1-D612-4181-9A9F-A536BC1076AA}"/>
              </a:ext>
            </a:extLst>
          </p:cNvPr>
          <p:cNvSpPr>
            <a:spLocks noGrp="1"/>
          </p:cNvSpPr>
          <p:nvPr>
            <p:ph type="dt" sz="half" idx="10"/>
          </p:nvPr>
        </p:nvSpPr>
        <p:spPr/>
        <p:txBody>
          <a:bodyPr/>
          <a:lstStyle/>
          <a:p>
            <a:pPr>
              <a:defRPr/>
            </a:pPr>
            <a:r>
              <a:rPr lang="en-US" altLang="ja-JP"/>
              <a:t>2022-4-19</a:t>
            </a:r>
          </a:p>
        </p:txBody>
      </p:sp>
      <p:sp>
        <p:nvSpPr>
          <p:cNvPr id="5" name="フッター プレースホルダー 4">
            <a:extLst>
              <a:ext uri="{FF2B5EF4-FFF2-40B4-BE49-F238E27FC236}">
                <a16:creationId xmlns:a16="http://schemas.microsoft.com/office/drawing/2014/main" id="{BDB865F1-BE0E-45BA-99B8-88ED1E69EC06}"/>
              </a:ext>
            </a:extLst>
          </p:cNvPr>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ー 5">
            <a:extLst>
              <a:ext uri="{FF2B5EF4-FFF2-40B4-BE49-F238E27FC236}">
                <a16:creationId xmlns:a16="http://schemas.microsoft.com/office/drawing/2014/main" id="{112FAA9E-46A1-485E-A75D-C5548E7210A3}"/>
              </a:ext>
            </a:extLst>
          </p:cNvPr>
          <p:cNvSpPr>
            <a:spLocks noGrp="1"/>
          </p:cNvSpPr>
          <p:nvPr>
            <p:ph type="sldNum" sz="quarter" idx="12"/>
          </p:nvPr>
        </p:nvSpPr>
        <p:spPr/>
        <p:txBody>
          <a:bodyPr/>
          <a:lstStyle/>
          <a:p>
            <a:pPr>
              <a:defRPr/>
            </a:pPr>
            <a:fld id="{DB48CCE9-0707-4954-B9B6-E1BBBD99A5CF}" type="slidenum">
              <a:rPr lang="en-US" altLang="ja-JP" smtClean="0"/>
              <a:pPr>
                <a:defRPr/>
              </a:pPr>
              <a:t>27</a:t>
            </a:fld>
            <a:endParaRPr lang="en-US" altLang="ja-JP"/>
          </a:p>
        </p:txBody>
      </p:sp>
      <p:sp>
        <p:nvSpPr>
          <p:cNvPr id="33" name="コンテンツ プレースホルダー 32">
            <a:extLst>
              <a:ext uri="{FF2B5EF4-FFF2-40B4-BE49-F238E27FC236}">
                <a16:creationId xmlns:a16="http://schemas.microsoft.com/office/drawing/2014/main" id="{DF4FF1D9-66CA-4342-901F-3935C2C304E9}"/>
              </a:ext>
            </a:extLst>
          </p:cNvPr>
          <p:cNvSpPr>
            <a:spLocks noGrp="1"/>
          </p:cNvSpPr>
          <p:nvPr>
            <p:ph idx="1"/>
          </p:nvPr>
        </p:nvSpPr>
        <p:spPr/>
        <p:txBody>
          <a:bodyPr/>
          <a:lstStyle/>
          <a:p>
            <a:r>
              <a:rPr lang="ja-JP" altLang="en-US" dirty="0"/>
              <a:t>周波数</a:t>
            </a:r>
            <a:r>
              <a:rPr lang="en-US" altLang="ja-JP" dirty="0"/>
              <a:t>100 MHz</a:t>
            </a:r>
            <a:r>
              <a:rPr lang="ja-JP" altLang="en-US" dirty="0"/>
              <a:t>のパルスレーザの模式図</a:t>
            </a:r>
            <a:endParaRPr lang="en-US" altLang="ja-JP" dirty="0"/>
          </a:p>
          <a:p>
            <a:pPr lvl="1"/>
            <a:r>
              <a:rPr lang="ja-JP" altLang="en-US" dirty="0"/>
              <a:t>パルス間隔は，</a:t>
            </a:r>
            <a:r>
              <a:rPr lang="en-US" altLang="ja-JP" dirty="0"/>
              <a:t>10 ns</a:t>
            </a:r>
            <a:r>
              <a:rPr lang="ja-JP" altLang="en-US" dirty="0"/>
              <a:t>で距離とすると約</a:t>
            </a:r>
            <a:r>
              <a:rPr lang="en-US" altLang="ja-JP" dirty="0"/>
              <a:t>3 m</a:t>
            </a:r>
          </a:p>
          <a:p>
            <a:pPr lvl="1"/>
            <a:r>
              <a:rPr lang="ja-JP" altLang="en-US" dirty="0"/>
              <a:t>パルス幅は，</a:t>
            </a:r>
            <a:r>
              <a:rPr lang="en-US" altLang="ja-JP" dirty="0"/>
              <a:t>200 fs</a:t>
            </a:r>
            <a:r>
              <a:rPr lang="ja-JP" altLang="en-US" dirty="0"/>
              <a:t>で長さとすると約</a:t>
            </a:r>
            <a:r>
              <a:rPr lang="en-US" altLang="ja-JP" dirty="0"/>
              <a:t>60</a:t>
            </a:r>
            <a:r>
              <a:rPr lang="ja-JP" altLang="en-US" dirty="0"/>
              <a:t> </a:t>
            </a:r>
            <a:r>
              <a:rPr lang="el-GR" altLang="ja-JP" dirty="0"/>
              <a:t>μ</a:t>
            </a:r>
            <a:r>
              <a:rPr lang="en-US" altLang="ja-JP" dirty="0"/>
              <a:t>m</a:t>
            </a:r>
          </a:p>
          <a:p>
            <a:pPr lvl="1"/>
            <a:r>
              <a:rPr lang="ja-JP" altLang="en-US" dirty="0"/>
              <a:t>パルス間隔とパルス幅の比は，</a:t>
            </a:r>
            <a:r>
              <a:rPr lang="en-US" altLang="ja-JP" dirty="0"/>
              <a:t>5</a:t>
            </a:r>
            <a:r>
              <a:rPr lang="ja-JP" altLang="en-US" dirty="0"/>
              <a:t>万倍となる</a:t>
            </a:r>
            <a:endParaRPr lang="en-US" altLang="ja-JP" dirty="0"/>
          </a:p>
          <a:p>
            <a:pPr lvl="1"/>
            <a:r>
              <a:rPr lang="ja-JP" altLang="en-US" dirty="0"/>
              <a:t>この図のパルスの書き方は「</a:t>
            </a:r>
            <a:r>
              <a:rPr lang="en-US" altLang="ja-JP" dirty="0"/>
              <a:t>PowerPoint</a:t>
            </a:r>
            <a:r>
              <a:rPr lang="ja-JP" altLang="en-US" dirty="0"/>
              <a:t>で正弦波を書く方法」を参照</a:t>
            </a:r>
            <a:endParaRPr lang="en-US" altLang="ja-JP" dirty="0"/>
          </a:p>
        </p:txBody>
      </p:sp>
      <p:cxnSp>
        <p:nvCxnSpPr>
          <p:cNvPr id="10" name="直線コネクタ 9">
            <a:extLst>
              <a:ext uri="{FF2B5EF4-FFF2-40B4-BE49-F238E27FC236}">
                <a16:creationId xmlns:a16="http://schemas.microsoft.com/office/drawing/2014/main" id="{CA0B7839-6B3D-4C3B-993F-EC75A3CEDADB}"/>
              </a:ext>
            </a:extLst>
          </p:cNvPr>
          <p:cNvCxnSpPr>
            <a:cxnSpLocks/>
          </p:cNvCxnSpPr>
          <p:nvPr/>
        </p:nvCxnSpPr>
        <p:spPr>
          <a:xfrm>
            <a:off x="3300465" y="4532100"/>
            <a:ext cx="2542551" cy="0"/>
          </a:xfrm>
          <a:prstGeom prst="line">
            <a:avLst/>
          </a:prstGeom>
          <a:ln w="38100">
            <a:solidFill>
              <a:schemeClr val="accent6">
                <a:lumMod val="60000"/>
                <a:lumOff val="40000"/>
              </a:schemeClr>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861D70AE-550E-4EF0-AB4D-4F0987A4DC8D}"/>
              </a:ext>
            </a:extLst>
          </p:cNvPr>
          <p:cNvCxnSpPr>
            <a:cxnSpLocks/>
          </p:cNvCxnSpPr>
          <p:nvPr/>
        </p:nvCxnSpPr>
        <p:spPr>
          <a:xfrm flipV="1">
            <a:off x="1919376" y="3394500"/>
            <a:ext cx="2731698" cy="7287"/>
          </a:xfrm>
          <a:prstGeom prst="straightConnector1">
            <a:avLst/>
          </a:prstGeom>
          <a:ln w="19050">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81CE8922-9BE3-4EAD-8576-99A06ED933F8}"/>
              </a:ext>
            </a:extLst>
          </p:cNvPr>
          <p:cNvSpPr txBox="1"/>
          <p:nvPr/>
        </p:nvSpPr>
        <p:spPr>
          <a:xfrm>
            <a:off x="3808070" y="5635036"/>
            <a:ext cx="1721946" cy="369332"/>
          </a:xfrm>
          <a:prstGeom prst="rect">
            <a:avLst/>
          </a:prstGeom>
          <a:noFill/>
        </p:spPr>
        <p:txBody>
          <a:bodyPr wrap="none" rtlCol="0">
            <a:spAutoFit/>
          </a:bodyPr>
          <a:lstStyle/>
          <a:p>
            <a:r>
              <a:rPr kumimoji="1" lang="en-US" altLang="ja-JP" dirty="0">
                <a:latin typeface="+mn-lt"/>
              </a:rPr>
              <a:t>200 fs = 60 </a:t>
            </a:r>
            <a:r>
              <a:rPr kumimoji="1" lang="el-GR" altLang="ja-JP" dirty="0">
                <a:latin typeface="+mn-lt"/>
              </a:rPr>
              <a:t>μ</a:t>
            </a:r>
            <a:r>
              <a:rPr kumimoji="1" lang="en-US" altLang="ja-JP" dirty="0">
                <a:latin typeface="+mn-lt"/>
              </a:rPr>
              <a:t>m</a:t>
            </a:r>
            <a:endParaRPr kumimoji="1" lang="ja-JP" altLang="en-US" dirty="0">
              <a:latin typeface="+mn-lt"/>
            </a:endParaRPr>
          </a:p>
        </p:txBody>
      </p:sp>
      <p:sp>
        <p:nvSpPr>
          <p:cNvPr id="14" name="テキスト ボックス 13">
            <a:extLst>
              <a:ext uri="{FF2B5EF4-FFF2-40B4-BE49-F238E27FC236}">
                <a16:creationId xmlns:a16="http://schemas.microsoft.com/office/drawing/2014/main" id="{6382C365-8BC9-423F-A6F9-D65E432A2E88}"/>
              </a:ext>
            </a:extLst>
          </p:cNvPr>
          <p:cNvSpPr txBox="1"/>
          <p:nvPr/>
        </p:nvSpPr>
        <p:spPr>
          <a:xfrm>
            <a:off x="1993846" y="3005301"/>
            <a:ext cx="2582758" cy="369332"/>
          </a:xfrm>
          <a:prstGeom prst="rect">
            <a:avLst/>
          </a:prstGeom>
          <a:noFill/>
        </p:spPr>
        <p:txBody>
          <a:bodyPr wrap="none" rtlCol="0">
            <a:spAutoFit/>
          </a:bodyPr>
          <a:lstStyle/>
          <a:p>
            <a:r>
              <a:rPr lang="en-US" altLang="ja-JP" dirty="0">
                <a:latin typeface="+mn-lt"/>
              </a:rPr>
              <a:t>100 MHz = 1</a:t>
            </a:r>
            <a:r>
              <a:rPr kumimoji="1" lang="en-US" altLang="ja-JP" dirty="0">
                <a:latin typeface="+mn-lt"/>
              </a:rPr>
              <a:t>0 ns = 3 m</a:t>
            </a:r>
            <a:endParaRPr kumimoji="1" lang="ja-JP" altLang="en-US" dirty="0">
              <a:latin typeface="+mn-lt"/>
            </a:endParaRPr>
          </a:p>
        </p:txBody>
      </p:sp>
      <p:cxnSp>
        <p:nvCxnSpPr>
          <p:cNvPr id="17" name="直線コネクタ 16">
            <a:extLst>
              <a:ext uri="{FF2B5EF4-FFF2-40B4-BE49-F238E27FC236}">
                <a16:creationId xmlns:a16="http://schemas.microsoft.com/office/drawing/2014/main" id="{C40DBC83-2DD9-4603-B475-A66CC86F94D4}"/>
              </a:ext>
            </a:extLst>
          </p:cNvPr>
          <p:cNvCxnSpPr/>
          <p:nvPr/>
        </p:nvCxnSpPr>
        <p:spPr>
          <a:xfrm>
            <a:off x="1919376" y="3019934"/>
            <a:ext cx="0" cy="66423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9BF2753C-FE29-452D-A0E3-DFBD7F8A7F57}"/>
              </a:ext>
            </a:extLst>
          </p:cNvPr>
          <p:cNvCxnSpPr/>
          <p:nvPr/>
        </p:nvCxnSpPr>
        <p:spPr>
          <a:xfrm>
            <a:off x="4651074" y="3059668"/>
            <a:ext cx="0" cy="66423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19" name="直線矢印コネクタ 18">
            <a:extLst>
              <a:ext uri="{FF2B5EF4-FFF2-40B4-BE49-F238E27FC236}">
                <a16:creationId xmlns:a16="http://schemas.microsoft.com/office/drawing/2014/main" id="{F25D67F4-C23E-47AB-8192-A023F76616C7}"/>
              </a:ext>
            </a:extLst>
          </p:cNvPr>
          <p:cNvCxnSpPr>
            <a:cxnSpLocks/>
          </p:cNvCxnSpPr>
          <p:nvPr/>
        </p:nvCxnSpPr>
        <p:spPr>
          <a:xfrm>
            <a:off x="4405780" y="5519514"/>
            <a:ext cx="526526" cy="0"/>
          </a:xfrm>
          <a:prstGeom prst="straightConnector1">
            <a:avLst/>
          </a:prstGeom>
          <a:ln w="19050">
            <a:solidFill>
              <a:schemeClr val="tx1"/>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3C7ED7E5-661B-4314-9BFF-127F65DC5893}"/>
              </a:ext>
            </a:extLst>
          </p:cNvPr>
          <p:cNvCxnSpPr/>
          <p:nvPr/>
        </p:nvCxnSpPr>
        <p:spPr>
          <a:xfrm>
            <a:off x="4405780" y="4977441"/>
            <a:ext cx="0" cy="66423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a:extLst>
              <a:ext uri="{FF2B5EF4-FFF2-40B4-BE49-F238E27FC236}">
                <a16:creationId xmlns:a16="http://schemas.microsoft.com/office/drawing/2014/main" id="{82AA7BCE-4050-490E-9D93-6647D27EA26B}"/>
              </a:ext>
            </a:extLst>
          </p:cNvPr>
          <p:cNvCxnSpPr/>
          <p:nvPr/>
        </p:nvCxnSpPr>
        <p:spPr>
          <a:xfrm>
            <a:off x="4932306" y="4969041"/>
            <a:ext cx="0" cy="66423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27" name="フリーフォーム: 図形 26">
            <a:extLst>
              <a:ext uri="{FF2B5EF4-FFF2-40B4-BE49-F238E27FC236}">
                <a16:creationId xmlns:a16="http://schemas.microsoft.com/office/drawing/2014/main" id="{290B2F3E-85F2-4409-91D1-BDAAFADC7622}"/>
              </a:ext>
            </a:extLst>
          </p:cNvPr>
          <p:cNvSpPr/>
          <p:nvPr/>
        </p:nvSpPr>
        <p:spPr>
          <a:xfrm rot="16200000">
            <a:off x="2776730" y="4465576"/>
            <a:ext cx="750895" cy="133048"/>
          </a:xfrm>
          <a:custGeom>
            <a:avLst/>
            <a:gdLst>
              <a:gd name="connsiteX0" fmla="*/ 0 w 3589020"/>
              <a:gd name="connsiteY0" fmla="*/ 731521 h 731522"/>
              <a:gd name="connsiteX1" fmla="*/ 708660 w 3589020"/>
              <a:gd name="connsiteY1" fmla="*/ 1 h 731522"/>
              <a:gd name="connsiteX2" fmla="*/ 1440180 w 3589020"/>
              <a:gd name="connsiteY2" fmla="*/ 723901 h 731522"/>
              <a:gd name="connsiteX3" fmla="*/ 2164080 w 3589020"/>
              <a:gd name="connsiteY3" fmla="*/ 1 h 731522"/>
              <a:gd name="connsiteX4" fmla="*/ 2880360 w 3589020"/>
              <a:gd name="connsiteY4" fmla="*/ 731521 h 731522"/>
              <a:gd name="connsiteX5" fmla="*/ 3589020 w 3589020"/>
              <a:gd name="connsiteY5" fmla="*/ 7621 h 731522"/>
              <a:gd name="connsiteX6" fmla="*/ 3589020 w 3589020"/>
              <a:gd name="connsiteY6" fmla="*/ 7621 h 731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89020" h="731522">
                <a:moveTo>
                  <a:pt x="0" y="731521"/>
                </a:moveTo>
                <a:cubicBezTo>
                  <a:pt x="234315" y="366396"/>
                  <a:pt x="468630" y="1271"/>
                  <a:pt x="708660" y="1"/>
                </a:cubicBezTo>
                <a:cubicBezTo>
                  <a:pt x="948690" y="-1269"/>
                  <a:pt x="1197610" y="723901"/>
                  <a:pt x="1440180" y="723901"/>
                </a:cubicBezTo>
                <a:cubicBezTo>
                  <a:pt x="1682750" y="723901"/>
                  <a:pt x="1924050" y="-1269"/>
                  <a:pt x="2164080" y="1"/>
                </a:cubicBezTo>
                <a:cubicBezTo>
                  <a:pt x="2404110" y="1271"/>
                  <a:pt x="2642870" y="730251"/>
                  <a:pt x="2880360" y="731521"/>
                </a:cubicBezTo>
                <a:cubicBezTo>
                  <a:pt x="3117850" y="732791"/>
                  <a:pt x="3589020" y="7621"/>
                  <a:pt x="3589020" y="7621"/>
                </a:cubicBezTo>
                <a:lnTo>
                  <a:pt x="3589020" y="7621"/>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リーフォーム: 図形 27">
            <a:extLst>
              <a:ext uri="{FF2B5EF4-FFF2-40B4-BE49-F238E27FC236}">
                <a16:creationId xmlns:a16="http://schemas.microsoft.com/office/drawing/2014/main" id="{EDEE773B-CA85-4D16-AA79-9BA53B1E5960}"/>
              </a:ext>
            </a:extLst>
          </p:cNvPr>
          <p:cNvSpPr/>
          <p:nvPr/>
        </p:nvSpPr>
        <p:spPr>
          <a:xfrm rot="16200000">
            <a:off x="2905724" y="4465576"/>
            <a:ext cx="750895" cy="133048"/>
          </a:xfrm>
          <a:custGeom>
            <a:avLst/>
            <a:gdLst>
              <a:gd name="connsiteX0" fmla="*/ 0 w 3589020"/>
              <a:gd name="connsiteY0" fmla="*/ 731521 h 731522"/>
              <a:gd name="connsiteX1" fmla="*/ 708660 w 3589020"/>
              <a:gd name="connsiteY1" fmla="*/ 1 h 731522"/>
              <a:gd name="connsiteX2" fmla="*/ 1440180 w 3589020"/>
              <a:gd name="connsiteY2" fmla="*/ 723901 h 731522"/>
              <a:gd name="connsiteX3" fmla="*/ 2164080 w 3589020"/>
              <a:gd name="connsiteY3" fmla="*/ 1 h 731522"/>
              <a:gd name="connsiteX4" fmla="*/ 2880360 w 3589020"/>
              <a:gd name="connsiteY4" fmla="*/ 731521 h 731522"/>
              <a:gd name="connsiteX5" fmla="*/ 3589020 w 3589020"/>
              <a:gd name="connsiteY5" fmla="*/ 7621 h 731522"/>
              <a:gd name="connsiteX6" fmla="*/ 3589020 w 3589020"/>
              <a:gd name="connsiteY6" fmla="*/ 7621 h 731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89020" h="731522">
                <a:moveTo>
                  <a:pt x="0" y="731521"/>
                </a:moveTo>
                <a:cubicBezTo>
                  <a:pt x="234315" y="366396"/>
                  <a:pt x="468630" y="1271"/>
                  <a:pt x="708660" y="1"/>
                </a:cubicBezTo>
                <a:cubicBezTo>
                  <a:pt x="948690" y="-1269"/>
                  <a:pt x="1197610" y="723901"/>
                  <a:pt x="1440180" y="723901"/>
                </a:cubicBezTo>
                <a:cubicBezTo>
                  <a:pt x="1682750" y="723901"/>
                  <a:pt x="1924050" y="-1269"/>
                  <a:pt x="2164080" y="1"/>
                </a:cubicBezTo>
                <a:cubicBezTo>
                  <a:pt x="2404110" y="1271"/>
                  <a:pt x="2642870" y="730251"/>
                  <a:pt x="2880360" y="731521"/>
                </a:cubicBezTo>
                <a:cubicBezTo>
                  <a:pt x="3117850" y="732791"/>
                  <a:pt x="3589020" y="7621"/>
                  <a:pt x="3589020" y="7621"/>
                </a:cubicBezTo>
                <a:lnTo>
                  <a:pt x="3589020" y="7621"/>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コネクタ 29">
            <a:extLst>
              <a:ext uri="{FF2B5EF4-FFF2-40B4-BE49-F238E27FC236}">
                <a16:creationId xmlns:a16="http://schemas.microsoft.com/office/drawing/2014/main" id="{728B237E-576C-4E72-B8D5-6587C4905972}"/>
              </a:ext>
            </a:extLst>
          </p:cNvPr>
          <p:cNvCxnSpPr>
            <a:cxnSpLocks/>
          </p:cNvCxnSpPr>
          <p:nvPr/>
        </p:nvCxnSpPr>
        <p:spPr>
          <a:xfrm>
            <a:off x="1112657" y="4532100"/>
            <a:ext cx="2021458" cy="0"/>
          </a:xfrm>
          <a:prstGeom prst="line">
            <a:avLst/>
          </a:prstGeom>
          <a:ln w="38100">
            <a:solidFill>
              <a:schemeClr val="accent6">
                <a:lumMod val="60000"/>
                <a:lumOff val="4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6F22B751-1225-4028-A19A-09305A627AF7}"/>
              </a:ext>
            </a:extLst>
          </p:cNvPr>
          <p:cNvSpPr txBox="1"/>
          <p:nvPr/>
        </p:nvSpPr>
        <p:spPr>
          <a:xfrm>
            <a:off x="1399312" y="6021802"/>
            <a:ext cx="5906464" cy="246221"/>
          </a:xfrm>
          <a:prstGeom prst="rect">
            <a:avLst/>
          </a:prstGeom>
          <a:noFill/>
        </p:spPr>
        <p:txBody>
          <a:bodyPr wrap="square">
            <a:spAutoFit/>
          </a:bodyPr>
          <a:lstStyle/>
          <a:p>
            <a:r>
              <a:rPr lang="ja-JP" altLang="en-US" sz="1000" dirty="0">
                <a:latin typeface="+mn-lt"/>
                <a:ea typeface="+mj-ea"/>
              </a:rPr>
              <a:t>フェムト秒パルスレーザのパルス間隔とパルス幅（高増潔作成</a:t>
            </a:r>
            <a:r>
              <a:rPr lang="en-US" altLang="ja-JP" sz="1000" dirty="0">
                <a:latin typeface="+mn-lt"/>
                <a:ea typeface="+mj-ea"/>
              </a:rPr>
              <a:t>©takamasu-lab</a:t>
            </a:r>
            <a:r>
              <a:rPr lang="ja-JP" altLang="en-US" sz="1000" dirty="0">
                <a:latin typeface="+mn-lt"/>
                <a:ea typeface="+mj-ea"/>
              </a:rPr>
              <a:t>）</a:t>
            </a:r>
          </a:p>
        </p:txBody>
      </p:sp>
      <p:sp>
        <p:nvSpPr>
          <p:cNvPr id="22" name="グラフィックス 14">
            <a:extLst>
              <a:ext uri="{FF2B5EF4-FFF2-40B4-BE49-F238E27FC236}">
                <a16:creationId xmlns:a16="http://schemas.microsoft.com/office/drawing/2014/main" id="{D130EB9E-BCC9-4E15-9A48-5134C75F7E25}"/>
              </a:ext>
            </a:extLst>
          </p:cNvPr>
          <p:cNvSpPr/>
          <p:nvPr/>
        </p:nvSpPr>
        <p:spPr>
          <a:xfrm>
            <a:off x="4169664" y="3848100"/>
            <a:ext cx="950976" cy="1368000"/>
          </a:xfrm>
          <a:custGeom>
            <a:avLst/>
            <a:gdLst>
              <a:gd name="connsiteX0" fmla="*/ 0 w 2510885"/>
              <a:gd name="connsiteY0" fmla="*/ 552631 h 1104510"/>
              <a:gd name="connsiteX1" fmla="*/ 220980 w 2510885"/>
              <a:gd name="connsiteY1" fmla="*/ 561489 h 1104510"/>
              <a:gd name="connsiteX2" fmla="*/ 381667 w 2510885"/>
              <a:gd name="connsiteY2" fmla="*/ 557393 h 1104510"/>
              <a:gd name="connsiteX3" fmla="*/ 572453 w 2510885"/>
              <a:gd name="connsiteY3" fmla="*/ 445570 h 1104510"/>
              <a:gd name="connsiteX4" fmla="*/ 662940 w 2510885"/>
              <a:gd name="connsiteY4" fmla="*/ 678647 h 1104510"/>
              <a:gd name="connsiteX5" fmla="*/ 783431 w 2510885"/>
              <a:gd name="connsiteY5" fmla="*/ 376514 h 1104510"/>
              <a:gd name="connsiteX6" fmla="*/ 873824 w 2510885"/>
              <a:gd name="connsiteY6" fmla="*/ 510245 h 1104510"/>
              <a:gd name="connsiteX7" fmla="*/ 944118 w 2510885"/>
              <a:gd name="connsiteY7" fmla="*/ 952586 h 1104510"/>
              <a:gd name="connsiteX8" fmla="*/ 984314 w 2510885"/>
              <a:gd name="connsiteY8" fmla="*/ 762276 h 1104510"/>
              <a:gd name="connsiteX9" fmla="*/ 1044512 w 2510885"/>
              <a:gd name="connsiteY9" fmla="*/ 145437 h 1104510"/>
              <a:gd name="connsiteX10" fmla="*/ 1155002 w 2510885"/>
              <a:gd name="connsiteY10" fmla="*/ 872576 h 1104510"/>
              <a:gd name="connsiteX11" fmla="*/ 1205198 w 2510885"/>
              <a:gd name="connsiteY11" fmla="*/ 1084316 h 1104510"/>
              <a:gd name="connsiteX12" fmla="*/ 1255395 w 2510885"/>
              <a:gd name="connsiteY12" fmla="*/ 552536 h 1104510"/>
              <a:gd name="connsiteX13" fmla="*/ 1305592 w 2510885"/>
              <a:gd name="connsiteY13" fmla="*/ 20850 h 1104510"/>
              <a:gd name="connsiteX14" fmla="*/ 1355789 w 2510885"/>
              <a:gd name="connsiteY14" fmla="*/ 232591 h 1104510"/>
              <a:gd name="connsiteX15" fmla="*/ 1466279 w 2510885"/>
              <a:gd name="connsiteY15" fmla="*/ 959729 h 1104510"/>
              <a:gd name="connsiteX16" fmla="*/ 1526477 w 2510885"/>
              <a:gd name="connsiteY16" fmla="*/ 342890 h 1104510"/>
              <a:gd name="connsiteX17" fmla="*/ 1566672 w 2510885"/>
              <a:gd name="connsiteY17" fmla="*/ 152581 h 1104510"/>
              <a:gd name="connsiteX18" fmla="*/ 1636967 w 2510885"/>
              <a:gd name="connsiteY18" fmla="*/ 594922 h 1104510"/>
              <a:gd name="connsiteX19" fmla="*/ 1727359 w 2510885"/>
              <a:gd name="connsiteY19" fmla="*/ 728653 h 1104510"/>
              <a:gd name="connsiteX20" fmla="*/ 1847850 w 2510885"/>
              <a:gd name="connsiteY20" fmla="*/ 426520 h 1104510"/>
              <a:gd name="connsiteX21" fmla="*/ 1938242 w 2510885"/>
              <a:gd name="connsiteY21" fmla="*/ 659597 h 1104510"/>
              <a:gd name="connsiteX22" fmla="*/ 2129123 w 2510885"/>
              <a:gd name="connsiteY22" fmla="*/ 547773 h 1104510"/>
              <a:gd name="connsiteX23" fmla="*/ 2279809 w 2510885"/>
              <a:gd name="connsiteY23" fmla="*/ 545868 h 1104510"/>
              <a:gd name="connsiteX24" fmla="*/ 2510885 w 2510885"/>
              <a:gd name="connsiteY24" fmla="*/ 552631 h 1104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510885" h="1104510">
                <a:moveTo>
                  <a:pt x="0" y="552631"/>
                </a:moveTo>
                <a:cubicBezTo>
                  <a:pt x="74866" y="538629"/>
                  <a:pt x="147161" y="564156"/>
                  <a:pt x="220980" y="561489"/>
                </a:cubicBezTo>
                <a:cubicBezTo>
                  <a:pt x="275368" y="547964"/>
                  <a:pt x="335852" y="497291"/>
                  <a:pt x="381667" y="557393"/>
                </a:cubicBezTo>
                <a:cubicBezTo>
                  <a:pt x="495681" y="703221"/>
                  <a:pt x="496062" y="485956"/>
                  <a:pt x="572453" y="445570"/>
                </a:cubicBezTo>
                <a:cubicBezTo>
                  <a:pt x="635699" y="492052"/>
                  <a:pt x="631984" y="608066"/>
                  <a:pt x="662940" y="678647"/>
                </a:cubicBezTo>
                <a:cubicBezTo>
                  <a:pt x="727710" y="892007"/>
                  <a:pt x="766763" y="422900"/>
                  <a:pt x="783431" y="376514"/>
                </a:cubicBezTo>
                <a:cubicBezTo>
                  <a:pt x="830770" y="108956"/>
                  <a:pt x="862775" y="418519"/>
                  <a:pt x="873824" y="510245"/>
                </a:cubicBezTo>
                <a:cubicBezTo>
                  <a:pt x="898874" y="652643"/>
                  <a:pt x="890492" y="821712"/>
                  <a:pt x="944118" y="952586"/>
                </a:cubicBezTo>
                <a:cubicBezTo>
                  <a:pt x="980027" y="906104"/>
                  <a:pt x="971455" y="826284"/>
                  <a:pt x="984314" y="762276"/>
                </a:cubicBezTo>
                <a:cubicBezTo>
                  <a:pt x="1006412" y="561870"/>
                  <a:pt x="1018604" y="344510"/>
                  <a:pt x="1044512" y="145437"/>
                </a:cubicBezTo>
                <a:cubicBezTo>
                  <a:pt x="1098995" y="-232801"/>
                  <a:pt x="1141952" y="822950"/>
                  <a:pt x="1155002" y="872576"/>
                </a:cubicBezTo>
                <a:cubicBezTo>
                  <a:pt x="1159193" y="903437"/>
                  <a:pt x="1176242" y="1180519"/>
                  <a:pt x="1205198" y="1084316"/>
                </a:cubicBezTo>
                <a:cubicBezTo>
                  <a:pt x="1235297" y="916105"/>
                  <a:pt x="1240727" y="728081"/>
                  <a:pt x="1255395" y="552536"/>
                </a:cubicBezTo>
                <a:cubicBezTo>
                  <a:pt x="1270159" y="377085"/>
                  <a:pt x="1275493" y="188966"/>
                  <a:pt x="1305592" y="20850"/>
                </a:cubicBezTo>
                <a:cubicBezTo>
                  <a:pt x="1334262" y="-78019"/>
                  <a:pt x="1351883" y="205349"/>
                  <a:pt x="1355789" y="232591"/>
                </a:cubicBezTo>
                <a:cubicBezTo>
                  <a:pt x="1368743" y="280025"/>
                  <a:pt x="1411700" y="1338158"/>
                  <a:pt x="1466279" y="959729"/>
                </a:cubicBezTo>
                <a:cubicBezTo>
                  <a:pt x="1492187" y="760657"/>
                  <a:pt x="1504474" y="543201"/>
                  <a:pt x="1526477" y="342890"/>
                </a:cubicBezTo>
                <a:cubicBezTo>
                  <a:pt x="1539431" y="278882"/>
                  <a:pt x="1530763" y="198968"/>
                  <a:pt x="1566672" y="152581"/>
                </a:cubicBezTo>
                <a:cubicBezTo>
                  <a:pt x="1620393" y="283454"/>
                  <a:pt x="1611821" y="452428"/>
                  <a:pt x="1636967" y="594922"/>
                </a:cubicBezTo>
                <a:cubicBezTo>
                  <a:pt x="1648016" y="686648"/>
                  <a:pt x="1680020" y="996305"/>
                  <a:pt x="1727359" y="728653"/>
                </a:cubicBezTo>
                <a:cubicBezTo>
                  <a:pt x="1744313" y="682838"/>
                  <a:pt x="1782699" y="213065"/>
                  <a:pt x="1847850" y="426520"/>
                </a:cubicBezTo>
                <a:cubicBezTo>
                  <a:pt x="1878902" y="497195"/>
                  <a:pt x="1874806" y="613210"/>
                  <a:pt x="1938242" y="659597"/>
                </a:cubicBezTo>
                <a:cubicBezTo>
                  <a:pt x="2014347" y="619211"/>
                  <a:pt x="2015776" y="401945"/>
                  <a:pt x="2129123" y="547773"/>
                </a:cubicBezTo>
                <a:cubicBezTo>
                  <a:pt x="2171129" y="603304"/>
                  <a:pt x="2229803" y="564156"/>
                  <a:pt x="2279809" y="545868"/>
                </a:cubicBezTo>
                <a:cubicBezTo>
                  <a:pt x="2356485" y="535867"/>
                  <a:pt x="2432780" y="568633"/>
                  <a:pt x="2510885" y="552631"/>
                </a:cubicBezTo>
              </a:path>
            </a:pathLst>
          </a:custGeom>
          <a:noFill/>
          <a:ln w="28575" cap="rnd">
            <a:solidFill>
              <a:srgbClr val="FF0000"/>
            </a:solidFill>
            <a:prstDash val="solid"/>
            <a:round/>
          </a:ln>
        </p:spPr>
        <p:txBody>
          <a:bodyPr rtlCol="0" anchor="ctr"/>
          <a:lstStyle/>
          <a:p>
            <a:endParaRPr lang="ja-JP" altLang="en-US"/>
          </a:p>
        </p:txBody>
      </p:sp>
      <p:sp>
        <p:nvSpPr>
          <p:cNvPr id="23" name="グラフィックス 14">
            <a:extLst>
              <a:ext uri="{FF2B5EF4-FFF2-40B4-BE49-F238E27FC236}">
                <a16:creationId xmlns:a16="http://schemas.microsoft.com/office/drawing/2014/main" id="{8BA9A2C3-90BB-44D4-962E-49E8C8C552D5}"/>
              </a:ext>
            </a:extLst>
          </p:cNvPr>
          <p:cNvSpPr/>
          <p:nvPr/>
        </p:nvSpPr>
        <p:spPr>
          <a:xfrm>
            <a:off x="1441704" y="3848100"/>
            <a:ext cx="950976" cy="1368000"/>
          </a:xfrm>
          <a:custGeom>
            <a:avLst/>
            <a:gdLst>
              <a:gd name="connsiteX0" fmla="*/ 0 w 2510885"/>
              <a:gd name="connsiteY0" fmla="*/ 552631 h 1104510"/>
              <a:gd name="connsiteX1" fmla="*/ 220980 w 2510885"/>
              <a:gd name="connsiteY1" fmla="*/ 561489 h 1104510"/>
              <a:gd name="connsiteX2" fmla="*/ 381667 w 2510885"/>
              <a:gd name="connsiteY2" fmla="*/ 557393 h 1104510"/>
              <a:gd name="connsiteX3" fmla="*/ 572453 w 2510885"/>
              <a:gd name="connsiteY3" fmla="*/ 445570 h 1104510"/>
              <a:gd name="connsiteX4" fmla="*/ 662940 w 2510885"/>
              <a:gd name="connsiteY4" fmla="*/ 678647 h 1104510"/>
              <a:gd name="connsiteX5" fmla="*/ 783431 w 2510885"/>
              <a:gd name="connsiteY5" fmla="*/ 376514 h 1104510"/>
              <a:gd name="connsiteX6" fmla="*/ 873824 w 2510885"/>
              <a:gd name="connsiteY6" fmla="*/ 510245 h 1104510"/>
              <a:gd name="connsiteX7" fmla="*/ 944118 w 2510885"/>
              <a:gd name="connsiteY7" fmla="*/ 952586 h 1104510"/>
              <a:gd name="connsiteX8" fmla="*/ 984314 w 2510885"/>
              <a:gd name="connsiteY8" fmla="*/ 762276 h 1104510"/>
              <a:gd name="connsiteX9" fmla="*/ 1044512 w 2510885"/>
              <a:gd name="connsiteY9" fmla="*/ 145437 h 1104510"/>
              <a:gd name="connsiteX10" fmla="*/ 1155002 w 2510885"/>
              <a:gd name="connsiteY10" fmla="*/ 872576 h 1104510"/>
              <a:gd name="connsiteX11" fmla="*/ 1205198 w 2510885"/>
              <a:gd name="connsiteY11" fmla="*/ 1084316 h 1104510"/>
              <a:gd name="connsiteX12" fmla="*/ 1255395 w 2510885"/>
              <a:gd name="connsiteY12" fmla="*/ 552536 h 1104510"/>
              <a:gd name="connsiteX13" fmla="*/ 1305592 w 2510885"/>
              <a:gd name="connsiteY13" fmla="*/ 20850 h 1104510"/>
              <a:gd name="connsiteX14" fmla="*/ 1355789 w 2510885"/>
              <a:gd name="connsiteY14" fmla="*/ 232591 h 1104510"/>
              <a:gd name="connsiteX15" fmla="*/ 1466279 w 2510885"/>
              <a:gd name="connsiteY15" fmla="*/ 959729 h 1104510"/>
              <a:gd name="connsiteX16" fmla="*/ 1526477 w 2510885"/>
              <a:gd name="connsiteY16" fmla="*/ 342890 h 1104510"/>
              <a:gd name="connsiteX17" fmla="*/ 1566672 w 2510885"/>
              <a:gd name="connsiteY17" fmla="*/ 152581 h 1104510"/>
              <a:gd name="connsiteX18" fmla="*/ 1636967 w 2510885"/>
              <a:gd name="connsiteY18" fmla="*/ 594922 h 1104510"/>
              <a:gd name="connsiteX19" fmla="*/ 1727359 w 2510885"/>
              <a:gd name="connsiteY19" fmla="*/ 728653 h 1104510"/>
              <a:gd name="connsiteX20" fmla="*/ 1847850 w 2510885"/>
              <a:gd name="connsiteY20" fmla="*/ 426520 h 1104510"/>
              <a:gd name="connsiteX21" fmla="*/ 1938242 w 2510885"/>
              <a:gd name="connsiteY21" fmla="*/ 659597 h 1104510"/>
              <a:gd name="connsiteX22" fmla="*/ 2129123 w 2510885"/>
              <a:gd name="connsiteY22" fmla="*/ 547773 h 1104510"/>
              <a:gd name="connsiteX23" fmla="*/ 2279809 w 2510885"/>
              <a:gd name="connsiteY23" fmla="*/ 545868 h 1104510"/>
              <a:gd name="connsiteX24" fmla="*/ 2510885 w 2510885"/>
              <a:gd name="connsiteY24" fmla="*/ 552631 h 1104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510885" h="1104510">
                <a:moveTo>
                  <a:pt x="0" y="552631"/>
                </a:moveTo>
                <a:cubicBezTo>
                  <a:pt x="74866" y="538629"/>
                  <a:pt x="147161" y="564156"/>
                  <a:pt x="220980" y="561489"/>
                </a:cubicBezTo>
                <a:cubicBezTo>
                  <a:pt x="275368" y="547964"/>
                  <a:pt x="335852" y="497291"/>
                  <a:pt x="381667" y="557393"/>
                </a:cubicBezTo>
                <a:cubicBezTo>
                  <a:pt x="495681" y="703221"/>
                  <a:pt x="496062" y="485956"/>
                  <a:pt x="572453" y="445570"/>
                </a:cubicBezTo>
                <a:cubicBezTo>
                  <a:pt x="635699" y="492052"/>
                  <a:pt x="631984" y="608066"/>
                  <a:pt x="662940" y="678647"/>
                </a:cubicBezTo>
                <a:cubicBezTo>
                  <a:pt x="727710" y="892007"/>
                  <a:pt x="766763" y="422900"/>
                  <a:pt x="783431" y="376514"/>
                </a:cubicBezTo>
                <a:cubicBezTo>
                  <a:pt x="830770" y="108956"/>
                  <a:pt x="862775" y="418519"/>
                  <a:pt x="873824" y="510245"/>
                </a:cubicBezTo>
                <a:cubicBezTo>
                  <a:pt x="898874" y="652643"/>
                  <a:pt x="890492" y="821712"/>
                  <a:pt x="944118" y="952586"/>
                </a:cubicBezTo>
                <a:cubicBezTo>
                  <a:pt x="980027" y="906104"/>
                  <a:pt x="971455" y="826284"/>
                  <a:pt x="984314" y="762276"/>
                </a:cubicBezTo>
                <a:cubicBezTo>
                  <a:pt x="1006412" y="561870"/>
                  <a:pt x="1018604" y="344510"/>
                  <a:pt x="1044512" y="145437"/>
                </a:cubicBezTo>
                <a:cubicBezTo>
                  <a:pt x="1098995" y="-232801"/>
                  <a:pt x="1141952" y="822950"/>
                  <a:pt x="1155002" y="872576"/>
                </a:cubicBezTo>
                <a:cubicBezTo>
                  <a:pt x="1159193" y="903437"/>
                  <a:pt x="1176242" y="1180519"/>
                  <a:pt x="1205198" y="1084316"/>
                </a:cubicBezTo>
                <a:cubicBezTo>
                  <a:pt x="1235297" y="916105"/>
                  <a:pt x="1240727" y="728081"/>
                  <a:pt x="1255395" y="552536"/>
                </a:cubicBezTo>
                <a:cubicBezTo>
                  <a:pt x="1270159" y="377085"/>
                  <a:pt x="1275493" y="188966"/>
                  <a:pt x="1305592" y="20850"/>
                </a:cubicBezTo>
                <a:cubicBezTo>
                  <a:pt x="1334262" y="-78019"/>
                  <a:pt x="1351883" y="205349"/>
                  <a:pt x="1355789" y="232591"/>
                </a:cubicBezTo>
                <a:cubicBezTo>
                  <a:pt x="1368743" y="280025"/>
                  <a:pt x="1411700" y="1338158"/>
                  <a:pt x="1466279" y="959729"/>
                </a:cubicBezTo>
                <a:cubicBezTo>
                  <a:pt x="1492187" y="760657"/>
                  <a:pt x="1504474" y="543201"/>
                  <a:pt x="1526477" y="342890"/>
                </a:cubicBezTo>
                <a:cubicBezTo>
                  <a:pt x="1539431" y="278882"/>
                  <a:pt x="1530763" y="198968"/>
                  <a:pt x="1566672" y="152581"/>
                </a:cubicBezTo>
                <a:cubicBezTo>
                  <a:pt x="1620393" y="283454"/>
                  <a:pt x="1611821" y="452428"/>
                  <a:pt x="1636967" y="594922"/>
                </a:cubicBezTo>
                <a:cubicBezTo>
                  <a:pt x="1648016" y="686648"/>
                  <a:pt x="1680020" y="996305"/>
                  <a:pt x="1727359" y="728653"/>
                </a:cubicBezTo>
                <a:cubicBezTo>
                  <a:pt x="1744313" y="682838"/>
                  <a:pt x="1782699" y="213065"/>
                  <a:pt x="1847850" y="426520"/>
                </a:cubicBezTo>
                <a:cubicBezTo>
                  <a:pt x="1878902" y="497195"/>
                  <a:pt x="1874806" y="613210"/>
                  <a:pt x="1938242" y="659597"/>
                </a:cubicBezTo>
                <a:cubicBezTo>
                  <a:pt x="2014347" y="619211"/>
                  <a:pt x="2015776" y="401945"/>
                  <a:pt x="2129123" y="547773"/>
                </a:cubicBezTo>
                <a:cubicBezTo>
                  <a:pt x="2171129" y="603304"/>
                  <a:pt x="2229803" y="564156"/>
                  <a:pt x="2279809" y="545868"/>
                </a:cubicBezTo>
                <a:cubicBezTo>
                  <a:pt x="2356485" y="535867"/>
                  <a:pt x="2432780" y="568633"/>
                  <a:pt x="2510885" y="552631"/>
                </a:cubicBezTo>
              </a:path>
            </a:pathLst>
          </a:custGeom>
          <a:noFill/>
          <a:ln w="28575" cap="rnd">
            <a:solidFill>
              <a:srgbClr val="FF0000"/>
            </a:solidFill>
            <a:prstDash val="solid"/>
            <a:round/>
          </a:ln>
        </p:spPr>
        <p:txBody>
          <a:bodyPr rtlCol="0" anchor="ctr"/>
          <a:lstStyle/>
          <a:p>
            <a:endParaRPr lang="ja-JP" altLang="en-US"/>
          </a:p>
        </p:txBody>
      </p:sp>
    </p:spTree>
    <p:extLst>
      <p:ext uri="{BB962C8B-B14F-4D97-AF65-F5344CB8AC3E}">
        <p14:creationId xmlns:p14="http://schemas.microsoft.com/office/powerpoint/2010/main" val="28889755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546DCC-4863-4CE4-9E10-4983CF6F969A}"/>
              </a:ext>
            </a:extLst>
          </p:cNvPr>
          <p:cNvSpPr>
            <a:spLocks noGrp="1"/>
          </p:cNvSpPr>
          <p:nvPr>
            <p:ph type="title"/>
          </p:nvPr>
        </p:nvSpPr>
        <p:spPr/>
        <p:txBody>
          <a:bodyPr/>
          <a:lstStyle/>
          <a:p>
            <a:r>
              <a:rPr lang="ja-JP" altLang="en-US" dirty="0"/>
              <a:t>メモ作画：光周波数コムレーザのスペクトラム例</a:t>
            </a:r>
            <a:endParaRPr kumimoji="1" lang="ja-JP" altLang="en-US" dirty="0"/>
          </a:p>
        </p:txBody>
      </p:sp>
      <p:sp>
        <p:nvSpPr>
          <p:cNvPr id="4" name="日付プレースホルダー 3">
            <a:extLst>
              <a:ext uri="{FF2B5EF4-FFF2-40B4-BE49-F238E27FC236}">
                <a16:creationId xmlns:a16="http://schemas.microsoft.com/office/drawing/2014/main" id="{BCB3D94F-34B4-4CF0-87D2-39E2652F9596}"/>
              </a:ext>
            </a:extLst>
          </p:cNvPr>
          <p:cNvSpPr>
            <a:spLocks noGrp="1"/>
          </p:cNvSpPr>
          <p:nvPr>
            <p:ph type="dt" sz="half" idx="10"/>
          </p:nvPr>
        </p:nvSpPr>
        <p:spPr/>
        <p:txBody>
          <a:bodyPr/>
          <a:lstStyle/>
          <a:p>
            <a:pPr>
              <a:defRPr/>
            </a:pPr>
            <a:r>
              <a:rPr lang="en-US" altLang="ja-JP"/>
              <a:t>2022-4-19</a:t>
            </a:r>
          </a:p>
        </p:txBody>
      </p:sp>
      <p:sp>
        <p:nvSpPr>
          <p:cNvPr id="5" name="フッター プレースホルダー 4">
            <a:extLst>
              <a:ext uri="{FF2B5EF4-FFF2-40B4-BE49-F238E27FC236}">
                <a16:creationId xmlns:a16="http://schemas.microsoft.com/office/drawing/2014/main" id="{4B506135-0F96-4D49-B292-9D0AA4FCA504}"/>
              </a:ext>
            </a:extLst>
          </p:cNvPr>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ー 5">
            <a:extLst>
              <a:ext uri="{FF2B5EF4-FFF2-40B4-BE49-F238E27FC236}">
                <a16:creationId xmlns:a16="http://schemas.microsoft.com/office/drawing/2014/main" id="{9A39EFA7-B5A5-466D-87A6-0FAD32CB238E}"/>
              </a:ext>
            </a:extLst>
          </p:cNvPr>
          <p:cNvSpPr>
            <a:spLocks noGrp="1"/>
          </p:cNvSpPr>
          <p:nvPr>
            <p:ph type="sldNum" sz="quarter" idx="12"/>
          </p:nvPr>
        </p:nvSpPr>
        <p:spPr/>
        <p:txBody>
          <a:bodyPr/>
          <a:lstStyle/>
          <a:p>
            <a:pPr>
              <a:defRPr/>
            </a:pPr>
            <a:fld id="{DB48CCE9-0707-4954-B9B6-E1BBBD99A5CF}" type="slidenum">
              <a:rPr lang="en-US" altLang="ja-JP" smtClean="0"/>
              <a:pPr>
                <a:defRPr/>
              </a:pPr>
              <a:t>28</a:t>
            </a:fld>
            <a:endParaRPr lang="en-US" altLang="ja-JP"/>
          </a:p>
        </p:txBody>
      </p:sp>
      <p:sp>
        <p:nvSpPr>
          <p:cNvPr id="3" name="コンテンツ プレースホルダー 2">
            <a:extLst>
              <a:ext uri="{FF2B5EF4-FFF2-40B4-BE49-F238E27FC236}">
                <a16:creationId xmlns:a16="http://schemas.microsoft.com/office/drawing/2014/main" id="{808A0229-E8DE-4111-BB6C-F16BA0937F9B}"/>
              </a:ext>
            </a:extLst>
          </p:cNvPr>
          <p:cNvSpPr>
            <a:spLocks noGrp="1"/>
          </p:cNvSpPr>
          <p:nvPr>
            <p:ph idx="1"/>
          </p:nvPr>
        </p:nvSpPr>
        <p:spPr/>
        <p:txBody>
          <a:bodyPr/>
          <a:lstStyle/>
          <a:p>
            <a:r>
              <a:rPr kumimoji="1" lang="ja-JP" altLang="en-US" dirty="0"/>
              <a:t>光周波数コムレーザの例</a:t>
            </a:r>
            <a:endParaRPr kumimoji="1" lang="en-US" altLang="ja-JP" dirty="0"/>
          </a:p>
          <a:p>
            <a:pPr lvl="1"/>
            <a:r>
              <a:rPr lang="ja-JP" altLang="en-US" dirty="0"/>
              <a:t>中心波長</a:t>
            </a:r>
            <a:r>
              <a:rPr lang="en-US" altLang="ja-JP" dirty="0"/>
              <a:t>1560 nm</a:t>
            </a:r>
            <a:r>
              <a:rPr lang="ja-JP" altLang="en-US" dirty="0"/>
              <a:t>（赤外）：中心周波数約</a:t>
            </a:r>
            <a:r>
              <a:rPr lang="en-US" altLang="ja-JP" dirty="0"/>
              <a:t>190 THz</a:t>
            </a:r>
          </a:p>
          <a:p>
            <a:pPr lvl="1"/>
            <a:r>
              <a:rPr kumimoji="1" lang="ja-JP" altLang="en-US" dirty="0"/>
              <a:t>繰り返し周波数（</a:t>
            </a:r>
            <a:r>
              <a:rPr kumimoji="1" lang="en-US" altLang="ja-JP" i="1" dirty="0" err="1">
                <a:latin typeface="+mn-lt"/>
              </a:rPr>
              <a:t>f</a:t>
            </a:r>
            <a:r>
              <a:rPr kumimoji="1" lang="en-US" altLang="ja-JP" baseline="-25000" dirty="0" err="1">
                <a:latin typeface="+mn-lt"/>
              </a:rPr>
              <a:t>rep</a:t>
            </a:r>
            <a:r>
              <a:rPr kumimoji="1" lang="ja-JP" altLang="en-US" dirty="0"/>
              <a:t>）</a:t>
            </a:r>
            <a:r>
              <a:rPr kumimoji="1" lang="en-US" altLang="ja-JP" dirty="0"/>
              <a:t>100 MHz</a:t>
            </a:r>
          </a:p>
          <a:p>
            <a:pPr lvl="1"/>
            <a:r>
              <a:rPr kumimoji="1" lang="ja-JP" altLang="en-US" dirty="0"/>
              <a:t>帯域</a:t>
            </a:r>
            <a:r>
              <a:rPr kumimoji="1" lang="en-US" altLang="ja-JP" dirty="0"/>
              <a:t>15 nm</a:t>
            </a:r>
            <a:r>
              <a:rPr kumimoji="1" lang="ja-JP" altLang="en-US" dirty="0"/>
              <a:t>（</a:t>
            </a:r>
            <a:r>
              <a:rPr kumimoji="1" lang="en-US" altLang="ja-JP" dirty="0"/>
              <a:t>20 THz</a:t>
            </a:r>
            <a:r>
              <a:rPr kumimoji="1" lang="ja-JP" altLang="en-US" dirty="0"/>
              <a:t>）</a:t>
            </a:r>
            <a:r>
              <a:rPr lang="ja-JP" altLang="en-US" dirty="0"/>
              <a:t>：</a:t>
            </a:r>
            <a:r>
              <a:rPr lang="en-US" altLang="ja-JP" dirty="0"/>
              <a:t>20</a:t>
            </a:r>
            <a:r>
              <a:rPr lang="ja-JP" altLang="en-US" dirty="0"/>
              <a:t>万本のレーザが同期していることになる</a:t>
            </a:r>
            <a:endParaRPr kumimoji="1" lang="en-US" altLang="ja-JP" dirty="0"/>
          </a:p>
        </p:txBody>
      </p:sp>
      <p:cxnSp>
        <p:nvCxnSpPr>
          <p:cNvPr id="9" name="直線コネクタ 8">
            <a:extLst>
              <a:ext uri="{FF2B5EF4-FFF2-40B4-BE49-F238E27FC236}">
                <a16:creationId xmlns:a16="http://schemas.microsoft.com/office/drawing/2014/main" id="{B4D3DF03-3F79-4522-9EAC-6CFB1B71638D}"/>
              </a:ext>
            </a:extLst>
          </p:cNvPr>
          <p:cNvCxnSpPr>
            <a:cxnSpLocks/>
          </p:cNvCxnSpPr>
          <p:nvPr/>
        </p:nvCxnSpPr>
        <p:spPr>
          <a:xfrm>
            <a:off x="1388727" y="5988493"/>
            <a:ext cx="4891178" cy="0"/>
          </a:xfrm>
          <a:prstGeom prst="line">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57C8781F-1262-418A-8463-F6CD31344EB2}"/>
              </a:ext>
            </a:extLst>
          </p:cNvPr>
          <p:cNvCxnSpPr>
            <a:cxnSpLocks/>
          </p:cNvCxnSpPr>
          <p:nvPr/>
        </p:nvCxnSpPr>
        <p:spPr>
          <a:xfrm flipV="1">
            <a:off x="1388727" y="3074923"/>
            <a:ext cx="0" cy="2913570"/>
          </a:xfrm>
          <a:prstGeom prst="line">
            <a:avLst/>
          </a:prstGeom>
          <a:ln w="381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1A0D7FB0-99F0-4817-9FE4-5525B92E4E56}"/>
              </a:ext>
            </a:extLst>
          </p:cNvPr>
          <p:cNvSpPr txBox="1"/>
          <p:nvPr/>
        </p:nvSpPr>
        <p:spPr>
          <a:xfrm rot="16200000">
            <a:off x="622215" y="4362430"/>
            <a:ext cx="1005403" cy="338554"/>
          </a:xfrm>
          <a:prstGeom prst="rect">
            <a:avLst/>
          </a:prstGeom>
          <a:noFill/>
        </p:spPr>
        <p:txBody>
          <a:bodyPr wrap="none" rtlCol="0">
            <a:spAutoFit/>
          </a:bodyPr>
          <a:lstStyle/>
          <a:p>
            <a:r>
              <a:rPr kumimoji="1" lang="ja-JP" altLang="en-US" sz="1600" dirty="0">
                <a:latin typeface="+mj-ea"/>
                <a:ea typeface="+mj-ea"/>
              </a:rPr>
              <a:t>光パワー</a:t>
            </a:r>
          </a:p>
        </p:txBody>
      </p:sp>
      <p:sp>
        <p:nvSpPr>
          <p:cNvPr id="16" name="テキスト ボックス 15">
            <a:extLst>
              <a:ext uri="{FF2B5EF4-FFF2-40B4-BE49-F238E27FC236}">
                <a16:creationId xmlns:a16="http://schemas.microsoft.com/office/drawing/2014/main" id="{A37187D3-D6AF-4C4C-BEE5-92FA0BFC1F2F}"/>
              </a:ext>
            </a:extLst>
          </p:cNvPr>
          <p:cNvSpPr txBox="1"/>
          <p:nvPr/>
        </p:nvSpPr>
        <p:spPr>
          <a:xfrm>
            <a:off x="3374241" y="6023696"/>
            <a:ext cx="800219" cy="338554"/>
          </a:xfrm>
          <a:prstGeom prst="rect">
            <a:avLst/>
          </a:prstGeom>
          <a:noFill/>
        </p:spPr>
        <p:txBody>
          <a:bodyPr wrap="none" rtlCol="0">
            <a:spAutoFit/>
          </a:bodyPr>
          <a:lstStyle/>
          <a:p>
            <a:r>
              <a:rPr kumimoji="1" lang="ja-JP" altLang="en-US" sz="1600" dirty="0">
                <a:latin typeface="+mj-ea"/>
                <a:ea typeface="+mj-ea"/>
              </a:rPr>
              <a:t>周波数</a:t>
            </a:r>
          </a:p>
        </p:txBody>
      </p:sp>
      <p:cxnSp>
        <p:nvCxnSpPr>
          <p:cNvPr id="17" name="直線矢印コネクタ 16">
            <a:extLst>
              <a:ext uri="{FF2B5EF4-FFF2-40B4-BE49-F238E27FC236}">
                <a16:creationId xmlns:a16="http://schemas.microsoft.com/office/drawing/2014/main" id="{5C8623EC-77EC-47D3-82EF-DDFB7F20611B}"/>
              </a:ext>
            </a:extLst>
          </p:cNvPr>
          <p:cNvCxnSpPr>
            <a:cxnSpLocks/>
          </p:cNvCxnSpPr>
          <p:nvPr/>
        </p:nvCxnSpPr>
        <p:spPr>
          <a:xfrm>
            <a:off x="2535580" y="3145172"/>
            <a:ext cx="3020672" cy="0"/>
          </a:xfrm>
          <a:prstGeom prst="straightConnector1">
            <a:avLst/>
          </a:prstGeom>
          <a:ln w="19050">
            <a:solidFill>
              <a:srgbClr val="000066"/>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FADFB8F0-6EBC-40AD-8E3D-FA646DFDE9F3}"/>
              </a:ext>
            </a:extLst>
          </p:cNvPr>
          <p:cNvSpPr txBox="1"/>
          <p:nvPr/>
        </p:nvSpPr>
        <p:spPr>
          <a:xfrm>
            <a:off x="2601265" y="2713327"/>
            <a:ext cx="3027432" cy="369332"/>
          </a:xfrm>
          <a:prstGeom prst="rect">
            <a:avLst/>
          </a:prstGeom>
          <a:noFill/>
        </p:spPr>
        <p:txBody>
          <a:bodyPr wrap="none" rtlCol="0">
            <a:spAutoFit/>
          </a:bodyPr>
          <a:lstStyle/>
          <a:p>
            <a:r>
              <a:rPr lang="en-US" altLang="ja-JP" dirty="0">
                <a:latin typeface="+mn-lt"/>
                <a:ea typeface="+mj-ea"/>
              </a:rPr>
              <a:t>20 THz</a:t>
            </a:r>
            <a:r>
              <a:rPr lang="ja-JP" altLang="en-US" dirty="0">
                <a:latin typeface="+mn-lt"/>
                <a:ea typeface="+mj-ea"/>
              </a:rPr>
              <a:t>（</a:t>
            </a:r>
            <a:r>
              <a:rPr lang="en-US" altLang="ja-JP" dirty="0">
                <a:latin typeface="+mn-lt"/>
                <a:ea typeface="+mj-ea"/>
              </a:rPr>
              <a:t>20</a:t>
            </a:r>
            <a:r>
              <a:rPr lang="ja-JP" altLang="en-US" dirty="0">
                <a:latin typeface="+mn-lt"/>
                <a:ea typeface="+mj-ea"/>
              </a:rPr>
              <a:t>万本のレーザ）</a:t>
            </a:r>
            <a:endParaRPr kumimoji="1" lang="ja-JP" altLang="en-US" dirty="0">
              <a:latin typeface="+mn-lt"/>
              <a:ea typeface="+mj-ea"/>
            </a:endParaRPr>
          </a:p>
        </p:txBody>
      </p:sp>
      <p:cxnSp>
        <p:nvCxnSpPr>
          <p:cNvPr id="19" name="直線矢印コネクタ 18">
            <a:extLst>
              <a:ext uri="{FF2B5EF4-FFF2-40B4-BE49-F238E27FC236}">
                <a16:creationId xmlns:a16="http://schemas.microsoft.com/office/drawing/2014/main" id="{0EA81D30-73B6-4DEF-B73B-07D12C6629C3}"/>
              </a:ext>
            </a:extLst>
          </p:cNvPr>
          <p:cNvCxnSpPr>
            <a:cxnSpLocks/>
          </p:cNvCxnSpPr>
          <p:nvPr/>
        </p:nvCxnSpPr>
        <p:spPr>
          <a:xfrm>
            <a:off x="3109210" y="4706266"/>
            <a:ext cx="261360" cy="0"/>
          </a:xfrm>
          <a:prstGeom prst="straightConnector1">
            <a:avLst/>
          </a:prstGeom>
          <a:ln w="19050">
            <a:solidFill>
              <a:srgbClr val="000066"/>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7BE7CE2A-0C3B-42F3-9D36-8A4BD1F4E702}"/>
              </a:ext>
            </a:extLst>
          </p:cNvPr>
          <p:cNvSpPr txBox="1"/>
          <p:nvPr/>
        </p:nvSpPr>
        <p:spPr>
          <a:xfrm>
            <a:off x="2000512" y="4175841"/>
            <a:ext cx="1656223" cy="369332"/>
          </a:xfrm>
          <a:prstGeom prst="rect">
            <a:avLst/>
          </a:prstGeom>
          <a:noFill/>
        </p:spPr>
        <p:txBody>
          <a:bodyPr wrap="none" rtlCol="0">
            <a:spAutoFit/>
          </a:bodyPr>
          <a:lstStyle/>
          <a:p>
            <a:r>
              <a:rPr lang="en-US" altLang="ja-JP" i="1" dirty="0" err="1">
                <a:latin typeface="+mn-lt"/>
              </a:rPr>
              <a:t>f</a:t>
            </a:r>
            <a:r>
              <a:rPr lang="en-US" altLang="ja-JP" baseline="-25000" dirty="0" err="1">
                <a:latin typeface="+mn-lt"/>
              </a:rPr>
              <a:t>rep</a:t>
            </a:r>
            <a:r>
              <a:rPr lang="en-US" altLang="ja-JP" dirty="0">
                <a:latin typeface="+mn-lt"/>
              </a:rPr>
              <a:t> = 100 MHz</a:t>
            </a:r>
            <a:endParaRPr kumimoji="1" lang="ja-JP" altLang="en-US" dirty="0">
              <a:latin typeface="+mn-lt"/>
            </a:endParaRPr>
          </a:p>
        </p:txBody>
      </p:sp>
      <p:cxnSp>
        <p:nvCxnSpPr>
          <p:cNvPr id="24" name="直線コネクタ 23">
            <a:extLst>
              <a:ext uri="{FF2B5EF4-FFF2-40B4-BE49-F238E27FC236}">
                <a16:creationId xmlns:a16="http://schemas.microsoft.com/office/drawing/2014/main" id="{5EE352EF-D620-49C4-B9EF-47A1B1DC8B84}"/>
              </a:ext>
            </a:extLst>
          </p:cNvPr>
          <p:cNvCxnSpPr>
            <a:cxnSpLocks/>
          </p:cNvCxnSpPr>
          <p:nvPr/>
        </p:nvCxnSpPr>
        <p:spPr>
          <a:xfrm>
            <a:off x="2529826" y="2938322"/>
            <a:ext cx="0" cy="489011"/>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a:extLst>
              <a:ext uri="{FF2B5EF4-FFF2-40B4-BE49-F238E27FC236}">
                <a16:creationId xmlns:a16="http://schemas.microsoft.com/office/drawing/2014/main" id="{1471B9D7-4096-4288-A49F-44A9D8914DB5}"/>
              </a:ext>
            </a:extLst>
          </p:cNvPr>
          <p:cNvCxnSpPr>
            <a:cxnSpLocks/>
          </p:cNvCxnSpPr>
          <p:nvPr/>
        </p:nvCxnSpPr>
        <p:spPr>
          <a:xfrm>
            <a:off x="5556252" y="2938322"/>
            <a:ext cx="0" cy="464481"/>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0E1A37BA-6A7D-48AA-9D8A-93C124D7C116}"/>
              </a:ext>
            </a:extLst>
          </p:cNvPr>
          <p:cNvCxnSpPr>
            <a:cxnSpLocks/>
          </p:cNvCxnSpPr>
          <p:nvPr/>
        </p:nvCxnSpPr>
        <p:spPr>
          <a:xfrm>
            <a:off x="3118209" y="4543744"/>
            <a:ext cx="0" cy="66423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F397B0DB-77BB-418C-BBD3-5366051669FF}"/>
              </a:ext>
            </a:extLst>
          </p:cNvPr>
          <p:cNvCxnSpPr>
            <a:cxnSpLocks/>
          </p:cNvCxnSpPr>
          <p:nvPr/>
        </p:nvCxnSpPr>
        <p:spPr>
          <a:xfrm>
            <a:off x="3365498" y="4543744"/>
            <a:ext cx="0" cy="664234"/>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33" name="テキスト ボックス 32">
            <a:extLst>
              <a:ext uri="{FF2B5EF4-FFF2-40B4-BE49-F238E27FC236}">
                <a16:creationId xmlns:a16="http://schemas.microsoft.com/office/drawing/2014/main" id="{63BD844F-09BE-4D07-8A56-B09EA31E9502}"/>
              </a:ext>
            </a:extLst>
          </p:cNvPr>
          <p:cNvSpPr txBox="1"/>
          <p:nvPr/>
        </p:nvSpPr>
        <p:spPr>
          <a:xfrm>
            <a:off x="4810922" y="3429000"/>
            <a:ext cx="2213106" cy="646331"/>
          </a:xfrm>
          <a:prstGeom prst="rect">
            <a:avLst/>
          </a:prstGeom>
          <a:noFill/>
        </p:spPr>
        <p:txBody>
          <a:bodyPr wrap="none" rtlCol="0">
            <a:spAutoFit/>
          </a:bodyPr>
          <a:lstStyle/>
          <a:p>
            <a:r>
              <a:rPr lang="ja-JP" altLang="en-US" dirty="0">
                <a:latin typeface="+mn-lt"/>
                <a:ea typeface="+mj-ea"/>
              </a:rPr>
              <a:t>中心周波数</a:t>
            </a:r>
            <a:endParaRPr lang="en-US" altLang="ja-JP" dirty="0">
              <a:latin typeface="+mn-lt"/>
              <a:ea typeface="+mj-ea"/>
            </a:endParaRPr>
          </a:p>
          <a:p>
            <a:r>
              <a:rPr lang="en-US" altLang="ja-JP" dirty="0">
                <a:latin typeface="+mn-lt"/>
                <a:ea typeface="+mj-ea"/>
              </a:rPr>
              <a:t>190 THz = 1560 nm</a:t>
            </a:r>
            <a:endParaRPr kumimoji="1" lang="ja-JP" altLang="en-US" dirty="0">
              <a:latin typeface="+mn-lt"/>
              <a:ea typeface="+mj-ea"/>
            </a:endParaRPr>
          </a:p>
        </p:txBody>
      </p:sp>
      <p:sp>
        <p:nvSpPr>
          <p:cNvPr id="36" name="円弧 35">
            <a:extLst>
              <a:ext uri="{FF2B5EF4-FFF2-40B4-BE49-F238E27FC236}">
                <a16:creationId xmlns:a16="http://schemas.microsoft.com/office/drawing/2014/main" id="{6ACED0DB-5F6E-474C-AB55-A03B083F2099}"/>
              </a:ext>
            </a:extLst>
          </p:cNvPr>
          <p:cNvSpPr/>
          <p:nvPr/>
        </p:nvSpPr>
        <p:spPr>
          <a:xfrm>
            <a:off x="4114800" y="3609878"/>
            <a:ext cx="1375562" cy="724378"/>
          </a:xfrm>
          <a:prstGeom prst="arc">
            <a:avLst>
              <a:gd name="adj1" fmla="val 10851607"/>
              <a:gd name="adj2" fmla="val 16358831"/>
            </a:avLst>
          </a:prstGeom>
          <a:ln w="19050">
            <a:solidFill>
              <a:schemeClr val="tx1"/>
            </a:solidFill>
            <a:headEnd type="triangle" w="lg" len="lg"/>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FFC93C41-21D3-4DD4-B66E-9A7993260805}"/>
              </a:ext>
            </a:extLst>
          </p:cNvPr>
          <p:cNvSpPr txBox="1"/>
          <p:nvPr/>
        </p:nvSpPr>
        <p:spPr>
          <a:xfrm>
            <a:off x="5074920" y="6096321"/>
            <a:ext cx="4018161" cy="246221"/>
          </a:xfrm>
          <a:prstGeom prst="rect">
            <a:avLst/>
          </a:prstGeom>
          <a:noFill/>
        </p:spPr>
        <p:txBody>
          <a:bodyPr wrap="square">
            <a:spAutoFit/>
          </a:bodyPr>
          <a:lstStyle/>
          <a:p>
            <a:r>
              <a:rPr lang="ja-JP" altLang="en-US" sz="1000" dirty="0">
                <a:latin typeface="+mn-lt"/>
                <a:ea typeface="+mj-ea"/>
              </a:rPr>
              <a:t>光周波数コムレーザのスペクトラム（高増潔作成</a:t>
            </a:r>
            <a:r>
              <a:rPr lang="en-US" altLang="ja-JP" sz="1000" dirty="0">
                <a:latin typeface="+mn-lt"/>
                <a:ea typeface="+mj-ea"/>
              </a:rPr>
              <a:t>©takamasu-lab</a:t>
            </a:r>
            <a:r>
              <a:rPr lang="ja-JP" altLang="en-US" sz="1000" dirty="0">
                <a:latin typeface="+mn-lt"/>
                <a:ea typeface="+mj-ea"/>
              </a:rPr>
              <a:t>）</a:t>
            </a:r>
          </a:p>
        </p:txBody>
      </p:sp>
      <p:sp>
        <p:nvSpPr>
          <p:cNvPr id="8" name="グラフィックス 6">
            <a:extLst>
              <a:ext uri="{FF2B5EF4-FFF2-40B4-BE49-F238E27FC236}">
                <a16:creationId xmlns:a16="http://schemas.microsoft.com/office/drawing/2014/main" id="{A24BF5EA-8211-4C14-8B43-901A1F098036}"/>
              </a:ext>
            </a:extLst>
          </p:cNvPr>
          <p:cNvSpPr/>
          <p:nvPr/>
        </p:nvSpPr>
        <p:spPr>
          <a:xfrm>
            <a:off x="1591056" y="4005072"/>
            <a:ext cx="4050792" cy="1975866"/>
          </a:xfrm>
          <a:custGeom>
            <a:avLst/>
            <a:gdLst>
              <a:gd name="connsiteX0" fmla="*/ -251 w 6181725"/>
              <a:gd name="connsiteY0" fmla="*/ 3266542 h 3276600"/>
              <a:gd name="connsiteX1" fmla="*/ 114049 w 6181725"/>
              <a:gd name="connsiteY1" fmla="*/ 3266542 h 3276600"/>
              <a:gd name="connsiteX2" fmla="*/ 114049 w 6181725"/>
              <a:gd name="connsiteY2" fmla="*/ 3276067 h 3276600"/>
              <a:gd name="connsiteX3" fmla="*/ -251 w 6181725"/>
              <a:gd name="connsiteY3" fmla="*/ 3276067 h 3276600"/>
              <a:gd name="connsiteX4" fmla="*/ 380749 w 6181725"/>
              <a:gd name="connsiteY4" fmla="*/ 3266542 h 3276600"/>
              <a:gd name="connsiteX5" fmla="*/ 495049 w 6181725"/>
              <a:gd name="connsiteY5" fmla="*/ 3266542 h 3276600"/>
              <a:gd name="connsiteX6" fmla="*/ 495049 w 6181725"/>
              <a:gd name="connsiteY6" fmla="*/ 3276067 h 3276600"/>
              <a:gd name="connsiteX7" fmla="*/ 380749 w 6181725"/>
              <a:gd name="connsiteY7" fmla="*/ 3276067 h 3276600"/>
              <a:gd name="connsiteX8" fmla="*/ 752224 w 6181725"/>
              <a:gd name="connsiteY8" fmla="*/ 3266542 h 3276600"/>
              <a:gd name="connsiteX9" fmla="*/ 876049 w 6181725"/>
              <a:gd name="connsiteY9" fmla="*/ 3266542 h 3276600"/>
              <a:gd name="connsiteX10" fmla="*/ 876049 w 6181725"/>
              <a:gd name="connsiteY10" fmla="*/ 3276067 h 3276600"/>
              <a:gd name="connsiteX11" fmla="*/ 752224 w 6181725"/>
              <a:gd name="connsiteY11" fmla="*/ 3276067 h 3276600"/>
              <a:gd name="connsiteX12" fmla="*/ 1133224 w 6181725"/>
              <a:gd name="connsiteY12" fmla="*/ 3266542 h 3276600"/>
              <a:gd name="connsiteX13" fmla="*/ 1257049 w 6181725"/>
              <a:gd name="connsiteY13" fmla="*/ 3266542 h 3276600"/>
              <a:gd name="connsiteX14" fmla="*/ 1257049 w 6181725"/>
              <a:gd name="connsiteY14" fmla="*/ 3276067 h 3276600"/>
              <a:gd name="connsiteX15" fmla="*/ 1133224 w 6181725"/>
              <a:gd name="connsiteY15" fmla="*/ 3276067 h 3276600"/>
              <a:gd name="connsiteX16" fmla="*/ 1514224 w 6181725"/>
              <a:gd name="connsiteY16" fmla="*/ 3237967 h 3276600"/>
              <a:gd name="connsiteX17" fmla="*/ 1628524 w 6181725"/>
              <a:gd name="connsiteY17" fmla="*/ 3237967 h 3276600"/>
              <a:gd name="connsiteX18" fmla="*/ 1628524 w 6181725"/>
              <a:gd name="connsiteY18" fmla="*/ 3276067 h 3276600"/>
              <a:gd name="connsiteX19" fmla="*/ 1514224 w 6181725"/>
              <a:gd name="connsiteY19" fmla="*/ 3276067 h 3276600"/>
              <a:gd name="connsiteX20" fmla="*/ 1895224 w 6181725"/>
              <a:gd name="connsiteY20" fmla="*/ 3123667 h 3276600"/>
              <a:gd name="connsiteX21" fmla="*/ 2009524 w 6181725"/>
              <a:gd name="connsiteY21" fmla="*/ 3123667 h 3276600"/>
              <a:gd name="connsiteX22" fmla="*/ 2009524 w 6181725"/>
              <a:gd name="connsiteY22" fmla="*/ 3276067 h 3276600"/>
              <a:gd name="connsiteX23" fmla="*/ 1895224 w 6181725"/>
              <a:gd name="connsiteY23" fmla="*/ 3276067 h 3276600"/>
              <a:gd name="connsiteX24" fmla="*/ 2276224 w 6181725"/>
              <a:gd name="connsiteY24" fmla="*/ 2828392 h 3276600"/>
              <a:gd name="connsiteX25" fmla="*/ 2390524 w 6181725"/>
              <a:gd name="connsiteY25" fmla="*/ 2828392 h 3276600"/>
              <a:gd name="connsiteX26" fmla="*/ 2390524 w 6181725"/>
              <a:gd name="connsiteY26" fmla="*/ 3276067 h 3276600"/>
              <a:gd name="connsiteX27" fmla="*/ 2276224 w 6181725"/>
              <a:gd name="connsiteY27" fmla="*/ 3276067 h 3276600"/>
              <a:gd name="connsiteX28" fmla="*/ 2647699 w 6181725"/>
              <a:gd name="connsiteY28" fmla="*/ 2209267 h 3276600"/>
              <a:gd name="connsiteX29" fmla="*/ 2771524 w 6181725"/>
              <a:gd name="connsiteY29" fmla="*/ 2209267 h 3276600"/>
              <a:gd name="connsiteX30" fmla="*/ 2771524 w 6181725"/>
              <a:gd name="connsiteY30" fmla="*/ 3276067 h 3276600"/>
              <a:gd name="connsiteX31" fmla="*/ 2647699 w 6181725"/>
              <a:gd name="connsiteY31" fmla="*/ 3276067 h 3276600"/>
              <a:gd name="connsiteX32" fmla="*/ 3028699 w 6181725"/>
              <a:gd name="connsiteY32" fmla="*/ 1285342 h 3276600"/>
              <a:gd name="connsiteX33" fmla="*/ 3152524 w 6181725"/>
              <a:gd name="connsiteY33" fmla="*/ 1285342 h 3276600"/>
              <a:gd name="connsiteX34" fmla="*/ 3152524 w 6181725"/>
              <a:gd name="connsiteY34" fmla="*/ 3276067 h 3276600"/>
              <a:gd name="connsiteX35" fmla="*/ 3028699 w 6181725"/>
              <a:gd name="connsiteY35" fmla="*/ 3276067 h 3276600"/>
              <a:gd name="connsiteX36" fmla="*/ 3409699 w 6181725"/>
              <a:gd name="connsiteY36" fmla="*/ 380467 h 3276600"/>
              <a:gd name="connsiteX37" fmla="*/ 3523999 w 6181725"/>
              <a:gd name="connsiteY37" fmla="*/ 380467 h 3276600"/>
              <a:gd name="connsiteX38" fmla="*/ 3523999 w 6181725"/>
              <a:gd name="connsiteY38" fmla="*/ 3276067 h 3276600"/>
              <a:gd name="connsiteX39" fmla="*/ 3409699 w 6181725"/>
              <a:gd name="connsiteY39" fmla="*/ 3276067 h 3276600"/>
              <a:gd name="connsiteX40" fmla="*/ 3790699 w 6181725"/>
              <a:gd name="connsiteY40" fmla="*/ -533 h 3276600"/>
              <a:gd name="connsiteX41" fmla="*/ 3904999 w 6181725"/>
              <a:gd name="connsiteY41" fmla="*/ -533 h 3276600"/>
              <a:gd name="connsiteX42" fmla="*/ 3904999 w 6181725"/>
              <a:gd name="connsiteY42" fmla="*/ 3276067 h 3276600"/>
              <a:gd name="connsiteX43" fmla="*/ 3790699 w 6181725"/>
              <a:gd name="connsiteY43" fmla="*/ 3276067 h 3276600"/>
              <a:gd name="connsiteX44" fmla="*/ 4162174 w 6181725"/>
              <a:gd name="connsiteY44" fmla="*/ 380467 h 3276600"/>
              <a:gd name="connsiteX45" fmla="*/ 4285999 w 6181725"/>
              <a:gd name="connsiteY45" fmla="*/ 380467 h 3276600"/>
              <a:gd name="connsiteX46" fmla="*/ 4285999 w 6181725"/>
              <a:gd name="connsiteY46" fmla="*/ 3276067 h 3276600"/>
              <a:gd name="connsiteX47" fmla="*/ 4162174 w 6181725"/>
              <a:gd name="connsiteY47" fmla="*/ 3276067 h 3276600"/>
              <a:gd name="connsiteX48" fmla="*/ 4543174 w 6181725"/>
              <a:gd name="connsiteY48" fmla="*/ 1285342 h 3276600"/>
              <a:gd name="connsiteX49" fmla="*/ 4666999 w 6181725"/>
              <a:gd name="connsiteY49" fmla="*/ 1285342 h 3276600"/>
              <a:gd name="connsiteX50" fmla="*/ 4666999 w 6181725"/>
              <a:gd name="connsiteY50" fmla="*/ 3276067 h 3276600"/>
              <a:gd name="connsiteX51" fmla="*/ 4543174 w 6181725"/>
              <a:gd name="connsiteY51" fmla="*/ 3276067 h 3276600"/>
              <a:gd name="connsiteX52" fmla="*/ 4924174 w 6181725"/>
              <a:gd name="connsiteY52" fmla="*/ 2209267 h 3276600"/>
              <a:gd name="connsiteX53" fmla="*/ 5038474 w 6181725"/>
              <a:gd name="connsiteY53" fmla="*/ 2209267 h 3276600"/>
              <a:gd name="connsiteX54" fmla="*/ 5038474 w 6181725"/>
              <a:gd name="connsiteY54" fmla="*/ 3276067 h 3276600"/>
              <a:gd name="connsiteX55" fmla="*/ 4924174 w 6181725"/>
              <a:gd name="connsiteY55" fmla="*/ 3276067 h 3276600"/>
              <a:gd name="connsiteX56" fmla="*/ 5305174 w 6181725"/>
              <a:gd name="connsiteY56" fmla="*/ 2828392 h 3276600"/>
              <a:gd name="connsiteX57" fmla="*/ 5419474 w 6181725"/>
              <a:gd name="connsiteY57" fmla="*/ 2828392 h 3276600"/>
              <a:gd name="connsiteX58" fmla="*/ 5419474 w 6181725"/>
              <a:gd name="connsiteY58" fmla="*/ 3276067 h 3276600"/>
              <a:gd name="connsiteX59" fmla="*/ 5305174 w 6181725"/>
              <a:gd name="connsiteY59" fmla="*/ 3276067 h 3276600"/>
              <a:gd name="connsiteX60" fmla="*/ 5676649 w 6181725"/>
              <a:gd name="connsiteY60" fmla="*/ 3123667 h 3276600"/>
              <a:gd name="connsiteX61" fmla="*/ 5800474 w 6181725"/>
              <a:gd name="connsiteY61" fmla="*/ 3123667 h 3276600"/>
              <a:gd name="connsiteX62" fmla="*/ 5800474 w 6181725"/>
              <a:gd name="connsiteY62" fmla="*/ 3276067 h 3276600"/>
              <a:gd name="connsiteX63" fmla="*/ 5676649 w 6181725"/>
              <a:gd name="connsiteY63" fmla="*/ 3276067 h 3276600"/>
              <a:gd name="connsiteX64" fmla="*/ 6057649 w 6181725"/>
              <a:gd name="connsiteY64" fmla="*/ 3237967 h 3276600"/>
              <a:gd name="connsiteX65" fmla="*/ 6181474 w 6181725"/>
              <a:gd name="connsiteY65" fmla="*/ 3237967 h 3276600"/>
              <a:gd name="connsiteX66" fmla="*/ 6181474 w 6181725"/>
              <a:gd name="connsiteY66" fmla="*/ 3276067 h 3276600"/>
              <a:gd name="connsiteX67" fmla="*/ 6057649 w 6181725"/>
              <a:gd name="connsiteY67" fmla="*/ 3276067 h 327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6181725" h="3276600">
                <a:moveTo>
                  <a:pt x="-251" y="3266542"/>
                </a:moveTo>
                <a:lnTo>
                  <a:pt x="114049" y="3266542"/>
                </a:lnTo>
                <a:lnTo>
                  <a:pt x="114049" y="3276067"/>
                </a:lnTo>
                <a:lnTo>
                  <a:pt x="-251" y="3276067"/>
                </a:lnTo>
                <a:close/>
                <a:moveTo>
                  <a:pt x="380749" y="3266542"/>
                </a:moveTo>
                <a:lnTo>
                  <a:pt x="495049" y="3266542"/>
                </a:lnTo>
                <a:lnTo>
                  <a:pt x="495049" y="3276067"/>
                </a:lnTo>
                <a:lnTo>
                  <a:pt x="380749" y="3276067"/>
                </a:lnTo>
                <a:close/>
                <a:moveTo>
                  <a:pt x="752224" y="3266542"/>
                </a:moveTo>
                <a:lnTo>
                  <a:pt x="876049" y="3266542"/>
                </a:lnTo>
                <a:lnTo>
                  <a:pt x="876049" y="3276067"/>
                </a:lnTo>
                <a:lnTo>
                  <a:pt x="752224" y="3276067"/>
                </a:lnTo>
                <a:close/>
                <a:moveTo>
                  <a:pt x="1133224" y="3266542"/>
                </a:moveTo>
                <a:lnTo>
                  <a:pt x="1257049" y="3266542"/>
                </a:lnTo>
                <a:lnTo>
                  <a:pt x="1257049" y="3276067"/>
                </a:lnTo>
                <a:lnTo>
                  <a:pt x="1133224" y="3276067"/>
                </a:lnTo>
                <a:close/>
                <a:moveTo>
                  <a:pt x="1514224" y="3237967"/>
                </a:moveTo>
                <a:lnTo>
                  <a:pt x="1628524" y="3237967"/>
                </a:lnTo>
                <a:lnTo>
                  <a:pt x="1628524" y="3276067"/>
                </a:lnTo>
                <a:lnTo>
                  <a:pt x="1514224" y="3276067"/>
                </a:lnTo>
                <a:close/>
                <a:moveTo>
                  <a:pt x="1895224" y="3123667"/>
                </a:moveTo>
                <a:lnTo>
                  <a:pt x="2009524" y="3123667"/>
                </a:lnTo>
                <a:lnTo>
                  <a:pt x="2009524" y="3276067"/>
                </a:lnTo>
                <a:lnTo>
                  <a:pt x="1895224" y="3276067"/>
                </a:lnTo>
                <a:close/>
                <a:moveTo>
                  <a:pt x="2276224" y="2828392"/>
                </a:moveTo>
                <a:lnTo>
                  <a:pt x="2390524" y="2828392"/>
                </a:lnTo>
                <a:lnTo>
                  <a:pt x="2390524" y="3276067"/>
                </a:lnTo>
                <a:lnTo>
                  <a:pt x="2276224" y="3276067"/>
                </a:lnTo>
                <a:close/>
                <a:moveTo>
                  <a:pt x="2647699" y="2209267"/>
                </a:moveTo>
                <a:lnTo>
                  <a:pt x="2771524" y="2209267"/>
                </a:lnTo>
                <a:lnTo>
                  <a:pt x="2771524" y="3276067"/>
                </a:lnTo>
                <a:lnTo>
                  <a:pt x="2647699" y="3276067"/>
                </a:lnTo>
                <a:close/>
                <a:moveTo>
                  <a:pt x="3028699" y="1285342"/>
                </a:moveTo>
                <a:lnTo>
                  <a:pt x="3152524" y="1285342"/>
                </a:lnTo>
                <a:lnTo>
                  <a:pt x="3152524" y="3276067"/>
                </a:lnTo>
                <a:lnTo>
                  <a:pt x="3028699" y="3276067"/>
                </a:lnTo>
                <a:close/>
                <a:moveTo>
                  <a:pt x="3409699" y="380467"/>
                </a:moveTo>
                <a:lnTo>
                  <a:pt x="3523999" y="380467"/>
                </a:lnTo>
                <a:lnTo>
                  <a:pt x="3523999" y="3276067"/>
                </a:lnTo>
                <a:lnTo>
                  <a:pt x="3409699" y="3276067"/>
                </a:lnTo>
                <a:close/>
                <a:moveTo>
                  <a:pt x="3790699" y="-533"/>
                </a:moveTo>
                <a:lnTo>
                  <a:pt x="3904999" y="-533"/>
                </a:lnTo>
                <a:lnTo>
                  <a:pt x="3904999" y="3276067"/>
                </a:lnTo>
                <a:lnTo>
                  <a:pt x="3790699" y="3276067"/>
                </a:lnTo>
                <a:close/>
                <a:moveTo>
                  <a:pt x="4162174" y="380467"/>
                </a:moveTo>
                <a:lnTo>
                  <a:pt x="4285999" y="380467"/>
                </a:lnTo>
                <a:lnTo>
                  <a:pt x="4285999" y="3276067"/>
                </a:lnTo>
                <a:lnTo>
                  <a:pt x="4162174" y="3276067"/>
                </a:lnTo>
                <a:close/>
                <a:moveTo>
                  <a:pt x="4543174" y="1285342"/>
                </a:moveTo>
                <a:lnTo>
                  <a:pt x="4666999" y="1285342"/>
                </a:lnTo>
                <a:lnTo>
                  <a:pt x="4666999" y="3276067"/>
                </a:lnTo>
                <a:lnTo>
                  <a:pt x="4543174" y="3276067"/>
                </a:lnTo>
                <a:close/>
                <a:moveTo>
                  <a:pt x="4924174" y="2209267"/>
                </a:moveTo>
                <a:lnTo>
                  <a:pt x="5038474" y="2209267"/>
                </a:lnTo>
                <a:lnTo>
                  <a:pt x="5038474" y="3276067"/>
                </a:lnTo>
                <a:lnTo>
                  <a:pt x="4924174" y="3276067"/>
                </a:lnTo>
                <a:close/>
                <a:moveTo>
                  <a:pt x="5305174" y="2828392"/>
                </a:moveTo>
                <a:lnTo>
                  <a:pt x="5419474" y="2828392"/>
                </a:lnTo>
                <a:lnTo>
                  <a:pt x="5419474" y="3276067"/>
                </a:lnTo>
                <a:lnTo>
                  <a:pt x="5305174" y="3276067"/>
                </a:lnTo>
                <a:close/>
                <a:moveTo>
                  <a:pt x="5676649" y="3123667"/>
                </a:moveTo>
                <a:lnTo>
                  <a:pt x="5800474" y="3123667"/>
                </a:lnTo>
                <a:lnTo>
                  <a:pt x="5800474" y="3276067"/>
                </a:lnTo>
                <a:lnTo>
                  <a:pt x="5676649" y="3276067"/>
                </a:lnTo>
                <a:close/>
                <a:moveTo>
                  <a:pt x="6057649" y="3237967"/>
                </a:moveTo>
                <a:lnTo>
                  <a:pt x="6181474" y="3237967"/>
                </a:lnTo>
                <a:lnTo>
                  <a:pt x="6181474" y="3276067"/>
                </a:lnTo>
                <a:lnTo>
                  <a:pt x="6057649" y="3276067"/>
                </a:lnTo>
                <a:close/>
              </a:path>
            </a:pathLst>
          </a:custGeom>
          <a:solidFill>
            <a:srgbClr val="FF0000"/>
          </a:solidFill>
          <a:ln w="9525" cap="flat">
            <a:solidFill>
              <a:srgbClr val="FF0000"/>
            </a:solidFill>
            <a:prstDash val="solid"/>
            <a:miter/>
          </a:ln>
        </p:spPr>
        <p:txBody>
          <a:bodyPr rtlCol="0" anchor="ctr"/>
          <a:lstStyle/>
          <a:p>
            <a:endParaRPr lang="ja-JP" altLang="en-US"/>
          </a:p>
        </p:txBody>
      </p:sp>
    </p:spTree>
    <p:extLst>
      <p:ext uri="{BB962C8B-B14F-4D97-AF65-F5344CB8AC3E}">
        <p14:creationId xmlns:p14="http://schemas.microsoft.com/office/powerpoint/2010/main" val="1858477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Rectangle 9"/>
          <p:cNvSpPr>
            <a:spLocks noGrp="1" noChangeArrowheads="1"/>
          </p:cNvSpPr>
          <p:nvPr>
            <p:ph idx="1"/>
          </p:nvPr>
        </p:nvSpPr>
        <p:spPr>
          <a:xfrm>
            <a:off x="250825" y="908050"/>
            <a:ext cx="5903087" cy="5400675"/>
          </a:xfrm>
        </p:spPr>
        <p:txBody>
          <a:bodyPr/>
          <a:lstStyle/>
          <a:p>
            <a:pPr eaLnBrk="1" hangingPunct="1"/>
            <a:r>
              <a:rPr lang="en-US" altLang="ja-JP" dirty="0"/>
              <a:t>He-Ne</a:t>
            </a:r>
            <a:r>
              <a:rPr lang="ja-JP" altLang="en-US" dirty="0"/>
              <a:t>レーザを利用したものが多い</a:t>
            </a:r>
          </a:p>
          <a:p>
            <a:pPr lvl="1" eaLnBrk="1" hangingPunct="1"/>
            <a:r>
              <a:rPr lang="ja-JP" altLang="en-US" dirty="0"/>
              <a:t>可視光，信頼性，低価格</a:t>
            </a:r>
          </a:p>
          <a:p>
            <a:pPr eaLnBrk="1" hangingPunct="1"/>
            <a:r>
              <a:rPr lang="ja-JP" altLang="en-US" dirty="0"/>
              <a:t>安定化が必要</a:t>
            </a:r>
            <a:endParaRPr lang="en-US" altLang="ja-JP" dirty="0"/>
          </a:p>
          <a:p>
            <a:pPr lvl="1"/>
            <a:r>
              <a:rPr lang="ja-JP" altLang="en-US" dirty="0"/>
              <a:t>安定化しないと</a:t>
            </a:r>
            <a:r>
              <a:rPr lang="en-US" altLang="ja-JP" dirty="0"/>
              <a:t>10</a:t>
            </a:r>
            <a:r>
              <a:rPr lang="en-US" altLang="ja-JP" baseline="30000" dirty="0">
                <a:effectLst/>
                <a:ea typeface="ＭＳ 明朝" panose="02020609040205080304" pitchFamily="17" charset="-128"/>
              </a:rPr>
              <a:t>−</a:t>
            </a:r>
            <a:r>
              <a:rPr lang="en-US" altLang="ja-JP" baseline="30000" dirty="0"/>
              <a:t>6</a:t>
            </a:r>
            <a:r>
              <a:rPr lang="ja-JP" altLang="en-US" dirty="0"/>
              <a:t>（</a:t>
            </a:r>
            <a:r>
              <a:rPr lang="en-US" altLang="ja-JP" dirty="0"/>
              <a:t>10</a:t>
            </a:r>
            <a:r>
              <a:rPr lang="en-US" altLang="ja-JP" baseline="30000" dirty="0">
                <a:effectLst/>
                <a:ea typeface="ＭＳ 明朝" panose="02020609040205080304" pitchFamily="17" charset="-128"/>
              </a:rPr>
              <a:t>−</a:t>
            </a:r>
            <a:r>
              <a:rPr lang="en-US" altLang="ja-JP" baseline="30000" dirty="0"/>
              <a:t>6</a:t>
            </a:r>
            <a:r>
              <a:rPr lang="en-US" altLang="ja-JP" dirty="0"/>
              <a:t> = 1 ppm</a:t>
            </a:r>
            <a:r>
              <a:rPr lang="ja-JP" altLang="en-US" dirty="0"/>
              <a:t>）</a:t>
            </a:r>
          </a:p>
          <a:p>
            <a:pPr lvl="1" eaLnBrk="1" hangingPunct="1"/>
            <a:r>
              <a:rPr lang="ja-JP" altLang="en-US" dirty="0"/>
              <a:t>安定化手法：ピーク出力法，ラムディップ法，ゼーマン法，</a:t>
            </a:r>
            <a:r>
              <a:rPr lang="en-US" altLang="ja-JP" dirty="0"/>
              <a:t>2</a:t>
            </a:r>
            <a:r>
              <a:rPr lang="ja-JP" altLang="en-US" dirty="0"/>
              <a:t>モード法</a:t>
            </a:r>
          </a:p>
          <a:p>
            <a:pPr eaLnBrk="1" hangingPunct="1"/>
            <a:r>
              <a:rPr lang="en-US" altLang="ja-JP" dirty="0"/>
              <a:t>HP</a:t>
            </a:r>
            <a:r>
              <a:rPr lang="ja-JP" altLang="en-US" dirty="0"/>
              <a:t>（</a:t>
            </a:r>
            <a:r>
              <a:rPr lang="en-US" altLang="ja-JP" dirty="0"/>
              <a:t>Hewlett Packard</a:t>
            </a:r>
            <a:r>
              <a:rPr lang="ja-JP" altLang="en-US" dirty="0"/>
              <a:t>社）のレーザ測長機（</a:t>
            </a:r>
            <a:r>
              <a:rPr lang="en-US" altLang="ja-JP" dirty="0"/>
              <a:t>HP5519A</a:t>
            </a:r>
            <a:r>
              <a:rPr lang="ja-JP" altLang="en-US" dirty="0"/>
              <a:t>）</a:t>
            </a:r>
          </a:p>
          <a:p>
            <a:pPr lvl="1" eaLnBrk="1" hangingPunct="1"/>
            <a:r>
              <a:rPr lang="en-US" altLang="ja-JP" dirty="0"/>
              <a:t>1970</a:t>
            </a:r>
            <a:r>
              <a:rPr lang="ja-JP" altLang="en-US" dirty="0"/>
              <a:t>年からゼーマン法を利用，サーマルチューニングする</a:t>
            </a:r>
          </a:p>
          <a:p>
            <a:pPr lvl="1" eaLnBrk="1" hangingPunct="1"/>
            <a:r>
              <a:rPr lang="ja-JP" altLang="en-US" dirty="0"/>
              <a:t>真空中の波長</a:t>
            </a:r>
            <a:r>
              <a:rPr lang="en-US" altLang="ja-JP" dirty="0"/>
              <a:t>: 632.991384 nm</a:t>
            </a:r>
          </a:p>
          <a:p>
            <a:pPr lvl="1" eaLnBrk="1" hangingPunct="1"/>
            <a:r>
              <a:rPr lang="ja-JP" altLang="en-US" dirty="0"/>
              <a:t>短期波長安定度：</a:t>
            </a:r>
            <a:r>
              <a:rPr lang="en-US" altLang="ja-JP" dirty="0"/>
              <a:t> </a:t>
            </a:r>
            <a:r>
              <a:rPr lang="en-US" altLang="ja-JP" dirty="0">
                <a:latin typeface="Cambria Math" panose="02040503050406030204" pitchFamily="18" charset="0"/>
                <a:ea typeface="Cambria Math" panose="02040503050406030204" pitchFamily="18" charset="0"/>
              </a:rPr>
              <a:t>±</a:t>
            </a:r>
            <a:r>
              <a:rPr lang="en-US" altLang="ja-JP" dirty="0"/>
              <a:t>0.002 ppm</a:t>
            </a:r>
          </a:p>
          <a:p>
            <a:pPr lvl="1" eaLnBrk="1" hangingPunct="1"/>
            <a:r>
              <a:rPr lang="ja-JP" altLang="en-US" dirty="0"/>
              <a:t>長期波長安定度：</a:t>
            </a:r>
            <a:r>
              <a:rPr lang="en-US" altLang="ja-JP" dirty="0"/>
              <a:t> </a:t>
            </a:r>
            <a:r>
              <a:rPr lang="en-US" altLang="ja-JP" dirty="0">
                <a:latin typeface="Cambria Math" panose="02040503050406030204" pitchFamily="18" charset="0"/>
                <a:ea typeface="Cambria Math" panose="02040503050406030204" pitchFamily="18" charset="0"/>
              </a:rPr>
              <a:t>±</a:t>
            </a:r>
            <a:r>
              <a:rPr lang="en-US" altLang="ja-JP" dirty="0"/>
              <a:t>0.02 ppm</a:t>
            </a:r>
          </a:p>
          <a:p>
            <a:pPr lvl="1" eaLnBrk="1" hangingPunct="1"/>
            <a:r>
              <a:rPr lang="en-US" altLang="ja-JP" dirty="0"/>
              <a:t>HP</a:t>
            </a:r>
            <a:r>
              <a:rPr lang="ja-JP" altLang="en-US" dirty="0"/>
              <a:t>→アジレント→キーサイトと製作会社が変化している</a:t>
            </a:r>
            <a:endParaRPr lang="en-US" altLang="ja-JP" dirty="0"/>
          </a:p>
        </p:txBody>
      </p:sp>
      <p:sp>
        <p:nvSpPr>
          <p:cNvPr id="735240" name="Rectangle 8"/>
          <p:cNvSpPr>
            <a:spLocks noGrp="1" noChangeArrowheads="1"/>
          </p:cNvSpPr>
          <p:nvPr>
            <p:ph type="title"/>
          </p:nvPr>
        </p:nvSpPr>
        <p:spPr/>
        <p:txBody>
          <a:bodyPr/>
          <a:lstStyle/>
          <a:p>
            <a:pPr eaLnBrk="1" hangingPunct="1">
              <a:defRPr/>
            </a:pPr>
            <a:r>
              <a:rPr lang="ja-JP" altLang="en-US" dirty="0"/>
              <a:t>市販のレーザ測長機</a:t>
            </a:r>
            <a:endParaRPr lang="en-US" altLang="ja-JP" dirty="0"/>
          </a:p>
        </p:txBody>
      </p:sp>
      <p:sp>
        <p:nvSpPr>
          <p:cNvPr id="6" name="日付プレースホルダ 3"/>
          <p:cNvSpPr>
            <a:spLocks noGrp="1"/>
          </p:cNvSpPr>
          <p:nvPr>
            <p:ph type="dt" sz="half" idx="10"/>
          </p:nvPr>
        </p:nvSpPr>
        <p:spPr/>
        <p:txBody>
          <a:bodyPr/>
          <a:lstStyle/>
          <a:p>
            <a:pPr>
              <a:defRPr/>
            </a:pPr>
            <a:r>
              <a:rPr lang="en-US" altLang="ja-JP"/>
              <a:t>2022-4-19</a:t>
            </a:r>
          </a:p>
        </p:txBody>
      </p:sp>
      <p:sp>
        <p:nvSpPr>
          <p:cNvPr id="7"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8" name="スライド番号プレースホルダ 5"/>
          <p:cNvSpPr>
            <a:spLocks noGrp="1"/>
          </p:cNvSpPr>
          <p:nvPr>
            <p:ph type="sldNum" sz="quarter" idx="12"/>
          </p:nvPr>
        </p:nvSpPr>
        <p:spPr/>
        <p:txBody>
          <a:bodyPr/>
          <a:lstStyle/>
          <a:p>
            <a:pPr>
              <a:defRPr/>
            </a:pPr>
            <a:fld id="{B99AA524-B404-48C1-8044-A17334A4EB5C}" type="slidenum">
              <a:rPr lang="en-US" altLang="ja-JP"/>
              <a:pPr>
                <a:defRPr/>
              </a:pPr>
              <a:t>29</a:t>
            </a:fld>
            <a:endParaRPr lang="en-US" altLang="ja-JP"/>
          </a:p>
        </p:txBody>
      </p:sp>
      <p:pic>
        <p:nvPicPr>
          <p:cNvPr id="36871" name="Picture 4" descr="img-HP5519A-1sm"/>
          <p:cNvPicPr>
            <a:picLocks noChangeAspect="1" noChangeArrowheads="1"/>
          </p:cNvPicPr>
          <p:nvPr/>
        </p:nvPicPr>
        <p:blipFill>
          <a:blip r:embed="rId3" cstate="print"/>
          <a:srcRect/>
          <a:stretch>
            <a:fillRect/>
          </a:stretch>
        </p:blipFill>
        <p:spPr bwMode="auto">
          <a:xfrm>
            <a:off x="6300546" y="1051452"/>
            <a:ext cx="2668438" cy="2429644"/>
          </a:xfrm>
          <a:prstGeom prst="rect">
            <a:avLst/>
          </a:prstGeom>
          <a:noFill/>
          <a:ln w="9525">
            <a:noFill/>
            <a:miter lim="800000"/>
            <a:headEnd/>
            <a:tailEnd/>
          </a:ln>
        </p:spPr>
      </p:pic>
      <p:pic>
        <p:nvPicPr>
          <p:cNvPr id="36872" name="Picture 5" descr="img-HP5529B-1sm"/>
          <p:cNvPicPr>
            <a:picLocks noChangeAspect="1" noChangeArrowheads="1"/>
          </p:cNvPicPr>
          <p:nvPr/>
        </p:nvPicPr>
        <p:blipFill>
          <a:blip r:embed="rId4" cstate="print"/>
          <a:srcRect/>
          <a:stretch>
            <a:fillRect/>
          </a:stretch>
        </p:blipFill>
        <p:spPr bwMode="auto">
          <a:xfrm>
            <a:off x="6300545" y="3518799"/>
            <a:ext cx="2668439" cy="2221172"/>
          </a:xfrm>
          <a:prstGeom prst="rect">
            <a:avLst/>
          </a:prstGeom>
          <a:noFill/>
          <a:ln w="9525">
            <a:noFill/>
            <a:miter lim="800000"/>
            <a:headEnd/>
            <a:tailEnd/>
          </a:ln>
        </p:spPr>
      </p:pic>
      <p:sp>
        <p:nvSpPr>
          <p:cNvPr id="2" name="テキスト ボックス 1">
            <a:extLst>
              <a:ext uri="{FF2B5EF4-FFF2-40B4-BE49-F238E27FC236}">
                <a16:creationId xmlns:a16="http://schemas.microsoft.com/office/drawing/2014/main" id="{5379941C-2AF4-4AD7-9D9C-714A16397979}"/>
              </a:ext>
            </a:extLst>
          </p:cNvPr>
          <p:cNvSpPr txBox="1"/>
          <p:nvPr/>
        </p:nvSpPr>
        <p:spPr>
          <a:xfrm>
            <a:off x="6254826" y="6103209"/>
            <a:ext cx="2820838" cy="246221"/>
          </a:xfrm>
          <a:prstGeom prst="rect">
            <a:avLst/>
          </a:prstGeom>
          <a:noFill/>
        </p:spPr>
        <p:txBody>
          <a:bodyPr wrap="square" rtlCol="0">
            <a:spAutoFit/>
          </a:bodyPr>
          <a:lstStyle/>
          <a:p>
            <a:r>
              <a:rPr lang="en-US" altLang="ja-JP" sz="1000" dirty="0"/>
              <a:t>Hewlett Packard</a:t>
            </a:r>
            <a:r>
              <a:rPr lang="ja-JP" altLang="en-US" sz="1000" dirty="0"/>
              <a:t>社古いカタログより</a:t>
            </a:r>
            <a:endParaRPr kumimoji="1" lang="ja-JP" altLang="en-US" sz="1000" dirty="0"/>
          </a:p>
        </p:txBody>
      </p:sp>
      <p:sp>
        <p:nvSpPr>
          <p:cNvPr id="10" name="テキスト ボックス 9">
            <a:extLst>
              <a:ext uri="{FF2B5EF4-FFF2-40B4-BE49-F238E27FC236}">
                <a16:creationId xmlns:a16="http://schemas.microsoft.com/office/drawing/2014/main" id="{44D3DBDF-2326-47A2-B957-DD9B7B10A9CD}"/>
              </a:ext>
            </a:extLst>
          </p:cNvPr>
          <p:cNvSpPr txBox="1"/>
          <p:nvPr/>
        </p:nvSpPr>
        <p:spPr>
          <a:xfrm>
            <a:off x="6245578" y="5755737"/>
            <a:ext cx="2788694" cy="369332"/>
          </a:xfrm>
          <a:prstGeom prst="rect">
            <a:avLst/>
          </a:prstGeom>
          <a:noFill/>
        </p:spPr>
        <p:txBody>
          <a:bodyPr wrap="square" rtlCol="0">
            <a:spAutoFit/>
          </a:bodyPr>
          <a:lstStyle/>
          <a:p>
            <a:r>
              <a:rPr lang="ja-JP" altLang="en-US" dirty="0"/>
              <a:t>レーザ測長機の例</a:t>
            </a:r>
            <a:endParaRPr kumimoji="1" lang="ja-JP" altLang="en-US" dirty="0"/>
          </a:p>
        </p:txBody>
      </p:sp>
    </p:spTree>
    <p:extLst>
      <p:ext uri="{BB962C8B-B14F-4D97-AF65-F5344CB8AC3E}">
        <p14:creationId xmlns:p14="http://schemas.microsoft.com/office/powerpoint/2010/main" val="2357535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01C4977C-E986-4481-87E8-15A722EC442A}"/>
              </a:ext>
            </a:extLst>
          </p:cNvPr>
          <p:cNvSpPr>
            <a:spLocks noGrp="1"/>
          </p:cNvSpPr>
          <p:nvPr>
            <p:ph type="title"/>
          </p:nvPr>
        </p:nvSpPr>
        <p:spPr/>
        <p:txBody>
          <a:bodyPr/>
          <a:lstStyle/>
          <a:p>
            <a:r>
              <a:rPr lang="ja-JP" altLang="en-US" dirty="0"/>
              <a:t>メモ</a:t>
            </a:r>
            <a:r>
              <a:rPr kumimoji="1" lang="ja-JP" altLang="en-US" dirty="0"/>
              <a:t>：長さの歴史，長さのトレーサビリティ</a:t>
            </a:r>
          </a:p>
        </p:txBody>
      </p:sp>
      <p:sp>
        <p:nvSpPr>
          <p:cNvPr id="4" name="日付プレースホルダー 3">
            <a:extLst>
              <a:ext uri="{FF2B5EF4-FFF2-40B4-BE49-F238E27FC236}">
                <a16:creationId xmlns:a16="http://schemas.microsoft.com/office/drawing/2014/main" id="{CDBD75B4-0BC9-4512-91FB-C5D3B0BCF2A4}"/>
              </a:ext>
            </a:extLst>
          </p:cNvPr>
          <p:cNvSpPr>
            <a:spLocks noGrp="1"/>
          </p:cNvSpPr>
          <p:nvPr>
            <p:ph type="dt" sz="half" idx="10"/>
          </p:nvPr>
        </p:nvSpPr>
        <p:spPr/>
        <p:txBody>
          <a:bodyPr/>
          <a:lstStyle/>
          <a:p>
            <a:pPr>
              <a:defRPr/>
            </a:pPr>
            <a:r>
              <a:rPr lang="en-US" altLang="ja-JP"/>
              <a:t>2022-4-19</a:t>
            </a:r>
          </a:p>
        </p:txBody>
      </p:sp>
      <p:sp>
        <p:nvSpPr>
          <p:cNvPr id="5" name="フッター プレースホルダー 4">
            <a:extLst>
              <a:ext uri="{FF2B5EF4-FFF2-40B4-BE49-F238E27FC236}">
                <a16:creationId xmlns:a16="http://schemas.microsoft.com/office/drawing/2014/main" id="{07A7C7BB-3F07-4247-B417-9ED7010DA652}"/>
              </a:ext>
            </a:extLst>
          </p:cNvPr>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dirty="0"/>
          </a:p>
        </p:txBody>
      </p:sp>
      <p:sp>
        <p:nvSpPr>
          <p:cNvPr id="6" name="スライド番号プレースホルダー 5">
            <a:extLst>
              <a:ext uri="{FF2B5EF4-FFF2-40B4-BE49-F238E27FC236}">
                <a16:creationId xmlns:a16="http://schemas.microsoft.com/office/drawing/2014/main" id="{7873F037-461C-4E6F-B5ED-D872EC9A2817}"/>
              </a:ext>
            </a:extLst>
          </p:cNvPr>
          <p:cNvSpPr>
            <a:spLocks noGrp="1"/>
          </p:cNvSpPr>
          <p:nvPr>
            <p:ph type="sldNum" sz="quarter" idx="12"/>
          </p:nvPr>
        </p:nvSpPr>
        <p:spPr/>
        <p:txBody>
          <a:bodyPr/>
          <a:lstStyle/>
          <a:p>
            <a:pPr>
              <a:defRPr/>
            </a:pPr>
            <a:fld id="{DB48CCE9-0707-4954-B9B6-E1BBBD99A5CF}" type="slidenum">
              <a:rPr lang="en-US" altLang="ja-JP" smtClean="0"/>
              <a:pPr>
                <a:defRPr/>
              </a:pPr>
              <a:t>3</a:t>
            </a:fld>
            <a:endParaRPr lang="en-US" altLang="ja-JP"/>
          </a:p>
        </p:txBody>
      </p:sp>
      <p:sp>
        <p:nvSpPr>
          <p:cNvPr id="2" name="コンテンツ プレースホルダー 1">
            <a:extLst>
              <a:ext uri="{FF2B5EF4-FFF2-40B4-BE49-F238E27FC236}">
                <a16:creationId xmlns:a16="http://schemas.microsoft.com/office/drawing/2014/main" id="{FB78B330-CFC4-42F0-A442-DFFAC39104AA}"/>
              </a:ext>
            </a:extLst>
          </p:cNvPr>
          <p:cNvSpPr>
            <a:spLocks noGrp="1"/>
          </p:cNvSpPr>
          <p:nvPr>
            <p:ph idx="1"/>
          </p:nvPr>
        </p:nvSpPr>
        <p:spPr/>
        <p:txBody>
          <a:bodyPr/>
          <a:lstStyle/>
          <a:p>
            <a:pPr eaLnBrk="1" hangingPunct="1"/>
            <a:r>
              <a:rPr lang="ja-JP" altLang="en-US" dirty="0"/>
              <a:t>長さの歴史</a:t>
            </a:r>
            <a:endParaRPr lang="en-US" altLang="ja-JP" dirty="0"/>
          </a:p>
          <a:p>
            <a:pPr lvl="1"/>
            <a:r>
              <a:rPr lang="ja-JP" altLang="en-US" dirty="0"/>
              <a:t>過去からメートルが決まるまでの歴史</a:t>
            </a:r>
            <a:endParaRPr lang="en-US" altLang="ja-JP" dirty="0"/>
          </a:p>
          <a:p>
            <a:pPr lvl="1" eaLnBrk="1" hangingPunct="1"/>
            <a:r>
              <a:rPr lang="ja-JP" altLang="en-US" dirty="0"/>
              <a:t>産業革命以降の世界の産業が要求した→グローバリゼーションに標準，単位の統一は不可欠</a:t>
            </a:r>
          </a:p>
          <a:p>
            <a:pPr eaLnBrk="1" hangingPunct="1"/>
            <a:r>
              <a:rPr lang="ja-JP" altLang="en-US" dirty="0"/>
              <a:t>メートルの定義は歴史的に変化</a:t>
            </a:r>
          </a:p>
          <a:p>
            <a:pPr lvl="1" eaLnBrk="1" hangingPunct="1"/>
            <a:r>
              <a:rPr lang="ja-JP" altLang="en-US" dirty="0"/>
              <a:t>メートル原器→光の波長→光の速度と変化した</a:t>
            </a:r>
            <a:endParaRPr lang="en-US" altLang="ja-JP" dirty="0"/>
          </a:p>
          <a:p>
            <a:pPr lvl="1" eaLnBrk="1" hangingPunct="1"/>
            <a:r>
              <a:rPr lang="ja-JP" altLang="en-US" dirty="0"/>
              <a:t>光の速度による定義は，たぶん今後も変わらない</a:t>
            </a:r>
          </a:p>
          <a:p>
            <a:pPr lvl="1"/>
            <a:r>
              <a:rPr lang="ja-JP" altLang="en-US" dirty="0"/>
              <a:t>光の波長の定義以降，メートルの定義は量子化されている．</a:t>
            </a:r>
          </a:p>
          <a:p>
            <a:pPr marL="457200" indent="-457200" eaLnBrk="1" hangingPunct="1"/>
            <a:r>
              <a:rPr lang="ja-JP" altLang="en-US" dirty="0"/>
              <a:t>長さのトレーサビリティ体系</a:t>
            </a:r>
            <a:endParaRPr lang="en-US" altLang="ja-JP" dirty="0"/>
          </a:p>
          <a:p>
            <a:pPr marL="895350" lvl="1" indent="-457200"/>
            <a:r>
              <a:rPr lang="ja-JP" altLang="en-US" dirty="0"/>
              <a:t>特定標準器は，光周波数コムレーザになった（</a:t>
            </a:r>
            <a:r>
              <a:rPr lang="en-US" altLang="ja-JP" dirty="0"/>
              <a:t>2009</a:t>
            </a:r>
            <a:r>
              <a:rPr lang="ja-JP" altLang="en-US" dirty="0"/>
              <a:t>年）</a:t>
            </a:r>
            <a:endParaRPr lang="en-US" altLang="ja-JP" baseline="30000" dirty="0"/>
          </a:p>
          <a:p>
            <a:pPr marL="895350" lvl="1" indent="-457200"/>
            <a:r>
              <a:rPr lang="ja-JP" altLang="en-US" dirty="0"/>
              <a:t>レーザ測長機，ブロックゲージ，標準尺などを経由して，測定機器，ものさしが校正される</a:t>
            </a:r>
            <a:endParaRPr lang="en-US" altLang="ja-JP" dirty="0"/>
          </a:p>
        </p:txBody>
      </p:sp>
    </p:spTree>
    <p:extLst>
      <p:ext uri="{BB962C8B-B14F-4D97-AF65-F5344CB8AC3E}">
        <p14:creationId xmlns:p14="http://schemas.microsoft.com/office/powerpoint/2010/main" val="3218786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7"/>
          <p:cNvSpPr>
            <a:spLocks noGrp="1" noChangeArrowheads="1"/>
          </p:cNvSpPr>
          <p:nvPr>
            <p:ph idx="1"/>
          </p:nvPr>
        </p:nvSpPr>
        <p:spPr/>
        <p:txBody>
          <a:bodyPr/>
          <a:lstStyle/>
          <a:p>
            <a:pPr eaLnBrk="1" hangingPunct="1"/>
            <a:r>
              <a:rPr lang="en-US" altLang="ja-JP" dirty="0"/>
              <a:t>100 mm </a:t>
            </a:r>
            <a:r>
              <a:rPr lang="ja-JP" altLang="en-US" dirty="0"/>
              <a:t>のブロックゲージの寸法偏差</a:t>
            </a:r>
          </a:p>
          <a:p>
            <a:pPr lvl="1" eaLnBrk="1" hangingPunct="1"/>
            <a:r>
              <a:rPr lang="en-US" altLang="ja-JP" dirty="0"/>
              <a:t>K</a:t>
            </a:r>
            <a:r>
              <a:rPr lang="ja-JP" altLang="en-US" dirty="0"/>
              <a:t>級 </a:t>
            </a:r>
            <a:r>
              <a:rPr lang="en-US" altLang="ja-JP" dirty="0"/>
              <a:t>0.07 </a:t>
            </a:r>
            <a:r>
              <a:rPr lang="en-US" altLang="ja-JP" dirty="0">
                <a:cs typeface="Arial" charset="0"/>
              </a:rPr>
              <a:t>µ</a:t>
            </a:r>
            <a:r>
              <a:rPr lang="en-US" altLang="ja-JP" dirty="0"/>
              <a:t>m</a:t>
            </a:r>
            <a:r>
              <a:rPr lang="ja-JP" altLang="en-US" dirty="0"/>
              <a:t>，</a:t>
            </a:r>
            <a:r>
              <a:rPr lang="en-US" altLang="ja-JP" dirty="0"/>
              <a:t>2</a:t>
            </a:r>
            <a:r>
              <a:rPr lang="ja-JP" altLang="en-US" dirty="0"/>
              <a:t>級　</a:t>
            </a:r>
            <a:r>
              <a:rPr lang="en-US" altLang="ja-JP" dirty="0"/>
              <a:t>0.35 </a:t>
            </a:r>
            <a:r>
              <a:rPr lang="en-US" altLang="ja-JP" dirty="0">
                <a:cs typeface="Arial" charset="0"/>
              </a:rPr>
              <a:t>µ</a:t>
            </a:r>
            <a:r>
              <a:rPr lang="en-US" altLang="ja-JP" dirty="0"/>
              <a:t>m</a:t>
            </a:r>
          </a:p>
          <a:p>
            <a:pPr eaLnBrk="1" hangingPunct="1"/>
            <a:r>
              <a:rPr lang="ja-JP" altLang="en-US" dirty="0"/>
              <a:t>標準尺の例</a:t>
            </a:r>
          </a:p>
          <a:p>
            <a:pPr lvl="1" eaLnBrk="1" hangingPunct="1"/>
            <a:r>
              <a:rPr lang="ja-JP" altLang="en-US" dirty="0"/>
              <a:t>長さ：</a:t>
            </a:r>
            <a:r>
              <a:rPr lang="en-US" altLang="ja-JP" dirty="0"/>
              <a:t>1000 mm</a:t>
            </a:r>
            <a:r>
              <a:rPr lang="ja-JP" altLang="en-US" dirty="0"/>
              <a:t>，目量：</a:t>
            </a:r>
            <a:r>
              <a:rPr lang="en-US" altLang="ja-JP" dirty="0"/>
              <a:t>1 mm</a:t>
            </a:r>
            <a:r>
              <a:rPr lang="ja-JP" altLang="en-US" dirty="0"/>
              <a:t>，精度：</a:t>
            </a:r>
            <a:r>
              <a:rPr lang="en-US" altLang="ja-JP" dirty="0"/>
              <a:t> 1 </a:t>
            </a:r>
            <a:r>
              <a:rPr lang="en-US" altLang="ja-JP" dirty="0">
                <a:cs typeface="Arial" charset="0"/>
              </a:rPr>
              <a:t>µ</a:t>
            </a:r>
            <a:r>
              <a:rPr lang="en-US" altLang="ja-JP" dirty="0"/>
              <a:t>m</a:t>
            </a:r>
          </a:p>
          <a:p>
            <a:pPr lvl="1" eaLnBrk="1" hangingPunct="1"/>
            <a:r>
              <a:rPr lang="ja-JP" altLang="en-US" dirty="0"/>
              <a:t>長さ：</a:t>
            </a:r>
            <a:r>
              <a:rPr lang="en-US" altLang="ja-JP" dirty="0"/>
              <a:t>100 mm</a:t>
            </a:r>
            <a:r>
              <a:rPr lang="ja-JP" altLang="en-US" dirty="0"/>
              <a:t>，目量：</a:t>
            </a:r>
            <a:r>
              <a:rPr lang="en-US" altLang="ja-JP" dirty="0"/>
              <a:t>0.5 mm</a:t>
            </a:r>
            <a:r>
              <a:rPr lang="ja-JP" altLang="en-US" dirty="0"/>
              <a:t>，精度：</a:t>
            </a:r>
            <a:r>
              <a:rPr lang="en-US" altLang="ja-JP" dirty="0"/>
              <a:t>0.1 </a:t>
            </a:r>
            <a:r>
              <a:rPr lang="en-US" altLang="ja-JP" dirty="0">
                <a:cs typeface="Arial" charset="0"/>
              </a:rPr>
              <a:t>µ</a:t>
            </a:r>
            <a:r>
              <a:rPr lang="en-US" altLang="ja-JP" dirty="0"/>
              <a:t>m</a:t>
            </a:r>
          </a:p>
        </p:txBody>
      </p:sp>
      <p:sp>
        <p:nvSpPr>
          <p:cNvPr id="737286" name="Rectangle 6"/>
          <p:cNvSpPr>
            <a:spLocks noGrp="1" noChangeArrowheads="1"/>
          </p:cNvSpPr>
          <p:nvPr>
            <p:ph type="title"/>
          </p:nvPr>
        </p:nvSpPr>
        <p:spPr/>
        <p:txBody>
          <a:bodyPr/>
          <a:lstStyle/>
          <a:p>
            <a:pPr eaLnBrk="1" hangingPunct="1">
              <a:defRPr/>
            </a:pPr>
            <a:r>
              <a:rPr lang="ja-JP" altLang="en-US"/>
              <a:t>ブロックゲージ，標準尺</a:t>
            </a:r>
          </a:p>
        </p:txBody>
      </p:sp>
      <p:sp>
        <p:nvSpPr>
          <p:cNvPr id="6" name="日付プレースホルダ 3"/>
          <p:cNvSpPr>
            <a:spLocks noGrp="1"/>
          </p:cNvSpPr>
          <p:nvPr>
            <p:ph type="dt" sz="half" idx="10"/>
          </p:nvPr>
        </p:nvSpPr>
        <p:spPr/>
        <p:txBody>
          <a:bodyPr/>
          <a:lstStyle/>
          <a:p>
            <a:pPr>
              <a:defRPr/>
            </a:pPr>
            <a:r>
              <a:rPr lang="en-US" altLang="ja-JP"/>
              <a:t>2022-4-19</a:t>
            </a:r>
          </a:p>
        </p:txBody>
      </p:sp>
      <p:sp>
        <p:nvSpPr>
          <p:cNvPr id="7"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8" name="スライド番号プレースホルダ 5"/>
          <p:cNvSpPr>
            <a:spLocks noGrp="1"/>
          </p:cNvSpPr>
          <p:nvPr>
            <p:ph type="sldNum" sz="quarter" idx="12"/>
          </p:nvPr>
        </p:nvSpPr>
        <p:spPr/>
        <p:txBody>
          <a:bodyPr/>
          <a:lstStyle/>
          <a:p>
            <a:pPr>
              <a:defRPr/>
            </a:pPr>
            <a:fld id="{A05E680B-C2F2-435C-AC4C-198199277C02}" type="slidenum">
              <a:rPr lang="en-US" altLang="ja-JP"/>
              <a:pPr>
                <a:defRPr/>
              </a:pPr>
              <a:t>30</a:t>
            </a:fld>
            <a:endParaRPr lang="en-US" altLang="ja-JP"/>
          </a:p>
        </p:txBody>
      </p:sp>
      <p:pic>
        <p:nvPicPr>
          <p:cNvPr id="37895" name="Picture 4" descr="bm1-103c"/>
          <p:cNvPicPr>
            <a:picLocks noChangeAspect="1" noChangeArrowheads="1"/>
          </p:cNvPicPr>
          <p:nvPr/>
        </p:nvPicPr>
        <p:blipFill>
          <a:blip r:embed="rId3" cstate="print"/>
          <a:srcRect/>
          <a:stretch>
            <a:fillRect/>
          </a:stretch>
        </p:blipFill>
        <p:spPr bwMode="auto">
          <a:xfrm>
            <a:off x="1609674" y="3126988"/>
            <a:ext cx="2741130" cy="2508194"/>
          </a:xfrm>
          <a:prstGeom prst="rect">
            <a:avLst/>
          </a:prstGeom>
          <a:noFill/>
          <a:ln w="9525">
            <a:noFill/>
            <a:miter lim="800000"/>
            <a:headEnd/>
            <a:tailEnd/>
          </a:ln>
        </p:spPr>
      </p:pic>
      <p:sp>
        <p:nvSpPr>
          <p:cNvPr id="12" name="テキスト ボックス 11">
            <a:extLst>
              <a:ext uri="{FF2B5EF4-FFF2-40B4-BE49-F238E27FC236}">
                <a16:creationId xmlns:a16="http://schemas.microsoft.com/office/drawing/2014/main" id="{D4E3D870-D4CF-412E-A2F0-42ADF9EE968D}"/>
              </a:ext>
            </a:extLst>
          </p:cNvPr>
          <p:cNvSpPr txBox="1"/>
          <p:nvPr/>
        </p:nvSpPr>
        <p:spPr>
          <a:xfrm>
            <a:off x="1609674" y="5662613"/>
            <a:ext cx="2994653" cy="707886"/>
          </a:xfrm>
          <a:prstGeom prst="rect">
            <a:avLst/>
          </a:prstGeom>
          <a:noFill/>
        </p:spPr>
        <p:txBody>
          <a:bodyPr wrap="square">
            <a:spAutoFit/>
          </a:bodyPr>
          <a:lstStyle/>
          <a:p>
            <a:r>
              <a:rPr lang="ja-JP" altLang="en-US" sz="1000" dirty="0"/>
              <a:t>ブロックゲージ（ミツトヨホームページより）</a:t>
            </a:r>
            <a:endParaRPr lang="en-US" altLang="ja-JP" sz="1000" dirty="0"/>
          </a:p>
          <a:p>
            <a:r>
              <a:rPr lang="en-US" altLang="ja-JP" sz="1000" dirty="0"/>
              <a:t>https://www.mitutoyo.co.jp/products/reference-gauges-and-calibration-instruments/gauge-blocks/</a:t>
            </a:r>
            <a:endParaRPr lang="ja-JP" altLang="en-US" sz="1000" dirty="0"/>
          </a:p>
        </p:txBody>
      </p:sp>
      <p:pic>
        <p:nvPicPr>
          <p:cNvPr id="1026" name="Picture 2" descr="/pim-assets/medias_converted/Highres/Mitutoyo/Media/Image/06_ST other/63_0_182-511-30_000000_FS_1.psd">
            <a:extLst>
              <a:ext uri="{FF2B5EF4-FFF2-40B4-BE49-F238E27FC236}">
                <a16:creationId xmlns:a16="http://schemas.microsoft.com/office/drawing/2014/main" id="{8E21E2DA-C69C-4B4D-800E-EE97D54E61BA}"/>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294602" y="3160131"/>
            <a:ext cx="3144230" cy="2475051"/>
          </a:xfrm>
          <a:prstGeom prst="rect">
            <a:avLst/>
          </a:prstGeom>
          <a:noFill/>
          <a:extLst>
            <a:ext uri="{909E8E84-426E-40DD-AFC4-6F175D3DCCD1}">
              <a14:hiddenFill xmlns:a14="http://schemas.microsoft.com/office/drawing/2010/main">
                <a:solidFill>
                  <a:srgbClr val="FFFFFF"/>
                </a:solidFill>
              </a14:hiddenFill>
            </a:ext>
          </a:extLst>
        </p:spPr>
      </p:pic>
      <p:sp>
        <p:nvSpPr>
          <p:cNvPr id="15" name="テキスト ボックス 14">
            <a:extLst>
              <a:ext uri="{FF2B5EF4-FFF2-40B4-BE49-F238E27FC236}">
                <a16:creationId xmlns:a16="http://schemas.microsoft.com/office/drawing/2014/main" id="{CBD9F65D-CDBA-479F-BE07-BA9C6D17887A}"/>
              </a:ext>
            </a:extLst>
          </p:cNvPr>
          <p:cNvSpPr txBox="1"/>
          <p:nvPr/>
        </p:nvSpPr>
        <p:spPr>
          <a:xfrm>
            <a:off x="5294602" y="5662613"/>
            <a:ext cx="3849398" cy="707886"/>
          </a:xfrm>
          <a:prstGeom prst="rect">
            <a:avLst/>
          </a:prstGeom>
          <a:noFill/>
        </p:spPr>
        <p:txBody>
          <a:bodyPr wrap="square">
            <a:spAutoFit/>
          </a:bodyPr>
          <a:lstStyle/>
          <a:p>
            <a:r>
              <a:rPr lang="ja-JP" altLang="en-US" sz="1000" dirty="0"/>
              <a:t>標準尺（ミツトヨホームページより）</a:t>
            </a:r>
            <a:endParaRPr lang="en-US" altLang="ja-JP" sz="1000" dirty="0"/>
          </a:p>
          <a:p>
            <a:r>
              <a:rPr lang="en-US" altLang="ja-JP" sz="1000" dirty="0"/>
              <a:t>https://www.mitutoyo.co.jp/products/reference-gauges-and-calibration-instruments/reference-gauges/standard-scales-and-working-standard-scales/182-511-30/</a:t>
            </a:r>
            <a:endParaRPr lang="ja-JP" altLang="en-US" sz="1000" dirty="0"/>
          </a:p>
        </p:txBody>
      </p:sp>
      <p:sp>
        <p:nvSpPr>
          <p:cNvPr id="11" name="テキスト ボックス 10">
            <a:extLst>
              <a:ext uri="{FF2B5EF4-FFF2-40B4-BE49-F238E27FC236}">
                <a16:creationId xmlns:a16="http://schemas.microsoft.com/office/drawing/2014/main" id="{8899A808-5658-4338-88D7-5BBFB774A7A0}"/>
              </a:ext>
            </a:extLst>
          </p:cNvPr>
          <p:cNvSpPr txBox="1"/>
          <p:nvPr/>
        </p:nvSpPr>
        <p:spPr>
          <a:xfrm>
            <a:off x="1609674" y="2756505"/>
            <a:ext cx="3392094" cy="369332"/>
          </a:xfrm>
          <a:prstGeom prst="rect">
            <a:avLst/>
          </a:prstGeom>
          <a:noFill/>
        </p:spPr>
        <p:txBody>
          <a:bodyPr wrap="square" rtlCol="0">
            <a:spAutoFit/>
          </a:bodyPr>
          <a:lstStyle/>
          <a:p>
            <a:r>
              <a:rPr lang="ja-JP" altLang="en-US" dirty="0"/>
              <a:t>ブロックゲージのセットの例</a:t>
            </a:r>
            <a:endParaRPr kumimoji="1" lang="ja-JP" altLang="en-US" dirty="0"/>
          </a:p>
        </p:txBody>
      </p:sp>
      <p:sp>
        <p:nvSpPr>
          <p:cNvPr id="13" name="テキスト ボックス 12">
            <a:extLst>
              <a:ext uri="{FF2B5EF4-FFF2-40B4-BE49-F238E27FC236}">
                <a16:creationId xmlns:a16="http://schemas.microsoft.com/office/drawing/2014/main" id="{6A076029-2775-4E7C-B7E8-D2259E8D9202}"/>
              </a:ext>
            </a:extLst>
          </p:cNvPr>
          <p:cNvSpPr txBox="1"/>
          <p:nvPr/>
        </p:nvSpPr>
        <p:spPr>
          <a:xfrm>
            <a:off x="5294602" y="2756505"/>
            <a:ext cx="3392094" cy="369332"/>
          </a:xfrm>
          <a:prstGeom prst="rect">
            <a:avLst/>
          </a:prstGeom>
          <a:noFill/>
        </p:spPr>
        <p:txBody>
          <a:bodyPr wrap="square" rtlCol="0">
            <a:spAutoFit/>
          </a:bodyPr>
          <a:lstStyle/>
          <a:p>
            <a:r>
              <a:rPr lang="ja-JP" altLang="en-US" dirty="0"/>
              <a:t>標準尺の例</a:t>
            </a:r>
            <a:endParaRPr kumimoji="1"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FB78B330-CFC4-42F0-A442-DFFAC39104AA}"/>
              </a:ext>
            </a:extLst>
          </p:cNvPr>
          <p:cNvSpPr>
            <a:spLocks noGrp="1"/>
          </p:cNvSpPr>
          <p:nvPr>
            <p:ph idx="1"/>
          </p:nvPr>
        </p:nvSpPr>
        <p:spPr/>
        <p:txBody>
          <a:bodyPr/>
          <a:lstStyle/>
          <a:p>
            <a:pPr eaLnBrk="1" hangingPunct="1"/>
            <a:r>
              <a:rPr lang="ja-JP" altLang="en-US" dirty="0"/>
              <a:t>メートル条約により，測定の単位が世界的に共通になった．</a:t>
            </a:r>
          </a:p>
          <a:p>
            <a:pPr lvl="1" eaLnBrk="1" hangingPunct="1"/>
            <a:r>
              <a:rPr lang="ja-JP" altLang="en-US" dirty="0"/>
              <a:t>王様から地球へ</a:t>
            </a:r>
            <a:endParaRPr lang="en-US" altLang="ja-JP" dirty="0"/>
          </a:p>
          <a:p>
            <a:pPr lvl="1" eaLnBrk="1" hangingPunct="1"/>
            <a:r>
              <a:rPr lang="ja-JP" altLang="en-US" dirty="0"/>
              <a:t>産業革命以降の世界の産業が要求した．</a:t>
            </a:r>
            <a:endParaRPr lang="en-US" altLang="ja-JP" dirty="0"/>
          </a:p>
          <a:p>
            <a:pPr lvl="1" eaLnBrk="1" hangingPunct="1"/>
            <a:r>
              <a:rPr lang="ja-JP" altLang="en-US" dirty="0"/>
              <a:t>グローバリゼーションに標準，単位の統一は不可欠</a:t>
            </a:r>
          </a:p>
          <a:p>
            <a:pPr eaLnBrk="1" hangingPunct="1"/>
            <a:r>
              <a:rPr lang="ja-JP" altLang="en-US" dirty="0"/>
              <a:t>長さの単位はメートルで，定義は歴史的に変化した．</a:t>
            </a:r>
          </a:p>
          <a:p>
            <a:pPr lvl="1" eaLnBrk="1" hangingPunct="1"/>
            <a:r>
              <a:rPr lang="ja-JP" altLang="en-US" dirty="0"/>
              <a:t>メートル原器</a:t>
            </a:r>
          </a:p>
          <a:p>
            <a:pPr lvl="1" eaLnBrk="1" hangingPunct="1"/>
            <a:r>
              <a:rPr lang="ja-JP" altLang="en-US" dirty="0"/>
              <a:t>光の波長</a:t>
            </a:r>
          </a:p>
          <a:p>
            <a:pPr lvl="1" eaLnBrk="1" hangingPunct="1"/>
            <a:r>
              <a:rPr lang="ja-JP" altLang="en-US" dirty="0"/>
              <a:t>光の速度</a:t>
            </a:r>
          </a:p>
          <a:p>
            <a:pPr lvl="1"/>
            <a:r>
              <a:rPr lang="ja-JP" altLang="en-US" dirty="0"/>
              <a:t>メートルの定義は，量子化されている．</a:t>
            </a:r>
          </a:p>
          <a:p>
            <a:pPr marL="457200" indent="-457200" eaLnBrk="1" hangingPunct="1"/>
            <a:r>
              <a:rPr lang="ja-JP" altLang="en-US" dirty="0"/>
              <a:t>長さのトレーサビリティ体系ができている</a:t>
            </a:r>
            <a:endParaRPr lang="en-US" altLang="ja-JP" dirty="0"/>
          </a:p>
          <a:p>
            <a:pPr marL="895350" lvl="1" indent="-457200"/>
            <a:r>
              <a:rPr lang="ja-JP" altLang="en-US" dirty="0"/>
              <a:t>光周波数コムレーザ</a:t>
            </a:r>
            <a:endParaRPr lang="en-US" altLang="ja-JP" baseline="30000" dirty="0"/>
          </a:p>
          <a:p>
            <a:pPr marL="895350" lvl="1" indent="-457200"/>
            <a:r>
              <a:rPr lang="ja-JP" altLang="en-US" dirty="0"/>
              <a:t>ヨウ素安定化レーザ</a:t>
            </a:r>
            <a:endParaRPr lang="en-US" altLang="ja-JP" baseline="30000" dirty="0"/>
          </a:p>
          <a:p>
            <a:pPr marL="895350" lvl="1" indent="-457200"/>
            <a:r>
              <a:rPr lang="ja-JP" altLang="en-US" dirty="0"/>
              <a:t>レーザ測長機</a:t>
            </a:r>
            <a:endParaRPr lang="en-US" altLang="ja-JP" dirty="0"/>
          </a:p>
          <a:p>
            <a:pPr marL="895350" lvl="1" indent="-457200"/>
            <a:r>
              <a:rPr lang="ja-JP" altLang="en-US" dirty="0"/>
              <a:t>ブロックゲージ</a:t>
            </a:r>
            <a:endParaRPr lang="en-US" altLang="ja-JP" dirty="0"/>
          </a:p>
          <a:p>
            <a:pPr marL="895350" lvl="1" indent="-457200"/>
            <a:r>
              <a:rPr lang="ja-JP" altLang="en-US" dirty="0"/>
              <a:t>標準尺</a:t>
            </a:r>
            <a:endParaRPr lang="en-US" altLang="ja-JP" dirty="0"/>
          </a:p>
          <a:p>
            <a:pPr marL="895350" lvl="1" indent="-457200"/>
            <a:r>
              <a:rPr lang="ja-JP" altLang="en-US" dirty="0"/>
              <a:t>測定機器，ものさし</a:t>
            </a:r>
            <a:endParaRPr lang="en-US" altLang="ja-JP" dirty="0"/>
          </a:p>
          <a:p>
            <a:endParaRPr kumimoji="1" lang="ja-JP" altLang="en-US" dirty="0"/>
          </a:p>
        </p:txBody>
      </p:sp>
      <p:sp>
        <p:nvSpPr>
          <p:cNvPr id="3" name="タイトル 2">
            <a:extLst>
              <a:ext uri="{FF2B5EF4-FFF2-40B4-BE49-F238E27FC236}">
                <a16:creationId xmlns:a16="http://schemas.microsoft.com/office/drawing/2014/main" id="{01C4977C-E986-4481-87E8-15A722EC442A}"/>
              </a:ext>
            </a:extLst>
          </p:cNvPr>
          <p:cNvSpPr>
            <a:spLocks noGrp="1"/>
          </p:cNvSpPr>
          <p:nvPr>
            <p:ph type="title"/>
          </p:nvPr>
        </p:nvSpPr>
        <p:spPr/>
        <p:txBody>
          <a:bodyPr/>
          <a:lstStyle/>
          <a:p>
            <a:r>
              <a:rPr kumimoji="1" lang="ja-JP" altLang="en-US" dirty="0"/>
              <a:t>まとめ：長さの歴史，長さのトレーサビリティ</a:t>
            </a:r>
          </a:p>
        </p:txBody>
      </p:sp>
      <p:sp>
        <p:nvSpPr>
          <p:cNvPr id="4" name="日付プレースホルダー 3">
            <a:extLst>
              <a:ext uri="{FF2B5EF4-FFF2-40B4-BE49-F238E27FC236}">
                <a16:creationId xmlns:a16="http://schemas.microsoft.com/office/drawing/2014/main" id="{CDBD75B4-0BC9-4512-91FB-C5D3B0BCF2A4}"/>
              </a:ext>
            </a:extLst>
          </p:cNvPr>
          <p:cNvSpPr>
            <a:spLocks noGrp="1"/>
          </p:cNvSpPr>
          <p:nvPr>
            <p:ph type="dt" sz="half" idx="10"/>
          </p:nvPr>
        </p:nvSpPr>
        <p:spPr/>
        <p:txBody>
          <a:bodyPr/>
          <a:lstStyle/>
          <a:p>
            <a:pPr>
              <a:defRPr/>
            </a:pPr>
            <a:r>
              <a:rPr lang="en-US" altLang="ja-JP"/>
              <a:t>2022-4-19</a:t>
            </a:r>
          </a:p>
        </p:txBody>
      </p:sp>
      <p:sp>
        <p:nvSpPr>
          <p:cNvPr id="5" name="フッター プレースホルダー 4">
            <a:extLst>
              <a:ext uri="{FF2B5EF4-FFF2-40B4-BE49-F238E27FC236}">
                <a16:creationId xmlns:a16="http://schemas.microsoft.com/office/drawing/2014/main" id="{07A7C7BB-3F07-4247-B417-9ED7010DA652}"/>
              </a:ext>
            </a:extLst>
          </p:cNvPr>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dirty="0"/>
          </a:p>
        </p:txBody>
      </p:sp>
      <p:sp>
        <p:nvSpPr>
          <p:cNvPr id="6" name="スライド番号プレースホルダー 5">
            <a:extLst>
              <a:ext uri="{FF2B5EF4-FFF2-40B4-BE49-F238E27FC236}">
                <a16:creationId xmlns:a16="http://schemas.microsoft.com/office/drawing/2014/main" id="{7873F037-461C-4E6F-B5ED-D872EC9A2817}"/>
              </a:ext>
            </a:extLst>
          </p:cNvPr>
          <p:cNvSpPr>
            <a:spLocks noGrp="1"/>
          </p:cNvSpPr>
          <p:nvPr>
            <p:ph type="sldNum" sz="quarter" idx="12"/>
          </p:nvPr>
        </p:nvSpPr>
        <p:spPr/>
        <p:txBody>
          <a:bodyPr/>
          <a:lstStyle/>
          <a:p>
            <a:pPr>
              <a:defRPr/>
            </a:pPr>
            <a:fld id="{DB48CCE9-0707-4954-B9B6-E1BBBD99A5CF}" type="slidenum">
              <a:rPr lang="en-US" altLang="ja-JP" smtClean="0"/>
              <a:pPr>
                <a:defRPr/>
              </a:pPr>
              <a:t>31</a:t>
            </a:fld>
            <a:endParaRPr lang="en-US" altLang="ja-JP"/>
          </a:p>
        </p:txBody>
      </p:sp>
    </p:spTree>
    <p:extLst>
      <p:ext uri="{BB962C8B-B14F-4D97-AF65-F5344CB8AC3E}">
        <p14:creationId xmlns:p14="http://schemas.microsoft.com/office/powerpoint/2010/main" val="1312033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Rectangle 2"/>
          <p:cNvSpPr>
            <a:spLocks noGrp="1" noChangeArrowheads="1"/>
          </p:cNvSpPr>
          <p:nvPr>
            <p:ph type="ctrTitle"/>
          </p:nvPr>
        </p:nvSpPr>
        <p:spPr>
          <a:xfrm>
            <a:off x="685799" y="990600"/>
            <a:ext cx="7915759" cy="1371600"/>
          </a:xfrm>
        </p:spPr>
        <p:txBody>
          <a:bodyPr/>
          <a:lstStyle/>
          <a:p>
            <a:pPr lvl="1"/>
            <a:r>
              <a:rPr lang="ja-JP" altLang="en-US" dirty="0"/>
              <a:t>長さの定義（メートルの歴史）</a:t>
            </a:r>
          </a:p>
        </p:txBody>
      </p:sp>
      <p:sp>
        <p:nvSpPr>
          <p:cNvPr id="6" name="サブタイトル 5"/>
          <p:cNvSpPr>
            <a:spLocks noGrp="1"/>
          </p:cNvSpPr>
          <p:nvPr>
            <p:ph type="subTitle" idx="1"/>
          </p:nvPr>
        </p:nvSpPr>
        <p:spPr/>
        <p:txBody>
          <a:bodyPr/>
          <a:lstStyle/>
          <a:p>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Rectangle 3"/>
          <p:cNvSpPr>
            <a:spLocks noGrp="1" noChangeArrowheads="1"/>
          </p:cNvSpPr>
          <p:nvPr>
            <p:ph idx="1"/>
          </p:nvPr>
        </p:nvSpPr>
        <p:spPr/>
        <p:txBody>
          <a:bodyPr/>
          <a:lstStyle/>
          <a:p>
            <a:r>
              <a:rPr lang="ja-JP" altLang="en-US" dirty="0"/>
              <a:t>手足を基準として使う→</a:t>
            </a:r>
            <a:r>
              <a:rPr lang="ja-JP" altLang="en-US" dirty="0">
                <a:solidFill>
                  <a:srgbClr val="FF0000"/>
                </a:solidFill>
              </a:rPr>
              <a:t>身体尺</a:t>
            </a:r>
          </a:p>
          <a:p>
            <a:pPr lvl="1"/>
            <a:r>
              <a:rPr lang="ja-JP" altLang="en-US" dirty="0"/>
              <a:t>キュビット：エジプトの王の肘から手先まで，この</a:t>
            </a:r>
            <a:r>
              <a:rPr lang="en-US" altLang="ja-JP" dirty="0"/>
              <a:t>2</a:t>
            </a:r>
            <a:r>
              <a:rPr lang="ja-JP" altLang="en-US" dirty="0"/>
              <a:t>倍のダブルキュビットは</a:t>
            </a:r>
            <a:r>
              <a:rPr lang="en-US" altLang="ja-JP" dirty="0"/>
              <a:t>1 m</a:t>
            </a:r>
            <a:r>
              <a:rPr lang="ja-JP" altLang="en-US" dirty="0"/>
              <a:t>に近い</a:t>
            </a:r>
            <a:endParaRPr lang="en-US" altLang="ja-JP" dirty="0"/>
          </a:p>
          <a:p>
            <a:pPr lvl="1"/>
            <a:r>
              <a:rPr lang="ja-JP" altLang="en-US" dirty="0"/>
              <a:t>ヤード：イギリス王ヘンリー</a:t>
            </a:r>
            <a:r>
              <a:rPr lang="en-US" altLang="ja-JP" dirty="0"/>
              <a:t>1</a:t>
            </a:r>
            <a:r>
              <a:rPr lang="ja-JP" altLang="en-US" dirty="0"/>
              <a:t>世の鼻から親指の先まで</a:t>
            </a:r>
          </a:p>
        </p:txBody>
      </p:sp>
      <p:sp>
        <p:nvSpPr>
          <p:cNvPr id="700418" name="Rectangle 2"/>
          <p:cNvSpPr>
            <a:spLocks noGrp="1" noChangeArrowheads="1"/>
          </p:cNvSpPr>
          <p:nvPr>
            <p:ph type="title"/>
          </p:nvPr>
        </p:nvSpPr>
        <p:spPr/>
        <p:txBody>
          <a:bodyPr/>
          <a:lstStyle/>
          <a:p>
            <a:r>
              <a:rPr lang="ja-JP" altLang="en-US" dirty="0"/>
              <a:t>従来の長さは王様が基準</a:t>
            </a:r>
          </a:p>
        </p:txBody>
      </p:sp>
      <p:sp>
        <p:nvSpPr>
          <p:cNvPr id="5" name="日付プレースホルダ 3"/>
          <p:cNvSpPr>
            <a:spLocks noGrp="1"/>
          </p:cNvSpPr>
          <p:nvPr>
            <p:ph type="dt" sz="half" idx="10"/>
          </p:nvPr>
        </p:nvSpPr>
        <p:spPr/>
        <p:txBody>
          <a:bodyPr/>
          <a:lstStyle/>
          <a:p>
            <a:r>
              <a:rPr lang="en-US" altLang="ja-JP"/>
              <a:t>2022-4-19</a:t>
            </a:r>
          </a:p>
        </p:txBody>
      </p:sp>
      <p:sp>
        <p:nvSpPr>
          <p:cNvPr id="6" name="フッター プレースホルダ 4"/>
          <p:cNvSpPr>
            <a:spLocks noGrp="1"/>
          </p:cNvSpPr>
          <p:nvPr>
            <p:ph type="ftr" sz="quarter" idx="11"/>
          </p:nvPr>
        </p:nvSpPr>
        <p:spPr/>
        <p:txBody>
          <a:bodyPr/>
          <a:lstStyle/>
          <a:p>
            <a:r>
              <a:rPr lang="ja-JP" altLang="en-US"/>
              <a:t>精密測定</a:t>
            </a:r>
            <a:r>
              <a:rPr lang="en-US" altLang="ja-JP"/>
              <a:t>01b</a:t>
            </a:r>
            <a:r>
              <a:rPr lang="ja-JP" altLang="en-US"/>
              <a:t>：長さの歴史とメートルの定義</a:t>
            </a:r>
            <a:endParaRPr lang="en-US" altLang="ja-JP"/>
          </a:p>
        </p:txBody>
      </p:sp>
      <p:sp>
        <p:nvSpPr>
          <p:cNvPr id="7" name="スライド番号プレースホルダ 5"/>
          <p:cNvSpPr>
            <a:spLocks noGrp="1"/>
          </p:cNvSpPr>
          <p:nvPr>
            <p:ph type="sldNum" sz="quarter" idx="12"/>
          </p:nvPr>
        </p:nvSpPr>
        <p:spPr/>
        <p:txBody>
          <a:bodyPr/>
          <a:lstStyle/>
          <a:p>
            <a:fld id="{93D50FDF-D1A5-4C90-B37B-48B031F7F809}" type="slidenum">
              <a:rPr lang="en-US" altLang="ja-JP" smtClean="0"/>
              <a:pPr/>
              <a:t>5</a:t>
            </a:fld>
            <a:endParaRPr lang="en-US" altLang="ja-JP"/>
          </a:p>
        </p:txBody>
      </p:sp>
      <p:sp>
        <p:nvSpPr>
          <p:cNvPr id="53" name="テキスト ボックス 52">
            <a:extLst>
              <a:ext uri="{FF2B5EF4-FFF2-40B4-BE49-F238E27FC236}">
                <a16:creationId xmlns:a16="http://schemas.microsoft.com/office/drawing/2014/main" id="{230AAEFA-A66D-4A2E-84F5-995985B5F27C}"/>
              </a:ext>
            </a:extLst>
          </p:cNvPr>
          <p:cNvSpPr txBox="1"/>
          <p:nvPr/>
        </p:nvSpPr>
        <p:spPr>
          <a:xfrm>
            <a:off x="5958295" y="6077664"/>
            <a:ext cx="2737649" cy="246221"/>
          </a:xfrm>
          <a:prstGeom prst="rect">
            <a:avLst/>
          </a:prstGeom>
          <a:noFill/>
        </p:spPr>
        <p:txBody>
          <a:bodyPr wrap="square" rtlCol="0">
            <a:spAutoFit/>
          </a:bodyPr>
          <a:lstStyle/>
          <a:p>
            <a:r>
              <a:rPr kumimoji="1" lang="ja-JP" altLang="en-US" sz="1000" dirty="0">
                <a:latin typeface="+mn-lt"/>
                <a:ea typeface="+mj-ea"/>
              </a:rPr>
              <a:t>種々の身体尺（高増潔</a:t>
            </a:r>
            <a:r>
              <a:rPr lang="ja-JP" altLang="en-US" sz="1000" dirty="0">
                <a:latin typeface="+mn-lt"/>
                <a:ea typeface="+mj-ea"/>
              </a:rPr>
              <a:t>作成</a:t>
            </a:r>
            <a:r>
              <a:rPr kumimoji="1" lang="en-US" altLang="ja-JP" sz="1000" dirty="0">
                <a:latin typeface="+mn-lt"/>
                <a:ea typeface="+mj-ea"/>
              </a:rPr>
              <a:t>©takamasu-lab</a:t>
            </a:r>
            <a:r>
              <a:rPr kumimoji="1" lang="ja-JP" altLang="en-US" sz="1000" dirty="0">
                <a:latin typeface="+mn-lt"/>
                <a:ea typeface="+mj-ea"/>
              </a:rPr>
              <a:t>）</a:t>
            </a:r>
          </a:p>
        </p:txBody>
      </p:sp>
      <p:pic>
        <p:nvPicPr>
          <p:cNvPr id="10" name="図 9">
            <a:extLst>
              <a:ext uri="{FF2B5EF4-FFF2-40B4-BE49-F238E27FC236}">
                <a16:creationId xmlns:a16="http://schemas.microsoft.com/office/drawing/2014/main" id="{E0945965-8670-4F85-B327-85CDFE9333B1}"/>
              </a:ext>
            </a:extLst>
          </p:cNvPr>
          <p:cNvPicPr>
            <a:picLocks noChangeAspect="1"/>
          </p:cNvPicPr>
          <p:nvPr/>
        </p:nvPicPr>
        <p:blipFill>
          <a:blip r:embed="rId3"/>
          <a:stretch>
            <a:fillRect/>
          </a:stretch>
        </p:blipFill>
        <p:spPr>
          <a:xfrm>
            <a:off x="1657350" y="2599090"/>
            <a:ext cx="6645402" cy="320201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二等辺三角形 17">
            <a:extLst>
              <a:ext uri="{FF2B5EF4-FFF2-40B4-BE49-F238E27FC236}">
                <a16:creationId xmlns:a16="http://schemas.microsoft.com/office/drawing/2014/main" id="{72915B08-AB36-4FE8-87A7-9CD49816792B}"/>
              </a:ext>
            </a:extLst>
          </p:cNvPr>
          <p:cNvSpPr/>
          <p:nvPr/>
        </p:nvSpPr>
        <p:spPr>
          <a:xfrm>
            <a:off x="3298223" y="4187448"/>
            <a:ext cx="1837426" cy="127670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18AB7533-FAA5-4630-B517-5F5B0E0F0A19}"/>
              </a:ext>
            </a:extLst>
          </p:cNvPr>
          <p:cNvSpPr>
            <a:spLocks noGrp="1"/>
          </p:cNvSpPr>
          <p:nvPr>
            <p:ph type="title"/>
          </p:nvPr>
        </p:nvSpPr>
        <p:spPr/>
        <p:txBody>
          <a:bodyPr/>
          <a:lstStyle/>
          <a:p>
            <a:r>
              <a:rPr kumimoji="1" lang="ja-JP" altLang="en-US" dirty="0"/>
              <a:t>メモ：ピラミッドにおける計測など</a:t>
            </a:r>
          </a:p>
        </p:txBody>
      </p:sp>
      <p:sp>
        <p:nvSpPr>
          <p:cNvPr id="4" name="日付プレースホルダー 3">
            <a:extLst>
              <a:ext uri="{FF2B5EF4-FFF2-40B4-BE49-F238E27FC236}">
                <a16:creationId xmlns:a16="http://schemas.microsoft.com/office/drawing/2014/main" id="{85CB7CF2-755A-4FDC-8895-B2D3A87D90D9}"/>
              </a:ext>
            </a:extLst>
          </p:cNvPr>
          <p:cNvSpPr>
            <a:spLocks noGrp="1"/>
          </p:cNvSpPr>
          <p:nvPr>
            <p:ph type="dt" sz="half" idx="10"/>
          </p:nvPr>
        </p:nvSpPr>
        <p:spPr/>
        <p:txBody>
          <a:bodyPr/>
          <a:lstStyle/>
          <a:p>
            <a:pPr>
              <a:defRPr/>
            </a:pPr>
            <a:r>
              <a:rPr lang="en-US" altLang="ja-JP"/>
              <a:t>2022-4-19</a:t>
            </a:r>
          </a:p>
        </p:txBody>
      </p:sp>
      <p:sp>
        <p:nvSpPr>
          <p:cNvPr id="5" name="フッター プレースホルダー 4">
            <a:extLst>
              <a:ext uri="{FF2B5EF4-FFF2-40B4-BE49-F238E27FC236}">
                <a16:creationId xmlns:a16="http://schemas.microsoft.com/office/drawing/2014/main" id="{E3FB0D11-F1C6-4E58-97B9-D34058DE103C}"/>
              </a:ext>
            </a:extLst>
          </p:cNvPr>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ー 5">
            <a:extLst>
              <a:ext uri="{FF2B5EF4-FFF2-40B4-BE49-F238E27FC236}">
                <a16:creationId xmlns:a16="http://schemas.microsoft.com/office/drawing/2014/main" id="{0F092573-61EA-4732-B840-E50817ABB5C1}"/>
              </a:ext>
            </a:extLst>
          </p:cNvPr>
          <p:cNvSpPr>
            <a:spLocks noGrp="1"/>
          </p:cNvSpPr>
          <p:nvPr>
            <p:ph type="sldNum" sz="quarter" idx="12"/>
          </p:nvPr>
        </p:nvSpPr>
        <p:spPr/>
        <p:txBody>
          <a:bodyPr/>
          <a:lstStyle/>
          <a:p>
            <a:pPr>
              <a:defRPr/>
            </a:pPr>
            <a:fld id="{DB48CCE9-0707-4954-B9B6-E1BBBD99A5CF}" type="slidenum">
              <a:rPr lang="en-US" altLang="ja-JP" smtClean="0"/>
              <a:pPr>
                <a:defRPr/>
              </a:pPr>
              <a:t>6</a:t>
            </a:fld>
            <a:endParaRPr lang="en-US" altLang="ja-JP"/>
          </a:p>
        </p:txBody>
      </p:sp>
      <p:sp>
        <p:nvSpPr>
          <p:cNvPr id="7" name="コンテンツ プレースホルダー 6">
            <a:extLst>
              <a:ext uri="{FF2B5EF4-FFF2-40B4-BE49-F238E27FC236}">
                <a16:creationId xmlns:a16="http://schemas.microsoft.com/office/drawing/2014/main" id="{37AF735E-B51A-4E27-96E0-08C913DEC137}"/>
              </a:ext>
            </a:extLst>
          </p:cNvPr>
          <p:cNvSpPr>
            <a:spLocks noGrp="1"/>
          </p:cNvSpPr>
          <p:nvPr>
            <p:ph idx="1"/>
          </p:nvPr>
        </p:nvSpPr>
        <p:spPr/>
        <p:txBody>
          <a:bodyPr/>
          <a:lstStyle/>
          <a:p>
            <a:r>
              <a:rPr lang="ja-JP" altLang="en-US" dirty="0"/>
              <a:t>ピラミッド建築における計測の話は興味深い</a:t>
            </a:r>
            <a:endParaRPr lang="en-US" altLang="ja-JP" dirty="0"/>
          </a:p>
          <a:p>
            <a:pPr lvl="1"/>
            <a:r>
              <a:rPr lang="ja-JP" altLang="en-US" dirty="0"/>
              <a:t>将来まとめて記述する予定</a:t>
            </a:r>
          </a:p>
        </p:txBody>
      </p:sp>
      <p:sp>
        <p:nvSpPr>
          <p:cNvPr id="11" name="テキスト ボックス 10">
            <a:extLst>
              <a:ext uri="{FF2B5EF4-FFF2-40B4-BE49-F238E27FC236}">
                <a16:creationId xmlns:a16="http://schemas.microsoft.com/office/drawing/2014/main" id="{41E8189F-45CC-4180-A14F-0AB6D18F2A59}"/>
              </a:ext>
            </a:extLst>
          </p:cNvPr>
          <p:cNvSpPr txBox="1"/>
          <p:nvPr/>
        </p:nvSpPr>
        <p:spPr>
          <a:xfrm>
            <a:off x="5198187" y="6000720"/>
            <a:ext cx="3945813" cy="400110"/>
          </a:xfrm>
          <a:prstGeom prst="rect">
            <a:avLst/>
          </a:prstGeom>
          <a:noFill/>
        </p:spPr>
        <p:txBody>
          <a:bodyPr wrap="square" rtlCol="0">
            <a:spAutoFit/>
          </a:bodyPr>
          <a:lstStyle/>
          <a:p>
            <a:r>
              <a:rPr kumimoji="1" lang="ja-JP" altLang="en-US" sz="1000" dirty="0">
                <a:latin typeface="+mn-lt"/>
                <a:ea typeface="+mj-ea"/>
              </a:rPr>
              <a:t>古代エジプトの水準器（撮影：</a:t>
            </a:r>
            <a:r>
              <a:rPr kumimoji="1" lang="en-US" altLang="ja-JP" sz="1000" dirty="0">
                <a:latin typeface="+mn-lt"/>
                <a:ea typeface="+mj-ea"/>
              </a:rPr>
              <a:t>Andreas </a:t>
            </a:r>
            <a:r>
              <a:rPr kumimoji="1" lang="en-US" altLang="ja-JP" sz="1000" dirty="0" err="1">
                <a:latin typeface="+mn-lt"/>
                <a:ea typeface="+mj-ea"/>
              </a:rPr>
              <a:t>Praefcke</a:t>
            </a:r>
            <a:r>
              <a:rPr kumimoji="1" lang="en-US" altLang="ja-JP" sz="1000" dirty="0">
                <a:latin typeface="+mn-lt"/>
                <a:ea typeface="+mj-ea"/>
              </a:rPr>
              <a:t>, </a:t>
            </a:r>
            <a:r>
              <a:rPr kumimoji="1" lang="ja-JP" altLang="en-US" sz="1000" dirty="0">
                <a:latin typeface="+mn-lt"/>
                <a:ea typeface="+mj-ea"/>
              </a:rPr>
              <a:t>パブリック・ドメイン）</a:t>
            </a:r>
            <a:r>
              <a:rPr kumimoji="1" lang="en-US" altLang="ja-JP" sz="1000" dirty="0">
                <a:latin typeface="+mn-lt"/>
                <a:ea typeface="+mj-ea"/>
              </a:rPr>
              <a:t>, https://commons.wikimedia.org/w/index.php?curid=2389907</a:t>
            </a:r>
            <a:endParaRPr kumimoji="1" lang="ja-JP" altLang="en-US" sz="1000" dirty="0">
              <a:latin typeface="+mn-lt"/>
              <a:ea typeface="+mj-ea"/>
            </a:endParaRPr>
          </a:p>
        </p:txBody>
      </p:sp>
      <p:sp>
        <p:nvSpPr>
          <p:cNvPr id="19" name="楕円 18">
            <a:extLst>
              <a:ext uri="{FF2B5EF4-FFF2-40B4-BE49-F238E27FC236}">
                <a16:creationId xmlns:a16="http://schemas.microsoft.com/office/drawing/2014/main" id="{3F6C31CC-8B28-4C01-A824-77AB45A0F460}"/>
              </a:ext>
            </a:extLst>
          </p:cNvPr>
          <p:cNvSpPr/>
          <p:nvPr/>
        </p:nvSpPr>
        <p:spPr>
          <a:xfrm>
            <a:off x="4009110" y="5718637"/>
            <a:ext cx="372522" cy="37252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二等辺三角形 21">
            <a:extLst>
              <a:ext uri="{FF2B5EF4-FFF2-40B4-BE49-F238E27FC236}">
                <a16:creationId xmlns:a16="http://schemas.microsoft.com/office/drawing/2014/main" id="{F1E8D427-C572-4815-8A0E-719F59A5537A}"/>
              </a:ext>
            </a:extLst>
          </p:cNvPr>
          <p:cNvSpPr/>
          <p:nvPr/>
        </p:nvSpPr>
        <p:spPr>
          <a:xfrm>
            <a:off x="4074601" y="5263691"/>
            <a:ext cx="241539" cy="198407"/>
          </a:xfrm>
          <a:prstGeom prst="triangle">
            <a:avLst/>
          </a:prstGeom>
          <a:solidFill>
            <a:schemeClr val="accent3">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solidFill>
            </a:endParaRPr>
          </a:p>
        </p:txBody>
      </p:sp>
      <p:cxnSp>
        <p:nvCxnSpPr>
          <p:cNvPr id="21" name="直線コネクタ 20">
            <a:extLst>
              <a:ext uri="{FF2B5EF4-FFF2-40B4-BE49-F238E27FC236}">
                <a16:creationId xmlns:a16="http://schemas.microsoft.com/office/drawing/2014/main" id="{3FD45172-ED36-4B46-A695-D5D08CEDED77}"/>
              </a:ext>
            </a:extLst>
          </p:cNvPr>
          <p:cNvCxnSpPr>
            <a:stCxn id="18" idx="0"/>
          </p:cNvCxnSpPr>
          <p:nvPr/>
        </p:nvCxnSpPr>
        <p:spPr>
          <a:xfrm flipH="1">
            <a:off x="4195371" y="4187448"/>
            <a:ext cx="21565" cy="153118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BFAFFE68-9FF6-4077-AE58-4A38A2DA0DCF}"/>
              </a:ext>
            </a:extLst>
          </p:cNvPr>
          <p:cNvSpPr txBox="1"/>
          <p:nvPr/>
        </p:nvSpPr>
        <p:spPr>
          <a:xfrm>
            <a:off x="2465286" y="6077664"/>
            <a:ext cx="3203993" cy="246221"/>
          </a:xfrm>
          <a:prstGeom prst="rect">
            <a:avLst/>
          </a:prstGeom>
          <a:noFill/>
        </p:spPr>
        <p:txBody>
          <a:bodyPr wrap="square" rtlCol="0">
            <a:spAutoFit/>
          </a:bodyPr>
          <a:lstStyle/>
          <a:p>
            <a:r>
              <a:rPr kumimoji="1" lang="ja-JP" altLang="en-US" sz="1000" dirty="0">
                <a:latin typeface="+mn-lt"/>
                <a:ea typeface="+mj-ea"/>
              </a:rPr>
              <a:t>水準器の使い方（高増潔制作</a:t>
            </a:r>
            <a:r>
              <a:rPr kumimoji="1" lang="en-US" altLang="ja-JP" sz="1000" dirty="0">
                <a:latin typeface="+mn-lt"/>
                <a:ea typeface="+mj-ea"/>
              </a:rPr>
              <a:t>©takamasu-lab</a:t>
            </a:r>
            <a:r>
              <a:rPr kumimoji="1" lang="ja-JP" altLang="en-US" sz="1000" dirty="0">
                <a:latin typeface="+mn-lt"/>
                <a:ea typeface="+mj-ea"/>
              </a:rPr>
              <a:t>）</a:t>
            </a:r>
          </a:p>
        </p:txBody>
      </p:sp>
      <p:pic>
        <p:nvPicPr>
          <p:cNvPr id="31" name="コンテンツ プレースホルダー 16" descr="建物, 大きい, 時計, 茶色 が含まれている画像&#10;&#10;自動的に生成された説明">
            <a:extLst>
              <a:ext uri="{FF2B5EF4-FFF2-40B4-BE49-F238E27FC236}">
                <a16:creationId xmlns:a16="http://schemas.microsoft.com/office/drawing/2014/main" id="{8D33CBC7-CF68-4000-B0E3-A1EEC9B1D90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bwMode="auto">
          <a:xfrm>
            <a:off x="6163097" y="4105089"/>
            <a:ext cx="2157901" cy="1807666"/>
          </a:xfrm>
          <a:prstGeom prst="rect">
            <a:avLst/>
          </a:prstGeom>
          <a:noFill/>
          <a:ln w="9525">
            <a:noFill/>
            <a:miter lim="800000"/>
            <a:headEnd/>
            <a:tailEnd/>
          </a:ln>
        </p:spPr>
      </p:pic>
      <p:pic>
        <p:nvPicPr>
          <p:cNvPr id="32" name="Picture 9" descr="DSCN0469b">
            <a:extLst>
              <a:ext uri="{FF2B5EF4-FFF2-40B4-BE49-F238E27FC236}">
                <a16:creationId xmlns:a16="http://schemas.microsoft.com/office/drawing/2014/main" id="{3CD7D468-CACC-44E0-AAF7-B7CEE5280CDB}"/>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rot="16200000">
            <a:off x="865186" y="2189952"/>
            <a:ext cx="1993636" cy="2660605"/>
          </a:xfrm>
          <a:prstGeom prst="rect">
            <a:avLst/>
          </a:prstGeom>
          <a:noFill/>
          <a:ln w="9525">
            <a:noFill/>
            <a:miter lim="800000"/>
            <a:headEnd/>
            <a:tailEnd/>
          </a:ln>
        </p:spPr>
      </p:pic>
      <p:pic>
        <p:nvPicPr>
          <p:cNvPr id="33" name="Picture 10" descr="P1000684">
            <a:extLst>
              <a:ext uri="{FF2B5EF4-FFF2-40B4-BE49-F238E27FC236}">
                <a16:creationId xmlns:a16="http://schemas.microsoft.com/office/drawing/2014/main" id="{5762C20F-ED88-4CBD-95A5-234AE50AB897}"/>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394960" y="1514048"/>
            <a:ext cx="2836012" cy="2127009"/>
          </a:xfrm>
          <a:prstGeom prst="rect">
            <a:avLst/>
          </a:prstGeom>
          <a:noFill/>
          <a:ln w="9525">
            <a:noFill/>
            <a:miter lim="800000"/>
            <a:headEnd/>
            <a:tailEnd/>
          </a:ln>
        </p:spPr>
      </p:pic>
      <p:sp>
        <p:nvSpPr>
          <p:cNvPr id="34" name="テキスト ボックス 33">
            <a:extLst>
              <a:ext uri="{FF2B5EF4-FFF2-40B4-BE49-F238E27FC236}">
                <a16:creationId xmlns:a16="http://schemas.microsoft.com/office/drawing/2014/main" id="{C110728A-592A-48C1-9D29-CAF432B8EB16}"/>
              </a:ext>
            </a:extLst>
          </p:cNvPr>
          <p:cNvSpPr txBox="1"/>
          <p:nvPr/>
        </p:nvSpPr>
        <p:spPr>
          <a:xfrm>
            <a:off x="430468" y="4560151"/>
            <a:ext cx="2330106" cy="400110"/>
          </a:xfrm>
          <a:prstGeom prst="rect">
            <a:avLst/>
          </a:prstGeom>
          <a:noFill/>
        </p:spPr>
        <p:txBody>
          <a:bodyPr wrap="square" rtlCol="0">
            <a:spAutoFit/>
          </a:bodyPr>
          <a:lstStyle/>
          <a:p>
            <a:r>
              <a:rPr kumimoji="1" lang="ja-JP" altLang="en-US" sz="1000" dirty="0">
                <a:latin typeface="+mn-lt"/>
                <a:ea typeface="+mj-ea"/>
              </a:rPr>
              <a:t>キュビット尺（古代エジプト博物館，高増潔撮影</a:t>
            </a:r>
            <a:r>
              <a:rPr kumimoji="1" lang="en-US" altLang="ja-JP" sz="1000" dirty="0">
                <a:latin typeface="+mn-lt"/>
                <a:ea typeface="+mj-ea"/>
              </a:rPr>
              <a:t>©takamasu-lab</a:t>
            </a:r>
            <a:r>
              <a:rPr kumimoji="1" lang="ja-JP" altLang="en-US" sz="1000" dirty="0">
                <a:latin typeface="+mn-lt"/>
                <a:ea typeface="+mj-ea"/>
              </a:rPr>
              <a:t>）</a:t>
            </a:r>
          </a:p>
        </p:txBody>
      </p:sp>
      <p:sp>
        <p:nvSpPr>
          <p:cNvPr id="35" name="テキスト ボックス 34">
            <a:extLst>
              <a:ext uri="{FF2B5EF4-FFF2-40B4-BE49-F238E27FC236}">
                <a16:creationId xmlns:a16="http://schemas.microsoft.com/office/drawing/2014/main" id="{7805FAEB-AA7C-4655-87F3-040A887960C4}"/>
              </a:ext>
            </a:extLst>
          </p:cNvPr>
          <p:cNvSpPr txBox="1"/>
          <p:nvPr/>
        </p:nvSpPr>
        <p:spPr>
          <a:xfrm>
            <a:off x="5309198" y="3584994"/>
            <a:ext cx="3039274" cy="400110"/>
          </a:xfrm>
          <a:prstGeom prst="rect">
            <a:avLst/>
          </a:prstGeom>
          <a:noFill/>
        </p:spPr>
        <p:txBody>
          <a:bodyPr wrap="square" rtlCol="0">
            <a:spAutoFit/>
          </a:bodyPr>
          <a:lstStyle/>
          <a:p>
            <a:r>
              <a:rPr kumimoji="1" lang="en-US" altLang="ja-JP" sz="1000" dirty="0">
                <a:latin typeface="+mn-lt"/>
                <a:ea typeface="+mj-ea"/>
              </a:rPr>
              <a:t>ELLE</a:t>
            </a:r>
            <a:r>
              <a:rPr kumimoji="1" lang="ja-JP" altLang="en-US" sz="1000" dirty="0">
                <a:latin typeface="+mn-lt"/>
                <a:ea typeface="+mj-ea"/>
              </a:rPr>
              <a:t>尺（ドイツブランシュバイク市庁舎，高増潔撮影</a:t>
            </a:r>
            <a:r>
              <a:rPr kumimoji="1" lang="en-US" altLang="ja-JP" sz="1000" dirty="0">
                <a:latin typeface="+mn-lt"/>
                <a:ea typeface="+mj-ea"/>
              </a:rPr>
              <a:t>©takamasu-lab </a:t>
            </a:r>
            <a:r>
              <a:rPr kumimoji="1" lang="ja-JP" altLang="en-US" sz="1000" dirty="0">
                <a:latin typeface="+mn-lt"/>
                <a:ea typeface="+mj-ea"/>
              </a:rPr>
              <a:t>）</a:t>
            </a:r>
          </a:p>
        </p:txBody>
      </p:sp>
    </p:spTree>
    <p:extLst>
      <p:ext uri="{BB962C8B-B14F-4D97-AF65-F5344CB8AC3E}">
        <p14:creationId xmlns:p14="http://schemas.microsoft.com/office/powerpoint/2010/main" val="3250523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コンテンツ プレースホルダ 2"/>
          <p:cNvSpPr>
            <a:spLocks noGrp="1"/>
          </p:cNvSpPr>
          <p:nvPr>
            <p:ph idx="1"/>
          </p:nvPr>
        </p:nvSpPr>
        <p:spPr>
          <a:xfrm>
            <a:off x="250825" y="908050"/>
            <a:ext cx="8699500" cy="5400675"/>
          </a:xfrm>
        </p:spPr>
        <p:txBody>
          <a:bodyPr/>
          <a:lstStyle/>
          <a:p>
            <a:pPr eaLnBrk="1"/>
            <a:r>
              <a:rPr lang="ja-JP" altLang="en-US" dirty="0"/>
              <a:t>フランスの</a:t>
            </a:r>
            <a:r>
              <a:rPr lang="fr-FR" altLang="ja-JP" dirty="0"/>
              <a:t>18</a:t>
            </a:r>
            <a:r>
              <a:rPr lang="ja-JP" altLang="en-US" dirty="0"/>
              <a:t>世紀の測定単位</a:t>
            </a:r>
            <a:endParaRPr lang="en-US" altLang="ja-JP" dirty="0"/>
          </a:p>
          <a:p>
            <a:pPr lvl="1" eaLnBrk="1"/>
            <a:r>
              <a:rPr lang="ja-JP" altLang="en-US" dirty="0"/>
              <a:t>国ごとに違う，国のなかでもまちまちだった．→コミュニケーションや商業が滞る，統治が難しい，研究成果が比較できない</a:t>
            </a:r>
          </a:p>
          <a:p>
            <a:pPr lvl="1" eaLnBrk="1"/>
            <a:r>
              <a:rPr lang="ja-JP" altLang="en-US" dirty="0"/>
              <a:t>町ごとで違う単位を使っている，</a:t>
            </a:r>
            <a:r>
              <a:rPr lang="fr-FR" altLang="ja-JP" dirty="0"/>
              <a:t>800</a:t>
            </a:r>
            <a:r>
              <a:rPr lang="ja-JP" altLang="en-US" dirty="0"/>
              <a:t>種類の名称の重さと長さの単位，同じ名称でも異なり，</a:t>
            </a:r>
            <a:r>
              <a:rPr lang="fr-FR" altLang="ja-JP" dirty="0">
                <a:solidFill>
                  <a:srgbClr val="FF0000"/>
                </a:solidFill>
              </a:rPr>
              <a:t>25</a:t>
            </a:r>
            <a:r>
              <a:rPr lang="ja-JP" altLang="en-US" dirty="0">
                <a:solidFill>
                  <a:srgbClr val="FF0000"/>
                </a:solidFill>
              </a:rPr>
              <a:t>万種類の単位</a:t>
            </a:r>
            <a:r>
              <a:rPr lang="ja-JP" altLang="en-US" dirty="0"/>
              <a:t>があった．</a:t>
            </a:r>
          </a:p>
          <a:p>
            <a:pPr lvl="2"/>
            <a:r>
              <a:rPr lang="ja-JP" altLang="en-US" dirty="0"/>
              <a:t>測定方法も異なる：穀物を山盛りにして測定する地方，擦り切って平らにして測定する地方，叩いて穀物が隙間なく詰める地方</a:t>
            </a:r>
          </a:p>
          <a:p>
            <a:pPr lvl="1" eaLnBrk="1"/>
            <a:r>
              <a:rPr lang="ja-JP" altLang="en-US" dirty="0"/>
              <a:t>地方や立場によって</a:t>
            </a:r>
            <a:r>
              <a:rPr lang="ja-JP" altLang="en-US" dirty="0">
                <a:solidFill>
                  <a:srgbClr val="FF0000"/>
                </a:solidFill>
              </a:rPr>
              <a:t>度量衡が違うことにメリット</a:t>
            </a:r>
            <a:r>
              <a:rPr lang="ja-JP" altLang="en-US" dirty="0"/>
              <a:t>もある</a:t>
            </a:r>
            <a:endParaRPr lang="en-US" altLang="ja-JP" dirty="0"/>
          </a:p>
          <a:p>
            <a:pPr lvl="2" eaLnBrk="1"/>
            <a:r>
              <a:rPr lang="ja-JP" altLang="en-US" dirty="0"/>
              <a:t>力関係のバランスを取る，大規模販売業者と小さい町の商人</a:t>
            </a:r>
            <a:endParaRPr lang="en-US" altLang="ja-JP" dirty="0"/>
          </a:p>
          <a:p>
            <a:pPr lvl="2" eaLnBrk="1"/>
            <a:r>
              <a:rPr lang="ja-JP" altLang="en-US" dirty="0"/>
              <a:t>単一の単位では，地方経済などで融通の利く運営できなくなる</a:t>
            </a:r>
            <a:endParaRPr lang="en-US" altLang="ja-JP" dirty="0"/>
          </a:p>
          <a:p>
            <a:pPr lvl="2"/>
            <a:r>
              <a:rPr lang="ja-JP" altLang="en-US" dirty="0"/>
              <a:t>経済的な活動を単位としていた</a:t>
            </a:r>
            <a:endParaRPr lang="en-US" altLang="ja-JP" dirty="0"/>
          </a:p>
          <a:p>
            <a:pPr lvl="3"/>
            <a:r>
              <a:rPr lang="ja-JP" altLang="en-US" dirty="0"/>
              <a:t>単位シャルジュは鉱夫が一日で掘り出す石炭の量の</a:t>
            </a:r>
            <a:r>
              <a:rPr lang="fr-FR" altLang="ja-JP" dirty="0"/>
              <a:t>12</a:t>
            </a:r>
            <a:r>
              <a:rPr lang="ja-JP" altLang="en-US" dirty="0"/>
              <a:t>分の</a:t>
            </a:r>
            <a:r>
              <a:rPr lang="fr-FR" altLang="ja-JP" dirty="0"/>
              <a:t>1</a:t>
            </a:r>
            <a:endParaRPr lang="en-US" altLang="ja-JP" dirty="0"/>
          </a:p>
          <a:p>
            <a:pPr lvl="3"/>
            <a:r>
              <a:rPr lang="ja-JP" altLang="en-US" dirty="0"/>
              <a:t>耕作地の広さオンムは農夫が一日で耕す面積→土地の使われ方，土壌の質で面積が変化するがそのほうが平等である</a:t>
            </a:r>
            <a:endParaRPr lang="en-US" altLang="ja-JP" dirty="0"/>
          </a:p>
          <a:p>
            <a:pPr lvl="1"/>
            <a:r>
              <a:rPr lang="en-US" altLang="ja-JP" dirty="0">
                <a:solidFill>
                  <a:srgbClr val="FF0000"/>
                </a:solidFill>
              </a:rPr>
              <a:t>18</a:t>
            </a:r>
            <a:r>
              <a:rPr lang="ja-JP" altLang="en-US" dirty="0">
                <a:solidFill>
                  <a:srgbClr val="FF0000"/>
                </a:solidFill>
              </a:rPr>
              <a:t>世紀のフランスの長さの単位（</a:t>
            </a:r>
            <a:r>
              <a:rPr lang="en-US" altLang="ja-JP" dirty="0">
                <a:solidFill>
                  <a:srgbClr val="FF0000"/>
                </a:solidFill>
              </a:rPr>
              <a:t>6</a:t>
            </a:r>
            <a:r>
              <a:rPr lang="ja-JP" altLang="en-US" dirty="0">
                <a:solidFill>
                  <a:srgbClr val="FF0000"/>
                </a:solidFill>
              </a:rPr>
              <a:t>進，</a:t>
            </a:r>
            <a:r>
              <a:rPr lang="en-US" altLang="ja-JP" dirty="0">
                <a:solidFill>
                  <a:srgbClr val="FF0000"/>
                </a:solidFill>
              </a:rPr>
              <a:t>12</a:t>
            </a:r>
            <a:r>
              <a:rPr lang="ja-JP" altLang="en-US" dirty="0">
                <a:solidFill>
                  <a:srgbClr val="FF0000"/>
                </a:solidFill>
              </a:rPr>
              <a:t>進）</a:t>
            </a:r>
            <a:endParaRPr lang="en-US" altLang="ja-JP" dirty="0">
              <a:solidFill>
                <a:srgbClr val="FF0000"/>
              </a:solidFill>
            </a:endParaRPr>
          </a:p>
          <a:p>
            <a:pPr lvl="2"/>
            <a:r>
              <a:rPr lang="en-US" altLang="ja-JP" dirty="0"/>
              <a:t>1</a:t>
            </a:r>
            <a:r>
              <a:rPr lang="ja-JP" altLang="en-US" dirty="0"/>
              <a:t> トワーズ </a:t>
            </a:r>
            <a:r>
              <a:rPr lang="en-US" altLang="ja-JP" dirty="0"/>
              <a:t>=</a:t>
            </a:r>
            <a:r>
              <a:rPr lang="ja-JP" altLang="en-US" dirty="0"/>
              <a:t> </a:t>
            </a:r>
            <a:r>
              <a:rPr lang="en-US" altLang="ja-JP" dirty="0"/>
              <a:t>6</a:t>
            </a:r>
            <a:r>
              <a:rPr lang="ja-JP" altLang="en-US" dirty="0"/>
              <a:t> ペエ，</a:t>
            </a:r>
            <a:r>
              <a:rPr lang="en-US" altLang="ja-JP" dirty="0"/>
              <a:t>1</a:t>
            </a:r>
            <a:r>
              <a:rPr lang="ja-JP" altLang="en-US" dirty="0"/>
              <a:t> ピエ </a:t>
            </a:r>
            <a:r>
              <a:rPr lang="en-US" altLang="ja-JP" dirty="0"/>
              <a:t>=</a:t>
            </a:r>
            <a:r>
              <a:rPr lang="ja-JP" altLang="en-US" dirty="0"/>
              <a:t> </a:t>
            </a:r>
            <a:r>
              <a:rPr lang="en-US" altLang="ja-JP" dirty="0"/>
              <a:t>12</a:t>
            </a:r>
            <a:r>
              <a:rPr lang="ja-JP" altLang="en-US" dirty="0"/>
              <a:t> プス，</a:t>
            </a:r>
            <a:r>
              <a:rPr lang="en-US" altLang="ja-JP" dirty="0"/>
              <a:t>1</a:t>
            </a:r>
            <a:r>
              <a:rPr lang="ja-JP" altLang="en-US" dirty="0"/>
              <a:t> プス </a:t>
            </a:r>
            <a:r>
              <a:rPr lang="en-US" altLang="ja-JP" dirty="0"/>
              <a:t>=</a:t>
            </a:r>
            <a:r>
              <a:rPr lang="ja-JP" altLang="en-US" dirty="0"/>
              <a:t> </a:t>
            </a:r>
            <a:r>
              <a:rPr lang="en-US" altLang="ja-JP" dirty="0"/>
              <a:t>12</a:t>
            </a:r>
            <a:r>
              <a:rPr lang="ja-JP" altLang="en-US" dirty="0"/>
              <a:t> リーニュ</a:t>
            </a:r>
            <a:endParaRPr lang="en-US" altLang="ja-JP" dirty="0"/>
          </a:p>
          <a:p>
            <a:pPr lvl="2"/>
            <a:r>
              <a:rPr lang="en-US" altLang="ja-JP" dirty="0"/>
              <a:t>1</a:t>
            </a:r>
            <a:r>
              <a:rPr lang="ja-JP" altLang="en-US" dirty="0"/>
              <a:t> トワーズ </a:t>
            </a:r>
            <a:r>
              <a:rPr lang="en-US" altLang="ja-JP" dirty="0"/>
              <a:t>= 1.949</a:t>
            </a:r>
            <a:r>
              <a:rPr lang="ja-JP" altLang="en-US" dirty="0"/>
              <a:t> </a:t>
            </a:r>
            <a:r>
              <a:rPr lang="en-US" altLang="ja-JP" dirty="0"/>
              <a:t>m</a:t>
            </a:r>
            <a:r>
              <a:rPr lang="ja-JP" altLang="en-US" dirty="0"/>
              <a:t>，</a:t>
            </a:r>
            <a:r>
              <a:rPr lang="en-US" altLang="ja-JP" dirty="0"/>
              <a:t>1 </a:t>
            </a:r>
            <a:r>
              <a:rPr lang="ja-JP" altLang="en-US" dirty="0"/>
              <a:t>リーニュ </a:t>
            </a:r>
            <a:r>
              <a:rPr lang="en-US" altLang="ja-JP" dirty="0"/>
              <a:t>= 2.26 mm</a:t>
            </a:r>
          </a:p>
          <a:p>
            <a:pPr lvl="2" eaLnBrk="1"/>
            <a:endParaRPr lang="ja-JP" altLang="en-US" dirty="0"/>
          </a:p>
          <a:p>
            <a:pPr eaLnBrk="1"/>
            <a:endParaRPr lang="ja-JP" altLang="en-US" dirty="0"/>
          </a:p>
        </p:txBody>
      </p:sp>
      <p:sp>
        <p:nvSpPr>
          <p:cNvPr id="2" name="タイトル 1"/>
          <p:cNvSpPr>
            <a:spLocks noGrp="1"/>
          </p:cNvSpPr>
          <p:nvPr>
            <p:ph type="title"/>
          </p:nvPr>
        </p:nvSpPr>
        <p:spPr/>
        <p:txBody>
          <a:bodyPr/>
          <a:lstStyle/>
          <a:p>
            <a:pPr>
              <a:defRPr/>
            </a:pPr>
            <a:r>
              <a:rPr lang="en-US" altLang="ja-JP" dirty="0"/>
              <a:t>18</a:t>
            </a:r>
            <a:r>
              <a:rPr lang="ja-JP" altLang="en-US" dirty="0"/>
              <a:t>世紀の単位</a:t>
            </a:r>
          </a:p>
        </p:txBody>
      </p:sp>
      <p:sp>
        <p:nvSpPr>
          <p:cNvPr id="4" name="日付プレースホルダ 3"/>
          <p:cNvSpPr>
            <a:spLocks noGrp="1"/>
          </p:cNvSpPr>
          <p:nvPr>
            <p:ph type="dt" sz="half" idx="10"/>
          </p:nvPr>
        </p:nvSpPr>
        <p:spPr/>
        <p:txBody>
          <a:bodyPr/>
          <a:lstStyle/>
          <a:p>
            <a:pPr>
              <a:defRPr/>
            </a:pPr>
            <a:r>
              <a:rPr lang="en-US" altLang="ja-JP"/>
              <a:t>2022-4-19</a:t>
            </a:r>
          </a:p>
        </p:txBody>
      </p:sp>
      <p:sp>
        <p:nvSpPr>
          <p:cNvPr id="5" name="フッター プレースホルダ 4"/>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6" name="スライド番号プレースホルダ 5"/>
          <p:cNvSpPr>
            <a:spLocks noGrp="1"/>
          </p:cNvSpPr>
          <p:nvPr>
            <p:ph type="sldNum" sz="quarter" idx="12"/>
          </p:nvPr>
        </p:nvSpPr>
        <p:spPr/>
        <p:txBody>
          <a:bodyPr/>
          <a:lstStyle/>
          <a:p>
            <a:pPr>
              <a:defRPr/>
            </a:pPr>
            <a:fld id="{E3BB710D-1C0D-4B4E-8F01-CB29C193BE82}" type="slidenum">
              <a:rPr lang="en-US" altLang="ja-JP" smtClean="0"/>
              <a:pPr>
                <a:defRPr/>
              </a:pPr>
              <a:t>7</a:t>
            </a:fld>
            <a:endParaRPr lang="en-US" altLang="ja-JP"/>
          </a:p>
        </p:txBody>
      </p:sp>
      <p:sp>
        <p:nvSpPr>
          <p:cNvPr id="7" name="テキスト ボックス 6">
            <a:extLst>
              <a:ext uri="{FF2B5EF4-FFF2-40B4-BE49-F238E27FC236}">
                <a16:creationId xmlns:a16="http://schemas.microsoft.com/office/drawing/2014/main" id="{068AE921-84D2-4A12-8AAF-C08F5B37F296}"/>
              </a:ext>
            </a:extLst>
          </p:cNvPr>
          <p:cNvSpPr txBox="1"/>
          <p:nvPr/>
        </p:nvSpPr>
        <p:spPr>
          <a:xfrm>
            <a:off x="5817448" y="6077664"/>
            <a:ext cx="3326552" cy="246221"/>
          </a:xfrm>
          <a:prstGeom prst="rect">
            <a:avLst/>
          </a:prstGeom>
          <a:noFill/>
        </p:spPr>
        <p:txBody>
          <a:bodyPr wrap="none" rtlCol="0">
            <a:spAutoFit/>
          </a:bodyPr>
          <a:lstStyle/>
          <a:p>
            <a:r>
              <a:rPr lang="ja-JP" altLang="en-US" sz="1000" dirty="0">
                <a:latin typeface="+mn-lt"/>
                <a:ea typeface="+mj-ea"/>
              </a:rPr>
              <a:t>万物の尺度を求めて（ケン・オールダー：早川書房）</a:t>
            </a:r>
            <a:endParaRPr kumimoji="1" lang="ja-JP" altLang="en-US" sz="1000" dirty="0">
              <a:latin typeface="+mn-lt"/>
              <a:ea typeface="+mj-ea"/>
            </a:endParaRPr>
          </a:p>
        </p:txBody>
      </p:sp>
    </p:spTree>
    <p:extLst>
      <p:ext uri="{BB962C8B-B14F-4D97-AF65-F5344CB8AC3E}">
        <p14:creationId xmlns:p14="http://schemas.microsoft.com/office/powerpoint/2010/main" val="3404245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
          <p:cNvSpPr>
            <a:spLocks noGrp="1" noChangeArrowheads="1"/>
          </p:cNvSpPr>
          <p:nvPr>
            <p:ph idx="1"/>
          </p:nvPr>
        </p:nvSpPr>
        <p:spPr>
          <a:xfrm>
            <a:off x="250825" y="908050"/>
            <a:ext cx="5133975" cy="5400675"/>
          </a:xfrm>
        </p:spPr>
        <p:txBody>
          <a:bodyPr/>
          <a:lstStyle/>
          <a:p>
            <a:r>
              <a:rPr lang="ja-JP" altLang="en-US" dirty="0"/>
              <a:t>単位の統一に力を入れた国は，フランス→パリ科学学士院</a:t>
            </a:r>
            <a:endParaRPr lang="en-US" altLang="ja-JP" dirty="0"/>
          </a:p>
          <a:p>
            <a:pPr lvl="1"/>
            <a:r>
              <a:rPr lang="ja-JP" altLang="en-US" dirty="0"/>
              <a:t>ラボアジェ，ラグランジュ，ボルダといった当代一流の学者が，</a:t>
            </a:r>
            <a:r>
              <a:rPr lang="en-US" altLang="ja-JP" dirty="0"/>
              <a:t>1</a:t>
            </a:r>
            <a:r>
              <a:rPr lang="ja-JP" altLang="en-US" dirty="0"/>
              <a:t>秒を振る単振子の長さ，赤道の全周，もしくは子午線全周の</a:t>
            </a:r>
            <a:r>
              <a:rPr lang="en-US" altLang="ja-JP" dirty="0"/>
              <a:t>4,000</a:t>
            </a:r>
            <a:r>
              <a:rPr lang="ja-JP" altLang="en-US" dirty="0"/>
              <a:t>万分の</a:t>
            </a:r>
            <a:r>
              <a:rPr lang="en-US" altLang="ja-JP" dirty="0"/>
              <a:t>1</a:t>
            </a:r>
            <a:r>
              <a:rPr lang="ja-JP" altLang="en-US" dirty="0"/>
              <a:t>の三案を検討した．</a:t>
            </a:r>
            <a:endParaRPr lang="en-US" altLang="ja-JP" dirty="0"/>
          </a:p>
          <a:p>
            <a:pPr lvl="1"/>
            <a:r>
              <a:rPr lang="ja-JP" altLang="en-US" dirty="0"/>
              <a:t>振子の場合は時間の単位が関係，赤道の長さは測量が困難</a:t>
            </a:r>
            <a:endParaRPr lang="en-US" altLang="ja-JP" dirty="0"/>
          </a:p>
          <a:p>
            <a:r>
              <a:rPr lang="ja-JP" altLang="en-US" dirty="0"/>
              <a:t>万物の尺度を求めて （メートル法を定めた子午線大計測）</a:t>
            </a:r>
            <a:endParaRPr lang="en-US" altLang="ja-JP" dirty="0"/>
          </a:p>
          <a:p>
            <a:pPr lvl="1"/>
            <a:r>
              <a:rPr lang="ja-JP" altLang="en-US" dirty="0">
                <a:solidFill>
                  <a:schemeClr val="tx1"/>
                </a:solidFill>
              </a:rPr>
              <a:t>著者： ケン・オールダー </a:t>
            </a:r>
            <a:endParaRPr lang="en-US" altLang="ja-JP" dirty="0">
              <a:solidFill>
                <a:schemeClr val="tx1"/>
              </a:solidFill>
            </a:endParaRPr>
          </a:p>
          <a:p>
            <a:pPr lvl="1"/>
            <a:r>
              <a:rPr lang="ja-JP" altLang="en-US" dirty="0">
                <a:solidFill>
                  <a:schemeClr val="tx1"/>
                </a:solidFill>
              </a:rPr>
              <a:t>出版社： 早川書房</a:t>
            </a:r>
            <a:endParaRPr lang="en-US" altLang="ja-JP" dirty="0">
              <a:solidFill>
                <a:schemeClr val="tx1"/>
              </a:solidFill>
            </a:endParaRPr>
          </a:p>
          <a:p>
            <a:pPr lvl="1"/>
            <a:r>
              <a:rPr lang="ja-JP" altLang="en-US" dirty="0">
                <a:solidFill>
                  <a:schemeClr val="tx1"/>
                </a:solidFill>
              </a:rPr>
              <a:t>感動的な実話，とても面白い</a:t>
            </a:r>
            <a:br>
              <a:rPr lang="ja-JP" altLang="en-US" dirty="0"/>
            </a:br>
            <a:endParaRPr lang="en-US" altLang="ja-JP" dirty="0"/>
          </a:p>
        </p:txBody>
      </p:sp>
      <p:sp>
        <p:nvSpPr>
          <p:cNvPr id="1051651" name="Rectangle 3"/>
          <p:cNvSpPr>
            <a:spLocks noGrp="1" noChangeArrowheads="1"/>
          </p:cNvSpPr>
          <p:nvPr>
            <p:ph type="title"/>
          </p:nvPr>
        </p:nvSpPr>
        <p:spPr/>
        <p:txBody>
          <a:bodyPr/>
          <a:lstStyle/>
          <a:p>
            <a:r>
              <a:rPr lang="ja-JP" altLang="en-US" dirty="0"/>
              <a:t>メートルのはじまり</a:t>
            </a:r>
          </a:p>
        </p:txBody>
      </p:sp>
      <p:sp>
        <p:nvSpPr>
          <p:cNvPr id="22" name="日付プレースホルダ 21"/>
          <p:cNvSpPr>
            <a:spLocks noGrp="1"/>
          </p:cNvSpPr>
          <p:nvPr>
            <p:ph type="dt" sz="half" idx="10"/>
          </p:nvPr>
        </p:nvSpPr>
        <p:spPr/>
        <p:txBody>
          <a:bodyPr/>
          <a:lstStyle/>
          <a:p>
            <a:r>
              <a:rPr lang="en-US" altLang="ja-JP"/>
              <a:t>2022-4-19</a:t>
            </a:r>
          </a:p>
        </p:txBody>
      </p:sp>
      <p:sp>
        <p:nvSpPr>
          <p:cNvPr id="24" name="フッター プレースホルダ 23"/>
          <p:cNvSpPr>
            <a:spLocks noGrp="1"/>
          </p:cNvSpPr>
          <p:nvPr>
            <p:ph type="ftr" sz="quarter" idx="11"/>
          </p:nvPr>
        </p:nvSpPr>
        <p:spPr/>
        <p:txBody>
          <a:bodyPr/>
          <a:lstStyle/>
          <a:p>
            <a:r>
              <a:rPr lang="ja-JP" altLang="en-US"/>
              <a:t>精密測定</a:t>
            </a:r>
            <a:r>
              <a:rPr lang="en-US" altLang="ja-JP"/>
              <a:t>01b</a:t>
            </a:r>
            <a:r>
              <a:rPr lang="ja-JP" altLang="en-US"/>
              <a:t>：長さの歴史とメートルの定義</a:t>
            </a:r>
            <a:endParaRPr lang="en-US" altLang="ja-JP"/>
          </a:p>
        </p:txBody>
      </p:sp>
      <p:sp>
        <p:nvSpPr>
          <p:cNvPr id="23" name="スライド番号プレースホルダ 22"/>
          <p:cNvSpPr>
            <a:spLocks noGrp="1"/>
          </p:cNvSpPr>
          <p:nvPr>
            <p:ph type="sldNum" sz="quarter" idx="12"/>
          </p:nvPr>
        </p:nvSpPr>
        <p:spPr/>
        <p:txBody>
          <a:bodyPr/>
          <a:lstStyle/>
          <a:p>
            <a:fld id="{305312A0-80E7-47BE-B942-93F835B8D407}" type="slidenum">
              <a:rPr lang="en-US" altLang="ja-JP" smtClean="0"/>
              <a:pPr/>
              <a:t>8</a:t>
            </a:fld>
            <a:endParaRPr lang="en-US" altLang="ja-JP"/>
          </a:p>
        </p:txBody>
      </p:sp>
      <p:pic>
        <p:nvPicPr>
          <p:cNvPr id="7175" name="Picture 21" descr="万物の尺度00"/>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431600" y="1703642"/>
            <a:ext cx="3622675" cy="4273550"/>
          </a:xfrm>
          <a:prstGeom prst="rect">
            <a:avLst/>
          </a:prstGeom>
          <a:noFill/>
          <a:ln w="9525">
            <a:noFill/>
            <a:miter lim="800000"/>
            <a:headEnd/>
            <a:tailEnd/>
          </a:ln>
        </p:spPr>
      </p:pic>
      <p:sp>
        <p:nvSpPr>
          <p:cNvPr id="2" name="テキスト ボックス 1">
            <a:extLst>
              <a:ext uri="{FF2B5EF4-FFF2-40B4-BE49-F238E27FC236}">
                <a16:creationId xmlns:a16="http://schemas.microsoft.com/office/drawing/2014/main" id="{E94182DD-9A70-4C00-B9C0-E09A2E5B8A18}"/>
              </a:ext>
            </a:extLst>
          </p:cNvPr>
          <p:cNvSpPr txBox="1"/>
          <p:nvPr/>
        </p:nvSpPr>
        <p:spPr>
          <a:xfrm>
            <a:off x="5420282" y="6028380"/>
            <a:ext cx="3305713" cy="246221"/>
          </a:xfrm>
          <a:prstGeom prst="rect">
            <a:avLst/>
          </a:prstGeom>
          <a:noFill/>
        </p:spPr>
        <p:txBody>
          <a:bodyPr wrap="none" rtlCol="0">
            <a:spAutoFit/>
          </a:bodyPr>
          <a:lstStyle/>
          <a:p>
            <a:r>
              <a:rPr lang="ja-JP" altLang="en-US" sz="1000" dirty="0">
                <a:latin typeface="+mn-lt"/>
                <a:ea typeface="+mj-ea"/>
              </a:rPr>
              <a:t>万物の尺度を求めて（ケン・オールダー：早川書房）</a:t>
            </a:r>
            <a:endParaRPr kumimoji="1" lang="ja-JP" altLang="en-US" sz="1000" dirty="0">
              <a:latin typeface="+mn-lt"/>
              <a:ea typeface="+mj-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万物の尺度01">
            <a:extLst>
              <a:ext uri="{FF2B5EF4-FFF2-40B4-BE49-F238E27FC236}">
                <a16:creationId xmlns:a16="http://schemas.microsoft.com/office/drawing/2014/main" id="{E8C81AD8-280B-4E37-9939-4B798161660D}"/>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572000" y="737602"/>
            <a:ext cx="3474720" cy="5455821"/>
          </a:xfrm>
          <a:prstGeom prst="rect">
            <a:avLst/>
          </a:prstGeom>
          <a:noFill/>
          <a:ln w="9525">
            <a:noFill/>
            <a:miter lim="800000"/>
            <a:headEnd/>
            <a:tailEnd/>
          </a:ln>
        </p:spPr>
      </p:pic>
      <p:sp>
        <p:nvSpPr>
          <p:cNvPr id="5123" name="Rectangle 3"/>
          <p:cNvSpPr>
            <a:spLocks noGrp="1" noChangeArrowheads="1"/>
          </p:cNvSpPr>
          <p:nvPr>
            <p:ph idx="1"/>
          </p:nvPr>
        </p:nvSpPr>
        <p:spPr>
          <a:xfrm>
            <a:off x="250825" y="908050"/>
            <a:ext cx="4321175" cy="5400675"/>
          </a:xfrm>
        </p:spPr>
        <p:txBody>
          <a:bodyPr/>
          <a:lstStyle/>
          <a:p>
            <a:pPr eaLnBrk="1"/>
            <a:r>
              <a:rPr lang="ja-JP" altLang="en-US" dirty="0"/>
              <a:t>地球の北極から赤道（子午線の</a:t>
            </a:r>
            <a:r>
              <a:rPr lang="en-US" altLang="ja-JP" dirty="0"/>
              <a:t>1/4</a:t>
            </a:r>
            <a:r>
              <a:rPr lang="ja-JP" altLang="en-US" dirty="0"/>
              <a:t>）の距離の</a:t>
            </a:r>
            <a:r>
              <a:rPr lang="en-US" altLang="ja-JP" dirty="0"/>
              <a:t>1,000</a:t>
            </a:r>
            <a:r>
              <a:rPr lang="ja-JP" altLang="en-US" dirty="0"/>
              <a:t>万分の</a:t>
            </a:r>
            <a:r>
              <a:rPr lang="en-US" altLang="ja-JP" dirty="0"/>
              <a:t>1</a:t>
            </a:r>
            <a:r>
              <a:rPr lang="ja-JP" altLang="en-US" dirty="0"/>
              <a:t>を</a:t>
            </a:r>
            <a:r>
              <a:rPr lang="en-US" altLang="ja-JP" dirty="0"/>
              <a:t>1</a:t>
            </a:r>
            <a:r>
              <a:rPr lang="ja-JP" altLang="en-US" dirty="0"/>
              <a:t> </a:t>
            </a:r>
            <a:r>
              <a:rPr lang="en-US" altLang="ja-JP" dirty="0"/>
              <a:t>m</a:t>
            </a:r>
            <a:r>
              <a:rPr lang="ja-JP" altLang="en-US" dirty="0"/>
              <a:t>と定義</a:t>
            </a:r>
            <a:endParaRPr lang="en-US" altLang="ja-JP" dirty="0"/>
          </a:p>
          <a:p>
            <a:pPr lvl="1" eaLnBrk="1"/>
            <a:r>
              <a:rPr lang="ja-JP" altLang="en-US" dirty="0"/>
              <a:t>地球の周の長さは</a:t>
            </a:r>
            <a:r>
              <a:rPr lang="en-US" altLang="ja-JP" dirty="0"/>
              <a:t>4</a:t>
            </a:r>
            <a:r>
              <a:rPr lang="ja-JP" altLang="en-US" dirty="0"/>
              <a:t>万</a:t>
            </a:r>
            <a:r>
              <a:rPr lang="en-US" altLang="ja-JP" dirty="0"/>
              <a:t>km</a:t>
            </a:r>
            <a:r>
              <a:rPr lang="ja-JP" altLang="en-US" dirty="0"/>
              <a:t>となる</a:t>
            </a:r>
            <a:endParaRPr lang="en-US" altLang="ja-JP" dirty="0"/>
          </a:p>
          <a:p>
            <a:pPr lvl="1" eaLnBrk="1"/>
            <a:r>
              <a:rPr lang="en-US" altLang="ja-JP" dirty="0"/>
              <a:t>1792</a:t>
            </a:r>
            <a:r>
              <a:rPr lang="ja-JP" altLang="en-US" dirty="0"/>
              <a:t>年より</a:t>
            </a:r>
            <a:r>
              <a:rPr lang="en-US" altLang="ja-JP" dirty="0"/>
              <a:t>7</a:t>
            </a:r>
            <a:r>
              <a:rPr lang="ja-JP" altLang="en-US" dirty="0"/>
              <a:t>年かけて，ドゥランブルとメシェンが測量</a:t>
            </a:r>
            <a:endParaRPr lang="en-US" altLang="ja-JP" dirty="0"/>
          </a:p>
          <a:p>
            <a:pPr lvl="1" eaLnBrk="1"/>
            <a:r>
              <a:rPr lang="en-US" altLang="ja-JP" dirty="0" err="1"/>
              <a:t>metre</a:t>
            </a:r>
            <a:r>
              <a:rPr lang="en-US" altLang="ja-JP" dirty="0"/>
              <a:t> </a:t>
            </a:r>
            <a:r>
              <a:rPr lang="ja-JP" altLang="en-US" dirty="0"/>
              <a:t>はボルダの造語でギリシャ語の</a:t>
            </a:r>
            <a:r>
              <a:rPr lang="en-US" dirty="0"/>
              <a:t> </a:t>
            </a:r>
            <a:r>
              <a:rPr lang="en-US" altLang="ja-JP" dirty="0" err="1"/>
              <a:t>metron</a:t>
            </a:r>
            <a:r>
              <a:rPr lang="en-US" altLang="ja-JP" dirty="0"/>
              <a:t> </a:t>
            </a:r>
            <a:r>
              <a:rPr lang="ja-JP" altLang="en-US" dirty="0"/>
              <a:t>またはラテン語の</a:t>
            </a:r>
            <a:r>
              <a:rPr lang="en-US" dirty="0"/>
              <a:t> </a:t>
            </a:r>
            <a:r>
              <a:rPr lang="en-US" altLang="ja-JP" dirty="0" err="1"/>
              <a:t>metrum</a:t>
            </a:r>
            <a:r>
              <a:rPr lang="en-US" altLang="ja-JP" dirty="0"/>
              <a:t> </a:t>
            </a:r>
            <a:r>
              <a:rPr lang="ja-JP" altLang="en-US" dirty="0"/>
              <a:t>に由来する→いずれも尺度または計ることを意味する</a:t>
            </a:r>
            <a:endParaRPr lang="en-US" altLang="ja-JP" dirty="0"/>
          </a:p>
          <a:p>
            <a:pPr lvl="1" eaLnBrk="1"/>
            <a:r>
              <a:rPr lang="ja-JP" altLang="en-US" dirty="0"/>
              <a:t>フランス語：</a:t>
            </a:r>
            <a:r>
              <a:rPr lang="en-US" altLang="ja-JP" dirty="0" err="1"/>
              <a:t>mètre</a:t>
            </a:r>
            <a:r>
              <a:rPr lang="ja-JP" altLang="en-US" dirty="0"/>
              <a:t>，英：</a:t>
            </a:r>
            <a:r>
              <a:rPr lang="en-US" altLang="ja-JP" dirty="0" err="1"/>
              <a:t>metre</a:t>
            </a:r>
            <a:r>
              <a:rPr lang="ja-JP" altLang="en-US" dirty="0"/>
              <a:t>，アメリカ英語</a:t>
            </a:r>
            <a:r>
              <a:rPr lang="en-US" altLang="ja-JP" dirty="0"/>
              <a:t>:</a:t>
            </a:r>
            <a:r>
              <a:rPr lang="ja-JP" altLang="en-US" dirty="0"/>
              <a:t>：</a:t>
            </a:r>
            <a:r>
              <a:rPr lang="en-US" altLang="ja-JP" dirty="0"/>
              <a:t>meter</a:t>
            </a:r>
            <a:r>
              <a:rPr lang="ja-JP" altLang="en-US" dirty="0"/>
              <a:t>，</a:t>
            </a:r>
            <a:r>
              <a:rPr lang="ja-JP" altLang="en-US" dirty="0">
                <a:solidFill>
                  <a:srgbClr val="FF0000"/>
                </a:solidFill>
              </a:rPr>
              <a:t>日本語：メートル</a:t>
            </a:r>
            <a:r>
              <a:rPr lang="ja-JP" altLang="en-US" dirty="0"/>
              <a:t>（計量法で決まっている）</a:t>
            </a:r>
          </a:p>
        </p:txBody>
      </p:sp>
      <p:sp>
        <p:nvSpPr>
          <p:cNvPr id="1049602" name="Rectangle 2"/>
          <p:cNvSpPr>
            <a:spLocks noGrp="1" noChangeArrowheads="1"/>
          </p:cNvSpPr>
          <p:nvPr>
            <p:ph type="title"/>
          </p:nvPr>
        </p:nvSpPr>
        <p:spPr/>
        <p:txBody>
          <a:bodyPr/>
          <a:lstStyle/>
          <a:p>
            <a:pPr eaLnBrk="1" hangingPunct="1">
              <a:defRPr/>
            </a:pPr>
            <a:r>
              <a:rPr lang="ja-JP" altLang="en-US" dirty="0"/>
              <a:t>メートルの測定（</a:t>
            </a:r>
            <a:r>
              <a:rPr lang="en-US" altLang="ja-JP" dirty="0"/>
              <a:t>1</a:t>
            </a:r>
            <a:r>
              <a:rPr lang="ja-JP" altLang="en-US" dirty="0"/>
              <a:t>）</a:t>
            </a:r>
          </a:p>
        </p:txBody>
      </p:sp>
      <p:sp>
        <p:nvSpPr>
          <p:cNvPr id="12" name="日付プレースホルダ 11"/>
          <p:cNvSpPr>
            <a:spLocks noGrp="1"/>
          </p:cNvSpPr>
          <p:nvPr>
            <p:ph type="dt" sz="half" idx="10"/>
          </p:nvPr>
        </p:nvSpPr>
        <p:spPr/>
        <p:txBody>
          <a:bodyPr/>
          <a:lstStyle/>
          <a:p>
            <a:pPr>
              <a:defRPr/>
            </a:pPr>
            <a:r>
              <a:rPr lang="en-US" altLang="ja-JP"/>
              <a:t>2022-4-19</a:t>
            </a:r>
          </a:p>
        </p:txBody>
      </p:sp>
      <p:sp>
        <p:nvSpPr>
          <p:cNvPr id="14" name="フッター プレースホルダ 13"/>
          <p:cNvSpPr>
            <a:spLocks noGrp="1"/>
          </p:cNvSpPr>
          <p:nvPr>
            <p:ph type="ftr" sz="quarter" idx="11"/>
          </p:nvPr>
        </p:nvSpPr>
        <p:spPr/>
        <p:txBody>
          <a:bodyPr/>
          <a:lstStyle/>
          <a:p>
            <a:pPr>
              <a:defRPr/>
            </a:pPr>
            <a:r>
              <a:rPr lang="ja-JP" altLang="en-US"/>
              <a:t>精密測定</a:t>
            </a:r>
            <a:r>
              <a:rPr lang="en-US" altLang="ja-JP"/>
              <a:t>01b</a:t>
            </a:r>
            <a:r>
              <a:rPr lang="ja-JP" altLang="en-US"/>
              <a:t>：長さの歴史とメートルの定義</a:t>
            </a:r>
            <a:endParaRPr lang="en-US" altLang="ja-JP"/>
          </a:p>
        </p:txBody>
      </p:sp>
      <p:sp>
        <p:nvSpPr>
          <p:cNvPr id="13" name="スライド番号プレースホルダ 12"/>
          <p:cNvSpPr>
            <a:spLocks noGrp="1"/>
          </p:cNvSpPr>
          <p:nvPr>
            <p:ph type="sldNum" sz="quarter" idx="12"/>
          </p:nvPr>
        </p:nvSpPr>
        <p:spPr/>
        <p:txBody>
          <a:bodyPr/>
          <a:lstStyle/>
          <a:p>
            <a:pPr>
              <a:defRPr/>
            </a:pPr>
            <a:fld id="{5C7CF4A2-F46B-4562-8186-D60A709D0B02}" type="slidenum">
              <a:rPr lang="en-US" altLang="ja-JP" smtClean="0"/>
              <a:pPr>
                <a:defRPr/>
              </a:pPr>
              <a:t>9</a:t>
            </a:fld>
            <a:endParaRPr lang="en-US" altLang="ja-JP"/>
          </a:p>
        </p:txBody>
      </p:sp>
      <p:pic>
        <p:nvPicPr>
          <p:cNvPr id="5124" name="Picture 11" descr="万物の尺度02"/>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79208" y="481206"/>
            <a:ext cx="1461672" cy="1755153"/>
          </a:xfrm>
          <a:prstGeom prst="rect">
            <a:avLst/>
          </a:prstGeom>
          <a:noFill/>
          <a:ln w="9525">
            <a:noFill/>
            <a:miter lim="800000"/>
            <a:headEnd/>
            <a:tailEnd/>
          </a:ln>
        </p:spPr>
      </p:pic>
      <p:pic>
        <p:nvPicPr>
          <p:cNvPr id="5125" name="Picture 12" descr="万物の尺度03"/>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a:off x="7330892" y="3035808"/>
            <a:ext cx="1468849" cy="1810512"/>
          </a:xfrm>
          <a:prstGeom prst="rect">
            <a:avLst/>
          </a:prstGeom>
          <a:noFill/>
          <a:ln w="9525">
            <a:noFill/>
            <a:miter lim="800000"/>
            <a:headEnd/>
            <a:tailEnd/>
          </a:ln>
        </p:spPr>
      </p:pic>
      <p:sp>
        <p:nvSpPr>
          <p:cNvPr id="9" name="テキスト ボックス 8"/>
          <p:cNvSpPr txBox="1"/>
          <p:nvPr/>
        </p:nvSpPr>
        <p:spPr>
          <a:xfrm>
            <a:off x="4828032" y="6099049"/>
            <a:ext cx="4315968" cy="246221"/>
          </a:xfrm>
          <a:prstGeom prst="rect">
            <a:avLst/>
          </a:prstGeom>
          <a:noFill/>
        </p:spPr>
        <p:txBody>
          <a:bodyPr wrap="square" rtlCol="0">
            <a:spAutoFit/>
          </a:bodyPr>
          <a:lstStyle/>
          <a:p>
            <a:r>
              <a:rPr lang="ja-JP" altLang="en-US" sz="1000" dirty="0">
                <a:latin typeface="+mn-lt"/>
                <a:ea typeface="+mj-ea"/>
              </a:rPr>
              <a:t>万物の尺度を求めて，</a:t>
            </a:r>
            <a:r>
              <a:rPr lang="en-US" altLang="ja-JP" sz="1000" dirty="0">
                <a:latin typeface="+mn-lt"/>
                <a:ea typeface="+mj-ea"/>
              </a:rPr>
              <a:t>p.4, p.5</a:t>
            </a:r>
            <a:r>
              <a:rPr lang="ja-JP" altLang="en-US" sz="1000" dirty="0">
                <a:latin typeface="+mn-lt"/>
                <a:ea typeface="+mj-ea"/>
              </a:rPr>
              <a:t>，</a:t>
            </a:r>
            <a:r>
              <a:rPr lang="en-US" altLang="ja-JP" sz="1000" dirty="0">
                <a:latin typeface="+mn-lt"/>
                <a:ea typeface="+mj-ea"/>
              </a:rPr>
              <a:t>p.12</a:t>
            </a:r>
            <a:r>
              <a:rPr lang="ja-JP" altLang="en-US" sz="1000" dirty="0">
                <a:latin typeface="+mn-lt"/>
                <a:ea typeface="+mj-ea"/>
              </a:rPr>
              <a:t>（ケン・オールダー，早川書房）</a:t>
            </a:r>
            <a:endParaRPr kumimoji="1" lang="ja-JP" altLang="en-US" sz="1000" dirty="0">
              <a:latin typeface="+mn-lt"/>
              <a:ea typeface="+mj-ea"/>
            </a:endParaRPr>
          </a:p>
        </p:txBody>
      </p:sp>
      <p:sp>
        <p:nvSpPr>
          <p:cNvPr id="10" name="テキスト ボックス 9">
            <a:extLst>
              <a:ext uri="{FF2B5EF4-FFF2-40B4-BE49-F238E27FC236}">
                <a16:creationId xmlns:a16="http://schemas.microsoft.com/office/drawing/2014/main" id="{6D2E087A-2F8C-4511-9028-427F585ED124}"/>
              </a:ext>
            </a:extLst>
          </p:cNvPr>
          <p:cNvSpPr txBox="1"/>
          <p:nvPr/>
        </p:nvSpPr>
        <p:spPr>
          <a:xfrm>
            <a:off x="7256359" y="2200813"/>
            <a:ext cx="1412153" cy="338554"/>
          </a:xfrm>
          <a:prstGeom prst="rect">
            <a:avLst/>
          </a:prstGeom>
          <a:noFill/>
        </p:spPr>
        <p:txBody>
          <a:bodyPr wrap="square" rtlCol="0">
            <a:spAutoFit/>
          </a:bodyPr>
          <a:lstStyle/>
          <a:p>
            <a:r>
              <a:rPr lang="ja-JP" altLang="en-US" sz="1600" dirty="0">
                <a:latin typeface="+mn-lt"/>
                <a:ea typeface="+mj-ea"/>
              </a:rPr>
              <a:t>ドゥランブル</a:t>
            </a:r>
            <a:endParaRPr kumimoji="1" lang="ja-JP" altLang="en-US" sz="1600" dirty="0">
              <a:latin typeface="+mn-lt"/>
              <a:ea typeface="+mj-ea"/>
            </a:endParaRPr>
          </a:p>
        </p:txBody>
      </p:sp>
      <p:sp>
        <p:nvSpPr>
          <p:cNvPr id="11" name="テキスト ボックス 10">
            <a:extLst>
              <a:ext uri="{FF2B5EF4-FFF2-40B4-BE49-F238E27FC236}">
                <a16:creationId xmlns:a16="http://schemas.microsoft.com/office/drawing/2014/main" id="{60A376CF-EE55-47AA-96F8-08AC00A9DA9D}"/>
              </a:ext>
            </a:extLst>
          </p:cNvPr>
          <p:cNvSpPr txBox="1"/>
          <p:nvPr/>
        </p:nvSpPr>
        <p:spPr>
          <a:xfrm>
            <a:off x="7299031" y="4840381"/>
            <a:ext cx="1412153" cy="338554"/>
          </a:xfrm>
          <a:prstGeom prst="rect">
            <a:avLst/>
          </a:prstGeom>
          <a:noFill/>
        </p:spPr>
        <p:txBody>
          <a:bodyPr wrap="square" rtlCol="0">
            <a:spAutoFit/>
          </a:bodyPr>
          <a:lstStyle/>
          <a:p>
            <a:r>
              <a:rPr lang="ja-JP" altLang="en-US" sz="1600" dirty="0">
                <a:latin typeface="+mn-lt"/>
                <a:ea typeface="+mj-ea"/>
              </a:rPr>
              <a:t>メシェン</a:t>
            </a:r>
            <a:endParaRPr kumimoji="1" lang="ja-JP" altLang="en-US" sz="1600" dirty="0">
              <a:latin typeface="+mn-lt"/>
              <a:ea typeface="+mj-ea"/>
            </a:endParaRPr>
          </a:p>
        </p:txBody>
      </p:sp>
    </p:spTree>
  </p:cSld>
  <p:clrMapOvr>
    <a:masterClrMapping/>
  </p:clrMapOvr>
</p:sld>
</file>

<file path=ppt/theme/theme1.xml><?xml version="1.0" encoding="utf-8"?>
<a:theme xmlns:a="http://schemas.openxmlformats.org/drawingml/2006/main" name="blank">
  <a:themeElements>
    <a:clrScheme name="ユーザー定義 3">
      <a:dk1>
        <a:srgbClr val="000000"/>
      </a:dk1>
      <a:lt1>
        <a:srgbClr val="FFFFFF"/>
      </a:lt1>
      <a:dk2>
        <a:srgbClr val="002060"/>
      </a:dk2>
      <a:lt2>
        <a:srgbClr val="FFFFFF"/>
      </a:lt2>
      <a:accent1>
        <a:srgbClr val="C00000"/>
      </a:accent1>
      <a:accent2>
        <a:srgbClr val="FF0000"/>
      </a:accent2>
      <a:accent3>
        <a:srgbClr val="FFC000"/>
      </a:accent3>
      <a:accent4>
        <a:srgbClr val="FFFF00"/>
      </a:accent4>
      <a:accent5>
        <a:srgbClr val="92D050"/>
      </a:accent5>
      <a:accent6>
        <a:srgbClr val="00B050"/>
      </a:accent6>
      <a:hlink>
        <a:srgbClr val="0070C0"/>
      </a:hlink>
      <a:folHlink>
        <a:srgbClr val="002060"/>
      </a:folHlink>
    </a:clrScheme>
    <a:fontScheme name="ユーザー定義 1">
      <a:majorFont>
        <a:latin typeface="Arial"/>
        <a:ea typeface="ＭＳ ゴシック"/>
        <a:cs typeface=""/>
      </a:majorFont>
      <a:minorFont>
        <a:latin typeface="Times New Roman"/>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4">
            <a:lumMod val="60000"/>
            <a:lumOff val="40000"/>
          </a:schemeClr>
        </a:solidFill>
        <a:ln w="19050" cap="flat" cmpd="sng" algn="ctr">
          <a:solidFill>
            <a:schemeClr val="tx1"/>
          </a:solidFill>
          <a:prstDash val="solid"/>
          <a:round/>
          <a:headEnd type="none" w="med" len="med"/>
          <a:tailEnd type="none" w="med" len="med"/>
        </a:ln>
        <a:effectLst/>
      </a:spPr>
      <a:bodyPr vert="horz" wrap="none" lIns="36000" tIns="36000" rIns="36000" bIns="36000" numCol="1" rtlCol="0" anchor="t" anchorCtr="0" compatLnSpc="1">
        <a:prstTxWarp prst="textNoShape">
          <a:avLst/>
        </a:prstTxWarp>
        <a:noAutofit/>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ゴシック" pitchFamily="49" charset="-128"/>
            <a:cs typeface="Arial" charset="0"/>
          </a:defRPr>
        </a:defPPr>
      </a:lstStyle>
    </a:spDef>
    <a:lnDef>
      <a:spPr bwMode="auto">
        <a:noFill/>
        <a:ln w="19050" cap="flat" cmpd="sng" algn="ctr">
          <a:solidFill>
            <a:schemeClr val="tx1"/>
          </a:solidFill>
          <a:prstDash val="solid"/>
          <a:round/>
          <a:headEnd type="none" w="lg" len="lg"/>
          <a:tailEnd type="none" w="lg" len="lg"/>
        </a:ln>
        <a:effectLst/>
      </a:spPr>
      <a:bodyPr/>
      <a:lstStyle/>
    </a:lnDef>
    <a:txDef>
      <a:spPr>
        <a:noFill/>
      </a:spPr>
      <a:bodyPr wrap="square" lIns="36000" tIns="36000" rIns="36000" bIns="36000" rtlCol="0">
        <a:spAutoFit/>
      </a:bodyPr>
      <a:lstStyle>
        <a:defPPr>
          <a:defRPr kumimoji="1" dirty="0" smtClean="0">
            <a:latin typeface="+mj-lt"/>
            <a:ea typeface="+mj-ea"/>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F307EAA9-ABFD-4797-B383-AE89AC6F6D0A}" vid="{F03718A9-F5CE-4C62-B53F-6CFC45FF654C}"/>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精密測定テンプレート2022</Template>
  <TotalTime>5523</TotalTime>
  <Words>4392</Words>
  <Application>Microsoft Office PowerPoint</Application>
  <PresentationFormat>画面に合わせる (4:3)</PresentationFormat>
  <Paragraphs>530</Paragraphs>
  <Slides>31</Slides>
  <Notes>21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31</vt:i4>
      </vt:variant>
    </vt:vector>
  </HeadingPairs>
  <TitlesOfParts>
    <vt:vector size="40" baseType="lpstr">
      <vt:lpstr>ＭＳ Ｐゴシック</vt:lpstr>
      <vt:lpstr>ＭＳ ゴシック</vt:lpstr>
      <vt:lpstr>Meiryo</vt:lpstr>
      <vt:lpstr>Arial</vt:lpstr>
      <vt:lpstr>Cambria Math</vt:lpstr>
      <vt:lpstr>Georgia</vt:lpstr>
      <vt:lpstr>Times New Roman</vt:lpstr>
      <vt:lpstr>Wingdings</vt:lpstr>
      <vt:lpstr>blank</vt:lpstr>
      <vt:lpstr>精密測定01b  長さの歴史とメートルの定義</vt:lpstr>
      <vt:lpstr>利用上の注意</vt:lpstr>
      <vt:lpstr>メモ：長さの歴史，長さのトレーサビリティ</vt:lpstr>
      <vt:lpstr>長さの定義（メートルの歴史）</vt:lpstr>
      <vt:lpstr>従来の長さは王様が基準</vt:lpstr>
      <vt:lpstr>メモ：ピラミッドにおける計測など</vt:lpstr>
      <vt:lpstr>18世紀の単位</vt:lpstr>
      <vt:lpstr>メートルのはじまり</vt:lpstr>
      <vt:lpstr>メートルの測定（1）</vt:lpstr>
      <vt:lpstr>メートルの測定（2）</vt:lpstr>
      <vt:lpstr>メモ：振り子の長さと周期</vt:lpstr>
      <vt:lpstr>メモ：重力加速度の地域による違い</vt:lpstr>
      <vt:lpstr>メモ：メートル測定のいきさつ</vt:lpstr>
      <vt:lpstr>メモ：メートルの測量方法</vt:lpstr>
      <vt:lpstr>メートル条約の広がり</vt:lpstr>
      <vt:lpstr>光の波長を基準としたメートル</vt:lpstr>
      <vt:lpstr>光の速度を定数としたメートル</vt:lpstr>
      <vt:lpstr>メートルの定義の変遷</vt:lpstr>
      <vt:lpstr>メモ：メートル原器の重要文化財指定</vt:lpstr>
      <vt:lpstr>メモ：メートル原器の動画（産総研）</vt:lpstr>
      <vt:lpstr>測定の歴史のまとめ</vt:lpstr>
      <vt:lpstr>長さのトレーサビリティ</vt:lpstr>
      <vt:lpstr>長さのトレーサビリティ</vt:lpstr>
      <vt:lpstr>光周波数コムが基準となった：2009年7月</vt:lpstr>
      <vt:lpstr>光周波数コムレーザー</vt:lpstr>
      <vt:lpstr>メモ：光周波数コムレーザの例</vt:lpstr>
      <vt:lpstr>メモ作画：フェムト秒パルスレーザの例の図</vt:lpstr>
      <vt:lpstr>メモ作画：光周波数コムレーザのスペクトラム例</vt:lpstr>
      <vt:lpstr>市販のレーザ測長機</vt:lpstr>
      <vt:lpstr>ブロックゲージ，標準尺</vt:lpstr>
      <vt:lpstr>まとめ：長さの歴史，長さのトレーサビリティ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takamasu</dc:creator>
  <cp:lastModifiedBy>高増　潔</cp:lastModifiedBy>
  <cp:revision>185</cp:revision>
  <cp:lastPrinted>2021-10-19T23:19:43Z</cp:lastPrinted>
  <dcterms:created xsi:type="dcterms:W3CDTF">2004-06-09T07:26:51Z</dcterms:created>
  <dcterms:modified xsi:type="dcterms:W3CDTF">2022-06-18T07:04:16Z</dcterms:modified>
</cp:coreProperties>
</file>