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3" r:id="rId1"/>
  </p:sldMasterIdLst>
  <p:notesMasterIdLst>
    <p:notesMasterId r:id="rId25"/>
  </p:notesMasterIdLst>
  <p:handoutMasterIdLst>
    <p:handoutMasterId r:id="rId26"/>
  </p:handoutMasterIdLst>
  <p:sldIdLst>
    <p:sldId id="878" r:id="rId2"/>
    <p:sldId id="876" r:id="rId3"/>
    <p:sldId id="888" r:id="rId4"/>
    <p:sldId id="877" r:id="rId5"/>
    <p:sldId id="767" r:id="rId6"/>
    <p:sldId id="879" r:id="rId7"/>
    <p:sldId id="880" r:id="rId8"/>
    <p:sldId id="771" r:id="rId9"/>
    <p:sldId id="749" r:id="rId10"/>
    <p:sldId id="768" r:id="rId11"/>
    <p:sldId id="769" r:id="rId12"/>
    <p:sldId id="750" r:id="rId13"/>
    <p:sldId id="763" r:id="rId14"/>
    <p:sldId id="890" r:id="rId15"/>
    <p:sldId id="857" r:id="rId16"/>
    <p:sldId id="856" r:id="rId17"/>
    <p:sldId id="858" r:id="rId18"/>
    <p:sldId id="864" r:id="rId19"/>
    <p:sldId id="862" r:id="rId20"/>
    <p:sldId id="863" r:id="rId21"/>
    <p:sldId id="793" r:id="rId22"/>
    <p:sldId id="889" r:id="rId23"/>
    <p:sldId id="847" r:id="rId24"/>
  </p:sldIdLst>
  <p:sldSz cx="9144000" cy="6858000" type="screen4x3"/>
  <p:notesSz cx="7099300" cy="10234613"/>
  <p:defaultTextStyle>
    <a:defPPr>
      <a:defRPr lang="ja-JP"/>
    </a:defPPr>
    <a:lvl1pPr algn="l" rtl="0" fontAlgn="base">
      <a:spcBef>
        <a:spcPct val="0"/>
      </a:spcBef>
      <a:spcAft>
        <a:spcPct val="0"/>
      </a:spcAft>
      <a:defRPr kumimoji="1" kern="1200">
        <a:solidFill>
          <a:schemeClr val="tx1"/>
        </a:solidFill>
        <a:latin typeface="Arial" charset="0"/>
        <a:ea typeface="ＭＳ ゴシック" pitchFamily="49" charset="-128"/>
        <a:cs typeface="Arial" charset="0"/>
      </a:defRPr>
    </a:lvl1pPr>
    <a:lvl2pPr marL="457200" algn="l" rtl="0" fontAlgn="base">
      <a:spcBef>
        <a:spcPct val="0"/>
      </a:spcBef>
      <a:spcAft>
        <a:spcPct val="0"/>
      </a:spcAft>
      <a:defRPr kumimoji="1" kern="1200">
        <a:solidFill>
          <a:schemeClr val="tx1"/>
        </a:solidFill>
        <a:latin typeface="Arial" charset="0"/>
        <a:ea typeface="ＭＳ ゴシック" pitchFamily="49" charset="-128"/>
        <a:cs typeface="Arial" charset="0"/>
      </a:defRPr>
    </a:lvl2pPr>
    <a:lvl3pPr marL="914400" algn="l" rtl="0" fontAlgn="base">
      <a:spcBef>
        <a:spcPct val="0"/>
      </a:spcBef>
      <a:spcAft>
        <a:spcPct val="0"/>
      </a:spcAft>
      <a:defRPr kumimoji="1" kern="1200">
        <a:solidFill>
          <a:schemeClr val="tx1"/>
        </a:solidFill>
        <a:latin typeface="Arial" charset="0"/>
        <a:ea typeface="ＭＳ ゴシック" pitchFamily="49" charset="-128"/>
        <a:cs typeface="Arial" charset="0"/>
      </a:defRPr>
    </a:lvl3pPr>
    <a:lvl4pPr marL="1371600" algn="l" rtl="0" fontAlgn="base">
      <a:spcBef>
        <a:spcPct val="0"/>
      </a:spcBef>
      <a:spcAft>
        <a:spcPct val="0"/>
      </a:spcAft>
      <a:defRPr kumimoji="1" kern="1200">
        <a:solidFill>
          <a:schemeClr val="tx1"/>
        </a:solidFill>
        <a:latin typeface="Arial" charset="0"/>
        <a:ea typeface="ＭＳ ゴシック" pitchFamily="49" charset="-128"/>
        <a:cs typeface="Arial" charset="0"/>
      </a:defRPr>
    </a:lvl4pPr>
    <a:lvl5pPr marL="1828800" algn="l" rtl="0" fontAlgn="base">
      <a:spcBef>
        <a:spcPct val="0"/>
      </a:spcBef>
      <a:spcAft>
        <a:spcPct val="0"/>
      </a:spcAft>
      <a:defRPr kumimoji="1" kern="1200">
        <a:solidFill>
          <a:schemeClr val="tx1"/>
        </a:solidFill>
        <a:latin typeface="Arial" charset="0"/>
        <a:ea typeface="ＭＳ ゴシック" pitchFamily="49" charset="-128"/>
        <a:cs typeface="Arial" charset="0"/>
      </a:defRPr>
    </a:lvl5pPr>
    <a:lvl6pPr marL="2286000" algn="l" defTabSz="914400" rtl="0" eaLnBrk="1" latinLnBrk="0" hangingPunct="1">
      <a:defRPr kumimoji="1" kern="1200">
        <a:solidFill>
          <a:schemeClr val="tx1"/>
        </a:solidFill>
        <a:latin typeface="Arial" charset="0"/>
        <a:ea typeface="ＭＳ ゴシック" pitchFamily="49" charset="-128"/>
        <a:cs typeface="Arial" charset="0"/>
      </a:defRPr>
    </a:lvl6pPr>
    <a:lvl7pPr marL="2743200" algn="l" defTabSz="914400" rtl="0" eaLnBrk="1" latinLnBrk="0" hangingPunct="1">
      <a:defRPr kumimoji="1" kern="1200">
        <a:solidFill>
          <a:schemeClr val="tx1"/>
        </a:solidFill>
        <a:latin typeface="Arial" charset="0"/>
        <a:ea typeface="ＭＳ ゴシック" pitchFamily="49" charset="-128"/>
        <a:cs typeface="Arial" charset="0"/>
      </a:defRPr>
    </a:lvl7pPr>
    <a:lvl8pPr marL="3200400" algn="l" defTabSz="914400" rtl="0" eaLnBrk="1" latinLnBrk="0" hangingPunct="1">
      <a:defRPr kumimoji="1" kern="1200">
        <a:solidFill>
          <a:schemeClr val="tx1"/>
        </a:solidFill>
        <a:latin typeface="Arial" charset="0"/>
        <a:ea typeface="ＭＳ ゴシック" pitchFamily="49" charset="-128"/>
        <a:cs typeface="Arial" charset="0"/>
      </a:defRPr>
    </a:lvl8pPr>
    <a:lvl9pPr marL="3657600" algn="l" defTabSz="914400" rtl="0" eaLnBrk="1" latinLnBrk="0" hangingPunct="1">
      <a:defRPr kumimoji="1" kern="1200">
        <a:solidFill>
          <a:schemeClr val="tx1"/>
        </a:solidFill>
        <a:latin typeface="Arial" charset="0"/>
        <a:ea typeface="ＭＳ ゴシック" pitchFamily="49" charset="-128"/>
        <a:cs typeface="Arial" charset="0"/>
      </a:defRPr>
    </a:lvl9pPr>
  </p:defaultTextStyle>
  <p:extLst>
    <p:ext uri="{EFAFB233-063F-42B5-8137-9DF3F51BA10A}">
      <p15:sldGuideLst xmlns:p15="http://schemas.microsoft.com/office/powerpoint/2012/main">
        <p15:guide id="1" orient="horz" pos="2205" userDrawn="1">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FFDB"/>
    <a:srgbClr val="FFFF66"/>
    <a:srgbClr val="CCFFFF"/>
    <a:srgbClr val="CCFFCC"/>
    <a:srgbClr val="00002A"/>
    <a:srgbClr val="000066"/>
    <a:srgbClr val="66FFCC"/>
    <a:srgbClr val="FF99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526" autoAdjust="0"/>
    <p:restoredTop sz="75500" autoAdjust="0"/>
  </p:normalViewPr>
  <p:slideViewPr>
    <p:cSldViewPr snapToGrid="0" showGuides="1">
      <p:cViewPr varScale="1">
        <p:scale>
          <a:sx n="70" d="100"/>
          <a:sy n="70" d="100"/>
        </p:scale>
        <p:origin x="724" y="16"/>
      </p:cViewPr>
      <p:guideLst>
        <p:guide orient="horz" pos="2205"/>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89" d="100"/>
          <a:sy n="89" d="100"/>
        </p:scale>
        <p:origin x="-2772" y="-120"/>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高増　潔" userId="151964c3-78cd-4020-a226-814db5c6c8be" providerId="ADAL" clId="{35B72340-E21F-4A3C-ABC2-5A367D5486A6}"/>
    <pc:docChg chg="undo redo custSel addSld delSld modSld sldOrd modMainMaster">
      <pc:chgData name="高増　潔" userId="151964c3-78cd-4020-a226-814db5c6c8be" providerId="ADAL" clId="{35B72340-E21F-4A3C-ABC2-5A367D5486A6}" dt="2022-06-18T10:33:32.273" v="14335" actId="20577"/>
      <pc:docMkLst>
        <pc:docMk/>
      </pc:docMkLst>
      <pc:sldChg chg="addSp delSp modSp del mod chgLayout">
        <pc:chgData name="高増　潔" userId="151964c3-78cd-4020-a226-814db5c6c8be" providerId="ADAL" clId="{35B72340-E21F-4A3C-ABC2-5A367D5486A6}" dt="2022-04-23T10:54:00.518" v="12508" actId="47"/>
        <pc:sldMkLst>
          <pc:docMk/>
          <pc:sldMk cId="1025737078" sldId="364"/>
        </pc:sldMkLst>
        <pc:spChg chg="mod ord">
          <ac:chgData name="高増　潔" userId="151964c3-78cd-4020-a226-814db5c6c8be" providerId="ADAL" clId="{35B72340-E21F-4A3C-ABC2-5A367D5486A6}" dt="2022-04-23T00:46:24.175" v="7226" actId="20577"/>
          <ac:spMkLst>
            <pc:docMk/>
            <pc:sldMk cId="1025737078" sldId="364"/>
            <ac:spMk id="2" creationId="{00000000-0000-0000-0000-000000000000}"/>
          </ac:spMkLst>
        </pc:spChg>
        <pc:spChg chg="mod ord">
          <ac:chgData name="高増　潔" userId="151964c3-78cd-4020-a226-814db5c6c8be" providerId="ADAL" clId="{35B72340-E21F-4A3C-ABC2-5A367D5486A6}" dt="2022-04-23T00:40:28.740" v="7114" actId="6549"/>
          <ac:spMkLst>
            <pc:docMk/>
            <pc:sldMk cId="1025737078" sldId="364"/>
            <ac:spMk id="3" creationId="{00000000-0000-0000-0000-000000000000}"/>
          </ac:spMkLst>
        </pc:spChg>
        <pc:spChg chg="mod ord">
          <ac:chgData name="高増　潔" userId="151964c3-78cd-4020-a226-814db5c6c8be" providerId="ADAL" clId="{35B72340-E21F-4A3C-ABC2-5A367D5486A6}" dt="2022-04-23T00:40:10.570" v="7094" actId="700"/>
          <ac:spMkLst>
            <pc:docMk/>
            <pc:sldMk cId="1025737078" sldId="364"/>
            <ac:spMk id="4" creationId="{00000000-0000-0000-0000-000000000000}"/>
          </ac:spMkLst>
        </pc:spChg>
        <pc:spChg chg="mod ord">
          <ac:chgData name="高増　潔" userId="151964c3-78cd-4020-a226-814db5c6c8be" providerId="ADAL" clId="{35B72340-E21F-4A3C-ABC2-5A367D5486A6}" dt="2022-04-23T00:40:10.570" v="7094" actId="700"/>
          <ac:spMkLst>
            <pc:docMk/>
            <pc:sldMk cId="1025737078" sldId="364"/>
            <ac:spMk id="5" creationId="{00000000-0000-0000-0000-000000000000}"/>
          </ac:spMkLst>
        </pc:spChg>
        <pc:spChg chg="mod ord">
          <ac:chgData name="高増　潔" userId="151964c3-78cd-4020-a226-814db5c6c8be" providerId="ADAL" clId="{35B72340-E21F-4A3C-ABC2-5A367D5486A6}" dt="2022-04-23T00:40:10.570" v="7094" actId="700"/>
          <ac:spMkLst>
            <pc:docMk/>
            <pc:sldMk cId="1025737078" sldId="364"/>
            <ac:spMk id="6" creationId="{00000000-0000-0000-0000-000000000000}"/>
          </ac:spMkLst>
        </pc:spChg>
        <pc:spChg chg="add del">
          <ac:chgData name="高増　潔" userId="151964c3-78cd-4020-a226-814db5c6c8be" providerId="ADAL" clId="{35B72340-E21F-4A3C-ABC2-5A367D5486A6}" dt="2022-04-23T00:39:38.744" v="7082" actId="22"/>
          <ac:spMkLst>
            <pc:docMk/>
            <pc:sldMk cId="1025737078" sldId="364"/>
            <ac:spMk id="10" creationId="{FB5DE0F2-E4A1-4889-B313-A059120D65B7}"/>
          </ac:spMkLst>
        </pc:spChg>
        <pc:spChg chg="add mod">
          <ac:chgData name="高増　潔" userId="151964c3-78cd-4020-a226-814db5c6c8be" providerId="ADAL" clId="{35B72340-E21F-4A3C-ABC2-5A367D5486A6}" dt="2022-04-23T00:49:08.591" v="7312"/>
          <ac:spMkLst>
            <pc:docMk/>
            <pc:sldMk cId="1025737078" sldId="364"/>
            <ac:spMk id="12" creationId="{4761C5BF-872D-4497-A3AC-071C7D1967BA}"/>
          </ac:spMkLst>
        </pc:spChg>
        <pc:spChg chg="add mod">
          <ac:chgData name="高増　潔" userId="151964c3-78cd-4020-a226-814db5c6c8be" providerId="ADAL" clId="{35B72340-E21F-4A3C-ABC2-5A367D5486A6}" dt="2022-04-23T00:51:05.610" v="7425" actId="1076"/>
          <ac:spMkLst>
            <pc:docMk/>
            <pc:sldMk cId="1025737078" sldId="364"/>
            <ac:spMk id="13" creationId="{20AAFE76-F4C7-4125-BCF2-CCC3044CDC25}"/>
          </ac:spMkLst>
        </pc:spChg>
        <pc:picChg chg="del mod">
          <ac:chgData name="高増　潔" userId="151964c3-78cd-4020-a226-814db5c6c8be" providerId="ADAL" clId="{35B72340-E21F-4A3C-ABC2-5A367D5486A6}" dt="2022-04-23T01:09:41.038" v="8044" actId="21"/>
          <ac:picMkLst>
            <pc:docMk/>
            <pc:sldMk cId="1025737078" sldId="364"/>
            <ac:picMk id="7" creationId="{00000000-0000-0000-0000-000000000000}"/>
          </ac:picMkLst>
        </pc:picChg>
        <pc:picChg chg="del mod">
          <ac:chgData name="高増　潔" userId="151964c3-78cd-4020-a226-814db5c6c8be" providerId="ADAL" clId="{35B72340-E21F-4A3C-ABC2-5A367D5486A6}" dt="2022-04-23T01:09:29.621" v="8042" actId="21"/>
          <ac:picMkLst>
            <pc:docMk/>
            <pc:sldMk cId="1025737078" sldId="364"/>
            <ac:picMk id="8" creationId="{00000000-0000-0000-0000-000000000000}"/>
          </ac:picMkLst>
        </pc:picChg>
        <pc:picChg chg="mod">
          <ac:chgData name="高増　潔" userId="151964c3-78cd-4020-a226-814db5c6c8be" providerId="ADAL" clId="{35B72340-E21F-4A3C-ABC2-5A367D5486A6}" dt="2022-04-23T01:09:38.595" v="8043" actId="1076"/>
          <ac:picMkLst>
            <pc:docMk/>
            <pc:sldMk cId="1025737078" sldId="364"/>
            <ac:picMk id="9" creationId="{61329A6B-CD67-4FC5-A6E9-863087041446}"/>
          </ac:picMkLst>
        </pc:picChg>
        <pc:picChg chg="mod">
          <ac:chgData name="高増　潔" userId="151964c3-78cd-4020-a226-814db5c6c8be" providerId="ADAL" clId="{35B72340-E21F-4A3C-ABC2-5A367D5486A6}" dt="2022-04-23T01:09:54.393" v="8045" actId="1076"/>
          <ac:picMkLst>
            <pc:docMk/>
            <pc:sldMk cId="1025737078" sldId="364"/>
            <ac:picMk id="10" creationId="{81493B6F-2529-4DED-957C-65FBDB218FEE}"/>
          </ac:picMkLst>
        </pc:picChg>
      </pc:sldChg>
      <pc:sldChg chg="modSp del">
        <pc:chgData name="高増　潔" userId="151964c3-78cd-4020-a226-814db5c6c8be" providerId="ADAL" clId="{35B72340-E21F-4A3C-ABC2-5A367D5486A6}" dt="2022-04-21T07:03:50.043" v="21" actId="47"/>
        <pc:sldMkLst>
          <pc:docMk/>
          <pc:sldMk cId="0" sldId="706"/>
        </pc:sldMkLst>
        <pc:spChg chg="mod">
          <ac:chgData name="高増　潔" userId="151964c3-78cd-4020-a226-814db5c6c8be" providerId="ADAL" clId="{35B72340-E21F-4A3C-ABC2-5A367D5486A6}" dt="2022-04-21T07:00:58.945" v="0"/>
          <ac:spMkLst>
            <pc:docMk/>
            <pc:sldMk cId="0" sldId="706"/>
            <ac:spMk id="640002" creationId="{00000000-0000-0000-0000-000000000000}"/>
          </ac:spMkLst>
        </pc:spChg>
      </pc:sldChg>
      <pc:sldChg chg="modSp">
        <pc:chgData name="高増　潔" userId="151964c3-78cd-4020-a226-814db5c6c8be" providerId="ADAL" clId="{35B72340-E21F-4A3C-ABC2-5A367D5486A6}" dt="2022-04-21T07:00:58.945" v="0"/>
        <pc:sldMkLst>
          <pc:docMk/>
          <pc:sldMk cId="0" sldId="711"/>
        </pc:sldMkLst>
        <pc:spChg chg="mod">
          <ac:chgData name="高増　潔" userId="151964c3-78cd-4020-a226-814db5c6c8be" providerId="ADAL" clId="{35B72340-E21F-4A3C-ABC2-5A367D5486A6}" dt="2022-04-21T07:00:58.945" v="0"/>
          <ac:spMkLst>
            <pc:docMk/>
            <pc:sldMk cId="0" sldId="711"/>
            <ac:spMk id="9219" creationId="{00000000-0000-0000-0000-000000000000}"/>
          </ac:spMkLst>
        </pc:spChg>
        <pc:spChg chg="mod">
          <ac:chgData name="高増　潔" userId="151964c3-78cd-4020-a226-814db5c6c8be" providerId="ADAL" clId="{35B72340-E21F-4A3C-ABC2-5A367D5486A6}" dt="2022-04-21T07:00:58.945" v="0"/>
          <ac:spMkLst>
            <pc:docMk/>
            <pc:sldMk cId="0" sldId="711"/>
            <ac:spMk id="671746" creationId="{00000000-0000-0000-0000-000000000000}"/>
          </ac:spMkLst>
        </pc:spChg>
      </pc:sldChg>
      <pc:sldChg chg="modSp del">
        <pc:chgData name="高増　潔" userId="151964c3-78cd-4020-a226-814db5c6c8be" providerId="ADAL" clId="{35B72340-E21F-4A3C-ABC2-5A367D5486A6}" dt="2022-04-21T08:58:21.003" v="149" actId="47"/>
        <pc:sldMkLst>
          <pc:docMk/>
          <pc:sldMk cId="0" sldId="748"/>
        </pc:sldMkLst>
        <pc:spChg chg="mod">
          <ac:chgData name="高増　潔" userId="151964c3-78cd-4020-a226-814db5c6c8be" providerId="ADAL" clId="{35B72340-E21F-4A3C-ABC2-5A367D5486A6}" dt="2022-04-21T07:00:58.945" v="0"/>
          <ac:spMkLst>
            <pc:docMk/>
            <pc:sldMk cId="0" sldId="748"/>
            <ac:spMk id="5" creationId="{00000000-0000-0000-0000-000000000000}"/>
          </ac:spMkLst>
        </pc:spChg>
        <pc:spChg chg="mod">
          <ac:chgData name="高増　潔" userId="151964c3-78cd-4020-a226-814db5c6c8be" providerId="ADAL" clId="{35B72340-E21F-4A3C-ABC2-5A367D5486A6}" dt="2022-04-21T07:00:58.945" v="0"/>
          <ac:spMkLst>
            <pc:docMk/>
            <pc:sldMk cId="0" sldId="748"/>
            <ac:spMk id="6" creationId="{00000000-0000-0000-0000-000000000000}"/>
          </ac:spMkLst>
        </pc:spChg>
        <pc:spChg chg="mod">
          <ac:chgData name="高増　潔" userId="151964c3-78cd-4020-a226-814db5c6c8be" providerId="ADAL" clId="{35B72340-E21F-4A3C-ABC2-5A367D5486A6}" dt="2022-04-21T07:00:58.945" v="0"/>
          <ac:spMkLst>
            <pc:docMk/>
            <pc:sldMk cId="0" sldId="748"/>
            <ac:spMk id="7" creationId="{00000000-0000-0000-0000-000000000000}"/>
          </ac:spMkLst>
        </pc:spChg>
        <pc:spChg chg="mod">
          <ac:chgData name="高増　潔" userId="151964c3-78cd-4020-a226-814db5c6c8be" providerId="ADAL" clId="{35B72340-E21F-4A3C-ABC2-5A367D5486A6}" dt="2022-04-21T07:00:58.945" v="0"/>
          <ac:spMkLst>
            <pc:docMk/>
            <pc:sldMk cId="0" sldId="748"/>
            <ac:spMk id="757762" creationId="{00000000-0000-0000-0000-000000000000}"/>
          </ac:spMkLst>
        </pc:spChg>
      </pc:sldChg>
      <pc:sldChg chg="modSp add mod">
        <pc:chgData name="高増　潔" userId="151964c3-78cd-4020-a226-814db5c6c8be" providerId="ADAL" clId="{35B72340-E21F-4A3C-ABC2-5A367D5486A6}" dt="2022-06-16T07:05:05.240" v="14260" actId="2711"/>
        <pc:sldMkLst>
          <pc:docMk/>
          <pc:sldMk cId="198411053" sldId="749"/>
        </pc:sldMkLst>
        <pc:spChg chg="add mod ord">
          <ac:chgData name="高増　潔" userId="151964c3-78cd-4020-a226-814db5c6c8be" providerId="ADAL" clId="{35B72340-E21F-4A3C-ABC2-5A367D5486A6}" dt="2022-06-16T07:05:05.240" v="14260" actId="2711"/>
          <ac:spMkLst>
            <pc:docMk/>
            <pc:sldMk cId="198411053" sldId="749"/>
            <ac:spMk id="2" creationId="{E250C567-BDFE-4BE8-88D3-23F110C4E6AD}"/>
          </ac:spMkLst>
        </pc:spChg>
        <pc:spChg chg="mod ord">
          <ac:chgData name="高増　潔" userId="151964c3-78cd-4020-a226-814db5c6c8be" providerId="ADAL" clId="{35B72340-E21F-4A3C-ABC2-5A367D5486A6}" dt="2022-05-24T23:52:45.820" v="14241"/>
          <ac:spMkLst>
            <pc:docMk/>
            <pc:sldMk cId="198411053" sldId="749"/>
            <ac:spMk id="65" creationId="{00000000-0000-0000-0000-000000000000}"/>
          </ac:spMkLst>
        </pc:spChg>
        <pc:spChg chg="mod ord">
          <ac:chgData name="高増　潔" userId="151964c3-78cd-4020-a226-814db5c6c8be" providerId="ADAL" clId="{35B72340-E21F-4A3C-ABC2-5A367D5486A6}" dt="2022-05-24T23:52:45.820" v="14241"/>
          <ac:spMkLst>
            <pc:docMk/>
            <pc:sldMk cId="198411053" sldId="749"/>
            <ac:spMk id="66" creationId="{00000000-0000-0000-0000-000000000000}"/>
          </ac:spMkLst>
        </pc:spChg>
        <pc:spChg chg="mod ord">
          <ac:chgData name="高増　潔" userId="151964c3-78cd-4020-a226-814db5c6c8be" providerId="ADAL" clId="{35B72340-E21F-4A3C-ABC2-5A367D5486A6}" dt="2022-05-24T23:52:45.820" v="14241"/>
          <ac:spMkLst>
            <pc:docMk/>
            <pc:sldMk cId="198411053" sldId="749"/>
            <ac:spMk id="67" creationId="{00000000-0000-0000-0000-000000000000}"/>
          </ac:spMkLst>
        </pc:spChg>
        <pc:spChg chg="mod ord">
          <ac:chgData name="高増　潔" userId="151964c3-78cd-4020-a226-814db5c6c8be" providerId="ADAL" clId="{35B72340-E21F-4A3C-ABC2-5A367D5486A6}" dt="2022-05-24T23:52:45.820" v="14241"/>
          <ac:spMkLst>
            <pc:docMk/>
            <pc:sldMk cId="198411053" sldId="749"/>
            <ac:spMk id="759891" creationId="{00000000-0000-0000-0000-000000000000}"/>
          </ac:spMkLst>
        </pc:spChg>
        <pc:graphicFrameChg chg="add del mod">
          <ac:chgData name="高増　潔" userId="151964c3-78cd-4020-a226-814db5c6c8be" providerId="ADAL" clId="{35B72340-E21F-4A3C-ABC2-5A367D5486A6}" dt="2022-04-22T23:00:05.585" v="5775"/>
          <ac:graphicFrameMkLst>
            <pc:docMk/>
            <pc:sldMk cId="198411053" sldId="749"/>
            <ac:graphicFrameMk id="3" creationId="{EF3F710F-5E4F-49EB-A99B-D1E1EEA5FF6D}"/>
          </ac:graphicFrameMkLst>
        </pc:graphicFrameChg>
        <pc:graphicFrameChg chg="add mod modGraphic">
          <ac:chgData name="高増　潔" userId="151964c3-78cd-4020-a226-814db5c6c8be" providerId="ADAL" clId="{35B72340-E21F-4A3C-ABC2-5A367D5486A6}" dt="2022-05-16T11:00:01.362" v="14096" actId="1076"/>
          <ac:graphicFrameMkLst>
            <pc:docMk/>
            <pc:sldMk cId="198411053" sldId="749"/>
            <ac:graphicFrameMk id="8" creationId="{DF67438F-B0F0-40B8-AE58-CE9ED4826A85}"/>
          </ac:graphicFrameMkLst>
        </pc:graphicFrameChg>
        <pc:graphicFrameChg chg="del mod ord modGraphic">
          <ac:chgData name="高増　潔" userId="151964c3-78cd-4020-a226-814db5c6c8be" providerId="ADAL" clId="{35B72340-E21F-4A3C-ABC2-5A367D5486A6}" dt="2022-04-22T22:51:35.171" v="5487" actId="21"/>
          <ac:graphicFrameMkLst>
            <pc:docMk/>
            <pc:sldMk cId="198411053" sldId="749"/>
            <ac:graphicFrameMk id="759892" creationId="{00000000-0000-0000-0000-000000000000}"/>
          </ac:graphicFrameMkLst>
        </pc:graphicFrameChg>
      </pc:sldChg>
      <pc:sldChg chg="addSp delSp modSp del mod modClrScheme chgLayout">
        <pc:chgData name="高増　潔" userId="151964c3-78cd-4020-a226-814db5c6c8be" providerId="ADAL" clId="{35B72340-E21F-4A3C-ABC2-5A367D5486A6}" dt="2022-06-16T07:06:22.028" v="14263" actId="2711"/>
        <pc:sldMkLst>
          <pc:docMk/>
          <pc:sldMk cId="1967181585" sldId="750"/>
        </pc:sldMkLst>
        <pc:spChg chg="add del mod">
          <ac:chgData name="高増　潔" userId="151964c3-78cd-4020-a226-814db5c6c8be" providerId="ADAL" clId="{35B72340-E21F-4A3C-ABC2-5A367D5486A6}" dt="2022-05-16T11:02:53.171" v="14106"/>
          <ac:spMkLst>
            <pc:docMk/>
            <pc:sldMk cId="1967181585" sldId="750"/>
            <ac:spMk id="3" creationId="{6F2E278D-4EBB-76FE-0FE7-E87C354B6E8A}"/>
          </ac:spMkLst>
        </pc:spChg>
        <pc:spChg chg="add del mod">
          <ac:chgData name="高増　潔" userId="151964c3-78cd-4020-a226-814db5c6c8be" providerId="ADAL" clId="{35B72340-E21F-4A3C-ABC2-5A367D5486A6}" dt="2022-05-16T11:02:53.171" v="14106"/>
          <ac:spMkLst>
            <pc:docMk/>
            <pc:sldMk cId="1967181585" sldId="750"/>
            <ac:spMk id="4" creationId="{6796947D-37B4-9220-3710-3364B01F1041}"/>
          </ac:spMkLst>
        </pc:spChg>
        <pc:spChg chg="add del mod">
          <ac:chgData name="高増　潔" userId="151964c3-78cd-4020-a226-814db5c6c8be" providerId="ADAL" clId="{35B72340-E21F-4A3C-ABC2-5A367D5486A6}" dt="2022-05-16T11:02:53.171" v="14106"/>
          <ac:spMkLst>
            <pc:docMk/>
            <pc:sldMk cId="1967181585" sldId="750"/>
            <ac:spMk id="5" creationId="{3BFDF4D3-2468-3085-01CA-159AF67B352A}"/>
          </ac:spMkLst>
        </pc:spChg>
        <pc:spChg chg="add del mod">
          <ac:chgData name="高増　潔" userId="151964c3-78cd-4020-a226-814db5c6c8be" providerId="ADAL" clId="{35B72340-E21F-4A3C-ABC2-5A367D5486A6}" dt="2022-05-16T11:02:53.171" v="14106"/>
          <ac:spMkLst>
            <pc:docMk/>
            <pc:sldMk cId="1967181585" sldId="750"/>
            <ac:spMk id="6" creationId="{BF7D958D-6147-6E7D-6C56-2556118BF02D}"/>
          </ac:spMkLst>
        </pc:spChg>
        <pc:spChg chg="add del mod">
          <ac:chgData name="高増　潔" userId="151964c3-78cd-4020-a226-814db5c6c8be" providerId="ADAL" clId="{35B72340-E21F-4A3C-ABC2-5A367D5486A6}" dt="2022-05-16T11:02:53.171" v="14106"/>
          <ac:spMkLst>
            <pc:docMk/>
            <pc:sldMk cId="1967181585" sldId="750"/>
            <ac:spMk id="7" creationId="{4F9A273D-DCD3-FC59-143B-EB9C967B5E46}"/>
          </ac:spMkLst>
        </pc:spChg>
        <pc:spChg chg="add del mod">
          <ac:chgData name="高増　潔" userId="151964c3-78cd-4020-a226-814db5c6c8be" providerId="ADAL" clId="{35B72340-E21F-4A3C-ABC2-5A367D5486A6}" dt="2022-05-16T11:03:00.095" v="14108"/>
          <ac:spMkLst>
            <pc:docMk/>
            <pc:sldMk cId="1967181585" sldId="750"/>
            <ac:spMk id="8" creationId="{E0D675FA-F02F-7D66-D9A6-A9629628D4B6}"/>
          </ac:spMkLst>
        </pc:spChg>
        <pc:spChg chg="add mod">
          <ac:chgData name="高増　潔" userId="151964c3-78cd-4020-a226-814db5c6c8be" providerId="ADAL" clId="{35B72340-E21F-4A3C-ABC2-5A367D5486A6}" dt="2022-04-21T11:08:26.588" v="2002" actId="1076"/>
          <ac:spMkLst>
            <pc:docMk/>
            <pc:sldMk cId="1967181585" sldId="750"/>
            <ac:spMk id="9" creationId="{ECA33F56-6C74-4083-8F91-E1BA6BAE8582}"/>
          </ac:spMkLst>
        </pc:spChg>
        <pc:spChg chg="add del mod">
          <ac:chgData name="高増　潔" userId="151964c3-78cd-4020-a226-814db5c6c8be" providerId="ADAL" clId="{35B72340-E21F-4A3C-ABC2-5A367D5486A6}" dt="2022-05-16T11:03:00.095" v="14108"/>
          <ac:spMkLst>
            <pc:docMk/>
            <pc:sldMk cId="1967181585" sldId="750"/>
            <ac:spMk id="10" creationId="{C3B98B5C-9193-4CD2-E8E4-C60795655283}"/>
          </ac:spMkLst>
        </pc:spChg>
        <pc:spChg chg="add del mod">
          <ac:chgData name="高増　潔" userId="151964c3-78cd-4020-a226-814db5c6c8be" providerId="ADAL" clId="{35B72340-E21F-4A3C-ABC2-5A367D5486A6}" dt="2022-05-16T11:03:00.095" v="14108"/>
          <ac:spMkLst>
            <pc:docMk/>
            <pc:sldMk cId="1967181585" sldId="750"/>
            <ac:spMk id="11" creationId="{B57A4DAF-CE85-4504-6D97-E7EF5EAA79D1}"/>
          </ac:spMkLst>
        </pc:spChg>
        <pc:spChg chg="add del mod">
          <ac:chgData name="高増　潔" userId="151964c3-78cd-4020-a226-814db5c6c8be" providerId="ADAL" clId="{35B72340-E21F-4A3C-ABC2-5A367D5486A6}" dt="2022-05-16T11:03:00.095" v="14108"/>
          <ac:spMkLst>
            <pc:docMk/>
            <pc:sldMk cId="1967181585" sldId="750"/>
            <ac:spMk id="12" creationId="{2F311404-E743-9EA2-0538-ADA9F5DFC0E6}"/>
          </ac:spMkLst>
        </pc:spChg>
        <pc:spChg chg="mod ord">
          <ac:chgData name="高増　潔" userId="151964c3-78cd-4020-a226-814db5c6c8be" providerId="ADAL" clId="{35B72340-E21F-4A3C-ABC2-5A367D5486A6}" dt="2022-05-24T23:52:45.820" v="14241"/>
          <ac:spMkLst>
            <pc:docMk/>
            <pc:sldMk cId="1967181585" sldId="750"/>
            <ac:spMk id="188" creationId="{00000000-0000-0000-0000-000000000000}"/>
          </ac:spMkLst>
        </pc:spChg>
        <pc:spChg chg="mod ord">
          <ac:chgData name="高増　潔" userId="151964c3-78cd-4020-a226-814db5c6c8be" providerId="ADAL" clId="{35B72340-E21F-4A3C-ABC2-5A367D5486A6}" dt="2022-05-24T23:52:45.820" v="14241"/>
          <ac:spMkLst>
            <pc:docMk/>
            <pc:sldMk cId="1967181585" sldId="750"/>
            <ac:spMk id="189" creationId="{00000000-0000-0000-0000-000000000000}"/>
          </ac:spMkLst>
        </pc:spChg>
        <pc:spChg chg="mod ord">
          <ac:chgData name="高増　潔" userId="151964c3-78cd-4020-a226-814db5c6c8be" providerId="ADAL" clId="{35B72340-E21F-4A3C-ABC2-5A367D5486A6}" dt="2022-05-24T23:52:45.820" v="14241"/>
          <ac:spMkLst>
            <pc:docMk/>
            <pc:sldMk cId="1967181585" sldId="750"/>
            <ac:spMk id="190" creationId="{00000000-0000-0000-0000-000000000000}"/>
          </ac:spMkLst>
        </pc:spChg>
        <pc:spChg chg="del mod ord">
          <ac:chgData name="高増　潔" userId="151964c3-78cd-4020-a226-814db5c6c8be" providerId="ADAL" clId="{35B72340-E21F-4A3C-ABC2-5A367D5486A6}" dt="2022-05-16T11:03:04.373" v="14110" actId="478"/>
          <ac:spMkLst>
            <pc:docMk/>
            <pc:sldMk cId="1967181585" sldId="750"/>
            <ac:spMk id="17417" creationId="{00000000-0000-0000-0000-000000000000}"/>
          </ac:spMkLst>
        </pc:spChg>
        <pc:spChg chg="mod ord">
          <ac:chgData name="高増　潔" userId="151964c3-78cd-4020-a226-814db5c6c8be" providerId="ADAL" clId="{35B72340-E21F-4A3C-ABC2-5A367D5486A6}" dt="2022-05-24T23:52:45.820" v="14241"/>
          <ac:spMkLst>
            <pc:docMk/>
            <pc:sldMk cId="1967181585" sldId="750"/>
            <ac:spMk id="762042" creationId="{00000000-0000-0000-0000-000000000000}"/>
          </ac:spMkLst>
        </pc:spChg>
        <pc:graphicFrameChg chg="mod modGraphic">
          <ac:chgData name="高増　潔" userId="151964c3-78cd-4020-a226-814db5c6c8be" providerId="ADAL" clId="{35B72340-E21F-4A3C-ABC2-5A367D5486A6}" dt="2022-06-16T07:06:22.028" v="14263" actId="2711"/>
          <ac:graphicFrameMkLst>
            <pc:docMk/>
            <pc:sldMk cId="1967181585" sldId="750"/>
            <ac:graphicFrameMk id="2" creationId="{00000000-0000-0000-0000-000000000000}"/>
          </ac:graphicFrameMkLst>
        </pc:graphicFrameChg>
      </pc:sldChg>
      <pc:sldChg chg="modSp del">
        <pc:chgData name="高増　潔" userId="151964c3-78cd-4020-a226-814db5c6c8be" providerId="ADAL" clId="{35B72340-E21F-4A3C-ABC2-5A367D5486A6}" dt="2022-04-26T09:01:47.368" v="13939" actId="47"/>
        <pc:sldMkLst>
          <pc:docMk/>
          <pc:sldMk cId="0" sldId="751"/>
        </pc:sldMkLst>
        <pc:spChg chg="mod">
          <ac:chgData name="高増　潔" userId="151964c3-78cd-4020-a226-814db5c6c8be" providerId="ADAL" clId="{35B72340-E21F-4A3C-ABC2-5A367D5486A6}" dt="2022-04-21T07:00:58.945" v="0"/>
          <ac:spMkLst>
            <pc:docMk/>
            <pc:sldMk cId="0" sldId="751"/>
            <ac:spMk id="23555" creationId="{00000000-0000-0000-0000-000000000000}"/>
          </ac:spMkLst>
        </pc:spChg>
        <pc:spChg chg="mod">
          <ac:chgData name="高増　潔" userId="151964c3-78cd-4020-a226-814db5c6c8be" providerId="ADAL" clId="{35B72340-E21F-4A3C-ABC2-5A367D5486A6}" dt="2022-04-21T07:00:58.945" v="0"/>
          <ac:spMkLst>
            <pc:docMk/>
            <pc:sldMk cId="0" sldId="751"/>
            <ac:spMk id="763906" creationId="{00000000-0000-0000-0000-000000000000}"/>
          </ac:spMkLst>
        </pc:spChg>
      </pc:sldChg>
      <pc:sldChg chg="addSp delSp modSp del mod modClrScheme chgLayout">
        <pc:chgData name="高増　潔" userId="151964c3-78cd-4020-a226-814db5c6c8be" providerId="ADAL" clId="{35B72340-E21F-4A3C-ABC2-5A367D5486A6}" dt="2022-06-18T10:31:26.273" v="14319" actId="6549"/>
        <pc:sldMkLst>
          <pc:docMk/>
          <pc:sldMk cId="2633401800" sldId="763"/>
        </pc:sldMkLst>
        <pc:spChg chg="mod">
          <ac:chgData name="高増　潔" userId="151964c3-78cd-4020-a226-814db5c6c8be" providerId="ADAL" clId="{35B72340-E21F-4A3C-ABC2-5A367D5486A6}" dt="2022-04-21T10:02:25.789" v="789" actId="403"/>
          <ac:spMkLst>
            <pc:docMk/>
            <pc:sldMk cId="2633401800" sldId="763"/>
            <ac:spMk id="7" creationId="{7DDCF8D3-E45E-4D87-A18F-277A2189634A}"/>
          </ac:spMkLst>
        </pc:spChg>
        <pc:spChg chg="mod">
          <ac:chgData name="高増　潔" userId="151964c3-78cd-4020-a226-814db5c6c8be" providerId="ADAL" clId="{35B72340-E21F-4A3C-ABC2-5A367D5486A6}" dt="2022-04-21T10:02:25.789" v="789" actId="403"/>
          <ac:spMkLst>
            <pc:docMk/>
            <pc:sldMk cId="2633401800" sldId="763"/>
            <ac:spMk id="8" creationId="{2AC7DCA9-2748-4225-B43C-582426404B02}"/>
          </ac:spMkLst>
        </pc:spChg>
        <pc:spChg chg="add del mod">
          <ac:chgData name="高増　潔" userId="151964c3-78cd-4020-a226-814db5c6c8be" providerId="ADAL" clId="{35B72340-E21F-4A3C-ABC2-5A367D5486A6}" dt="2022-04-21T10:02:39.915" v="793" actId="478"/>
          <ac:spMkLst>
            <pc:docMk/>
            <pc:sldMk cId="2633401800" sldId="763"/>
            <ac:spMk id="9" creationId="{3CFC7BAD-3039-41F6-AFD2-F68CD423B380}"/>
          </ac:spMkLst>
        </pc:spChg>
        <pc:spChg chg="mod">
          <ac:chgData name="高増　潔" userId="151964c3-78cd-4020-a226-814db5c6c8be" providerId="ADAL" clId="{35B72340-E21F-4A3C-ABC2-5A367D5486A6}" dt="2022-04-21T10:02:16.629" v="783" actId="27803"/>
          <ac:spMkLst>
            <pc:docMk/>
            <pc:sldMk cId="2633401800" sldId="763"/>
            <ac:spMk id="11" creationId="{5EB91EF7-6FA5-4576-B8B0-DD3D70F40024}"/>
          </ac:spMkLst>
        </pc:spChg>
        <pc:spChg chg="mod">
          <ac:chgData name="高増　潔" userId="151964c3-78cd-4020-a226-814db5c6c8be" providerId="ADAL" clId="{35B72340-E21F-4A3C-ABC2-5A367D5486A6}" dt="2022-04-21T10:02:16.629" v="783" actId="27803"/>
          <ac:spMkLst>
            <pc:docMk/>
            <pc:sldMk cId="2633401800" sldId="763"/>
            <ac:spMk id="12" creationId="{0F5C4C2B-FAAD-4AF4-B0A9-D3FF465ACC10}"/>
          </ac:spMkLst>
        </pc:spChg>
        <pc:spChg chg="mod">
          <ac:chgData name="高増　潔" userId="151964c3-78cd-4020-a226-814db5c6c8be" providerId="ADAL" clId="{35B72340-E21F-4A3C-ABC2-5A367D5486A6}" dt="2022-04-21T10:02:16.629" v="783" actId="27803"/>
          <ac:spMkLst>
            <pc:docMk/>
            <pc:sldMk cId="2633401800" sldId="763"/>
            <ac:spMk id="13" creationId="{E529622D-BAAB-42C9-9B24-A154479CEE5E}"/>
          </ac:spMkLst>
        </pc:spChg>
        <pc:spChg chg="mod">
          <ac:chgData name="高増　潔" userId="151964c3-78cd-4020-a226-814db5c6c8be" providerId="ADAL" clId="{35B72340-E21F-4A3C-ABC2-5A367D5486A6}" dt="2022-04-21T10:02:16.629" v="783" actId="27803"/>
          <ac:spMkLst>
            <pc:docMk/>
            <pc:sldMk cId="2633401800" sldId="763"/>
            <ac:spMk id="14" creationId="{DF27D21F-989C-4174-93B7-229F4A6B9929}"/>
          </ac:spMkLst>
        </pc:spChg>
        <pc:spChg chg="mod">
          <ac:chgData name="高増　潔" userId="151964c3-78cd-4020-a226-814db5c6c8be" providerId="ADAL" clId="{35B72340-E21F-4A3C-ABC2-5A367D5486A6}" dt="2022-04-21T10:02:16.629" v="783" actId="27803"/>
          <ac:spMkLst>
            <pc:docMk/>
            <pc:sldMk cId="2633401800" sldId="763"/>
            <ac:spMk id="15" creationId="{2CD5411A-4C32-4301-88AF-3534B7FA8235}"/>
          </ac:spMkLst>
        </pc:spChg>
        <pc:spChg chg="mod">
          <ac:chgData name="高増　潔" userId="151964c3-78cd-4020-a226-814db5c6c8be" providerId="ADAL" clId="{35B72340-E21F-4A3C-ABC2-5A367D5486A6}" dt="2022-04-21T10:02:16.629" v="783" actId="27803"/>
          <ac:spMkLst>
            <pc:docMk/>
            <pc:sldMk cId="2633401800" sldId="763"/>
            <ac:spMk id="16" creationId="{29C2F0A2-56B3-4A40-91BD-DFF7C20682A9}"/>
          </ac:spMkLst>
        </pc:spChg>
        <pc:spChg chg="mod">
          <ac:chgData name="高増　潔" userId="151964c3-78cd-4020-a226-814db5c6c8be" providerId="ADAL" clId="{35B72340-E21F-4A3C-ABC2-5A367D5486A6}" dt="2022-04-21T10:02:16.629" v="783" actId="27803"/>
          <ac:spMkLst>
            <pc:docMk/>
            <pc:sldMk cId="2633401800" sldId="763"/>
            <ac:spMk id="18" creationId="{BF4654DB-A5F6-4C87-83A7-F8B79D6DF79E}"/>
          </ac:spMkLst>
        </pc:spChg>
        <pc:spChg chg="mod">
          <ac:chgData name="高増　潔" userId="151964c3-78cd-4020-a226-814db5c6c8be" providerId="ADAL" clId="{35B72340-E21F-4A3C-ABC2-5A367D5486A6}" dt="2022-04-21T10:02:16.629" v="783" actId="27803"/>
          <ac:spMkLst>
            <pc:docMk/>
            <pc:sldMk cId="2633401800" sldId="763"/>
            <ac:spMk id="19" creationId="{2A9E4366-20AB-474A-9F9F-B50BE64B976F}"/>
          </ac:spMkLst>
        </pc:spChg>
        <pc:spChg chg="mod">
          <ac:chgData name="高増　潔" userId="151964c3-78cd-4020-a226-814db5c6c8be" providerId="ADAL" clId="{35B72340-E21F-4A3C-ABC2-5A367D5486A6}" dt="2022-04-21T10:02:16.629" v="783" actId="27803"/>
          <ac:spMkLst>
            <pc:docMk/>
            <pc:sldMk cId="2633401800" sldId="763"/>
            <ac:spMk id="20" creationId="{B254B517-337E-4006-96E9-DC5F5A7D5601}"/>
          </ac:spMkLst>
        </pc:spChg>
        <pc:spChg chg="mod">
          <ac:chgData name="高増　潔" userId="151964c3-78cd-4020-a226-814db5c6c8be" providerId="ADAL" clId="{35B72340-E21F-4A3C-ABC2-5A367D5486A6}" dt="2022-04-21T10:02:16.629" v="783" actId="27803"/>
          <ac:spMkLst>
            <pc:docMk/>
            <pc:sldMk cId="2633401800" sldId="763"/>
            <ac:spMk id="21" creationId="{F03BBB36-6335-49D2-ABEE-E6D4C2D798F0}"/>
          </ac:spMkLst>
        </pc:spChg>
        <pc:spChg chg="mod">
          <ac:chgData name="高増　潔" userId="151964c3-78cd-4020-a226-814db5c6c8be" providerId="ADAL" clId="{35B72340-E21F-4A3C-ABC2-5A367D5486A6}" dt="2022-04-21T10:02:16.629" v="783" actId="27803"/>
          <ac:spMkLst>
            <pc:docMk/>
            <pc:sldMk cId="2633401800" sldId="763"/>
            <ac:spMk id="22" creationId="{27A6C039-41E7-4EFA-8819-E26DDA606954}"/>
          </ac:spMkLst>
        </pc:spChg>
        <pc:spChg chg="mod">
          <ac:chgData name="高増　潔" userId="151964c3-78cd-4020-a226-814db5c6c8be" providerId="ADAL" clId="{35B72340-E21F-4A3C-ABC2-5A367D5486A6}" dt="2022-04-21T10:02:16.629" v="783" actId="27803"/>
          <ac:spMkLst>
            <pc:docMk/>
            <pc:sldMk cId="2633401800" sldId="763"/>
            <ac:spMk id="23" creationId="{4CFC3675-07F6-4E58-9273-F47A4956376A}"/>
          </ac:spMkLst>
        </pc:spChg>
        <pc:spChg chg="mod">
          <ac:chgData name="高増　潔" userId="151964c3-78cd-4020-a226-814db5c6c8be" providerId="ADAL" clId="{35B72340-E21F-4A3C-ABC2-5A367D5486A6}" dt="2022-04-21T10:02:16.629" v="783" actId="27803"/>
          <ac:spMkLst>
            <pc:docMk/>
            <pc:sldMk cId="2633401800" sldId="763"/>
            <ac:spMk id="24" creationId="{23CDA9D6-ECAB-4605-BCBC-3A46E9A0ABD0}"/>
          </ac:spMkLst>
        </pc:spChg>
        <pc:spChg chg="add del mod">
          <ac:chgData name="高増　潔" userId="151964c3-78cd-4020-a226-814db5c6c8be" providerId="ADAL" clId="{35B72340-E21F-4A3C-ABC2-5A367D5486A6}" dt="2022-04-21T10:16:38.494" v="1353" actId="478"/>
          <ac:spMkLst>
            <pc:docMk/>
            <pc:sldMk cId="2633401800" sldId="763"/>
            <ac:spMk id="25" creationId="{5FCE7FA0-0870-4075-A6ED-821C643DE19B}"/>
          </ac:spMkLst>
        </pc:spChg>
        <pc:spChg chg="mod">
          <ac:chgData name="高増　潔" userId="151964c3-78cd-4020-a226-814db5c6c8be" providerId="ADAL" clId="{35B72340-E21F-4A3C-ABC2-5A367D5486A6}" dt="2022-05-24T23:53:31.324" v="14247" actId="1076"/>
          <ac:spMkLst>
            <pc:docMk/>
            <pc:sldMk cId="2633401800" sldId="763"/>
            <ac:spMk id="33" creationId="{A335314E-75FE-4D82-9E77-BBFDAC8E1558}"/>
          </ac:spMkLst>
        </pc:spChg>
        <pc:spChg chg="mod">
          <ac:chgData name="高増　潔" userId="151964c3-78cd-4020-a226-814db5c6c8be" providerId="ADAL" clId="{35B72340-E21F-4A3C-ABC2-5A367D5486A6}" dt="2022-04-21T10:16:39.507" v="1354"/>
          <ac:spMkLst>
            <pc:docMk/>
            <pc:sldMk cId="2633401800" sldId="763"/>
            <ac:spMk id="34" creationId="{CEE3DA36-B4CE-4E39-B8D8-975E9972E9B2}"/>
          </ac:spMkLst>
        </pc:spChg>
        <pc:spChg chg="add mod">
          <ac:chgData name="高増　潔" userId="151964c3-78cd-4020-a226-814db5c6c8be" providerId="ADAL" clId="{35B72340-E21F-4A3C-ABC2-5A367D5486A6}" dt="2022-05-16T11:02:28.924" v="14105" actId="1076"/>
          <ac:spMkLst>
            <pc:docMk/>
            <pc:sldMk cId="2633401800" sldId="763"/>
            <ac:spMk id="35" creationId="{C42829DD-8CE1-4144-89EB-82CABFCAF620}"/>
          </ac:spMkLst>
        </pc:spChg>
        <pc:spChg chg="add mod">
          <ac:chgData name="高増　潔" userId="151964c3-78cd-4020-a226-814db5c6c8be" providerId="ADAL" clId="{35B72340-E21F-4A3C-ABC2-5A367D5486A6}" dt="2022-05-24T23:53:59.294" v="14255" actId="1038"/>
          <ac:spMkLst>
            <pc:docMk/>
            <pc:sldMk cId="2633401800" sldId="763"/>
            <ac:spMk id="36" creationId="{0393348C-471E-4893-8C1A-43F7778D02E4}"/>
          </ac:spMkLst>
        </pc:spChg>
        <pc:spChg chg="mod ord">
          <ac:chgData name="高増　潔" userId="151964c3-78cd-4020-a226-814db5c6c8be" providerId="ADAL" clId="{35B72340-E21F-4A3C-ABC2-5A367D5486A6}" dt="2022-05-24T23:53:10.114" v="14244" actId="700"/>
          <ac:spMkLst>
            <pc:docMk/>
            <pc:sldMk cId="2633401800" sldId="763"/>
            <ac:spMk id="38" creationId="{00000000-0000-0000-0000-000000000000}"/>
          </ac:spMkLst>
        </pc:spChg>
        <pc:spChg chg="mod ord">
          <ac:chgData name="高増　潔" userId="151964c3-78cd-4020-a226-814db5c6c8be" providerId="ADAL" clId="{35B72340-E21F-4A3C-ABC2-5A367D5486A6}" dt="2022-05-24T23:53:10.114" v="14244" actId="700"/>
          <ac:spMkLst>
            <pc:docMk/>
            <pc:sldMk cId="2633401800" sldId="763"/>
            <ac:spMk id="39" creationId="{00000000-0000-0000-0000-000000000000}"/>
          </ac:spMkLst>
        </pc:spChg>
        <pc:spChg chg="mod ord">
          <ac:chgData name="高増　潔" userId="151964c3-78cd-4020-a226-814db5c6c8be" providerId="ADAL" clId="{35B72340-E21F-4A3C-ABC2-5A367D5486A6}" dt="2022-05-24T23:53:10.114" v="14244" actId="700"/>
          <ac:spMkLst>
            <pc:docMk/>
            <pc:sldMk cId="2633401800" sldId="763"/>
            <ac:spMk id="40" creationId="{00000000-0000-0000-0000-000000000000}"/>
          </ac:spMkLst>
        </pc:spChg>
        <pc:spChg chg="mod ord">
          <ac:chgData name="高増　潔" userId="151964c3-78cd-4020-a226-814db5c6c8be" providerId="ADAL" clId="{35B72340-E21F-4A3C-ABC2-5A367D5486A6}" dt="2022-06-18T10:30:37.790" v="14300" actId="2711"/>
          <ac:spMkLst>
            <pc:docMk/>
            <pc:sldMk cId="2633401800" sldId="763"/>
            <ac:spMk id="20486" creationId="{00000000-0000-0000-0000-000000000000}"/>
          </ac:spMkLst>
        </pc:spChg>
        <pc:spChg chg="mod ord">
          <ac:chgData name="高増　潔" userId="151964c3-78cd-4020-a226-814db5c6c8be" providerId="ADAL" clId="{35B72340-E21F-4A3C-ABC2-5A367D5486A6}" dt="2022-05-24T23:53:10.114" v="14244" actId="700"/>
          <ac:spMkLst>
            <pc:docMk/>
            <pc:sldMk cId="2633401800" sldId="763"/>
            <ac:spMk id="779266" creationId="{00000000-0000-0000-0000-000000000000}"/>
          </ac:spMkLst>
        </pc:spChg>
        <pc:grpChg chg="del mod">
          <ac:chgData name="高増　潔" userId="151964c3-78cd-4020-a226-814db5c6c8be" providerId="ADAL" clId="{35B72340-E21F-4A3C-ABC2-5A367D5486A6}" dt="2022-04-21T10:02:16.629" v="783" actId="27803"/>
          <ac:grpSpMkLst>
            <pc:docMk/>
            <pc:sldMk cId="2633401800" sldId="763"/>
            <ac:grpSpMk id="5" creationId="{1544EC89-F44D-4B5B-BB7B-045340B43F37}"/>
          </ac:grpSpMkLst>
        </pc:grpChg>
        <pc:grpChg chg="del mod">
          <ac:chgData name="高増　潔" userId="151964c3-78cd-4020-a226-814db5c6c8be" providerId="ADAL" clId="{35B72340-E21F-4A3C-ABC2-5A367D5486A6}" dt="2022-04-21T10:02:34.821" v="791" actId="478"/>
          <ac:grpSpMkLst>
            <pc:docMk/>
            <pc:sldMk cId="2633401800" sldId="763"/>
            <ac:grpSpMk id="6" creationId="{B65AFAA4-73E5-45D8-BF91-2067AB06CB4A}"/>
          </ac:grpSpMkLst>
        </pc:grpChg>
        <pc:grpChg chg="del mod">
          <ac:chgData name="高増　潔" userId="151964c3-78cd-4020-a226-814db5c6c8be" providerId="ADAL" clId="{35B72340-E21F-4A3C-ABC2-5A367D5486A6}" dt="2022-04-21T10:02:37.724" v="792" actId="478"/>
          <ac:grpSpMkLst>
            <pc:docMk/>
            <pc:sldMk cId="2633401800" sldId="763"/>
            <ac:grpSpMk id="10" creationId="{8C990097-1361-4C25-AFFF-279984930498}"/>
          </ac:grpSpMkLst>
        </pc:grpChg>
        <pc:grpChg chg="mod">
          <ac:chgData name="高増　潔" userId="151964c3-78cd-4020-a226-814db5c6c8be" providerId="ADAL" clId="{35B72340-E21F-4A3C-ABC2-5A367D5486A6}" dt="2022-04-21T10:02:16.629" v="783" actId="27803"/>
          <ac:grpSpMkLst>
            <pc:docMk/>
            <pc:sldMk cId="2633401800" sldId="763"/>
            <ac:grpSpMk id="17" creationId="{32133EA1-7594-4626-B0FF-96AF1940813F}"/>
          </ac:grpSpMkLst>
        </pc:grpChg>
        <pc:grpChg chg="add mod">
          <ac:chgData name="高増　潔" userId="151964c3-78cd-4020-a226-814db5c6c8be" providerId="ADAL" clId="{35B72340-E21F-4A3C-ABC2-5A367D5486A6}" dt="2022-05-16T11:02:24.949" v="14104" actId="1076"/>
          <ac:grpSpMkLst>
            <pc:docMk/>
            <pc:sldMk cId="2633401800" sldId="763"/>
            <ac:grpSpMk id="32" creationId="{1582DE5F-D561-49EF-98C6-9A774A9005FE}"/>
          </ac:grpSpMkLst>
        </pc:grpChg>
        <pc:graphicFrameChg chg="mod modGraphic">
          <ac:chgData name="高増　潔" userId="151964c3-78cd-4020-a226-814db5c6c8be" providerId="ADAL" clId="{35B72340-E21F-4A3C-ABC2-5A367D5486A6}" dt="2022-06-18T10:31:26.273" v="14319" actId="6549"/>
          <ac:graphicFrameMkLst>
            <pc:docMk/>
            <pc:sldMk cId="2633401800" sldId="763"/>
            <ac:graphicFrameMk id="779268" creationId="{00000000-0000-0000-0000-000000000000}"/>
          </ac:graphicFrameMkLst>
        </pc:graphicFrameChg>
        <pc:picChg chg="add del mod">
          <ac:chgData name="高増　潔" userId="151964c3-78cd-4020-a226-814db5c6c8be" providerId="ADAL" clId="{35B72340-E21F-4A3C-ABC2-5A367D5486A6}" dt="2022-04-21T10:02:16.629" v="783" actId="27803"/>
          <ac:picMkLst>
            <pc:docMk/>
            <pc:sldMk cId="2633401800" sldId="763"/>
            <ac:picMk id="4" creationId="{20FAFFC5-BE0F-4F3D-AE3C-356BE7313811}"/>
          </ac:picMkLst>
        </pc:picChg>
      </pc:sldChg>
      <pc:sldChg chg="modSp del">
        <pc:chgData name="高増　潔" userId="151964c3-78cd-4020-a226-814db5c6c8be" providerId="ADAL" clId="{35B72340-E21F-4A3C-ABC2-5A367D5486A6}" dt="2022-04-21T10:24:45.186" v="1593" actId="47"/>
        <pc:sldMkLst>
          <pc:docMk/>
          <pc:sldMk cId="0" sldId="764"/>
        </pc:sldMkLst>
        <pc:spChg chg="mod">
          <ac:chgData name="高増　潔" userId="151964c3-78cd-4020-a226-814db5c6c8be" providerId="ADAL" clId="{35B72340-E21F-4A3C-ABC2-5A367D5486A6}" dt="2022-04-21T07:00:58.945" v="0"/>
          <ac:spMkLst>
            <pc:docMk/>
            <pc:sldMk cId="0" sldId="764"/>
            <ac:spMk id="6" creationId="{00000000-0000-0000-0000-000000000000}"/>
          </ac:spMkLst>
        </pc:spChg>
        <pc:spChg chg="mod">
          <ac:chgData name="高増　潔" userId="151964c3-78cd-4020-a226-814db5c6c8be" providerId="ADAL" clId="{35B72340-E21F-4A3C-ABC2-5A367D5486A6}" dt="2022-04-21T07:00:58.945" v="0"/>
          <ac:spMkLst>
            <pc:docMk/>
            <pc:sldMk cId="0" sldId="764"/>
            <ac:spMk id="7" creationId="{00000000-0000-0000-0000-000000000000}"/>
          </ac:spMkLst>
        </pc:spChg>
        <pc:spChg chg="mod">
          <ac:chgData name="高増　潔" userId="151964c3-78cd-4020-a226-814db5c6c8be" providerId="ADAL" clId="{35B72340-E21F-4A3C-ABC2-5A367D5486A6}" dt="2022-04-21T07:00:58.945" v="0"/>
          <ac:spMkLst>
            <pc:docMk/>
            <pc:sldMk cId="0" sldId="764"/>
            <ac:spMk id="8" creationId="{00000000-0000-0000-0000-000000000000}"/>
          </ac:spMkLst>
        </pc:spChg>
        <pc:spChg chg="mod">
          <ac:chgData name="高増　潔" userId="151964c3-78cd-4020-a226-814db5c6c8be" providerId="ADAL" clId="{35B72340-E21F-4A3C-ABC2-5A367D5486A6}" dt="2022-04-21T07:00:58.945" v="0"/>
          <ac:spMkLst>
            <pc:docMk/>
            <pc:sldMk cId="0" sldId="764"/>
            <ac:spMk id="21510" creationId="{00000000-0000-0000-0000-000000000000}"/>
          </ac:spMkLst>
        </pc:spChg>
        <pc:spChg chg="mod">
          <ac:chgData name="高増　潔" userId="151964c3-78cd-4020-a226-814db5c6c8be" providerId="ADAL" clId="{35B72340-E21F-4A3C-ABC2-5A367D5486A6}" dt="2022-04-21T07:00:58.945" v="0"/>
          <ac:spMkLst>
            <pc:docMk/>
            <pc:sldMk cId="0" sldId="764"/>
            <ac:spMk id="780294" creationId="{00000000-0000-0000-0000-000000000000}"/>
          </ac:spMkLst>
        </pc:spChg>
      </pc:sldChg>
      <pc:sldChg chg="modSp mod ord">
        <pc:chgData name="高増　潔" userId="151964c3-78cd-4020-a226-814db5c6c8be" providerId="ADAL" clId="{35B72340-E21F-4A3C-ABC2-5A367D5486A6}" dt="2022-05-24T23:52:45.820" v="14241"/>
        <pc:sldMkLst>
          <pc:docMk/>
          <pc:sldMk cId="0" sldId="767"/>
        </pc:sldMkLst>
        <pc:spChg chg="mod">
          <ac:chgData name="高増　潔" userId="151964c3-78cd-4020-a226-814db5c6c8be" providerId="ADAL" clId="{35B72340-E21F-4A3C-ABC2-5A367D5486A6}" dt="2022-04-21T07:00:58.945" v="0"/>
          <ac:spMkLst>
            <pc:docMk/>
            <pc:sldMk cId="0" sldId="767"/>
            <ac:spMk id="4" creationId="{00000000-0000-0000-0000-000000000000}"/>
          </ac:spMkLst>
        </pc:spChg>
        <pc:spChg chg="mod">
          <ac:chgData name="高増　潔" userId="151964c3-78cd-4020-a226-814db5c6c8be" providerId="ADAL" clId="{35B72340-E21F-4A3C-ABC2-5A367D5486A6}" dt="2022-05-24T23:52:45.820" v="14241"/>
          <ac:spMkLst>
            <pc:docMk/>
            <pc:sldMk cId="0" sldId="767"/>
            <ac:spMk id="5" creationId="{00000000-0000-0000-0000-000000000000}"/>
          </ac:spMkLst>
        </pc:spChg>
        <pc:spChg chg="mod">
          <ac:chgData name="高増　潔" userId="151964c3-78cd-4020-a226-814db5c6c8be" providerId="ADAL" clId="{35B72340-E21F-4A3C-ABC2-5A367D5486A6}" dt="2022-05-24T23:52:45.820" v="14241"/>
          <ac:spMkLst>
            <pc:docMk/>
            <pc:sldMk cId="0" sldId="767"/>
            <ac:spMk id="6" creationId="{00000000-0000-0000-0000-000000000000}"/>
          </ac:spMkLst>
        </pc:spChg>
        <pc:spChg chg="mod">
          <ac:chgData name="高増　潔" userId="151964c3-78cd-4020-a226-814db5c6c8be" providerId="ADAL" clId="{35B72340-E21F-4A3C-ABC2-5A367D5486A6}" dt="2022-05-24T23:52:45.820" v="14241"/>
          <ac:spMkLst>
            <pc:docMk/>
            <pc:sldMk cId="0" sldId="767"/>
            <ac:spMk id="10246" creationId="{00000000-0000-0000-0000-000000000000}"/>
          </ac:spMkLst>
        </pc:spChg>
        <pc:spChg chg="mod">
          <ac:chgData name="高増　潔" userId="151964c3-78cd-4020-a226-814db5c6c8be" providerId="ADAL" clId="{35B72340-E21F-4A3C-ABC2-5A367D5486A6}" dt="2022-05-24T23:52:45.820" v="14241"/>
          <ac:spMkLst>
            <pc:docMk/>
            <pc:sldMk cId="0" sldId="767"/>
            <ac:spMk id="783362" creationId="{00000000-0000-0000-0000-000000000000}"/>
          </ac:spMkLst>
        </pc:spChg>
      </pc:sldChg>
      <pc:sldChg chg="modSp del mod">
        <pc:chgData name="高増　潔" userId="151964c3-78cd-4020-a226-814db5c6c8be" providerId="ADAL" clId="{35B72340-E21F-4A3C-ABC2-5A367D5486A6}" dt="2022-06-16T07:05:27.212" v="14261" actId="2711"/>
        <pc:sldMkLst>
          <pc:docMk/>
          <pc:sldMk cId="380355637" sldId="768"/>
        </pc:sldMkLst>
        <pc:spChg chg="mod">
          <ac:chgData name="高増　潔" userId="151964c3-78cd-4020-a226-814db5c6c8be" providerId="ADAL" clId="{35B72340-E21F-4A3C-ABC2-5A367D5486A6}" dt="2022-04-21T07:00:58.945" v="0"/>
          <ac:spMkLst>
            <pc:docMk/>
            <pc:sldMk cId="380355637" sldId="768"/>
            <ac:spMk id="4" creationId="{00000000-0000-0000-0000-000000000000}"/>
          </ac:spMkLst>
        </pc:spChg>
        <pc:spChg chg="mod">
          <ac:chgData name="高増　潔" userId="151964c3-78cd-4020-a226-814db5c6c8be" providerId="ADAL" clId="{35B72340-E21F-4A3C-ABC2-5A367D5486A6}" dt="2022-05-24T23:52:45.820" v="14241"/>
          <ac:spMkLst>
            <pc:docMk/>
            <pc:sldMk cId="380355637" sldId="768"/>
            <ac:spMk id="5" creationId="{00000000-0000-0000-0000-000000000000}"/>
          </ac:spMkLst>
        </pc:spChg>
        <pc:spChg chg="mod">
          <ac:chgData name="高増　潔" userId="151964c3-78cd-4020-a226-814db5c6c8be" providerId="ADAL" clId="{35B72340-E21F-4A3C-ABC2-5A367D5486A6}" dt="2022-05-24T23:52:45.820" v="14241"/>
          <ac:spMkLst>
            <pc:docMk/>
            <pc:sldMk cId="380355637" sldId="768"/>
            <ac:spMk id="6" creationId="{00000000-0000-0000-0000-000000000000}"/>
          </ac:spMkLst>
        </pc:spChg>
        <pc:spChg chg="mod">
          <ac:chgData name="高増　潔" userId="151964c3-78cd-4020-a226-814db5c6c8be" providerId="ADAL" clId="{35B72340-E21F-4A3C-ABC2-5A367D5486A6}" dt="2022-06-16T07:05:27.212" v="14261" actId="2711"/>
          <ac:spMkLst>
            <pc:docMk/>
            <pc:sldMk cId="380355637" sldId="768"/>
            <ac:spMk id="14342" creationId="{00000000-0000-0000-0000-000000000000}"/>
          </ac:spMkLst>
        </pc:spChg>
        <pc:spChg chg="mod">
          <ac:chgData name="高増　潔" userId="151964c3-78cd-4020-a226-814db5c6c8be" providerId="ADAL" clId="{35B72340-E21F-4A3C-ABC2-5A367D5486A6}" dt="2022-05-24T23:52:45.820" v="14241"/>
          <ac:spMkLst>
            <pc:docMk/>
            <pc:sldMk cId="380355637" sldId="768"/>
            <ac:spMk id="784386" creationId="{00000000-0000-0000-0000-000000000000}"/>
          </ac:spMkLst>
        </pc:spChg>
      </pc:sldChg>
      <pc:sldChg chg="modSp del mod">
        <pc:chgData name="高増　潔" userId="151964c3-78cd-4020-a226-814db5c6c8be" providerId="ADAL" clId="{35B72340-E21F-4A3C-ABC2-5A367D5486A6}" dt="2022-06-18T10:29:42.072" v="14299" actId="20577"/>
        <pc:sldMkLst>
          <pc:docMk/>
          <pc:sldMk cId="2559167565" sldId="769"/>
        </pc:sldMkLst>
        <pc:spChg chg="mod">
          <ac:chgData name="高増　潔" userId="151964c3-78cd-4020-a226-814db5c6c8be" providerId="ADAL" clId="{35B72340-E21F-4A3C-ABC2-5A367D5486A6}" dt="2022-04-21T07:00:58.945" v="0"/>
          <ac:spMkLst>
            <pc:docMk/>
            <pc:sldMk cId="2559167565" sldId="769"/>
            <ac:spMk id="4" creationId="{00000000-0000-0000-0000-000000000000}"/>
          </ac:spMkLst>
        </pc:spChg>
        <pc:spChg chg="mod">
          <ac:chgData name="高増　潔" userId="151964c3-78cd-4020-a226-814db5c6c8be" providerId="ADAL" clId="{35B72340-E21F-4A3C-ABC2-5A367D5486A6}" dt="2022-05-24T23:52:45.820" v="14241"/>
          <ac:spMkLst>
            <pc:docMk/>
            <pc:sldMk cId="2559167565" sldId="769"/>
            <ac:spMk id="5" creationId="{00000000-0000-0000-0000-000000000000}"/>
          </ac:spMkLst>
        </pc:spChg>
        <pc:spChg chg="mod">
          <ac:chgData name="高増　潔" userId="151964c3-78cd-4020-a226-814db5c6c8be" providerId="ADAL" clId="{35B72340-E21F-4A3C-ABC2-5A367D5486A6}" dt="2022-05-24T23:52:45.820" v="14241"/>
          <ac:spMkLst>
            <pc:docMk/>
            <pc:sldMk cId="2559167565" sldId="769"/>
            <ac:spMk id="6" creationId="{00000000-0000-0000-0000-000000000000}"/>
          </ac:spMkLst>
        </pc:spChg>
        <pc:spChg chg="mod">
          <ac:chgData name="高増　潔" userId="151964c3-78cd-4020-a226-814db5c6c8be" providerId="ADAL" clId="{35B72340-E21F-4A3C-ABC2-5A367D5486A6}" dt="2022-06-18T10:29:42.072" v="14299" actId="20577"/>
          <ac:spMkLst>
            <pc:docMk/>
            <pc:sldMk cId="2559167565" sldId="769"/>
            <ac:spMk id="15366" creationId="{00000000-0000-0000-0000-000000000000}"/>
          </ac:spMkLst>
        </pc:spChg>
        <pc:spChg chg="mod">
          <ac:chgData name="高増　潔" userId="151964c3-78cd-4020-a226-814db5c6c8be" providerId="ADAL" clId="{35B72340-E21F-4A3C-ABC2-5A367D5486A6}" dt="2022-05-24T23:52:45.820" v="14241"/>
          <ac:spMkLst>
            <pc:docMk/>
            <pc:sldMk cId="2559167565" sldId="769"/>
            <ac:spMk id="785410" creationId="{00000000-0000-0000-0000-000000000000}"/>
          </ac:spMkLst>
        </pc:spChg>
      </pc:sldChg>
      <pc:sldChg chg="modSp del mod">
        <pc:chgData name="高増　潔" userId="151964c3-78cd-4020-a226-814db5c6c8be" providerId="ADAL" clId="{35B72340-E21F-4A3C-ABC2-5A367D5486A6}" dt="2022-04-23T00:23:58.809" v="6551" actId="47"/>
        <pc:sldMkLst>
          <pc:docMk/>
          <pc:sldMk cId="0" sldId="770"/>
        </pc:sldMkLst>
        <pc:spChg chg="mod">
          <ac:chgData name="高増　潔" userId="151964c3-78cd-4020-a226-814db5c6c8be" providerId="ADAL" clId="{35B72340-E21F-4A3C-ABC2-5A367D5486A6}" dt="2022-04-21T07:00:58.945" v="0"/>
          <ac:spMkLst>
            <pc:docMk/>
            <pc:sldMk cId="0" sldId="770"/>
            <ac:spMk id="4" creationId="{00000000-0000-0000-0000-000000000000}"/>
          </ac:spMkLst>
        </pc:spChg>
        <pc:spChg chg="mod">
          <ac:chgData name="高増　潔" userId="151964c3-78cd-4020-a226-814db5c6c8be" providerId="ADAL" clId="{35B72340-E21F-4A3C-ABC2-5A367D5486A6}" dt="2022-04-21T07:00:58.945" v="0"/>
          <ac:spMkLst>
            <pc:docMk/>
            <pc:sldMk cId="0" sldId="770"/>
            <ac:spMk id="5" creationId="{00000000-0000-0000-0000-000000000000}"/>
          </ac:spMkLst>
        </pc:spChg>
        <pc:spChg chg="mod">
          <ac:chgData name="高増　潔" userId="151964c3-78cd-4020-a226-814db5c6c8be" providerId="ADAL" clId="{35B72340-E21F-4A3C-ABC2-5A367D5486A6}" dt="2022-04-21T07:00:58.945" v="0"/>
          <ac:spMkLst>
            <pc:docMk/>
            <pc:sldMk cId="0" sldId="770"/>
            <ac:spMk id="6" creationId="{00000000-0000-0000-0000-000000000000}"/>
          </ac:spMkLst>
        </pc:spChg>
        <pc:spChg chg="mod">
          <ac:chgData name="高増　潔" userId="151964c3-78cd-4020-a226-814db5c6c8be" providerId="ADAL" clId="{35B72340-E21F-4A3C-ABC2-5A367D5486A6}" dt="2022-04-21T07:00:58.945" v="0"/>
          <ac:spMkLst>
            <pc:docMk/>
            <pc:sldMk cId="0" sldId="770"/>
            <ac:spMk id="16390" creationId="{00000000-0000-0000-0000-000000000000}"/>
          </ac:spMkLst>
        </pc:spChg>
        <pc:spChg chg="mod">
          <ac:chgData name="高増　潔" userId="151964c3-78cd-4020-a226-814db5c6c8be" providerId="ADAL" clId="{35B72340-E21F-4A3C-ABC2-5A367D5486A6}" dt="2022-04-23T00:23:57.616" v="6550"/>
          <ac:spMkLst>
            <pc:docMk/>
            <pc:sldMk cId="0" sldId="770"/>
            <ac:spMk id="786434" creationId="{00000000-0000-0000-0000-000000000000}"/>
          </ac:spMkLst>
        </pc:spChg>
      </pc:sldChg>
      <pc:sldChg chg="modSp add mod">
        <pc:chgData name="高増　潔" userId="151964c3-78cd-4020-a226-814db5c6c8be" providerId="ADAL" clId="{35B72340-E21F-4A3C-ABC2-5A367D5486A6}" dt="2022-05-24T23:52:45.820" v="14241"/>
        <pc:sldMkLst>
          <pc:docMk/>
          <pc:sldMk cId="2439738531" sldId="771"/>
        </pc:sldMkLst>
        <pc:spChg chg="mod">
          <ac:chgData name="高増　潔" userId="151964c3-78cd-4020-a226-814db5c6c8be" providerId="ADAL" clId="{35B72340-E21F-4A3C-ABC2-5A367D5486A6}" dt="2022-04-21T07:00:58.945" v="0"/>
          <ac:spMkLst>
            <pc:docMk/>
            <pc:sldMk cId="2439738531" sldId="771"/>
            <ac:spMk id="4" creationId="{00000000-0000-0000-0000-000000000000}"/>
          </ac:spMkLst>
        </pc:spChg>
        <pc:spChg chg="mod">
          <ac:chgData name="高増　潔" userId="151964c3-78cd-4020-a226-814db5c6c8be" providerId="ADAL" clId="{35B72340-E21F-4A3C-ABC2-5A367D5486A6}" dt="2022-05-24T23:52:45.820" v="14241"/>
          <ac:spMkLst>
            <pc:docMk/>
            <pc:sldMk cId="2439738531" sldId="771"/>
            <ac:spMk id="5" creationId="{00000000-0000-0000-0000-000000000000}"/>
          </ac:spMkLst>
        </pc:spChg>
        <pc:spChg chg="mod">
          <ac:chgData name="高増　潔" userId="151964c3-78cd-4020-a226-814db5c6c8be" providerId="ADAL" clId="{35B72340-E21F-4A3C-ABC2-5A367D5486A6}" dt="2022-05-24T23:52:45.820" v="14241"/>
          <ac:spMkLst>
            <pc:docMk/>
            <pc:sldMk cId="2439738531" sldId="771"/>
            <ac:spMk id="6" creationId="{00000000-0000-0000-0000-000000000000}"/>
          </ac:spMkLst>
        </pc:spChg>
        <pc:spChg chg="mod">
          <ac:chgData name="高増　潔" userId="151964c3-78cd-4020-a226-814db5c6c8be" providerId="ADAL" clId="{35B72340-E21F-4A3C-ABC2-5A367D5486A6}" dt="2022-05-24T23:52:45.820" v="14241"/>
          <ac:spMkLst>
            <pc:docMk/>
            <pc:sldMk cId="2439738531" sldId="771"/>
            <ac:spMk id="11270" creationId="{00000000-0000-0000-0000-000000000000}"/>
          </ac:spMkLst>
        </pc:spChg>
        <pc:spChg chg="mod">
          <ac:chgData name="高増　潔" userId="151964c3-78cd-4020-a226-814db5c6c8be" providerId="ADAL" clId="{35B72340-E21F-4A3C-ABC2-5A367D5486A6}" dt="2022-05-24T23:52:45.820" v="14241"/>
          <ac:spMkLst>
            <pc:docMk/>
            <pc:sldMk cId="2439738531" sldId="771"/>
            <ac:spMk id="787458" creationId="{00000000-0000-0000-0000-000000000000}"/>
          </ac:spMkLst>
        </pc:spChg>
      </pc:sldChg>
      <pc:sldChg chg="addSp delSp modSp del mod">
        <pc:chgData name="高増　潔" userId="151964c3-78cd-4020-a226-814db5c6c8be" providerId="ADAL" clId="{35B72340-E21F-4A3C-ABC2-5A367D5486A6}" dt="2022-04-26T09:01:47.368" v="13939" actId="47"/>
        <pc:sldMkLst>
          <pc:docMk/>
          <pc:sldMk cId="0" sldId="774"/>
        </pc:sldMkLst>
        <pc:spChg chg="del">
          <ac:chgData name="高増　潔" userId="151964c3-78cd-4020-a226-814db5c6c8be" providerId="ADAL" clId="{35B72340-E21F-4A3C-ABC2-5A367D5486A6}" dt="2022-04-21T12:13:24.104" v="2402" actId="478"/>
          <ac:spMkLst>
            <pc:docMk/>
            <pc:sldMk cId="0" sldId="774"/>
            <ac:spMk id="2" creationId="{6ECC2D4C-4A0A-4703-99A8-F6F198569125}"/>
          </ac:spMkLst>
        </pc:spChg>
        <pc:spChg chg="mod">
          <ac:chgData name="高増　潔" userId="151964c3-78cd-4020-a226-814db5c6c8be" providerId="ADAL" clId="{35B72340-E21F-4A3C-ABC2-5A367D5486A6}" dt="2022-04-21T07:00:58.945" v="0"/>
          <ac:spMkLst>
            <pc:docMk/>
            <pc:sldMk cId="0" sldId="774"/>
            <ac:spMk id="7" creationId="{00000000-0000-0000-0000-000000000000}"/>
          </ac:spMkLst>
        </pc:spChg>
        <pc:spChg chg="mod">
          <ac:chgData name="高増　潔" userId="151964c3-78cd-4020-a226-814db5c6c8be" providerId="ADAL" clId="{35B72340-E21F-4A3C-ABC2-5A367D5486A6}" dt="2022-04-21T07:00:58.945" v="0"/>
          <ac:spMkLst>
            <pc:docMk/>
            <pc:sldMk cId="0" sldId="774"/>
            <ac:spMk id="8" creationId="{00000000-0000-0000-0000-000000000000}"/>
          </ac:spMkLst>
        </pc:spChg>
        <pc:spChg chg="mod">
          <ac:chgData name="高増　潔" userId="151964c3-78cd-4020-a226-814db5c6c8be" providerId="ADAL" clId="{35B72340-E21F-4A3C-ABC2-5A367D5486A6}" dt="2022-04-21T07:00:58.945" v="0"/>
          <ac:spMkLst>
            <pc:docMk/>
            <pc:sldMk cId="0" sldId="774"/>
            <ac:spMk id="9" creationId="{00000000-0000-0000-0000-000000000000}"/>
          </ac:spMkLst>
        </pc:spChg>
        <pc:spChg chg="add mod">
          <ac:chgData name="高増　潔" userId="151964c3-78cd-4020-a226-814db5c6c8be" providerId="ADAL" clId="{35B72340-E21F-4A3C-ABC2-5A367D5486A6}" dt="2022-04-23T00:32:25.327" v="7023" actId="1076"/>
          <ac:spMkLst>
            <pc:docMk/>
            <pc:sldMk cId="0" sldId="774"/>
            <ac:spMk id="11" creationId="{AF48F04B-C4BC-4D63-9FC5-3FEDAB816F42}"/>
          </ac:spMkLst>
        </pc:spChg>
        <pc:spChg chg="add mod">
          <ac:chgData name="高増　潔" userId="151964c3-78cd-4020-a226-814db5c6c8be" providerId="ADAL" clId="{35B72340-E21F-4A3C-ABC2-5A367D5486A6}" dt="2022-04-23T00:31:52.736" v="6997" actId="1076"/>
          <ac:spMkLst>
            <pc:docMk/>
            <pc:sldMk cId="0" sldId="774"/>
            <ac:spMk id="12" creationId="{904A53E6-74B7-47B2-A3E2-01D81A54CAC4}"/>
          </ac:spMkLst>
        </pc:spChg>
        <pc:spChg chg="add mod">
          <ac:chgData name="高増　潔" userId="151964c3-78cd-4020-a226-814db5c6c8be" providerId="ADAL" clId="{35B72340-E21F-4A3C-ABC2-5A367D5486A6}" dt="2022-04-23T10:31:37.592" v="11703" actId="1076"/>
          <ac:spMkLst>
            <pc:docMk/>
            <pc:sldMk cId="0" sldId="774"/>
            <ac:spMk id="13" creationId="{71141865-820A-4E34-B15F-99DDFB104084}"/>
          </ac:spMkLst>
        </pc:spChg>
        <pc:spChg chg="add mod">
          <ac:chgData name="高増　潔" userId="151964c3-78cd-4020-a226-814db5c6c8be" providerId="ADAL" clId="{35B72340-E21F-4A3C-ABC2-5A367D5486A6}" dt="2022-04-23T00:31:55.956" v="6998" actId="1076"/>
          <ac:spMkLst>
            <pc:docMk/>
            <pc:sldMk cId="0" sldId="774"/>
            <ac:spMk id="14" creationId="{9C3606CD-7DC8-45B2-8E59-160474D52B8D}"/>
          </ac:spMkLst>
        </pc:spChg>
        <pc:spChg chg="mod">
          <ac:chgData name="高増　潔" userId="151964c3-78cd-4020-a226-814db5c6c8be" providerId="ADAL" clId="{35B72340-E21F-4A3C-ABC2-5A367D5486A6}" dt="2022-04-23T10:32:23.295" v="11708" actId="207"/>
          <ac:spMkLst>
            <pc:docMk/>
            <pc:sldMk cId="0" sldId="774"/>
            <ac:spMk id="24582" creationId="{00000000-0000-0000-0000-000000000000}"/>
          </ac:spMkLst>
        </pc:spChg>
        <pc:spChg chg="mod">
          <ac:chgData name="高増　潔" userId="151964c3-78cd-4020-a226-814db5c6c8be" providerId="ADAL" clId="{35B72340-E21F-4A3C-ABC2-5A367D5486A6}" dt="2022-04-21T07:00:58.945" v="0"/>
          <ac:spMkLst>
            <pc:docMk/>
            <pc:sldMk cId="0" sldId="774"/>
            <ac:spMk id="790530" creationId="{00000000-0000-0000-0000-000000000000}"/>
          </ac:spMkLst>
        </pc:spChg>
        <pc:picChg chg="add mod">
          <ac:chgData name="高増　潔" userId="151964c3-78cd-4020-a226-814db5c6c8be" providerId="ADAL" clId="{35B72340-E21F-4A3C-ABC2-5A367D5486A6}" dt="2022-04-23T10:29:58.461" v="11577" actId="167"/>
          <ac:picMkLst>
            <pc:docMk/>
            <pc:sldMk cId="0" sldId="774"/>
            <ac:picMk id="6146" creationId="{C958350A-2608-4FA4-A809-608EA022FA6D}"/>
          </ac:picMkLst>
        </pc:picChg>
        <pc:picChg chg="add mod">
          <ac:chgData name="高増　潔" userId="151964c3-78cd-4020-a226-814db5c6c8be" providerId="ADAL" clId="{35B72340-E21F-4A3C-ABC2-5A367D5486A6}" dt="2022-04-23T10:31:31.155" v="11702" actId="1038"/>
          <ac:picMkLst>
            <pc:docMk/>
            <pc:sldMk cId="0" sldId="774"/>
            <ac:picMk id="6148" creationId="{4214F11D-F248-4603-84D0-F94C7B2735F6}"/>
          </ac:picMkLst>
        </pc:picChg>
        <pc:picChg chg="del">
          <ac:chgData name="高増　潔" userId="151964c3-78cd-4020-a226-814db5c6c8be" providerId="ADAL" clId="{35B72340-E21F-4A3C-ABC2-5A367D5486A6}" dt="2022-04-21T12:11:44.813" v="2276" actId="478"/>
          <ac:picMkLst>
            <pc:docMk/>
            <pc:sldMk cId="0" sldId="774"/>
            <ac:picMk id="24583" creationId="{00000000-0000-0000-0000-000000000000}"/>
          </ac:picMkLst>
        </pc:picChg>
        <pc:picChg chg="del">
          <ac:chgData name="高増　潔" userId="151964c3-78cd-4020-a226-814db5c6c8be" providerId="ADAL" clId="{35B72340-E21F-4A3C-ABC2-5A367D5486A6}" dt="2022-04-21T12:13:21.806" v="2401" actId="478"/>
          <ac:picMkLst>
            <pc:docMk/>
            <pc:sldMk cId="0" sldId="774"/>
            <ac:picMk id="24584" creationId="{00000000-0000-0000-0000-000000000000}"/>
          </ac:picMkLst>
        </pc:picChg>
        <pc:picChg chg="del">
          <ac:chgData name="高増　潔" userId="151964c3-78cd-4020-a226-814db5c6c8be" providerId="ADAL" clId="{35B72340-E21F-4A3C-ABC2-5A367D5486A6}" dt="2022-04-21T12:13:21.068" v="2400" actId="478"/>
          <ac:picMkLst>
            <pc:docMk/>
            <pc:sldMk cId="0" sldId="774"/>
            <ac:picMk id="24585" creationId="{00000000-0000-0000-0000-000000000000}"/>
          </ac:picMkLst>
        </pc:picChg>
      </pc:sldChg>
      <pc:sldChg chg="addSp delSp modSp del mod">
        <pc:chgData name="高増　潔" userId="151964c3-78cd-4020-a226-814db5c6c8be" providerId="ADAL" clId="{35B72340-E21F-4A3C-ABC2-5A367D5486A6}" dt="2022-04-26T09:01:47.368" v="13939" actId="47"/>
        <pc:sldMkLst>
          <pc:docMk/>
          <pc:sldMk cId="0" sldId="775"/>
        </pc:sldMkLst>
        <pc:spChg chg="add mod">
          <ac:chgData name="高増　潔" userId="151964c3-78cd-4020-a226-814db5c6c8be" providerId="ADAL" clId="{35B72340-E21F-4A3C-ABC2-5A367D5486A6}" dt="2022-04-23T10:48:31.601" v="12374" actId="207"/>
          <ac:spMkLst>
            <pc:docMk/>
            <pc:sldMk cId="0" sldId="775"/>
            <ac:spMk id="2" creationId="{E1449F6E-2D9E-456C-B561-984FF39D2DCA}"/>
          </ac:spMkLst>
        </pc:spChg>
        <pc:spChg chg="mod">
          <ac:chgData name="高増　潔" userId="151964c3-78cd-4020-a226-814db5c6c8be" providerId="ADAL" clId="{35B72340-E21F-4A3C-ABC2-5A367D5486A6}" dt="2022-04-21T07:00:58.945" v="0"/>
          <ac:spMkLst>
            <pc:docMk/>
            <pc:sldMk cId="0" sldId="775"/>
            <ac:spMk id="7" creationId="{00000000-0000-0000-0000-000000000000}"/>
          </ac:spMkLst>
        </pc:spChg>
        <pc:spChg chg="mod">
          <ac:chgData name="高増　潔" userId="151964c3-78cd-4020-a226-814db5c6c8be" providerId="ADAL" clId="{35B72340-E21F-4A3C-ABC2-5A367D5486A6}" dt="2022-04-21T07:00:58.945" v="0"/>
          <ac:spMkLst>
            <pc:docMk/>
            <pc:sldMk cId="0" sldId="775"/>
            <ac:spMk id="8" creationId="{00000000-0000-0000-0000-000000000000}"/>
          </ac:spMkLst>
        </pc:spChg>
        <pc:spChg chg="mod">
          <ac:chgData name="高増　潔" userId="151964c3-78cd-4020-a226-814db5c6c8be" providerId="ADAL" clId="{35B72340-E21F-4A3C-ABC2-5A367D5486A6}" dt="2022-04-21T07:00:58.945" v="0"/>
          <ac:spMkLst>
            <pc:docMk/>
            <pc:sldMk cId="0" sldId="775"/>
            <ac:spMk id="9" creationId="{00000000-0000-0000-0000-000000000000}"/>
          </ac:spMkLst>
        </pc:spChg>
        <pc:spChg chg="mod">
          <ac:chgData name="高増　潔" userId="151964c3-78cd-4020-a226-814db5c6c8be" providerId="ADAL" clId="{35B72340-E21F-4A3C-ABC2-5A367D5486A6}" dt="2022-04-23T11:28:30.519" v="13075" actId="207"/>
          <ac:spMkLst>
            <pc:docMk/>
            <pc:sldMk cId="0" sldId="775"/>
            <ac:spMk id="1031" creationId="{00000000-0000-0000-0000-000000000000}"/>
          </ac:spMkLst>
        </pc:spChg>
        <pc:spChg chg="mod">
          <ac:chgData name="高増　潔" userId="151964c3-78cd-4020-a226-814db5c6c8be" providerId="ADAL" clId="{35B72340-E21F-4A3C-ABC2-5A367D5486A6}" dt="2022-04-21T07:00:58.945" v="0"/>
          <ac:spMkLst>
            <pc:docMk/>
            <pc:sldMk cId="0" sldId="775"/>
            <ac:spMk id="791554" creationId="{00000000-0000-0000-0000-000000000000}"/>
          </ac:spMkLst>
        </pc:spChg>
        <pc:graphicFrameChg chg="del mod">
          <ac:chgData name="高増　潔" userId="151964c3-78cd-4020-a226-814db5c6c8be" providerId="ADAL" clId="{35B72340-E21F-4A3C-ABC2-5A367D5486A6}" dt="2022-04-23T10:43:01.446" v="12213" actId="478"/>
          <ac:graphicFrameMkLst>
            <pc:docMk/>
            <pc:sldMk cId="0" sldId="775"/>
            <ac:graphicFrameMk id="1026" creationId="{00000000-0000-0000-0000-000000000000}"/>
          </ac:graphicFrameMkLst>
        </pc:graphicFrameChg>
        <pc:picChg chg="del">
          <ac:chgData name="高増　潔" userId="151964c3-78cd-4020-a226-814db5c6c8be" providerId="ADAL" clId="{35B72340-E21F-4A3C-ABC2-5A367D5486A6}" dt="2022-04-22T13:26:18.600" v="5195" actId="478"/>
          <ac:picMkLst>
            <pc:docMk/>
            <pc:sldMk cId="0" sldId="775"/>
            <ac:picMk id="1032" creationId="{00000000-0000-0000-0000-000000000000}"/>
          </ac:picMkLst>
        </pc:picChg>
        <pc:picChg chg="del">
          <ac:chgData name="高増　潔" userId="151964c3-78cd-4020-a226-814db5c6c8be" providerId="ADAL" clId="{35B72340-E21F-4A3C-ABC2-5A367D5486A6}" dt="2022-04-22T13:26:20.246" v="5196" actId="478"/>
          <ac:picMkLst>
            <pc:docMk/>
            <pc:sldMk cId="0" sldId="775"/>
            <ac:picMk id="1033" creationId="{00000000-0000-0000-0000-000000000000}"/>
          </ac:picMkLst>
        </pc:picChg>
      </pc:sldChg>
      <pc:sldChg chg="addSp delSp modSp del mod">
        <pc:chgData name="高増　潔" userId="151964c3-78cd-4020-a226-814db5c6c8be" providerId="ADAL" clId="{35B72340-E21F-4A3C-ABC2-5A367D5486A6}" dt="2022-04-26T09:01:47.368" v="13939" actId="47"/>
        <pc:sldMkLst>
          <pc:docMk/>
          <pc:sldMk cId="0" sldId="776"/>
        </pc:sldMkLst>
        <pc:spChg chg="add mod">
          <ac:chgData name="高増　潔" userId="151964c3-78cd-4020-a226-814db5c6c8be" providerId="ADAL" clId="{35B72340-E21F-4A3C-ABC2-5A367D5486A6}" dt="2022-04-23T11:26:55.210" v="13025" actId="1076"/>
          <ac:spMkLst>
            <pc:docMk/>
            <pc:sldMk cId="0" sldId="776"/>
            <ac:spMk id="2" creationId="{3132B60A-206A-4750-BCA5-6F0250A17E54}"/>
          </ac:spMkLst>
        </pc:spChg>
        <pc:spChg chg="add mod ord">
          <ac:chgData name="高増　潔" userId="151964c3-78cd-4020-a226-814db5c6c8be" providerId="ADAL" clId="{35B72340-E21F-4A3C-ABC2-5A367D5486A6}" dt="2022-04-23T11:24:12.742" v="12819"/>
          <ac:spMkLst>
            <pc:docMk/>
            <pc:sldMk cId="0" sldId="776"/>
            <ac:spMk id="3" creationId="{CF94D8D1-24D6-4CAA-9A4C-F8FE3DF54D93}"/>
          </ac:spMkLst>
        </pc:spChg>
        <pc:spChg chg="add mod">
          <ac:chgData name="高増　潔" userId="151964c3-78cd-4020-a226-814db5c6c8be" providerId="ADAL" clId="{35B72340-E21F-4A3C-ABC2-5A367D5486A6}" dt="2022-04-23T11:24:12.742" v="12819"/>
          <ac:spMkLst>
            <pc:docMk/>
            <pc:sldMk cId="0" sldId="776"/>
            <ac:spMk id="5" creationId="{4489FE08-F724-4E40-8D3C-0DB656A6A2A1}"/>
          </ac:spMkLst>
        </pc:spChg>
        <pc:spChg chg="add mod">
          <ac:chgData name="高増　潔" userId="151964c3-78cd-4020-a226-814db5c6c8be" providerId="ADAL" clId="{35B72340-E21F-4A3C-ABC2-5A367D5486A6}" dt="2022-04-23T11:24:12.742" v="12819"/>
          <ac:spMkLst>
            <pc:docMk/>
            <pc:sldMk cId="0" sldId="776"/>
            <ac:spMk id="8" creationId="{48C8F822-DF86-47FE-BC80-2068827789BC}"/>
          </ac:spMkLst>
        </pc:spChg>
        <pc:spChg chg="add mod">
          <ac:chgData name="高増　潔" userId="151964c3-78cd-4020-a226-814db5c6c8be" providerId="ADAL" clId="{35B72340-E21F-4A3C-ABC2-5A367D5486A6}" dt="2022-04-23T10:14:27.688" v="11131" actId="1076"/>
          <ac:spMkLst>
            <pc:docMk/>
            <pc:sldMk cId="0" sldId="776"/>
            <ac:spMk id="12" creationId="{435C19E0-5C10-4392-B888-AEDDB08146CA}"/>
          </ac:spMkLst>
        </pc:spChg>
        <pc:spChg chg="add mod">
          <ac:chgData name="高増　潔" userId="151964c3-78cd-4020-a226-814db5c6c8be" providerId="ADAL" clId="{35B72340-E21F-4A3C-ABC2-5A367D5486A6}" dt="2022-04-23T11:26:28.920" v="13020" actId="1076"/>
          <ac:spMkLst>
            <pc:docMk/>
            <pc:sldMk cId="0" sldId="776"/>
            <ac:spMk id="13" creationId="{55E0297E-BDAE-419F-9D0D-C3B9A5DCE571}"/>
          </ac:spMkLst>
        </pc:spChg>
        <pc:spChg chg="add mod">
          <ac:chgData name="高増　潔" userId="151964c3-78cd-4020-a226-814db5c6c8be" providerId="ADAL" clId="{35B72340-E21F-4A3C-ABC2-5A367D5486A6}" dt="2022-04-23T11:27:14.919" v="13028" actId="14100"/>
          <ac:spMkLst>
            <pc:docMk/>
            <pc:sldMk cId="0" sldId="776"/>
            <ac:spMk id="14" creationId="{7848D5B1-84D7-4A08-BF9F-8DCF26411230}"/>
          </ac:spMkLst>
        </pc:spChg>
        <pc:spChg chg="add mod ord">
          <ac:chgData name="高増　潔" userId="151964c3-78cd-4020-a226-814db5c6c8be" providerId="ADAL" clId="{35B72340-E21F-4A3C-ABC2-5A367D5486A6}" dt="2022-04-23T11:24:12.742" v="12819"/>
          <ac:spMkLst>
            <pc:docMk/>
            <pc:sldMk cId="0" sldId="776"/>
            <ac:spMk id="17" creationId="{CA432984-7A5C-4501-9CA0-C61906E6641C}"/>
          </ac:spMkLst>
        </pc:spChg>
        <pc:spChg chg="add mod">
          <ac:chgData name="高増　潔" userId="151964c3-78cd-4020-a226-814db5c6c8be" providerId="ADAL" clId="{35B72340-E21F-4A3C-ABC2-5A367D5486A6}" dt="2022-04-23T11:24:12.742" v="12819"/>
          <ac:spMkLst>
            <pc:docMk/>
            <pc:sldMk cId="0" sldId="776"/>
            <ac:spMk id="44" creationId="{B79B779A-FB24-4807-8C8B-9F33E14D2E01}"/>
          </ac:spMkLst>
        </pc:spChg>
        <pc:spChg chg="add mod">
          <ac:chgData name="高増　潔" userId="151964c3-78cd-4020-a226-814db5c6c8be" providerId="ADAL" clId="{35B72340-E21F-4A3C-ABC2-5A367D5486A6}" dt="2022-04-23T11:24:12.742" v="12819"/>
          <ac:spMkLst>
            <pc:docMk/>
            <pc:sldMk cId="0" sldId="776"/>
            <ac:spMk id="45" creationId="{9A2A4B1F-EBE4-4D41-9988-99CCE9F287C1}"/>
          </ac:spMkLst>
        </pc:spChg>
        <pc:spChg chg="mod">
          <ac:chgData name="高増　潔" userId="151964c3-78cd-4020-a226-814db5c6c8be" providerId="ADAL" clId="{35B72340-E21F-4A3C-ABC2-5A367D5486A6}" dt="2022-04-21T07:00:58.945" v="0"/>
          <ac:spMkLst>
            <pc:docMk/>
            <pc:sldMk cId="0" sldId="776"/>
            <ac:spMk id="77" creationId="{00000000-0000-0000-0000-000000000000}"/>
          </ac:spMkLst>
        </pc:spChg>
        <pc:spChg chg="mod">
          <ac:chgData name="高増　潔" userId="151964c3-78cd-4020-a226-814db5c6c8be" providerId="ADAL" clId="{35B72340-E21F-4A3C-ABC2-5A367D5486A6}" dt="2022-04-21T07:00:58.945" v="0"/>
          <ac:spMkLst>
            <pc:docMk/>
            <pc:sldMk cId="0" sldId="776"/>
            <ac:spMk id="78" creationId="{00000000-0000-0000-0000-000000000000}"/>
          </ac:spMkLst>
        </pc:spChg>
        <pc:spChg chg="mod">
          <ac:chgData name="高増　潔" userId="151964c3-78cd-4020-a226-814db5c6c8be" providerId="ADAL" clId="{35B72340-E21F-4A3C-ABC2-5A367D5486A6}" dt="2022-04-21T07:00:58.945" v="0"/>
          <ac:spMkLst>
            <pc:docMk/>
            <pc:sldMk cId="0" sldId="776"/>
            <ac:spMk id="79" creationId="{00000000-0000-0000-0000-000000000000}"/>
          </ac:spMkLst>
        </pc:spChg>
        <pc:spChg chg="mod">
          <ac:chgData name="高増　潔" userId="151964c3-78cd-4020-a226-814db5c6c8be" providerId="ADAL" clId="{35B72340-E21F-4A3C-ABC2-5A367D5486A6}" dt="2022-04-23T11:27:46.277" v="13029" actId="207"/>
          <ac:spMkLst>
            <pc:docMk/>
            <pc:sldMk cId="0" sldId="776"/>
            <ac:spMk id="25606" creationId="{00000000-0000-0000-0000-000000000000}"/>
          </ac:spMkLst>
        </pc:spChg>
        <pc:spChg chg="del mod">
          <ac:chgData name="高増　潔" userId="151964c3-78cd-4020-a226-814db5c6c8be" providerId="ADAL" clId="{35B72340-E21F-4A3C-ABC2-5A367D5486A6}" dt="2022-04-23T09:53:47.540" v="10781" actId="478"/>
          <ac:spMkLst>
            <pc:docMk/>
            <pc:sldMk cId="0" sldId="776"/>
            <ac:spMk id="25673" creationId="{00000000-0000-0000-0000-000000000000}"/>
          </ac:spMkLst>
        </pc:spChg>
        <pc:spChg chg="mod">
          <ac:chgData name="高増　潔" userId="151964c3-78cd-4020-a226-814db5c6c8be" providerId="ADAL" clId="{35B72340-E21F-4A3C-ABC2-5A367D5486A6}" dt="2022-04-23T11:26:28.920" v="13020" actId="1076"/>
          <ac:spMkLst>
            <pc:docMk/>
            <pc:sldMk cId="0" sldId="776"/>
            <ac:spMk id="25674" creationId="{00000000-0000-0000-0000-000000000000}"/>
          </ac:spMkLst>
        </pc:spChg>
        <pc:spChg chg="mod">
          <ac:chgData name="高増　潔" userId="151964c3-78cd-4020-a226-814db5c6c8be" providerId="ADAL" clId="{35B72340-E21F-4A3C-ABC2-5A367D5486A6}" dt="2022-04-23T11:26:59.012" v="13026" actId="14100"/>
          <ac:spMkLst>
            <pc:docMk/>
            <pc:sldMk cId="0" sldId="776"/>
            <ac:spMk id="25675" creationId="{00000000-0000-0000-0000-000000000000}"/>
          </ac:spMkLst>
        </pc:spChg>
        <pc:spChg chg="mod">
          <ac:chgData name="高増　潔" userId="151964c3-78cd-4020-a226-814db5c6c8be" providerId="ADAL" clId="{35B72340-E21F-4A3C-ABC2-5A367D5486A6}" dt="2022-04-22T10:08:21.223" v="3771" actId="20577"/>
          <ac:spMkLst>
            <pc:docMk/>
            <pc:sldMk cId="0" sldId="776"/>
            <ac:spMk id="792803" creationId="{00000000-0000-0000-0000-000000000000}"/>
          </ac:spMkLst>
        </pc:spChg>
        <pc:grpChg chg="add mod">
          <ac:chgData name="高増　潔" userId="151964c3-78cd-4020-a226-814db5c6c8be" providerId="ADAL" clId="{35B72340-E21F-4A3C-ABC2-5A367D5486A6}" dt="2022-04-23T11:24:12.742" v="12819"/>
          <ac:grpSpMkLst>
            <pc:docMk/>
            <pc:sldMk cId="0" sldId="776"/>
            <ac:grpSpMk id="32" creationId="{4C63DF1D-4D1B-45A2-98FF-CDFC4A0CDA51}"/>
          </ac:grpSpMkLst>
        </pc:grpChg>
        <pc:graphicFrameChg chg="mod modGraphic">
          <ac:chgData name="高増　潔" userId="151964c3-78cd-4020-a226-814db5c6c8be" providerId="ADAL" clId="{35B72340-E21F-4A3C-ABC2-5A367D5486A6}" dt="2022-04-23T11:26:28.920" v="13020" actId="1076"/>
          <ac:graphicFrameMkLst>
            <pc:docMk/>
            <pc:sldMk cId="0" sldId="776"/>
            <ac:graphicFrameMk id="792805" creationId="{00000000-0000-0000-0000-000000000000}"/>
          </ac:graphicFrameMkLst>
        </pc:graphicFrameChg>
        <pc:cxnChg chg="add mod ord">
          <ac:chgData name="高増　潔" userId="151964c3-78cd-4020-a226-814db5c6c8be" providerId="ADAL" clId="{35B72340-E21F-4A3C-ABC2-5A367D5486A6}" dt="2022-04-23T11:24:12.742" v="12819"/>
          <ac:cxnSpMkLst>
            <pc:docMk/>
            <pc:sldMk cId="0" sldId="776"/>
            <ac:cxnSpMk id="16" creationId="{2E5DDA30-DC65-4594-926A-C3C15D531A43}"/>
          </ac:cxnSpMkLst>
        </pc:cxnChg>
        <pc:cxnChg chg="add mod">
          <ac:chgData name="高増　潔" userId="151964c3-78cd-4020-a226-814db5c6c8be" providerId="ADAL" clId="{35B72340-E21F-4A3C-ABC2-5A367D5486A6}" dt="2022-04-23T11:24:12.742" v="12819"/>
          <ac:cxnSpMkLst>
            <pc:docMk/>
            <pc:sldMk cId="0" sldId="776"/>
            <ac:cxnSpMk id="21" creationId="{28624715-EAE2-48C1-9CC8-DA4732C18197}"/>
          </ac:cxnSpMkLst>
        </pc:cxnChg>
        <pc:cxnChg chg="add mod">
          <ac:chgData name="高増　潔" userId="151964c3-78cd-4020-a226-814db5c6c8be" providerId="ADAL" clId="{35B72340-E21F-4A3C-ABC2-5A367D5486A6}" dt="2022-04-23T11:24:12.742" v="12819"/>
          <ac:cxnSpMkLst>
            <pc:docMk/>
            <pc:sldMk cId="0" sldId="776"/>
            <ac:cxnSpMk id="28" creationId="{1F28F181-3694-4274-997D-A8B37B42B958}"/>
          </ac:cxnSpMkLst>
        </pc:cxnChg>
        <pc:cxnChg chg="add mod">
          <ac:chgData name="高増　潔" userId="151964c3-78cd-4020-a226-814db5c6c8be" providerId="ADAL" clId="{35B72340-E21F-4A3C-ABC2-5A367D5486A6}" dt="2022-04-23T11:24:12.742" v="12819"/>
          <ac:cxnSpMkLst>
            <pc:docMk/>
            <pc:sldMk cId="0" sldId="776"/>
            <ac:cxnSpMk id="29" creationId="{7513FE21-1823-4B53-B8DB-73B41B37D667}"/>
          </ac:cxnSpMkLst>
        </pc:cxnChg>
        <pc:cxnChg chg="add mod">
          <ac:chgData name="高増　潔" userId="151964c3-78cd-4020-a226-814db5c6c8be" providerId="ADAL" clId="{35B72340-E21F-4A3C-ABC2-5A367D5486A6}" dt="2022-04-23T11:24:24.374" v="12821" actId="12788"/>
          <ac:cxnSpMkLst>
            <pc:docMk/>
            <pc:sldMk cId="0" sldId="776"/>
            <ac:cxnSpMk id="31" creationId="{3EC9CD90-8F46-40BB-A606-88F98AFA58FA}"/>
          </ac:cxnSpMkLst>
        </pc:cxnChg>
        <pc:cxnChg chg="add mod">
          <ac:chgData name="高増　潔" userId="151964c3-78cd-4020-a226-814db5c6c8be" providerId="ADAL" clId="{35B72340-E21F-4A3C-ABC2-5A367D5486A6}" dt="2022-04-23T11:24:12.742" v="12819"/>
          <ac:cxnSpMkLst>
            <pc:docMk/>
            <pc:sldMk cId="0" sldId="776"/>
            <ac:cxnSpMk id="34" creationId="{AA89206C-0955-4967-B424-7B2F5F403492}"/>
          </ac:cxnSpMkLst>
        </pc:cxnChg>
        <pc:cxnChg chg="add mod">
          <ac:chgData name="高増　潔" userId="151964c3-78cd-4020-a226-814db5c6c8be" providerId="ADAL" clId="{35B72340-E21F-4A3C-ABC2-5A367D5486A6}" dt="2022-04-23T11:24:12.742" v="12819"/>
          <ac:cxnSpMkLst>
            <pc:docMk/>
            <pc:sldMk cId="0" sldId="776"/>
            <ac:cxnSpMk id="35" creationId="{3F5F5005-4593-4FD7-B8FB-1C8056FDDC7D}"/>
          </ac:cxnSpMkLst>
        </pc:cxnChg>
        <pc:cxnChg chg="add mod">
          <ac:chgData name="高増　潔" userId="151964c3-78cd-4020-a226-814db5c6c8be" providerId="ADAL" clId="{35B72340-E21F-4A3C-ABC2-5A367D5486A6}" dt="2022-04-23T11:24:12.742" v="12819"/>
          <ac:cxnSpMkLst>
            <pc:docMk/>
            <pc:sldMk cId="0" sldId="776"/>
            <ac:cxnSpMk id="42" creationId="{5A54F958-08AE-41D8-B3D7-87BC4D3C926E}"/>
          </ac:cxnSpMkLst>
        </pc:cxnChg>
        <pc:cxnChg chg="add mod">
          <ac:chgData name="高増　潔" userId="151964c3-78cd-4020-a226-814db5c6c8be" providerId="ADAL" clId="{35B72340-E21F-4A3C-ABC2-5A367D5486A6}" dt="2022-04-23T11:24:24.374" v="12821" actId="12788"/>
          <ac:cxnSpMkLst>
            <pc:docMk/>
            <pc:sldMk cId="0" sldId="776"/>
            <ac:cxnSpMk id="48" creationId="{C5C6800E-3386-4AFD-BCDB-574A2D16DFF4}"/>
          </ac:cxnSpMkLst>
        </pc:cxnChg>
      </pc:sldChg>
      <pc:sldChg chg="addSp delSp modSp del mod chgLayout">
        <pc:chgData name="高増　潔" userId="151964c3-78cd-4020-a226-814db5c6c8be" providerId="ADAL" clId="{35B72340-E21F-4A3C-ABC2-5A367D5486A6}" dt="2022-04-26T09:01:47.368" v="13939" actId="47"/>
        <pc:sldMkLst>
          <pc:docMk/>
          <pc:sldMk cId="0" sldId="777"/>
        </pc:sldMkLst>
        <pc:spChg chg="mod ord">
          <ac:chgData name="高増　潔" userId="151964c3-78cd-4020-a226-814db5c6c8be" providerId="ADAL" clId="{35B72340-E21F-4A3C-ABC2-5A367D5486A6}" dt="2022-04-23T11:29:59.215" v="13085" actId="700"/>
          <ac:spMkLst>
            <pc:docMk/>
            <pc:sldMk cId="0" sldId="777"/>
            <ac:spMk id="18" creationId="{00000000-0000-0000-0000-000000000000}"/>
          </ac:spMkLst>
        </pc:spChg>
        <pc:spChg chg="mod ord">
          <ac:chgData name="高増　潔" userId="151964c3-78cd-4020-a226-814db5c6c8be" providerId="ADAL" clId="{35B72340-E21F-4A3C-ABC2-5A367D5486A6}" dt="2022-04-23T11:29:59.215" v="13085" actId="700"/>
          <ac:spMkLst>
            <pc:docMk/>
            <pc:sldMk cId="0" sldId="777"/>
            <ac:spMk id="19" creationId="{00000000-0000-0000-0000-000000000000}"/>
          </ac:spMkLst>
        </pc:spChg>
        <pc:spChg chg="mod ord">
          <ac:chgData name="高増　潔" userId="151964c3-78cd-4020-a226-814db5c6c8be" providerId="ADAL" clId="{35B72340-E21F-4A3C-ABC2-5A367D5486A6}" dt="2022-04-23T11:29:59.215" v="13085" actId="700"/>
          <ac:spMkLst>
            <pc:docMk/>
            <pc:sldMk cId="0" sldId="777"/>
            <ac:spMk id="20" creationId="{00000000-0000-0000-0000-000000000000}"/>
          </ac:spMkLst>
        </pc:spChg>
        <pc:spChg chg="add mod">
          <ac:chgData name="高増　潔" userId="151964c3-78cd-4020-a226-814db5c6c8be" providerId="ADAL" clId="{35B72340-E21F-4A3C-ABC2-5A367D5486A6}" dt="2022-04-23T01:01:21.660" v="8026" actId="1037"/>
          <ac:spMkLst>
            <pc:docMk/>
            <pc:sldMk cId="0" sldId="777"/>
            <ac:spMk id="21" creationId="{C6090A7D-4785-4C12-8A91-FDEEBEB6FA96}"/>
          </ac:spMkLst>
        </pc:spChg>
        <pc:spChg chg="add mod">
          <ac:chgData name="高増　潔" userId="151964c3-78cd-4020-a226-814db5c6c8be" providerId="ADAL" clId="{35B72340-E21F-4A3C-ABC2-5A367D5486A6}" dt="2022-04-23T01:01:21.660" v="8026" actId="1037"/>
          <ac:spMkLst>
            <pc:docMk/>
            <pc:sldMk cId="0" sldId="777"/>
            <ac:spMk id="22" creationId="{FB627CE2-CE64-4542-9C47-56285520E542}"/>
          </ac:spMkLst>
        </pc:spChg>
        <pc:spChg chg="add mod">
          <ac:chgData name="高増　潔" userId="151964c3-78cd-4020-a226-814db5c6c8be" providerId="ADAL" clId="{35B72340-E21F-4A3C-ABC2-5A367D5486A6}" dt="2022-04-23T01:01:21.660" v="8026" actId="1037"/>
          <ac:spMkLst>
            <pc:docMk/>
            <pc:sldMk cId="0" sldId="777"/>
            <ac:spMk id="30" creationId="{6662DEE1-A07A-4B81-9DB9-C4D8DF5770E2}"/>
          </ac:spMkLst>
        </pc:spChg>
        <pc:spChg chg="add mod">
          <ac:chgData name="高増　潔" userId="151964c3-78cd-4020-a226-814db5c6c8be" providerId="ADAL" clId="{35B72340-E21F-4A3C-ABC2-5A367D5486A6}" dt="2022-04-23T01:01:44.028" v="8031" actId="12789"/>
          <ac:spMkLst>
            <pc:docMk/>
            <pc:sldMk cId="0" sldId="777"/>
            <ac:spMk id="31" creationId="{86106F6B-D377-4E6F-A522-271238BA4ED2}"/>
          </ac:spMkLst>
        </pc:spChg>
        <pc:spChg chg="mod ord">
          <ac:chgData name="高増　潔" userId="151964c3-78cd-4020-a226-814db5c6c8be" providerId="ADAL" clId="{35B72340-E21F-4A3C-ABC2-5A367D5486A6}" dt="2022-04-23T11:30:25.420" v="13104"/>
          <ac:spMkLst>
            <pc:docMk/>
            <pc:sldMk cId="0" sldId="777"/>
            <ac:spMk id="27654" creationId="{00000000-0000-0000-0000-000000000000}"/>
          </ac:spMkLst>
        </pc:spChg>
        <pc:spChg chg="mod">
          <ac:chgData name="高増　潔" userId="151964c3-78cd-4020-a226-814db5c6c8be" providerId="ADAL" clId="{35B72340-E21F-4A3C-ABC2-5A367D5486A6}" dt="2022-04-23T01:01:21.660" v="8026" actId="1037"/>
          <ac:spMkLst>
            <pc:docMk/>
            <pc:sldMk cId="0" sldId="777"/>
            <ac:spMk id="27657" creationId="{00000000-0000-0000-0000-000000000000}"/>
          </ac:spMkLst>
        </pc:spChg>
        <pc:spChg chg="mod">
          <ac:chgData name="高増　潔" userId="151964c3-78cd-4020-a226-814db5c6c8be" providerId="ADAL" clId="{35B72340-E21F-4A3C-ABC2-5A367D5486A6}" dt="2022-04-23T01:01:21.660" v="8026" actId="1037"/>
          <ac:spMkLst>
            <pc:docMk/>
            <pc:sldMk cId="0" sldId="777"/>
            <ac:spMk id="27658" creationId="{00000000-0000-0000-0000-000000000000}"/>
          </ac:spMkLst>
        </pc:spChg>
        <pc:spChg chg="mod">
          <ac:chgData name="高増　潔" userId="151964c3-78cd-4020-a226-814db5c6c8be" providerId="ADAL" clId="{35B72340-E21F-4A3C-ABC2-5A367D5486A6}" dt="2022-04-23T01:01:21.660" v="8026" actId="1037"/>
          <ac:spMkLst>
            <pc:docMk/>
            <pc:sldMk cId="0" sldId="777"/>
            <ac:spMk id="27659" creationId="{00000000-0000-0000-0000-000000000000}"/>
          </ac:spMkLst>
        </pc:spChg>
        <pc:spChg chg="mod">
          <ac:chgData name="高増　潔" userId="151964c3-78cd-4020-a226-814db5c6c8be" providerId="ADAL" clId="{35B72340-E21F-4A3C-ABC2-5A367D5486A6}" dt="2022-04-23T01:02:01.239" v="8038" actId="1076"/>
          <ac:spMkLst>
            <pc:docMk/>
            <pc:sldMk cId="0" sldId="777"/>
            <ac:spMk id="27660" creationId="{00000000-0000-0000-0000-000000000000}"/>
          </ac:spMkLst>
        </pc:spChg>
        <pc:spChg chg="mod">
          <ac:chgData name="高増　潔" userId="151964c3-78cd-4020-a226-814db5c6c8be" providerId="ADAL" clId="{35B72340-E21F-4A3C-ABC2-5A367D5486A6}" dt="2022-04-23T01:01:21.660" v="8026" actId="1037"/>
          <ac:spMkLst>
            <pc:docMk/>
            <pc:sldMk cId="0" sldId="777"/>
            <ac:spMk id="27661" creationId="{00000000-0000-0000-0000-000000000000}"/>
          </ac:spMkLst>
        </pc:spChg>
        <pc:spChg chg="mod">
          <ac:chgData name="高増　潔" userId="151964c3-78cd-4020-a226-814db5c6c8be" providerId="ADAL" clId="{35B72340-E21F-4A3C-ABC2-5A367D5486A6}" dt="2022-04-23T01:01:21.660" v="8026" actId="1037"/>
          <ac:spMkLst>
            <pc:docMk/>
            <pc:sldMk cId="0" sldId="777"/>
            <ac:spMk id="27662" creationId="{00000000-0000-0000-0000-000000000000}"/>
          </ac:spMkLst>
        </pc:spChg>
        <pc:spChg chg="mod">
          <ac:chgData name="高増　潔" userId="151964c3-78cd-4020-a226-814db5c6c8be" providerId="ADAL" clId="{35B72340-E21F-4A3C-ABC2-5A367D5486A6}" dt="2022-04-23T01:01:44.028" v="8031" actId="12789"/>
          <ac:spMkLst>
            <pc:docMk/>
            <pc:sldMk cId="0" sldId="777"/>
            <ac:spMk id="27664" creationId="{00000000-0000-0000-0000-000000000000}"/>
          </ac:spMkLst>
        </pc:spChg>
        <pc:spChg chg="mod ord">
          <ac:chgData name="高増　潔" userId="151964c3-78cd-4020-a226-814db5c6c8be" providerId="ADAL" clId="{35B72340-E21F-4A3C-ABC2-5A367D5486A6}" dt="2022-04-23T11:29:59.215" v="13085" actId="700"/>
          <ac:spMkLst>
            <pc:docMk/>
            <pc:sldMk cId="0" sldId="777"/>
            <ac:spMk id="793602" creationId="{00000000-0000-0000-0000-000000000000}"/>
          </ac:spMkLst>
        </pc:spChg>
        <pc:grpChg chg="mod">
          <ac:chgData name="高増　潔" userId="151964c3-78cd-4020-a226-814db5c6c8be" providerId="ADAL" clId="{35B72340-E21F-4A3C-ABC2-5A367D5486A6}" dt="2022-04-23T01:01:21.660" v="8026" actId="1037"/>
          <ac:grpSpMkLst>
            <pc:docMk/>
            <pc:sldMk cId="0" sldId="777"/>
            <ac:grpSpMk id="27663" creationId="{00000000-0000-0000-0000-000000000000}"/>
          </ac:grpSpMkLst>
        </pc:grpChg>
        <pc:picChg chg="del">
          <ac:chgData name="高増　潔" userId="151964c3-78cd-4020-a226-814db5c6c8be" providerId="ADAL" clId="{35B72340-E21F-4A3C-ABC2-5A367D5486A6}" dt="2022-04-23T00:55:07.230" v="7637" actId="478"/>
          <ac:picMkLst>
            <pc:docMk/>
            <pc:sldMk cId="0" sldId="777"/>
            <ac:picMk id="27655" creationId="{00000000-0000-0000-0000-000000000000}"/>
          </ac:picMkLst>
        </pc:picChg>
        <pc:picChg chg="del">
          <ac:chgData name="高増　潔" userId="151964c3-78cd-4020-a226-814db5c6c8be" providerId="ADAL" clId="{35B72340-E21F-4A3C-ABC2-5A367D5486A6}" dt="2022-04-23T00:55:07.921" v="7638" actId="478"/>
          <ac:picMkLst>
            <pc:docMk/>
            <pc:sldMk cId="0" sldId="777"/>
            <ac:picMk id="27656" creationId="{00000000-0000-0000-0000-000000000000}"/>
          </ac:picMkLst>
        </pc:picChg>
        <pc:cxnChg chg="add mod">
          <ac:chgData name="高増　潔" userId="151964c3-78cd-4020-a226-814db5c6c8be" providerId="ADAL" clId="{35B72340-E21F-4A3C-ABC2-5A367D5486A6}" dt="2022-04-23T01:01:21.660" v="8026" actId="1037"/>
          <ac:cxnSpMkLst>
            <pc:docMk/>
            <pc:sldMk cId="0" sldId="777"/>
            <ac:cxnSpMk id="23" creationId="{8162C478-91A8-4D48-89EF-FA2F0768F55E}"/>
          </ac:cxnSpMkLst>
        </pc:cxnChg>
        <pc:cxnChg chg="add mod">
          <ac:chgData name="高増　潔" userId="151964c3-78cd-4020-a226-814db5c6c8be" providerId="ADAL" clId="{35B72340-E21F-4A3C-ABC2-5A367D5486A6}" dt="2022-04-23T01:01:21.660" v="8026" actId="1037"/>
          <ac:cxnSpMkLst>
            <pc:docMk/>
            <pc:sldMk cId="0" sldId="777"/>
            <ac:cxnSpMk id="26" creationId="{07B16109-8D17-45FB-8562-3336E050D9EC}"/>
          </ac:cxnSpMkLst>
        </pc:cxnChg>
        <pc:cxnChg chg="add mod">
          <ac:chgData name="高増　潔" userId="151964c3-78cd-4020-a226-814db5c6c8be" providerId="ADAL" clId="{35B72340-E21F-4A3C-ABC2-5A367D5486A6}" dt="2022-04-23T01:01:54.909" v="8034" actId="14100"/>
          <ac:cxnSpMkLst>
            <pc:docMk/>
            <pc:sldMk cId="0" sldId="777"/>
            <ac:cxnSpMk id="32" creationId="{1AAE3760-1B65-440E-A9DE-FCC2629F78BC}"/>
          </ac:cxnSpMkLst>
        </pc:cxnChg>
        <pc:cxnChg chg="add mod">
          <ac:chgData name="高増　潔" userId="151964c3-78cd-4020-a226-814db5c6c8be" providerId="ADAL" clId="{35B72340-E21F-4A3C-ABC2-5A367D5486A6}" dt="2022-04-23T01:02:16.880" v="8041" actId="14100"/>
          <ac:cxnSpMkLst>
            <pc:docMk/>
            <pc:sldMk cId="0" sldId="777"/>
            <ac:cxnSpMk id="35" creationId="{1E98B0D2-2B28-42D8-9FBA-5E7B94D53742}"/>
          </ac:cxnSpMkLst>
        </pc:cxnChg>
      </pc:sldChg>
      <pc:sldChg chg="modSp del">
        <pc:chgData name="高増　潔" userId="151964c3-78cd-4020-a226-814db5c6c8be" providerId="ADAL" clId="{35B72340-E21F-4A3C-ABC2-5A367D5486A6}" dt="2022-04-22T13:26:13.732" v="5194" actId="47"/>
        <pc:sldMkLst>
          <pc:docMk/>
          <pc:sldMk cId="0" sldId="780"/>
        </pc:sldMkLst>
        <pc:spChg chg="mod">
          <ac:chgData name="高増　潔" userId="151964c3-78cd-4020-a226-814db5c6c8be" providerId="ADAL" clId="{35B72340-E21F-4A3C-ABC2-5A367D5486A6}" dt="2022-04-21T07:00:58.945" v="0"/>
          <ac:spMkLst>
            <pc:docMk/>
            <pc:sldMk cId="0" sldId="780"/>
            <ac:spMk id="4" creationId="{00000000-0000-0000-0000-000000000000}"/>
          </ac:spMkLst>
        </pc:spChg>
        <pc:spChg chg="mod">
          <ac:chgData name="高増　潔" userId="151964c3-78cd-4020-a226-814db5c6c8be" providerId="ADAL" clId="{35B72340-E21F-4A3C-ABC2-5A367D5486A6}" dt="2022-04-21T07:00:58.945" v="0"/>
          <ac:spMkLst>
            <pc:docMk/>
            <pc:sldMk cId="0" sldId="780"/>
            <ac:spMk id="5" creationId="{00000000-0000-0000-0000-000000000000}"/>
          </ac:spMkLst>
        </pc:spChg>
        <pc:spChg chg="mod">
          <ac:chgData name="高増　潔" userId="151964c3-78cd-4020-a226-814db5c6c8be" providerId="ADAL" clId="{35B72340-E21F-4A3C-ABC2-5A367D5486A6}" dt="2022-04-21T07:00:58.945" v="0"/>
          <ac:spMkLst>
            <pc:docMk/>
            <pc:sldMk cId="0" sldId="780"/>
            <ac:spMk id="6" creationId="{00000000-0000-0000-0000-000000000000}"/>
          </ac:spMkLst>
        </pc:spChg>
        <pc:spChg chg="mod">
          <ac:chgData name="高増　潔" userId="151964c3-78cd-4020-a226-814db5c6c8be" providerId="ADAL" clId="{35B72340-E21F-4A3C-ABC2-5A367D5486A6}" dt="2022-04-21T07:00:58.945" v="0"/>
          <ac:spMkLst>
            <pc:docMk/>
            <pc:sldMk cId="0" sldId="780"/>
            <ac:spMk id="799746" creationId="{00000000-0000-0000-0000-000000000000}"/>
          </ac:spMkLst>
        </pc:spChg>
      </pc:sldChg>
      <pc:sldChg chg="addSp delSp modSp del mod chgLayout">
        <pc:chgData name="高増　潔" userId="151964c3-78cd-4020-a226-814db5c6c8be" providerId="ADAL" clId="{35B72340-E21F-4A3C-ABC2-5A367D5486A6}" dt="2022-04-26T09:01:47.368" v="13939" actId="47"/>
        <pc:sldMkLst>
          <pc:docMk/>
          <pc:sldMk cId="0" sldId="781"/>
        </pc:sldMkLst>
        <pc:spChg chg="add del mod">
          <ac:chgData name="高増　潔" userId="151964c3-78cd-4020-a226-814db5c6c8be" providerId="ADAL" clId="{35B72340-E21F-4A3C-ABC2-5A367D5486A6}" dt="2022-04-23T11:58:42.543" v="13612"/>
          <ac:spMkLst>
            <pc:docMk/>
            <pc:sldMk cId="0" sldId="781"/>
            <ac:spMk id="2" creationId="{6BEB6D0C-5367-4B66-8574-B77F03DAC79D}"/>
          </ac:spMkLst>
        </pc:spChg>
        <pc:spChg chg="add del mod">
          <ac:chgData name="高増　潔" userId="151964c3-78cd-4020-a226-814db5c6c8be" providerId="ADAL" clId="{35B72340-E21F-4A3C-ABC2-5A367D5486A6}" dt="2022-04-23T11:58:42.543" v="13612"/>
          <ac:spMkLst>
            <pc:docMk/>
            <pc:sldMk cId="0" sldId="781"/>
            <ac:spMk id="3" creationId="{41ACF2A1-185E-4F56-9A52-7C0101FB7BB9}"/>
          </ac:spMkLst>
        </pc:spChg>
        <pc:spChg chg="mod ord">
          <ac:chgData name="高増　潔" userId="151964c3-78cd-4020-a226-814db5c6c8be" providerId="ADAL" clId="{35B72340-E21F-4A3C-ABC2-5A367D5486A6}" dt="2022-04-23T11:58:42.543" v="13612"/>
          <ac:spMkLst>
            <pc:docMk/>
            <pc:sldMk cId="0" sldId="781"/>
            <ac:spMk id="4" creationId="{00000000-0000-0000-0000-000000000000}"/>
          </ac:spMkLst>
        </pc:spChg>
        <pc:spChg chg="mod ord">
          <ac:chgData name="高増　潔" userId="151964c3-78cd-4020-a226-814db5c6c8be" providerId="ADAL" clId="{35B72340-E21F-4A3C-ABC2-5A367D5486A6}" dt="2022-04-23T11:58:42.543" v="13612"/>
          <ac:spMkLst>
            <pc:docMk/>
            <pc:sldMk cId="0" sldId="781"/>
            <ac:spMk id="5" creationId="{00000000-0000-0000-0000-000000000000}"/>
          </ac:spMkLst>
        </pc:spChg>
        <pc:spChg chg="mod ord">
          <ac:chgData name="高増　潔" userId="151964c3-78cd-4020-a226-814db5c6c8be" providerId="ADAL" clId="{35B72340-E21F-4A3C-ABC2-5A367D5486A6}" dt="2022-04-23T11:58:42.543" v="13612"/>
          <ac:spMkLst>
            <pc:docMk/>
            <pc:sldMk cId="0" sldId="781"/>
            <ac:spMk id="6" creationId="{00000000-0000-0000-0000-000000000000}"/>
          </ac:spMkLst>
        </pc:spChg>
        <pc:spChg chg="add del mod">
          <ac:chgData name="高増　潔" userId="151964c3-78cd-4020-a226-814db5c6c8be" providerId="ADAL" clId="{35B72340-E21F-4A3C-ABC2-5A367D5486A6}" dt="2022-04-23T11:58:42.543" v="13612"/>
          <ac:spMkLst>
            <pc:docMk/>
            <pc:sldMk cId="0" sldId="781"/>
            <ac:spMk id="7" creationId="{58A15CF9-41E7-474C-B4A9-0F00AEC34BDE}"/>
          </ac:spMkLst>
        </pc:spChg>
        <pc:spChg chg="add del mod">
          <ac:chgData name="高増　潔" userId="151964c3-78cd-4020-a226-814db5c6c8be" providerId="ADAL" clId="{35B72340-E21F-4A3C-ABC2-5A367D5486A6}" dt="2022-04-23T11:58:42.543" v="13612"/>
          <ac:spMkLst>
            <pc:docMk/>
            <pc:sldMk cId="0" sldId="781"/>
            <ac:spMk id="8" creationId="{318F7B8A-F8A6-4C92-97EF-9C0BCA575AF7}"/>
          </ac:spMkLst>
        </pc:spChg>
        <pc:spChg chg="add del mod">
          <ac:chgData name="高増　潔" userId="151964c3-78cd-4020-a226-814db5c6c8be" providerId="ADAL" clId="{35B72340-E21F-4A3C-ABC2-5A367D5486A6}" dt="2022-04-23T11:58:42.543" v="13612"/>
          <ac:spMkLst>
            <pc:docMk/>
            <pc:sldMk cId="0" sldId="781"/>
            <ac:spMk id="9" creationId="{9A451BB9-3119-4BC8-957B-1257E87EC362}"/>
          </ac:spMkLst>
        </pc:spChg>
        <pc:spChg chg="mod ord">
          <ac:chgData name="高増　潔" userId="151964c3-78cd-4020-a226-814db5c6c8be" providerId="ADAL" clId="{35B72340-E21F-4A3C-ABC2-5A367D5486A6}" dt="2022-04-23T11:58:42.543" v="13612"/>
          <ac:spMkLst>
            <pc:docMk/>
            <pc:sldMk cId="0" sldId="781"/>
            <ac:spMk id="37894" creationId="{00000000-0000-0000-0000-000000000000}"/>
          </ac:spMkLst>
        </pc:spChg>
        <pc:spChg chg="mod ord">
          <ac:chgData name="高増　潔" userId="151964c3-78cd-4020-a226-814db5c6c8be" providerId="ADAL" clId="{35B72340-E21F-4A3C-ABC2-5A367D5486A6}" dt="2022-04-23T11:58:42.543" v="13612"/>
          <ac:spMkLst>
            <pc:docMk/>
            <pc:sldMk cId="0" sldId="781"/>
            <ac:spMk id="801794" creationId="{00000000-0000-0000-0000-000000000000}"/>
          </ac:spMkLst>
        </pc:spChg>
      </pc:sldChg>
      <pc:sldChg chg="delSp modSp del mod delAnim">
        <pc:chgData name="高増　潔" userId="151964c3-78cd-4020-a226-814db5c6c8be" providerId="ADAL" clId="{35B72340-E21F-4A3C-ABC2-5A367D5486A6}" dt="2022-04-23T00:37:43.197" v="7068" actId="47"/>
        <pc:sldMkLst>
          <pc:docMk/>
          <pc:sldMk cId="0" sldId="787"/>
        </pc:sldMkLst>
        <pc:spChg chg="mod">
          <ac:chgData name="高増　潔" userId="151964c3-78cd-4020-a226-814db5c6c8be" providerId="ADAL" clId="{35B72340-E21F-4A3C-ABC2-5A367D5486A6}" dt="2022-04-21T07:00:58.945" v="0"/>
          <ac:spMkLst>
            <pc:docMk/>
            <pc:sldMk cId="0" sldId="787"/>
            <ac:spMk id="4" creationId="{00000000-0000-0000-0000-000000000000}"/>
          </ac:spMkLst>
        </pc:spChg>
        <pc:spChg chg="mod">
          <ac:chgData name="高増　潔" userId="151964c3-78cd-4020-a226-814db5c6c8be" providerId="ADAL" clId="{35B72340-E21F-4A3C-ABC2-5A367D5486A6}" dt="2022-04-21T07:00:58.945" v="0"/>
          <ac:spMkLst>
            <pc:docMk/>
            <pc:sldMk cId="0" sldId="787"/>
            <ac:spMk id="5" creationId="{00000000-0000-0000-0000-000000000000}"/>
          </ac:spMkLst>
        </pc:spChg>
        <pc:spChg chg="mod">
          <ac:chgData name="高増　潔" userId="151964c3-78cd-4020-a226-814db5c6c8be" providerId="ADAL" clId="{35B72340-E21F-4A3C-ABC2-5A367D5486A6}" dt="2022-04-21T07:00:58.945" v="0"/>
          <ac:spMkLst>
            <pc:docMk/>
            <pc:sldMk cId="0" sldId="787"/>
            <ac:spMk id="6" creationId="{00000000-0000-0000-0000-000000000000}"/>
          </ac:spMkLst>
        </pc:spChg>
        <pc:spChg chg="mod">
          <ac:chgData name="高増　潔" userId="151964c3-78cd-4020-a226-814db5c6c8be" providerId="ADAL" clId="{35B72340-E21F-4A3C-ABC2-5A367D5486A6}" dt="2022-04-21T07:00:58.945" v="0"/>
          <ac:spMkLst>
            <pc:docMk/>
            <pc:sldMk cId="0" sldId="787"/>
            <ac:spMk id="813062" creationId="{00000000-0000-0000-0000-000000000000}"/>
          </ac:spMkLst>
        </pc:spChg>
        <pc:picChg chg="del">
          <ac:chgData name="高増　潔" userId="151964c3-78cd-4020-a226-814db5c6c8be" providerId="ADAL" clId="{35B72340-E21F-4A3C-ABC2-5A367D5486A6}" dt="2022-04-21T07:01:39.314" v="2" actId="478"/>
          <ac:picMkLst>
            <pc:docMk/>
            <pc:sldMk cId="0" sldId="787"/>
            <ac:picMk id="2" creationId="{00000000-0000-0000-0000-000000000000}"/>
          </ac:picMkLst>
        </pc:picChg>
      </pc:sldChg>
      <pc:sldChg chg="modSp del">
        <pc:chgData name="高増　潔" userId="151964c3-78cd-4020-a226-814db5c6c8be" providerId="ADAL" clId="{35B72340-E21F-4A3C-ABC2-5A367D5486A6}" dt="2022-04-21T08:58:23.080" v="150" actId="47"/>
        <pc:sldMkLst>
          <pc:docMk/>
          <pc:sldMk cId="1883644194" sldId="792"/>
        </pc:sldMkLst>
        <pc:spChg chg="mod">
          <ac:chgData name="高増　潔" userId="151964c3-78cd-4020-a226-814db5c6c8be" providerId="ADAL" clId="{35B72340-E21F-4A3C-ABC2-5A367D5486A6}" dt="2022-04-21T07:00:58.945" v="0"/>
          <ac:spMkLst>
            <pc:docMk/>
            <pc:sldMk cId="1883644194" sldId="792"/>
            <ac:spMk id="3" creationId="{00000000-0000-0000-0000-000000000000}"/>
          </ac:spMkLst>
        </pc:spChg>
        <pc:spChg chg="mod">
          <ac:chgData name="高増　潔" userId="151964c3-78cd-4020-a226-814db5c6c8be" providerId="ADAL" clId="{35B72340-E21F-4A3C-ABC2-5A367D5486A6}" dt="2022-04-21T07:00:58.945" v="0"/>
          <ac:spMkLst>
            <pc:docMk/>
            <pc:sldMk cId="1883644194" sldId="792"/>
            <ac:spMk id="4" creationId="{00000000-0000-0000-0000-000000000000}"/>
          </ac:spMkLst>
        </pc:spChg>
        <pc:spChg chg="mod">
          <ac:chgData name="高増　潔" userId="151964c3-78cd-4020-a226-814db5c6c8be" providerId="ADAL" clId="{35B72340-E21F-4A3C-ABC2-5A367D5486A6}" dt="2022-04-21T07:00:58.945" v="0"/>
          <ac:spMkLst>
            <pc:docMk/>
            <pc:sldMk cId="1883644194" sldId="792"/>
            <ac:spMk id="5" creationId="{00000000-0000-0000-0000-000000000000}"/>
          </ac:spMkLst>
        </pc:spChg>
        <pc:spChg chg="mod">
          <ac:chgData name="高増　潔" userId="151964c3-78cd-4020-a226-814db5c6c8be" providerId="ADAL" clId="{35B72340-E21F-4A3C-ABC2-5A367D5486A6}" dt="2022-04-21T07:00:58.945" v="0"/>
          <ac:spMkLst>
            <pc:docMk/>
            <pc:sldMk cId="1883644194" sldId="792"/>
            <ac:spMk id="6" creationId="{00000000-0000-0000-0000-000000000000}"/>
          </ac:spMkLst>
        </pc:spChg>
      </pc:sldChg>
      <pc:sldChg chg="addSp delSp modSp mod modClrScheme chgLayout">
        <pc:chgData name="高増　潔" userId="151964c3-78cd-4020-a226-814db5c6c8be" providerId="ADAL" clId="{35B72340-E21F-4A3C-ABC2-5A367D5486A6}" dt="2022-06-18T10:33:32.273" v="14335" actId="20577"/>
        <pc:sldMkLst>
          <pc:docMk/>
          <pc:sldMk cId="3051423275" sldId="793"/>
        </pc:sldMkLst>
        <pc:spChg chg="mod ord">
          <ac:chgData name="高増　潔" userId="151964c3-78cd-4020-a226-814db5c6c8be" providerId="ADAL" clId="{35B72340-E21F-4A3C-ABC2-5A367D5486A6}" dt="2022-05-24T23:54:33.084" v="14258" actId="700"/>
          <ac:spMkLst>
            <pc:docMk/>
            <pc:sldMk cId="3051423275" sldId="793"/>
            <ac:spMk id="2" creationId="{C8CF60EA-E93D-499C-B475-2C4413694485}"/>
          </ac:spMkLst>
        </pc:spChg>
        <pc:spChg chg="mod ord">
          <ac:chgData name="高増　潔" userId="151964c3-78cd-4020-a226-814db5c6c8be" providerId="ADAL" clId="{35B72340-E21F-4A3C-ABC2-5A367D5486A6}" dt="2022-05-24T23:54:33.084" v="14258" actId="700"/>
          <ac:spMkLst>
            <pc:docMk/>
            <pc:sldMk cId="3051423275" sldId="793"/>
            <ac:spMk id="3" creationId="{069DCE01-6E96-456D-9131-DF829BDC4B22}"/>
          </ac:spMkLst>
        </pc:spChg>
        <pc:spChg chg="mod ord">
          <ac:chgData name="高増　潔" userId="151964c3-78cd-4020-a226-814db5c6c8be" providerId="ADAL" clId="{35B72340-E21F-4A3C-ABC2-5A367D5486A6}" dt="2022-05-24T23:54:33.084" v="14258" actId="700"/>
          <ac:spMkLst>
            <pc:docMk/>
            <pc:sldMk cId="3051423275" sldId="793"/>
            <ac:spMk id="4" creationId="{4C85FD3E-8ED8-432F-B6FF-969586A0EE5F}"/>
          </ac:spMkLst>
        </pc:spChg>
        <pc:spChg chg="mod ord">
          <ac:chgData name="高増　潔" userId="151964c3-78cd-4020-a226-814db5c6c8be" providerId="ADAL" clId="{35B72340-E21F-4A3C-ABC2-5A367D5486A6}" dt="2022-05-24T23:54:33.084" v="14258" actId="700"/>
          <ac:spMkLst>
            <pc:docMk/>
            <pc:sldMk cId="3051423275" sldId="793"/>
            <ac:spMk id="5" creationId="{4384C488-1AD9-4F28-87A0-D08B1352848D}"/>
          </ac:spMkLst>
        </pc:spChg>
        <pc:spChg chg="add mod ord">
          <ac:chgData name="高増　潔" userId="151964c3-78cd-4020-a226-814db5c6c8be" providerId="ADAL" clId="{35B72340-E21F-4A3C-ABC2-5A367D5486A6}" dt="2022-06-18T10:33:32.273" v="14335" actId="20577"/>
          <ac:spMkLst>
            <pc:docMk/>
            <pc:sldMk cId="3051423275" sldId="793"/>
            <ac:spMk id="6" creationId="{A0E2FF57-5A73-422C-B807-CEED7E695937}"/>
          </ac:spMkLst>
        </pc:spChg>
        <pc:picChg chg="del">
          <ac:chgData name="高増　潔" userId="151964c3-78cd-4020-a226-814db5c6c8be" providerId="ADAL" clId="{35B72340-E21F-4A3C-ABC2-5A367D5486A6}" dt="2022-04-21T07:01:17.844" v="1" actId="478"/>
          <ac:picMkLst>
            <pc:docMk/>
            <pc:sldMk cId="3051423275" sldId="793"/>
            <ac:picMk id="6" creationId="{185E4BA2-E699-4390-BB7D-AEF922174D94}"/>
          </ac:picMkLst>
        </pc:picChg>
      </pc:sldChg>
      <pc:sldChg chg="addSp delSp modSp del mod modClrScheme chgLayout">
        <pc:chgData name="高増　潔" userId="151964c3-78cd-4020-a226-814db5c6c8be" providerId="ADAL" clId="{35B72340-E21F-4A3C-ABC2-5A367D5486A6}" dt="2022-04-26T09:01:47.368" v="13939" actId="47"/>
        <pc:sldMkLst>
          <pc:docMk/>
          <pc:sldMk cId="1027018482" sldId="795"/>
        </pc:sldMkLst>
        <pc:spChg chg="mod ord">
          <ac:chgData name="高増　潔" userId="151964c3-78cd-4020-a226-814db5c6c8be" providerId="ADAL" clId="{35B72340-E21F-4A3C-ABC2-5A367D5486A6}" dt="2022-04-23T00:37:00.875" v="7067"/>
          <ac:spMkLst>
            <pc:docMk/>
            <pc:sldMk cId="1027018482" sldId="795"/>
            <ac:spMk id="2" creationId="{19B3D12E-45EC-4547-8DD4-3314083D8EE2}"/>
          </ac:spMkLst>
        </pc:spChg>
        <pc:spChg chg="mod ord">
          <ac:chgData name="高増　潔" userId="151964c3-78cd-4020-a226-814db5c6c8be" providerId="ADAL" clId="{35B72340-E21F-4A3C-ABC2-5A367D5486A6}" dt="2022-04-23T00:34:15.507" v="7024" actId="700"/>
          <ac:spMkLst>
            <pc:docMk/>
            <pc:sldMk cId="1027018482" sldId="795"/>
            <ac:spMk id="3" creationId="{BCA3B8F6-0C58-46FB-9AF6-AC8BB14B7251}"/>
          </ac:spMkLst>
        </pc:spChg>
        <pc:spChg chg="mod ord">
          <ac:chgData name="高増　潔" userId="151964c3-78cd-4020-a226-814db5c6c8be" providerId="ADAL" clId="{35B72340-E21F-4A3C-ABC2-5A367D5486A6}" dt="2022-04-23T00:34:15.507" v="7024" actId="700"/>
          <ac:spMkLst>
            <pc:docMk/>
            <pc:sldMk cId="1027018482" sldId="795"/>
            <ac:spMk id="4" creationId="{571A401D-96A6-43DF-9FEB-5C2D18CCA958}"/>
          </ac:spMkLst>
        </pc:spChg>
        <pc:spChg chg="mod ord">
          <ac:chgData name="高増　潔" userId="151964c3-78cd-4020-a226-814db5c6c8be" providerId="ADAL" clId="{35B72340-E21F-4A3C-ABC2-5A367D5486A6}" dt="2022-04-23T00:34:15.507" v="7024" actId="700"/>
          <ac:spMkLst>
            <pc:docMk/>
            <pc:sldMk cId="1027018482" sldId="795"/>
            <ac:spMk id="5" creationId="{7A29E1CC-C71F-4F23-A84A-98A84A8D6416}"/>
          </ac:spMkLst>
        </pc:spChg>
        <pc:spChg chg="add mod ord">
          <ac:chgData name="高増　潔" userId="151964c3-78cd-4020-a226-814db5c6c8be" providerId="ADAL" clId="{35B72340-E21F-4A3C-ABC2-5A367D5486A6}" dt="2022-04-23T12:00:52.375" v="13894"/>
          <ac:spMkLst>
            <pc:docMk/>
            <pc:sldMk cId="1027018482" sldId="795"/>
            <ac:spMk id="6" creationId="{60F76A80-4F28-404B-994D-2D18DB8EB50E}"/>
          </ac:spMkLst>
        </pc:spChg>
        <pc:picChg chg="del">
          <ac:chgData name="高増　潔" userId="151964c3-78cd-4020-a226-814db5c6c8be" providerId="ADAL" clId="{35B72340-E21F-4A3C-ABC2-5A367D5486A6}" dt="2022-04-21T07:01:42.219" v="3" actId="478"/>
          <ac:picMkLst>
            <pc:docMk/>
            <pc:sldMk cId="1027018482" sldId="795"/>
            <ac:picMk id="6" creationId="{A5E1EE61-97C5-42AE-88A8-D963DA514B3C}"/>
          </ac:picMkLst>
        </pc:picChg>
      </pc:sldChg>
      <pc:sldChg chg="delSp modSp mod delAnim">
        <pc:chgData name="高増　潔" userId="151964c3-78cd-4020-a226-814db5c6c8be" providerId="ADAL" clId="{35B72340-E21F-4A3C-ABC2-5A367D5486A6}" dt="2022-04-21T07:01:47.734" v="4" actId="478"/>
        <pc:sldMkLst>
          <pc:docMk/>
          <pc:sldMk cId="6187673" sldId="822"/>
        </pc:sldMkLst>
        <pc:spChg chg="mod">
          <ac:chgData name="高増　潔" userId="151964c3-78cd-4020-a226-814db5c6c8be" providerId="ADAL" clId="{35B72340-E21F-4A3C-ABC2-5A367D5486A6}" dt="2022-04-21T07:00:58.945" v="0"/>
          <ac:spMkLst>
            <pc:docMk/>
            <pc:sldMk cId="6187673" sldId="822"/>
            <ac:spMk id="4" creationId="{00000000-0000-0000-0000-000000000000}"/>
          </ac:spMkLst>
        </pc:spChg>
        <pc:spChg chg="mod">
          <ac:chgData name="高増　潔" userId="151964c3-78cd-4020-a226-814db5c6c8be" providerId="ADAL" clId="{35B72340-E21F-4A3C-ABC2-5A367D5486A6}" dt="2022-04-21T07:00:58.945" v="0"/>
          <ac:spMkLst>
            <pc:docMk/>
            <pc:sldMk cId="6187673" sldId="822"/>
            <ac:spMk id="5" creationId="{00000000-0000-0000-0000-000000000000}"/>
          </ac:spMkLst>
        </pc:spChg>
        <pc:spChg chg="mod">
          <ac:chgData name="高増　潔" userId="151964c3-78cd-4020-a226-814db5c6c8be" providerId="ADAL" clId="{35B72340-E21F-4A3C-ABC2-5A367D5486A6}" dt="2022-04-21T07:00:58.945" v="0"/>
          <ac:spMkLst>
            <pc:docMk/>
            <pc:sldMk cId="6187673" sldId="822"/>
            <ac:spMk id="6" creationId="{00000000-0000-0000-0000-000000000000}"/>
          </ac:spMkLst>
        </pc:spChg>
        <pc:spChg chg="mod">
          <ac:chgData name="高増　潔" userId="151964c3-78cd-4020-a226-814db5c6c8be" providerId="ADAL" clId="{35B72340-E21F-4A3C-ABC2-5A367D5486A6}" dt="2022-04-21T07:00:58.945" v="0"/>
          <ac:spMkLst>
            <pc:docMk/>
            <pc:sldMk cId="6187673" sldId="822"/>
            <ac:spMk id="7" creationId="{00000000-0000-0000-0000-000000000000}"/>
          </ac:spMkLst>
        </pc:spChg>
        <pc:picChg chg="del">
          <ac:chgData name="高増　潔" userId="151964c3-78cd-4020-a226-814db5c6c8be" providerId="ADAL" clId="{35B72340-E21F-4A3C-ABC2-5A367D5486A6}" dt="2022-04-21T07:01:47.734" v="4" actId="478"/>
          <ac:picMkLst>
            <pc:docMk/>
            <pc:sldMk cId="6187673" sldId="822"/>
            <ac:picMk id="8" creationId="{00000000-0000-0000-0000-000000000000}"/>
          </ac:picMkLst>
        </pc:picChg>
      </pc:sldChg>
      <pc:sldChg chg="addSp delSp modSp del mod">
        <pc:chgData name="高増　潔" userId="151964c3-78cd-4020-a226-814db5c6c8be" providerId="ADAL" clId="{35B72340-E21F-4A3C-ABC2-5A367D5486A6}" dt="2022-04-26T09:01:47.368" v="13939" actId="47"/>
        <pc:sldMkLst>
          <pc:docMk/>
          <pc:sldMk cId="0" sldId="824"/>
        </pc:sldMkLst>
        <pc:spChg chg="add mod">
          <ac:chgData name="高増　潔" userId="151964c3-78cd-4020-a226-814db5c6c8be" providerId="ADAL" clId="{35B72340-E21F-4A3C-ABC2-5A367D5486A6}" dt="2022-04-21T11:15:28.543" v="2191" actId="1076"/>
          <ac:spMkLst>
            <pc:docMk/>
            <pc:sldMk cId="0" sldId="824"/>
            <ac:spMk id="11" creationId="{113A2737-EF6F-4D18-B68C-E63BB2B9E659}"/>
          </ac:spMkLst>
        </pc:spChg>
        <pc:spChg chg="add mod">
          <ac:chgData name="高増　潔" userId="151964c3-78cd-4020-a226-814db5c6c8be" providerId="ADAL" clId="{35B72340-E21F-4A3C-ABC2-5A367D5486A6}" dt="2022-04-21T12:12:45.620" v="2359"/>
          <ac:spMkLst>
            <pc:docMk/>
            <pc:sldMk cId="0" sldId="824"/>
            <ac:spMk id="14" creationId="{FE22FEF4-071D-4073-AF86-F83876E910AF}"/>
          </ac:spMkLst>
        </pc:spChg>
        <pc:spChg chg="mod">
          <ac:chgData name="高増　潔" userId="151964c3-78cd-4020-a226-814db5c6c8be" providerId="ADAL" clId="{35B72340-E21F-4A3C-ABC2-5A367D5486A6}" dt="2022-04-21T07:00:58.945" v="0"/>
          <ac:spMkLst>
            <pc:docMk/>
            <pc:sldMk cId="0" sldId="824"/>
            <ac:spMk id="8194" creationId="{00000000-0000-0000-0000-000000000000}"/>
          </ac:spMkLst>
        </pc:spChg>
        <pc:spChg chg="mod">
          <ac:chgData name="高増　潔" userId="151964c3-78cd-4020-a226-814db5c6c8be" providerId="ADAL" clId="{35B72340-E21F-4A3C-ABC2-5A367D5486A6}" dt="2022-04-21T07:00:58.945" v="0"/>
          <ac:spMkLst>
            <pc:docMk/>
            <pc:sldMk cId="0" sldId="824"/>
            <ac:spMk id="8195" creationId="{00000000-0000-0000-0000-000000000000}"/>
          </ac:spMkLst>
        </pc:spChg>
        <pc:spChg chg="mod">
          <ac:chgData name="高増　潔" userId="151964c3-78cd-4020-a226-814db5c6c8be" providerId="ADAL" clId="{35B72340-E21F-4A3C-ABC2-5A367D5486A6}" dt="2022-04-21T07:00:58.945" v="0"/>
          <ac:spMkLst>
            <pc:docMk/>
            <pc:sldMk cId="0" sldId="824"/>
            <ac:spMk id="8196" creationId="{00000000-0000-0000-0000-000000000000}"/>
          </ac:spMkLst>
        </pc:spChg>
        <pc:spChg chg="mod">
          <ac:chgData name="高増　潔" userId="151964c3-78cd-4020-a226-814db5c6c8be" providerId="ADAL" clId="{35B72340-E21F-4A3C-ABC2-5A367D5486A6}" dt="2022-04-23T08:58:16.793" v="9118"/>
          <ac:spMkLst>
            <pc:docMk/>
            <pc:sldMk cId="0" sldId="824"/>
            <ac:spMk id="8198" creationId="{00000000-0000-0000-0000-000000000000}"/>
          </ac:spMkLst>
        </pc:spChg>
        <pc:spChg chg="mod">
          <ac:chgData name="高増　潔" userId="151964c3-78cd-4020-a226-814db5c6c8be" providerId="ADAL" clId="{35B72340-E21F-4A3C-ABC2-5A367D5486A6}" dt="2022-04-21T07:00:58.945" v="0"/>
          <ac:spMkLst>
            <pc:docMk/>
            <pc:sldMk cId="0" sldId="824"/>
            <ac:spMk id="783362" creationId="{00000000-0000-0000-0000-000000000000}"/>
          </ac:spMkLst>
        </pc:spChg>
        <pc:picChg chg="add del mod">
          <ac:chgData name="高増　潔" userId="151964c3-78cd-4020-a226-814db5c6c8be" providerId="ADAL" clId="{35B72340-E21F-4A3C-ABC2-5A367D5486A6}" dt="2022-04-21T11:12:34.770" v="2015"/>
          <ac:picMkLst>
            <pc:docMk/>
            <pc:sldMk cId="0" sldId="824"/>
            <ac:picMk id="4098" creationId="{9AE8D658-3752-4F92-9862-0BC7E2DCE713}"/>
          </ac:picMkLst>
        </pc:picChg>
        <pc:picChg chg="add mod">
          <ac:chgData name="高増　潔" userId="151964c3-78cd-4020-a226-814db5c6c8be" providerId="ADAL" clId="{35B72340-E21F-4A3C-ABC2-5A367D5486A6}" dt="2022-04-21T11:13:23.421" v="2021" actId="732"/>
          <ac:picMkLst>
            <pc:docMk/>
            <pc:sldMk cId="0" sldId="824"/>
            <ac:picMk id="4100" creationId="{7673A21C-6BB8-4E34-B696-807C721573D6}"/>
          </ac:picMkLst>
        </pc:picChg>
        <pc:picChg chg="add del">
          <ac:chgData name="高増　潔" userId="151964c3-78cd-4020-a226-814db5c6c8be" providerId="ADAL" clId="{35B72340-E21F-4A3C-ABC2-5A367D5486A6}" dt="2022-04-21T11:16:37.032" v="2194" actId="478"/>
          <ac:picMkLst>
            <pc:docMk/>
            <pc:sldMk cId="0" sldId="824"/>
            <ac:picMk id="4102" creationId="{70214EA8-E272-438F-9634-941B0AEEC057}"/>
          </ac:picMkLst>
        </pc:picChg>
        <pc:picChg chg="add mod">
          <ac:chgData name="高増　潔" userId="151964c3-78cd-4020-a226-814db5c6c8be" providerId="ADAL" clId="{35B72340-E21F-4A3C-ABC2-5A367D5486A6}" dt="2022-04-21T11:19:01.335" v="2275" actId="1076"/>
          <ac:picMkLst>
            <pc:docMk/>
            <pc:sldMk cId="0" sldId="824"/>
            <ac:picMk id="4104" creationId="{A3C33B19-1DD1-430B-810C-77F8FB23092C}"/>
          </ac:picMkLst>
        </pc:picChg>
        <pc:picChg chg="del">
          <ac:chgData name="高増　潔" userId="151964c3-78cd-4020-a226-814db5c6c8be" providerId="ADAL" clId="{35B72340-E21F-4A3C-ABC2-5A367D5486A6}" dt="2022-04-21T11:16:31.289" v="2192" actId="478"/>
          <ac:picMkLst>
            <pc:docMk/>
            <pc:sldMk cId="0" sldId="824"/>
            <ac:picMk id="8199" creationId="{00000000-0000-0000-0000-000000000000}"/>
          </ac:picMkLst>
        </pc:picChg>
        <pc:picChg chg="add del">
          <ac:chgData name="高増　潔" userId="151964c3-78cd-4020-a226-814db5c6c8be" providerId="ADAL" clId="{35B72340-E21F-4A3C-ABC2-5A367D5486A6}" dt="2022-04-21T11:13:08.683" v="2018" actId="478"/>
          <ac:picMkLst>
            <pc:docMk/>
            <pc:sldMk cId="0" sldId="824"/>
            <ac:picMk id="8200" creationId="{00000000-0000-0000-0000-000000000000}"/>
          </ac:picMkLst>
        </pc:picChg>
      </pc:sldChg>
      <pc:sldChg chg="modSp del mod">
        <pc:chgData name="高増　潔" userId="151964c3-78cd-4020-a226-814db5c6c8be" providerId="ADAL" clId="{35B72340-E21F-4A3C-ABC2-5A367D5486A6}" dt="2022-04-26T09:01:47.368" v="13939" actId="47"/>
        <pc:sldMkLst>
          <pc:docMk/>
          <pc:sldMk cId="0" sldId="825"/>
        </pc:sldMkLst>
        <pc:spChg chg="mod">
          <ac:chgData name="高増　潔" userId="151964c3-78cd-4020-a226-814db5c6c8be" providerId="ADAL" clId="{35B72340-E21F-4A3C-ABC2-5A367D5486A6}" dt="2022-04-21T07:00:58.945" v="0"/>
          <ac:spMkLst>
            <pc:docMk/>
            <pc:sldMk cId="0" sldId="825"/>
            <ac:spMk id="9218" creationId="{00000000-0000-0000-0000-000000000000}"/>
          </ac:spMkLst>
        </pc:spChg>
        <pc:spChg chg="mod">
          <ac:chgData name="高増　潔" userId="151964c3-78cd-4020-a226-814db5c6c8be" providerId="ADAL" clId="{35B72340-E21F-4A3C-ABC2-5A367D5486A6}" dt="2022-04-21T07:00:58.945" v="0"/>
          <ac:spMkLst>
            <pc:docMk/>
            <pc:sldMk cId="0" sldId="825"/>
            <ac:spMk id="9219" creationId="{00000000-0000-0000-0000-000000000000}"/>
          </ac:spMkLst>
        </pc:spChg>
        <pc:spChg chg="mod">
          <ac:chgData name="高増　潔" userId="151964c3-78cd-4020-a226-814db5c6c8be" providerId="ADAL" clId="{35B72340-E21F-4A3C-ABC2-5A367D5486A6}" dt="2022-04-21T07:00:58.945" v="0"/>
          <ac:spMkLst>
            <pc:docMk/>
            <pc:sldMk cId="0" sldId="825"/>
            <ac:spMk id="9220" creationId="{00000000-0000-0000-0000-000000000000}"/>
          </ac:spMkLst>
        </pc:spChg>
        <pc:spChg chg="mod">
          <ac:chgData name="高増　潔" userId="151964c3-78cd-4020-a226-814db5c6c8be" providerId="ADAL" clId="{35B72340-E21F-4A3C-ABC2-5A367D5486A6}" dt="2022-04-23T09:07:08.637" v="9478"/>
          <ac:spMkLst>
            <pc:docMk/>
            <pc:sldMk cId="0" sldId="825"/>
            <ac:spMk id="9222" creationId="{00000000-0000-0000-0000-000000000000}"/>
          </ac:spMkLst>
        </pc:spChg>
        <pc:spChg chg="mod">
          <ac:chgData name="高増　潔" userId="151964c3-78cd-4020-a226-814db5c6c8be" providerId="ADAL" clId="{35B72340-E21F-4A3C-ABC2-5A367D5486A6}" dt="2022-04-23T08:57:17.846" v="8957" actId="6549"/>
          <ac:spMkLst>
            <pc:docMk/>
            <pc:sldMk cId="0" sldId="825"/>
            <ac:spMk id="787458" creationId="{00000000-0000-0000-0000-000000000000}"/>
          </ac:spMkLst>
        </pc:spChg>
      </pc:sldChg>
      <pc:sldChg chg="addSp modSp del mod">
        <pc:chgData name="高増　潔" userId="151964c3-78cd-4020-a226-814db5c6c8be" providerId="ADAL" clId="{35B72340-E21F-4A3C-ABC2-5A367D5486A6}" dt="2022-04-26T09:01:47.368" v="13939" actId="47"/>
        <pc:sldMkLst>
          <pc:docMk/>
          <pc:sldMk cId="0" sldId="826"/>
        </pc:sldMkLst>
        <pc:spChg chg="add mod">
          <ac:chgData name="高増　潔" userId="151964c3-78cd-4020-a226-814db5c6c8be" providerId="ADAL" clId="{35B72340-E21F-4A3C-ABC2-5A367D5486A6}" dt="2022-04-23T09:12:43.764" v="9758" actId="1076"/>
          <ac:spMkLst>
            <pc:docMk/>
            <pc:sldMk cId="0" sldId="826"/>
            <ac:spMk id="14" creationId="{160EF4A7-4F77-4878-B12F-B0DEF9261E40}"/>
          </ac:spMkLst>
        </pc:spChg>
        <pc:spChg chg="add mod">
          <ac:chgData name="高増　潔" userId="151964c3-78cd-4020-a226-814db5c6c8be" providerId="ADAL" clId="{35B72340-E21F-4A3C-ABC2-5A367D5486A6}" dt="2022-04-23T09:10:38.418" v="9702" actId="6549"/>
          <ac:spMkLst>
            <pc:docMk/>
            <pc:sldMk cId="0" sldId="826"/>
            <ac:spMk id="15" creationId="{1D80D917-8100-4EE3-9B8E-EC8824BDA4DA}"/>
          </ac:spMkLst>
        </pc:spChg>
        <pc:spChg chg="add mod">
          <ac:chgData name="高増　潔" userId="151964c3-78cd-4020-a226-814db5c6c8be" providerId="ADAL" clId="{35B72340-E21F-4A3C-ABC2-5A367D5486A6}" dt="2022-04-23T09:10:58.314" v="9722" actId="1076"/>
          <ac:spMkLst>
            <pc:docMk/>
            <pc:sldMk cId="0" sldId="826"/>
            <ac:spMk id="19" creationId="{CD7313DC-E074-42A4-868B-0E788884581D}"/>
          </ac:spMkLst>
        </pc:spChg>
        <pc:spChg chg="add mod">
          <ac:chgData name="高増　潔" userId="151964c3-78cd-4020-a226-814db5c6c8be" providerId="ADAL" clId="{35B72340-E21F-4A3C-ABC2-5A367D5486A6}" dt="2022-04-23T09:13:05.225" v="9796" actId="1076"/>
          <ac:spMkLst>
            <pc:docMk/>
            <pc:sldMk cId="0" sldId="826"/>
            <ac:spMk id="31" creationId="{AAB45EE8-EC53-4631-98AB-A5815D0ABFA7}"/>
          </ac:spMkLst>
        </pc:spChg>
        <pc:spChg chg="mod">
          <ac:chgData name="高増　潔" userId="151964c3-78cd-4020-a226-814db5c6c8be" providerId="ADAL" clId="{35B72340-E21F-4A3C-ABC2-5A367D5486A6}" dt="2022-04-21T07:00:58.945" v="0"/>
          <ac:spMkLst>
            <pc:docMk/>
            <pc:sldMk cId="0" sldId="826"/>
            <ac:spMk id="10242" creationId="{00000000-0000-0000-0000-000000000000}"/>
          </ac:spMkLst>
        </pc:spChg>
        <pc:spChg chg="mod">
          <ac:chgData name="高増　潔" userId="151964c3-78cd-4020-a226-814db5c6c8be" providerId="ADAL" clId="{35B72340-E21F-4A3C-ABC2-5A367D5486A6}" dt="2022-04-21T07:00:58.945" v="0"/>
          <ac:spMkLst>
            <pc:docMk/>
            <pc:sldMk cId="0" sldId="826"/>
            <ac:spMk id="10243" creationId="{00000000-0000-0000-0000-000000000000}"/>
          </ac:spMkLst>
        </pc:spChg>
        <pc:spChg chg="mod">
          <ac:chgData name="高増　潔" userId="151964c3-78cd-4020-a226-814db5c6c8be" providerId="ADAL" clId="{35B72340-E21F-4A3C-ABC2-5A367D5486A6}" dt="2022-04-21T07:00:58.945" v="0"/>
          <ac:spMkLst>
            <pc:docMk/>
            <pc:sldMk cId="0" sldId="826"/>
            <ac:spMk id="10244" creationId="{00000000-0000-0000-0000-000000000000}"/>
          </ac:spMkLst>
        </pc:spChg>
        <pc:spChg chg="mod">
          <ac:chgData name="高増　潔" userId="151964c3-78cd-4020-a226-814db5c6c8be" providerId="ADAL" clId="{35B72340-E21F-4A3C-ABC2-5A367D5486A6}" dt="2022-04-23T11:20:23.384" v="12806" actId="207"/>
          <ac:spMkLst>
            <pc:docMk/>
            <pc:sldMk cId="0" sldId="826"/>
            <ac:spMk id="10246" creationId="{00000000-0000-0000-0000-000000000000}"/>
          </ac:spMkLst>
        </pc:spChg>
        <pc:spChg chg="mod">
          <ac:chgData name="高増　潔" userId="151964c3-78cd-4020-a226-814db5c6c8be" providerId="ADAL" clId="{35B72340-E21F-4A3C-ABC2-5A367D5486A6}" dt="2022-04-23T09:10:07.928" v="9651" actId="1037"/>
          <ac:spMkLst>
            <pc:docMk/>
            <pc:sldMk cId="0" sldId="826"/>
            <ac:spMk id="10247" creationId="{00000000-0000-0000-0000-000000000000}"/>
          </ac:spMkLst>
        </pc:spChg>
        <pc:spChg chg="mod">
          <ac:chgData name="高増　潔" userId="151964c3-78cd-4020-a226-814db5c6c8be" providerId="ADAL" clId="{35B72340-E21F-4A3C-ABC2-5A367D5486A6}" dt="2022-04-23T09:10:07.928" v="9651" actId="1037"/>
          <ac:spMkLst>
            <pc:docMk/>
            <pc:sldMk cId="0" sldId="826"/>
            <ac:spMk id="10248" creationId="{00000000-0000-0000-0000-000000000000}"/>
          </ac:spMkLst>
        </pc:spChg>
        <pc:spChg chg="mod">
          <ac:chgData name="高増　潔" userId="151964c3-78cd-4020-a226-814db5c6c8be" providerId="ADAL" clId="{35B72340-E21F-4A3C-ABC2-5A367D5486A6}" dt="2022-04-23T09:10:07.928" v="9651" actId="1037"/>
          <ac:spMkLst>
            <pc:docMk/>
            <pc:sldMk cId="0" sldId="826"/>
            <ac:spMk id="10249" creationId="{00000000-0000-0000-0000-000000000000}"/>
          </ac:spMkLst>
        </pc:spChg>
        <pc:spChg chg="mod">
          <ac:chgData name="高増　潔" userId="151964c3-78cd-4020-a226-814db5c6c8be" providerId="ADAL" clId="{35B72340-E21F-4A3C-ABC2-5A367D5486A6}" dt="2022-04-23T09:10:07.928" v="9651" actId="1037"/>
          <ac:spMkLst>
            <pc:docMk/>
            <pc:sldMk cId="0" sldId="826"/>
            <ac:spMk id="10250" creationId="{00000000-0000-0000-0000-000000000000}"/>
          </ac:spMkLst>
        </pc:spChg>
        <pc:spChg chg="mod">
          <ac:chgData name="高増　潔" userId="151964c3-78cd-4020-a226-814db5c6c8be" providerId="ADAL" clId="{35B72340-E21F-4A3C-ABC2-5A367D5486A6}" dt="2022-04-23T09:10:07.928" v="9651" actId="1037"/>
          <ac:spMkLst>
            <pc:docMk/>
            <pc:sldMk cId="0" sldId="826"/>
            <ac:spMk id="10251" creationId="{00000000-0000-0000-0000-000000000000}"/>
          </ac:spMkLst>
        </pc:spChg>
        <pc:spChg chg="mod">
          <ac:chgData name="高増　潔" userId="151964c3-78cd-4020-a226-814db5c6c8be" providerId="ADAL" clId="{35B72340-E21F-4A3C-ABC2-5A367D5486A6}" dt="2022-04-23T09:10:07.928" v="9651" actId="1037"/>
          <ac:spMkLst>
            <pc:docMk/>
            <pc:sldMk cId="0" sldId="826"/>
            <ac:spMk id="10252" creationId="{00000000-0000-0000-0000-000000000000}"/>
          </ac:spMkLst>
        </pc:spChg>
        <pc:spChg chg="mod">
          <ac:chgData name="高増　潔" userId="151964c3-78cd-4020-a226-814db5c6c8be" providerId="ADAL" clId="{35B72340-E21F-4A3C-ABC2-5A367D5486A6}" dt="2022-04-23T09:10:07.928" v="9651" actId="1037"/>
          <ac:spMkLst>
            <pc:docMk/>
            <pc:sldMk cId="0" sldId="826"/>
            <ac:spMk id="10253" creationId="{00000000-0000-0000-0000-000000000000}"/>
          </ac:spMkLst>
        </pc:spChg>
        <pc:spChg chg="mod">
          <ac:chgData name="高増　潔" userId="151964c3-78cd-4020-a226-814db5c6c8be" providerId="ADAL" clId="{35B72340-E21F-4A3C-ABC2-5A367D5486A6}" dt="2022-04-23T11:18:48.853" v="12584"/>
          <ac:spMkLst>
            <pc:docMk/>
            <pc:sldMk cId="0" sldId="826"/>
            <ac:spMk id="757762" creationId="{00000000-0000-0000-0000-000000000000}"/>
          </ac:spMkLst>
        </pc:spChg>
        <pc:cxnChg chg="add mod">
          <ac:chgData name="高増　潔" userId="151964c3-78cd-4020-a226-814db5c6c8be" providerId="ADAL" clId="{35B72340-E21F-4A3C-ABC2-5A367D5486A6}" dt="2022-04-23T09:10:13.773" v="9652" actId="14100"/>
          <ac:cxnSpMkLst>
            <pc:docMk/>
            <pc:sldMk cId="0" sldId="826"/>
            <ac:cxnSpMk id="16" creationId="{42130EDF-DD73-49F0-B29A-60F89419B110}"/>
          </ac:cxnSpMkLst>
        </pc:cxnChg>
        <pc:cxnChg chg="add mod">
          <ac:chgData name="高増　潔" userId="151964c3-78cd-4020-a226-814db5c6c8be" providerId="ADAL" clId="{35B72340-E21F-4A3C-ABC2-5A367D5486A6}" dt="2022-04-23T09:11:08.123" v="9725" actId="14100"/>
          <ac:cxnSpMkLst>
            <pc:docMk/>
            <pc:sldMk cId="0" sldId="826"/>
            <ac:cxnSpMk id="21" creationId="{D49C794B-FE3C-4E62-A261-00C06AC0E98F}"/>
          </ac:cxnSpMkLst>
        </pc:cxnChg>
        <pc:cxnChg chg="add mod">
          <ac:chgData name="高増　潔" userId="151964c3-78cd-4020-a226-814db5c6c8be" providerId="ADAL" clId="{35B72340-E21F-4A3C-ABC2-5A367D5486A6}" dt="2022-04-23T09:11:20.693" v="9730" actId="14100"/>
          <ac:cxnSpMkLst>
            <pc:docMk/>
            <pc:sldMk cId="0" sldId="826"/>
            <ac:cxnSpMk id="24" creationId="{DC385B43-F536-48B6-9F9B-B4C04494AF7A}"/>
          </ac:cxnSpMkLst>
        </pc:cxnChg>
        <pc:cxnChg chg="add mod">
          <ac:chgData name="高増　潔" userId="151964c3-78cd-4020-a226-814db5c6c8be" providerId="ADAL" clId="{35B72340-E21F-4A3C-ABC2-5A367D5486A6}" dt="2022-04-23T09:11:29.534" v="9733" actId="14100"/>
          <ac:cxnSpMkLst>
            <pc:docMk/>
            <pc:sldMk cId="0" sldId="826"/>
            <ac:cxnSpMk id="28" creationId="{792AB31D-DB9D-4727-A9AA-D5721E12FD7D}"/>
          </ac:cxnSpMkLst>
        </pc:cxnChg>
      </pc:sldChg>
      <pc:sldChg chg="modSp add mod modClrScheme chgLayout">
        <pc:chgData name="高増　潔" userId="151964c3-78cd-4020-a226-814db5c6c8be" providerId="ADAL" clId="{35B72340-E21F-4A3C-ABC2-5A367D5486A6}" dt="2022-05-24T23:54:40.016" v="14259" actId="700"/>
        <pc:sldMkLst>
          <pc:docMk/>
          <pc:sldMk cId="459563835" sldId="847"/>
        </pc:sldMkLst>
        <pc:spChg chg="mod ord">
          <ac:chgData name="高増　潔" userId="151964c3-78cd-4020-a226-814db5c6c8be" providerId="ADAL" clId="{35B72340-E21F-4A3C-ABC2-5A367D5486A6}" dt="2022-05-24T23:54:40.016" v="14259" actId="700"/>
          <ac:spMkLst>
            <pc:docMk/>
            <pc:sldMk cId="459563835" sldId="847"/>
            <ac:spMk id="2" creationId="{79F32798-1815-465B-B2B8-222B170B24D8}"/>
          </ac:spMkLst>
        </pc:spChg>
        <pc:spChg chg="mod ord">
          <ac:chgData name="高増　潔" userId="151964c3-78cd-4020-a226-814db5c6c8be" providerId="ADAL" clId="{35B72340-E21F-4A3C-ABC2-5A367D5486A6}" dt="2022-05-24T23:54:40.016" v="14259" actId="700"/>
          <ac:spMkLst>
            <pc:docMk/>
            <pc:sldMk cId="459563835" sldId="847"/>
            <ac:spMk id="3" creationId="{6A53AEA1-751A-4F81-AADE-361DA6BF9C08}"/>
          </ac:spMkLst>
        </pc:spChg>
        <pc:spChg chg="mod ord">
          <ac:chgData name="高増　潔" userId="151964c3-78cd-4020-a226-814db5c6c8be" providerId="ADAL" clId="{35B72340-E21F-4A3C-ABC2-5A367D5486A6}" dt="2022-05-24T23:54:40.016" v="14259" actId="700"/>
          <ac:spMkLst>
            <pc:docMk/>
            <pc:sldMk cId="459563835" sldId="847"/>
            <ac:spMk id="4" creationId="{C03E2876-B660-4848-B201-F5E3B3AE2DD7}"/>
          </ac:spMkLst>
        </pc:spChg>
        <pc:spChg chg="mod ord">
          <ac:chgData name="高増　潔" userId="151964c3-78cd-4020-a226-814db5c6c8be" providerId="ADAL" clId="{35B72340-E21F-4A3C-ABC2-5A367D5486A6}" dt="2022-05-24T23:54:40.016" v="14259" actId="700"/>
          <ac:spMkLst>
            <pc:docMk/>
            <pc:sldMk cId="459563835" sldId="847"/>
            <ac:spMk id="5" creationId="{615DA6A0-9673-4DC4-8D41-BD218EA4781F}"/>
          </ac:spMkLst>
        </pc:spChg>
        <pc:spChg chg="mod ord">
          <ac:chgData name="高増　潔" userId="151964c3-78cd-4020-a226-814db5c6c8be" providerId="ADAL" clId="{35B72340-E21F-4A3C-ABC2-5A367D5486A6}" dt="2022-05-24T23:54:40.016" v="14259" actId="700"/>
          <ac:spMkLst>
            <pc:docMk/>
            <pc:sldMk cId="459563835" sldId="847"/>
            <ac:spMk id="7" creationId="{806EC03C-47EE-4391-9066-308C3C0C6808}"/>
          </ac:spMkLst>
        </pc:spChg>
      </pc:sldChg>
      <pc:sldChg chg="delSp modSp add mod">
        <pc:chgData name="高増　潔" userId="151964c3-78cd-4020-a226-814db5c6c8be" providerId="ADAL" clId="{35B72340-E21F-4A3C-ABC2-5A367D5486A6}" dt="2022-06-16T07:08:56.179" v="14285" actId="2711"/>
        <pc:sldMkLst>
          <pc:docMk/>
          <pc:sldMk cId="904084433" sldId="856"/>
        </pc:sldMkLst>
        <pc:spChg chg="mod">
          <ac:chgData name="高増　潔" userId="151964c3-78cd-4020-a226-814db5c6c8be" providerId="ADAL" clId="{35B72340-E21F-4A3C-ABC2-5A367D5486A6}" dt="2022-06-16T07:08:56.179" v="14285" actId="2711"/>
          <ac:spMkLst>
            <pc:docMk/>
            <pc:sldMk cId="904084433" sldId="856"/>
            <ac:spMk id="3" creationId="{00000000-0000-0000-0000-000000000000}"/>
          </ac:spMkLst>
        </pc:spChg>
        <pc:spChg chg="mod">
          <ac:chgData name="高増　潔" userId="151964c3-78cd-4020-a226-814db5c6c8be" providerId="ADAL" clId="{35B72340-E21F-4A3C-ABC2-5A367D5486A6}" dt="2022-06-16T07:08:56.179" v="14285" actId="2711"/>
          <ac:spMkLst>
            <pc:docMk/>
            <pc:sldMk cId="904084433" sldId="856"/>
            <ac:spMk id="4" creationId="{00000000-0000-0000-0000-000000000000}"/>
          </ac:spMkLst>
        </pc:spChg>
        <pc:spChg chg="mod">
          <ac:chgData name="高増　潔" userId="151964c3-78cd-4020-a226-814db5c6c8be" providerId="ADAL" clId="{35B72340-E21F-4A3C-ABC2-5A367D5486A6}" dt="2022-06-16T07:08:56.179" v="14285" actId="2711"/>
          <ac:spMkLst>
            <pc:docMk/>
            <pc:sldMk cId="904084433" sldId="856"/>
            <ac:spMk id="5" creationId="{00000000-0000-0000-0000-000000000000}"/>
          </ac:spMkLst>
        </pc:spChg>
        <pc:spChg chg="mod">
          <ac:chgData name="高増　潔" userId="151964c3-78cd-4020-a226-814db5c6c8be" providerId="ADAL" clId="{35B72340-E21F-4A3C-ABC2-5A367D5486A6}" dt="2022-06-16T07:08:56.179" v="14285" actId="2711"/>
          <ac:spMkLst>
            <pc:docMk/>
            <pc:sldMk cId="904084433" sldId="856"/>
            <ac:spMk id="6" creationId="{00000000-0000-0000-0000-000000000000}"/>
          </ac:spMkLst>
        </pc:spChg>
        <pc:spChg chg="mod">
          <ac:chgData name="高増　潔" userId="151964c3-78cd-4020-a226-814db5c6c8be" providerId="ADAL" clId="{35B72340-E21F-4A3C-ABC2-5A367D5486A6}" dt="2022-06-16T07:08:56.179" v="14285" actId="2711"/>
          <ac:spMkLst>
            <pc:docMk/>
            <pc:sldMk cId="904084433" sldId="856"/>
            <ac:spMk id="9" creationId="{00000000-0000-0000-0000-000000000000}"/>
          </ac:spMkLst>
        </pc:spChg>
        <pc:spChg chg="mod">
          <ac:chgData name="高増　潔" userId="151964c3-78cd-4020-a226-814db5c6c8be" providerId="ADAL" clId="{35B72340-E21F-4A3C-ABC2-5A367D5486A6}" dt="2022-06-16T07:08:56.179" v="14285" actId="2711"/>
          <ac:spMkLst>
            <pc:docMk/>
            <pc:sldMk cId="904084433" sldId="856"/>
            <ac:spMk id="10" creationId="{00000000-0000-0000-0000-000000000000}"/>
          </ac:spMkLst>
        </pc:spChg>
        <pc:spChg chg="mod">
          <ac:chgData name="高増　潔" userId="151964c3-78cd-4020-a226-814db5c6c8be" providerId="ADAL" clId="{35B72340-E21F-4A3C-ABC2-5A367D5486A6}" dt="2022-06-16T07:08:56.179" v="14285" actId="2711"/>
          <ac:spMkLst>
            <pc:docMk/>
            <pc:sldMk cId="904084433" sldId="856"/>
            <ac:spMk id="11" creationId="{00000000-0000-0000-0000-000000000000}"/>
          </ac:spMkLst>
        </pc:spChg>
        <pc:spChg chg="mod">
          <ac:chgData name="高増　潔" userId="151964c3-78cd-4020-a226-814db5c6c8be" providerId="ADAL" clId="{35B72340-E21F-4A3C-ABC2-5A367D5486A6}" dt="2022-06-16T07:08:56.179" v="14285" actId="2711"/>
          <ac:spMkLst>
            <pc:docMk/>
            <pc:sldMk cId="904084433" sldId="856"/>
            <ac:spMk id="12" creationId="{00000000-0000-0000-0000-000000000000}"/>
          </ac:spMkLst>
        </pc:spChg>
        <pc:spChg chg="mod">
          <ac:chgData name="高増　潔" userId="151964c3-78cd-4020-a226-814db5c6c8be" providerId="ADAL" clId="{35B72340-E21F-4A3C-ABC2-5A367D5486A6}" dt="2022-06-16T07:08:56.179" v="14285" actId="2711"/>
          <ac:spMkLst>
            <pc:docMk/>
            <pc:sldMk cId="904084433" sldId="856"/>
            <ac:spMk id="13" creationId="{00000000-0000-0000-0000-000000000000}"/>
          </ac:spMkLst>
        </pc:spChg>
        <pc:spChg chg="mod">
          <ac:chgData name="高増　潔" userId="151964c3-78cd-4020-a226-814db5c6c8be" providerId="ADAL" clId="{35B72340-E21F-4A3C-ABC2-5A367D5486A6}" dt="2022-06-16T07:08:56.179" v="14285" actId="2711"/>
          <ac:spMkLst>
            <pc:docMk/>
            <pc:sldMk cId="904084433" sldId="856"/>
            <ac:spMk id="14" creationId="{00000000-0000-0000-0000-000000000000}"/>
          </ac:spMkLst>
        </pc:spChg>
        <pc:spChg chg="mod">
          <ac:chgData name="高増　潔" userId="151964c3-78cd-4020-a226-814db5c6c8be" providerId="ADAL" clId="{35B72340-E21F-4A3C-ABC2-5A367D5486A6}" dt="2022-06-16T07:08:56.179" v="14285" actId="2711"/>
          <ac:spMkLst>
            <pc:docMk/>
            <pc:sldMk cId="904084433" sldId="856"/>
            <ac:spMk id="15" creationId="{00000000-0000-0000-0000-000000000000}"/>
          </ac:spMkLst>
        </pc:spChg>
        <pc:spChg chg="mod">
          <ac:chgData name="高増　潔" userId="151964c3-78cd-4020-a226-814db5c6c8be" providerId="ADAL" clId="{35B72340-E21F-4A3C-ABC2-5A367D5486A6}" dt="2022-06-16T07:08:56.179" v="14285" actId="2711"/>
          <ac:spMkLst>
            <pc:docMk/>
            <pc:sldMk cId="904084433" sldId="856"/>
            <ac:spMk id="18" creationId="{4C02D96B-3EAD-47A6-B039-03EEDC2B46E9}"/>
          </ac:spMkLst>
        </pc:spChg>
        <pc:picChg chg="mod ord">
          <ac:chgData name="高増　潔" userId="151964c3-78cd-4020-a226-814db5c6c8be" providerId="ADAL" clId="{35B72340-E21F-4A3C-ABC2-5A367D5486A6}" dt="2022-04-23T01:11:09.983" v="8058" actId="1037"/>
          <ac:picMkLst>
            <pc:docMk/>
            <pc:sldMk cId="904084433" sldId="856"/>
            <ac:picMk id="2" creationId="{2CEB9253-A3F7-403F-9839-B39791089DD9}"/>
          </ac:picMkLst>
        </pc:picChg>
        <pc:picChg chg="del">
          <ac:chgData name="高増　潔" userId="151964c3-78cd-4020-a226-814db5c6c8be" providerId="ADAL" clId="{35B72340-E21F-4A3C-ABC2-5A367D5486A6}" dt="2022-04-23T01:10:51.989" v="8046" actId="21"/>
          <ac:picMkLst>
            <pc:docMk/>
            <pc:sldMk cId="904084433" sldId="856"/>
            <ac:picMk id="16" creationId="{B2AEADDD-E8AE-4A3F-B5FE-9212A36873C6}"/>
          </ac:picMkLst>
        </pc:picChg>
      </pc:sldChg>
      <pc:sldChg chg="modSp add mod">
        <pc:chgData name="高増　潔" userId="151964c3-78cd-4020-a226-814db5c6c8be" providerId="ADAL" clId="{35B72340-E21F-4A3C-ABC2-5A367D5486A6}" dt="2022-06-18T10:32:59.610" v="14334" actId="2711"/>
        <pc:sldMkLst>
          <pc:docMk/>
          <pc:sldMk cId="613821423" sldId="857"/>
        </pc:sldMkLst>
        <pc:spChg chg="mod">
          <ac:chgData name="高増　潔" userId="151964c3-78cd-4020-a226-814db5c6c8be" providerId="ADAL" clId="{35B72340-E21F-4A3C-ABC2-5A367D5486A6}" dt="2022-06-18T10:32:59.610" v="14334" actId="2711"/>
          <ac:spMkLst>
            <pc:docMk/>
            <pc:sldMk cId="613821423" sldId="857"/>
            <ac:spMk id="2" creationId="{00000000-0000-0000-0000-000000000000}"/>
          </ac:spMkLst>
        </pc:spChg>
        <pc:spChg chg="mod">
          <ac:chgData name="高増　潔" userId="151964c3-78cd-4020-a226-814db5c6c8be" providerId="ADAL" clId="{35B72340-E21F-4A3C-ABC2-5A367D5486A6}" dt="2022-05-24T23:52:45.820" v="14241"/>
          <ac:spMkLst>
            <pc:docMk/>
            <pc:sldMk cId="613821423" sldId="857"/>
            <ac:spMk id="3" creationId="{00000000-0000-0000-0000-000000000000}"/>
          </ac:spMkLst>
        </pc:spChg>
        <pc:spChg chg="mod">
          <ac:chgData name="高増　潔" userId="151964c3-78cd-4020-a226-814db5c6c8be" providerId="ADAL" clId="{35B72340-E21F-4A3C-ABC2-5A367D5486A6}" dt="2022-05-24T23:52:45.820" v="14241"/>
          <ac:spMkLst>
            <pc:docMk/>
            <pc:sldMk cId="613821423" sldId="857"/>
            <ac:spMk id="5" creationId="{00000000-0000-0000-0000-000000000000}"/>
          </ac:spMkLst>
        </pc:spChg>
        <pc:spChg chg="mod">
          <ac:chgData name="高増　潔" userId="151964c3-78cd-4020-a226-814db5c6c8be" providerId="ADAL" clId="{35B72340-E21F-4A3C-ABC2-5A367D5486A6}" dt="2022-05-24T23:52:45.820" v="14241"/>
          <ac:spMkLst>
            <pc:docMk/>
            <pc:sldMk cId="613821423" sldId="857"/>
            <ac:spMk id="6" creationId="{00000000-0000-0000-0000-000000000000}"/>
          </ac:spMkLst>
        </pc:spChg>
      </pc:sldChg>
      <pc:sldChg chg="delSp modSp add mod">
        <pc:chgData name="高増　潔" userId="151964c3-78cd-4020-a226-814db5c6c8be" providerId="ADAL" clId="{35B72340-E21F-4A3C-ABC2-5A367D5486A6}" dt="2022-05-24T23:52:45.820" v="14241"/>
        <pc:sldMkLst>
          <pc:docMk/>
          <pc:sldMk cId="3748986467" sldId="858"/>
        </pc:sldMkLst>
        <pc:spChg chg="mod">
          <ac:chgData name="高増　潔" userId="151964c3-78cd-4020-a226-814db5c6c8be" providerId="ADAL" clId="{35B72340-E21F-4A3C-ABC2-5A367D5486A6}" dt="2022-05-24T23:52:45.820" v="14241"/>
          <ac:spMkLst>
            <pc:docMk/>
            <pc:sldMk cId="3748986467" sldId="858"/>
            <ac:spMk id="3" creationId="{00000000-0000-0000-0000-000000000000}"/>
          </ac:spMkLst>
        </pc:spChg>
        <pc:spChg chg="mod">
          <ac:chgData name="高増　潔" userId="151964c3-78cd-4020-a226-814db5c6c8be" providerId="ADAL" clId="{35B72340-E21F-4A3C-ABC2-5A367D5486A6}" dt="2022-05-24T23:52:45.820" v="14241"/>
          <ac:spMkLst>
            <pc:docMk/>
            <pc:sldMk cId="3748986467" sldId="858"/>
            <ac:spMk id="4" creationId="{00000000-0000-0000-0000-000000000000}"/>
          </ac:spMkLst>
        </pc:spChg>
        <pc:spChg chg="mod">
          <ac:chgData name="高増　潔" userId="151964c3-78cd-4020-a226-814db5c6c8be" providerId="ADAL" clId="{35B72340-E21F-4A3C-ABC2-5A367D5486A6}" dt="2022-05-24T23:52:45.820" v="14241"/>
          <ac:spMkLst>
            <pc:docMk/>
            <pc:sldMk cId="3748986467" sldId="858"/>
            <ac:spMk id="5" creationId="{00000000-0000-0000-0000-000000000000}"/>
          </ac:spMkLst>
        </pc:spChg>
        <pc:spChg chg="mod">
          <ac:chgData name="高増　潔" userId="151964c3-78cd-4020-a226-814db5c6c8be" providerId="ADAL" clId="{35B72340-E21F-4A3C-ABC2-5A367D5486A6}" dt="2022-05-24T23:52:45.820" v="14241"/>
          <ac:spMkLst>
            <pc:docMk/>
            <pc:sldMk cId="3748986467" sldId="858"/>
            <ac:spMk id="6" creationId="{00000000-0000-0000-0000-000000000000}"/>
          </ac:spMkLst>
        </pc:spChg>
        <pc:picChg chg="mod ord">
          <ac:chgData name="高増　潔" userId="151964c3-78cd-4020-a226-814db5c6c8be" providerId="ADAL" clId="{35B72340-E21F-4A3C-ABC2-5A367D5486A6}" dt="2022-04-23T01:11:33.482" v="8061" actId="1076"/>
          <ac:picMkLst>
            <pc:docMk/>
            <pc:sldMk cId="3748986467" sldId="858"/>
            <ac:picMk id="2" creationId="{9F519685-A0E5-4E11-8FF9-F46814C6974F}"/>
          </ac:picMkLst>
        </pc:picChg>
        <pc:picChg chg="mod">
          <ac:chgData name="高増　潔" userId="151964c3-78cd-4020-a226-814db5c6c8be" providerId="ADAL" clId="{35B72340-E21F-4A3C-ABC2-5A367D5486A6}" dt="2022-04-23T01:12:23.334" v="8063" actId="1076"/>
          <ac:picMkLst>
            <pc:docMk/>
            <pc:sldMk cId="3748986467" sldId="858"/>
            <ac:picMk id="7" creationId="{3CDBEB16-0E68-4856-8DF5-221BA2AE8464}"/>
          </ac:picMkLst>
        </pc:picChg>
        <pc:picChg chg="del">
          <ac:chgData name="高増　潔" userId="151964c3-78cd-4020-a226-814db5c6c8be" providerId="ADAL" clId="{35B72340-E21F-4A3C-ABC2-5A367D5486A6}" dt="2022-04-23T01:12:15.156" v="8062" actId="21"/>
          <ac:picMkLst>
            <pc:docMk/>
            <pc:sldMk cId="3748986467" sldId="858"/>
            <ac:picMk id="8" creationId="{5CB9F082-55C4-49D7-BFEC-D79831E6A529}"/>
          </ac:picMkLst>
        </pc:picChg>
        <pc:picChg chg="del">
          <ac:chgData name="高増　潔" userId="151964c3-78cd-4020-a226-814db5c6c8be" providerId="ADAL" clId="{35B72340-E21F-4A3C-ABC2-5A367D5486A6}" dt="2022-04-23T01:11:16.850" v="8059" actId="21"/>
          <ac:picMkLst>
            <pc:docMk/>
            <pc:sldMk cId="3748986467" sldId="858"/>
            <ac:picMk id="21" creationId="{88E2D14E-31AB-440C-A4E1-C9E3D5A4FF65}"/>
          </ac:picMkLst>
        </pc:picChg>
      </pc:sldChg>
      <pc:sldChg chg="modSp add">
        <pc:chgData name="高増　潔" userId="151964c3-78cd-4020-a226-814db5c6c8be" providerId="ADAL" clId="{35B72340-E21F-4A3C-ABC2-5A367D5486A6}" dt="2022-05-24T23:52:45.820" v="14241"/>
        <pc:sldMkLst>
          <pc:docMk/>
          <pc:sldMk cId="2202691071" sldId="862"/>
        </pc:sldMkLst>
        <pc:spChg chg="mod">
          <ac:chgData name="高増　潔" userId="151964c3-78cd-4020-a226-814db5c6c8be" providerId="ADAL" clId="{35B72340-E21F-4A3C-ABC2-5A367D5486A6}" dt="2022-05-24T23:52:45.820" v="14241"/>
          <ac:spMkLst>
            <pc:docMk/>
            <pc:sldMk cId="2202691071" sldId="862"/>
            <ac:spMk id="2" creationId="{E0C5C695-7A52-416C-9CDE-09A6C868EBF5}"/>
          </ac:spMkLst>
        </pc:spChg>
        <pc:spChg chg="mod">
          <ac:chgData name="高増　潔" userId="151964c3-78cd-4020-a226-814db5c6c8be" providerId="ADAL" clId="{35B72340-E21F-4A3C-ABC2-5A367D5486A6}" dt="2022-05-24T23:52:45.820" v="14241"/>
          <ac:spMkLst>
            <pc:docMk/>
            <pc:sldMk cId="2202691071" sldId="862"/>
            <ac:spMk id="5" creationId="{5B917839-F506-42C0-8771-E1D10DD5EDD3}"/>
          </ac:spMkLst>
        </pc:spChg>
        <pc:spChg chg="mod">
          <ac:chgData name="高増　潔" userId="151964c3-78cd-4020-a226-814db5c6c8be" providerId="ADAL" clId="{35B72340-E21F-4A3C-ABC2-5A367D5486A6}" dt="2022-05-24T23:52:45.820" v="14241"/>
          <ac:spMkLst>
            <pc:docMk/>
            <pc:sldMk cId="2202691071" sldId="862"/>
            <ac:spMk id="6" creationId="{E65ED73D-69C1-47EF-A29E-D48F228D0EF8}"/>
          </ac:spMkLst>
        </pc:spChg>
      </pc:sldChg>
      <pc:sldChg chg="modSp del">
        <pc:chgData name="高増　潔" userId="151964c3-78cd-4020-a226-814db5c6c8be" providerId="ADAL" clId="{35B72340-E21F-4A3C-ABC2-5A367D5486A6}" dt="2022-04-21T07:01:55.970" v="5" actId="47"/>
        <pc:sldMkLst>
          <pc:docMk/>
          <pc:sldMk cId="3225033145" sldId="862"/>
        </pc:sldMkLst>
        <pc:spChg chg="mod">
          <ac:chgData name="高増　潔" userId="151964c3-78cd-4020-a226-814db5c6c8be" providerId="ADAL" clId="{35B72340-E21F-4A3C-ABC2-5A367D5486A6}" dt="2022-04-21T07:00:58.945" v="0"/>
          <ac:spMkLst>
            <pc:docMk/>
            <pc:sldMk cId="3225033145" sldId="862"/>
            <ac:spMk id="2" creationId="{659FC0AF-047D-4C07-B06D-DAE7013ACAC9}"/>
          </ac:spMkLst>
        </pc:spChg>
        <pc:spChg chg="mod">
          <ac:chgData name="高増　潔" userId="151964c3-78cd-4020-a226-814db5c6c8be" providerId="ADAL" clId="{35B72340-E21F-4A3C-ABC2-5A367D5486A6}" dt="2022-04-21T07:00:58.945" v="0"/>
          <ac:spMkLst>
            <pc:docMk/>
            <pc:sldMk cId="3225033145" sldId="862"/>
            <ac:spMk id="3" creationId="{66D8A0BA-058A-4B44-8D38-248311E2CFCF}"/>
          </ac:spMkLst>
        </pc:spChg>
        <pc:spChg chg="mod">
          <ac:chgData name="高増　潔" userId="151964c3-78cd-4020-a226-814db5c6c8be" providerId="ADAL" clId="{35B72340-E21F-4A3C-ABC2-5A367D5486A6}" dt="2022-04-21T07:00:58.945" v="0"/>
          <ac:spMkLst>
            <pc:docMk/>
            <pc:sldMk cId="3225033145" sldId="862"/>
            <ac:spMk id="4" creationId="{8126CCB8-3D93-483A-857A-9E68969D0FDC}"/>
          </ac:spMkLst>
        </pc:spChg>
        <pc:spChg chg="mod">
          <ac:chgData name="高増　潔" userId="151964c3-78cd-4020-a226-814db5c6c8be" providerId="ADAL" clId="{35B72340-E21F-4A3C-ABC2-5A367D5486A6}" dt="2022-04-21T07:00:58.945" v="0"/>
          <ac:spMkLst>
            <pc:docMk/>
            <pc:sldMk cId="3225033145" sldId="862"/>
            <ac:spMk id="5" creationId="{D8AE2559-55BA-45C0-A786-8E6C26C77BB3}"/>
          </ac:spMkLst>
        </pc:spChg>
        <pc:spChg chg="mod">
          <ac:chgData name="高増　潔" userId="151964c3-78cd-4020-a226-814db5c6c8be" providerId="ADAL" clId="{35B72340-E21F-4A3C-ABC2-5A367D5486A6}" dt="2022-04-21T07:00:58.945" v="0"/>
          <ac:spMkLst>
            <pc:docMk/>
            <pc:sldMk cId="3225033145" sldId="862"/>
            <ac:spMk id="6" creationId="{AD9419D8-BC50-43FE-B936-CB27C116DA0E}"/>
          </ac:spMkLst>
        </pc:spChg>
      </pc:sldChg>
      <pc:sldChg chg="modSp add">
        <pc:chgData name="高増　潔" userId="151964c3-78cd-4020-a226-814db5c6c8be" providerId="ADAL" clId="{35B72340-E21F-4A3C-ABC2-5A367D5486A6}" dt="2022-05-24T23:52:45.820" v="14241"/>
        <pc:sldMkLst>
          <pc:docMk/>
          <pc:sldMk cId="1125750036" sldId="863"/>
        </pc:sldMkLst>
        <pc:spChg chg="mod">
          <ac:chgData name="高増　潔" userId="151964c3-78cd-4020-a226-814db5c6c8be" providerId="ADAL" clId="{35B72340-E21F-4A3C-ABC2-5A367D5486A6}" dt="2022-05-24T23:52:45.820" v="14241"/>
          <ac:spMkLst>
            <pc:docMk/>
            <pc:sldMk cId="1125750036" sldId="863"/>
            <ac:spMk id="2" creationId="{07295F18-EE1D-4540-A208-2FD3C207B6FF}"/>
          </ac:spMkLst>
        </pc:spChg>
        <pc:spChg chg="mod">
          <ac:chgData name="高増　潔" userId="151964c3-78cd-4020-a226-814db5c6c8be" providerId="ADAL" clId="{35B72340-E21F-4A3C-ABC2-5A367D5486A6}" dt="2022-05-24T23:52:45.820" v="14241"/>
          <ac:spMkLst>
            <pc:docMk/>
            <pc:sldMk cId="1125750036" sldId="863"/>
            <ac:spMk id="5" creationId="{7A38E223-DC88-48AD-A66C-E0E74E01AEE6}"/>
          </ac:spMkLst>
        </pc:spChg>
        <pc:spChg chg="mod">
          <ac:chgData name="高増　潔" userId="151964c3-78cd-4020-a226-814db5c6c8be" providerId="ADAL" clId="{35B72340-E21F-4A3C-ABC2-5A367D5486A6}" dt="2022-05-24T23:52:45.820" v="14241"/>
          <ac:spMkLst>
            <pc:docMk/>
            <pc:sldMk cId="1125750036" sldId="863"/>
            <ac:spMk id="6" creationId="{525A8CD5-0652-489D-A567-0EC43810EAF5}"/>
          </ac:spMkLst>
        </pc:spChg>
      </pc:sldChg>
      <pc:sldChg chg="modSp add mod modClrScheme chgLayout modNotes">
        <pc:chgData name="高増　潔" userId="151964c3-78cd-4020-a226-814db5c6c8be" providerId="ADAL" clId="{35B72340-E21F-4A3C-ABC2-5A367D5486A6}" dt="2022-05-24T23:54:20.511" v="14257" actId="14100"/>
        <pc:sldMkLst>
          <pc:docMk/>
          <pc:sldMk cId="3573358692" sldId="864"/>
        </pc:sldMkLst>
        <pc:spChg chg="mod ord">
          <ac:chgData name="高増　潔" userId="151964c3-78cd-4020-a226-814db5c6c8be" providerId="ADAL" clId="{35B72340-E21F-4A3C-ABC2-5A367D5486A6}" dt="2022-05-24T23:54:14.827" v="14256" actId="700"/>
          <ac:spMkLst>
            <pc:docMk/>
            <pc:sldMk cId="3573358692" sldId="864"/>
            <ac:spMk id="2" creationId="{CBA402F8-52DC-48C4-84F6-017083EAB23B}"/>
          </ac:spMkLst>
        </pc:spChg>
        <pc:spChg chg="mod ord">
          <ac:chgData name="高増　潔" userId="151964c3-78cd-4020-a226-814db5c6c8be" providerId="ADAL" clId="{35B72340-E21F-4A3C-ABC2-5A367D5486A6}" dt="2022-05-24T23:54:20.511" v="14257" actId="14100"/>
          <ac:spMkLst>
            <pc:docMk/>
            <pc:sldMk cId="3573358692" sldId="864"/>
            <ac:spMk id="3" creationId="{3525C909-3217-4C56-B8A0-75B14F798B17}"/>
          </ac:spMkLst>
        </pc:spChg>
        <pc:spChg chg="mod ord">
          <ac:chgData name="高増　潔" userId="151964c3-78cd-4020-a226-814db5c6c8be" providerId="ADAL" clId="{35B72340-E21F-4A3C-ABC2-5A367D5486A6}" dt="2022-05-24T23:54:14.827" v="14256" actId="700"/>
          <ac:spMkLst>
            <pc:docMk/>
            <pc:sldMk cId="3573358692" sldId="864"/>
            <ac:spMk id="4" creationId="{ECDCA1AD-A07F-424C-BA43-ABB9A59594F9}"/>
          </ac:spMkLst>
        </pc:spChg>
        <pc:spChg chg="mod ord">
          <ac:chgData name="高増　潔" userId="151964c3-78cd-4020-a226-814db5c6c8be" providerId="ADAL" clId="{35B72340-E21F-4A3C-ABC2-5A367D5486A6}" dt="2022-05-24T23:54:14.827" v="14256" actId="700"/>
          <ac:spMkLst>
            <pc:docMk/>
            <pc:sldMk cId="3573358692" sldId="864"/>
            <ac:spMk id="5" creationId="{509E7806-CB36-4BCB-AA06-E79F49C2661B}"/>
          </ac:spMkLst>
        </pc:spChg>
        <pc:spChg chg="mod ord">
          <ac:chgData name="高増　潔" userId="151964c3-78cd-4020-a226-814db5c6c8be" providerId="ADAL" clId="{35B72340-E21F-4A3C-ABC2-5A367D5486A6}" dt="2022-05-24T23:54:14.827" v="14256" actId="700"/>
          <ac:spMkLst>
            <pc:docMk/>
            <pc:sldMk cId="3573358692" sldId="864"/>
            <ac:spMk id="6" creationId="{8381A197-C37A-471D-A38D-39931288939B}"/>
          </ac:spMkLst>
        </pc:spChg>
      </pc:sldChg>
      <pc:sldChg chg="modSp add mod">
        <pc:chgData name="高増　潔" userId="151964c3-78cd-4020-a226-814db5c6c8be" providerId="ADAL" clId="{35B72340-E21F-4A3C-ABC2-5A367D5486A6}" dt="2022-05-24T23:52:45.820" v="14241"/>
        <pc:sldMkLst>
          <pc:docMk/>
          <pc:sldMk cId="1678249757" sldId="876"/>
        </pc:sldMkLst>
        <pc:spChg chg="mod">
          <ac:chgData name="高増　潔" userId="151964c3-78cd-4020-a226-814db5c6c8be" providerId="ADAL" clId="{35B72340-E21F-4A3C-ABC2-5A367D5486A6}" dt="2022-05-24T23:52:45.820" v="14241"/>
          <ac:spMkLst>
            <pc:docMk/>
            <pc:sldMk cId="1678249757" sldId="876"/>
            <ac:spMk id="2" creationId="{1FCC3A51-3EDB-414A-8E44-25AB44AB6403}"/>
          </ac:spMkLst>
        </pc:spChg>
        <pc:spChg chg="mod">
          <ac:chgData name="高増　潔" userId="151964c3-78cd-4020-a226-814db5c6c8be" providerId="ADAL" clId="{35B72340-E21F-4A3C-ABC2-5A367D5486A6}" dt="2022-05-24T23:52:45.820" v="14241"/>
          <ac:spMkLst>
            <pc:docMk/>
            <pc:sldMk cId="1678249757" sldId="876"/>
            <ac:spMk id="3" creationId="{5639ACDE-7C23-47F5-9B72-4B5DEE333C5C}"/>
          </ac:spMkLst>
        </pc:spChg>
        <pc:spChg chg="mod">
          <ac:chgData name="高増　潔" userId="151964c3-78cd-4020-a226-814db5c6c8be" providerId="ADAL" clId="{35B72340-E21F-4A3C-ABC2-5A367D5486A6}" dt="2022-04-21T08:44:58.740" v="113" actId="14100"/>
          <ac:spMkLst>
            <pc:docMk/>
            <pc:sldMk cId="1678249757" sldId="876"/>
            <ac:spMk id="5" creationId="{80D4900C-1FB0-4F9B-919B-1F7CB47B2FBB}"/>
          </ac:spMkLst>
        </pc:spChg>
        <pc:spChg chg="mod">
          <ac:chgData name="高増　潔" userId="151964c3-78cd-4020-a226-814db5c6c8be" providerId="ADAL" clId="{35B72340-E21F-4A3C-ABC2-5A367D5486A6}" dt="2022-05-24T23:52:45.820" v="14241"/>
          <ac:spMkLst>
            <pc:docMk/>
            <pc:sldMk cId="1678249757" sldId="876"/>
            <ac:spMk id="6" creationId="{E5E747E7-CF5E-47A0-9AA8-D5DEFCCD58E8}"/>
          </ac:spMkLst>
        </pc:spChg>
      </pc:sldChg>
      <pc:sldChg chg="modSp add mod">
        <pc:chgData name="高増　潔" userId="151964c3-78cd-4020-a226-814db5c6c8be" providerId="ADAL" clId="{35B72340-E21F-4A3C-ABC2-5A367D5486A6}" dt="2022-05-24T23:52:45.820" v="14241"/>
        <pc:sldMkLst>
          <pc:docMk/>
          <pc:sldMk cId="593325720" sldId="877"/>
        </pc:sldMkLst>
        <pc:spChg chg="mod">
          <ac:chgData name="高増　潔" userId="151964c3-78cd-4020-a226-814db5c6c8be" providerId="ADAL" clId="{35B72340-E21F-4A3C-ABC2-5A367D5486A6}" dt="2022-05-24T23:52:45.820" v="14241"/>
          <ac:spMkLst>
            <pc:docMk/>
            <pc:sldMk cId="593325720" sldId="877"/>
            <ac:spMk id="718850" creationId="{00000000-0000-0000-0000-000000000000}"/>
          </ac:spMkLst>
        </pc:spChg>
      </pc:sldChg>
      <pc:sldChg chg="modSp add mod">
        <pc:chgData name="高増　潔" userId="151964c3-78cd-4020-a226-814db5c6c8be" providerId="ADAL" clId="{35B72340-E21F-4A3C-ABC2-5A367D5486A6}" dt="2022-05-24T23:52:45.820" v="14241"/>
        <pc:sldMkLst>
          <pc:docMk/>
          <pc:sldMk cId="0" sldId="878"/>
        </pc:sldMkLst>
        <pc:spChg chg="mod">
          <ac:chgData name="高増　潔" userId="151964c3-78cd-4020-a226-814db5c6c8be" providerId="ADAL" clId="{35B72340-E21F-4A3C-ABC2-5A367D5486A6}" dt="2022-05-24T23:52:45.820" v="14241"/>
          <ac:spMkLst>
            <pc:docMk/>
            <pc:sldMk cId="0" sldId="878"/>
            <ac:spMk id="3075" creationId="{00000000-0000-0000-0000-000000000000}"/>
          </ac:spMkLst>
        </pc:spChg>
        <pc:spChg chg="mod">
          <ac:chgData name="高増　潔" userId="151964c3-78cd-4020-a226-814db5c6c8be" providerId="ADAL" clId="{35B72340-E21F-4A3C-ABC2-5A367D5486A6}" dt="2022-05-24T23:52:45.820" v="14241"/>
          <ac:spMkLst>
            <pc:docMk/>
            <pc:sldMk cId="0" sldId="878"/>
            <ac:spMk id="640002" creationId="{00000000-0000-0000-0000-000000000000}"/>
          </ac:spMkLst>
        </pc:spChg>
      </pc:sldChg>
      <pc:sldChg chg="addSp modSp new mod setBg">
        <pc:chgData name="高増　潔" userId="151964c3-78cd-4020-a226-814db5c6c8be" providerId="ADAL" clId="{35B72340-E21F-4A3C-ABC2-5A367D5486A6}" dt="2022-06-18T10:27:17.387" v="14295" actId="2711"/>
        <pc:sldMkLst>
          <pc:docMk/>
          <pc:sldMk cId="3015706586" sldId="879"/>
        </pc:sldMkLst>
        <pc:spChg chg="mod">
          <ac:chgData name="高増　潔" userId="151964c3-78cd-4020-a226-814db5c6c8be" providerId="ADAL" clId="{35B72340-E21F-4A3C-ABC2-5A367D5486A6}" dt="2022-05-24T23:52:45.820" v="14241"/>
          <ac:spMkLst>
            <pc:docMk/>
            <pc:sldMk cId="3015706586" sldId="879"/>
            <ac:spMk id="2" creationId="{FA621BB2-ABAB-4452-A07A-605FA6FC43C8}"/>
          </ac:spMkLst>
        </pc:spChg>
        <pc:spChg chg="mod">
          <ac:chgData name="高増　潔" userId="151964c3-78cd-4020-a226-814db5c6c8be" providerId="ADAL" clId="{35B72340-E21F-4A3C-ABC2-5A367D5486A6}" dt="2022-05-24T23:52:45.820" v="14241"/>
          <ac:spMkLst>
            <pc:docMk/>
            <pc:sldMk cId="3015706586" sldId="879"/>
            <ac:spMk id="3" creationId="{D8655917-1A3B-424D-9BD2-F242381346AB}"/>
          </ac:spMkLst>
        </pc:spChg>
        <pc:spChg chg="mod">
          <ac:chgData name="高増　潔" userId="151964c3-78cd-4020-a226-814db5c6c8be" providerId="ADAL" clId="{35B72340-E21F-4A3C-ABC2-5A367D5486A6}" dt="2022-05-24T23:52:45.820" v="14241"/>
          <ac:spMkLst>
            <pc:docMk/>
            <pc:sldMk cId="3015706586" sldId="879"/>
            <ac:spMk id="5" creationId="{4FB0D030-A388-427A-8540-EC9E9C2999B1}"/>
          </ac:spMkLst>
        </pc:spChg>
        <pc:spChg chg="mod">
          <ac:chgData name="高増　潔" userId="151964c3-78cd-4020-a226-814db5c6c8be" providerId="ADAL" clId="{35B72340-E21F-4A3C-ABC2-5A367D5486A6}" dt="2022-05-24T23:52:45.820" v="14241"/>
          <ac:spMkLst>
            <pc:docMk/>
            <pc:sldMk cId="3015706586" sldId="879"/>
            <ac:spMk id="6" creationId="{608BF49A-E70A-422C-89C2-79BE03709508}"/>
          </ac:spMkLst>
        </pc:spChg>
        <pc:spChg chg="add mod">
          <ac:chgData name="高増　潔" userId="151964c3-78cd-4020-a226-814db5c6c8be" providerId="ADAL" clId="{35B72340-E21F-4A3C-ABC2-5A367D5486A6}" dt="2022-05-16T10:57:00.725" v="14081" actId="6549"/>
          <ac:spMkLst>
            <pc:docMk/>
            <pc:sldMk cId="3015706586" sldId="879"/>
            <ac:spMk id="8" creationId="{355DC61C-2F35-42D1-9C8A-8B810F118B08}"/>
          </ac:spMkLst>
        </pc:spChg>
        <pc:graphicFrameChg chg="add mod modGraphic">
          <ac:chgData name="高増　潔" userId="151964c3-78cd-4020-a226-814db5c6c8be" providerId="ADAL" clId="{35B72340-E21F-4A3C-ABC2-5A367D5486A6}" dt="2022-06-18T10:27:17.387" v="14295" actId="2711"/>
          <ac:graphicFrameMkLst>
            <pc:docMk/>
            <pc:sldMk cId="3015706586" sldId="879"/>
            <ac:graphicFrameMk id="7" creationId="{314F29C8-5191-4B30-8161-ED0B6D4C51DF}"/>
          </ac:graphicFrameMkLst>
        </pc:graphicFrameChg>
      </pc:sldChg>
      <pc:sldChg chg="addSp modSp new mod modClrScheme chgLayout">
        <pc:chgData name="高増　潔" userId="151964c3-78cd-4020-a226-814db5c6c8be" providerId="ADAL" clId="{35B72340-E21F-4A3C-ABC2-5A367D5486A6}" dt="2022-06-18T10:28:17.324" v="14298" actId="2711"/>
        <pc:sldMkLst>
          <pc:docMk/>
          <pc:sldMk cId="2437947978" sldId="880"/>
        </pc:sldMkLst>
        <pc:spChg chg="mod ord">
          <ac:chgData name="高増　潔" userId="151964c3-78cd-4020-a226-814db5c6c8be" providerId="ADAL" clId="{35B72340-E21F-4A3C-ABC2-5A367D5486A6}" dt="2022-05-24T23:53:00.097" v="14243" actId="700"/>
          <ac:spMkLst>
            <pc:docMk/>
            <pc:sldMk cId="2437947978" sldId="880"/>
            <ac:spMk id="2" creationId="{1ECDBCEC-B290-4B45-9E3A-BBF6DDC7E64E}"/>
          </ac:spMkLst>
        </pc:spChg>
        <pc:spChg chg="mod ord">
          <ac:chgData name="高増　潔" userId="151964c3-78cd-4020-a226-814db5c6c8be" providerId="ADAL" clId="{35B72340-E21F-4A3C-ABC2-5A367D5486A6}" dt="2022-05-24T23:53:00.097" v="14243" actId="700"/>
          <ac:spMkLst>
            <pc:docMk/>
            <pc:sldMk cId="2437947978" sldId="880"/>
            <ac:spMk id="3" creationId="{1C50717D-4F59-4BCB-ADFA-729AF92D3306}"/>
          </ac:spMkLst>
        </pc:spChg>
        <pc:spChg chg="mod ord">
          <ac:chgData name="高増　潔" userId="151964c3-78cd-4020-a226-814db5c6c8be" providerId="ADAL" clId="{35B72340-E21F-4A3C-ABC2-5A367D5486A6}" dt="2022-05-24T23:53:00.097" v="14243" actId="700"/>
          <ac:spMkLst>
            <pc:docMk/>
            <pc:sldMk cId="2437947978" sldId="880"/>
            <ac:spMk id="4" creationId="{AE18A326-C620-4DFD-86C1-73395C529453}"/>
          </ac:spMkLst>
        </pc:spChg>
        <pc:spChg chg="mod ord">
          <ac:chgData name="高増　潔" userId="151964c3-78cd-4020-a226-814db5c6c8be" providerId="ADAL" clId="{35B72340-E21F-4A3C-ABC2-5A367D5486A6}" dt="2022-05-24T23:53:00.097" v="14243" actId="700"/>
          <ac:spMkLst>
            <pc:docMk/>
            <pc:sldMk cId="2437947978" sldId="880"/>
            <ac:spMk id="5" creationId="{B8739D0E-025A-49A7-8EB5-391E6D2B6E5A}"/>
          </ac:spMkLst>
        </pc:spChg>
        <pc:spChg chg="mod ord">
          <ac:chgData name="高増　潔" userId="151964c3-78cd-4020-a226-814db5c6c8be" providerId="ADAL" clId="{35B72340-E21F-4A3C-ABC2-5A367D5486A6}" dt="2022-05-24T23:53:00.097" v="14243" actId="700"/>
          <ac:spMkLst>
            <pc:docMk/>
            <pc:sldMk cId="2437947978" sldId="880"/>
            <ac:spMk id="6" creationId="{A415043A-38C5-44C8-87FC-E8972ACDD0A2}"/>
          </ac:spMkLst>
        </pc:spChg>
        <pc:spChg chg="add mod">
          <ac:chgData name="高増　潔" userId="151964c3-78cd-4020-a226-814db5c6c8be" providerId="ADAL" clId="{35B72340-E21F-4A3C-ABC2-5A367D5486A6}" dt="2022-05-16T10:56:53.773" v="14077" actId="6549"/>
          <ac:spMkLst>
            <pc:docMk/>
            <pc:sldMk cId="2437947978" sldId="880"/>
            <ac:spMk id="9" creationId="{1B3CE6F3-1E81-4520-9060-1BFDEFD2B506}"/>
          </ac:spMkLst>
        </pc:spChg>
        <pc:graphicFrameChg chg="add mod modGraphic">
          <ac:chgData name="高増　潔" userId="151964c3-78cd-4020-a226-814db5c6c8be" providerId="ADAL" clId="{35B72340-E21F-4A3C-ABC2-5A367D5486A6}" dt="2022-06-18T10:28:17.324" v="14298" actId="2711"/>
          <ac:graphicFrameMkLst>
            <pc:docMk/>
            <pc:sldMk cId="2437947978" sldId="880"/>
            <ac:graphicFrameMk id="7" creationId="{0F54D3E2-E0EE-47EE-BFA7-989CBA184D1E}"/>
          </ac:graphicFrameMkLst>
        </pc:graphicFrameChg>
      </pc:sldChg>
      <pc:sldChg chg="addSp delSp modSp new del mod">
        <pc:chgData name="高増　潔" userId="151964c3-78cd-4020-a226-814db5c6c8be" providerId="ADAL" clId="{35B72340-E21F-4A3C-ABC2-5A367D5486A6}" dt="2022-04-21T09:57:07.650" v="765" actId="47"/>
        <pc:sldMkLst>
          <pc:docMk/>
          <pc:sldMk cId="1668459444" sldId="881"/>
        </pc:sldMkLst>
        <pc:spChg chg="mod">
          <ac:chgData name="高増　潔" userId="151964c3-78cd-4020-a226-814db5c6c8be" providerId="ADAL" clId="{35B72340-E21F-4A3C-ABC2-5A367D5486A6}" dt="2022-04-21T09:40:12.893" v="279"/>
          <ac:spMkLst>
            <pc:docMk/>
            <pc:sldMk cId="1668459444" sldId="881"/>
            <ac:spMk id="2" creationId="{D2956410-271B-48D7-B72A-293F34959CD5}"/>
          </ac:spMkLst>
        </pc:spChg>
        <pc:spChg chg="add del mod">
          <ac:chgData name="高増　潔" userId="151964c3-78cd-4020-a226-814db5c6c8be" providerId="ADAL" clId="{35B72340-E21F-4A3C-ABC2-5A367D5486A6}" dt="2022-04-21T09:56:28.653" v="761" actId="21"/>
          <ac:spMkLst>
            <pc:docMk/>
            <pc:sldMk cId="1668459444" sldId="881"/>
            <ac:spMk id="8" creationId="{3416FAC6-86F2-4542-9336-EDC07A7F9885}"/>
          </ac:spMkLst>
        </pc:spChg>
        <pc:graphicFrameChg chg="add mod modGraphic">
          <ac:chgData name="高増　潔" userId="151964c3-78cd-4020-a226-814db5c6c8be" providerId="ADAL" clId="{35B72340-E21F-4A3C-ABC2-5A367D5486A6}" dt="2022-04-21T09:56:21.592" v="760" actId="1076"/>
          <ac:graphicFrameMkLst>
            <pc:docMk/>
            <pc:sldMk cId="1668459444" sldId="881"/>
            <ac:graphicFrameMk id="7" creationId="{AFAC36D8-4075-449F-8B6A-A1655B46D5A7}"/>
          </ac:graphicFrameMkLst>
        </pc:graphicFrameChg>
      </pc:sldChg>
      <pc:sldChg chg="addSp modSp new del mod">
        <pc:chgData name="高増　潔" userId="151964c3-78cd-4020-a226-814db5c6c8be" providerId="ADAL" clId="{35B72340-E21F-4A3C-ABC2-5A367D5486A6}" dt="2022-04-21T10:24:47.187" v="1594" actId="47"/>
        <pc:sldMkLst>
          <pc:docMk/>
          <pc:sldMk cId="2014709728" sldId="881"/>
        </pc:sldMkLst>
        <pc:spChg chg="mod">
          <ac:chgData name="高増　潔" userId="151964c3-78cd-4020-a226-814db5c6c8be" providerId="ADAL" clId="{35B72340-E21F-4A3C-ABC2-5A367D5486A6}" dt="2022-04-21T10:04:41.735" v="820"/>
          <ac:spMkLst>
            <pc:docMk/>
            <pc:sldMk cId="2014709728" sldId="881"/>
            <ac:spMk id="2" creationId="{38FF0237-21CC-4759-9254-329EDF9CE878}"/>
          </ac:spMkLst>
        </pc:spChg>
        <pc:spChg chg="add mod">
          <ac:chgData name="高増　潔" userId="151964c3-78cd-4020-a226-814db5c6c8be" providerId="ADAL" clId="{35B72340-E21F-4A3C-ABC2-5A367D5486A6}" dt="2022-04-21T10:16:31.618" v="1352" actId="164"/>
          <ac:spMkLst>
            <pc:docMk/>
            <pc:sldMk cId="2014709728" sldId="881"/>
            <ac:spMk id="8" creationId="{17B90207-30D2-45CF-9CF1-741F95321FEB}"/>
          </ac:spMkLst>
        </pc:spChg>
        <pc:spChg chg="add mod">
          <ac:chgData name="高増　潔" userId="151964c3-78cd-4020-a226-814db5c6c8be" providerId="ADAL" clId="{35B72340-E21F-4A3C-ABC2-5A367D5486A6}" dt="2022-04-21T10:16:31.618" v="1352" actId="164"/>
          <ac:spMkLst>
            <pc:docMk/>
            <pc:sldMk cId="2014709728" sldId="881"/>
            <ac:spMk id="9" creationId="{E2EFEAC5-E27F-42B9-9079-65683B01E215}"/>
          </ac:spMkLst>
        </pc:spChg>
        <pc:grpChg chg="add mod">
          <ac:chgData name="高増　潔" userId="151964c3-78cd-4020-a226-814db5c6c8be" providerId="ADAL" clId="{35B72340-E21F-4A3C-ABC2-5A367D5486A6}" dt="2022-04-21T10:16:31.618" v="1352" actId="164"/>
          <ac:grpSpMkLst>
            <pc:docMk/>
            <pc:sldMk cId="2014709728" sldId="881"/>
            <ac:grpSpMk id="12" creationId="{8A1C6D7E-51DF-450F-BEED-5168B17C67AD}"/>
          </ac:grpSpMkLst>
        </pc:grpChg>
        <pc:picChg chg="add mod">
          <ac:chgData name="高増　潔" userId="151964c3-78cd-4020-a226-814db5c6c8be" providerId="ADAL" clId="{35B72340-E21F-4A3C-ABC2-5A367D5486A6}" dt="2022-04-21T10:14:39.214" v="1283" actId="14100"/>
          <ac:picMkLst>
            <pc:docMk/>
            <pc:sldMk cId="2014709728" sldId="881"/>
            <ac:picMk id="7" creationId="{463E14DC-0A26-41EA-B977-AEBA51075B2C}"/>
          </ac:picMkLst>
        </pc:picChg>
        <pc:picChg chg="add mod">
          <ac:chgData name="高増　潔" userId="151964c3-78cd-4020-a226-814db5c6c8be" providerId="ADAL" clId="{35B72340-E21F-4A3C-ABC2-5A367D5486A6}" dt="2022-04-21T10:13:01.471" v="1244" actId="1076"/>
          <ac:picMkLst>
            <pc:docMk/>
            <pc:sldMk cId="2014709728" sldId="881"/>
            <ac:picMk id="11" creationId="{1DDDC343-612A-4C18-8709-70AE74A12A96}"/>
          </ac:picMkLst>
        </pc:picChg>
      </pc:sldChg>
      <pc:sldChg chg="addSp delSp modSp new del mod modClrScheme chgLayout">
        <pc:chgData name="高増　潔" userId="151964c3-78cd-4020-a226-814db5c6c8be" providerId="ADAL" clId="{35B72340-E21F-4A3C-ABC2-5A367D5486A6}" dt="2022-04-26T09:01:47.368" v="13939" actId="47"/>
        <pc:sldMkLst>
          <pc:docMk/>
          <pc:sldMk cId="2569651422" sldId="881"/>
        </pc:sldMkLst>
        <pc:spChg chg="del mod ord">
          <ac:chgData name="高増　潔" userId="151964c3-78cd-4020-a226-814db5c6c8be" providerId="ADAL" clId="{35B72340-E21F-4A3C-ABC2-5A367D5486A6}" dt="2022-04-22T13:23:34.689" v="5041" actId="478"/>
          <ac:spMkLst>
            <pc:docMk/>
            <pc:sldMk cId="2569651422" sldId="881"/>
            <ac:spMk id="2" creationId="{22F91AA6-92E7-4A7C-B179-9649C1DA6720}"/>
          </ac:spMkLst>
        </pc:spChg>
        <pc:spChg chg="mod ord">
          <ac:chgData name="高増　潔" userId="151964c3-78cd-4020-a226-814db5c6c8be" providerId="ADAL" clId="{35B72340-E21F-4A3C-ABC2-5A367D5486A6}" dt="2022-04-22T13:23:37.742" v="5042" actId="700"/>
          <ac:spMkLst>
            <pc:docMk/>
            <pc:sldMk cId="2569651422" sldId="881"/>
            <ac:spMk id="3" creationId="{6F98BEFA-A922-4483-9836-2FC0FB2E365A}"/>
          </ac:spMkLst>
        </pc:spChg>
        <pc:spChg chg="mod ord">
          <ac:chgData name="高増　潔" userId="151964c3-78cd-4020-a226-814db5c6c8be" providerId="ADAL" clId="{35B72340-E21F-4A3C-ABC2-5A367D5486A6}" dt="2022-04-22T13:23:37.742" v="5042" actId="700"/>
          <ac:spMkLst>
            <pc:docMk/>
            <pc:sldMk cId="2569651422" sldId="881"/>
            <ac:spMk id="4" creationId="{3D4046A0-A408-41D1-A217-42698057F60F}"/>
          </ac:spMkLst>
        </pc:spChg>
        <pc:spChg chg="mod ord">
          <ac:chgData name="高増　潔" userId="151964c3-78cd-4020-a226-814db5c6c8be" providerId="ADAL" clId="{35B72340-E21F-4A3C-ABC2-5A367D5486A6}" dt="2022-04-22T13:23:37.742" v="5042" actId="700"/>
          <ac:spMkLst>
            <pc:docMk/>
            <pc:sldMk cId="2569651422" sldId="881"/>
            <ac:spMk id="5" creationId="{828CE259-AD89-4080-B1D2-FB57CB9F24E7}"/>
          </ac:spMkLst>
        </pc:spChg>
        <pc:spChg chg="mod ord">
          <ac:chgData name="高増　潔" userId="151964c3-78cd-4020-a226-814db5c6c8be" providerId="ADAL" clId="{35B72340-E21F-4A3C-ABC2-5A367D5486A6}" dt="2022-04-22T13:23:37.742" v="5042" actId="700"/>
          <ac:spMkLst>
            <pc:docMk/>
            <pc:sldMk cId="2569651422" sldId="881"/>
            <ac:spMk id="6" creationId="{6FE1216A-DAC7-4F55-BC71-DE2180D33F76}"/>
          </ac:spMkLst>
        </pc:spChg>
        <pc:spChg chg="add mod ord">
          <ac:chgData name="高増　潔" userId="151964c3-78cd-4020-a226-814db5c6c8be" providerId="ADAL" clId="{35B72340-E21F-4A3C-ABC2-5A367D5486A6}" dt="2022-04-22T13:22:58.724" v="5036" actId="1036"/>
          <ac:spMkLst>
            <pc:docMk/>
            <pc:sldMk cId="2569651422" sldId="881"/>
            <ac:spMk id="8" creationId="{C635D0DC-0B30-4A8E-B102-661498752883}"/>
          </ac:spMkLst>
        </pc:spChg>
        <pc:spChg chg="add del mod">
          <ac:chgData name="高増　潔" userId="151964c3-78cd-4020-a226-814db5c6c8be" providerId="ADAL" clId="{35B72340-E21F-4A3C-ABC2-5A367D5486A6}" dt="2022-04-22T13:22:58.724" v="5036" actId="1036"/>
          <ac:spMkLst>
            <pc:docMk/>
            <pc:sldMk cId="2569651422" sldId="881"/>
            <ac:spMk id="9" creationId="{C17EEC48-C96A-40BE-9586-C3B21FE4A767}"/>
          </ac:spMkLst>
        </pc:spChg>
        <pc:spChg chg="add del mod">
          <ac:chgData name="高増　潔" userId="151964c3-78cd-4020-a226-814db5c6c8be" providerId="ADAL" clId="{35B72340-E21F-4A3C-ABC2-5A367D5486A6}" dt="2022-04-21T12:34:30.736" v="2549" actId="478"/>
          <ac:spMkLst>
            <pc:docMk/>
            <pc:sldMk cId="2569651422" sldId="881"/>
            <ac:spMk id="10" creationId="{91AE632B-BFD0-4EF6-97DA-BBD968CC1F07}"/>
          </ac:spMkLst>
        </pc:spChg>
        <pc:spChg chg="add del mod">
          <ac:chgData name="高増　潔" userId="151964c3-78cd-4020-a226-814db5c6c8be" providerId="ADAL" clId="{35B72340-E21F-4A3C-ABC2-5A367D5486A6}" dt="2022-04-22T10:10:50.038" v="3833" actId="478"/>
          <ac:spMkLst>
            <pc:docMk/>
            <pc:sldMk cId="2569651422" sldId="881"/>
            <ac:spMk id="11" creationId="{D2D14578-8519-435F-89D1-90AA29E9E397}"/>
          </ac:spMkLst>
        </pc:spChg>
        <pc:spChg chg="add del mod">
          <ac:chgData name="高増　潔" userId="151964c3-78cd-4020-a226-814db5c6c8be" providerId="ADAL" clId="{35B72340-E21F-4A3C-ABC2-5A367D5486A6}" dt="2022-04-22T10:10:44.547" v="3830" actId="478"/>
          <ac:spMkLst>
            <pc:docMk/>
            <pc:sldMk cId="2569651422" sldId="881"/>
            <ac:spMk id="12" creationId="{9079ADD4-4FDD-4F00-B749-E4F34B9B5AB0}"/>
          </ac:spMkLst>
        </pc:spChg>
        <pc:spChg chg="add del mod">
          <ac:chgData name="高増　潔" userId="151964c3-78cd-4020-a226-814db5c6c8be" providerId="ADAL" clId="{35B72340-E21F-4A3C-ABC2-5A367D5486A6}" dt="2022-04-21T12:35:37.943" v="2569" actId="478"/>
          <ac:spMkLst>
            <pc:docMk/>
            <pc:sldMk cId="2569651422" sldId="881"/>
            <ac:spMk id="13" creationId="{58D008BE-BB96-4CB9-A4C5-B8A530764E75}"/>
          </ac:spMkLst>
        </pc:spChg>
        <pc:spChg chg="add del mod">
          <ac:chgData name="高増　潔" userId="151964c3-78cd-4020-a226-814db5c6c8be" providerId="ADAL" clId="{35B72340-E21F-4A3C-ABC2-5A367D5486A6}" dt="2022-04-21T12:35:58.840" v="2574" actId="478"/>
          <ac:spMkLst>
            <pc:docMk/>
            <pc:sldMk cId="2569651422" sldId="881"/>
            <ac:spMk id="14" creationId="{FBA9829A-B56E-4968-BA54-1CC904D94FDE}"/>
          </ac:spMkLst>
        </pc:spChg>
        <pc:spChg chg="add mod">
          <ac:chgData name="高増　潔" userId="151964c3-78cd-4020-a226-814db5c6c8be" providerId="ADAL" clId="{35B72340-E21F-4A3C-ABC2-5A367D5486A6}" dt="2022-04-23T10:32:42.008" v="11709" actId="2711"/>
          <ac:spMkLst>
            <pc:docMk/>
            <pc:sldMk cId="2569651422" sldId="881"/>
            <ac:spMk id="24" creationId="{C0C40CB1-B375-4716-90D7-C876F6AE4D2D}"/>
          </ac:spMkLst>
        </pc:spChg>
        <pc:spChg chg="add del mod">
          <ac:chgData name="高増　潔" userId="151964c3-78cd-4020-a226-814db5c6c8be" providerId="ADAL" clId="{35B72340-E21F-4A3C-ABC2-5A367D5486A6}" dt="2022-04-22T10:12:27.939" v="3859" actId="478"/>
          <ac:spMkLst>
            <pc:docMk/>
            <pc:sldMk cId="2569651422" sldId="881"/>
            <ac:spMk id="27" creationId="{0E00DF72-32CF-45E6-B668-FB4969287625}"/>
          </ac:spMkLst>
        </pc:spChg>
        <pc:spChg chg="add mod">
          <ac:chgData name="高増　潔" userId="151964c3-78cd-4020-a226-814db5c6c8be" providerId="ADAL" clId="{35B72340-E21F-4A3C-ABC2-5A367D5486A6}" dt="2022-04-22T13:22:58.724" v="5036" actId="1036"/>
          <ac:spMkLst>
            <pc:docMk/>
            <pc:sldMk cId="2569651422" sldId="881"/>
            <ac:spMk id="28" creationId="{665F6916-0A52-4A95-ADFE-49DCCAE95ACE}"/>
          </ac:spMkLst>
        </pc:spChg>
        <pc:spChg chg="add mod ord">
          <ac:chgData name="高増　潔" userId="151964c3-78cd-4020-a226-814db5c6c8be" providerId="ADAL" clId="{35B72340-E21F-4A3C-ABC2-5A367D5486A6}" dt="2022-04-23T10:50:34.453" v="12462" actId="1038"/>
          <ac:spMkLst>
            <pc:docMk/>
            <pc:sldMk cId="2569651422" sldId="881"/>
            <ac:spMk id="29" creationId="{2C849C37-3E37-409F-88A6-8D98A4650CAC}"/>
          </ac:spMkLst>
        </pc:spChg>
        <pc:spChg chg="add mod">
          <ac:chgData name="高増　潔" userId="151964c3-78cd-4020-a226-814db5c6c8be" providerId="ADAL" clId="{35B72340-E21F-4A3C-ABC2-5A367D5486A6}" dt="2022-04-22T13:22:58.724" v="5036" actId="1036"/>
          <ac:spMkLst>
            <pc:docMk/>
            <pc:sldMk cId="2569651422" sldId="881"/>
            <ac:spMk id="43" creationId="{5F07F653-CC43-4E69-88A3-DEE6DA47A414}"/>
          </ac:spMkLst>
        </pc:spChg>
        <pc:spChg chg="add mod">
          <ac:chgData name="高増　潔" userId="151964c3-78cd-4020-a226-814db5c6c8be" providerId="ADAL" clId="{35B72340-E21F-4A3C-ABC2-5A367D5486A6}" dt="2022-04-23T10:49:40.041" v="12426" actId="1076"/>
          <ac:spMkLst>
            <pc:docMk/>
            <pc:sldMk cId="2569651422" sldId="881"/>
            <ac:spMk id="45" creationId="{4F67BB2E-143F-4C79-A04A-0C8963EBC17D}"/>
          </ac:spMkLst>
        </pc:spChg>
        <pc:spChg chg="add mod">
          <ac:chgData name="高増　潔" userId="151964c3-78cd-4020-a226-814db5c6c8be" providerId="ADAL" clId="{35B72340-E21F-4A3C-ABC2-5A367D5486A6}" dt="2022-04-22T13:22:58.724" v="5036" actId="1036"/>
          <ac:spMkLst>
            <pc:docMk/>
            <pc:sldMk cId="2569651422" sldId="881"/>
            <ac:spMk id="55" creationId="{4EE37C7D-A204-45F6-B560-6786BEE56893}"/>
          </ac:spMkLst>
        </pc:spChg>
        <pc:spChg chg="add del mod">
          <ac:chgData name="高増　潔" userId="151964c3-78cd-4020-a226-814db5c6c8be" providerId="ADAL" clId="{35B72340-E21F-4A3C-ABC2-5A367D5486A6}" dt="2022-04-22T10:35:26.082" v="4298" actId="478"/>
          <ac:spMkLst>
            <pc:docMk/>
            <pc:sldMk cId="2569651422" sldId="881"/>
            <ac:spMk id="62" creationId="{C8333E3D-0F51-4805-951D-16499E96BE24}"/>
          </ac:spMkLst>
        </pc:spChg>
        <pc:spChg chg="add del mod">
          <ac:chgData name="高増　潔" userId="151964c3-78cd-4020-a226-814db5c6c8be" providerId="ADAL" clId="{35B72340-E21F-4A3C-ABC2-5A367D5486A6}" dt="2022-04-22T10:32:03.040" v="4272" actId="478"/>
          <ac:spMkLst>
            <pc:docMk/>
            <pc:sldMk cId="2569651422" sldId="881"/>
            <ac:spMk id="63" creationId="{C4BF0A45-EE48-4957-A372-FE4568665FCF}"/>
          </ac:spMkLst>
        </pc:spChg>
        <pc:spChg chg="add del mod">
          <ac:chgData name="高増　潔" userId="151964c3-78cd-4020-a226-814db5c6c8be" providerId="ADAL" clId="{35B72340-E21F-4A3C-ABC2-5A367D5486A6}" dt="2022-04-22T10:35:59.619" v="4304" actId="164"/>
          <ac:spMkLst>
            <pc:docMk/>
            <pc:sldMk cId="2569651422" sldId="881"/>
            <ac:spMk id="64" creationId="{E2B221EF-7748-42D3-8D9E-7E6FBA0C944D}"/>
          </ac:spMkLst>
        </pc:spChg>
        <pc:spChg chg="add del mod">
          <ac:chgData name="高増　潔" userId="151964c3-78cd-4020-a226-814db5c6c8be" providerId="ADAL" clId="{35B72340-E21F-4A3C-ABC2-5A367D5486A6}" dt="2022-04-22T10:35:59.619" v="4304" actId="164"/>
          <ac:spMkLst>
            <pc:docMk/>
            <pc:sldMk cId="2569651422" sldId="881"/>
            <ac:spMk id="65" creationId="{902AC47B-1B56-4BFC-A8CF-175669671390}"/>
          </ac:spMkLst>
        </pc:spChg>
        <pc:spChg chg="add del mod">
          <ac:chgData name="高増　潔" userId="151964c3-78cd-4020-a226-814db5c6c8be" providerId="ADAL" clId="{35B72340-E21F-4A3C-ABC2-5A367D5486A6}" dt="2022-04-22T10:35:59.619" v="4304" actId="164"/>
          <ac:spMkLst>
            <pc:docMk/>
            <pc:sldMk cId="2569651422" sldId="881"/>
            <ac:spMk id="66" creationId="{19BA057A-7B54-4C8F-963E-A34CC03C9BDB}"/>
          </ac:spMkLst>
        </pc:spChg>
        <pc:spChg chg="add del mod">
          <ac:chgData name="高増　潔" userId="151964c3-78cd-4020-a226-814db5c6c8be" providerId="ADAL" clId="{35B72340-E21F-4A3C-ABC2-5A367D5486A6}" dt="2022-04-22T10:35:59.619" v="4304" actId="164"/>
          <ac:spMkLst>
            <pc:docMk/>
            <pc:sldMk cId="2569651422" sldId="881"/>
            <ac:spMk id="67" creationId="{B0387175-51D9-461D-9757-360A7A5469D9}"/>
          </ac:spMkLst>
        </pc:spChg>
        <pc:spChg chg="add del">
          <ac:chgData name="高増　潔" userId="151964c3-78cd-4020-a226-814db5c6c8be" providerId="ADAL" clId="{35B72340-E21F-4A3C-ABC2-5A367D5486A6}" dt="2022-04-22T10:34:03.994" v="4286"/>
          <ac:spMkLst>
            <pc:docMk/>
            <pc:sldMk cId="2569651422" sldId="881"/>
            <ac:spMk id="68" creationId="{655C64D5-9248-4B55-B67D-F6744F5314F8}"/>
          </ac:spMkLst>
        </pc:spChg>
        <pc:spChg chg="add mod">
          <ac:chgData name="高増　潔" userId="151964c3-78cd-4020-a226-814db5c6c8be" providerId="ADAL" clId="{35B72340-E21F-4A3C-ABC2-5A367D5486A6}" dt="2022-04-22T10:35:59.619" v="4304" actId="164"/>
          <ac:spMkLst>
            <pc:docMk/>
            <pc:sldMk cId="2569651422" sldId="881"/>
            <ac:spMk id="69" creationId="{CC6F0184-CF98-40B2-91AE-0A7404142837}"/>
          </ac:spMkLst>
        </pc:spChg>
        <pc:spChg chg="add mod">
          <ac:chgData name="高増　潔" userId="151964c3-78cd-4020-a226-814db5c6c8be" providerId="ADAL" clId="{35B72340-E21F-4A3C-ABC2-5A367D5486A6}" dt="2022-04-22T10:35:59.619" v="4304" actId="164"/>
          <ac:spMkLst>
            <pc:docMk/>
            <pc:sldMk cId="2569651422" sldId="881"/>
            <ac:spMk id="70" creationId="{D4F89FE6-BEFB-4444-A098-0B17C920CCA4}"/>
          </ac:spMkLst>
        </pc:spChg>
        <pc:spChg chg="add mod">
          <ac:chgData name="高増　潔" userId="151964c3-78cd-4020-a226-814db5c6c8be" providerId="ADAL" clId="{35B72340-E21F-4A3C-ABC2-5A367D5486A6}" dt="2022-04-22T10:35:59.619" v="4304" actId="164"/>
          <ac:spMkLst>
            <pc:docMk/>
            <pc:sldMk cId="2569651422" sldId="881"/>
            <ac:spMk id="71" creationId="{604DBD7C-6BBE-4216-BB7F-BF139193FB7F}"/>
          </ac:spMkLst>
        </pc:spChg>
        <pc:spChg chg="add mod">
          <ac:chgData name="高増　潔" userId="151964c3-78cd-4020-a226-814db5c6c8be" providerId="ADAL" clId="{35B72340-E21F-4A3C-ABC2-5A367D5486A6}" dt="2022-04-23T10:51:06.644" v="12465" actId="1076"/>
          <ac:spMkLst>
            <pc:docMk/>
            <pc:sldMk cId="2569651422" sldId="881"/>
            <ac:spMk id="95" creationId="{D5A3E2C9-2918-4739-953B-BE69DCFC9CF4}"/>
          </ac:spMkLst>
        </pc:spChg>
        <pc:spChg chg="add mod">
          <ac:chgData name="高増　潔" userId="151964c3-78cd-4020-a226-814db5c6c8be" providerId="ADAL" clId="{35B72340-E21F-4A3C-ABC2-5A367D5486A6}" dt="2022-04-23T10:51:06.644" v="12465" actId="1076"/>
          <ac:spMkLst>
            <pc:docMk/>
            <pc:sldMk cId="2569651422" sldId="881"/>
            <ac:spMk id="101" creationId="{90BCB593-5AA4-41CE-91CB-F005F7FF0A4E}"/>
          </ac:spMkLst>
        </pc:spChg>
        <pc:spChg chg="add mod">
          <ac:chgData name="高増　潔" userId="151964c3-78cd-4020-a226-814db5c6c8be" providerId="ADAL" clId="{35B72340-E21F-4A3C-ABC2-5A367D5486A6}" dt="2022-04-23T10:51:06.644" v="12465" actId="1076"/>
          <ac:spMkLst>
            <pc:docMk/>
            <pc:sldMk cId="2569651422" sldId="881"/>
            <ac:spMk id="102" creationId="{93026E36-94A8-4B13-A689-F2D59FB654E8}"/>
          </ac:spMkLst>
        </pc:spChg>
        <pc:spChg chg="add mod">
          <ac:chgData name="高増　潔" userId="151964c3-78cd-4020-a226-814db5c6c8be" providerId="ADAL" clId="{35B72340-E21F-4A3C-ABC2-5A367D5486A6}" dt="2022-04-23T10:51:06.644" v="12465" actId="1076"/>
          <ac:spMkLst>
            <pc:docMk/>
            <pc:sldMk cId="2569651422" sldId="881"/>
            <ac:spMk id="103" creationId="{5527F169-B374-46AC-9B61-5ABC83250DF9}"/>
          </ac:spMkLst>
        </pc:spChg>
        <pc:spChg chg="add del mod">
          <ac:chgData name="高増　潔" userId="151964c3-78cd-4020-a226-814db5c6c8be" providerId="ADAL" clId="{35B72340-E21F-4A3C-ABC2-5A367D5486A6}" dt="2022-04-22T13:18:15.053" v="4836" actId="478"/>
          <ac:spMkLst>
            <pc:docMk/>
            <pc:sldMk cId="2569651422" sldId="881"/>
            <ac:spMk id="109" creationId="{156C7D73-9D65-4E2B-8FF1-D4041F3A05B9}"/>
          </ac:spMkLst>
        </pc:spChg>
        <pc:spChg chg="add mod">
          <ac:chgData name="高増　潔" userId="151964c3-78cd-4020-a226-814db5c6c8be" providerId="ADAL" clId="{35B72340-E21F-4A3C-ABC2-5A367D5486A6}" dt="2022-04-22T13:17:36.619" v="4830" actId="164"/>
          <ac:spMkLst>
            <pc:docMk/>
            <pc:sldMk cId="2569651422" sldId="881"/>
            <ac:spMk id="115" creationId="{39FB630B-4C38-49C0-835B-0BBAB1A31572}"/>
          </ac:spMkLst>
        </pc:spChg>
        <pc:spChg chg="add mod">
          <ac:chgData name="高増　潔" userId="151964c3-78cd-4020-a226-814db5c6c8be" providerId="ADAL" clId="{35B72340-E21F-4A3C-ABC2-5A367D5486A6}" dt="2022-04-23T10:51:06.644" v="12465" actId="1076"/>
          <ac:spMkLst>
            <pc:docMk/>
            <pc:sldMk cId="2569651422" sldId="881"/>
            <ac:spMk id="119" creationId="{0F052BCD-C057-4C84-99C3-BC96A9F2171F}"/>
          </ac:spMkLst>
        </pc:spChg>
        <pc:spChg chg="add mod">
          <ac:chgData name="高増　潔" userId="151964c3-78cd-4020-a226-814db5c6c8be" providerId="ADAL" clId="{35B72340-E21F-4A3C-ABC2-5A367D5486A6}" dt="2022-04-22T13:25:14.636" v="5149" actId="12789"/>
          <ac:spMkLst>
            <pc:docMk/>
            <pc:sldMk cId="2569651422" sldId="881"/>
            <ac:spMk id="120" creationId="{4C3699CA-4655-4B9C-8979-153C1847BD07}"/>
          </ac:spMkLst>
        </pc:spChg>
        <pc:spChg chg="add mod">
          <ac:chgData name="高増　潔" userId="151964c3-78cd-4020-a226-814db5c6c8be" providerId="ADAL" clId="{35B72340-E21F-4A3C-ABC2-5A367D5486A6}" dt="2022-04-22T13:24:24.724" v="5101" actId="12789"/>
          <ac:spMkLst>
            <pc:docMk/>
            <pc:sldMk cId="2569651422" sldId="881"/>
            <ac:spMk id="121" creationId="{6232F17F-6751-4BE9-B90A-49DC4D31FDA3}"/>
          </ac:spMkLst>
        </pc:spChg>
        <pc:spChg chg="add mod">
          <ac:chgData name="高増　潔" userId="151964c3-78cd-4020-a226-814db5c6c8be" providerId="ADAL" clId="{35B72340-E21F-4A3C-ABC2-5A367D5486A6}" dt="2022-04-23T10:51:00.299" v="12464" actId="1076"/>
          <ac:spMkLst>
            <pc:docMk/>
            <pc:sldMk cId="2569651422" sldId="881"/>
            <ac:spMk id="122" creationId="{F85C60E7-054A-4254-920A-F06F1DEE1354}"/>
          </ac:spMkLst>
        </pc:spChg>
        <pc:grpChg chg="add del mod">
          <ac:chgData name="高増　潔" userId="151964c3-78cd-4020-a226-814db5c6c8be" providerId="ADAL" clId="{35B72340-E21F-4A3C-ABC2-5A367D5486A6}" dt="2022-04-22T10:36:19.417" v="4309" actId="478"/>
          <ac:grpSpMkLst>
            <pc:docMk/>
            <pc:sldMk cId="2569651422" sldId="881"/>
            <ac:grpSpMk id="72" creationId="{EC396B73-B270-4BB0-98D5-F6AD4663883F}"/>
          </ac:grpSpMkLst>
        </pc:grpChg>
        <pc:grpChg chg="add mod ord">
          <ac:chgData name="高増　潔" userId="151964c3-78cd-4020-a226-814db5c6c8be" providerId="ADAL" clId="{35B72340-E21F-4A3C-ABC2-5A367D5486A6}" dt="2022-04-23T10:51:06.644" v="12465" actId="1076"/>
          <ac:grpSpMkLst>
            <pc:docMk/>
            <pc:sldMk cId="2569651422" sldId="881"/>
            <ac:grpSpMk id="116" creationId="{EC34EA74-EDB5-4DB1-9109-054693BBA09E}"/>
          </ac:grpSpMkLst>
        </pc:grpChg>
        <pc:picChg chg="add del mod">
          <ac:chgData name="高増　潔" userId="151964c3-78cd-4020-a226-814db5c6c8be" providerId="ADAL" clId="{35B72340-E21F-4A3C-ABC2-5A367D5486A6}" dt="2022-04-22T10:28:27.076" v="4221" actId="478"/>
          <ac:picMkLst>
            <pc:docMk/>
            <pc:sldMk cId="2569651422" sldId="881"/>
            <ac:picMk id="7" creationId="{80774D26-7AD7-429C-BB0C-63394AAD7A2E}"/>
          </ac:picMkLst>
        </pc:picChg>
        <pc:picChg chg="add del mod ord modCrop">
          <ac:chgData name="高増　潔" userId="151964c3-78cd-4020-a226-814db5c6c8be" providerId="ADAL" clId="{35B72340-E21F-4A3C-ABC2-5A367D5486A6}" dt="2022-04-22T12:52:58.537" v="4427" actId="21"/>
          <ac:picMkLst>
            <pc:docMk/>
            <pc:sldMk cId="2569651422" sldId="881"/>
            <ac:picMk id="73" creationId="{86EEAEBF-AA13-4996-94DE-74B8E1315488}"/>
          </ac:picMkLst>
        </pc:picChg>
        <pc:picChg chg="del mod">
          <ac:chgData name="高増　潔" userId="151964c3-78cd-4020-a226-814db5c6c8be" providerId="ADAL" clId="{35B72340-E21F-4A3C-ABC2-5A367D5486A6}" dt="2022-04-22T12:52:58.537" v="4427" actId="21"/>
          <ac:picMkLst>
            <pc:docMk/>
            <pc:sldMk cId="2569651422" sldId="881"/>
            <ac:picMk id="74" creationId="{A02DECE6-AA05-44BE-837C-04263DCB4E5D}"/>
          </ac:picMkLst>
        </pc:picChg>
        <pc:picChg chg="del mod">
          <ac:chgData name="高増　潔" userId="151964c3-78cd-4020-a226-814db5c6c8be" providerId="ADAL" clId="{35B72340-E21F-4A3C-ABC2-5A367D5486A6}" dt="2022-04-22T13:14:26.528" v="4805" actId="478"/>
          <ac:picMkLst>
            <pc:docMk/>
            <pc:sldMk cId="2569651422" sldId="881"/>
            <ac:picMk id="75" creationId="{2236A104-EF57-461F-AA09-CAAB34AAA050}"/>
          </ac:picMkLst>
        </pc:picChg>
        <pc:picChg chg="del">
          <ac:chgData name="高増　潔" userId="151964c3-78cd-4020-a226-814db5c6c8be" providerId="ADAL" clId="{35B72340-E21F-4A3C-ABC2-5A367D5486A6}" dt="2022-04-22T13:14:09.037" v="4804"/>
          <ac:picMkLst>
            <pc:docMk/>
            <pc:sldMk cId="2569651422" sldId="881"/>
            <ac:picMk id="112" creationId="{D53FB1F7-32AB-4A8E-8D13-AC034D09457B}"/>
          </ac:picMkLst>
        </pc:picChg>
        <pc:picChg chg="mod ord">
          <ac:chgData name="高増　潔" userId="151964c3-78cd-4020-a226-814db5c6c8be" providerId="ADAL" clId="{35B72340-E21F-4A3C-ABC2-5A367D5486A6}" dt="2022-04-23T10:51:06.644" v="12465" actId="1076"/>
          <ac:picMkLst>
            <pc:docMk/>
            <pc:sldMk cId="2569651422" sldId="881"/>
            <ac:picMk id="113" creationId="{58280290-1B0F-4E32-A6C6-146D1073CC1A}"/>
          </ac:picMkLst>
        </pc:picChg>
        <pc:picChg chg="mod modCrop">
          <ac:chgData name="高増　潔" userId="151964c3-78cd-4020-a226-814db5c6c8be" providerId="ADAL" clId="{35B72340-E21F-4A3C-ABC2-5A367D5486A6}" dt="2022-04-22T13:17:36.619" v="4830" actId="164"/>
          <ac:picMkLst>
            <pc:docMk/>
            <pc:sldMk cId="2569651422" sldId="881"/>
            <ac:picMk id="114" creationId="{84A199DC-7763-4158-97A9-B08F8F9EE5F9}"/>
          </ac:picMkLst>
        </pc:picChg>
        <pc:cxnChg chg="add del mod">
          <ac:chgData name="高増　潔" userId="151964c3-78cd-4020-a226-814db5c6c8be" providerId="ADAL" clId="{35B72340-E21F-4A3C-ABC2-5A367D5486A6}" dt="2022-04-22T10:23:02.153" v="4062" actId="478"/>
          <ac:cxnSpMkLst>
            <pc:docMk/>
            <pc:sldMk cId="2569651422" sldId="881"/>
            <ac:cxnSpMk id="16" creationId="{676DD47C-3F1B-48C1-BBB0-1C3F9512050F}"/>
          </ac:cxnSpMkLst>
        </pc:cxnChg>
        <pc:cxnChg chg="add mod">
          <ac:chgData name="高増　潔" userId="151964c3-78cd-4020-a226-814db5c6c8be" providerId="ADAL" clId="{35B72340-E21F-4A3C-ABC2-5A367D5486A6}" dt="2022-04-22T13:22:58.724" v="5036" actId="1036"/>
          <ac:cxnSpMkLst>
            <pc:docMk/>
            <pc:sldMk cId="2569651422" sldId="881"/>
            <ac:cxnSpMk id="18" creationId="{8A26580B-4783-44AF-ACE8-7FC5B11F8824}"/>
          </ac:cxnSpMkLst>
        </pc:cxnChg>
        <pc:cxnChg chg="add mod">
          <ac:chgData name="高増　潔" userId="151964c3-78cd-4020-a226-814db5c6c8be" providerId="ADAL" clId="{35B72340-E21F-4A3C-ABC2-5A367D5486A6}" dt="2022-04-22T13:22:58.724" v="5036" actId="1036"/>
          <ac:cxnSpMkLst>
            <pc:docMk/>
            <pc:sldMk cId="2569651422" sldId="881"/>
            <ac:cxnSpMk id="25" creationId="{0BDB90DF-E2EE-42FF-BEA6-CF8A64C34CA6}"/>
          </ac:cxnSpMkLst>
        </pc:cxnChg>
        <pc:cxnChg chg="add del mod">
          <ac:chgData name="高増　潔" userId="151964c3-78cd-4020-a226-814db5c6c8be" providerId="ADAL" clId="{35B72340-E21F-4A3C-ABC2-5A367D5486A6}" dt="2022-04-22T10:22:46.457" v="4059" actId="478"/>
          <ac:cxnSpMkLst>
            <pc:docMk/>
            <pc:sldMk cId="2569651422" sldId="881"/>
            <ac:cxnSpMk id="30" creationId="{13028DB8-0BC0-4738-8797-77AFFFFDECFB}"/>
          </ac:cxnSpMkLst>
        </pc:cxnChg>
        <pc:cxnChg chg="add mod">
          <ac:chgData name="高増　潔" userId="151964c3-78cd-4020-a226-814db5c6c8be" providerId="ADAL" clId="{35B72340-E21F-4A3C-ABC2-5A367D5486A6}" dt="2022-04-22T13:22:58.724" v="5036" actId="1036"/>
          <ac:cxnSpMkLst>
            <pc:docMk/>
            <pc:sldMk cId="2569651422" sldId="881"/>
            <ac:cxnSpMk id="31" creationId="{A53A6C57-F587-468B-A6A0-4F07D35116E6}"/>
          </ac:cxnSpMkLst>
        </pc:cxnChg>
        <pc:cxnChg chg="add del mod">
          <ac:chgData name="高増　潔" userId="151964c3-78cd-4020-a226-814db5c6c8be" providerId="ADAL" clId="{35B72340-E21F-4A3C-ABC2-5A367D5486A6}" dt="2022-04-22T10:23:50.506" v="4082" actId="478"/>
          <ac:cxnSpMkLst>
            <pc:docMk/>
            <pc:sldMk cId="2569651422" sldId="881"/>
            <ac:cxnSpMk id="32" creationId="{5C5A2559-7A95-4D56-A803-3021D229B608}"/>
          </ac:cxnSpMkLst>
        </pc:cxnChg>
        <pc:cxnChg chg="add mod">
          <ac:chgData name="高増　潔" userId="151964c3-78cd-4020-a226-814db5c6c8be" providerId="ADAL" clId="{35B72340-E21F-4A3C-ABC2-5A367D5486A6}" dt="2022-04-22T13:22:58.724" v="5036" actId="1036"/>
          <ac:cxnSpMkLst>
            <pc:docMk/>
            <pc:sldMk cId="2569651422" sldId="881"/>
            <ac:cxnSpMk id="33" creationId="{3916F8D3-D56E-42A5-87D5-247972C0586F}"/>
          </ac:cxnSpMkLst>
        </pc:cxnChg>
        <pc:cxnChg chg="add del mod">
          <ac:chgData name="高増　潔" userId="151964c3-78cd-4020-a226-814db5c6c8be" providerId="ADAL" clId="{35B72340-E21F-4A3C-ABC2-5A367D5486A6}" dt="2022-04-22T10:10:46.562" v="3832" actId="478"/>
          <ac:cxnSpMkLst>
            <pc:docMk/>
            <pc:sldMk cId="2569651422" sldId="881"/>
            <ac:cxnSpMk id="34" creationId="{0DEF33E9-0489-4DC7-804B-776579AFBD09}"/>
          </ac:cxnSpMkLst>
        </pc:cxnChg>
        <pc:cxnChg chg="add mod">
          <ac:chgData name="高増　潔" userId="151964c3-78cd-4020-a226-814db5c6c8be" providerId="ADAL" clId="{35B72340-E21F-4A3C-ABC2-5A367D5486A6}" dt="2022-04-22T13:22:58.724" v="5036" actId="1036"/>
          <ac:cxnSpMkLst>
            <pc:docMk/>
            <pc:sldMk cId="2569651422" sldId="881"/>
            <ac:cxnSpMk id="35" creationId="{4CE5F705-2A5F-4445-A4ED-4B4AC6144F9D}"/>
          </ac:cxnSpMkLst>
        </pc:cxnChg>
        <pc:cxnChg chg="add del mod">
          <ac:chgData name="高増　潔" userId="151964c3-78cd-4020-a226-814db5c6c8be" providerId="ADAL" clId="{35B72340-E21F-4A3C-ABC2-5A367D5486A6}" dt="2022-04-22T10:10:45.828" v="3831" actId="478"/>
          <ac:cxnSpMkLst>
            <pc:docMk/>
            <pc:sldMk cId="2569651422" sldId="881"/>
            <ac:cxnSpMk id="38" creationId="{929F5FC2-752A-4B6E-AB8A-816FEF47F7C5}"/>
          </ac:cxnSpMkLst>
        </pc:cxnChg>
        <pc:cxnChg chg="add mod">
          <ac:chgData name="高増　潔" userId="151964c3-78cd-4020-a226-814db5c6c8be" providerId="ADAL" clId="{35B72340-E21F-4A3C-ABC2-5A367D5486A6}" dt="2022-04-22T13:22:58.724" v="5036" actId="1036"/>
          <ac:cxnSpMkLst>
            <pc:docMk/>
            <pc:sldMk cId="2569651422" sldId="881"/>
            <ac:cxnSpMk id="39" creationId="{76DB6D28-8929-4C74-A0B9-C6A2DBB08468}"/>
          </ac:cxnSpMkLst>
        </pc:cxnChg>
        <pc:cxnChg chg="add mod">
          <ac:chgData name="高増　潔" userId="151964c3-78cd-4020-a226-814db5c6c8be" providerId="ADAL" clId="{35B72340-E21F-4A3C-ABC2-5A367D5486A6}" dt="2022-04-22T13:22:58.724" v="5036" actId="1036"/>
          <ac:cxnSpMkLst>
            <pc:docMk/>
            <pc:sldMk cId="2569651422" sldId="881"/>
            <ac:cxnSpMk id="42" creationId="{7797A033-5C58-4611-8A01-11E1A4C9FDAB}"/>
          </ac:cxnSpMkLst>
        </pc:cxnChg>
        <pc:cxnChg chg="add mod">
          <ac:chgData name="高増　潔" userId="151964c3-78cd-4020-a226-814db5c6c8be" providerId="ADAL" clId="{35B72340-E21F-4A3C-ABC2-5A367D5486A6}" dt="2022-04-22T13:22:58.724" v="5036" actId="1036"/>
          <ac:cxnSpMkLst>
            <pc:docMk/>
            <pc:sldMk cId="2569651422" sldId="881"/>
            <ac:cxnSpMk id="44" creationId="{9A8638CF-D15D-48F6-9AC8-8255FAF8848F}"/>
          </ac:cxnSpMkLst>
        </pc:cxnChg>
        <pc:cxnChg chg="add mod">
          <ac:chgData name="高増　潔" userId="151964c3-78cd-4020-a226-814db5c6c8be" providerId="ADAL" clId="{35B72340-E21F-4A3C-ABC2-5A367D5486A6}" dt="2022-04-22T13:22:58.724" v="5036" actId="1036"/>
          <ac:cxnSpMkLst>
            <pc:docMk/>
            <pc:sldMk cId="2569651422" sldId="881"/>
            <ac:cxnSpMk id="46" creationId="{8C6FC778-E17C-4B43-992F-27E22473611A}"/>
          </ac:cxnSpMkLst>
        </pc:cxnChg>
        <pc:cxnChg chg="add mod">
          <ac:chgData name="高増　潔" userId="151964c3-78cd-4020-a226-814db5c6c8be" providerId="ADAL" clId="{35B72340-E21F-4A3C-ABC2-5A367D5486A6}" dt="2022-04-22T13:22:58.724" v="5036" actId="1036"/>
          <ac:cxnSpMkLst>
            <pc:docMk/>
            <pc:sldMk cId="2569651422" sldId="881"/>
            <ac:cxnSpMk id="49" creationId="{33E9BB51-BC15-4F60-B2E5-4DF25EB357BB}"/>
          </ac:cxnSpMkLst>
        </pc:cxnChg>
        <pc:cxnChg chg="add mod ord">
          <ac:chgData name="高増　潔" userId="151964c3-78cd-4020-a226-814db5c6c8be" providerId="ADAL" clId="{35B72340-E21F-4A3C-ABC2-5A367D5486A6}" dt="2022-04-22T13:22:58.724" v="5036" actId="1036"/>
          <ac:cxnSpMkLst>
            <pc:docMk/>
            <pc:sldMk cId="2569651422" sldId="881"/>
            <ac:cxnSpMk id="52" creationId="{D01E14CF-178A-405C-9EA0-1D150FFDF57B}"/>
          </ac:cxnSpMkLst>
        </pc:cxnChg>
        <pc:cxnChg chg="add del mod ord">
          <ac:chgData name="高増　潔" userId="151964c3-78cd-4020-a226-814db5c6c8be" providerId="ADAL" clId="{35B72340-E21F-4A3C-ABC2-5A367D5486A6}" dt="2022-04-22T10:22:45.567" v="4058" actId="478"/>
          <ac:cxnSpMkLst>
            <pc:docMk/>
            <pc:sldMk cId="2569651422" sldId="881"/>
            <ac:cxnSpMk id="53" creationId="{34E3BBB1-A1E4-4187-B01B-D4E6B0A81740}"/>
          </ac:cxnSpMkLst>
        </pc:cxnChg>
        <pc:cxnChg chg="add mod ord">
          <ac:chgData name="高増　潔" userId="151964c3-78cd-4020-a226-814db5c6c8be" providerId="ADAL" clId="{35B72340-E21F-4A3C-ABC2-5A367D5486A6}" dt="2022-04-22T13:22:58.724" v="5036" actId="1036"/>
          <ac:cxnSpMkLst>
            <pc:docMk/>
            <pc:sldMk cId="2569651422" sldId="881"/>
            <ac:cxnSpMk id="54" creationId="{95195349-57E3-4C29-A062-513FCA0B4874}"/>
          </ac:cxnSpMkLst>
        </pc:cxnChg>
        <pc:cxnChg chg="add mod">
          <ac:chgData name="高増　潔" userId="151964c3-78cd-4020-a226-814db5c6c8be" providerId="ADAL" clId="{35B72340-E21F-4A3C-ABC2-5A367D5486A6}" dt="2022-04-23T10:51:06.644" v="12465" actId="1076"/>
          <ac:cxnSpMkLst>
            <pc:docMk/>
            <pc:sldMk cId="2569651422" sldId="881"/>
            <ac:cxnSpMk id="76" creationId="{63DE91B5-4CFD-4DDD-8783-1F16FA59FFE8}"/>
          </ac:cxnSpMkLst>
        </pc:cxnChg>
        <pc:cxnChg chg="add mod">
          <ac:chgData name="高増　潔" userId="151964c3-78cd-4020-a226-814db5c6c8be" providerId="ADAL" clId="{35B72340-E21F-4A3C-ABC2-5A367D5486A6}" dt="2022-04-23T10:51:06.644" v="12465" actId="1076"/>
          <ac:cxnSpMkLst>
            <pc:docMk/>
            <pc:sldMk cId="2569651422" sldId="881"/>
            <ac:cxnSpMk id="78" creationId="{6BD4A6B8-BCAB-4919-976B-C748664730A3}"/>
          </ac:cxnSpMkLst>
        </pc:cxnChg>
        <pc:cxnChg chg="add mod">
          <ac:chgData name="高増　潔" userId="151964c3-78cd-4020-a226-814db5c6c8be" providerId="ADAL" clId="{35B72340-E21F-4A3C-ABC2-5A367D5486A6}" dt="2022-04-23T10:51:06.644" v="12465" actId="1076"/>
          <ac:cxnSpMkLst>
            <pc:docMk/>
            <pc:sldMk cId="2569651422" sldId="881"/>
            <ac:cxnSpMk id="80" creationId="{A8D7490B-D63D-4991-AB2B-A17FD9E300F2}"/>
          </ac:cxnSpMkLst>
        </pc:cxnChg>
        <pc:cxnChg chg="add mod">
          <ac:chgData name="高増　潔" userId="151964c3-78cd-4020-a226-814db5c6c8be" providerId="ADAL" clId="{35B72340-E21F-4A3C-ABC2-5A367D5486A6}" dt="2022-04-23T10:51:06.644" v="12465" actId="1076"/>
          <ac:cxnSpMkLst>
            <pc:docMk/>
            <pc:sldMk cId="2569651422" sldId="881"/>
            <ac:cxnSpMk id="85" creationId="{BA9D2356-945D-4A33-B830-870E53637796}"/>
          </ac:cxnSpMkLst>
        </pc:cxnChg>
        <pc:cxnChg chg="add mod">
          <ac:chgData name="高増　潔" userId="151964c3-78cd-4020-a226-814db5c6c8be" providerId="ADAL" clId="{35B72340-E21F-4A3C-ABC2-5A367D5486A6}" dt="2022-04-23T10:51:06.644" v="12465" actId="1076"/>
          <ac:cxnSpMkLst>
            <pc:docMk/>
            <pc:sldMk cId="2569651422" sldId="881"/>
            <ac:cxnSpMk id="86" creationId="{BBD9CD4C-F77B-497B-A61F-2D297E606FFB}"/>
          </ac:cxnSpMkLst>
        </pc:cxnChg>
        <pc:cxnChg chg="add mod">
          <ac:chgData name="高増　潔" userId="151964c3-78cd-4020-a226-814db5c6c8be" providerId="ADAL" clId="{35B72340-E21F-4A3C-ABC2-5A367D5486A6}" dt="2022-04-23T10:51:06.644" v="12465" actId="1076"/>
          <ac:cxnSpMkLst>
            <pc:docMk/>
            <pc:sldMk cId="2569651422" sldId="881"/>
            <ac:cxnSpMk id="87" creationId="{E73C54CB-0EA8-4EF3-AC8D-C0F896502864}"/>
          </ac:cxnSpMkLst>
        </pc:cxnChg>
        <pc:cxnChg chg="add mod">
          <ac:chgData name="高増　潔" userId="151964c3-78cd-4020-a226-814db5c6c8be" providerId="ADAL" clId="{35B72340-E21F-4A3C-ABC2-5A367D5486A6}" dt="2022-04-23T10:51:06.644" v="12465" actId="1076"/>
          <ac:cxnSpMkLst>
            <pc:docMk/>
            <pc:sldMk cId="2569651422" sldId="881"/>
            <ac:cxnSpMk id="94" creationId="{EBA2F28B-B31C-4DA1-B640-F9651F3DD1F6}"/>
          </ac:cxnSpMkLst>
        </pc:cxnChg>
        <pc:cxnChg chg="add mod">
          <ac:chgData name="高増　潔" userId="151964c3-78cd-4020-a226-814db5c6c8be" providerId="ADAL" clId="{35B72340-E21F-4A3C-ABC2-5A367D5486A6}" dt="2022-04-23T10:51:06.644" v="12465" actId="1076"/>
          <ac:cxnSpMkLst>
            <pc:docMk/>
            <pc:sldMk cId="2569651422" sldId="881"/>
            <ac:cxnSpMk id="105" creationId="{6890339C-C7ED-4285-8FDA-532F3DD7348C}"/>
          </ac:cxnSpMkLst>
        </pc:cxnChg>
      </pc:sldChg>
      <pc:sldChg chg="del">
        <pc:chgData name="高増　潔" userId="151964c3-78cd-4020-a226-814db5c6c8be" providerId="ADAL" clId="{35B72340-E21F-4A3C-ABC2-5A367D5486A6}" dt="2022-04-26T09:01:47.368" v="13939" actId="47"/>
        <pc:sldMkLst>
          <pc:docMk/>
          <pc:sldMk cId="248919397" sldId="882"/>
        </pc:sldMkLst>
      </pc:sldChg>
      <pc:sldChg chg="modSp del mod">
        <pc:chgData name="高増　潔" userId="151964c3-78cd-4020-a226-814db5c6c8be" providerId="ADAL" clId="{35B72340-E21F-4A3C-ABC2-5A367D5486A6}" dt="2022-04-26T09:01:47.368" v="13939" actId="47"/>
        <pc:sldMkLst>
          <pc:docMk/>
          <pc:sldMk cId="1723887636" sldId="883"/>
        </pc:sldMkLst>
        <pc:spChg chg="mod">
          <ac:chgData name="高増　潔" userId="151964c3-78cd-4020-a226-814db5c6c8be" providerId="ADAL" clId="{35B72340-E21F-4A3C-ABC2-5A367D5486A6}" dt="2022-04-23T11:59:44.574" v="13708"/>
          <ac:spMkLst>
            <pc:docMk/>
            <pc:sldMk cId="1723887636" sldId="883"/>
            <ac:spMk id="2" creationId="{0C85271A-26D8-4429-B2C9-786309220DA6}"/>
          </ac:spMkLst>
        </pc:spChg>
        <pc:picChg chg="mod">
          <ac:chgData name="高増　潔" userId="151964c3-78cd-4020-a226-814db5c6c8be" providerId="ADAL" clId="{35B72340-E21F-4A3C-ABC2-5A367D5486A6}" dt="2022-04-23T11:59:36.891" v="13681" actId="1076"/>
          <ac:picMkLst>
            <pc:docMk/>
            <pc:sldMk cId="1723887636" sldId="883"/>
            <ac:picMk id="2050" creationId="{30ACDD6E-031B-4A72-90EE-1E3739BE94FF}"/>
          </ac:picMkLst>
        </pc:picChg>
      </pc:sldChg>
      <pc:sldChg chg="delSp modSp del mod ord">
        <pc:chgData name="高増　潔" userId="151964c3-78cd-4020-a226-814db5c6c8be" providerId="ADAL" clId="{35B72340-E21F-4A3C-ABC2-5A367D5486A6}" dt="2022-04-26T09:01:47.368" v="13939" actId="47"/>
        <pc:sldMkLst>
          <pc:docMk/>
          <pc:sldMk cId="600832033" sldId="884"/>
        </pc:sldMkLst>
        <pc:spChg chg="mod">
          <ac:chgData name="高増　潔" userId="151964c3-78cd-4020-a226-814db5c6c8be" providerId="ADAL" clId="{35B72340-E21F-4A3C-ABC2-5A367D5486A6}" dt="2022-04-23T09:05:18.585" v="9405" actId="6549"/>
          <ac:spMkLst>
            <pc:docMk/>
            <pc:sldMk cId="600832033" sldId="884"/>
            <ac:spMk id="2" creationId="{E041A948-AB95-46FC-9385-D77A4BC1EF88}"/>
          </ac:spMkLst>
        </pc:spChg>
        <pc:picChg chg="del mod">
          <ac:chgData name="高増　潔" userId="151964c3-78cd-4020-a226-814db5c6c8be" providerId="ADAL" clId="{35B72340-E21F-4A3C-ABC2-5A367D5486A6}" dt="2022-04-23T09:03:22.342" v="9269" actId="478"/>
          <ac:picMkLst>
            <pc:docMk/>
            <pc:sldMk cId="600832033" sldId="884"/>
            <ac:picMk id="7" creationId="{010BB1AF-AA53-48A6-B691-687BDA6A39CE}"/>
          </ac:picMkLst>
        </pc:picChg>
        <pc:picChg chg="del mod">
          <ac:chgData name="高増　潔" userId="151964c3-78cd-4020-a226-814db5c6c8be" providerId="ADAL" clId="{35B72340-E21F-4A3C-ABC2-5A367D5486A6}" dt="2022-04-23T09:03:38.494" v="9273" actId="478"/>
          <ac:picMkLst>
            <pc:docMk/>
            <pc:sldMk cId="600832033" sldId="884"/>
            <ac:picMk id="8" creationId="{897D9920-C0B1-4891-86DF-6EB6A5C17A4D}"/>
          </ac:picMkLst>
        </pc:picChg>
        <pc:picChg chg="mod">
          <ac:chgData name="高増　潔" userId="151964c3-78cd-4020-a226-814db5c6c8be" providerId="ADAL" clId="{35B72340-E21F-4A3C-ABC2-5A367D5486A6}" dt="2022-04-23T09:05:40.200" v="9416" actId="1076"/>
          <ac:picMkLst>
            <pc:docMk/>
            <pc:sldMk cId="600832033" sldId="884"/>
            <ac:picMk id="9" creationId="{2DBA0856-5D99-46FF-A24B-8561503AD7D2}"/>
          </ac:picMkLst>
        </pc:picChg>
        <pc:picChg chg="mod">
          <ac:chgData name="高増　潔" userId="151964c3-78cd-4020-a226-814db5c6c8be" providerId="ADAL" clId="{35B72340-E21F-4A3C-ABC2-5A367D5486A6}" dt="2022-04-23T09:05:50.387" v="9423" actId="1076"/>
          <ac:picMkLst>
            <pc:docMk/>
            <pc:sldMk cId="600832033" sldId="884"/>
            <ac:picMk id="10" creationId="{C883576E-F745-405D-A3FE-16F9486DDC43}"/>
          </ac:picMkLst>
        </pc:picChg>
      </pc:sldChg>
      <pc:sldChg chg="addSp delSp modSp del mod ord modClrScheme chgLayout">
        <pc:chgData name="高増　潔" userId="151964c3-78cd-4020-a226-814db5c6c8be" providerId="ADAL" clId="{35B72340-E21F-4A3C-ABC2-5A367D5486A6}" dt="2022-04-26T09:01:47.368" v="13939" actId="47"/>
        <pc:sldMkLst>
          <pc:docMk/>
          <pc:sldMk cId="1833750018" sldId="885"/>
        </pc:sldMkLst>
        <pc:spChg chg="del">
          <ac:chgData name="高増　潔" userId="151964c3-78cd-4020-a226-814db5c6c8be" providerId="ADAL" clId="{35B72340-E21F-4A3C-ABC2-5A367D5486A6}" dt="2022-04-22T09:59:32.740" v="3532" actId="478"/>
          <ac:spMkLst>
            <pc:docMk/>
            <pc:sldMk cId="1833750018" sldId="885"/>
            <ac:spMk id="2" creationId="{A35A104E-8772-4ED1-AC80-BA7737CB35FD}"/>
          </ac:spMkLst>
        </pc:spChg>
        <pc:spChg chg="mod ord">
          <ac:chgData name="高増　潔" userId="151964c3-78cd-4020-a226-814db5c6c8be" providerId="ADAL" clId="{35B72340-E21F-4A3C-ABC2-5A367D5486A6}" dt="2022-04-23T00:30:53.202" v="6948"/>
          <ac:spMkLst>
            <pc:docMk/>
            <pc:sldMk cId="1833750018" sldId="885"/>
            <ac:spMk id="3" creationId="{6B405DE9-80EB-4F08-9925-D722E7FD2825}"/>
          </ac:spMkLst>
        </pc:spChg>
        <pc:spChg chg="mod ord">
          <ac:chgData name="高増　潔" userId="151964c3-78cd-4020-a226-814db5c6c8be" providerId="ADAL" clId="{35B72340-E21F-4A3C-ABC2-5A367D5486A6}" dt="2022-04-22T09:59:38.869" v="3533" actId="700"/>
          <ac:spMkLst>
            <pc:docMk/>
            <pc:sldMk cId="1833750018" sldId="885"/>
            <ac:spMk id="4" creationId="{253FB5C1-0A9E-45FF-BB06-2F7C57454C65}"/>
          </ac:spMkLst>
        </pc:spChg>
        <pc:spChg chg="mod ord">
          <ac:chgData name="高増　潔" userId="151964c3-78cd-4020-a226-814db5c6c8be" providerId="ADAL" clId="{35B72340-E21F-4A3C-ABC2-5A367D5486A6}" dt="2022-04-22T09:59:38.869" v="3533" actId="700"/>
          <ac:spMkLst>
            <pc:docMk/>
            <pc:sldMk cId="1833750018" sldId="885"/>
            <ac:spMk id="5" creationId="{C8C20593-6149-463F-B21B-E2BD9B3E3B03}"/>
          </ac:spMkLst>
        </pc:spChg>
        <pc:spChg chg="mod ord">
          <ac:chgData name="高増　潔" userId="151964c3-78cd-4020-a226-814db5c6c8be" providerId="ADAL" clId="{35B72340-E21F-4A3C-ABC2-5A367D5486A6}" dt="2022-04-22T09:59:38.869" v="3533" actId="700"/>
          <ac:spMkLst>
            <pc:docMk/>
            <pc:sldMk cId="1833750018" sldId="885"/>
            <ac:spMk id="6" creationId="{A89EF716-3A30-47DC-8E2F-DA0FEFBB3993}"/>
          </ac:spMkLst>
        </pc:spChg>
        <pc:spChg chg="mod">
          <ac:chgData name="高増　潔" userId="151964c3-78cd-4020-a226-814db5c6c8be" providerId="ADAL" clId="{35B72340-E21F-4A3C-ABC2-5A367D5486A6}" dt="2022-04-22T09:14:19.118" v="3028" actId="164"/>
          <ac:spMkLst>
            <pc:docMk/>
            <pc:sldMk cId="1833750018" sldId="885"/>
            <ac:spMk id="7" creationId="{14FDE172-3494-4198-9217-3EF146FCC5F8}"/>
          </ac:spMkLst>
        </pc:spChg>
        <pc:spChg chg="add mod">
          <ac:chgData name="高増　潔" userId="151964c3-78cd-4020-a226-814db5c6c8be" providerId="ADAL" clId="{35B72340-E21F-4A3C-ABC2-5A367D5486A6}" dt="2022-04-22T09:47:57.367" v="3286" actId="1076"/>
          <ac:spMkLst>
            <pc:docMk/>
            <pc:sldMk cId="1833750018" sldId="885"/>
            <ac:spMk id="12" creationId="{7D02B9F0-1AEA-4420-961F-F41FE81B449C}"/>
          </ac:spMkLst>
        </pc:spChg>
        <pc:spChg chg="add del mod">
          <ac:chgData name="高増　潔" userId="151964c3-78cd-4020-a226-814db5c6c8be" providerId="ADAL" clId="{35B72340-E21F-4A3C-ABC2-5A367D5486A6}" dt="2022-04-22T09:59:38.869" v="3533" actId="700"/>
          <ac:spMkLst>
            <pc:docMk/>
            <pc:sldMk cId="1833750018" sldId="885"/>
            <ac:spMk id="15" creationId="{9330690F-40E1-4D21-8F69-7C5AFF97F3AC}"/>
          </ac:spMkLst>
        </pc:spChg>
        <pc:spChg chg="mod">
          <ac:chgData name="高増　潔" userId="151964c3-78cd-4020-a226-814db5c6c8be" providerId="ADAL" clId="{35B72340-E21F-4A3C-ABC2-5A367D5486A6}" dt="2022-04-22T09:06:20.012" v="2941" actId="206"/>
          <ac:spMkLst>
            <pc:docMk/>
            <pc:sldMk cId="1833750018" sldId="885"/>
            <ac:spMk id="18" creationId="{C192337F-5738-4B53-9F8B-05A38F926714}"/>
          </ac:spMkLst>
        </pc:spChg>
        <pc:spChg chg="mod">
          <ac:chgData name="高増　潔" userId="151964c3-78cd-4020-a226-814db5c6c8be" providerId="ADAL" clId="{35B72340-E21F-4A3C-ABC2-5A367D5486A6}" dt="2022-04-22T09:06:20.012" v="2941" actId="206"/>
          <ac:spMkLst>
            <pc:docMk/>
            <pc:sldMk cId="1833750018" sldId="885"/>
            <ac:spMk id="19" creationId="{F6E316C2-CEA8-4780-AD56-330EA74BC341}"/>
          </ac:spMkLst>
        </pc:spChg>
        <pc:spChg chg="mod">
          <ac:chgData name="高増　潔" userId="151964c3-78cd-4020-a226-814db5c6c8be" providerId="ADAL" clId="{35B72340-E21F-4A3C-ABC2-5A367D5486A6}" dt="2022-04-22T09:04:32.818" v="2935" actId="207"/>
          <ac:spMkLst>
            <pc:docMk/>
            <pc:sldMk cId="1833750018" sldId="885"/>
            <ac:spMk id="21" creationId="{92B82A80-BD5F-41ED-91C3-B26113D143EF}"/>
          </ac:spMkLst>
        </pc:spChg>
        <pc:spChg chg="mod">
          <ac:chgData name="高増　潔" userId="151964c3-78cd-4020-a226-814db5c6c8be" providerId="ADAL" clId="{35B72340-E21F-4A3C-ABC2-5A367D5486A6}" dt="2022-04-22T09:14:19.118" v="3028" actId="164"/>
          <ac:spMkLst>
            <pc:docMk/>
            <pc:sldMk cId="1833750018" sldId="885"/>
            <ac:spMk id="24" creationId="{EB6B8256-CD8C-4808-A443-82582D5C25C3}"/>
          </ac:spMkLst>
        </pc:spChg>
        <pc:spChg chg="mod">
          <ac:chgData name="高増　潔" userId="151964c3-78cd-4020-a226-814db5c6c8be" providerId="ADAL" clId="{35B72340-E21F-4A3C-ABC2-5A367D5486A6}" dt="2022-04-22T09:06:20.012" v="2941" actId="206"/>
          <ac:spMkLst>
            <pc:docMk/>
            <pc:sldMk cId="1833750018" sldId="885"/>
            <ac:spMk id="25" creationId="{E5F9D5EE-C14D-4A69-B612-DCB09A703827}"/>
          </ac:spMkLst>
        </pc:spChg>
        <pc:spChg chg="mod">
          <ac:chgData name="高増　潔" userId="151964c3-78cd-4020-a226-814db5c6c8be" providerId="ADAL" clId="{35B72340-E21F-4A3C-ABC2-5A367D5486A6}" dt="2022-04-22T09:04:35.993" v="2936" actId="207"/>
          <ac:spMkLst>
            <pc:docMk/>
            <pc:sldMk cId="1833750018" sldId="885"/>
            <ac:spMk id="31" creationId="{98D32583-B3FB-4495-9AE4-35C4DE497B17}"/>
          </ac:spMkLst>
        </pc:spChg>
        <pc:spChg chg="add mod">
          <ac:chgData name="高増　潔" userId="151964c3-78cd-4020-a226-814db5c6c8be" providerId="ADAL" clId="{35B72340-E21F-4A3C-ABC2-5A367D5486A6}" dt="2022-04-22T09:14:09.727" v="3026" actId="164"/>
          <ac:spMkLst>
            <pc:docMk/>
            <pc:sldMk cId="1833750018" sldId="885"/>
            <ac:spMk id="33" creationId="{564BE82F-31D5-4B30-BBCE-FEA6BD8A94CD}"/>
          </ac:spMkLst>
        </pc:spChg>
        <pc:spChg chg="add mod">
          <ac:chgData name="高増　潔" userId="151964c3-78cd-4020-a226-814db5c6c8be" providerId="ADAL" clId="{35B72340-E21F-4A3C-ABC2-5A367D5486A6}" dt="2022-04-22T09:14:09.727" v="3026" actId="164"/>
          <ac:spMkLst>
            <pc:docMk/>
            <pc:sldMk cId="1833750018" sldId="885"/>
            <ac:spMk id="37" creationId="{068A99A7-A0C3-4FE1-A559-91210D0D293D}"/>
          </ac:spMkLst>
        </pc:spChg>
        <pc:spChg chg="mod">
          <ac:chgData name="高増　潔" userId="151964c3-78cd-4020-a226-814db5c6c8be" providerId="ADAL" clId="{35B72340-E21F-4A3C-ABC2-5A367D5486A6}" dt="2022-04-22T09:04:22.850" v="2933" actId="207"/>
          <ac:spMkLst>
            <pc:docMk/>
            <pc:sldMk cId="1833750018" sldId="885"/>
            <ac:spMk id="40" creationId="{0E407385-E0ED-412D-A874-83EF18D8870A}"/>
          </ac:spMkLst>
        </pc:spChg>
        <pc:spChg chg="mod">
          <ac:chgData name="高増　潔" userId="151964c3-78cd-4020-a226-814db5c6c8be" providerId="ADAL" clId="{35B72340-E21F-4A3C-ABC2-5A367D5486A6}" dt="2022-04-22T09:14:19.118" v="3028" actId="164"/>
          <ac:spMkLst>
            <pc:docMk/>
            <pc:sldMk cId="1833750018" sldId="885"/>
            <ac:spMk id="42" creationId="{4EE5B27C-D4CC-4FAF-ADB5-309607DBFD72}"/>
          </ac:spMkLst>
        </pc:spChg>
        <pc:spChg chg="mod">
          <ac:chgData name="高増　潔" userId="151964c3-78cd-4020-a226-814db5c6c8be" providerId="ADAL" clId="{35B72340-E21F-4A3C-ABC2-5A367D5486A6}" dt="2022-04-22T09:14:19.118" v="3028" actId="164"/>
          <ac:spMkLst>
            <pc:docMk/>
            <pc:sldMk cId="1833750018" sldId="885"/>
            <ac:spMk id="43" creationId="{F21B4CFC-A1A2-4E78-B01C-0D0BE520076F}"/>
          </ac:spMkLst>
        </pc:spChg>
        <pc:spChg chg="add mod">
          <ac:chgData name="高増　潔" userId="151964c3-78cd-4020-a226-814db5c6c8be" providerId="ADAL" clId="{35B72340-E21F-4A3C-ABC2-5A367D5486A6}" dt="2022-04-22T09:14:09.727" v="3026" actId="164"/>
          <ac:spMkLst>
            <pc:docMk/>
            <pc:sldMk cId="1833750018" sldId="885"/>
            <ac:spMk id="44" creationId="{A52BBB61-071B-409F-899B-E56C4B90391E}"/>
          </ac:spMkLst>
        </pc:spChg>
        <pc:spChg chg="add mod">
          <ac:chgData name="高増　潔" userId="151964c3-78cd-4020-a226-814db5c6c8be" providerId="ADAL" clId="{35B72340-E21F-4A3C-ABC2-5A367D5486A6}" dt="2022-04-22T09:14:09.727" v="3026" actId="164"/>
          <ac:spMkLst>
            <pc:docMk/>
            <pc:sldMk cId="1833750018" sldId="885"/>
            <ac:spMk id="47" creationId="{98B77DF9-F686-4F29-968B-0E6C4B007516}"/>
          </ac:spMkLst>
        </pc:spChg>
        <pc:spChg chg="mod">
          <ac:chgData name="高増　潔" userId="151964c3-78cd-4020-a226-814db5c6c8be" providerId="ADAL" clId="{35B72340-E21F-4A3C-ABC2-5A367D5486A6}" dt="2022-04-22T09:14:19.118" v="3028" actId="164"/>
          <ac:spMkLst>
            <pc:docMk/>
            <pc:sldMk cId="1833750018" sldId="885"/>
            <ac:spMk id="50" creationId="{AC57988B-2184-4F5D-94BB-54F8412D1D8F}"/>
          </ac:spMkLst>
        </pc:spChg>
        <pc:spChg chg="add mod">
          <ac:chgData name="高増　潔" userId="151964c3-78cd-4020-a226-814db5c6c8be" providerId="ADAL" clId="{35B72340-E21F-4A3C-ABC2-5A367D5486A6}" dt="2022-04-22T09:14:09.727" v="3026" actId="164"/>
          <ac:spMkLst>
            <pc:docMk/>
            <pc:sldMk cId="1833750018" sldId="885"/>
            <ac:spMk id="51" creationId="{31377BA9-06F1-484C-AD5B-1F583FADA5EA}"/>
          </ac:spMkLst>
        </pc:spChg>
        <pc:spChg chg="add mod">
          <ac:chgData name="高増　潔" userId="151964c3-78cd-4020-a226-814db5c6c8be" providerId="ADAL" clId="{35B72340-E21F-4A3C-ABC2-5A367D5486A6}" dt="2022-04-22T09:14:09.727" v="3026" actId="164"/>
          <ac:spMkLst>
            <pc:docMk/>
            <pc:sldMk cId="1833750018" sldId="885"/>
            <ac:spMk id="52" creationId="{4DB450B2-8217-4D77-9109-029243756624}"/>
          </ac:spMkLst>
        </pc:spChg>
        <pc:spChg chg="add mod">
          <ac:chgData name="高増　潔" userId="151964c3-78cd-4020-a226-814db5c6c8be" providerId="ADAL" clId="{35B72340-E21F-4A3C-ABC2-5A367D5486A6}" dt="2022-04-22T09:14:09.727" v="3026" actId="164"/>
          <ac:spMkLst>
            <pc:docMk/>
            <pc:sldMk cId="1833750018" sldId="885"/>
            <ac:spMk id="53" creationId="{E47990F9-01F3-45C7-8A25-C0B60C07462B}"/>
          </ac:spMkLst>
        </pc:spChg>
        <pc:spChg chg="mod">
          <ac:chgData name="高増　潔" userId="151964c3-78cd-4020-a226-814db5c6c8be" providerId="ADAL" clId="{35B72340-E21F-4A3C-ABC2-5A367D5486A6}" dt="2022-04-22T09:14:19.118" v="3028" actId="164"/>
          <ac:spMkLst>
            <pc:docMk/>
            <pc:sldMk cId="1833750018" sldId="885"/>
            <ac:spMk id="54" creationId="{E65D82D4-A99E-41CA-A6FD-88D8BF3A018F}"/>
          </ac:spMkLst>
        </pc:spChg>
        <pc:spChg chg="mod">
          <ac:chgData name="高増　潔" userId="151964c3-78cd-4020-a226-814db5c6c8be" providerId="ADAL" clId="{35B72340-E21F-4A3C-ABC2-5A367D5486A6}" dt="2022-04-22T09:14:19.118" v="3028" actId="164"/>
          <ac:spMkLst>
            <pc:docMk/>
            <pc:sldMk cId="1833750018" sldId="885"/>
            <ac:spMk id="56" creationId="{466AC9A0-BB55-4730-BA0F-B8DD64097B62}"/>
          </ac:spMkLst>
        </pc:spChg>
        <pc:spChg chg="add mod">
          <ac:chgData name="高増　潔" userId="151964c3-78cd-4020-a226-814db5c6c8be" providerId="ADAL" clId="{35B72340-E21F-4A3C-ABC2-5A367D5486A6}" dt="2022-04-22T09:13:56.803" v="3024" actId="164"/>
          <ac:spMkLst>
            <pc:docMk/>
            <pc:sldMk cId="1833750018" sldId="885"/>
            <ac:spMk id="57" creationId="{B7A90962-2614-4C3B-B6F9-C638B544D9D9}"/>
          </ac:spMkLst>
        </pc:spChg>
        <pc:spChg chg="add mod">
          <ac:chgData name="高増　潔" userId="151964c3-78cd-4020-a226-814db5c6c8be" providerId="ADAL" clId="{35B72340-E21F-4A3C-ABC2-5A367D5486A6}" dt="2022-04-22T09:13:56.803" v="3024" actId="164"/>
          <ac:spMkLst>
            <pc:docMk/>
            <pc:sldMk cId="1833750018" sldId="885"/>
            <ac:spMk id="58" creationId="{DC23A00A-634B-455F-B955-D4A33A810100}"/>
          </ac:spMkLst>
        </pc:spChg>
        <pc:spChg chg="add mod">
          <ac:chgData name="高増　潔" userId="151964c3-78cd-4020-a226-814db5c6c8be" providerId="ADAL" clId="{35B72340-E21F-4A3C-ABC2-5A367D5486A6}" dt="2022-04-22T09:13:56.803" v="3024" actId="164"/>
          <ac:spMkLst>
            <pc:docMk/>
            <pc:sldMk cId="1833750018" sldId="885"/>
            <ac:spMk id="59" creationId="{BC52D796-1A1B-48A7-92F6-26584E6F89C3}"/>
          </ac:spMkLst>
        </pc:spChg>
        <pc:spChg chg="add mod">
          <ac:chgData name="高増　潔" userId="151964c3-78cd-4020-a226-814db5c6c8be" providerId="ADAL" clId="{35B72340-E21F-4A3C-ABC2-5A367D5486A6}" dt="2022-04-22T09:13:56.803" v="3024" actId="164"/>
          <ac:spMkLst>
            <pc:docMk/>
            <pc:sldMk cId="1833750018" sldId="885"/>
            <ac:spMk id="60" creationId="{2867C2CC-89C5-43BD-85B0-A06F5CBB8F7D}"/>
          </ac:spMkLst>
        </pc:spChg>
        <pc:spChg chg="add mod">
          <ac:chgData name="高増　潔" userId="151964c3-78cd-4020-a226-814db5c6c8be" providerId="ADAL" clId="{35B72340-E21F-4A3C-ABC2-5A367D5486A6}" dt="2022-04-22T09:13:56.803" v="3024" actId="164"/>
          <ac:spMkLst>
            <pc:docMk/>
            <pc:sldMk cId="1833750018" sldId="885"/>
            <ac:spMk id="63" creationId="{3C875F91-3899-4856-A34F-6D952FD0FE62}"/>
          </ac:spMkLst>
        </pc:spChg>
        <pc:spChg chg="add mod">
          <ac:chgData name="高増　潔" userId="151964c3-78cd-4020-a226-814db5c6c8be" providerId="ADAL" clId="{35B72340-E21F-4A3C-ABC2-5A367D5486A6}" dt="2022-04-22T09:13:56.803" v="3024" actId="164"/>
          <ac:spMkLst>
            <pc:docMk/>
            <pc:sldMk cId="1833750018" sldId="885"/>
            <ac:spMk id="64" creationId="{0DD045B8-D0A9-499A-B56F-1B7889075A71}"/>
          </ac:spMkLst>
        </pc:spChg>
        <pc:spChg chg="add mod">
          <ac:chgData name="高増　潔" userId="151964c3-78cd-4020-a226-814db5c6c8be" providerId="ADAL" clId="{35B72340-E21F-4A3C-ABC2-5A367D5486A6}" dt="2022-04-22T09:13:56.803" v="3024" actId="164"/>
          <ac:spMkLst>
            <pc:docMk/>
            <pc:sldMk cId="1833750018" sldId="885"/>
            <ac:spMk id="65" creationId="{DD771AE1-5E84-4496-AE3D-95F50584E956}"/>
          </ac:spMkLst>
        </pc:spChg>
        <pc:spChg chg="add mod">
          <ac:chgData name="高増　潔" userId="151964c3-78cd-4020-a226-814db5c6c8be" providerId="ADAL" clId="{35B72340-E21F-4A3C-ABC2-5A367D5486A6}" dt="2022-04-22T09:13:43.823" v="3023" actId="164"/>
          <ac:spMkLst>
            <pc:docMk/>
            <pc:sldMk cId="1833750018" sldId="885"/>
            <ac:spMk id="66" creationId="{13178B24-06F4-4674-A1DB-7EB5D601AAE3}"/>
          </ac:spMkLst>
        </pc:spChg>
        <pc:spChg chg="add mod">
          <ac:chgData name="高増　潔" userId="151964c3-78cd-4020-a226-814db5c6c8be" providerId="ADAL" clId="{35B72340-E21F-4A3C-ABC2-5A367D5486A6}" dt="2022-04-22T09:13:43.823" v="3023" actId="164"/>
          <ac:spMkLst>
            <pc:docMk/>
            <pc:sldMk cId="1833750018" sldId="885"/>
            <ac:spMk id="67" creationId="{D59FFFBD-13FC-4C30-B7D1-FE56F1F12924}"/>
          </ac:spMkLst>
        </pc:spChg>
        <pc:spChg chg="add mod">
          <ac:chgData name="高増　潔" userId="151964c3-78cd-4020-a226-814db5c6c8be" providerId="ADAL" clId="{35B72340-E21F-4A3C-ABC2-5A367D5486A6}" dt="2022-04-22T09:13:43.823" v="3023" actId="164"/>
          <ac:spMkLst>
            <pc:docMk/>
            <pc:sldMk cId="1833750018" sldId="885"/>
            <ac:spMk id="68" creationId="{DF388AE5-DA91-4F37-95D8-C3AD3C894BA7}"/>
          </ac:spMkLst>
        </pc:spChg>
        <pc:spChg chg="add mod">
          <ac:chgData name="高増　潔" userId="151964c3-78cd-4020-a226-814db5c6c8be" providerId="ADAL" clId="{35B72340-E21F-4A3C-ABC2-5A367D5486A6}" dt="2022-04-22T09:13:43.823" v="3023" actId="164"/>
          <ac:spMkLst>
            <pc:docMk/>
            <pc:sldMk cId="1833750018" sldId="885"/>
            <ac:spMk id="69" creationId="{7B9F3EE2-2AAE-497F-A8E9-5F7B473D530B}"/>
          </ac:spMkLst>
        </pc:spChg>
        <pc:spChg chg="add mod">
          <ac:chgData name="高増　潔" userId="151964c3-78cd-4020-a226-814db5c6c8be" providerId="ADAL" clId="{35B72340-E21F-4A3C-ABC2-5A367D5486A6}" dt="2022-04-22T09:13:43.823" v="3023" actId="164"/>
          <ac:spMkLst>
            <pc:docMk/>
            <pc:sldMk cId="1833750018" sldId="885"/>
            <ac:spMk id="72" creationId="{06EA64B1-4301-466B-988F-1C84E2764863}"/>
          </ac:spMkLst>
        </pc:spChg>
        <pc:spChg chg="add mod">
          <ac:chgData name="高増　潔" userId="151964c3-78cd-4020-a226-814db5c6c8be" providerId="ADAL" clId="{35B72340-E21F-4A3C-ABC2-5A367D5486A6}" dt="2022-04-22T09:13:43.823" v="3023" actId="164"/>
          <ac:spMkLst>
            <pc:docMk/>
            <pc:sldMk cId="1833750018" sldId="885"/>
            <ac:spMk id="73" creationId="{28864A06-0CE5-4AC3-99CA-D87C5E0685E6}"/>
          </ac:spMkLst>
        </pc:spChg>
        <pc:spChg chg="add mod">
          <ac:chgData name="高増　潔" userId="151964c3-78cd-4020-a226-814db5c6c8be" providerId="ADAL" clId="{35B72340-E21F-4A3C-ABC2-5A367D5486A6}" dt="2022-04-22T09:13:43.823" v="3023" actId="164"/>
          <ac:spMkLst>
            <pc:docMk/>
            <pc:sldMk cId="1833750018" sldId="885"/>
            <ac:spMk id="74" creationId="{BB1C41FE-8382-48A1-A25C-11D873E65B24}"/>
          </ac:spMkLst>
        </pc:spChg>
        <pc:spChg chg="mod">
          <ac:chgData name="高増　潔" userId="151964c3-78cd-4020-a226-814db5c6c8be" providerId="ADAL" clId="{35B72340-E21F-4A3C-ABC2-5A367D5486A6}" dt="2022-04-22T09:49:19.816" v="3301" actId="207"/>
          <ac:spMkLst>
            <pc:docMk/>
            <pc:sldMk cId="1833750018" sldId="885"/>
            <ac:spMk id="76" creationId="{FEE60E2E-7F29-4740-8C32-294102C4635E}"/>
          </ac:spMkLst>
        </pc:spChg>
        <pc:spChg chg="mod">
          <ac:chgData name="高増　潔" userId="151964c3-78cd-4020-a226-814db5c6c8be" providerId="ADAL" clId="{35B72340-E21F-4A3C-ABC2-5A367D5486A6}" dt="2022-04-22T09:49:19.816" v="3301" actId="207"/>
          <ac:spMkLst>
            <pc:docMk/>
            <pc:sldMk cId="1833750018" sldId="885"/>
            <ac:spMk id="77" creationId="{A2190C9F-A564-4857-8FE7-6C27ECE8BA1A}"/>
          </ac:spMkLst>
        </pc:spChg>
        <pc:spChg chg="mod">
          <ac:chgData name="高増　潔" userId="151964c3-78cd-4020-a226-814db5c6c8be" providerId="ADAL" clId="{35B72340-E21F-4A3C-ABC2-5A367D5486A6}" dt="2022-04-22T09:49:34.603" v="3303" actId="207"/>
          <ac:spMkLst>
            <pc:docMk/>
            <pc:sldMk cId="1833750018" sldId="885"/>
            <ac:spMk id="78" creationId="{B81ED817-6FE8-4E07-9607-A8511A6C96FB}"/>
          </ac:spMkLst>
        </pc:spChg>
        <pc:spChg chg="mod">
          <ac:chgData name="高増　潔" userId="151964c3-78cd-4020-a226-814db5c6c8be" providerId="ADAL" clId="{35B72340-E21F-4A3C-ABC2-5A367D5486A6}" dt="2022-04-22T09:49:29.478" v="3302" actId="207"/>
          <ac:spMkLst>
            <pc:docMk/>
            <pc:sldMk cId="1833750018" sldId="885"/>
            <ac:spMk id="79" creationId="{F2CA95D3-00A2-40C0-8EC2-9DEC68D82A74}"/>
          </ac:spMkLst>
        </pc:spChg>
        <pc:spChg chg="mod">
          <ac:chgData name="高増　潔" userId="151964c3-78cd-4020-a226-814db5c6c8be" providerId="ADAL" clId="{35B72340-E21F-4A3C-ABC2-5A367D5486A6}" dt="2022-04-22T09:50:20.344" v="3317" actId="1035"/>
          <ac:spMkLst>
            <pc:docMk/>
            <pc:sldMk cId="1833750018" sldId="885"/>
            <ac:spMk id="82" creationId="{4BA11AB1-DB29-4C8A-A880-82409E1F0FA9}"/>
          </ac:spMkLst>
        </pc:spChg>
        <pc:spChg chg="mod">
          <ac:chgData name="高増　潔" userId="151964c3-78cd-4020-a226-814db5c6c8be" providerId="ADAL" clId="{35B72340-E21F-4A3C-ABC2-5A367D5486A6}" dt="2022-04-22T09:50:52.986" v="3321" actId="1036"/>
          <ac:spMkLst>
            <pc:docMk/>
            <pc:sldMk cId="1833750018" sldId="885"/>
            <ac:spMk id="83" creationId="{122761F9-345F-4B57-B580-996E787D936E}"/>
          </ac:spMkLst>
        </pc:spChg>
        <pc:spChg chg="mod">
          <ac:chgData name="高増　潔" userId="151964c3-78cd-4020-a226-814db5c6c8be" providerId="ADAL" clId="{35B72340-E21F-4A3C-ABC2-5A367D5486A6}" dt="2022-04-22T09:49:19.816" v="3301" actId="207"/>
          <ac:spMkLst>
            <pc:docMk/>
            <pc:sldMk cId="1833750018" sldId="885"/>
            <ac:spMk id="84" creationId="{3872EC51-6C4B-4638-A403-BC231B588BA4}"/>
          </ac:spMkLst>
        </pc:spChg>
        <pc:grpChg chg="add mod">
          <ac:chgData name="高増　潔" userId="151964c3-78cd-4020-a226-814db5c6c8be" providerId="ADAL" clId="{35B72340-E21F-4A3C-ABC2-5A367D5486A6}" dt="2022-04-22T09:13:43.823" v="3023" actId="164"/>
          <ac:grpSpMkLst>
            <pc:docMk/>
            <pc:sldMk cId="1833750018" sldId="885"/>
            <ac:grpSpMk id="8" creationId="{399B87DE-1744-4651-AA97-28868A60D949}"/>
          </ac:grpSpMkLst>
        </pc:grpChg>
        <pc:grpChg chg="add mod">
          <ac:chgData name="高増　潔" userId="151964c3-78cd-4020-a226-814db5c6c8be" providerId="ADAL" clId="{35B72340-E21F-4A3C-ABC2-5A367D5486A6}" dt="2022-04-22T09:13:59.944" v="3025" actId="1076"/>
          <ac:grpSpMkLst>
            <pc:docMk/>
            <pc:sldMk cId="1833750018" sldId="885"/>
            <ac:grpSpMk id="9" creationId="{57A86576-217B-4F9C-813B-86F3544A80BE}"/>
          </ac:grpSpMkLst>
        </pc:grpChg>
        <pc:grpChg chg="add mod">
          <ac:chgData name="高増　潔" userId="151964c3-78cd-4020-a226-814db5c6c8be" providerId="ADAL" clId="{35B72340-E21F-4A3C-ABC2-5A367D5486A6}" dt="2022-04-22T09:14:11.365" v="3027" actId="1076"/>
          <ac:grpSpMkLst>
            <pc:docMk/>
            <pc:sldMk cId="1833750018" sldId="885"/>
            <ac:grpSpMk id="10" creationId="{1119A479-14A9-47C9-A402-467FA605E46B}"/>
          </ac:grpSpMkLst>
        </pc:grpChg>
        <pc:grpChg chg="add mod">
          <ac:chgData name="高増　潔" userId="151964c3-78cd-4020-a226-814db5c6c8be" providerId="ADAL" clId="{35B72340-E21F-4A3C-ABC2-5A367D5486A6}" dt="2022-04-22T09:14:19.118" v="3028" actId="164"/>
          <ac:grpSpMkLst>
            <pc:docMk/>
            <pc:sldMk cId="1833750018" sldId="885"/>
            <ac:grpSpMk id="11" creationId="{325C73FD-302A-495E-ADC3-66B99749DC7E}"/>
          </ac:grpSpMkLst>
        </pc:grpChg>
        <pc:grpChg chg="mod">
          <ac:chgData name="高増　潔" userId="151964c3-78cd-4020-a226-814db5c6c8be" providerId="ADAL" clId="{35B72340-E21F-4A3C-ABC2-5A367D5486A6}" dt="2022-04-22T09:06:20.012" v="2941" actId="206"/>
          <ac:grpSpMkLst>
            <pc:docMk/>
            <pc:sldMk cId="1833750018" sldId="885"/>
            <ac:grpSpMk id="34" creationId="{6FB5113D-84CB-4DD9-87A3-DF471D6D7976}"/>
          </ac:grpSpMkLst>
        </pc:grpChg>
        <pc:grpChg chg="add mod">
          <ac:chgData name="高増　潔" userId="151964c3-78cd-4020-a226-814db5c6c8be" providerId="ADAL" clId="{35B72340-E21F-4A3C-ABC2-5A367D5486A6}" dt="2022-04-22T09:49:19.816" v="3301" actId="207"/>
          <ac:grpSpMkLst>
            <pc:docMk/>
            <pc:sldMk cId="1833750018" sldId="885"/>
            <ac:grpSpMk id="75" creationId="{E4F318AC-1C11-40B4-B513-7FBCDC95A093}"/>
          </ac:grpSpMkLst>
        </pc:grpChg>
        <pc:picChg chg="del">
          <ac:chgData name="高増　潔" userId="151964c3-78cd-4020-a226-814db5c6c8be" providerId="ADAL" clId="{35B72340-E21F-4A3C-ABC2-5A367D5486A6}" dt="2022-04-22T09:51:48.430" v="3331" actId="21"/>
          <ac:picMkLst>
            <pc:docMk/>
            <pc:sldMk cId="1833750018" sldId="885"/>
            <ac:picMk id="13" creationId="{C85E1626-CA58-4BEB-99C4-CC442B7CCAAE}"/>
          </ac:picMkLst>
        </pc:picChg>
        <pc:cxnChg chg="mod">
          <ac:chgData name="高増　潔" userId="151964c3-78cd-4020-a226-814db5c6c8be" providerId="ADAL" clId="{35B72340-E21F-4A3C-ABC2-5A367D5486A6}" dt="2022-04-22T09:14:19.118" v="3028" actId="164"/>
          <ac:cxnSpMkLst>
            <pc:docMk/>
            <pc:sldMk cId="1833750018" sldId="885"/>
            <ac:cxnSpMk id="45" creationId="{3A06B51A-5CA6-4EA4-9FA2-A00BB6638684}"/>
          </ac:cxnSpMkLst>
        </pc:cxnChg>
        <pc:cxnChg chg="mod">
          <ac:chgData name="高増　潔" userId="151964c3-78cd-4020-a226-814db5c6c8be" providerId="ADAL" clId="{35B72340-E21F-4A3C-ABC2-5A367D5486A6}" dt="2022-04-22T09:14:19.118" v="3028" actId="164"/>
          <ac:cxnSpMkLst>
            <pc:docMk/>
            <pc:sldMk cId="1833750018" sldId="885"/>
            <ac:cxnSpMk id="46" creationId="{652284AA-9FCB-4523-B2B3-75DEA32EEF37}"/>
          </ac:cxnSpMkLst>
        </pc:cxnChg>
        <pc:cxnChg chg="add mod">
          <ac:chgData name="高増　潔" userId="151964c3-78cd-4020-a226-814db5c6c8be" providerId="ADAL" clId="{35B72340-E21F-4A3C-ABC2-5A367D5486A6}" dt="2022-04-22T09:14:09.727" v="3026" actId="164"/>
          <ac:cxnSpMkLst>
            <pc:docMk/>
            <pc:sldMk cId="1833750018" sldId="885"/>
            <ac:cxnSpMk id="48" creationId="{1304C1D1-EC1D-479C-A3D2-F5A4452F4F99}"/>
          </ac:cxnSpMkLst>
        </pc:cxnChg>
        <pc:cxnChg chg="add mod">
          <ac:chgData name="高増　潔" userId="151964c3-78cd-4020-a226-814db5c6c8be" providerId="ADAL" clId="{35B72340-E21F-4A3C-ABC2-5A367D5486A6}" dt="2022-04-22T09:14:09.727" v="3026" actId="164"/>
          <ac:cxnSpMkLst>
            <pc:docMk/>
            <pc:sldMk cId="1833750018" sldId="885"/>
            <ac:cxnSpMk id="49" creationId="{CE466621-6B8A-420D-A35F-22E99C4877E2}"/>
          </ac:cxnSpMkLst>
        </pc:cxnChg>
        <pc:cxnChg chg="add del mod">
          <ac:chgData name="高増　潔" userId="151964c3-78cd-4020-a226-814db5c6c8be" providerId="ADAL" clId="{35B72340-E21F-4A3C-ABC2-5A367D5486A6}" dt="2022-04-22T09:07:24.777" v="2952" actId="478"/>
          <ac:cxnSpMkLst>
            <pc:docMk/>
            <pc:sldMk cId="1833750018" sldId="885"/>
            <ac:cxnSpMk id="55" creationId="{A983ADA7-9D78-49AB-B9D1-E87F9BBA24AF}"/>
          </ac:cxnSpMkLst>
        </pc:cxnChg>
        <pc:cxnChg chg="add mod">
          <ac:chgData name="高増　潔" userId="151964c3-78cd-4020-a226-814db5c6c8be" providerId="ADAL" clId="{35B72340-E21F-4A3C-ABC2-5A367D5486A6}" dt="2022-04-22T09:13:56.803" v="3024" actId="164"/>
          <ac:cxnSpMkLst>
            <pc:docMk/>
            <pc:sldMk cId="1833750018" sldId="885"/>
            <ac:cxnSpMk id="61" creationId="{D1CC5BA9-7FA4-4F2F-BFE1-EE1FFC32409C}"/>
          </ac:cxnSpMkLst>
        </pc:cxnChg>
        <pc:cxnChg chg="add mod">
          <ac:chgData name="高増　潔" userId="151964c3-78cd-4020-a226-814db5c6c8be" providerId="ADAL" clId="{35B72340-E21F-4A3C-ABC2-5A367D5486A6}" dt="2022-04-22T09:13:56.803" v="3024" actId="164"/>
          <ac:cxnSpMkLst>
            <pc:docMk/>
            <pc:sldMk cId="1833750018" sldId="885"/>
            <ac:cxnSpMk id="62" creationId="{E54D3C27-DEF8-4586-B101-3D73CF30B3E7}"/>
          </ac:cxnSpMkLst>
        </pc:cxnChg>
        <pc:cxnChg chg="add mod">
          <ac:chgData name="高増　潔" userId="151964c3-78cd-4020-a226-814db5c6c8be" providerId="ADAL" clId="{35B72340-E21F-4A3C-ABC2-5A367D5486A6}" dt="2022-04-22T09:13:43.823" v="3023" actId="164"/>
          <ac:cxnSpMkLst>
            <pc:docMk/>
            <pc:sldMk cId="1833750018" sldId="885"/>
            <ac:cxnSpMk id="70" creationId="{27763682-1A17-44B9-AD79-BCCD984318D9}"/>
          </ac:cxnSpMkLst>
        </pc:cxnChg>
        <pc:cxnChg chg="add mod">
          <ac:chgData name="高増　潔" userId="151964c3-78cd-4020-a226-814db5c6c8be" providerId="ADAL" clId="{35B72340-E21F-4A3C-ABC2-5A367D5486A6}" dt="2022-04-22T09:13:43.823" v="3023" actId="164"/>
          <ac:cxnSpMkLst>
            <pc:docMk/>
            <pc:sldMk cId="1833750018" sldId="885"/>
            <ac:cxnSpMk id="71" creationId="{0617F545-E8D5-4605-8305-94DF2F1AB942}"/>
          </ac:cxnSpMkLst>
        </pc:cxnChg>
        <pc:cxnChg chg="mod">
          <ac:chgData name="高増　潔" userId="151964c3-78cd-4020-a226-814db5c6c8be" providerId="ADAL" clId="{35B72340-E21F-4A3C-ABC2-5A367D5486A6}" dt="2022-04-22T09:49:19.816" v="3301" actId="207"/>
          <ac:cxnSpMkLst>
            <pc:docMk/>
            <pc:sldMk cId="1833750018" sldId="885"/>
            <ac:cxnSpMk id="80" creationId="{C77E495F-1FD7-4F67-9AC4-6C250076EE5D}"/>
          </ac:cxnSpMkLst>
        </pc:cxnChg>
        <pc:cxnChg chg="mod">
          <ac:chgData name="高増　潔" userId="151964c3-78cd-4020-a226-814db5c6c8be" providerId="ADAL" clId="{35B72340-E21F-4A3C-ABC2-5A367D5486A6}" dt="2022-04-22T09:49:19.816" v="3301" actId="207"/>
          <ac:cxnSpMkLst>
            <pc:docMk/>
            <pc:sldMk cId="1833750018" sldId="885"/>
            <ac:cxnSpMk id="81" creationId="{FBA32751-C2CE-4A5E-A36E-1264FA811BC4}"/>
          </ac:cxnSpMkLst>
        </pc:cxnChg>
      </pc:sldChg>
      <pc:sldChg chg="addSp delSp modSp new del mod ord modClrScheme chgLayout">
        <pc:chgData name="高増　潔" userId="151964c3-78cd-4020-a226-814db5c6c8be" providerId="ADAL" clId="{35B72340-E21F-4A3C-ABC2-5A367D5486A6}" dt="2022-04-26T09:01:47.368" v="13939" actId="47"/>
        <pc:sldMkLst>
          <pc:docMk/>
          <pc:sldMk cId="2180555836" sldId="886"/>
        </pc:sldMkLst>
        <pc:spChg chg="del mod">
          <ac:chgData name="高増　潔" userId="151964c3-78cd-4020-a226-814db5c6c8be" providerId="ADAL" clId="{35B72340-E21F-4A3C-ABC2-5A367D5486A6}" dt="2022-04-22T09:22:10.683" v="3136" actId="478"/>
          <ac:spMkLst>
            <pc:docMk/>
            <pc:sldMk cId="2180555836" sldId="886"/>
            <ac:spMk id="2" creationId="{B9F71723-F55A-4015-A5D9-EBF416E8C254}"/>
          </ac:spMkLst>
        </pc:spChg>
        <pc:spChg chg="del mod ord">
          <ac:chgData name="高増　潔" userId="151964c3-78cd-4020-a226-814db5c6c8be" providerId="ADAL" clId="{35B72340-E21F-4A3C-ABC2-5A367D5486A6}" dt="2022-04-22T09:22:16.849" v="3138" actId="700"/>
          <ac:spMkLst>
            <pc:docMk/>
            <pc:sldMk cId="2180555836" sldId="886"/>
            <ac:spMk id="3" creationId="{C2FCF71A-1E89-490B-8465-E949450EB0AB}"/>
          </ac:spMkLst>
        </pc:spChg>
        <pc:spChg chg="mod ord">
          <ac:chgData name="高増　潔" userId="151964c3-78cd-4020-a226-814db5c6c8be" providerId="ADAL" clId="{35B72340-E21F-4A3C-ABC2-5A367D5486A6}" dt="2022-04-22T09:22:16.849" v="3138" actId="700"/>
          <ac:spMkLst>
            <pc:docMk/>
            <pc:sldMk cId="2180555836" sldId="886"/>
            <ac:spMk id="4" creationId="{79C58AA6-1A9A-4345-96CB-6CB888A72695}"/>
          </ac:spMkLst>
        </pc:spChg>
        <pc:spChg chg="mod ord">
          <ac:chgData name="高増　潔" userId="151964c3-78cd-4020-a226-814db5c6c8be" providerId="ADAL" clId="{35B72340-E21F-4A3C-ABC2-5A367D5486A6}" dt="2022-04-22T09:22:16.849" v="3138" actId="700"/>
          <ac:spMkLst>
            <pc:docMk/>
            <pc:sldMk cId="2180555836" sldId="886"/>
            <ac:spMk id="5" creationId="{AF189CA8-2AFE-45E4-A893-7E9F335D22F1}"/>
          </ac:spMkLst>
        </pc:spChg>
        <pc:spChg chg="mod ord">
          <ac:chgData name="高増　潔" userId="151964c3-78cd-4020-a226-814db5c6c8be" providerId="ADAL" clId="{35B72340-E21F-4A3C-ABC2-5A367D5486A6}" dt="2022-04-22T09:22:16.849" v="3138" actId="700"/>
          <ac:spMkLst>
            <pc:docMk/>
            <pc:sldMk cId="2180555836" sldId="886"/>
            <ac:spMk id="6" creationId="{995B666D-D9E0-44A0-8B4A-FFA6EE5CC641}"/>
          </ac:spMkLst>
        </pc:spChg>
        <pc:spChg chg="mod">
          <ac:chgData name="高増　潔" userId="151964c3-78cd-4020-a226-814db5c6c8be" providerId="ADAL" clId="{35B72340-E21F-4A3C-ABC2-5A367D5486A6}" dt="2022-04-22T09:14:29.383" v="3029"/>
          <ac:spMkLst>
            <pc:docMk/>
            <pc:sldMk cId="2180555836" sldId="886"/>
            <ac:spMk id="19" creationId="{DC11F1F2-4775-411F-8BB8-70A7556CA096}"/>
          </ac:spMkLst>
        </pc:spChg>
        <pc:spChg chg="mod">
          <ac:chgData name="高増　潔" userId="151964c3-78cd-4020-a226-814db5c6c8be" providerId="ADAL" clId="{35B72340-E21F-4A3C-ABC2-5A367D5486A6}" dt="2022-04-22T09:14:29.383" v="3029"/>
          <ac:spMkLst>
            <pc:docMk/>
            <pc:sldMk cId="2180555836" sldId="886"/>
            <ac:spMk id="20" creationId="{0E5AE13D-EE5A-4DBF-A0DE-B425AB7E3473}"/>
          </ac:spMkLst>
        </pc:spChg>
        <pc:spChg chg="mod">
          <ac:chgData name="高増　潔" userId="151964c3-78cd-4020-a226-814db5c6c8be" providerId="ADAL" clId="{35B72340-E21F-4A3C-ABC2-5A367D5486A6}" dt="2022-04-22T09:14:29.383" v="3029"/>
          <ac:spMkLst>
            <pc:docMk/>
            <pc:sldMk cId="2180555836" sldId="886"/>
            <ac:spMk id="21" creationId="{7993C8E7-ECAD-43C2-8E3B-20188DB8B991}"/>
          </ac:spMkLst>
        </pc:spChg>
        <pc:spChg chg="mod">
          <ac:chgData name="高増　潔" userId="151964c3-78cd-4020-a226-814db5c6c8be" providerId="ADAL" clId="{35B72340-E21F-4A3C-ABC2-5A367D5486A6}" dt="2022-04-22T09:14:29.383" v="3029"/>
          <ac:spMkLst>
            <pc:docMk/>
            <pc:sldMk cId="2180555836" sldId="886"/>
            <ac:spMk id="22" creationId="{F685A220-D79C-4098-BD54-980CA41B3E1C}"/>
          </ac:spMkLst>
        </pc:spChg>
        <pc:spChg chg="mod">
          <ac:chgData name="高増　潔" userId="151964c3-78cd-4020-a226-814db5c6c8be" providerId="ADAL" clId="{35B72340-E21F-4A3C-ABC2-5A367D5486A6}" dt="2022-04-22T09:14:29.383" v="3029"/>
          <ac:spMkLst>
            <pc:docMk/>
            <pc:sldMk cId="2180555836" sldId="886"/>
            <ac:spMk id="25" creationId="{B8813B37-919E-41BA-9EBF-69A821D8FECD}"/>
          </ac:spMkLst>
        </pc:spChg>
        <pc:spChg chg="mod">
          <ac:chgData name="高増　潔" userId="151964c3-78cd-4020-a226-814db5c6c8be" providerId="ADAL" clId="{35B72340-E21F-4A3C-ABC2-5A367D5486A6}" dt="2022-04-22T09:14:29.383" v="3029"/>
          <ac:spMkLst>
            <pc:docMk/>
            <pc:sldMk cId="2180555836" sldId="886"/>
            <ac:spMk id="26" creationId="{42835144-38D4-4F3B-B931-6BE40122E969}"/>
          </ac:spMkLst>
        </pc:spChg>
        <pc:spChg chg="mod">
          <ac:chgData name="高増　潔" userId="151964c3-78cd-4020-a226-814db5c6c8be" providerId="ADAL" clId="{35B72340-E21F-4A3C-ABC2-5A367D5486A6}" dt="2022-04-22T09:14:29.383" v="3029"/>
          <ac:spMkLst>
            <pc:docMk/>
            <pc:sldMk cId="2180555836" sldId="886"/>
            <ac:spMk id="27" creationId="{ECC2636B-F65A-46AA-A008-4B3F3FF9C4DE}"/>
          </ac:spMkLst>
        </pc:spChg>
        <pc:spChg chg="mod">
          <ac:chgData name="高増　潔" userId="151964c3-78cd-4020-a226-814db5c6c8be" providerId="ADAL" clId="{35B72340-E21F-4A3C-ABC2-5A367D5486A6}" dt="2022-04-22T09:14:29.383" v="3029"/>
          <ac:spMkLst>
            <pc:docMk/>
            <pc:sldMk cId="2180555836" sldId="886"/>
            <ac:spMk id="29" creationId="{8EB9941F-774C-4B51-9358-8C371D06719F}"/>
          </ac:spMkLst>
        </pc:spChg>
        <pc:spChg chg="mod">
          <ac:chgData name="高増　潔" userId="151964c3-78cd-4020-a226-814db5c6c8be" providerId="ADAL" clId="{35B72340-E21F-4A3C-ABC2-5A367D5486A6}" dt="2022-04-22T09:14:29.383" v="3029"/>
          <ac:spMkLst>
            <pc:docMk/>
            <pc:sldMk cId="2180555836" sldId="886"/>
            <ac:spMk id="30" creationId="{F61D22B6-A60F-46CE-AE59-EBD9D0173F59}"/>
          </ac:spMkLst>
        </pc:spChg>
        <pc:spChg chg="mod">
          <ac:chgData name="高増　潔" userId="151964c3-78cd-4020-a226-814db5c6c8be" providerId="ADAL" clId="{35B72340-E21F-4A3C-ABC2-5A367D5486A6}" dt="2022-04-22T09:14:29.383" v="3029"/>
          <ac:spMkLst>
            <pc:docMk/>
            <pc:sldMk cId="2180555836" sldId="886"/>
            <ac:spMk id="31" creationId="{A7045CBB-4B2D-4F6E-8A28-FEB7117334F0}"/>
          </ac:spMkLst>
        </pc:spChg>
        <pc:spChg chg="mod">
          <ac:chgData name="高増　潔" userId="151964c3-78cd-4020-a226-814db5c6c8be" providerId="ADAL" clId="{35B72340-E21F-4A3C-ABC2-5A367D5486A6}" dt="2022-04-22T09:14:29.383" v="3029"/>
          <ac:spMkLst>
            <pc:docMk/>
            <pc:sldMk cId="2180555836" sldId="886"/>
            <ac:spMk id="32" creationId="{99FE4528-7297-4E1D-9B60-8296A022D85A}"/>
          </ac:spMkLst>
        </pc:spChg>
        <pc:spChg chg="mod">
          <ac:chgData name="高増　潔" userId="151964c3-78cd-4020-a226-814db5c6c8be" providerId="ADAL" clId="{35B72340-E21F-4A3C-ABC2-5A367D5486A6}" dt="2022-04-22T09:14:29.383" v="3029"/>
          <ac:spMkLst>
            <pc:docMk/>
            <pc:sldMk cId="2180555836" sldId="886"/>
            <ac:spMk id="35" creationId="{8181519B-3F26-48C3-8B4C-16C736FB2318}"/>
          </ac:spMkLst>
        </pc:spChg>
        <pc:spChg chg="mod">
          <ac:chgData name="高増　潔" userId="151964c3-78cd-4020-a226-814db5c6c8be" providerId="ADAL" clId="{35B72340-E21F-4A3C-ABC2-5A367D5486A6}" dt="2022-04-22T09:14:29.383" v="3029"/>
          <ac:spMkLst>
            <pc:docMk/>
            <pc:sldMk cId="2180555836" sldId="886"/>
            <ac:spMk id="36" creationId="{0EE043B3-7A08-462C-90C1-B728F362EF17}"/>
          </ac:spMkLst>
        </pc:spChg>
        <pc:spChg chg="mod">
          <ac:chgData name="高増　潔" userId="151964c3-78cd-4020-a226-814db5c6c8be" providerId="ADAL" clId="{35B72340-E21F-4A3C-ABC2-5A367D5486A6}" dt="2022-04-22T09:14:29.383" v="3029"/>
          <ac:spMkLst>
            <pc:docMk/>
            <pc:sldMk cId="2180555836" sldId="886"/>
            <ac:spMk id="37" creationId="{8F23009A-A3AE-4142-BFD9-F26EDFDDD3D3}"/>
          </ac:spMkLst>
        </pc:spChg>
        <pc:spChg chg="mod">
          <ac:chgData name="高増　潔" userId="151964c3-78cd-4020-a226-814db5c6c8be" providerId="ADAL" clId="{35B72340-E21F-4A3C-ABC2-5A367D5486A6}" dt="2022-04-22T09:14:29.383" v="3029"/>
          <ac:spMkLst>
            <pc:docMk/>
            <pc:sldMk cId="2180555836" sldId="886"/>
            <ac:spMk id="39" creationId="{F354E011-CD9C-4AFE-BA88-6396CD8F8844}"/>
          </ac:spMkLst>
        </pc:spChg>
        <pc:spChg chg="mod">
          <ac:chgData name="高増　潔" userId="151964c3-78cd-4020-a226-814db5c6c8be" providerId="ADAL" clId="{35B72340-E21F-4A3C-ABC2-5A367D5486A6}" dt="2022-04-22T09:14:29.383" v="3029"/>
          <ac:spMkLst>
            <pc:docMk/>
            <pc:sldMk cId="2180555836" sldId="886"/>
            <ac:spMk id="40" creationId="{02413900-A2F5-4834-9FD3-87C8A8A2477E}"/>
          </ac:spMkLst>
        </pc:spChg>
        <pc:spChg chg="mod">
          <ac:chgData name="高増　潔" userId="151964c3-78cd-4020-a226-814db5c6c8be" providerId="ADAL" clId="{35B72340-E21F-4A3C-ABC2-5A367D5486A6}" dt="2022-04-22T09:14:29.383" v="3029"/>
          <ac:spMkLst>
            <pc:docMk/>
            <pc:sldMk cId="2180555836" sldId="886"/>
            <ac:spMk id="41" creationId="{0E487044-F1C0-47F7-BD52-BFFB9BB6FFB4}"/>
          </ac:spMkLst>
        </pc:spChg>
        <pc:spChg chg="mod">
          <ac:chgData name="高増　潔" userId="151964c3-78cd-4020-a226-814db5c6c8be" providerId="ADAL" clId="{35B72340-E21F-4A3C-ABC2-5A367D5486A6}" dt="2022-04-22T09:14:29.383" v="3029"/>
          <ac:spMkLst>
            <pc:docMk/>
            <pc:sldMk cId="2180555836" sldId="886"/>
            <ac:spMk id="42" creationId="{D97C4A4F-4EA6-433C-9FC8-26F25331F3A2}"/>
          </ac:spMkLst>
        </pc:spChg>
        <pc:spChg chg="mod">
          <ac:chgData name="高増　潔" userId="151964c3-78cd-4020-a226-814db5c6c8be" providerId="ADAL" clId="{35B72340-E21F-4A3C-ABC2-5A367D5486A6}" dt="2022-04-22T09:14:29.383" v="3029"/>
          <ac:spMkLst>
            <pc:docMk/>
            <pc:sldMk cId="2180555836" sldId="886"/>
            <ac:spMk id="45" creationId="{BC73D554-EC4D-4F32-9599-A4378E3E3FBC}"/>
          </ac:spMkLst>
        </pc:spChg>
        <pc:spChg chg="mod">
          <ac:chgData name="高増　潔" userId="151964c3-78cd-4020-a226-814db5c6c8be" providerId="ADAL" clId="{35B72340-E21F-4A3C-ABC2-5A367D5486A6}" dt="2022-04-22T09:14:29.383" v="3029"/>
          <ac:spMkLst>
            <pc:docMk/>
            <pc:sldMk cId="2180555836" sldId="886"/>
            <ac:spMk id="46" creationId="{8E60DD6C-D4FE-40C0-9DFA-A9286BCC1C88}"/>
          </ac:spMkLst>
        </pc:spChg>
        <pc:spChg chg="mod">
          <ac:chgData name="高増　潔" userId="151964c3-78cd-4020-a226-814db5c6c8be" providerId="ADAL" clId="{35B72340-E21F-4A3C-ABC2-5A367D5486A6}" dt="2022-04-22T09:14:29.383" v="3029"/>
          <ac:spMkLst>
            <pc:docMk/>
            <pc:sldMk cId="2180555836" sldId="886"/>
            <ac:spMk id="47" creationId="{9C08FE22-F823-407D-A36B-400F91F64778}"/>
          </ac:spMkLst>
        </pc:spChg>
        <pc:spChg chg="mod">
          <ac:chgData name="高増　潔" userId="151964c3-78cd-4020-a226-814db5c6c8be" providerId="ADAL" clId="{35B72340-E21F-4A3C-ABC2-5A367D5486A6}" dt="2022-04-22T09:14:29.383" v="3029"/>
          <ac:spMkLst>
            <pc:docMk/>
            <pc:sldMk cId="2180555836" sldId="886"/>
            <ac:spMk id="49" creationId="{29EADBF1-9FB6-4C7F-A0FF-7A46BA8354F1}"/>
          </ac:spMkLst>
        </pc:spChg>
        <pc:spChg chg="mod">
          <ac:chgData name="高増　潔" userId="151964c3-78cd-4020-a226-814db5c6c8be" providerId="ADAL" clId="{35B72340-E21F-4A3C-ABC2-5A367D5486A6}" dt="2022-04-22T09:14:29.383" v="3029"/>
          <ac:spMkLst>
            <pc:docMk/>
            <pc:sldMk cId="2180555836" sldId="886"/>
            <ac:spMk id="50" creationId="{518E28B6-783F-40BA-BCBA-66EE5F8E24C4}"/>
          </ac:spMkLst>
        </pc:spChg>
        <pc:spChg chg="mod">
          <ac:chgData name="高増　潔" userId="151964c3-78cd-4020-a226-814db5c6c8be" providerId="ADAL" clId="{35B72340-E21F-4A3C-ABC2-5A367D5486A6}" dt="2022-04-22T09:14:29.383" v="3029"/>
          <ac:spMkLst>
            <pc:docMk/>
            <pc:sldMk cId="2180555836" sldId="886"/>
            <ac:spMk id="51" creationId="{316A6C1F-1D53-48E4-939A-5679F2C91C43}"/>
          </ac:spMkLst>
        </pc:spChg>
        <pc:spChg chg="mod">
          <ac:chgData name="高増　潔" userId="151964c3-78cd-4020-a226-814db5c6c8be" providerId="ADAL" clId="{35B72340-E21F-4A3C-ABC2-5A367D5486A6}" dt="2022-04-22T09:14:29.383" v="3029"/>
          <ac:spMkLst>
            <pc:docMk/>
            <pc:sldMk cId="2180555836" sldId="886"/>
            <ac:spMk id="52" creationId="{D2ACADE9-2734-432B-9C08-D3F90BDF36D0}"/>
          </ac:spMkLst>
        </pc:spChg>
        <pc:spChg chg="mod">
          <ac:chgData name="高増　潔" userId="151964c3-78cd-4020-a226-814db5c6c8be" providerId="ADAL" clId="{35B72340-E21F-4A3C-ABC2-5A367D5486A6}" dt="2022-04-22T09:14:29.383" v="3029"/>
          <ac:spMkLst>
            <pc:docMk/>
            <pc:sldMk cId="2180555836" sldId="886"/>
            <ac:spMk id="55" creationId="{38C5E4C7-1DBC-4ABA-A071-7255BAC77E50}"/>
          </ac:spMkLst>
        </pc:spChg>
        <pc:spChg chg="mod">
          <ac:chgData name="高増　潔" userId="151964c3-78cd-4020-a226-814db5c6c8be" providerId="ADAL" clId="{35B72340-E21F-4A3C-ABC2-5A367D5486A6}" dt="2022-04-22T09:14:29.383" v="3029"/>
          <ac:spMkLst>
            <pc:docMk/>
            <pc:sldMk cId="2180555836" sldId="886"/>
            <ac:spMk id="56" creationId="{784922AC-F30E-4806-A4E1-8EC33995A6CD}"/>
          </ac:spMkLst>
        </pc:spChg>
        <pc:spChg chg="mod">
          <ac:chgData name="高増　潔" userId="151964c3-78cd-4020-a226-814db5c6c8be" providerId="ADAL" clId="{35B72340-E21F-4A3C-ABC2-5A367D5486A6}" dt="2022-04-22T09:14:29.383" v="3029"/>
          <ac:spMkLst>
            <pc:docMk/>
            <pc:sldMk cId="2180555836" sldId="886"/>
            <ac:spMk id="57" creationId="{8B145628-1AFC-471D-AD09-FB6EC32B9416}"/>
          </ac:spMkLst>
        </pc:spChg>
        <pc:spChg chg="mod">
          <ac:chgData name="高増　潔" userId="151964c3-78cd-4020-a226-814db5c6c8be" providerId="ADAL" clId="{35B72340-E21F-4A3C-ABC2-5A367D5486A6}" dt="2022-04-22T09:16:02.585" v="3058"/>
          <ac:spMkLst>
            <pc:docMk/>
            <pc:sldMk cId="2180555836" sldId="886"/>
            <ac:spMk id="59" creationId="{A64FF7E6-1566-4D5F-8EB2-3BC5DA77D2A8}"/>
          </ac:spMkLst>
        </pc:spChg>
        <pc:spChg chg="mod">
          <ac:chgData name="高増　潔" userId="151964c3-78cd-4020-a226-814db5c6c8be" providerId="ADAL" clId="{35B72340-E21F-4A3C-ABC2-5A367D5486A6}" dt="2022-04-22T09:16:02.585" v="3058"/>
          <ac:spMkLst>
            <pc:docMk/>
            <pc:sldMk cId="2180555836" sldId="886"/>
            <ac:spMk id="60" creationId="{2E56DB17-A441-4131-A043-38AB8BB5C2B4}"/>
          </ac:spMkLst>
        </pc:spChg>
        <pc:spChg chg="mod">
          <ac:chgData name="高増　潔" userId="151964c3-78cd-4020-a226-814db5c6c8be" providerId="ADAL" clId="{35B72340-E21F-4A3C-ABC2-5A367D5486A6}" dt="2022-04-22T09:16:02.585" v="3058"/>
          <ac:spMkLst>
            <pc:docMk/>
            <pc:sldMk cId="2180555836" sldId="886"/>
            <ac:spMk id="61" creationId="{A91BE46A-DA21-4C1E-9C04-5310BBB9993B}"/>
          </ac:spMkLst>
        </pc:spChg>
        <pc:spChg chg="mod">
          <ac:chgData name="高増　潔" userId="151964c3-78cd-4020-a226-814db5c6c8be" providerId="ADAL" clId="{35B72340-E21F-4A3C-ABC2-5A367D5486A6}" dt="2022-04-22T09:16:02.585" v="3058"/>
          <ac:spMkLst>
            <pc:docMk/>
            <pc:sldMk cId="2180555836" sldId="886"/>
            <ac:spMk id="62" creationId="{6244698C-0EB3-45D5-9ADC-42DB0E8A47DD}"/>
          </ac:spMkLst>
        </pc:spChg>
        <pc:spChg chg="mod">
          <ac:chgData name="高増　潔" userId="151964c3-78cd-4020-a226-814db5c6c8be" providerId="ADAL" clId="{35B72340-E21F-4A3C-ABC2-5A367D5486A6}" dt="2022-04-22T09:16:02.585" v="3058"/>
          <ac:spMkLst>
            <pc:docMk/>
            <pc:sldMk cId="2180555836" sldId="886"/>
            <ac:spMk id="65" creationId="{19EB650D-842D-4EC2-AC3F-1E5F8EE0F783}"/>
          </ac:spMkLst>
        </pc:spChg>
        <pc:spChg chg="mod">
          <ac:chgData name="高増　潔" userId="151964c3-78cd-4020-a226-814db5c6c8be" providerId="ADAL" clId="{35B72340-E21F-4A3C-ABC2-5A367D5486A6}" dt="2022-04-22T09:16:02.585" v="3058"/>
          <ac:spMkLst>
            <pc:docMk/>
            <pc:sldMk cId="2180555836" sldId="886"/>
            <ac:spMk id="66" creationId="{7D43D084-E13B-47B5-B153-370C4C971AD4}"/>
          </ac:spMkLst>
        </pc:spChg>
        <pc:spChg chg="mod">
          <ac:chgData name="高増　潔" userId="151964c3-78cd-4020-a226-814db5c6c8be" providerId="ADAL" clId="{35B72340-E21F-4A3C-ABC2-5A367D5486A6}" dt="2022-04-22T09:16:02.585" v="3058"/>
          <ac:spMkLst>
            <pc:docMk/>
            <pc:sldMk cId="2180555836" sldId="886"/>
            <ac:spMk id="67" creationId="{AA86CE69-551C-40D6-B3F3-7CF927F8C50F}"/>
          </ac:spMkLst>
        </pc:spChg>
        <pc:spChg chg="mod">
          <ac:chgData name="高増　潔" userId="151964c3-78cd-4020-a226-814db5c6c8be" providerId="ADAL" clId="{35B72340-E21F-4A3C-ABC2-5A367D5486A6}" dt="2022-04-22T09:16:02.585" v="3058"/>
          <ac:spMkLst>
            <pc:docMk/>
            <pc:sldMk cId="2180555836" sldId="886"/>
            <ac:spMk id="69" creationId="{805F196A-69A6-4C00-93E6-D8BB149A5ECC}"/>
          </ac:spMkLst>
        </pc:spChg>
        <pc:spChg chg="mod">
          <ac:chgData name="高増　潔" userId="151964c3-78cd-4020-a226-814db5c6c8be" providerId="ADAL" clId="{35B72340-E21F-4A3C-ABC2-5A367D5486A6}" dt="2022-04-22T09:16:02.585" v="3058"/>
          <ac:spMkLst>
            <pc:docMk/>
            <pc:sldMk cId="2180555836" sldId="886"/>
            <ac:spMk id="70" creationId="{79BA8A19-4BD2-4038-B9D6-D04A6409B847}"/>
          </ac:spMkLst>
        </pc:spChg>
        <pc:spChg chg="mod">
          <ac:chgData name="高増　潔" userId="151964c3-78cd-4020-a226-814db5c6c8be" providerId="ADAL" clId="{35B72340-E21F-4A3C-ABC2-5A367D5486A6}" dt="2022-04-22T09:16:02.585" v="3058"/>
          <ac:spMkLst>
            <pc:docMk/>
            <pc:sldMk cId="2180555836" sldId="886"/>
            <ac:spMk id="71" creationId="{14C9DB48-3549-4E39-B5D2-2E5F50C1DA12}"/>
          </ac:spMkLst>
        </pc:spChg>
        <pc:spChg chg="mod">
          <ac:chgData name="高増　潔" userId="151964c3-78cd-4020-a226-814db5c6c8be" providerId="ADAL" clId="{35B72340-E21F-4A3C-ABC2-5A367D5486A6}" dt="2022-04-22T09:16:02.585" v="3058"/>
          <ac:spMkLst>
            <pc:docMk/>
            <pc:sldMk cId="2180555836" sldId="886"/>
            <ac:spMk id="72" creationId="{13AF6B8B-C9C1-4E43-81C8-0BEEF02E3934}"/>
          </ac:spMkLst>
        </pc:spChg>
        <pc:spChg chg="mod">
          <ac:chgData name="高増　潔" userId="151964c3-78cd-4020-a226-814db5c6c8be" providerId="ADAL" clId="{35B72340-E21F-4A3C-ABC2-5A367D5486A6}" dt="2022-04-22T09:16:02.585" v="3058"/>
          <ac:spMkLst>
            <pc:docMk/>
            <pc:sldMk cId="2180555836" sldId="886"/>
            <ac:spMk id="75" creationId="{ECD9E3B2-20D7-483E-9B94-CABA7C69A314}"/>
          </ac:spMkLst>
        </pc:spChg>
        <pc:spChg chg="mod">
          <ac:chgData name="高増　潔" userId="151964c3-78cd-4020-a226-814db5c6c8be" providerId="ADAL" clId="{35B72340-E21F-4A3C-ABC2-5A367D5486A6}" dt="2022-04-22T09:16:02.585" v="3058"/>
          <ac:spMkLst>
            <pc:docMk/>
            <pc:sldMk cId="2180555836" sldId="886"/>
            <ac:spMk id="76" creationId="{C7E8E2D3-E022-4AC2-919C-34BE091A66C2}"/>
          </ac:spMkLst>
        </pc:spChg>
        <pc:spChg chg="mod">
          <ac:chgData name="高増　潔" userId="151964c3-78cd-4020-a226-814db5c6c8be" providerId="ADAL" clId="{35B72340-E21F-4A3C-ABC2-5A367D5486A6}" dt="2022-04-22T09:16:02.585" v="3058"/>
          <ac:spMkLst>
            <pc:docMk/>
            <pc:sldMk cId="2180555836" sldId="886"/>
            <ac:spMk id="77" creationId="{A6B78088-EF7C-46CA-9878-DFACF8FF929A}"/>
          </ac:spMkLst>
        </pc:spChg>
        <pc:spChg chg="mod">
          <ac:chgData name="高増　潔" userId="151964c3-78cd-4020-a226-814db5c6c8be" providerId="ADAL" clId="{35B72340-E21F-4A3C-ABC2-5A367D5486A6}" dt="2022-04-22T09:16:02.585" v="3058"/>
          <ac:spMkLst>
            <pc:docMk/>
            <pc:sldMk cId="2180555836" sldId="886"/>
            <ac:spMk id="79" creationId="{AF091CE3-028A-4D8E-A1CD-257F3B10131A}"/>
          </ac:spMkLst>
        </pc:spChg>
        <pc:spChg chg="mod">
          <ac:chgData name="高増　潔" userId="151964c3-78cd-4020-a226-814db5c6c8be" providerId="ADAL" clId="{35B72340-E21F-4A3C-ABC2-5A367D5486A6}" dt="2022-04-22T09:16:02.585" v="3058"/>
          <ac:spMkLst>
            <pc:docMk/>
            <pc:sldMk cId="2180555836" sldId="886"/>
            <ac:spMk id="80" creationId="{142E795C-6A80-401F-9FFE-92D3C7ED52FF}"/>
          </ac:spMkLst>
        </pc:spChg>
        <pc:spChg chg="mod">
          <ac:chgData name="高増　潔" userId="151964c3-78cd-4020-a226-814db5c6c8be" providerId="ADAL" clId="{35B72340-E21F-4A3C-ABC2-5A367D5486A6}" dt="2022-04-22T09:16:02.585" v="3058"/>
          <ac:spMkLst>
            <pc:docMk/>
            <pc:sldMk cId="2180555836" sldId="886"/>
            <ac:spMk id="81" creationId="{3DC623DE-7A5C-4999-B57A-980F17BED2CC}"/>
          </ac:spMkLst>
        </pc:spChg>
        <pc:spChg chg="mod">
          <ac:chgData name="高増　潔" userId="151964c3-78cd-4020-a226-814db5c6c8be" providerId="ADAL" clId="{35B72340-E21F-4A3C-ABC2-5A367D5486A6}" dt="2022-04-22T09:16:02.585" v="3058"/>
          <ac:spMkLst>
            <pc:docMk/>
            <pc:sldMk cId="2180555836" sldId="886"/>
            <ac:spMk id="82" creationId="{BD338A90-C64B-4598-8D93-197146AFD21B}"/>
          </ac:spMkLst>
        </pc:spChg>
        <pc:spChg chg="mod">
          <ac:chgData name="高増　潔" userId="151964c3-78cd-4020-a226-814db5c6c8be" providerId="ADAL" clId="{35B72340-E21F-4A3C-ABC2-5A367D5486A6}" dt="2022-04-22T09:16:02.585" v="3058"/>
          <ac:spMkLst>
            <pc:docMk/>
            <pc:sldMk cId="2180555836" sldId="886"/>
            <ac:spMk id="85" creationId="{B2E0EC4F-D960-4A92-805C-2B65507B0065}"/>
          </ac:spMkLst>
        </pc:spChg>
        <pc:spChg chg="mod">
          <ac:chgData name="高増　潔" userId="151964c3-78cd-4020-a226-814db5c6c8be" providerId="ADAL" clId="{35B72340-E21F-4A3C-ABC2-5A367D5486A6}" dt="2022-04-22T09:16:02.585" v="3058"/>
          <ac:spMkLst>
            <pc:docMk/>
            <pc:sldMk cId="2180555836" sldId="886"/>
            <ac:spMk id="86" creationId="{BB815B51-46EE-48F8-A8D6-04073DA247E8}"/>
          </ac:spMkLst>
        </pc:spChg>
        <pc:spChg chg="mod">
          <ac:chgData name="高増　潔" userId="151964c3-78cd-4020-a226-814db5c6c8be" providerId="ADAL" clId="{35B72340-E21F-4A3C-ABC2-5A367D5486A6}" dt="2022-04-22T09:16:02.585" v="3058"/>
          <ac:spMkLst>
            <pc:docMk/>
            <pc:sldMk cId="2180555836" sldId="886"/>
            <ac:spMk id="87" creationId="{9FE143F5-1A2A-47EB-8619-F8A213107614}"/>
          </ac:spMkLst>
        </pc:spChg>
        <pc:spChg chg="mod">
          <ac:chgData name="高増　潔" userId="151964c3-78cd-4020-a226-814db5c6c8be" providerId="ADAL" clId="{35B72340-E21F-4A3C-ABC2-5A367D5486A6}" dt="2022-04-22T09:16:02.585" v="3058"/>
          <ac:spMkLst>
            <pc:docMk/>
            <pc:sldMk cId="2180555836" sldId="886"/>
            <ac:spMk id="89" creationId="{ACE6B689-94F3-4908-AF5B-7A3A261A483B}"/>
          </ac:spMkLst>
        </pc:spChg>
        <pc:spChg chg="mod">
          <ac:chgData name="高増　潔" userId="151964c3-78cd-4020-a226-814db5c6c8be" providerId="ADAL" clId="{35B72340-E21F-4A3C-ABC2-5A367D5486A6}" dt="2022-04-22T09:16:02.585" v="3058"/>
          <ac:spMkLst>
            <pc:docMk/>
            <pc:sldMk cId="2180555836" sldId="886"/>
            <ac:spMk id="90" creationId="{6A47BB8C-CE36-4990-A35C-1A3566A21D9C}"/>
          </ac:spMkLst>
        </pc:spChg>
        <pc:spChg chg="mod">
          <ac:chgData name="高増　潔" userId="151964c3-78cd-4020-a226-814db5c6c8be" providerId="ADAL" clId="{35B72340-E21F-4A3C-ABC2-5A367D5486A6}" dt="2022-04-22T09:16:02.585" v="3058"/>
          <ac:spMkLst>
            <pc:docMk/>
            <pc:sldMk cId="2180555836" sldId="886"/>
            <ac:spMk id="91" creationId="{903F0F84-0BF2-4722-A1FE-4A14E247E4CA}"/>
          </ac:spMkLst>
        </pc:spChg>
        <pc:spChg chg="mod">
          <ac:chgData name="高増　潔" userId="151964c3-78cd-4020-a226-814db5c6c8be" providerId="ADAL" clId="{35B72340-E21F-4A3C-ABC2-5A367D5486A6}" dt="2022-04-22T09:16:02.585" v="3058"/>
          <ac:spMkLst>
            <pc:docMk/>
            <pc:sldMk cId="2180555836" sldId="886"/>
            <ac:spMk id="92" creationId="{0DB53A1F-CFB3-4CEC-ADCB-9F13A9944D7E}"/>
          </ac:spMkLst>
        </pc:spChg>
        <pc:spChg chg="mod">
          <ac:chgData name="高増　潔" userId="151964c3-78cd-4020-a226-814db5c6c8be" providerId="ADAL" clId="{35B72340-E21F-4A3C-ABC2-5A367D5486A6}" dt="2022-04-22T09:16:02.585" v="3058"/>
          <ac:spMkLst>
            <pc:docMk/>
            <pc:sldMk cId="2180555836" sldId="886"/>
            <ac:spMk id="95" creationId="{D3252E09-A411-4B20-9520-0F989341CD04}"/>
          </ac:spMkLst>
        </pc:spChg>
        <pc:spChg chg="mod">
          <ac:chgData name="高増　潔" userId="151964c3-78cd-4020-a226-814db5c6c8be" providerId="ADAL" clId="{35B72340-E21F-4A3C-ABC2-5A367D5486A6}" dt="2022-04-22T09:16:02.585" v="3058"/>
          <ac:spMkLst>
            <pc:docMk/>
            <pc:sldMk cId="2180555836" sldId="886"/>
            <ac:spMk id="96" creationId="{78DD7BFF-01D2-4484-BC8F-5F1F7B2C218B}"/>
          </ac:spMkLst>
        </pc:spChg>
        <pc:spChg chg="mod">
          <ac:chgData name="高増　潔" userId="151964c3-78cd-4020-a226-814db5c6c8be" providerId="ADAL" clId="{35B72340-E21F-4A3C-ABC2-5A367D5486A6}" dt="2022-04-22T09:16:02.585" v="3058"/>
          <ac:spMkLst>
            <pc:docMk/>
            <pc:sldMk cId="2180555836" sldId="886"/>
            <ac:spMk id="97" creationId="{F52CCDD8-CD3C-4708-8E30-61B393A1CAFA}"/>
          </ac:spMkLst>
        </pc:spChg>
        <pc:spChg chg="add del mod">
          <ac:chgData name="高増　潔" userId="151964c3-78cd-4020-a226-814db5c6c8be" providerId="ADAL" clId="{35B72340-E21F-4A3C-ABC2-5A367D5486A6}" dt="2022-04-22T09:22:13.483" v="3137" actId="478"/>
          <ac:spMkLst>
            <pc:docMk/>
            <pc:sldMk cId="2180555836" sldId="886"/>
            <ac:spMk id="142" creationId="{E96DD275-55C1-482E-8236-24CB9F5D9C45}"/>
          </ac:spMkLst>
        </pc:spChg>
        <pc:spChg chg="add mod ord">
          <ac:chgData name="高増　潔" userId="151964c3-78cd-4020-a226-814db5c6c8be" providerId="ADAL" clId="{35B72340-E21F-4A3C-ABC2-5A367D5486A6}" dt="2022-04-22T10:00:14.737" v="3553"/>
          <ac:spMkLst>
            <pc:docMk/>
            <pc:sldMk cId="2180555836" sldId="886"/>
            <ac:spMk id="143" creationId="{BC6B3E03-3898-4469-98FE-A979CE5062FB}"/>
          </ac:spMkLst>
        </pc:spChg>
        <pc:spChg chg="add mod">
          <ac:chgData name="高増　潔" userId="151964c3-78cd-4020-a226-814db5c6c8be" providerId="ADAL" clId="{35B72340-E21F-4A3C-ABC2-5A367D5486A6}" dt="2022-04-23T09:02:47.599" v="9266" actId="1035"/>
          <ac:spMkLst>
            <pc:docMk/>
            <pc:sldMk cId="2180555836" sldId="886"/>
            <ac:spMk id="144" creationId="{D3B015F9-EDC2-4095-AD15-9A5A42DBF3DD}"/>
          </ac:spMkLst>
        </pc:spChg>
        <pc:spChg chg="add mod">
          <ac:chgData name="高増　潔" userId="151964c3-78cd-4020-a226-814db5c6c8be" providerId="ADAL" clId="{35B72340-E21F-4A3C-ABC2-5A367D5486A6}" dt="2022-04-23T09:02:47.599" v="9266" actId="1035"/>
          <ac:spMkLst>
            <pc:docMk/>
            <pc:sldMk cId="2180555836" sldId="886"/>
            <ac:spMk id="145" creationId="{18577C8A-CF54-4386-ADE6-B4E750E4DF5D}"/>
          </ac:spMkLst>
        </pc:spChg>
        <pc:spChg chg="add mod">
          <ac:chgData name="高増　潔" userId="151964c3-78cd-4020-a226-814db5c6c8be" providerId="ADAL" clId="{35B72340-E21F-4A3C-ABC2-5A367D5486A6}" dt="2022-04-22T09:25:26.683" v="3256" actId="1076"/>
          <ac:spMkLst>
            <pc:docMk/>
            <pc:sldMk cId="2180555836" sldId="886"/>
            <ac:spMk id="146" creationId="{ADAF57C2-4AB8-4615-AE97-B2B22D273B01}"/>
          </ac:spMkLst>
        </pc:spChg>
        <pc:spChg chg="mod">
          <ac:chgData name="高増　潔" userId="151964c3-78cd-4020-a226-814db5c6c8be" providerId="ADAL" clId="{35B72340-E21F-4A3C-ABC2-5A367D5486A6}" dt="2022-04-22T09:25:41.210" v="3257"/>
          <ac:spMkLst>
            <pc:docMk/>
            <pc:sldMk cId="2180555836" sldId="886"/>
            <ac:spMk id="157" creationId="{6810A6DB-4073-428A-97A5-F2644F056343}"/>
          </ac:spMkLst>
        </pc:spChg>
        <pc:spChg chg="mod">
          <ac:chgData name="高増　潔" userId="151964c3-78cd-4020-a226-814db5c6c8be" providerId="ADAL" clId="{35B72340-E21F-4A3C-ABC2-5A367D5486A6}" dt="2022-04-22T09:25:41.210" v="3257"/>
          <ac:spMkLst>
            <pc:docMk/>
            <pc:sldMk cId="2180555836" sldId="886"/>
            <ac:spMk id="158" creationId="{B0632C2F-F366-4EDA-B60A-5CCEE523E48A}"/>
          </ac:spMkLst>
        </pc:spChg>
        <pc:spChg chg="mod">
          <ac:chgData name="高増　潔" userId="151964c3-78cd-4020-a226-814db5c6c8be" providerId="ADAL" clId="{35B72340-E21F-4A3C-ABC2-5A367D5486A6}" dt="2022-04-22T09:25:41.210" v="3257"/>
          <ac:spMkLst>
            <pc:docMk/>
            <pc:sldMk cId="2180555836" sldId="886"/>
            <ac:spMk id="159" creationId="{64F90DCD-B70C-4172-A945-691596ADB190}"/>
          </ac:spMkLst>
        </pc:spChg>
        <pc:spChg chg="mod">
          <ac:chgData name="高増　潔" userId="151964c3-78cd-4020-a226-814db5c6c8be" providerId="ADAL" clId="{35B72340-E21F-4A3C-ABC2-5A367D5486A6}" dt="2022-04-22T09:25:41.210" v="3257"/>
          <ac:spMkLst>
            <pc:docMk/>
            <pc:sldMk cId="2180555836" sldId="886"/>
            <ac:spMk id="160" creationId="{96F7211E-1DC1-4447-B1D5-012003083303}"/>
          </ac:spMkLst>
        </pc:spChg>
        <pc:spChg chg="mod">
          <ac:chgData name="高増　潔" userId="151964c3-78cd-4020-a226-814db5c6c8be" providerId="ADAL" clId="{35B72340-E21F-4A3C-ABC2-5A367D5486A6}" dt="2022-04-22T09:25:41.210" v="3257"/>
          <ac:spMkLst>
            <pc:docMk/>
            <pc:sldMk cId="2180555836" sldId="886"/>
            <ac:spMk id="163" creationId="{D4F1F53A-0B16-4420-BAD2-30CA8C1A2FFB}"/>
          </ac:spMkLst>
        </pc:spChg>
        <pc:spChg chg="mod">
          <ac:chgData name="高増　潔" userId="151964c3-78cd-4020-a226-814db5c6c8be" providerId="ADAL" clId="{35B72340-E21F-4A3C-ABC2-5A367D5486A6}" dt="2022-04-22T09:25:41.210" v="3257"/>
          <ac:spMkLst>
            <pc:docMk/>
            <pc:sldMk cId="2180555836" sldId="886"/>
            <ac:spMk id="164" creationId="{1B6B9512-701F-413B-9BC0-F6F8D623D9D0}"/>
          </ac:spMkLst>
        </pc:spChg>
        <pc:spChg chg="mod">
          <ac:chgData name="高増　潔" userId="151964c3-78cd-4020-a226-814db5c6c8be" providerId="ADAL" clId="{35B72340-E21F-4A3C-ABC2-5A367D5486A6}" dt="2022-04-22T09:25:41.210" v="3257"/>
          <ac:spMkLst>
            <pc:docMk/>
            <pc:sldMk cId="2180555836" sldId="886"/>
            <ac:spMk id="165" creationId="{12083E7F-AA23-4068-8195-4AB104E3F145}"/>
          </ac:spMkLst>
        </pc:spChg>
        <pc:spChg chg="mod">
          <ac:chgData name="高増　潔" userId="151964c3-78cd-4020-a226-814db5c6c8be" providerId="ADAL" clId="{35B72340-E21F-4A3C-ABC2-5A367D5486A6}" dt="2022-04-22T09:25:41.210" v="3257"/>
          <ac:spMkLst>
            <pc:docMk/>
            <pc:sldMk cId="2180555836" sldId="886"/>
            <ac:spMk id="167" creationId="{AA5C9FB6-CEEB-4245-8588-43DCCEE7A2FA}"/>
          </ac:spMkLst>
        </pc:spChg>
        <pc:spChg chg="mod">
          <ac:chgData name="高増　潔" userId="151964c3-78cd-4020-a226-814db5c6c8be" providerId="ADAL" clId="{35B72340-E21F-4A3C-ABC2-5A367D5486A6}" dt="2022-04-22T09:25:41.210" v="3257"/>
          <ac:spMkLst>
            <pc:docMk/>
            <pc:sldMk cId="2180555836" sldId="886"/>
            <ac:spMk id="168" creationId="{81FCB933-FABD-437D-8133-B1A51C3F5A7B}"/>
          </ac:spMkLst>
        </pc:spChg>
        <pc:spChg chg="mod">
          <ac:chgData name="高増　潔" userId="151964c3-78cd-4020-a226-814db5c6c8be" providerId="ADAL" clId="{35B72340-E21F-4A3C-ABC2-5A367D5486A6}" dt="2022-04-22T09:25:41.210" v="3257"/>
          <ac:spMkLst>
            <pc:docMk/>
            <pc:sldMk cId="2180555836" sldId="886"/>
            <ac:spMk id="169" creationId="{3EF6D2CB-9AD1-47E3-9CDD-E50C7C81B42E}"/>
          </ac:spMkLst>
        </pc:spChg>
        <pc:spChg chg="mod">
          <ac:chgData name="高増　潔" userId="151964c3-78cd-4020-a226-814db5c6c8be" providerId="ADAL" clId="{35B72340-E21F-4A3C-ABC2-5A367D5486A6}" dt="2022-04-22T09:25:41.210" v="3257"/>
          <ac:spMkLst>
            <pc:docMk/>
            <pc:sldMk cId="2180555836" sldId="886"/>
            <ac:spMk id="170" creationId="{3C5C0D33-ED76-4DB5-B8E4-33F410BA494F}"/>
          </ac:spMkLst>
        </pc:spChg>
        <pc:spChg chg="mod">
          <ac:chgData name="高増　潔" userId="151964c3-78cd-4020-a226-814db5c6c8be" providerId="ADAL" clId="{35B72340-E21F-4A3C-ABC2-5A367D5486A6}" dt="2022-04-22T09:25:41.210" v="3257"/>
          <ac:spMkLst>
            <pc:docMk/>
            <pc:sldMk cId="2180555836" sldId="886"/>
            <ac:spMk id="173" creationId="{77D95420-A8DE-4712-8E52-3151FF5F07D9}"/>
          </ac:spMkLst>
        </pc:spChg>
        <pc:spChg chg="mod">
          <ac:chgData name="高増　潔" userId="151964c3-78cd-4020-a226-814db5c6c8be" providerId="ADAL" clId="{35B72340-E21F-4A3C-ABC2-5A367D5486A6}" dt="2022-04-22T09:25:41.210" v="3257"/>
          <ac:spMkLst>
            <pc:docMk/>
            <pc:sldMk cId="2180555836" sldId="886"/>
            <ac:spMk id="174" creationId="{33D1571F-DFE7-47C7-BAF8-DAA384B99F70}"/>
          </ac:spMkLst>
        </pc:spChg>
        <pc:spChg chg="mod">
          <ac:chgData name="高増　潔" userId="151964c3-78cd-4020-a226-814db5c6c8be" providerId="ADAL" clId="{35B72340-E21F-4A3C-ABC2-5A367D5486A6}" dt="2022-04-22T09:25:41.210" v="3257"/>
          <ac:spMkLst>
            <pc:docMk/>
            <pc:sldMk cId="2180555836" sldId="886"/>
            <ac:spMk id="175" creationId="{8FD0FB90-1C1D-42E9-9B22-7FB15268802B}"/>
          </ac:spMkLst>
        </pc:spChg>
        <pc:spChg chg="mod">
          <ac:chgData name="高増　潔" userId="151964c3-78cd-4020-a226-814db5c6c8be" providerId="ADAL" clId="{35B72340-E21F-4A3C-ABC2-5A367D5486A6}" dt="2022-04-22T09:25:41.210" v="3257"/>
          <ac:spMkLst>
            <pc:docMk/>
            <pc:sldMk cId="2180555836" sldId="886"/>
            <ac:spMk id="177" creationId="{0B30FC90-21E8-4217-9FC7-5A003CB7A48E}"/>
          </ac:spMkLst>
        </pc:spChg>
        <pc:spChg chg="mod">
          <ac:chgData name="高増　潔" userId="151964c3-78cd-4020-a226-814db5c6c8be" providerId="ADAL" clId="{35B72340-E21F-4A3C-ABC2-5A367D5486A6}" dt="2022-04-22T09:25:41.210" v="3257"/>
          <ac:spMkLst>
            <pc:docMk/>
            <pc:sldMk cId="2180555836" sldId="886"/>
            <ac:spMk id="178" creationId="{46139AEB-4D6C-4F79-9182-18D18176E647}"/>
          </ac:spMkLst>
        </pc:spChg>
        <pc:spChg chg="mod">
          <ac:chgData name="高増　潔" userId="151964c3-78cd-4020-a226-814db5c6c8be" providerId="ADAL" clId="{35B72340-E21F-4A3C-ABC2-5A367D5486A6}" dt="2022-04-22T09:25:41.210" v="3257"/>
          <ac:spMkLst>
            <pc:docMk/>
            <pc:sldMk cId="2180555836" sldId="886"/>
            <ac:spMk id="179" creationId="{10614999-53DA-485B-B2BC-96E9877166C8}"/>
          </ac:spMkLst>
        </pc:spChg>
        <pc:spChg chg="mod">
          <ac:chgData name="高増　潔" userId="151964c3-78cd-4020-a226-814db5c6c8be" providerId="ADAL" clId="{35B72340-E21F-4A3C-ABC2-5A367D5486A6}" dt="2022-04-22T09:25:41.210" v="3257"/>
          <ac:spMkLst>
            <pc:docMk/>
            <pc:sldMk cId="2180555836" sldId="886"/>
            <ac:spMk id="180" creationId="{1504FBE7-BE35-4146-A6AE-CFC0498EB01A}"/>
          </ac:spMkLst>
        </pc:spChg>
        <pc:spChg chg="mod">
          <ac:chgData name="高増　潔" userId="151964c3-78cd-4020-a226-814db5c6c8be" providerId="ADAL" clId="{35B72340-E21F-4A3C-ABC2-5A367D5486A6}" dt="2022-04-22T09:25:41.210" v="3257"/>
          <ac:spMkLst>
            <pc:docMk/>
            <pc:sldMk cId="2180555836" sldId="886"/>
            <ac:spMk id="183" creationId="{A25803B3-2685-4FBE-A50B-20F5326384E3}"/>
          </ac:spMkLst>
        </pc:spChg>
        <pc:spChg chg="mod">
          <ac:chgData name="高増　潔" userId="151964c3-78cd-4020-a226-814db5c6c8be" providerId="ADAL" clId="{35B72340-E21F-4A3C-ABC2-5A367D5486A6}" dt="2022-04-22T09:25:41.210" v="3257"/>
          <ac:spMkLst>
            <pc:docMk/>
            <pc:sldMk cId="2180555836" sldId="886"/>
            <ac:spMk id="184" creationId="{9275DA47-30C1-4B6D-9E4E-561B32E52B6A}"/>
          </ac:spMkLst>
        </pc:spChg>
        <pc:spChg chg="mod">
          <ac:chgData name="高増　潔" userId="151964c3-78cd-4020-a226-814db5c6c8be" providerId="ADAL" clId="{35B72340-E21F-4A3C-ABC2-5A367D5486A6}" dt="2022-04-22T09:25:41.210" v="3257"/>
          <ac:spMkLst>
            <pc:docMk/>
            <pc:sldMk cId="2180555836" sldId="886"/>
            <ac:spMk id="185" creationId="{ABF6C050-9642-47DE-8635-40CD34A336E0}"/>
          </ac:spMkLst>
        </pc:spChg>
        <pc:spChg chg="mod">
          <ac:chgData name="高増　潔" userId="151964c3-78cd-4020-a226-814db5c6c8be" providerId="ADAL" clId="{35B72340-E21F-4A3C-ABC2-5A367D5486A6}" dt="2022-04-22T09:25:41.210" v="3257"/>
          <ac:spMkLst>
            <pc:docMk/>
            <pc:sldMk cId="2180555836" sldId="886"/>
            <ac:spMk id="187" creationId="{D4D08F96-99FD-49A3-929F-69DB1D922A12}"/>
          </ac:spMkLst>
        </pc:spChg>
        <pc:spChg chg="mod">
          <ac:chgData name="高増　潔" userId="151964c3-78cd-4020-a226-814db5c6c8be" providerId="ADAL" clId="{35B72340-E21F-4A3C-ABC2-5A367D5486A6}" dt="2022-04-22T09:25:41.210" v="3257"/>
          <ac:spMkLst>
            <pc:docMk/>
            <pc:sldMk cId="2180555836" sldId="886"/>
            <ac:spMk id="188" creationId="{B5529A66-F5D0-4F63-9F18-39BE0C62A993}"/>
          </ac:spMkLst>
        </pc:spChg>
        <pc:spChg chg="mod">
          <ac:chgData name="高増　潔" userId="151964c3-78cd-4020-a226-814db5c6c8be" providerId="ADAL" clId="{35B72340-E21F-4A3C-ABC2-5A367D5486A6}" dt="2022-04-22T09:25:41.210" v="3257"/>
          <ac:spMkLst>
            <pc:docMk/>
            <pc:sldMk cId="2180555836" sldId="886"/>
            <ac:spMk id="189" creationId="{68A80874-B3BA-42D4-87B0-05D85FAE7BD2}"/>
          </ac:spMkLst>
        </pc:spChg>
        <pc:spChg chg="mod">
          <ac:chgData name="高増　潔" userId="151964c3-78cd-4020-a226-814db5c6c8be" providerId="ADAL" clId="{35B72340-E21F-4A3C-ABC2-5A367D5486A6}" dt="2022-04-22T09:25:41.210" v="3257"/>
          <ac:spMkLst>
            <pc:docMk/>
            <pc:sldMk cId="2180555836" sldId="886"/>
            <ac:spMk id="190" creationId="{208A68B5-DB8C-4190-AD2E-49C14B01CF5A}"/>
          </ac:spMkLst>
        </pc:spChg>
        <pc:spChg chg="mod">
          <ac:chgData name="高増　潔" userId="151964c3-78cd-4020-a226-814db5c6c8be" providerId="ADAL" clId="{35B72340-E21F-4A3C-ABC2-5A367D5486A6}" dt="2022-04-22T09:25:41.210" v="3257"/>
          <ac:spMkLst>
            <pc:docMk/>
            <pc:sldMk cId="2180555836" sldId="886"/>
            <ac:spMk id="193" creationId="{644FCB2A-56E1-4BA3-97A9-5B1903011807}"/>
          </ac:spMkLst>
        </pc:spChg>
        <pc:spChg chg="mod">
          <ac:chgData name="高増　潔" userId="151964c3-78cd-4020-a226-814db5c6c8be" providerId="ADAL" clId="{35B72340-E21F-4A3C-ABC2-5A367D5486A6}" dt="2022-04-22T09:25:41.210" v="3257"/>
          <ac:spMkLst>
            <pc:docMk/>
            <pc:sldMk cId="2180555836" sldId="886"/>
            <ac:spMk id="194" creationId="{FEA8CBDD-F41D-414D-887E-6AFA8E96492E}"/>
          </ac:spMkLst>
        </pc:spChg>
        <pc:spChg chg="mod">
          <ac:chgData name="高増　潔" userId="151964c3-78cd-4020-a226-814db5c6c8be" providerId="ADAL" clId="{35B72340-E21F-4A3C-ABC2-5A367D5486A6}" dt="2022-04-22T09:25:41.210" v="3257"/>
          <ac:spMkLst>
            <pc:docMk/>
            <pc:sldMk cId="2180555836" sldId="886"/>
            <ac:spMk id="195" creationId="{CA6A9EE1-0524-495A-942B-68779D549CDE}"/>
          </ac:spMkLst>
        </pc:spChg>
        <pc:spChg chg="mod">
          <ac:chgData name="高増　潔" userId="151964c3-78cd-4020-a226-814db5c6c8be" providerId="ADAL" clId="{35B72340-E21F-4A3C-ABC2-5A367D5486A6}" dt="2022-04-22T09:25:41.210" v="3257"/>
          <ac:spMkLst>
            <pc:docMk/>
            <pc:sldMk cId="2180555836" sldId="886"/>
            <ac:spMk id="197" creationId="{2C0C9A80-1BD2-45D9-AE07-089010A211CB}"/>
          </ac:spMkLst>
        </pc:spChg>
        <pc:spChg chg="mod">
          <ac:chgData name="高増　潔" userId="151964c3-78cd-4020-a226-814db5c6c8be" providerId="ADAL" clId="{35B72340-E21F-4A3C-ABC2-5A367D5486A6}" dt="2022-04-22T09:25:41.210" v="3257"/>
          <ac:spMkLst>
            <pc:docMk/>
            <pc:sldMk cId="2180555836" sldId="886"/>
            <ac:spMk id="198" creationId="{45A80372-C1F4-4AA1-B24C-1F19646F52A5}"/>
          </ac:spMkLst>
        </pc:spChg>
        <pc:spChg chg="mod">
          <ac:chgData name="高増　潔" userId="151964c3-78cd-4020-a226-814db5c6c8be" providerId="ADAL" clId="{35B72340-E21F-4A3C-ABC2-5A367D5486A6}" dt="2022-04-22T09:25:41.210" v="3257"/>
          <ac:spMkLst>
            <pc:docMk/>
            <pc:sldMk cId="2180555836" sldId="886"/>
            <ac:spMk id="199" creationId="{DCD424A9-91C0-49D1-AF2C-725D05D682F3}"/>
          </ac:spMkLst>
        </pc:spChg>
        <pc:spChg chg="mod">
          <ac:chgData name="高増　潔" userId="151964c3-78cd-4020-a226-814db5c6c8be" providerId="ADAL" clId="{35B72340-E21F-4A3C-ABC2-5A367D5486A6}" dt="2022-04-22T09:25:41.210" v="3257"/>
          <ac:spMkLst>
            <pc:docMk/>
            <pc:sldMk cId="2180555836" sldId="886"/>
            <ac:spMk id="200" creationId="{2D044A0F-DB76-41B8-BE79-42A7333B67CE}"/>
          </ac:spMkLst>
        </pc:spChg>
        <pc:spChg chg="mod">
          <ac:chgData name="高増　潔" userId="151964c3-78cd-4020-a226-814db5c6c8be" providerId="ADAL" clId="{35B72340-E21F-4A3C-ABC2-5A367D5486A6}" dt="2022-04-22T09:25:41.210" v="3257"/>
          <ac:spMkLst>
            <pc:docMk/>
            <pc:sldMk cId="2180555836" sldId="886"/>
            <ac:spMk id="203" creationId="{CFFE2E02-A090-4E36-A86E-3CFEB2AA93AA}"/>
          </ac:spMkLst>
        </pc:spChg>
        <pc:spChg chg="mod">
          <ac:chgData name="高増　潔" userId="151964c3-78cd-4020-a226-814db5c6c8be" providerId="ADAL" clId="{35B72340-E21F-4A3C-ABC2-5A367D5486A6}" dt="2022-04-22T09:25:41.210" v="3257"/>
          <ac:spMkLst>
            <pc:docMk/>
            <pc:sldMk cId="2180555836" sldId="886"/>
            <ac:spMk id="204" creationId="{F6388046-8ECF-4254-981A-2014B168EF60}"/>
          </ac:spMkLst>
        </pc:spChg>
        <pc:spChg chg="mod">
          <ac:chgData name="高増　潔" userId="151964c3-78cd-4020-a226-814db5c6c8be" providerId="ADAL" clId="{35B72340-E21F-4A3C-ABC2-5A367D5486A6}" dt="2022-04-22T09:25:41.210" v="3257"/>
          <ac:spMkLst>
            <pc:docMk/>
            <pc:sldMk cId="2180555836" sldId="886"/>
            <ac:spMk id="205" creationId="{9926F36D-8C80-4BAE-A5EC-194BB0F7E6DD}"/>
          </ac:spMkLst>
        </pc:spChg>
        <pc:spChg chg="mod">
          <ac:chgData name="高増　潔" userId="151964c3-78cd-4020-a226-814db5c6c8be" providerId="ADAL" clId="{35B72340-E21F-4A3C-ABC2-5A367D5486A6}" dt="2022-04-22T09:25:41.210" v="3257"/>
          <ac:spMkLst>
            <pc:docMk/>
            <pc:sldMk cId="2180555836" sldId="886"/>
            <ac:spMk id="207" creationId="{C764C4DE-A298-4088-B52D-4C5099E2C9BB}"/>
          </ac:spMkLst>
        </pc:spChg>
        <pc:spChg chg="mod">
          <ac:chgData name="高増　潔" userId="151964c3-78cd-4020-a226-814db5c6c8be" providerId="ADAL" clId="{35B72340-E21F-4A3C-ABC2-5A367D5486A6}" dt="2022-04-22T09:25:41.210" v="3257"/>
          <ac:spMkLst>
            <pc:docMk/>
            <pc:sldMk cId="2180555836" sldId="886"/>
            <ac:spMk id="208" creationId="{6B609908-E66D-4D0A-B62E-4F55CDEC7CC8}"/>
          </ac:spMkLst>
        </pc:spChg>
        <pc:spChg chg="mod">
          <ac:chgData name="高増　潔" userId="151964c3-78cd-4020-a226-814db5c6c8be" providerId="ADAL" clId="{35B72340-E21F-4A3C-ABC2-5A367D5486A6}" dt="2022-04-22T09:25:41.210" v="3257"/>
          <ac:spMkLst>
            <pc:docMk/>
            <pc:sldMk cId="2180555836" sldId="886"/>
            <ac:spMk id="209" creationId="{F665CFE3-4091-4861-835D-127231075B92}"/>
          </ac:spMkLst>
        </pc:spChg>
        <pc:spChg chg="mod">
          <ac:chgData name="高増　潔" userId="151964c3-78cd-4020-a226-814db5c6c8be" providerId="ADAL" clId="{35B72340-E21F-4A3C-ABC2-5A367D5486A6}" dt="2022-04-22T09:25:41.210" v="3257"/>
          <ac:spMkLst>
            <pc:docMk/>
            <pc:sldMk cId="2180555836" sldId="886"/>
            <ac:spMk id="210" creationId="{33132433-B0AE-4AAE-8C99-858D8FC7163B}"/>
          </ac:spMkLst>
        </pc:spChg>
        <pc:spChg chg="mod">
          <ac:chgData name="高増　潔" userId="151964c3-78cd-4020-a226-814db5c6c8be" providerId="ADAL" clId="{35B72340-E21F-4A3C-ABC2-5A367D5486A6}" dt="2022-04-22T09:25:41.210" v="3257"/>
          <ac:spMkLst>
            <pc:docMk/>
            <pc:sldMk cId="2180555836" sldId="886"/>
            <ac:spMk id="213" creationId="{353C7618-A490-4E85-A47A-8EBA4B54F740}"/>
          </ac:spMkLst>
        </pc:spChg>
        <pc:spChg chg="mod">
          <ac:chgData name="高増　潔" userId="151964c3-78cd-4020-a226-814db5c6c8be" providerId="ADAL" clId="{35B72340-E21F-4A3C-ABC2-5A367D5486A6}" dt="2022-04-22T09:25:41.210" v="3257"/>
          <ac:spMkLst>
            <pc:docMk/>
            <pc:sldMk cId="2180555836" sldId="886"/>
            <ac:spMk id="214" creationId="{9C85C75D-02C8-41DD-B1AF-C9A43D0B6E44}"/>
          </ac:spMkLst>
        </pc:spChg>
        <pc:spChg chg="mod">
          <ac:chgData name="高増　潔" userId="151964c3-78cd-4020-a226-814db5c6c8be" providerId="ADAL" clId="{35B72340-E21F-4A3C-ABC2-5A367D5486A6}" dt="2022-04-22T09:25:41.210" v="3257"/>
          <ac:spMkLst>
            <pc:docMk/>
            <pc:sldMk cId="2180555836" sldId="886"/>
            <ac:spMk id="215" creationId="{0E0BFE43-C5B1-43B2-B5FE-DB9882DA9AFB}"/>
          </ac:spMkLst>
        </pc:spChg>
        <pc:spChg chg="mod">
          <ac:chgData name="高増　潔" userId="151964c3-78cd-4020-a226-814db5c6c8be" providerId="ADAL" clId="{35B72340-E21F-4A3C-ABC2-5A367D5486A6}" dt="2022-04-22T09:25:41.210" v="3257"/>
          <ac:spMkLst>
            <pc:docMk/>
            <pc:sldMk cId="2180555836" sldId="886"/>
            <ac:spMk id="217" creationId="{6FF1BA31-E14A-4DA2-9021-B65539A6146C}"/>
          </ac:spMkLst>
        </pc:spChg>
        <pc:spChg chg="mod">
          <ac:chgData name="高増　潔" userId="151964c3-78cd-4020-a226-814db5c6c8be" providerId="ADAL" clId="{35B72340-E21F-4A3C-ABC2-5A367D5486A6}" dt="2022-04-22T09:25:41.210" v="3257"/>
          <ac:spMkLst>
            <pc:docMk/>
            <pc:sldMk cId="2180555836" sldId="886"/>
            <ac:spMk id="218" creationId="{6929154B-CF84-4050-9E03-5586BBEF82E7}"/>
          </ac:spMkLst>
        </pc:spChg>
        <pc:spChg chg="mod">
          <ac:chgData name="高増　潔" userId="151964c3-78cd-4020-a226-814db5c6c8be" providerId="ADAL" clId="{35B72340-E21F-4A3C-ABC2-5A367D5486A6}" dt="2022-04-22T09:25:41.210" v="3257"/>
          <ac:spMkLst>
            <pc:docMk/>
            <pc:sldMk cId="2180555836" sldId="886"/>
            <ac:spMk id="219" creationId="{09CD2D07-4071-4748-97AE-CF08D6315654}"/>
          </ac:spMkLst>
        </pc:spChg>
        <pc:spChg chg="mod">
          <ac:chgData name="高増　潔" userId="151964c3-78cd-4020-a226-814db5c6c8be" providerId="ADAL" clId="{35B72340-E21F-4A3C-ABC2-5A367D5486A6}" dt="2022-04-22T09:25:41.210" v="3257"/>
          <ac:spMkLst>
            <pc:docMk/>
            <pc:sldMk cId="2180555836" sldId="886"/>
            <ac:spMk id="220" creationId="{AC0B3284-FDC0-484D-B0BD-043BE0D2A13C}"/>
          </ac:spMkLst>
        </pc:spChg>
        <pc:spChg chg="mod">
          <ac:chgData name="高増　潔" userId="151964c3-78cd-4020-a226-814db5c6c8be" providerId="ADAL" clId="{35B72340-E21F-4A3C-ABC2-5A367D5486A6}" dt="2022-04-22T09:25:41.210" v="3257"/>
          <ac:spMkLst>
            <pc:docMk/>
            <pc:sldMk cId="2180555836" sldId="886"/>
            <ac:spMk id="223" creationId="{E374E1DD-72B5-49E0-944A-ECB35F5BDEC4}"/>
          </ac:spMkLst>
        </pc:spChg>
        <pc:spChg chg="mod">
          <ac:chgData name="高増　潔" userId="151964c3-78cd-4020-a226-814db5c6c8be" providerId="ADAL" clId="{35B72340-E21F-4A3C-ABC2-5A367D5486A6}" dt="2022-04-22T09:25:41.210" v="3257"/>
          <ac:spMkLst>
            <pc:docMk/>
            <pc:sldMk cId="2180555836" sldId="886"/>
            <ac:spMk id="224" creationId="{42EDEDB7-A239-4EBF-BEAE-9661E994F22E}"/>
          </ac:spMkLst>
        </pc:spChg>
        <pc:spChg chg="mod">
          <ac:chgData name="高増　潔" userId="151964c3-78cd-4020-a226-814db5c6c8be" providerId="ADAL" clId="{35B72340-E21F-4A3C-ABC2-5A367D5486A6}" dt="2022-04-22T09:25:41.210" v="3257"/>
          <ac:spMkLst>
            <pc:docMk/>
            <pc:sldMk cId="2180555836" sldId="886"/>
            <ac:spMk id="225" creationId="{C3E06B38-7DF4-49CB-B1FE-36284A4B9FFE}"/>
          </ac:spMkLst>
        </pc:spChg>
        <pc:spChg chg="mod">
          <ac:chgData name="高増　潔" userId="151964c3-78cd-4020-a226-814db5c6c8be" providerId="ADAL" clId="{35B72340-E21F-4A3C-ABC2-5A367D5486A6}" dt="2022-04-22T09:25:41.210" v="3257"/>
          <ac:spMkLst>
            <pc:docMk/>
            <pc:sldMk cId="2180555836" sldId="886"/>
            <ac:spMk id="227" creationId="{7C1B82B9-2F8B-4337-845D-D873901B7046}"/>
          </ac:spMkLst>
        </pc:spChg>
        <pc:spChg chg="mod">
          <ac:chgData name="高増　潔" userId="151964c3-78cd-4020-a226-814db5c6c8be" providerId="ADAL" clId="{35B72340-E21F-4A3C-ABC2-5A367D5486A6}" dt="2022-04-22T09:25:41.210" v="3257"/>
          <ac:spMkLst>
            <pc:docMk/>
            <pc:sldMk cId="2180555836" sldId="886"/>
            <ac:spMk id="228" creationId="{AE028930-1B16-4582-B843-C6C097A16ED9}"/>
          </ac:spMkLst>
        </pc:spChg>
        <pc:spChg chg="mod">
          <ac:chgData name="高増　潔" userId="151964c3-78cd-4020-a226-814db5c6c8be" providerId="ADAL" clId="{35B72340-E21F-4A3C-ABC2-5A367D5486A6}" dt="2022-04-22T09:25:41.210" v="3257"/>
          <ac:spMkLst>
            <pc:docMk/>
            <pc:sldMk cId="2180555836" sldId="886"/>
            <ac:spMk id="229" creationId="{6A31F3FB-93F3-4B8D-B6D6-2694DB60994B}"/>
          </ac:spMkLst>
        </pc:spChg>
        <pc:spChg chg="mod">
          <ac:chgData name="高増　潔" userId="151964c3-78cd-4020-a226-814db5c6c8be" providerId="ADAL" clId="{35B72340-E21F-4A3C-ABC2-5A367D5486A6}" dt="2022-04-22T09:25:41.210" v="3257"/>
          <ac:spMkLst>
            <pc:docMk/>
            <pc:sldMk cId="2180555836" sldId="886"/>
            <ac:spMk id="230" creationId="{B22473B0-4070-46E4-B82E-44CF7CF4D8EF}"/>
          </ac:spMkLst>
        </pc:spChg>
        <pc:spChg chg="mod">
          <ac:chgData name="高増　潔" userId="151964c3-78cd-4020-a226-814db5c6c8be" providerId="ADAL" clId="{35B72340-E21F-4A3C-ABC2-5A367D5486A6}" dt="2022-04-22T09:25:41.210" v="3257"/>
          <ac:spMkLst>
            <pc:docMk/>
            <pc:sldMk cId="2180555836" sldId="886"/>
            <ac:spMk id="233" creationId="{ECF3DBEC-343D-49A9-9887-A368277341AD}"/>
          </ac:spMkLst>
        </pc:spChg>
        <pc:spChg chg="mod">
          <ac:chgData name="高増　潔" userId="151964c3-78cd-4020-a226-814db5c6c8be" providerId="ADAL" clId="{35B72340-E21F-4A3C-ABC2-5A367D5486A6}" dt="2022-04-22T09:25:41.210" v="3257"/>
          <ac:spMkLst>
            <pc:docMk/>
            <pc:sldMk cId="2180555836" sldId="886"/>
            <ac:spMk id="234" creationId="{C4A10C80-EEB3-4A01-B904-DCB6E8F6BC3F}"/>
          </ac:spMkLst>
        </pc:spChg>
        <pc:spChg chg="mod">
          <ac:chgData name="高増　潔" userId="151964c3-78cd-4020-a226-814db5c6c8be" providerId="ADAL" clId="{35B72340-E21F-4A3C-ABC2-5A367D5486A6}" dt="2022-04-22T09:25:41.210" v="3257"/>
          <ac:spMkLst>
            <pc:docMk/>
            <pc:sldMk cId="2180555836" sldId="886"/>
            <ac:spMk id="235" creationId="{3D9EDECF-BB9C-4EDF-B74D-721B2129CE7C}"/>
          </ac:spMkLst>
        </pc:spChg>
        <pc:spChg chg="add mod">
          <ac:chgData name="高増　潔" userId="151964c3-78cd-4020-a226-814db5c6c8be" providerId="ADAL" clId="{35B72340-E21F-4A3C-ABC2-5A367D5486A6}" dt="2022-04-23T09:02:56.187" v="9267" actId="1076"/>
          <ac:spMkLst>
            <pc:docMk/>
            <pc:sldMk cId="2180555836" sldId="886"/>
            <ac:spMk id="237" creationId="{541A379C-EAE5-407F-A057-FADEFC8790D4}"/>
          </ac:spMkLst>
        </pc:spChg>
        <pc:spChg chg="add mod">
          <ac:chgData name="高増　潔" userId="151964c3-78cd-4020-a226-814db5c6c8be" providerId="ADAL" clId="{35B72340-E21F-4A3C-ABC2-5A367D5486A6}" dt="2022-04-23T09:02:59.296" v="9268" actId="1076"/>
          <ac:spMkLst>
            <pc:docMk/>
            <pc:sldMk cId="2180555836" sldId="886"/>
            <ac:spMk id="238" creationId="{9E46359E-14DE-4262-AA67-8D08A576440B}"/>
          </ac:spMkLst>
        </pc:spChg>
        <pc:spChg chg="add mod">
          <ac:chgData name="高増　潔" userId="151964c3-78cd-4020-a226-814db5c6c8be" providerId="ADAL" clId="{35B72340-E21F-4A3C-ABC2-5A367D5486A6}" dt="2022-04-23T09:02:47.599" v="9266" actId="1035"/>
          <ac:spMkLst>
            <pc:docMk/>
            <pc:sldMk cId="2180555836" sldId="886"/>
            <ac:spMk id="253" creationId="{74F21C06-AAD0-4649-B1C4-18C75FF797CB}"/>
          </ac:spMkLst>
        </pc:spChg>
        <pc:spChg chg="add mod">
          <ac:chgData name="高増　潔" userId="151964c3-78cd-4020-a226-814db5c6c8be" providerId="ADAL" clId="{35B72340-E21F-4A3C-ABC2-5A367D5486A6}" dt="2022-04-23T09:03:47.085" v="9277" actId="1076"/>
          <ac:spMkLst>
            <pc:docMk/>
            <pc:sldMk cId="2180555836" sldId="886"/>
            <ac:spMk id="254" creationId="{F69C6ECA-BC51-438F-BE2C-742FBF937933}"/>
          </ac:spMkLst>
        </pc:spChg>
        <pc:spChg chg="add del mod">
          <ac:chgData name="高増　潔" userId="151964c3-78cd-4020-a226-814db5c6c8be" providerId="ADAL" clId="{35B72340-E21F-4A3C-ABC2-5A367D5486A6}" dt="2022-04-22T09:57:32.543" v="3425" actId="478"/>
          <ac:spMkLst>
            <pc:docMk/>
            <pc:sldMk cId="2180555836" sldId="886"/>
            <ac:spMk id="255" creationId="{B6A58BDD-314D-493C-9CEF-231D9F8E05F7}"/>
          </ac:spMkLst>
        </pc:spChg>
        <pc:spChg chg="add mod">
          <ac:chgData name="高増　潔" userId="151964c3-78cd-4020-a226-814db5c6c8be" providerId="ADAL" clId="{35B72340-E21F-4A3C-ABC2-5A367D5486A6}" dt="2022-04-22T09:57:27.941" v="3424" actId="1038"/>
          <ac:spMkLst>
            <pc:docMk/>
            <pc:sldMk cId="2180555836" sldId="886"/>
            <ac:spMk id="286" creationId="{78E0DF98-5941-42AE-80DF-5B2D6724A9AF}"/>
          </ac:spMkLst>
        </pc:spChg>
        <pc:spChg chg="add mod">
          <ac:chgData name="高増　潔" userId="151964c3-78cd-4020-a226-814db5c6c8be" providerId="ADAL" clId="{35B72340-E21F-4A3C-ABC2-5A367D5486A6}" dt="2022-04-22T09:57:27.941" v="3424" actId="1038"/>
          <ac:spMkLst>
            <pc:docMk/>
            <pc:sldMk cId="2180555836" sldId="886"/>
            <ac:spMk id="287" creationId="{1EFA26F2-1884-4FAF-B45C-A4BC539A483F}"/>
          </ac:spMkLst>
        </pc:spChg>
        <pc:spChg chg="add mod">
          <ac:chgData name="高増　潔" userId="151964c3-78cd-4020-a226-814db5c6c8be" providerId="ADAL" clId="{35B72340-E21F-4A3C-ABC2-5A367D5486A6}" dt="2022-04-22T10:00:39.565" v="3555" actId="1076"/>
          <ac:spMkLst>
            <pc:docMk/>
            <pc:sldMk cId="2180555836" sldId="886"/>
            <ac:spMk id="293" creationId="{2E70800D-F212-4732-A397-292DCCF4EA8C}"/>
          </ac:spMkLst>
        </pc:spChg>
        <pc:grpChg chg="add mod">
          <ac:chgData name="高増　潔" userId="151964c3-78cd-4020-a226-814db5c6c8be" providerId="ADAL" clId="{35B72340-E21F-4A3C-ABC2-5A367D5486A6}" dt="2022-04-22T09:25:26.683" v="3256" actId="1076"/>
          <ac:grpSpMkLst>
            <pc:docMk/>
            <pc:sldMk cId="2180555836" sldId="886"/>
            <ac:grpSpMk id="18" creationId="{ADBF33B9-B131-4FB1-A28E-42A25D7FFFD7}"/>
          </ac:grpSpMkLst>
        </pc:grpChg>
        <pc:grpChg chg="add mod">
          <ac:chgData name="高増　潔" userId="151964c3-78cd-4020-a226-814db5c6c8be" providerId="ADAL" clId="{35B72340-E21F-4A3C-ABC2-5A367D5486A6}" dt="2022-04-22T09:25:26.683" v="3256" actId="1076"/>
          <ac:grpSpMkLst>
            <pc:docMk/>
            <pc:sldMk cId="2180555836" sldId="886"/>
            <ac:grpSpMk id="28" creationId="{A98AA2D3-CC5D-42FE-B6A4-4161E2BEFEF2}"/>
          </ac:grpSpMkLst>
        </pc:grpChg>
        <pc:grpChg chg="add mod">
          <ac:chgData name="高増　潔" userId="151964c3-78cd-4020-a226-814db5c6c8be" providerId="ADAL" clId="{35B72340-E21F-4A3C-ABC2-5A367D5486A6}" dt="2022-04-22T09:25:26.683" v="3256" actId="1076"/>
          <ac:grpSpMkLst>
            <pc:docMk/>
            <pc:sldMk cId="2180555836" sldId="886"/>
            <ac:grpSpMk id="38" creationId="{8CDC17A2-3EFB-4C6A-8998-246D33067689}"/>
          </ac:grpSpMkLst>
        </pc:grpChg>
        <pc:grpChg chg="add mod">
          <ac:chgData name="高増　潔" userId="151964c3-78cd-4020-a226-814db5c6c8be" providerId="ADAL" clId="{35B72340-E21F-4A3C-ABC2-5A367D5486A6}" dt="2022-04-22T09:25:26.683" v="3256" actId="1076"/>
          <ac:grpSpMkLst>
            <pc:docMk/>
            <pc:sldMk cId="2180555836" sldId="886"/>
            <ac:grpSpMk id="48" creationId="{22187CA7-1632-47E3-85AD-02DCF23BD229}"/>
          </ac:grpSpMkLst>
        </pc:grpChg>
        <pc:grpChg chg="add mod">
          <ac:chgData name="高増　潔" userId="151964c3-78cd-4020-a226-814db5c6c8be" providerId="ADAL" clId="{35B72340-E21F-4A3C-ABC2-5A367D5486A6}" dt="2022-04-22T09:25:26.683" v="3256" actId="1076"/>
          <ac:grpSpMkLst>
            <pc:docMk/>
            <pc:sldMk cId="2180555836" sldId="886"/>
            <ac:grpSpMk id="58" creationId="{579AB333-86F5-4879-9137-506CF7B7AF1E}"/>
          </ac:grpSpMkLst>
        </pc:grpChg>
        <pc:grpChg chg="add mod">
          <ac:chgData name="高増　潔" userId="151964c3-78cd-4020-a226-814db5c6c8be" providerId="ADAL" clId="{35B72340-E21F-4A3C-ABC2-5A367D5486A6}" dt="2022-04-22T09:25:26.683" v="3256" actId="1076"/>
          <ac:grpSpMkLst>
            <pc:docMk/>
            <pc:sldMk cId="2180555836" sldId="886"/>
            <ac:grpSpMk id="68" creationId="{9C486AB8-A391-476E-B313-2FB151D28156}"/>
          </ac:grpSpMkLst>
        </pc:grpChg>
        <pc:grpChg chg="add mod">
          <ac:chgData name="高増　潔" userId="151964c3-78cd-4020-a226-814db5c6c8be" providerId="ADAL" clId="{35B72340-E21F-4A3C-ABC2-5A367D5486A6}" dt="2022-04-22T09:25:26.683" v="3256" actId="1076"/>
          <ac:grpSpMkLst>
            <pc:docMk/>
            <pc:sldMk cId="2180555836" sldId="886"/>
            <ac:grpSpMk id="78" creationId="{2B69AC4C-81D0-4598-92DD-C2E0159225E3}"/>
          </ac:grpSpMkLst>
        </pc:grpChg>
        <pc:grpChg chg="add mod">
          <ac:chgData name="高増　潔" userId="151964c3-78cd-4020-a226-814db5c6c8be" providerId="ADAL" clId="{35B72340-E21F-4A3C-ABC2-5A367D5486A6}" dt="2022-04-22T09:25:26.683" v="3256" actId="1076"/>
          <ac:grpSpMkLst>
            <pc:docMk/>
            <pc:sldMk cId="2180555836" sldId="886"/>
            <ac:grpSpMk id="88" creationId="{03186989-5E82-463C-A1CD-80013AE27B75}"/>
          </ac:grpSpMkLst>
        </pc:grpChg>
        <pc:grpChg chg="add mod">
          <ac:chgData name="高増　潔" userId="151964c3-78cd-4020-a226-814db5c6c8be" providerId="ADAL" clId="{35B72340-E21F-4A3C-ABC2-5A367D5486A6}" dt="2022-04-22T09:57:27.941" v="3424" actId="1038"/>
          <ac:grpSpMkLst>
            <pc:docMk/>
            <pc:sldMk cId="2180555836" sldId="886"/>
            <ac:grpSpMk id="156" creationId="{E7675C93-0854-4813-84CF-78226475936C}"/>
          </ac:grpSpMkLst>
        </pc:grpChg>
        <pc:grpChg chg="add mod">
          <ac:chgData name="高増　潔" userId="151964c3-78cd-4020-a226-814db5c6c8be" providerId="ADAL" clId="{35B72340-E21F-4A3C-ABC2-5A367D5486A6}" dt="2022-04-22T09:57:27.941" v="3424" actId="1038"/>
          <ac:grpSpMkLst>
            <pc:docMk/>
            <pc:sldMk cId="2180555836" sldId="886"/>
            <ac:grpSpMk id="166" creationId="{991401CE-A628-4B7E-BF28-6E225901A09C}"/>
          </ac:grpSpMkLst>
        </pc:grpChg>
        <pc:grpChg chg="add mod">
          <ac:chgData name="高増　潔" userId="151964c3-78cd-4020-a226-814db5c6c8be" providerId="ADAL" clId="{35B72340-E21F-4A3C-ABC2-5A367D5486A6}" dt="2022-04-22T09:57:27.941" v="3424" actId="1038"/>
          <ac:grpSpMkLst>
            <pc:docMk/>
            <pc:sldMk cId="2180555836" sldId="886"/>
            <ac:grpSpMk id="176" creationId="{35A123B1-4D79-4D2D-AFA2-D9D294EB24E4}"/>
          </ac:grpSpMkLst>
        </pc:grpChg>
        <pc:grpChg chg="add mod">
          <ac:chgData name="高増　潔" userId="151964c3-78cd-4020-a226-814db5c6c8be" providerId="ADAL" clId="{35B72340-E21F-4A3C-ABC2-5A367D5486A6}" dt="2022-04-22T09:57:27.941" v="3424" actId="1038"/>
          <ac:grpSpMkLst>
            <pc:docMk/>
            <pc:sldMk cId="2180555836" sldId="886"/>
            <ac:grpSpMk id="186" creationId="{C6123481-ADF9-417A-9619-A5225445E9BD}"/>
          </ac:grpSpMkLst>
        </pc:grpChg>
        <pc:grpChg chg="add mod">
          <ac:chgData name="高増　潔" userId="151964c3-78cd-4020-a226-814db5c6c8be" providerId="ADAL" clId="{35B72340-E21F-4A3C-ABC2-5A367D5486A6}" dt="2022-04-22T09:57:27.941" v="3424" actId="1038"/>
          <ac:grpSpMkLst>
            <pc:docMk/>
            <pc:sldMk cId="2180555836" sldId="886"/>
            <ac:grpSpMk id="196" creationId="{2C1A9EFE-7A7C-42B2-BBCC-5E43D01E9B34}"/>
          </ac:grpSpMkLst>
        </pc:grpChg>
        <pc:grpChg chg="add mod">
          <ac:chgData name="高増　潔" userId="151964c3-78cd-4020-a226-814db5c6c8be" providerId="ADAL" clId="{35B72340-E21F-4A3C-ABC2-5A367D5486A6}" dt="2022-04-22T09:57:27.941" v="3424" actId="1038"/>
          <ac:grpSpMkLst>
            <pc:docMk/>
            <pc:sldMk cId="2180555836" sldId="886"/>
            <ac:grpSpMk id="206" creationId="{41F26FEC-73BF-48C2-869C-7622FE0CF788}"/>
          </ac:grpSpMkLst>
        </pc:grpChg>
        <pc:grpChg chg="add mod">
          <ac:chgData name="高増　潔" userId="151964c3-78cd-4020-a226-814db5c6c8be" providerId="ADAL" clId="{35B72340-E21F-4A3C-ABC2-5A367D5486A6}" dt="2022-04-22T09:57:27.941" v="3424" actId="1038"/>
          <ac:grpSpMkLst>
            <pc:docMk/>
            <pc:sldMk cId="2180555836" sldId="886"/>
            <ac:grpSpMk id="216" creationId="{D6F589BD-00A1-4749-8314-458218BEFC10}"/>
          </ac:grpSpMkLst>
        </pc:grpChg>
        <pc:grpChg chg="add mod">
          <ac:chgData name="高増　潔" userId="151964c3-78cd-4020-a226-814db5c6c8be" providerId="ADAL" clId="{35B72340-E21F-4A3C-ABC2-5A367D5486A6}" dt="2022-04-22T09:57:27.941" v="3424" actId="1038"/>
          <ac:grpSpMkLst>
            <pc:docMk/>
            <pc:sldMk cId="2180555836" sldId="886"/>
            <ac:grpSpMk id="226" creationId="{5E2A64A4-09F5-46D8-8159-0CE82C98F80F}"/>
          </ac:grpSpMkLst>
        </pc:grpChg>
        <pc:picChg chg="mod">
          <ac:chgData name="高増　潔" userId="151964c3-78cd-4020-a226-814db5c6c8be" providerId="ADAL" clId="{35B72340-E21F-4A3C-ABC2-5A367D5486A6}" dt="2022-04-22T09:55:29.238" v="3373" actId="14100"/>
          <ac:picMkLst>
            <pc:docMk/>
            <pc:sldMk cId="2180555836" sldId="886"/>
            <ac:picMk id="7" creationId="{31F2EAAA-37C7-4B26-BD00-A47A7FB424F8}"/>
          </ac:picMkLst>
        </pc:picChg>
        <pc:picChg chg="mod">
          <ac:chgData name="高増　潔" userId="151964c3-78cd-4020-a226-814db5c6c8be" providerId="ADAL" clId="{35B72340-E21F-4A3C-ABC2-5A367D5486A6}" dt="2022-04-22T09:55:29.238" v="3373" actId="14100"/>
          <ac:picMkLst>
            <pc:docMk/>
            <pc:sldMk cId="2180555836" sldId="886"/>
            <ac:picMk id="8" creationId="{F0E2D1D5-0A0A-4726-8844-46CF31316E67}"/>
          </ac:picMkLst>
        </pc:picChg>
        <pc:picChg chg="mod">
          <ac:chgData name="高増　潔" userId="151964c3-78cd-4020-a226-814db5c6c8be" providerId="ADAL" clId="{35B72340-E21F-4A3C-ABC2-5A367D5486A6}" dt="2022-04-22T09:55:29.238" v="3373" actId="14100"/>
          <ac:picMkLst>
            <pc:docMk/>
            <pc:sldMk cId="2180555836" sldId="886"/>
            <ac:picMk id="9" creationId="{8B20D394-A119-4EA1-9918-88CCF0B71BEC}"/>
          </ac:picMkLst>
        </pc:picChg>
        <pc:picChg chg="mod">
          <ac:chgData name="高増　潔" userId="151964c3-78cd-4020-a226-814db5c6c8be" providerId="ADAL" clId="{35B72340-E21F-4A3C-ABC2-5A367D5486A6}" dt="2022-04-22T09:55:39.784" v="3381" actId="14100"/>
          <ac:picMkLst>
            <pc:docMk/>
            <pc:sldMk cId="2180555836" sldId="886"/>
            <ac:picMk id="10" creationId="{B7EDE71D-54BF-406F-8379-2565E4488EBF}"/>
          </ac:picMkLst>
        </pc:picChg>
        <pc:picChg chg="add mod">
          <ac:chgData name="高増　潔" userId="151964c3-78cd-4020-a226-814db5c6c8be" providerId="ADAL" clId="{35B72340-E21F-4A3C-ABC2-5A367D5486A6}" dt="2022-04-22T09:55:29.238" v="3373" actId="14100"/>
          <ac:picMkLst>
            <pc:docMk/>
            <pc:sldMk cId="2180555836" sldId="886"/>
            <ac:picMk id="11" creationId="{C2F68DC5-899D-462F-B442-930990B59C85}"/>
          </ac:picMkLst>
        </pc:picChg>
        <pc:picChg chg="add mod">
          <ac:chgData name="高増　潔" userId="151964c3-78cd-4020-a226-814db5c6c8be" providerId="ADAL" clId="{35B72340-E21F-4A3C-ABC2-5A367D5486A6}" dt="2022-04-22T09:55:39.784" v="3381" actId="14100"/>
          <ac:picMkLst>
            <pc:docMk/>
            <pc:sldMk cId="2180555836" sldId="886"/>
            <ac:picMk id="12" creationId="{4BE9C5CA-8CCE-48B7-BE6E-D7C7B6CD9553}"/>
          </ac:picMkLst>
        </pc:picChg>
        <pc:picChg chg="add mod">
          <ac:chgData name="高増　潔" userId="151964c3-78cd-4020-a226-814db5c6c8be" providerId="ADAL" clId="{35B72340-E21F-4A3C-ABC2-5A367D5486A6}" dt="2022-04-22T09:55:39.784" v="3381" actId="14100"/>
          <ac:picMkLst>
            <pc:docMk/>
            <pc:sldMk cId="2180555836" sldId="886"/>
            <ac:picMk id="13" creationId="{51A3D246-1CFF-4C79-B88A-08849F24ACCC}"/>
          </ac:picMkLst>
        </pc:picChg>
        <pc:picChg chg="add mod">
          <ac:chgData name="高増　潔" userId="151964c3-78cd-4020-a226-814db5c6c8be" providerId="ADAL" clId="{35B72340-E21F-4A3C-ABC2-5A367D5486A6}" dt="2022-04-22T09:55:39.784" v="3381" actId="14100"/>
          <ac:picMkLst>
            <pc:docMk/>
            <pc:sldMk cId="2180555836" sldId="886"/>
            <ac:picMk id="14" creationId="{B87CB5C2-6380-4ECF-8561-9FEDA59FA0E3}"/>
          </ac:picMkLst>
        </pc:picChg>
        <pc:picChg chg="add mod">
          <ac:chgData name="高増　潔" userId="151964c3-78cd-4020-a226-814db5c6c8be" providerId="ADAL" clId="{35B72340-E21F-4A3C-ABC2-5A367D5486A6}" dt="2022-04-22T09:57:27.941" v="3424" actId="1038"/>
          <ac:picMkLst>
            <pc:docMk/>
            <pc:sldMk cId="2180555836" sldId="886"/>
            <ac:picMk id="147" creationId="{0C1F017D-7BB0-4385-B86C-DADA351EEC92}"/>
          </ac:picMkLst>
        </pc:picChg>
        <pc:picChg chg="add mod">
          <ac:chgData name="高増　潔" userId="151964c3-78cd-4020-a226-814db5c6c8be" providerId="ADAL" clId="{35B72340-E21F-4A3C-ABC2-5A367D5486A6}" dt="2022-04-22T09:57:27.941" v="3424" actId="1038"/>
          <ac:picMkLst>
            <pc:docMk/>
            <pc:sldMk cId="2180555836" sldId="886"/>
            <ac:picMk id="148" creationId="{6FDB2CE1-4724-41E2-A4C7-0509CB250132}"/>
          </ac:picMkLst>
        </pc:picChg>
        <pc:picChg chg="add mod">
          <ac:chgData name="高増　潔" userId="151964c3-78cd-4020-a226-814db5c6c8be" providerId="ADAL" clId="{35B72340-E21F-4A3C-ABC2-5A367D5486A6}" dt="2022-04-22T09:57:27.941" v="3424" actId="1038"/>
          <ac:picMkLst>
            <pc:docMk/>
            <pc:sldMk cId="2180555836" sldId="886"/>
            <ac:picMk id="149" creationId="{AA4A7366-EB8F-4220-BA2C-26BEE4DA4940}"/>
          </ac:picMkLst>
        </pc:picChg>
        <pc:picChg chg="add mod">
          <ac:chgData name="高増　潔" userId="151964c3-78cd-4020-a226-814db5c6c8be" providerId="ADAL" clId="{35B72340-E21F-4A3C-ABC2-5A367D5486A6}" dt="2022-04-22T09:57:27.941" v="3424" actId="1038"/>
          <ac:picMkLst>
            <pc:docMk/>
            <pc:sldMk cId="2180555836" sldId="886"/>
            <ac:picMk id="150" creationId="{A476985F-716A-4C74-BEBC-32908561F999}"/>
          </ac:picMkLst>
        </pc:picChg>
        <pc:picChg chg="add mod">
          <ac:chgData name="高増　潔" userId="151964c3-78cd-4020-a226-814db5c6c8be" providerId="ADAL" clId="{35B72340-E21F-4A3C-ABC2-5A367D5486A6}" dt="2022-04-22T09:57:27.941" v="3424" actId="1038"/>
          <ac:picMkLst>
            <pc:docMk/>
            <pc:sldMk cId="2180555836" sldId="886"/>
            <ac:picMk id="151" creationId="{C31119C5-7A93-4F33-ADE9-35D553814CD2}"/>
          </ac:picMkLst>
        </pc:picChg>
        <pc:picChg chg="add mod">
          <ac:chgData name="高増　潔" userId="151964c3-78cd-4020-a226-814db5c6c8be" providerId="ADAL" clId="{35B72340-E21F-4A3C-ABC2-5A367D5486A6}" dt="2022-04-22T09:57:27.941" v="3424" actId="1038"/>
          <ac:picMkLst>
            <pc:docMk/>
            <pc:sldMk cId="2180555836" sldId="886"/>
            <ac:picMk id="152" creationId="{9A4F04EC-967B-4F30-BBF8-B6941A7FDE55}"/>
          </ac:picMkLst>
        </pc:picChg>
        <pc:picChg chg="add mod">
          <ac:chgData name="高増　潔" userId="151964c3-78cd-4020-a226-814db5c6c8be" providerId="ADAL" clId="{35B72340-E21F-4A3C-ABC2-5A367D5486A6}" dt="2022-04-22T09:57:27.941" v="3424" actId="1038"/>
          <ac:picMkLst>
            <pc:docMk/>
            <pc:sldMk cId="2180555836" sldId="886"/>
            <ac:picMk id="153" creationId="{AF37EC08-A984-427F-A99D-224304EDA4DA}"/>
          </ac:picMkLst>
        </pc:picChg>
        <pc:picChg chg="add mod">
          <ac:chgData name="高増　潔" userId="151964c3-78cd-4020-a226-814db5c6c8be" providerId="ADAL" clId="{35B72340-E21F-4A3C-ABC2-5A367D5486A6}" dt="2022-04-22T09:57:27.941" v="3424" actId="1038"/>
          <ac:picMkLst>
            <pc:docMk/>
            <pc:sldMk cId="2180555836" sldId="886"/>
            <ac:picMk id="154" creationId="{B58AAC29-1E7F-4658-9721-BFF564A1E9BD}"/>
          </ac:picMkLst>
        </pc:picChg>
        <pc:picChg chg="mod">
          <ac:chgData name="高増　潔" userId="151964c3-78cd-4020-a226-814db5c6c8be" providerId="ADAL" clId="{35B72340-E21F-4A3C-ABC2-5A367D5486A6}" dt="2022-04-22T09:57:27.941" v="3424" actId="1038"/>
          <ac:picMkLst>
            <pc:docMk/>
            <pc:sldMk cId="2180555836" sldId="886"/>
            <ac:picMk id="256" creationId="{5087DD7C-6E29-4F81-8173-BDD33038DFCB}"/>
          </ac:picMkLst>
        </pc:picChg>
        <pc:picChg chg="add mod ord">
          <ac:chgData name="高増　潔" userId="151964c3-78cd-4020-a226-814db5c6c8be" providerId="ADAL" clId="{35B72340-E21F-4A3C-ABC2-5A367D5486A6}" dt="2022-04-22T09:57:27.941" v="3424" actId="1038"/>
          <ac:picMkLst>
            <pc:docMk/>
            <pc:sldMk cId="2180555836" sldId="886"/>
            <ac:picMk id="257" creationId="{1BA0B590-CA16-45AE-89D0-4E862ECCE1B6}"/>
          </ac:picMkLst>
        </pc:picChg>
        <pc:cxnChg chg="add mod">
          <ac:chgData name="高増　潔" userId="151964c3-78cd-4020-a226-814db5c6c8be" providerId="ADAL" clId="{35B72340-E21F-4A3C-ABC2-5A367D5486A6}" dt="2022-04-22T09:25:26.683" v="3256" actId="1076"/>
          <ac:cxnSpMkLst>
            <pc:docMk/>
            <pc:sldMk cId="2180555836" sldId="886"/>
            <ac:cxnSpMk id="16" creationId="{508D7ED8-56CD-448E-AACA-D72E38F50F4A}"/>
          </ac:cxnSpMkLst>
        </pc:cxnChg>
        <pc:cxnChg chg="mod">
          <ac:chgData name="高増　潔" userId="151964c3-78cd-4020-a226-814db5c6c8be" providerId="ADAL" clId="{35B72340-E21F-4A3C-ABC2-5A367D5486A6}" dt="2022-04-22T09:14:29.383" v="3029"/>
          <ac:cxnSpMkLst>
            <pc:docMk/>
            <pc:sldMk cId="2180555836" sldId="886"/>
            <ac:cxnSpMk id="23" creationId="{82894C78-F648-4191-A3D5-2E85976726E3}"/>
          </ac:cxnSpMkLst>
        </pc:cxnChg>
        <pc:cxnChg chg="mod">
          <ac:chgData name="高増　潔" userId="151964c3-78cd-4020-a226-814db5c6c8be" providerId="ADAL" clId="{35B72340-E21F-4A3C-ABC2-5A367D5486A6}" dt="2022-04-22T09:14:29.383" v="3029"/>
          <ac:cxnSpMkLst>
            <pc:docMk/>
            <pc:sldMk cId="2180555836" sldId="886"/>
            <ac:cxnSpMk id="24" creationId="{04293BB7-1682-497D-B6A5-BC20C8A4D1A9}"/>
          </ac:cxnSpMkLst>
        </pc:cxnChg>
        <pc:cxnChg chg="mod">
          <ac:chgData name="高増　潔" userId="151964c3-78cd-4020-a226-814db5c6c8be" providerId="ADAL" clId="{35B72340-E21F-4A3C-ABC2-5A367D5486A6}" dt="2022-04-22T09:14:29.383" v="3029"/>
          <ac:cxnSpMkLst>
            <pc:docMk/>
            <pc:sldMk cId="2180555836" sldId="886"/>
            <ac:cxnSpMk id="33" creationId="{72F2242E-2F3B-4215-AC66-8ED3FE29FD3D}"/>
          </ac:cxnSpMkLst>
        </pc:cxnChg>
        <pc:cxnChg chg="mod">
          <ac:chgData name="高増　潔" userId="151964c3-78cd-4020-a226-814db5c6c8be" providerId="ADAL" clId="{35B72340-E21F-4A3C-ABC2-5A367D5486A6}" dt="2022-04-22T09:14:29.383" v="3029"/>
          <ac:cxnSpMkLst>
            <pc:docMk/>
            <pc:sldMk cId="2180555836" sldId="886"/>
            <ac:cxnSpMk id="34" creationId="{7B6238F5-0EF7-4C0F-AA73-BB7AC2FEDEEB}"/>
          </ac:cxnSpMkLst>
        </pc:cxnChg>
        <pc:cxnChg chg="mod">
          <ac:chgData name="高増　潔" userId="151964c3-78cd-4020-a226-814db5c6c8be" providerId="ADAL" clId="{35B72340-E21F-4A3C-ABC2-5A367D5486A6}" dt="2022-04-22T09:14:29.383" v="3029"/>
          <ac:cxnSpMkLst>
            <pc:docMk/>
            <pc:sldMk cId="2180555836" sldId="886"/>
            <ac:cxnSpMk id="43" creationId="{1B252956-A590-45D2-8CC1-B6FE0DE08CBE}"/>
          </ac:cxnSpMkLst>
        </pc:cxnChg>
        <pc:cxnChg chg="mod">
          <ac:chgData name="高増　潔" userId="151964c3-78cd-4020-a226-814db5c6c8be" providerId="ADAL" clId="{35B72340-E21F-4A3C-ABC2-5A367D5486A6}" dt="2022-04-22T09:14:29.383" v="3029"/>
          <ac:cxnSpMkLst>
            <pc:docMk/>
            <pc:sldMk cId="2180555836" sldId="886"/>
            <ac:cxnSpMk id="44" creationId="{97AB9BCA-4165-4609-B7FE-B6997B9525F3}"/>
          </ac:cxnSpMkLst>
        </pc:cxnChg>
        <pc:cxnChg chg="mod">
          <ac:chgData name="高増　潔" userId="151964c3-78cd-4020-a226-814db5c6c8be" providerId="ADAL" clId="{35B72340-E21F-4A3C-ABC2-5A367D5486A6}" dt="2022-04-22T09:14:29.383" v="3029"/>
          <ac:cxnSpMkLst>
            <pc:docMk/>
            <pc:sldMk cId="2180555836" sldId="886"/>
            <ac:cxnSpMk id="53" creationId="{D8E9BECA-B003-4996-B7FF-B43138689FA7}"/>
          </ac:cxnSpMkLst>
        </pc:cxnChg>
        <pc:cxnChg chg="mod">
          <ac:chgData name="高増　潔" userId="151964c3-78cd-4020-a226-814db5c6c8be" providerId="ADAL" clId="{35B72340-E21F-4A3C-ABC2-5A367D5486A6}" dt="2022-04-22T09:14:29.383" v="3029"/>
          <ac:cxnSpMkLst>
            <pc:docMk/>
            <pc:sldMk cId="2180555836" sldId="886"/>
            <ac:cxnSpMk id="54" creationId="{B35A9197-DBD1-4521-AA9A-6A7EF5681E04}"/>
          </ac:cxnSpMkLst>
        </pc:cxnChg>
        <pc:cxnChg chg="mod">
          <ac:chgData name="高増　潔" userId="151964c3-78cd-4020-a226-814db5c6c8be" providerId="ADAL" clId="{35B72340-E21F-4A3C-ABC2-5A367D5486A6}" dt="2022-04-22T09:16:02.585" v="3058"/>
          <ac:cxnSpMkLst>
            <pc:docMk/>
            <pc:sldMk cId="2180555836" sldId="886"/>
            <ac:cxnSpMk id="63" creationId="{E1F7E0EC-FA37-4300-BDC1-EA489451BAD9}"/>
          </ac:cxnSpMkLst>
        </pc:cxnChg>
        <pc:cxnChg chg="mod">
          <ac:chgData name="高増　潔" userId="151964c3-78cd-4020-a226-814db5c6c8be" providerId="ADAL" clId="{35B72340-E21F-4A3C-ABC2-5A367D5486A6}" dt="2022-04-22T09:16:02.585" v="3058"/>
          <ac:cxnSpMkLst>
            <pc:docMk/>
            <pc:sldMk cId="2180555836" sldId="886"/>
            <ac:cxnSpMk id="64" creationId="{A3AD2C47-D075-49FD-9FE6-6358915DCA74}"/>
          </ac:cxnSpMkLst>
        </pc:cxnChg>
        <pc:cxnChg chg="mod">
          <ac:chgData name="高増　潔" userId="151964c3-78cd-4020-a226-814db5c6c8be" providerId="ADAL" clId="{35B72340-E21F-4A3C-ABC2-5A367D5486A6}" dt="2022-04-22T09:16:02.585" v="3058"/>
          <ac:cxnSpMkLst>
            <pc:docMk/>
            <pc:sldMk cId="2180555836" sldId="886"/>
            <ac:cxnSpMk id="73" creationId="{C0026C09-BFB3-4D23-8B6D-C52E243E7552}"/>
          </ac:cxnSpMkLst>
        </pc:cxnChg>
        <pc:cxnChg chg="mod">
          <ac:chgData name="高増　潔" userId="151964c3-78cd-4020-a226-814db5c6c8be" providerId="ADAL" clId="{35B72340-E21F-4A3C-ABC2-5A367D5486A6}" dt="2022-04-22T09:16:02.585" v="3058"/>
          <ac:cxnSpMkLst>
            <pc:docMk/>
            <pc:sldMk cId="2180555836" sldId="886"/>
            <ac:cxnSpMk id="74" creationId="{CCDFC777-D370-4712-B343-692381095941}"/>
          </ac:cxnSpMkLst>
        </pc:cxnChg>
        <pc:cxnChg chg="mod">
          <ac:chgData name="高増　潔" userId="151964c3-78cd-4020-a226-814db5c6c8be" providerId="ADAL" clId="{35B72340-E21F-4A3C-ABC2-5A367D5486A6}" dt="2022-04-22T09:16:02.585" v="3058"/>
          <ac:cxnSpMkLst>
            <pc:docMk/>
            <pc:sldMk cId="2180555836" sldId="886"/>
            <ac:cxnSpMk id="83" creationId="{D37F2D20-EF23-4A70-93EB-F2707C02ACE4}"/>
          </ac:cxnSpMkLst>
        </pc:cxnChg>
        <pc:cxnChg chg="mod">
          <ac:chgData name="高増　潔" userId="151964c3-78cd-4020-a226-814db5c6c8be" providerId="ADAL" clId="{35B72340-E21F-4A3C-ABC2-5A367D5486A6}" dt="2022-04-22T09:16:02.585" v="3058"/>
          <ac:cxnSpMkLst>
            <pc:docMk/>
            <pc:sldMk cId="2180555836" sldId="886"/>
            <ac:cxnSpMk id="84" creationId="{55439332-AD05-4FD6-9AA7-F4C8A677876B}"/>
          </ac:cxnSpMkLst>
        </pc:cxnChg>
        <pc:cxnChg chg="mod">
          <ac:chgData name="高増　潔" userId="151964c3-78cd-4020-a226-814db5c6c8be" providerId="ADAL" clId="{35B72340-E21F-4A3C-ABC2-5A367D5486A6}" dt="2022-04-22T09:16:02.585" v="3058"/>
          <ac:cxnSpMkLst>
            <pc:docMk/>
            <pc:sldMk cId="2180555836" sldId="886"/>
            <ac:cxnSpMk id="93" creationId="{6C3F6307-BE89-4749-B334-21E1F1AF0D5B}"/>
          </ac:cxnSpMkLst>
        </pc:cxnChg>
        <pc:cxnChg chg="mod">
          <ac:chgData name="高増　潔" userId="151964c3-78cd-4020-a226-814db5c6c8be" providerId="ADAL" clId="{35B72340-E21F-4A3C-ABC2-5A367D5486A6}" dt="2022-04-22T09:16:02.585" v="3058"/>
          <ac:cxnSpMkLst>
            <pc:docMk/>
            <pc:sldMk cId="2180555836" sldId="886"/>
            <ac:cxnSpMk id="94" creationId="{087EBE97-C129-4040-A7B3-B29A482ABCCB}"/>
          </ac:cxnSpMkLst>
        </pc:cxnChg>
        <pc:cxnChg chg="add mod">
          <ac:chgData name="高増　潔" userId="151964c3-78cd-4020-a226-814db5c6c8be" providerId="ADAL" clId="{35B72340-E21F-4A3C-ABC2-5A367D5486A6}" dt="2022-04-22T09:25:26.683" v="3256" actId="1076"/>
          <ac:cxnSpMkLst>
            <pc:docMk/>
            <pc:sldMk cId="2180555836" sldId="886"/>
            <ac:cxnSpMk id="98" creationId="{B96EDFF2-075A-4A35-B09A-51D4B69FF813}"/>
          </ac:cxnSpMkLst>
        </pc:cxnChg>
        <pc:cxnChg chg="add mod">
          <ac:chgData name="高増　潔" userId="151964c3-78cd-4020-a226-814db5c6c8be" providerId="ADAL" clId="{35B72340-E21F-4A3C-ABC2-5A367D5486A6}" dt="2022-04-22T09:55:50.047" v="3382" actId="14100"/>
          <ac:cxnSpMkLst>
            <pc:docMk/>
            <pc:sldMk cId="2180555836" sldId="886"/>
            <ac:cxnSpMk id="100" creationId="{9E0A9517-74A2-4804-B6DF-F6AB2B8C7853}"/>
          </ac:cxnSpMkLst>
        </pc:cxnChg>
        <pc:cxnChg chg="add mod">
          <ac:chgData name="高増　潔" userId="151964c3-78cd-4020-a226-814db5c6c8be" providerId="ADAL" clId="{35B72340-E21F-4A3C-ABC2-5A367D5486A6}" dt="2022-04-22T09:55:29.238" v="3373" actId="14100"/>
          <ac:cxnSpMkLst>
            <pc:docMk/>
            <pc:sldMk cId="2180555836" sldId="886"/>
            <ac:cxnSpMk id="101" creationId="{A21BCCCC-5FF8-435C-9D9A-E6A1C09D498B}"/>
          </ac:cxnSpMkLst>
        </pc:cxnChg>
        <pc:cxnChg chg="add mod">
          <ac:chgData name="高増　潔" userId="151964c3-78cd-4020-a226-814db5c6c8be" providerId="ADAL" clId="{35B72340-E21F-4A3C-ABC2-5A367D5486A6}" dt="2022-04-22T09:55:29.238" v="3373" actId="14100"/>
          <ac:cxnSpMkLst>
            <pc:docMk/>
            <pc:sldMk cId="2180555836" sldId="886"/>
            <ac:cxnSpMk id="104" creationId="{2D6EAB23-152F-493E-8C9F-AF4257825992}"/>
          </ac:cxnSpMkLst>
        </pc:cxnChg>
        <pc:cxnChg chg="add mod">
          <ac:chgData name="高増　潔" userId="151964c3-78cd-4020-a226-814db5c6c8be" providerId="ADAL" clId="{35B72340-E21F-4A3C-ABC2-5A367D5486A6}" dt="2022-04-22T09:55:29.238" v="3373" actId="14100"/>
          <ac:cxnSpMkLst>
            <pc:docMk/>
            <pc:sldMk cId="2180555836" sldId="886"/>
            <ac:cxnSpMk id="107" creationId="{B7039038-2FCC-4507-8106-E7D1F97E83CB}"/>
          </ac:cxnSpMkLst>
        </pc:cxnChg>
        <pc:cxnChg chg="add mod">
          <ac:chgData name="高増　潔" userId="151964c3-78cd-4020-a226-814db5c6c8be" providerId="ADAL" clId="{35B72340-E21F-4A3C-ABC2-5A367D5486A6}" dt="2022-04-22T09:55:29.238" v="3373" actId="14100"/>
          <ac:cxnSpMkLst>
            <pc:docMk/>
            <pc:sldMk cId="2180555836" sldId="886"/>
            <ac:cxnSpMk id="110" creationId="{5FD97042-E585-487D-B94C-EC1891A0ECF3}"/>
          </ac:cxnSpMkLst>
        </pc:cxnChg>
        <pc:cxnChg chg="add mod">
          <ac:chgData name="高増　潔" userId="151964c3-78cd-4020-a226-814db5c6c8be" providerId="ADAL" clId="{35B72340-E21F-4A3C-ABC2-5A367D5486A6}" dt="2022-04-22T09:56:12.043" v="3387" actId="14100"/>
          <ac:cxnSpMkLst>
            <pc:docMk/>
            <pc:sldMk cId="2180555836" sldId="886"/>
            <ac:cxnSpMk id="113" creationId="{6C7C4F3D-6335-4A51-B7AB-808E626B4C41}"/>
          </ac:cxnSpMkLst>
        </pc:cxnChg>
        <pc:cxnChg chg="add mod">
          <ac:chgData name="高増　潔" userId="151964c3-78cd-4020-a226-814db5c6c8be" providerId="ADAL" clId="{35B72340-E21F-4A3C-ABC2-5A367D5486A6}" dt="2022-04-22T09:56:15.300" v="3388" actId="14100"/>
          <ac:cxnSpMkLst>
            <pc:docMk/>
            <pc:sldMk cId="2180555836" sldId="886"/>
            <ac:cxnSpMk id="114" creationId="{B1F66AFB-AD01-4AD7-9BC2-3B45DF177FE7}"/>
          </ac:cxnSpMkLst>
        </pc:cxnChg>
        <pc:cxnChg chg="add mod">
          <ac:chgData name="高増　潔" userId="151964c3-78cd-4020-a226-814db5c6c8be" providerId="ADAL" clId="{35B72340-E21F-4A3C-ABC2-5A367D5486A6}" dt="2022-04-22T09:56:18.990" v="3389" actId="14100"/>
          <ac:cxnSpMkLst>
            <pc:docMk/>
            <pc:sldMk cId="2180555836" sldId="886"/>
            <ac:cxnSpMk id="115" creationId="{81EED3A8-24EC-4D3D-AFB3-981FA8A6BC11}"/>
          </ac:cxnSpMkLst>
        </pc:cxnChg>
        <pc:cxnChg chg="add mod">
          <ac:chgData name="高増　潔" userId="151964c3-78cd-4020-a226-814db5c6c8be" providerId="ADAL" clId="{35B72340-E21F-4A3C-ABC2-5A367D5486A6}" dt="2022-04-22T09:56:22.790" v="3390" actId="14100"/>
          <ac:cxnSpMkLst>
            <pc:docMk/>
            <pc:sldMk cId="2180555836" sldId="886"/>
            <ac:cxnSpMk id="116" creationId="{F04EFFB7-D65C-49B0-B493-296063E6D07D}"/>
          </ac:cxnSpMkLst>
        </pc:cxnChg>
        <pc:cxnChg chg="add mod">
          <ac:chgData name="高増　潔" userId="151964c3-78cd-4020-a226-814db5c6c8be" providerId="ADAL" clId="{35B72340-E21F-4A3C-ABC2-5A367D5486A6}" dt="2022-04-22T09:56:09.106" v="3386" actId="14100"/>
          <ac:cxnSpMkLst>
            <pc:docMk/>
            <pc:sldMk cId="2180555836" sldId="886"/>
            <ac:cxnSpMk id="117" creationId="{36432D36-4901-4233-9A86-97743D9950E1}"/>
          </ac:cxnSpMkLst>
        </pc:cxnChg>
        <pc:cxnChg chg="add mod">
          <ac:chgData name="高増　潔" userId="151964c3-78cd-4020-a226-814db5c6c8be" providerId="ADAL" clId="{35B72340-E21F-4A3C-ABC2-5A367D5486A6}" dt="2022-04-22T09:55:57.916" v="3384" actId="14100"/>
          <ac:cxnSpMkLst>
            <pc:docMk/>
            <pc:sldMk cId="2180555836" sldId="886"/>
            <ac:cxnSpMk id="133" creationId="{3C551356-2393-4468-9643-C30805EED0FF}"/>
          </ac:cxnSpMkLst>
        </pc:cxnChg>
        <pc:cxnChg chg="add mod">
          <ac:chgData name="高増　潔" userId="151964c3-78cd-4020-a226-814db5c6c8be" providerId="ADAL" clId="{35B72340-E21F-4A3C-ABC2-5A367D5486A6}" dt="2022-04-22T09:56:01.752" v="3385" actId="14100"/>
          <ac:cxnSpMkLst>
            <pc:docMk/>
            <pc:sldMk cId="2180555836" sldId="886"/>
            <ac:cxnSpMk id="134" creationId="{AF0193BA-602F-4273-8B4C-06D2CA634F5D}"/>
          </ac:cxnSpMkLst>
        </pc:cxnChg>
        <pc:cxnChg chg="add mod">
          <ac:chgData name="高増　潔" userId="151964c3-78cd-4020-a226-814db5c6c8be" providerId="ADAL" clId="{35B72340-E21F-4A3C-ABC2-5A367D5486A6}" dt="2022-04-22T09:25:26.683" v="3256" actId="1076"/>
          <ac:cxnSpMkLst>
            <pc:docMk/>
            <pc:sldMk cId="2180555836" sldId="886"/>
            <ac:cxnSpMk id="135" creationId="{A9906FA2-B88E-4B07-9C0F-8536600FD29A}"/>
          </ac:cxnSpMkLst>
        </pc:cxnChg>
        <pc:cxnChg chg="add mod">
          <ac:chgData name="高増　潔" userId="151964c3-78cd-4020-a226-814db5c6c8be" providerId="ADAL" clId="{35B72340-E21F-4A3C-ABC2-5A367D5486A6}" dt="2022-04-22T09:25:26.683" v="3256" actId="1076"/>
          <ac:cxnSpMkLst>
            <pc:docMk/>
            <pc:sldMk cId="2180555836" sldId="886"/>
            <ac:cxnSpMk id="136" creationId="{23867597-C972-4BBC-8322-F6D1F2CE87F1}"/>
          </ac:cxnSpMkLst>
        </pc:cxnChg>
        <pc:cxnChg chg="add mod">
          <ac:chgData name="高増　潔" userId="151964c3-78cd-4020-a226-814db5c6c8be" providerId="ADAL" clId="{35B72340-E21F-4A3C-ABC2-5A367D5486A6}" dt="2022-04-22T09:55:54.881" v="3383" actId="14100"/>
          <ac:cxnSpMkLst>
            <pc:docMk/>
            <pc:sldMk cId="2180555836" sldId="886"/>
            <ac:cxnSpMk id="137" creationId="{68987CBE-2D22-4D90-98AE-392650D685CC}"/>
          </ac:cxnSpMkLst>
        </pc:cxnChg>
        <pc:cxnChg chg="add mod">
          <ac:chgData name="高増　潔" userId="151964c3-78cd-4020-a226-814db5c6c8be" providerId="ADAL" clId="{35B72340-E21F-4A3C-ABC2-5A367D5486A6}" dt="2022-04-22T09:25:26.683" v="3256" actId="1076"/>
          <ac:cxnSpMkLst>
            <pc:docMk/>
            <pc:sldMk cId="2180555836" sldId="886"/>
            <ac:cxnSpMk id="139" creationId="{619D41F5-127D-4F5A-902C-1D0C20101DED}"/>
          </ac:cxnSpMkLst>
        </pc:cxnChg>
        <pc:cxnChg chg="add mod">
          <ac:chgData name="高増　潔" userId="151964c3-78cd-4020-a226-814db5c6c8be" providerId="ADAL" clId="{35B72340-E21F-4A3C-ABC2-5A367D5486A6}" dt="2022-04-22T09:57:27.941" v="3424" actId="1038"/>
          <ac:cxnSpMkLst>
            <pc:docMk/>
            <pc:sldMk cId="2180555836" sldId="886"/>
            <ac:cxnSpMk id="155" creationId="{2B1ECD25-E701-4091-A670-D4C8C31B075A}"/>
          </ac:cxnSpMkLst>
        </pc:cxnChg>
        <pc:cxnChg chg="mod">
          <ac:chgData name="高増　潔" userId="151964c3-78cd-4020-a226-814db5c6c8be" providerId="ADAL" clId="{35B72340-E21F-4A3C-ABC2-5A367D5486A6}" dt="2022-04-22T09:25:41.210" v="3257"/>
          <ac:cxnSpMkLst>
            <pc:docMk/>
            <pc:sldMk cId="2180555836" sldId="886"/>
            <ac:cxnSpMk id="161" creationId="{71347E24-7B54-493A-967A-2B8E147B7288}"/>
          </ac:cxnSpMkLst>
        </pc:cxnChg>
        <pc:cxnChg chg="mod">
          <ac:chgData name="高増　潔" userId="151964c3-78cd-4020-a226-814db5c6c8be" providerId="ADAL" clId="{35B72340-E21F-4A3C-ABC2-5A367D5486A6}" dt="2022-04-22T09:25:41.210" v="3257"/>
          <ac:cxnSpMkLst>
            <pc:docMk/>
            <pc:sldMk cId="2180555836" sldId="886"/>
            <ac:cxnSpMk id="162" creationId="{694AEB8B-6488-434F-8B38-DC4F569F36C3}"/>
          </ac:cxnSpMkLst>
        </pc:cxnChg>
        <pc:cxnChg chg="mod">
          <ac:chgData name="高増　潔" userId="151964c3-78cd-4020-a226-814db5c6c8be" providerId="ADAL" clId="{35B72340-E21F-4A3C-ABC2-5A367D5486A6}" dt="2022-04-22T09:25:41.210" v="3257"/>
          <ac:cxnSpMkLst>
            <pc:docMk/>
            <pc:sldMk cId="2180555836" sldId="886"/>
            <ac:cxnSpMk id="171" creationId="{1D72CE4D-0F92-4EF5-8D93-B62DFFAE4AB8}"/>
          </ac:cxnSpMkLst>
        </pc:cxnChg>
        <pc:cxnChg chg="mod">
          <ac:chgData name="高増　潔" userId="151964c3-78cd-4020-a226-814db5c6c8be" providerId="ADAL" clId="{35B72340-E21F-4A3C-ABC2-5A367D5486A6}" dt="2022-04-22T09:25:41.210" v="3257"/>
          <ac:cxnSpMkLst>
            <pc:docMk/>
            <pc:sldMk cId="2180555836" sldId="886"/>
            <ac:cxnSpMk id="172" creationId="{6A814F8B-134D-4BAE-948F-9ABEF2C33C33}"/>
          </ac:cxnSpMkLst>
        </pc:cxnChg>
        <pc:cxnChg chg="mod">
          <ac:chgData name="高増　潔" userId="151964c3-78cd-4020-a226-814db5c6c8be" providerId="ADAL" clId="{35B72340-E21F-4A3C-ABC2-5A367D5486A6}" dt="2022-04-22T09:25:41.210" v="3257"/>
          <ac:cxnSpMkLst>
            <pc:docMk/>
            <pc:sldMk cId="2180555836" sldId="886"/>
            <ac:cxnSpMk id="181" creationId="{30E95DD7-B1EE-44BC-A9FF-A6795A1133B3}"/>
          </ac:cxnSpMkLst>
        </pc:cxnChg>
        <pc:cxnChg chg="mod">
          <ac:chgData name="高増　潔" userId="151964c3-78cd-4020-a226-814db5c6c8be" providerId="ADAL" clId="{35B72340-E21F-4A3C-ABC2-5A367D5486A6}" dt="2022-04-22T09:25:41.210" v="3257"/>
          <ac:cxnSpMkLst>
            <pc:docMk/>
            <pc:sldMk cId="2180555836" sldId="886"/>
            <ac:cxnSpMk id="182" creationId="{36565C79-7D60-4B3E-90B2-CA5BE9773255}"/>
          </ac:cxnSpMkLst>
        </pc:cxnChg>
        <pc:cxnChg chg="mod">
          <ac:chgData name="高増　潔" userId="151964c3-78cd-4020-a226-814db5c6c8be" providerId="ADAL" clId="{35B72340-E21F-4A3C-ABC2-5A367D5486A6}" dt="2022-04-22T09:25:41.210" v="3257"/>
          <ac:cxnSpMkLst>
            <pc:docMk/>
            <pc:sldMk cId="2180555836" sldId="886"/>
            <ac:cxnSpMk id="191" creationId="{E209D481-79A7-4E04-875B-75AE686BDCAA}"/>
          </ac:cxnSpMkLst>
        </pc:cxnChg>
        <pc:cxnChg chg="mod">
          <ac:chgData name="高増　潔" userId="151964c3-78cd-4020-a226-814db5c6c8be" providerId="ADAL" clId="{35B72340-E21F-4A3C-ABC2-5A367D5486A6}" dt="2022-04-22T09:25:41.210" v="3257"/>
          <ac:cxnSpMkLst>
            <pc:docMk/>
            <pc:sldMk cId="2180555836" sldId="886"/>
            <ac:cxnSpMk id="192" creationId="{FFF608A8-3D42-408E-9BB2-EFFC4CEEBA79}"/>
          </ac:cxnSpMkLst>
        </pc:cxnChg>
        <pc:cxnChg chg="mod">
          <ac:chgData name="高増　潔" userId="151964c3-78cd-4020-a226-814db5c6c8be" providerId="ADAL" clId="{35B72340-E21F-4A3C-ABC2-5A367D5486A6}" dt="2022-04-22T09:25:41.210" v="3257"/>
          <ac:cxnSpMkLst>
            <pc:docMk/>
            <pc:sldMk cId="2180555836" sldId="886"/>
            <ac:cxnSpMk id="201" creationId="{62481788-FD33-4696-8CDE-8A10488D707A}"/>
          </ac:cxnSpMkLst>
        </pc:cxnChg>
        <pc:cxnChg chg="mod">
          <ac:chgData name="高増　潔" userId="151964c3-78cd-4020-a226-814db5c6c8be" providerId="ADAL" clId="{35B72340-E21F-4A3C-ABC2-5A367D5486A6}" dt="2022-04-22T09:25:41.210" v="3257"/>
          <ac:cxnSpMkLst>
            <pc:docMk/>
            <pc:sldMk cId="2180555836" sldId="886"/>
            <ac:cxnSpMk id="202" creationId="{34635456-CC58-442F-A44A-E423B4ECCF23}"/>
          </ac:cxnSpMkLst>
        </pc:cxnChg>
        <pc:cxnChg chg="mod">
          <ac:chgData name="高増　潔" userId="151964c3-78cd-4020-a226-814db5c6c8be" providerId="ADAL" clId="{35B72340-E21F-4A3C-ABC2-5A367D5486A6}" dt="2022-04-22T09:25:41.210" v="3257"/>
          <ac:cxnSpMkLst>
            <pc:docMk/>
            <pc:sldMk cId="2180555836" sldId="886"/>
            <ac:cxnSpMk id="211" creationId="{68B9AA89-E6AE-41FA-A17E-8D234E1C6E31}"/>
          </ac:cxnSpMkLst>
        </pc:cxnChg>
        <pc:cxnChg chg="mod">
          <ac:chgData name="高増　潔" userId="151964c3-78cd-4020-a226-814db5c6c8be" providerId="ADAL" clId="{35B72340-E21F-4A3C-ABC2-5A367D5486A6}" dt="2022-04-22T09:25:41.210" v="3257"/>
          <ac:cxnSpMkLst>
            <pc:docMk/>
            <pc:sldMk cId="2180555836" sldId="886"/>
            <ac:cxnSpMk id="212" creationId="{B7E3DABB-0299-4BD9-A641-2B3C54E48A75}"/>
          </ac:cxnSpMkLst>
        </pc:cxnChg>
        <pc:cxnChg chg="mod">
          <ac:chgData name="高増　潔" userId="151964c3-78cd-4020-a226-814db5c6c8be" providerId="ADAL" clId="{35B72340-E21F-4A3C-ABC2-5A367D5486A6}" dt="2022-04-22T09:25:41.210" v="3257"/>
          <ac:cxnSpMkLst>
            <pc:docMk/>
            <pc:sldMk cId="2180555836" sldId="886"/>
            <ac:cxnSpMk id="221" creationId="{C9722A0A-D213-46FA-86C1-47A60D05D790}"/>
          </ac:cxnSpMkLst>
        </pc:cxnChg>
        <pc:cxnChg chg="mod">
          <ac:chgData name="高増　潔" userId="151964c3-78cd-4020-a226-814db5c6c8be" providerId="ADAL" clId="{35B72340-E21F-4A3C-ABC2-5A367D5486A6}" dt="2022-04-22T09:25:41.210" v="3257"/>
          <ac:cxnSpMkLst>
            <pc:docMk/>
            <pc:sldMk cId="2180555836" sldId="886"/>
            <ac:cxnSpMk id="222" creationId="{3DF62C2A-1E48-4DEE-AC95-A769E0FE3B24}"/>
          </ac:cxnSpMkLst>
        </pc:cxnChg>
        <pc:cxnChg chg="mod">
          <ac:chgData name="高増　潔" userId="151964c3-78cd-4020-a226-814db5c6c8be" providerId="ADAL" clId="{35B72340-E21F-4A3C-ABC2-5A367D5486A6}" dt="2022-04-22T09:25:41.210" v="3257"/>
          <ac:cxnSpMkLst>
            <pc:docMk/>
            <pc:sldMk cId="2180555836" sldId="886"/>
            <ac:cxnSpMk id="231" creationId="{C30E82F5-0347-4E3F-A3CC-B2E98F78AFDC}"/>
          </ac:cxnSpMkLst>
        </pc:cxnChg>
        <pc:cxnChg chg="mod">
          <ac:chgData name="高増　潔" userId="151964c3-78cd-4020-a226-814db5c6c8be" providerId="ADAL" clId="{35B72340-E21F-4A3C-ABC2-5A367D5486A6}" dt="2022-04-22T09:25:41.210" v="3257"/>
          <ac:cxnSpMkLst>
            <pc:docMk/>
            <pc:sldMk cId="2180555836" sldId="886"/>
            <ac:cxnSpMk id="232" creationId="{DC021C28-54F4-4267-B4B1-2C1F4F2081B9}"/>
          </ac:cxnSpMkLst>
        </pc:cxnChg>
        <pc:cxnChg chg="add mod">
          <ac:chgData name="高増　潔" userId="151964c3-78cd-4020-a226-814db5c6c8be" providerId="ADAL" clId="{35B72340-E21F-4A3C-ABC2-5A367D5486A6}" dt="2022-04-22T09:57:27.941" v="3424" actId="1038"/>
          <ac:cxnSpMkLst>
            <pc:docMk/>
            <pc:sldMk cId="2180555836" sldId="886"/>
            <ac:cxnSpMk id="236" creationId="{5968099B-B0DC-4E59-87B6-52CDA9910303}"/>
          </ac:cxnSpMkLst>
        </pc:cxnChg>
        <pc:cxnChg chg="add del mod">
          <ac:chgData name="高増　潔" userId="151964c3-78cd-4020-a226-814db5c6c8be" providerId="ADAL" clId="{35B72340-E21F-4A3C-ABC2-5A367D5486A6}" dt="2022-04-22T09:25:57.353" v="3259" actId="478"/>
          <ac:cxnSpMkLst>
            <pc:docMk/>
            <pc:sldMk cId="2180555836" sldId="886"/>
            <ac:cxnSpMk id="237" creationId="{FD8D65B8-4B30-4DA2-9EDD-9B4D3C070384}"/>
          </ac:cxnSpMkLst>
        </pc:cxnChg>
        <pc:cxnChg chg="add del mod">
          <ac:chgData name="高増　潔" userId="151964c3-78cd-4020-a226-814db5c6c8be" providerId="ADAL" clId="{35B72340-E21F-4A3C-ABC2-5A367D5486A6}" dt="2022-04-22T09:25:58.907" v="3261" actId="478"/>
          <ac:cxnSpMkLst>
            <pc:docMk/>
            <pc:sldMk cId="2180555836" sldId="886"/>
            <ac:cxnSpMk id="238" creationId="{CEC5EB18-C8C0-44C6-B35B-D6851E925904}"/>
          </ac:cxnSpMkLst>
        </pc:cxnChg>
        <pc:cxnChg chg="add del mod">
          <ac:chgData name="高増　潔" userId="151964c3-78cd-4020-a226-814db5c6c8be" providerId="ADAL" clId="{35B72340-E21F-4A3C-ABC2-5A367D5486A6}" dt="2022-04-22T09:26:03.032" v="3266" actId="478"/>
          <ac:cxnSpMkLst>
            <pc:docMk/>
            <pc:sldMk cId="2180555836" sldId="886"/>
            <ac:cxnSpMk id="239" creationId="{543497A8-9DB7-4CC0-AAD9-A30E48AEA1FA}"/>
          </ac:cxnSpMkLst>
        </pc:cxnChg>
        <pc:cxnChg chg="add del mod">
          <ac:chgData name="高増　潔" userId="151964c3-78cd-4020-a226-814db5c6c8be" providerId="ADAL" clId="{35B72340-E21F-4A3C-ABC2-5A367D5486A6}" dt="2022-04-22T09:26:00.437" v="3263" actId="478"/>
          <ac:cxnSpMkLst>
            <pc:docMk/>
            <pc:sldMk cId="2180555836" sldId="886"/>
            <ac:cxnSpMk id="240" creationId="{E2EF7A4D-8944-4925-8EA3-6574D4779875}"/>
          </ac:cxnSpMkLst>
        </pc:cxnChg>
        <pc:cxnChg chg="add del mod">
          <ac:chgData name="高増　潔" userId="151964c3-78cd-4020-a226-814db5c6c8be" providerId="ADAL" clId="{35B72340-E21F-4A3C-ABC2-5A367D5486A6}" dt="2022-04-22T09:26:06.406" v="3268" actId="478"/>
          <ac:cxnSpMkLst>
            <pc:docMk/>
            <pc:sldMk cId="2180555836" sldId="886"/>
            <ac:cxnSpMk id="241" creationId="{74E610FA-FFCB-4195-9629-23BEB0BB5638}"/>
          </ac:cxnSpMkLst>
        </pc:cxnChg>
        <pc:cxnChg chg="add del mod">
          <ac:chgData name="高増　潔" userId="151964c3-78cd-4020-a226-814db5c6c8be" providerId="ADAL" clId="{35B72340-E21F-4A3C-ABC2-5A367D5486A6}" dt="2022-04-22T09:26:14.767" v="3271" actId="478"/>
          <ac:cxnSpMkLst>
            <pc:docMk/>
            <pc:sldMk cId="2180555836" sldId="886"/>
            <ac:cxnSpMk id="242" creationId="{4230166D-FA95-45EE-9C2B-5EF2BA70AF53}"/>
          </ac:cxnSpMkLst>
        </pc:cxnChg>
        <pc:cxnChg chg="add del mod">
          <ac:chgData name="高増　潔" userId="151964c3-78cd-4020-a226-814db5c6c8be" providerId="ADAL" clId="{35B72340-E21F-4A3C-ABC2-5A367D5486A6}" dt="2022-04-22T09:26:15.453" v="3272" actId="478"/>
          <ac:cxnSpMkLst>
            <pc:docMk/>
            <pc:sldMk cId="2180555836" sldId="886"/>
            <ac:cxnSpMk id="243" creationId="{C4915EB8-DD67-470B-96C0-80DCB76CB2BF}"/>
          </ac:cxnSpMkLst>
        </pc:cxnChg>
        <pc:cxnChg chg="add del mod">
          <ac:chgData name="高増　潔" userId="151964c3-78cd-4020-a226-814db5c6c8be" providerId="ADAL" clId="{35B72340-E21F-4A3C-ABC2-5A367D5486A6}" dt="2022-04-22T09:26:16.234" v="3273" actId="478"/>
          <ac:cxnSpMkLst>
            <pc:docMk/>
            <pc:sldMk cId="2180555836" sldId="886"/>
            <ac:cxnSpMk id="244" creationId="{AEF9F0E2-46C8-4137-9BED-5F82C28E6B4A}"/>
          </ac:cxnSpMkLst>
        </pc:cxnChg>
        <pc:cxnChg chg="add del mod">
          <ac:chgData name="高増　潔" userId="151964c3-78cd-4020-a226-814db5c6c8be" providerId="ADAL" clId="{35B72340-E21F-4A3C-ABC2-5A367D5486A6}" dt="2022-04-22T09:26:17.046" v="3274" actId="478"/>
          <ac:cxnSpMkLst>
            <pc:docMk/>
            <pc:sldMk cId="2180555836" sldId="886"/>
            <ac:cxnSpMk id="245" creationId="{3B650C1E-CC6C-448C-9186-4E615E9FF987}"/>
          </ac:cxnSpMkLst>
        </pc:cxnChg>
        <pc:cxnChg chg="add del mod">
          <ac:chgData name="高増　潔" userId="151964c3-78cd-4020-a226-814db5c6c8be" providerId="ADAL" clId="{35B72340-E21F-4A3C-ABC2-5A367D5486A6}" dt="2022-04-22T09:26:14.096" v="3270" actId="478"/>
          <ac:cxnSpMkLst>
            <pc:docMk/>
            <pc:sldMk cId="2180555836" sldId="886"/>
            <ac:cxnSpMk id="246" creationId="{477FDF42-2264-4C0B-A6D2-103BA9AFDADA}"/>
          </ac:cxnSpMkLst>
        </pc:cxnChg>
        <pc:cxnChg chg="add del mod">
          <ac:chgData name="高増　潔" userId="151964c3-78cd-4020-a226-814db5c6c8be" providerId="ADAL" clId="{35B72340-E21F-4A3C-ABC2-5A367D5486A6}" dt="2022-04-22T09:25:59.594" v="3262" actId="478"/>
          <ac:cxnSpMkLst>
            <pc:docMk/>
            <pc:sldMk cId="2180555836" sldId="886"/>
            <ac:cxnSpMk id="247" creationId="{22C2AD39-4228-43CE-8D8B-19A233683AF6}"/>
          </ac:cxnSpMkLst>
        </pc:cxnChg>
        <pc:cxnChg chg="add del mod">
          <ac:chgData name="高増　潔" userId="151964c3-78cd-4020-a226-814db5c6c8be" providerId="ADAL" clId="{35B72340-E21F-4A3C-ABC2-5A367D5486A6}" dt="2022-04-22T09:26:02.063" v="3265" actId="478"/>
          <ac:cxnSpMkLst>
            <pc:docMk/>
            <pc:sldMk cId="2180555836" sldId="886"/>
            <ac:cxnSpMk id="248" creationId="{E272E101-5AAD-4ADF-B723-D8A069703351}"/>
          </ac:cxnSpMkLst>
        </pc:cxnChg>
        <pc:cxnChg chg="add del mod">
          <ac:chgData name="高増　潔" userId="151964c3-78cd-4020-a226-814db5c6c8be" providerId="ADAL" clId="{35B72340-E21F-4A3C-ABC2-5A367D5486A6}" dt="2022-04-22T09:26:01.250" v="3264" actId="478"/>
          <ac:cxnSpMkLst>
            <pc:docMk/>
            <pc:sldMk cId="2180555836" sldId="886"/>
            <ac:cxnSpMk id="249" creationId="{F95F04A9-F54C-4EBE-BB85-F4ADA6E7F5A3}"/>
          </ac:cxnSpMkLst>
        </pc:cxnChg>
        <pc:cxnChg chg="add del mod">
          <ac:chgData name="高増　潔" userId="151964c3-78cd-4020-a226-814db5c6c8be" providerId="ADAL" clId="{35B72340-E21F-4A3C-ABC2-5A367D5486A6}" dt="2022-04-22T09:26:05.562" v="3267" actId="478"/>
          <ac:cxnSpMkLst>
            <pc:docMk/>
            <pc:sldMk cId="2180555836" sldId="886"/>
            <ac:cxnSpMk id="250" creationId="{5E8E0DD1-6653-46B0-87AD-FF444DC286D4}"/>
          </ac:cxnSpMkLst>
        </pc:cxnChg>
        <pc:cxnChg chg="add del mod">
          <ac:chgData name="高増　潔" userId="151964c3-78cd-4020-a226-814db5c6c8be" providerId="ADAL" clId="{35B72340-E21F-4A3C-ABC2-5A367D5486A6}" dt="2022-04-22T09:25:58.165" v="3260" actId="478"/>
          <ac:cxnSpMkLst>
            <pc:docMk/>
            <pc:sldMk cId="2180555836" sldId="886"/>
            <ac:cxnSpMk id="251" creationId="{862D4490-09A5-4EA3-B7B3-92A7A6D7E094}"/>
          </ac:cxnSpMkLst>
        </pc:cxnChg>
        <pc:cxnChg chg="add del mod">
          <ac:chgData name="高増　潔" userId="151964c3-78cd-4020-a226-814db5c6c8be" providerId="ADAL" clId="{35B72340-E21F-4A3C-ABC2-5A367D5486A6}" dt="2022-04-22T09:57:36.061" v="3426" actId="478"/>
          <ac:cxnSpMkLst>
            <pc:docMk/>
            <pc:sldMk cId="2180555836" sldId="886"/>
            <ac:cxnSpMk id="252" creationId="{26AC0258-6D1C-48B6-AD17-CC55CFFC12C6}"/>
          </ac:cxnSpMkLst>
        </pc:cxnChg>
        <pc:cxnChg chg="add mod">
          <ac:chgData name="高増　潔" userId="151964c3-78cd-4020-a226-814db5c6c8be" providerId="ADAL" clId="{35B72340-E21F-4A3C-ABC2-5A367D5486A6}" dt="2022-04-22T09:57:27.941" v="3424" actId="1038"/>
          <ac:cxnSpMkLst>
            <pc:docMk/>
            <pc:sldMk cId="2180555836" sldId="886"/>
            <ac:cxnSpMk id="283" creationId="{76DE2E62-A13F-4209-8EDD-357DF1E8D34B}"/>
          </ac:cxnSpMkLst>
        </pc:cxnChg>
        <pc:cxnChg chg="add mod">
          <ac:chgData name="高増　潔" userId="151964c3-78cd-4020-a226-814db5c6c8be" providerId="ADAL" clId="{35B72340-E21F-4A3C-ABC2-5A367D5486A6}" dt="2022-04-22T09:57:27.941" v="3424" actId="1038"/>
          <ac:cxnSpMkLst>
            <pc:docMk/>
            <pc:sldMk cId="2180555836" sldId="886"/>
            <ac:cxnSpMk id="285" creationId="{00C8409A-98FE-411F-AB0B-A9ECEDE13CB5}"/>
          </ac:cxnSpMkLst>
        </pc:cxnChg>
        <pc:cxnChg chg="add del mod">
          <ac:chgData name="高増　潔" userId="151964c3-78cd-4020-a226-814db5c6c8be" providerId="ADAL" clId="{35B72340-E21F-4A3C-ABC2-5A367D5486A6}" dt="2022-04-22T09:58:41.976" v="3490" actId="478"/>
          <ac:cxnSpMkLst>
            <pc:docMk/>
            <pc:sldMk cId="2180555836" sldId="886"/>
            <ac:cxnSpMk id="288" creationId="{A940F6B0-8591-488B-BF6B-5F40443D7256}"/>
          </ac:cxnSpMkLst>
        </pc:cxnChg>
        <pc:cxnChg chg="add mod">
          <ac:chgData name="高増　潔" userId="151964c3-78cd-4020-a226-814db5c6c8be" providerId="ADAL" clId="{35B72340-E21F-4A3C-ABC2-5A367D5486A6}" dt="2022-04-22T09:58:34.014" v="3489" actId="1076"/>
          <ac:cxnSpMkLst>
            <pc:docMk/>
            <pc:sldMk cId="2180555836" sldId="886"/>
            <ac:cxnSpMk id="291" creationId="{5C2AE57C-94E1-4585-9637-D42422501B16}"/>
          </ac:cxnSpMkLst>
        </pc:cxnChg>
        <pc:cxnChg chg="add mod">
          <ac:chgData name="高増　潔" userId="151964c3-78cd-4020-a226-814db5c6c8be" providerId="ADAL" clId="{35B72340-E21F-4A3C-ABC2-5A367D5486A6}" dt="2022-04-22T09:58:47.658" v="3492" actId="1076"/>
          <ac:cxnSpMkLst>
            <pc:docMk/>
            <pc:sldMk cId="2180555836" sldId="886"/>
            <ac:cxnSpMk id="292" creationId="{0DCF812A-DE61-453A-82E3-37123779890D}"/>
          </ac:cxnSpMkLst>
        </pc:cxnChg>
      </pc:sldChg>
      <pc:sldChg chg="addSp delSp modSp new del mod modClrScheme chgLayout">
        <pc:chgData name="高増　潔" userId="151964c3-78cd-4020-a226-814db5c6c8be" providerId="ADAL" clId="{35B72340-E21F-4A3C-ABC2-5A367D5486A6}" dt="2022-04-26T09:01:47.368" v="13939" actId="47"/>
        <pc:sldMkLst>
          <pc:docMk/>
          <pc:sldMk cId="3650682877" sldId="887"/>
        </pc:sldMkLst>
        <pc:spChg chg="del">
          <ac:chgData name="高増　潔" userId="151964c3-78cd-4020-a226-814db5c6c8be" providerId="ADAL" clId="{35B72340-E21F-4A3C-ABC2-5A367D5486A6}" dt="2022-04-22T10:36:13.380" v="4306" actId="700"/>
          <ac:spMkLst>
            <pc:docMk/>
            <pc:sldMk cId="3650682877" sldId="887"/>
            <ac:spMk id="2" creationId="{4B1D5B88-2EE9-4AE0-8048-E751E5868D78}"/>
          </ac:spMkLst>
        </pc:spChg>
        <pc:spChg chg="del mod ord">
          <ac:chgData name="高増　潔" userId="151964c3-78cd-4020-a226-814db5c6c8be" providerId="ADAL" clId="{35B72340-E21F-4A3C-ABC2-5A367D5486A6}" dt="2022-04-22T10:36:13.380" v="4306" actId="700"/>
          <ac:spMkLst>
            <pc:docMk/>
            <pc:sldMk cId="3650682877" sldId="887"/>
            <ac:spMk id="3" creationId="{8F014238-76CB-4697-B407-D22B9D3748DE}"/>
          </ac:spMkLst>
        </pc:spChg>
        <pc:spChg chg="mod ord">
          <ac:chgData name="高増　潔" userId="151964c3-78cd-4020-a226-814db5c6c8be" providerId="ADAL" clId="{35B72340-E21F-4A3C-ABC2-5A367D5486A6}" dt="2022-04-22T10:36:13.380" v="4306" actId="700"/>
          <ac:spMkLst>
            <pc:docMk/>
            <pc:sldMk cId="3650682877" sldId="887"/>
            <ac:spMk id="4" creationId="{EC3ACD99-C807-44EE-A5F6-FAC2330A335E}"/>
          </ac:spMkLst>
        </pc:spChg>
        <pc:spChg chg="mod ord">
          <ac:chgData name="高増　潔" userId="151964c3-78cd-4020-a226-814db5c6c8be" providerId="ADAL" clId="{35B72340-E21F-4A3C-ABC2-5A367D5486A6}" dt="2022-04-22T10:36:13.380" v="4306" actId="700"/>
          <ac:spMkLst>
            <pc:docMk/>
            <pc:sldMk cId="3650682877" sldId="887"/>
            <ac:spMk id="5" creationId="{C7BD960E-5E4F-46A1-81E8-B146D1130E0C}"/>
          </ac:spMkLst>
        </pc:spChg>
        <pc:spChg chg="mod ord">
          <ac:chgData name="高増　潔" userId="151964c3-78cd-4020-a226-814db5c6c8be" providerId="ADAL" clId="{35B72340-E21F-4A3C-ABC2-5A367D5486A6}" dt="2022-04-22T10:36:13.380" v="4306" actId="700"/>
          <ac:spMkLst>
            <pc:docMk/>
            <pc:sldMk cId="3650682877" sldId="887"/>
            <ac:spMk id="6" creationId="{B91F4DF1-D5F8-49EA-A6F6-EF0B6623E4C2}"/>
          </ac:spMkLst>
        </pc:spChg>
        <pc:spChg chg="add mod ord">
          <ac:chgData name="高増　潔" userId="151964c3-78cd-4020-a226-814db5c6c8be" providerId="ADAL" clId="{35B72340-E21F-4A3C-ABC2-5A367D5486A6}" dt="2022-04-23T00:30:40.304" v="6936"/>
          <ac:spMkLst>
            <pc:docMk/>
            <pc:sldMk cId="3650682877" sldId="887"/>
            <ac:spMk id="7" creationId="{B708D739-E5B6-4F5C-90F2-275404E8D7F7}"/>
          </ac:spMkLst>
        </pc:spChg>
        <pc:spChg chg="mod">
          <ac:chgData name="高増　潔" userId="151964c3-78cd-4020-a226-814db5c6c8be" providerId="ADAL" clId="{35B72340-E21F-4A3C-ABC2-5A367D5486A6}" dt="2022-04-22T10:36:14.443" v="4307"/>
          <ac:spMkLst>
            <pc:docMk/>
            <pc:sldMk cId="3650682877" sldId="887"/>
            <ac:spMk id="9" creationId="{90E2B5CF-3D9C-42B1-9014-70525B2E1CDA}"/>
          </ac:spMkLst>
        </pc:spChg>
        <pc:spChg chg="mod">
          <ac:chgData name="高増　潔" userId="151964c3-78cd-4020-a226-814db5c6c8be" providerId="ADAL" clId="{35B72340-E21F-4A3C-ABC2-5A367D5486A6}" dt="2022-04-22T10:36:14.443" v="4307"/>
          <ac:spMkLst>
            <pc:docMk/>
            <pc:sldMk cId="3650682877" sldId="887"/>
            <ac:spMk id="10" creationId="{70191950-449C-48B8-B9F5-04C8C9E5248B}"/>
          </ac:spMkLst>
        </pc:spChg>
        <pc:spChg chg="mod">
          <ac:chgData name="高増　潔" userId="151964c3-78cd-4020-a226-814db5c6c8be" providerId="ADAL" clId="{35B72340-E21F-4A3C-ABC2-5A367D5486A6}" dt="2022-04-22T10:36:14.443" v="4307"/>
          <ac:spMkLst>
            <pc:docMk/>
            <pc:sldMk cId="3650682877" sldId="887"/>
            <ac:spMk id="11" creationId="{F49F6A0A-FE63-4F27-BB3C-8A7D088361F9}"/>
          </ac:spMkLst>
        </pc:spChg>
        <pc:spChg chg="mod">
          <ac:chgData name="高増　潔" userId="151964c3-78cd-4020-a226-814db5c6c8be" providerId="ADAL" clId="{35B72340-E21F-4A3C-ABC2-5A367D5486A6}" dt="2022-04-22T10:36:14.443" v="4307"/>
          <ac:spMkLst>
            <pc:docMk/>
            <pc:sldMk cId="3650682877" sldId="887"/>
            <ac:spMk id="12" creationId="{523B32E5-E5C0-491A-A86C-FEBDBB73CB1A}"/>
          </ac:spMkLst>
        </pc:spChg>
        <pc:spChg chg="mod">
          <ac:chgData name="高増　潔" userId="151964c3-78cd-4020-a226-814db5c6c8be" providerId="ADAL" clId="{35B72340-E21F-4A3C-ABC2-5A367D5486A6}" dt="2022-04-22T10:36:14.443" v="4307"/>
          <ac:spMkLst>
            <pc:docMk/>
            <pc:sldMk cId="3650682877" sldId="887"/>
            <ac:spMk id="13" creationId="{2FD86F64-B51A-40B7-8F47-CAA646717679}"/>
          </ac:spMkLst>
        </pc:spChg>
        <pc:spChg chg="mod">
          <ac:chgData name="高増　潔" userId="151964c3-78cd-4020-a226-814db5c6c8be" providerId="ADAL" clId="{35B72340-E21F-4A3C-ABC2-5A367D5486A6}" dt="2022-04-22T10:36:14.443" v="4307"/>
          <ac:spMkLst>
            <pc:docMk/>
            <pc:sldMk cId="3650682877" sldId="887"/>
            <ac:spMk id="14" creationId="{3CB90B54-F391-4EF9-89DD-66098667107C}"/>
          </ac:spMkLst>
        </pc:spChg>
        <pc:spChg chg="mod">
          <ac:chgData name="高増　潔" userId="151964c3-78cd-4020-a226-814db5c6c8be" providerId="ADAL" clId="{35B72340-E21F-4A3C-ABC2-5A367D5486A6}" dt="2022-04-22T10:36:14.443" v="4307"/>
          <ac:spMkLst>
            <pc:docMk/>
            <pc:sldMk cId="3650682877" sldId="887"/>
            <ac:spMk id="15" creationId="{092C707B-6C0B-4D32-AEFB-68889A028E2C}"/>
          </ac:spMkLst>
        </pc:spChg>
        <pc:spChg chg="add del mod">
          <ac:chgData name="高増　潔" userId="151964c3-78cd-4020-a226-814db5c6c8be" providerId="ADAL" clId="{35B72340-E21F-4A3C-ABC2-5A367D5486A6}" dt="2022-04-22T10:37:45.715" v="4323" actId="21"/>
          <ac:spMkLst>
            <pc:docMk/>
            <pc:sldMk cId="3650682877" sldId="887"/>
            <ac:spMk id="16" creationId="{33B7322D-D34D-488A-93C7-99D32C40427B}"/>
          </ac:spMkLst>
        </pc:spChg>
        <pc:spChg chg="add del">
          <ac:chgData name="高増　潔" userId="151964c3-78cd-4020-a226-814db5c6c8be" providerId="ADAL" clId="{35B72340-E21F-4A3C-ABC2-5A367D5486A6}" dt="2022-04-22T10:38:36.385" v="4328" actId="478"/>
          <ac:spMkLst>
            <pc:docMk/>
            <pc:sldMk cId="3650682877" sldId="887"/>
            <ac:spMk id="19" creationId="{7DFCBB74-EE0F-4992-9386-7786AD8A641A}"/>
          </ac:spMkLst>
        </pc:spChg>
        <pc:spChg chg="add del">
          <ac:chgData name="高増　潔" userId="151964c3-78cd-4020-a226-814db5c6c8be" providerId="ADAL" clId="{35B72340-E21F-4A3C-ABC2-5A367D5486A6}" dt="2022-04-22T10:39:17.631" v="4331"/>
          <ac:spMkLst>
            <pc:docMk/>
            <pc:sldMk cId="3650682877" sldId="887"/>
            <ac:spMk id="20" creationId="{667A097B-9F9D-4831-A142-3731EC94947B}"/>
          </ac:spMkLst>
        </pc:spChg>
        <pc:spChg chg="add del">
          <ac:chgData name="高増　潔" userId="151964c3-78cd-4020-a226-814db5c6c8be" providerId="ADAL" clId="{35B72340-E21F-4A3C-ABC2-5A367D5486A6}" dt="2022-04-22T10:39:17.631" v="4331"/>
          <ac:spMkLst>
            <pc:docMk/>
            <pc:sldMk cId="3650682877" sldId="887"/>
            <ac:spMk id="21" creationId="{DCBBDCC7-BA06-4EE2-89A4-2E1255A1A29D}"/>
          </ac:spMkLst>
        </pc:spChg>
        <pc:spChg chg="del mod">
          <ac:chgData name="高増　潔" userId="151964c3-78cd-4020-a226-814db5c6c8be" providerId="ADAL" clId="{35B72340-E21F-4A3C-ABC2-5A367D5486A6}" dt="2022-04-22T10:39:42.651" v="4334" actId="478"/>
          <ac:spMkLst>
            <pc:docMk/>
            <pc:sldMk cId="3650682877" sldId="887"/>
            <ac:spMk id="22" creationId="{5B30B9A8-C190-467E-8DBF-BFF25DF49B33}"/>
          </ac:spMkLst>
        </pc:spChg>
        <pc:spChg chg="add del mod">
          <ac:chgData name="高増　潔" userId="151964c3-78cd-4020-a226-814db5c6c8be" providerId="ADAL" clId="{35B72340-E21F-4A3C-ABC2-5A367D5486A6}" dt="2022-04-22T10:41:24.550" v="4356"/>
          <ac:spMkLst>
            <pc:docMk/>
            <pc:sldMk cId="3650682877" sldId="887"/>
            <ac:spMk id="23" creationId="{E03857A5-86CE-48A1-A0A7-165FD7F556B5}"/>
          </ac:spMkLst>
        </pc:spChg>
        <pc:spChg chg="add del mod">
          <ac:chgData name="高増　潔" userId="151964c3-78cd-4020-a226-814db5c6c8be" providerId="ADAL" clId="{35B72340-E21F-4A3C-ABC2-5A367D5486A6}" dt="2022-04-22T10:41:24.550" v="4356"/>
          <ac:spMkLst>
            <pc:docMk/>
            <pc:sldMk cId="3650682877" sldId="887"/>
            <ac:spMk id="24" creationId="{36D2E712-E02A-4690-82DF-AF27120DFFF0}"/>
          </ac:spMkLst>
        </pc:spChg>
        <pc:spChg chg="mod">
          <ac:chgData name="高増　潔" userId="151964c3-78cd-4020-a226-814db5c6c8be" providerId="ADAL" clId="{35B72340-E21F-4A3C-ABC2-5A367D5486A6}" dt="2022-04-23T00:30:18.075" v="6890" actId="1076"/>
          <ac:spMkLst>
            <pc:docMk/>
            <pc:sldMk cId="3650682877" sldId="887"/>
            <ac:spMk id="25" creationId="{53C9459E-BD9A-4C51-8293-CBEB3A176041}"/>
          </ac:spMkLst>
        </pc:spChg>
        <pc:spChg chg="mod">
          <ac:chgData name="高増　潔" userId="151964c3-78cd-4020-a226-814db5c6c8be" providerId="ADAL" clId="{35B72340-E21F-4A3C-ABC2-5A367D5486A6}" dt="2022-04-22T10:42:19.006" v="4361"/>
          <ac:spMkLst>
            <pc:docMk/>
            <pc:sldMk cId="3650682877" sldId="887"/>
            <ac:spMk id="27" creationId="{189083EC-39D6-446A-B54C-FC105ED71D44}"/>
          </ac:spMkLst>
        </pc:spChg>
        <pc:spChg chg="mod">
          <ac:chgData name="高増　潔" userId="151964c3-78cd-4020-a226-814db5c6c8be" providerId="ADAL" clId="{35B72340-E21F-4A3C-ABC2-5A367D5486A6}" dt="2022-04-22T10:42:19.006" v="4361"/>
          <ac:spMkLst>
            <pc:docMk/>
            <pc:sldMk cId="3650682877" sldId="887"/>
            <ac:spMk id="28" creationId="{B6857C34-5446-4619-B075-C97EC51D6768}"/>
          </ac:spMkLst>
        </pc:spChg>
        <pc:spChg chg="mod">
          <ac:chgData name="高増　潔" userId="151964c3-78cd-4020-a226-814db5c6c8be" providerId="ADAL" clId="{35B72340-E21F-4A3C-ABC2-5A367D5486A6}" dt="2022-04-22T10:42:19.006" v="4361"/>
          <ac:spMkLst>
            <pc:docMk/>
            <pc:sldMk cId="3650682877" sldId="887"/>
            <ac:spMk id="29" creationId="{E4B6001B-9990-46F9-8260-05E9B40A90BC}"/>
          </ac:spMkLst>
        </pc:spChg>
        <pc:spChg chg="mod">
          <ac:chgData name="高増　潔" userId="151964c3-78cd-4020-a226-814db5c6c8be" providerId="ADAL" clId="{35B72340-E21F-4A3C-ABC2-5A367D5486A6}" dt="2022-04-22T10:42:26.452" v="4364" actId="1076"/>
          <ac:spMkLst>
            <pc:docMk/>
            <pc:sldMk cId="3650682877" sldId="887"/>
            <ac:spMk id="30" creationId="{A76B1800-398D-4EB9-9FA5-0F9FA7CED965}"/>
          </ac:spMkLst>
        </pc:spChg>
        <pc:spChg chg="mod">
          <ac:chgData name="高増　潔" userId="151964c3-78cd-4020-a226-814db5c6c8be" providerId="ADAL" clId="{35B72340-E21F-4A3C-ABC2-5A367D5486A6}" dt="2022-04-22T10:42:19.006" v="4361"/>
          <ac:spMkLst>
            <pc:docMk/>
            <pc:sldMk cId="3650682877" sldId="887"/>
            <ac:spMk id="31" creationId="{FE7E9AC9-1A64-4555-B336-455C76E49688}"/>
          </ac:spMkLst>
        </pc:spChg>
        <pc:spChg chg="mod">
          <ac:chgData name="高増　潔" userId="151964c3-78cd-4020-a226-814db5c6c8be" providerId="ADAL" clId="{35B72340-E21F-4A3C-ABC2-5A367D5486A6}" dt="2022-04-22T10:42:19.006" v="4361"/>
          <ac:spMkLst>
            <pc:docMk/>
            <pc:sldMk cId="3650682877" sldId="887"/>
            <ac:spMk id="32" creationId="{14E61575-4811-44CD-9EBB-BD677F9B4374}"/>
          </ac:spMkLst>
        </pc:spChg>
        <pc:spChg chg="mod">
          <ac:chgData name="高増　潔" userId="151964c3-78cd-4020-a226-814db5c6c8be" providerId="ADAL" clId="{35B72340-E21F-4A3C-ABC2-5A367D5486A6}" dt="2022-04-22T10:42:19.006" v="4361"/>
          <ac:spMkLst>
            <pc:docMk/>
            <pc:sldMk cId="3650682877" sldId="887"/>
            <ac:spMk id="33" creationId="{1FA0531F-EF27-436B-BBDD-721AD535272D}"/>
          </ac:spMkLst>
        </pc:spChg>
        <pc:spChg chg="mod">
          <ac:chgData name="高増　潔" userId="151964c3-78cd-4020-a226-814db5c6c8be" providerId="ADAL" clId="{35B72340-E21F-4A3C-ABC2-5A367D5486A6}" dt="2022-04-22T10:42:31.369" v="4366"/>
          <ac:spMkLst>
            <pc:docMk/>
            <pc:sldMk cId="3650682877" sldId="887"/>
            <ac:spMk id="35" creationId="{710D991B-9D79-43D8-B865-D8595BD27EEA}"/>
          </ac:spMkLst>
        </pc:spChg>
        <pc:spChg chg="mod">
          <ac:chgData name="高増　潔" userId="151964c3-78cd-4020-a226-814db5c6c8be" providerId="ADAL" clId="{35B72340-E21F-4A3C-ABC2-5A367D5486A6}" dt="2022-04-22T10:42:31.369" v="4366"/>
          <ac:spMkLst>
            <pc:docMk/>
            <pc:sldMk cId="3650682877" sldId="887"/>
            <ac:spMk id="36" creationId="{19BA790D-D8D0-45B9-AC98-99BB0B573FA1}"/>
          </ac:spMkLst>
        </pc:spChg>
        <pc:spChg chg="mod">
          <ac:chgData name="高増　潔" userId="151964c3-78cd-4020-a226-814db5c6c8be" providerId="ADAL" clId="{35B72340-E21F-4A3C-ABC2-5A367D5486A6}" dt="2022-04-22T10:42:31.369" v="4366"/>
          <ac:spMkLst>
            <pc:docMk/>
            <pc:sldMk cId="3650682877" sldId="887"/>
            <ac:spMk id="37" creationId="{1895E165-EEE9-4C07-AE88-D1ECFC536B53}"/>
          </ac:spMkLst>
        </pc:spChg>
        <pc:spChg chg="mod">
          <ac:chgData name="高増　潔" userId="151964c3-78cd-4020-a226-814db5c6c8be" providerId="ADAL" clId="{35B72340-E21F-4A3C-ABC2-5A367D5486A6}" dt="2022-04-22T10:42:31.369" v="4366"/>
          <ac:spMkLst>
            <pc:docMk/>
            <pc:sldMk cId="3650682877" sldId="887"/>
            <ac:spMk id="38" creationId="{1D035F38-A491-4F2F-A34B-0D37DC02F94A}"/>
          </ac:spMkLst>
        </pc:spChg>
        <pc:spChg chg="mod">
          <ac:chgData name="高増　潔" userId="151964c3-78cd-4020-a226-814db5c6c8be" providerId="ADAL" clId="{35B72340-E21F-4A3C-ABC2-5A367D5486A6}" dt="2022-04-22T10:42:31.369" v="4366"/>
          <ac:spMkLst>
            <pc:docMk/>
            <pc:sldMk cId="3650682877" sldId="887"/>
            <ac:spMk id="39" creationId="{AAB8665C-3449-4FCB-A7E9-1C960522BA2E}"/>
          </ac:spMkLst>
        </pc:spChg>
        <pc:spChg chg="mod">
          <ac:chgData name="高増　潔" userId="151964c3-78cd-4020-a226-814db5c6c8be" providerId="ADAL" clId="{35B72340-E21F-4A3C-ABC2-5A367D5486A6}" dt="2022-04-22T10:42:31.369" v="4366"/>
          <ac:spMkLst>
            <pc:docMk/>
            <pc:sldMk cId="3650682877" sldId="887"/>
            <ac:spMk id="40" creationId="{409F7EC7-C1D0-4554-9F00-21462783E61F}"/>
          </ac:spMkLst>
        </pc:spChg>
        <pc:spChg chg="mod">
          <ac:chgData name="高増　潔" userId="151964c3-78cd-4020-a226-814db5c6c8be" providerId="ADAL" clId="{35B72340-E21F-4A3C-ABC2-5A367D5486A6}" dt="2022-04-22T10:42:31.369" v="4366"/>
          <ac:spMkLst>
            <pc:docMk/>
            <pc:sldMk cId="3650682877" sldId="887"/>
            <ac:spMk id="41" creationId="{E9A8E09F-D383-4BCA-846C-B91ECC2501FA}"/>
          </ac:spMkLst>
        </pc:spChg>
        <pc:spChg chg="add del mod">
          <ac:chgData name="高増　潔" userId="151964c3-78cd-4020-a226-814db5c6c8be" providerId="ADAL" clId="{35B72340-E21F-4A3C-ABC2-5A367D5486A6}" dt="2022-04-22T10:44:19.844" v="4383"/>
          <ac:spMkLst>
            <pc:docMk/>
            <pc:sldMk cId="3650682877" sldId="887"/>
            <ac:spMk id="42" creationId="{AC97944E-9C0F-4866-B1D7-0B1276111755}"/>
          </ac:spMkLst>
        </pc:spChg>
        <pc:spChg chg="add del mod">
          <ac:chgData name="高増　潔" userId="151964c3-78cd-4020-a226-814db5c6c8be" providerId="ADAL" clId="{35B72340-E21F-4A3C-ABC2-5A367D5486A6}" dt="2022-04-22T10:44:19.844" v="4383"/>
          <ac:spMkLst>
            <pc:docMk/>
            <pc:sldMk cId="3650682877" sldId="887"/>
            <ac:spMk id="43" creationId="{5EBDF92A-CD7A-43AA-BB94-897DD7E5BF50}"/>
          </ac:spMkLst>
        </pc:spChg>
        <pc:spChg chg="del mod">
          <ac:chgData name="高増　潔" userId="151964c3-78cd-4020-a226-814db5c6c8be" providerId="ADAL" clId="{35B72340-E21F-4A3C-ABC2-5A367D5486A6}" dt="2022-04-22T10:44:28.324" v="4385" actId="478"/>
          <ac:spMkLst>
            <pc:docMk/>
            <pc:sldMk cId="3650682877" sldId="887"/>
            <ac:spMk id="44" creationId="{3417DDC5-D863-407C-9D76-A300807B9B92}"/>
          </ac:spMkLst>
        </pc:spChg>
        <pc:spChg chg="mod">
          <ac:chgData name="高増　潔" userId="151964c3-78cd-4020-a226-814db5c6c8be" providerId="ADAL" clId="{35B72340-E21F-4A3C-ABC2-5A367D5486A6}" dt="2022-04-22T12:50:05.511" v="4389"/>
          <ac:spMkLst>
            <pc:docMk/>
            <pc:sldMk cId="3650682877" sldId="887"/>
            <ac:spMk id="46" creationId="{F22284F0-33A9-469F-A658-37E0BDE88D31}"/>
          </ac:spMkLst>
        </pc:spChg>
        <pc:spChg chg="mod">
          <ac:chgData name="高増　潔" userId="151964c3-78cd-4020-a226-814db5c6c8be" providerId="ADAL" clId="{35B72340-E21F-4A3C-ABC2-5A367D5486A6}" dt="2022-04-22T12:50:05.511" v="4389"/>
          <ac:spMkLst>
            <pc:docMk/>
            <pc:sldMk cId="3650682877" sldId="887"/>
            <ac:spMk id="47" creationId="{E81B72BC-9A9B-43C2-AD84-7DA23BC377A2}"/>
          </ac:spMkLst>
        </pc:spChg>
        <pc:spChg chg="mod">
          <ac:chgData name="高増　潔" userId="151964c3-78cd-4020-a226-814db5c6c8be" providerId="ADAL" clId="{35B72340-E21F-4A3C-ABC2-5A367D5486A6}" dt="2022-04-22T12:50:05.511" v="4389"/>
          <ac:spMkLst>
            <pc:docMk/>
            <pc:sldMk cId="3650682877" sldId="887"/>
            <ac:spMk id="48" creationId="{FD919DAF-5935-40C4-85CA-583500911102}"/>
          </ac:spMkLst>
        </pc:spChg>
        <pc:spChg chg="mod">
          <ac:chgData name="高増　潔" userId="151964c3-78cd-4020-a226-814db5c6c8be" providerId="ADAL" clId="{35B72340-E21F-4A3C-ABC2-5A367D5486A6}" dt="2022-04-22T12:50:05.511" v="4389"/>
          <ac:spMkLst>
            <pc:docMk/>
            <pc:sldMk cId="3650682877" sldId="887"/>
            <ac:spMk id="49" creationId="{7911D9A1-10F3-4FA0-A438-806802AB4CDD}"/>
          </ac:spMkLst>
        </pc:spChg>
        <pc:spChg chg="mod">
          <ac:chgData name="高増　潔" userId="151964c3-78cd-4020-a226-814db5c6c8be" providerId="ADAL" clId="{35B72340-E21F-4A3C-ABC2-5A367D5486A6}" dt="2022-04-22T12:50:05.511" v="4389"/>
          <ac:spMkLst>
            <pc:docMk/>
            <pc:sldMk cId="3650682877" sldId="887"/>
            <ac:spMk id="50" creationId="{763B528D-85E7-4AB2-A745-F39C10F40AF7}"/>
          </ac:spMkLst>
        </pc:spChg>
        <pc:spChg chg="mod">
          <ac:chgData name="高増　潔" userId="151964c3-78cd-4020-a226-814db5c6c8be" providerId="ADAL" clId="{35B72340-E21F-4A3C-ABC2-5A367D5486A6}" dt="2022-04-22T12:50:05.511" v="4389"/>
          <ac:spMkLst>
            <pc:docMk/>
            <pc:sldMk cId="3650682877" sldId="887"/>
            <ac:spMk id="51" creationId="{BA56748D-999B-456E-8A6F-B731DC92D2BE}"/>
          </ac:spMkLst>
        </pc:spChg>
        <pc:spChg chg="mod">
          <ac:chgData name="高増　潔" userId="151964c3-78cd-4020-a226-814db5c6c8be" providerId="ADAL" clId="{35B72340-E21F-4A3C-ABC2-5A367D5486A6}" dt="2022-04-22T12:50:05.511" v="4389"/>
          <ac:spMkLst>
            <pc:docMk/>
            <pc:sldMk cId="3650682877" sldId="887"/>
            <ac:spMk id="52" creationId="{366DBC47-CEB4-4DA6-8A6E-F389C84BE9BF}"/>
          </ac:spMkLst>
        </pc:spChg>
        <pc:grpChg chg="add del mod">
          <ac:chgData name="高増　潔" userId="151964c3-78cd-4020-a226-814db5c6c8be" providerId="ADAL" clId="{35B72340-E21F-4A3C-ABC2-5A367D5486A6}" dt="2022-04-23T00:30:18.075" v="6890" actId="1076"/>
          <ac:grpSpMkLst>
            <pc:docMk/>
            <pc:sldMk cId="3650682877" sldId="887"/>
            <ac:grpSpMk id="8" creationId="{A84B62C0-DE6E-4BB2-AFB6-84132A6E27F5}"/>
          </ac:grpSpMkLst>
        </pc:grpChg>
        <pc:grpChg chg="add del mod">
          <ac:chgData name="高増　潔" userId="151964c3-78cd-4020-a226-814db5c6c8be" providerId="ADAL" clId="{35B72340-E21F-4A3C-ABC2-5A367D5486A6}" dt="2022-04-22T10:43:04.887" v="4373" actId="478"/>
          <ac:grpSpMkLst>
            <pc:docMk/>
            <pc:sldMk cId="3650682877" sldId="887"/>
            <ac:grpSpMk id="26" creationId="{C65E999B-EEF2-44C9-BD7A-BA4941FA5733}"/>
          </ac:grpSpMkLst>
        </pc:grpChg>
        <pc:grpChg chg="add del mod">
          <ac:chgData name="高増　潔" userId="151964c3-78cd-4020-a226-814db5c6c8be" providerId="ADAL" clId="{35B72340-E21F-4A3C-ABC2-5A367D5486A6}" dt="2022-04-22T10:42:46.981" v="4368" actId="478"/>
          <ac:grpSpMkLst>
            <pc:docMk/>
            <pc:sldMk cId="3650682877" sldId="887"/>
            <ac:grpSpMk id="34" creationId="{5F91ABE2-FE44-4F08-A278-A6E90D52E3F3}"/>
          </ac:grpSpMkLst>
        </pc:grpChg>
        <pc:grpChg chg="add mod">
          <ac:chgData name="高増　潔" userId="151964c3-78cd-4020-a226-814db5c6c8be" providerId="ADAL" clId="{35B72340-E21F-4A3C-ABC2-5A367D5486A6}" dt="2022-04-23T00:30:22.955" v="6891" actId="1076"/>
          <ac:grpSpMkLst>
            <pc:docMk/>
            <pc:sldMk cId="3650682877" sldId="887"/>
            <ac:grpSpMk id="45" creationId="{2747FD43-C5C0-4D4E-9FBE-3109458DED21}"/>
          </ac:grpSpMkLst>
        </pc:grpChg>
        <pc:picChg chg="del mod">
          <ac:chgData name="高増　潔" userId="151964c3-78cd-4020-a226-814db5c6c8be" providerId="ADAL" clId="{35B72340-E21F-4A3C-ABC2-5A367D5486A6}" dt="2022-04-22T10:38:08.471" v="4325" actId="478"/>
          <ac:picMkLst>
            <pc:docMk/>
            <pc:sldMk cId="3650682877" sldId="887"/>
            <ac:picMk id="17" creationId="{1DBC58EA-7106-4A7C-89F6-8F2BFBBB36F5}"/>
          </ac:picMkLst>
        </pc:picChg>
        <pc:picChg chg="del mod">
          <ac:chgData name="高増　潔" userId="151964c3-78cd-4020-a226-814db5c6c8be" providerId="ADAL" clId="{35B72340-E21F-4A3C-ABC2-5A367D5486A6}" dt="2022-04-22T10:38:08.471" v="4325" actId="478"/>
          <ac:picMkLst>
            <pc:docMk/>
            <pc:sldMk cId="3650682877" sldId="887"/>
            <ac:picMk id="18" creationId="{ABC8BD05-05DB-4E70-91AF-54BDD79BDBF2}"/>
          </ac:picMkLst>
        </pc:picChg>
      </pc:sldChg>
      <pc:sldChg chg="modSp new mod ord modClrScheme chgLayout">
        <pc:chgData name="高増　潔" userId="151964c3-78cd-4020-a226-814db5c6c8be" providerId="ADAL" clId="{35B72340-E21F-4A3C-ABC2-5A367D5486A6}" dt="2022-05-24T23:52:51.326" v="14242" actId="700"/>
        <pc:sldMkLst>
          <pc:docMk/>
          <pc:sldMk cId="151726873" sldId="888"/>
        </pc:sldMkLst>
        <pc:spChg chg="mod ord">
          <ac:chgData name="高増　潔" userId="151964c3-78cd-4020-a226-814db5c6c8be" providerId="ADAL" clId="{35B72340-E21F-4A3C-ABC2-5A367D5486A6}" dt="2022-05-24T23:52:51.326" v="14242" actId="700"/>
          <ac:spMkLst>
            <pc:docMk/>
            <pc:sldMk cId="151726873" sldId="888"/>
            <ac:spMk id="2" creationId="{DBBA0018-F9BF-4FD4-B6C7-F1D8B811272B}"/>
          </ac:spMkLst>
        </pc:spChg>
        <pc:spChg chg="mod ord">
          <ac:chgData name="高増　潔" userId="151964c3-78cd-4020-a226-814db5c6c8be" providerId="ADAL" clId="{35B72340-E21F-4A3C-ABC2-5A367D5486A6}" dt="2022-05-24T23:52:51.326" v="14242" actId="700"/>
          <ac:spMkLst>
            <pc:docMk/>
            <pc:sldMk cId="151726873" sldId="888"/>
            <ac:spMk id="3" creationId="{2CB3E9E2-A1B8-4CD4-A65D-71B162689F8C}"/>
          </ac:spMkLst>
        </pc:spChg>
        <pc:spChg chg="mod ord">
          <ac:chgData name="高増　潔" userId="151964c3-78cd-4020-a226-814db5c6c8be" providerId="ADAL" clId="{35B72340-E21F-4A3C-ABC2-5A367D5486A6}" dt="2022-05-24T23:52:51.326" v="14242" actId="700"/>
          <ac:spMkLst>
            <pc:docMk/>
            <pc:sldMk cId="151726873" sldId="888"/>
            <ac:spMk id="4" creationId="{B8C6D518-6A42-4EB1-8B69-F18C9C153F3E}"/>
          </ac:spMkLst>
        </pc:spChg>
        <pc:spChg chg="mod ord">
          <ac:chgData name="高増　潔" userId="151964c3-78cd-4020-a226-814db5c6c8be" providerId="ADAL" clId="{35B72340-E21F-4A3C-ABC2-5A367D5486A6}" dt="2022-05-24T23:52:51.326" v="14242" actId="700"/>
          <ac:spMkLst>
            <pc:docMk/>
            <pc:sldMk cId="151726873" sldId="888"/>
            <ac:spMk id="5" creationId="{97B05557-9727-4192-B1C8-A075750D3603}"/>
          </ac:spMkLst>
        </pc:spChg>
        <pc:spChg chg="mod ord">
          <ac:chgData name="高増　潔" userId="151964c3-78cd-4020-a226-814db5c6c8be" providerId="ADAL" clId="{35B72340-E21F-4A3C-ABC2-5A367D5486A6}" dt="2022-05-24T23:52:51.326" v="14242" actId="700"/>
          <ac:spMkLst>
            <pc:docMk/>
            <pc:sldMk cId="151726873" sldId="888"/>
            <ac:spMk id="6" creationId="{C9B52CB1-F85C-409C-A0F7-70BCADDFC1E6}"/>
          </ac:spMkLst>
        </pc:spChg>
      </pc:sldChg>
      <pc:sldChg chg="modSp new mod">
        <pc:chgData name="高増　潔" userId="151964c3-78cd-4020-a226-814db5c6c8be" providerId="ADAL" clId="{35B72340-E21F-4A3C-ABC2-5A367D5486A6}" dt="2022-05-24T23:52:45.820" v="14241"/>
        <pc:sldMkLst>
          <pc:docMk/>
          <pc:sldMk cId="3056821673" sldId="889"/>
        </pc:sldMkLst>
        <pc:spChg chg="mod">
          <ac:chgData name="高増　潔" userId="151964c3-78cd-4020-a226-814db5c6c8be" providerId="ADAL" clId="{35B72340-E21F-4A3C-ABC2-5A367D5486A6}" dt="2022-05-24T23:52:45.820" v="14241"/>
          <ac:spMkLst>
            <pc:docMk/>
            <pc:sldMk cId="3056821673" sldId="889"/>
            <ac:spMk id="2" creationId="{ABCAFF4E-D134-4338-AC76-8B40395A2266}"/>
          </ac:spMkLst>
        </pc:spChg>
        <pc:spChg chg="mod">
          <ac:chgData name="高増　潔" userId="151964c3-78cd-4020-a226-814db5c6c8be" providerId="ADAL" clId="{35B72340-E21F-4A3C-ABC2-5A367D5486A6}" dt="2022-05-24T23:52:45.820" v="14241"/>
          <ac:spMkLst>
            <pc:docMk/>
            <pc:sldMk cId="3056821673" sldId="889"/>
            <ac:spMk id="3" creationId="{68AF26E5-522C-4AF5-A0B3-FC54964BD7A2}"/>
          </ac:spMkLst>
        </pc:spChg>
        <pc:spChg chg="mod">
          <ac:chgData name="高増　潔" userId="151964c3-78cd-4020-a226-814db5c6c8be" providerId="ADAL" clId="{35B72340-E21F-4A3C-ABC2-5A367D5486A6}" dt="2022-05-24T23:52:45.820" v="14241"/>
          <ac:spMkLst>
            <pc:docMk/>
            <pc:sldMk cId="3056821673" sldId="889"/>
            <ac:spMk id="4" creationId="{867081E0-2267-479E-8F88-A137B9EAD952}"/>
          </ac:spMkLst>
        </pc:spChg>
        <pc:spChg chg="mod">
          <ac:chgData name="高増　潔" userId="151964c3-78cd-4020-a226-814db5c6c8be" providerId="ADAL" clId="{35B72340-E21F-4A3C-ABC2-5A367D5486A6}" dt="2022-05-24T23:52:45.820" v="14241"/>
          <ac:spMkLst>
            <pc:docMk/>
            <pc:sldMk cId="3056821673" sldId="889"/>
            <ac:spMk id="5" creationId="{0FF40FA2-26EC-4234-898F-51EFAE13F8D9}"/>
          </ac:spMkLst>
        </pc:spChg>
        <pc:spChg chg="mod">
          <ac:chgData name="高増　潔" userId="151964c3-78cd-4020-a226-814db5c6c8be" providerId="ADAL" clId="{35B72340-E21F-4A3C-ABC2-5A367D5486A6}" dt="2022-05-24T23:52:45.820" v="14241"/>
          <ac:spMkLst>
            <pc:docMk/>
            <pc:sldMk cId="3056821673" sldId="889"/>
            <ac:spMk id="6" creationId="{A697A828-4DBE-41C5-8FCE-C4FA8D52DF6A}"/>
          </ac:spMkLst>
        </pc:spChg>
      </pc:sldChg>
      <pc:sldChg chg="modSp add mod">
        <pc:chgData name="高増　潔" userId="151964c3-78cd-4020-a226-814db5c6c8be" providerId="ADAL" clId="{35B72340-E21F-4A3C-ABC2-5A367D5486A6}" dt="2022-05-24T23:52:45.820" v="14241"/>
        <pc:sldMkLst>
          <pc:docMk/>
          <pc:sldMk cId="1724657742" sldId="890"/>
        </pc:sldMkLst>
        <pc:spChg chg="mod">
          <ac:chgData name="高増　潔" userId="151964c3-78cd-4020-a226-814db5c6c8be" providerId="ADAL" clId="{35B72340-E21F-4A3C-ABC2-5A367D5486A6}" dt="2022-05-24T23:52:45.820" v="14241"/>
          <ac:spMkLst>
            <pc:docMk/>
            <pc:sldMk cId="1724657742" sldId="890"/>
            <ac:spMk id="718850" creationId="{00000000-0000-0000-0000-000000000000}"/>
          </ac:spMkLst>
        </pc:spChg>
      </pc:sldChg>
      <pc:sldChg chg="addSp delSp modSp new del mod chgLayout">
        <pc:chgData name="高増　潔" userId="151964c3-78cd-4020-a226-814db5c6c8be" providerId="ADAL" clId="{35B72340-E21F-4A3C-ABC2-5A367D5486A6}" dt="2022-04-26T09:01:47.368" v="13939" actId="47"/>
        <pc:sldMkLst>
          <pc:docMk/>
          <pc:sldMk cId="1828951180" sldId="890"/>
        </pc:sldMkLst>
        <pc:spChg chg="mod ord">
          <ac:chgData name="高増　潔" userId="151964c3-78cd-4020-a226-814db5c6c8be" providerId="ADAL" clId="{35B72340-E21F-4A3C-ABC2-5A367D5486A6}" dt="2022-04-23T11:21:48.924" v="12817"/>
          <ac:spMkLst>
            <pc:docMk/>
            <pc:sldMk cId="1828951180" sldId="890"/>
            <ac:spMk id="2" creationId="{11F3A35F-61B0-42DF-B1B0-F6C946FCD724}"/>
          </ac:spMkLst>
        </pc:spChg>
        <pc:spChg chg="mod ord">
          <ac:chgData name="高増　潔" userId="151964c3-78cd-4020-a226-814db5c6c8be" providerId="ADAL" clId="{35B72340-E21F-4A3C-ABC2-5A367D5486A6}" dt="2022-04-23T09:48:33.322" v="10509" actId="700"/>
          <ac:spMkLst>
            <pc:docMk/>
            <pc:sldMk cId="1828951180" sldId="890"/>
            <ac:spMk id="3" creationId="{1480317D-7AB4-408D-AC9D-A7FE57CF248C}"/>
          </ac:spMkLst>
        </pc:spChg>
        <pc:spChg chg="mod ord">
          <ac:chgData name="高増　潔" userId="151964c3-78cd-4020-a226-814db5c6c8be" providerId="ADAL" clId="{35B72340-E21F-4A3C-ABC2-5A367D5486A6}" dt="2022-04-23T09:48:33.322" v="10509" actId="700"/>
          <ac:spMkLst>
            <pc:docMk/>
            <pc:sldMk cId="1828951180" sldId="890"/>
            <ac:spMk id="4" creationId="{679591D1-0199-450B-ABA7-E445E5D4C39E}"/>
          </ac:spMkLst>
        </pc:spChg>
        <pc:spChg chg="mod ord">
          <ac:chgData name="高増　潔" userId="151964c3-78cd-4020-a226-814db5c6c8be" providerId="ADAL" clId="{35B72340-E21F-4A3C-ABC2-5A367D5486A6}" dt="2022-04-23T09:48:33.322" v="10509" actId="700"/>
          <ac:spMkLst>
            <pc:docMk/>
            <pc:sldMk cId="1828951180" sldId="890"/>
            <ac:spMk id="5" creationId="{11CD1B7B-C0BB-401C-B2EB-8D32AAA5A3F8}"/>
          </ac:spMkLst>
        </pc:spChg>
        <pc:spChg chg="mod ord">
          <ac:chgData name="高増　潔" userId="151964c3-78cd-4020-a226-814db5c6c8be" providerId="ADAL" clId="{35B72340-E21F-4A3C-ABC2-5A367D5486A6}" dt="2022-04-23T09:48:33.322" v="10509" actId="700"/>
          <ac:spMkLst>
            <pc:docMk/>
            <pc:sldMk cId="1828951180" sldId="890"/>
            <ac:spMk id="6" creationId="{B703C8A0-B7F2-4D61-853B-550CE86D9B2F}"/>
          </ac:spMkLst>
        </pc:spChg>
        <pc:spChg chg="add del">
          <ac:chgData name="高増　潔" userId="151964c3-78cd-4020-a226-814db5c6c8be" providerId="ADAL" clId="{35B72340-E21F-4A3C-ABC2-5A367D5486A6}" dt="2022-04-23T09:48:12.287" v="10477" actId="22"/>
          <ac:spMkLst>
            <pc:docMk/>
            <pc:sldMk cId="1828951180" sldId="890"/>
            <ac:spMk id="8" creationId="{5D82330E-EE6A-457F-8A4F-DE5DF5FCE087}"/>
          </ac:spMkLst>
        </pc:spChg>
      </pc:sldChg>
      <pc:sldMasterChg chg="modSldLayout">
        <pc:chgData name="高増　潔" userId="151964c3-78cd-4020-a226-814db5c6c8be" providerId="ADAL" clId="{35B72340-E21F-4A3C-ABC2-5A367D5486A6}" dt="2022-04-21T08:45:51.423" v="135" actId="1037"/>
        <pc:sldMasterMkLst>
          <pc:docMk/>
          <pc:sldMasterMk cId="669140162" sldId="2147483709"/>
        </pc:sldMasterMkLst>
        <pc:sldLayoutChg chg="modSp mod">
          <pc:chgData name="高増　潔" userId="151964c3-78cd-4020-a226-814db5c6c8be" providerId="ADAL" clId="{35B72340-E21F-4A3C-ABC2-5A367D5486A6}" dt="2022-04-21T08:45:39.655" v="116" actId="1038"/>
          <pc:sldLayoutMkLst>
            <pc:docMk/>
            <pc:sldMasterMk cId="669140162" sldId="2147483709"/>
            <pc:sldLayoutMk cId="2727984392" sldId="2147483711"/>
          </pc:sldLayoutMkLst>
          <pc:spChg chg="mod">
            <ac:chgData name="高増　潔" userId="151964c3-78cd-4020-a226-814db5c6c8be" providerId="ADAL" clId="{35B72340-E21F-4A3C-ABC2-5A367D5486A6}" dt="2022-04-21T08:45:39.655" v="116" actId="1038"/>
            <ac:spMkLst>
              <pc:docMk/>
              <pc:sldMasterMk cId="669140162" sldId="2147483709"/>
              <pc:sldLayoutMk cId="2727984392" sldId="2147483711"/>
              <ac:spMk id="5" creationId="{00000000-0000-0000-0000-000000000000}"/>
            </ac:spMkLst>
          </pc:spChg>
        </pc:sldLayoutChg>
        <pc:sldLayoutChg chg="modSp mod">
          <pc:chgData name="高増　潔" userId="151964c3-78cd-4020-a226-814db5c6c8be" providerId="ADAL" clId="{35B72340-E21F-4A3C-ABC2-5A367D5486A6}" dt="2022-04-21T08:45:51.423" v="135" actId="1037"/>
          <pc:sldLayoutMkLst>
            <pc:docMk/>
            <pc:sldMasterMk cId="669140162" sldId="2147483709"/>
            <pc:sldLayoutMk cId="447448320" sldId="2147483712"/>
          </pc:sldLayoutMkLst>
          <pc:spChg chg="mod">
            <ac:chgData name="高増　潔" userId="151964c3-78cd-4020-a226-814db5c6c8be" providerId="ADAL" clId="{35B72340-E21F-4A3C-ABC2-5A367D5486A6}" dt="2022-04-21T08:45:51.423" v="135" actId="1037"/>
            <ac:spMkLst>
              <pc:docMk/>
              <pc:sldMasterMk cId="669140162" sldId="2147483709"/>
              <pc:sldLayoutMk cId="447448320" sldId="2147483712"/>
              <ac:spMk id="5" creationId="{00000000-0000-0000-0000-000000000000}"/>
            </ac:spMkLst>
          </pc:spChg>
        </pc:sldLayoutChg>
      </pc:sldMasterChg>
    </pc:docChg>
  </pc:docChgLst>
  <pc:docChgLst>
    <pc:chgData name="高増　潔" userId="151964c3-78cd-4020-a226-814db5c6c8be" providerId="ADAL" clId="{2DF31B92-0663-4E87-9F17-A9F371530776}"/>
    <pc:docChg chg="undo custSel addSld delSld modSld modMainMaster">
      <pc:chgData name="高増　潔" userId="151964c3-78cd-4020-a226-814db5c6c8be" providerId="ADAL" clId="{2DF31B92-0663-4E87-9F17-A9F371530776}" dt="2022-04-22T05:14:24.148" v="4285" actId="2085"/>
      <pc:docMkLst>
        <pc:docMk/>
      </pc:docMkLst>
      <pc:sldChg chg="del">
        <pc:chgData name="高増　潔" userId="151964c3-78cd-4020-a226-814db5c6c8be" providerId="ADAL" clId="{2DF31B92-0663-4E87-9F17-A9F371530776}" dt="2022-04-22T02:36:30.812" v="1447" actId="47"/>
        <pc:sldMkLst>
          <pc:docMk/>
          <pc:sldMk cId="0" sldId="711"/>
        </pc:sldMkLst>
      </pc:sldChg>
      <pc:sldChg chg="modSp mod">
        <pc:chgData name="高増　潔" userId="151964c3-78cd-4020-a226-814db5c6c8be" providerId="ADAL" clId="{2DF31B92-0663-4E87-9F17-A9F371530776}" dt="2022-04-22T02:36:48.735" v="1455"/>
        <pc:sldMkLst>
          <pc:docMk/>
          <pc:sldMk cId="2633401800" sldId="763"/>
        </pc:sldMkLst>
        <pc:spChg chg="mod">
          <ac:chgData name="高増　潔" userId="151964c3-78cd-4020-a226-814db5c6c8be" providerId="ADAL" clId="{2DF31B92-0663-4E87-9F17-A9F371530776}" dt="2022-04-22T02:36:48.735" v="1455"/>
          <ac:spMkLst>
            <pc:docMk/>
            <pc:sldMk cId="2633401800" sldId="763"/>
            <ac:spMk id="779266" creationId="{00000000-0000-0000-0000-000000000000}"/>
          </ac:spMkLst>
        </pc:spChg>
      </pc:sldChg>
      <pc:sldChg chg="modSp mod">
        <pc:chgData name="高増　潔" userId="151964c3-78cd-4020-a226-814db5c6c8be" providerId="ADAL" clId="{2DF31B92-0663-4E87-9F17-A9F371530776}" dt="2022-04-22T02:15:01.101" v="269"/>
        <pc:sldMkLst>
          <pc:docMk/>
          <pc:sldMk cId="0" sldId="767"/>
        </pc:sldMkLst>
        <pc:spChg chg="mod">
          <ac:chgData name="高増　潔" userId="151964c3-78cd-4020-a226-814db5c6c8be" providerId="ADAL" clId="{2DF31B92-0663-4E87-9F17-A9F371530776}" dt="2022-04-22T02:14:48.084" v="265"/>
          <ac:spMkLst>
            <pc:docMk/>
            <pc:sldMk cId="0" sldId="767"/>
            <ac:spMk id="10246" creationId="{00000000-0000-0000-0000-000000000000}"/>
          </ac:spMkLst>
        </pc:spChg>
        <pc:spChg chg="mod">
          <ac:chgData name="高増　潔" userId="151964c3-78cd-4020-a226-814db5c6c8be" providerId="ADAL" clId="{2DF31B92-0663-4E87-9F17-A9F371530776}" dt="2022-04-22T02:15:01.101" v="269"/>
          <ac:spMkLst>
            <pc:docMk/>
            <pc:sldMk cId="0" sldId="767"/>
            <ac:spMk id="783362" creationId="{00000000-0000-0000-0000-000000000000}"/>
          </ac:spMkLst>
        </pc:spChg>
      </pc:sldChg>
      <pc:sldChg chg="modSp mod chgLayout">
        <pc:chgData name="高増　潔" userId="151964c3-78cd-4020-a226-814db5c6c8be" providerId="ADAL" clId="{2DF31B92-0663-4E87-9F17-A9F371530776}" dt="2022-04-22T02:35:12.185" v="1446" actId="6549"/>
        <pc:sldMkLst>
          <pc:docMk/>
          <pc:sldMk cId="2439738531" sldId="771"/>
        </pc:sldMkLst>
        <pc:spChg chg="mod ord">
          <ac:chgData name="高増　潔" userId="151964c3-78cd-4020-a226-814db5c6c8be" providerId="ADAL" clId="{2DF31B92-0663-4E87-9F17-A9F371530776}" dt="2022-04-22T02:33:27.842" v="1354" actId="700"/>
          <ac:spMkLst>
            <pc:docMk/>
            <pc:sldMk cId="2439738531" sldId="771"/>
            <ac:spMk id="4" creationId="{00000000-0000-0000-0000-000000000000}"/>
          </ac:spMkLst>
        </pc:spChg>
        <pc:spChg chg="mod ord">
          <ac:chgData name="高増　潔" userId="151964c3-78cd-4020-a226-814db5c6c8be" providerId="ADAL" clId="{2DF31B92-0663-4E87-9F17-A9F371530776}" dt="2022-04-22T02:33:27.842" v="1354" actId="700"/>
          <ac:spMkLst>
            <pc:docMk/>
            <pc:sldMk cId="2439738531" sldId="771"/>
            <ac:spMk id="5" creationId="{00000000-0000-0000-0000-000000000000}"/>
          </ac:spMkLst>
        </pc:spChg>
        <pc:spChg chg="mod ord">
          <ac:chgData name="高増　潔" userId="151964c3-78cd-4020-a226-814db5c6c8be" providerId="ADAL" clId="{2DF31B92-0663-4E87-9F17-A9F371530776}" dt="2022-04-22T02:33:27.842" v="1354" actId="700"/>
          <ac:spMkLst>
            <pc:docMk/>
            <pc:sldMk cId="2439738531" sldId="771"/>
            <ac:spMk id="6" creationId="{00000000-0000-0000-0000-000000000000}"/>
          </ac:spMkLst>
        </pc:spChg>
        <pc:spChg chg="mod ord">
          <ac:chgData name="高増　潔" userId="151964c3-78cd-4020-a226-814db5c6c8be" providerId="ADAL" clId="{2DF31B92-0663-4E87-9F17-A9F371530776}" dt="2022-04-22T02:35:12.185" v="1446" actId="6549"/>
          <ac:spMkLst>
            <pc:docMk/>
            <pc:sldMk cId="2439738531" sldId="771"/>
            <ac:spMk id="11270" creationId="{00000000-0000-0000-0000-000000000000}"/>
          </ac:spMkLst>
        </pc:spChg>
        <pc:spChg chg="mod ord">
          <ac:chgData name="高増　潔" userId="151964c3-78cd-4020-a226-814db5c6c8be" providerId="ADAL" clId="{2DF31B92-0663-4E87-9F17-A9F371530776}" dt="2022-04-22T02:33:27.842" v="1354" actId="700"/>
          <ac:spMkLst>
            <pc:docMk/>
            <pc:sldMk cId="2439738531" sldId="771"/>
            <ac:spMk id="787458" creationId="{00000000-0000-0000-0000-000000000000}"/>
          </ac:spMkLst>
        </pc:spChg>
      </pc:sldChg>
      <pc:sldChg chg="addSp modSp del mod modClrScheme chgLayout">
        <pc:chgData name="高増　潔" userId="151964c3-78cd-4020-a226-814db5c6c8be" providerId="ADAL" clId="{2DF31B92-0663-4E87-9F17-A9F371530776}" dt="2022-04-22T02:48:03.674" v="1616" actId="47"/>
        <pc:sldMkLst>
          <pc:docMk/>
          <pc:sldMk cId="6187673" sldId="822"/>
        </pc:sldMkLst>
        <pc:spChg chg="add mod ord">
          <ac:chgData name="高増　潔" userId="151964c3-78cd-4020-a226-814db5c6c8be" providerId="ADAL" clId="{2DF31B92-0663-4E87-9F17-A9F371530776}" dt="2022-04-22T02:41:54.881" v="1615"/>
          <ac:spMkLst>
            <pc:docMk/>
            <pc:sldMk cId="6187673" sldId="822"/>
            <ac:spMk id="2" creationId="{45A89875-83C6-42B2-93D2-DE1F875ADDC9}"/>
          </ac:spMkLst>
        </pc:spChg>
        <pc:spChg chg="mod ord">
          <ac:chgData name="高増　潔" userId="151964c3-78cd-4020-a226-814db5c6c8be" providerId="ADAL" clId="{2DF31B92-0663-4E87-9F17-A9F371530776}" dt="2022-04-22T02:41:33.584" v="1581" actId="700"/>
          <ac:spMkLst>
            <pc:docMk/>
            <pc:sldMk cId="6187673" sldId="822"/>
            <ac:spMk id="4" creationId="{00000000-0000-0000-0000-000000000000}"/>
          </ac:spMkLst>
        </pc:spChg>
        <pc:spChg chg="mod ord">
          <ac:chgData name="高増　潔" userId="151964c3-78cd-4020-a226-814db5c6c8be" providerId="ADAL" clId="{2DF31B92-0663-4E87-9F17-A9F371530776}" dt="2022-04-22T02:41:33.584" v="1581" actId="700"/>
          <ac:spMkLst>
            <pc:docMk/>
            <pc:sldMk cId="6187673" sldId="822"/>
            <ac:spMk id="5" creationId="{00000000-0000-0000-0000-000000000000}"/>
          </ac:spMkLst>
        </pc:spChg>
        <pc:spChg chg="mod ord">
          <ac:chgData name="高増　潔" userId="151964c3-78cd-4020-a226-814db5c6c8be" providerId="ADAL" clId="{2DF31B92-0663-4E87-9F17-A9F371530776}" dt="2022-04-22T02:41:33.584" v="1581" actId="700"/>
          <ac:spMkLst>
            <pc:docMk/>
            <pc:sldMk cId="6187673" sldId="822"/>
            <ac:spMk id="6" creationId="{00000000-0000-0000-0000-000000000000}"/>
          </ac:spMkLst>
        </pc:spChg>
        <pc:spChg chg="mod ord">
          <ac:chgData name="高増　潔" userId="151964c3-78cd-4020-a226-814db5c6c8be" providerId="ADAL" clId="{2DF31B92-0663-4E87-9F17-A9F371530776}" dt="2022-04-22T02:41:33.584" v="1581" actId="700"/>
          <ac:spMkLst>
            <pc:docMk/>
            <pc:sldMk cId="6187673" sldId="822"/>
            <ac:spMk id="7" creationId="{00000000-0000-0000-0000-000000000000}"/>
          </ac:spMkLst>
        </pc:spChg>
      </pc:sldChg>
      <pc:sldChg chg="addSp modSp mod">
        <pc:chgData name="高増　潔" userId="151964c3-78cd-4020-a226-814db5c6c8be" providerId="ADAL" clId="{2DF31B92-0663-4E87-9F17-A9F371530776}" dt="2022-04-22T04:08:50.862" v="2228" actId="20577"/>
        <pc:sldMkLst>
          <pc:docMk/>
          <pc:sldMk cId="0" sldId="824"/>
        </pc:sldMkLst>
        <pc:spChg chg="mod">
          <ac:chgData name="高増　潔" userId="151964c3-78cd-4020-a226-814db5c6c8be" providerId="ADAL" clId="{2DF31B92-0663-4E87-9F17-A9F371530776}" dt="2022-04-22T02:37:43.670" v="1458" actId="1076"/>
          <ac:spMkLst>
            <pc:docMk/>
            <pc:sldMk cId="0" sldId="824"/>
            <ac:spMk id="11" creationId="{113A2737-EF6F-4D18-B68C-E63BB2B9E659}"/>
          </ac:spMkLst>
        </pc:spChg>
        <pc:spChg chg="add mod">
          <ac:chgData name="高増　潔" userId="151964c3-78cd-4020-a226-814db5c6c8be" providerId="ADAL" clId="{2DF31B92-0663-4E87-9F17-A9F371530776}" dt="2022-04-22T02:39:03.872" v="1546" actId="14100"/>
          <ac:spMkLst>
            <pc:docMk/>
            <pc:sldMk cId="0" sldId="824"/>
            <ac:spMk id="12" creationId="{E6AF8E7D-1A1B-4547-8584-8D349768ADE2}"/>
          </ac:spMkLst>
        </pc:spChg>
        <pc:spChg chg="add mod">
          <ac:chgData name="高増　潔" userId="151964c3-78cd-4020-a226-814db5c6c8be" providerId="ADAL" clId="{2DF31B92-0663-4E87-9F17-A9F371530776}" dt="2022-04-22T02:39:13.036" v="1547" actId="1076"/>
          <ac:spMkLst>
            <pc:docMk/>
            <pc:sldMk cId="0" sldId="824"/>
            <ac:spMk id="13" creationId="{6EBB3948-03BA-4796-A8C5-75F4CB61A967}"/>
          </ac:spMkLst>
        </pc:spChg>
        <pc:spChg chg="mod">
          <ac:chgData name="高増　潔" userId="151964c3-78cd-4020-a226-814db5c6c8be" providerId="ADAL" clId="{2DF31B92-0663-4E87-9F17-A9F371530776}" dt="2022-04-22T02:37:43.670" v="1458" actId="1076"/>
          <ac:spMkLst>
            <pc:docMk/>
            <pc:sldMk cId="0" sldId="824"/>
            <ac:spMk id="14" creationId="{FE22FEF4-071D-4073-AF86-F83876E910AF}"/>
          </ac:spMkLst>
        </pc:spChg>
        <pc:spChg chg="mod">
          <ac:chgData name="高増　潔" userId="151964c3-78cd-4020-a226-814db5c6c8be" providerId="ADAL" clId="{2DF31B92-0663-4E87-9F17-A9F371530776}" dt="2022-04-22T04:08:50.862" v="2228" actId="20577"/>
          <ac:spMkLst>
            <pc:docMk/>
            <pc:sldMk cId="0" sldId="824"/>
            <ac:spMk id="8198" creationId="{00000000-0000-0000-0000-000000000000}"/>
          </ac:spMkLst>
        </pc:spChg>
        <pc:picChg chg="mod">
          <ac:chgData name="高増　潔" userId="151964c3-78cd-4020-a226-814db5c6c8be" providerId="ADAL" clId="{2DF31B92-0663-4E87-9F17-A9F371530776}" dt="2022-04-22T02:37:43.670" v="1458" actId="1076"/>
          <ac:picMkLst>
            <pc:docMk/>
            <pc:sldMk cId="0" sldId="824"/>
            <ac:picMk id="4100" creationId="{7673A21C-6BB8-4E34-B696-807C721573D6}"/>
          </ac:picMkLst>
        </pc:picChg>
        <pc:picChg chg="mod">
          <ac:chgData name="高増　潔" userId="151964c3-78cd-4020-a226-814db5c6c8be" providerId="ADAL" clId="{2DF31B92-0663-4E87-9F17-A9F371530776}" dt="2022-04-22T02:37:43.670" v="1458" actId="1076"/>
          <ac:picMkLst>
            <pc:docMk/>
            <pc:sldMk cId="0" sldId="824"/>
            <ac:picMk id="4104" creationId="{A3C33B19-1DD1-430B-810C-77F8FB23092C}"/>
          </ac:picMkLst>
        </pc:picChg>
      </pc:sldChg>
      <pc:sldChg chg="modSp mod">
        <pc:chgData name="高増　潔" userId="151964c3-78cd-4020-a226-814db5c6c8be" providerId="ADAL" clId="{2DF31B92-0663-4E87-9F17-A9F371530776}" dt="2022-04-22T04:13:46.173" v="2756" actId="20577"/>
        <pc:sldMkLst>
          <pc:docMk/>
          <pc:sldMk cId="0" sldId="825"/>
        </pc:sldMkLst>
        <pc:spChg chg="mod">
          <ac:chgData name="高増　潔" userId="151964c3-78cd-4020-a226-814db5c6c8be" providerId="ADAL" clId="{2DF31B92-0663-4E87-9F17-A9F371530776}" dt="2022-04-22T04:13:46.173" v="2756" actId="20577"/>
          <ac:spMkLst>
            <pc:docMk/>
            <pc:sldMk cId="0" sldId="825"/>
            <ac:spMk id="9222" creationId="{00000000-0000-0000-0000-000000000000}"/>
          </ac:spMkLst>
        </pc:spChg>
      </pc:sldChg>
      <pc:sldChg chg="modSp mod">
        <pc:chgData name="高増　潔" userId="151964c3-78cd-4020-a226-814db5c6c8be" providerId="ADAL" clId="{2DF31B92-0663-4E87-9F17-A9F371530776}" dt="2022-04-22T02:29:53.095" v="1124"/>
        <pc:sldMkLst>
          <pc:docMk/>
          <pc:sldMk cId="3015706586" sldId="879"/>
        </pc:sldMkLst>
        <pc:spChg chg="mod">
          <ac:chgData name="高増　潔" userId="151964c3-78cd-4020-a226-814db5c6c8be" providerId="ADAL" clId="{2DF31B92-0663-4E87-9F17-A9F371530776}" dt="2022-04-22T02:29:53.095" v="1124"/>
          <ac:spMkLst>
            <pc:docMk/>
            <pc:sldMk cId="3015706586" sldId="879"/>
            <ac:spMk id="2" creationId="{FA621BB2-ABAB-4452-A07A-605FA6FC43C8}"/>
          </ac:spMkLst>
        </pc:spChg>
        <pc:spChg chg="mod">
          <ac:chgData name="高増　潔" userId="151964c3-78cd-4020-a226-814db5c6c8be" providerId="ADAL" clId="{2DF31B92-0663-4E87-9F17-A9F371530776}" dt="2022-04-22T02:15:21.417" v="292"/>
          <ac:spMkLst>
            <pc:docMk/>
            <pc:sldMk cId="3015706586" sldId="879"/>
            <ac:spMk id="3" creationId="{D8655917-1A3B-424D-9BD2-F242381346AB}"/>
          </ac:spMkLst>
        </pc:spChg>
        <pc:spChg chg="mod">
          <ac:chgData name="高増　潔" userId="151964c3-78cd-4020-a226-814db5c6c8be" providerId="ADAL" clId="{2DF31B92-0663-4E87-9F17-A9F371530776}" dt="2022-04-22T02:22:33.401" v="857" actId="1076"/>
          <ac:spMkLst>
            <pc:docMk/>
            <pc:sldMk cId="3015706586" sldId="879"/>
            <ac:spMk id="8" creationId="{355DC61C-2F35-42D1-9C8A-8B810F118B08}"/>
          </ac:spMkLst>
        </pc:spChg>
        <pc:graphicFrameChg chg="mod">
          <ac:chgData name="高増　潔" userId="151964c3-78cd-4020-a226-814db5c6c8be" providerId="ADAL" clId="{2DF31B92-0663-4E87-9F17-A9F371530776}" dt="2022-04-22T02:29:21.801" v="1012" actId="1076"/>
          <ac:graphicFrameMkLst>
            <pc:docMk/>
            <pc:sldMk cId="3015706586" sldId="879"/>
            <ac:graphicFrameMk id="7" creationId="{314F29C8-5191-4B30-8161-ED0B6D4C51DF}"/>
          </ac:graphicFrameMkLst>
        </pc:graphicFrameChg>
      </pc:sldChg>
      <pc:sldChg chg="modSp mod">
        <pc:chgData name="高増　潔" userId="151964c3-78cd-4020-a226-814db5c6c8be" providerId="ADAL" clId="{2DF31B92-0663-4E87-9F17-A9F371530776}" dt="2022-04-22T02:32:51.104" v="1353"/>
        <pc:sldMkLst>
          <pc:docMk/>
          <pc:sldMk cId="2437947978" sldId="880"/>
        </pc:sldMkLst>
        <pc:spChg chg="mod">
          <ac:chgData name="高増　潔" userId="151964c3-78cd-4020-a226-814db5c6c8be" providerId="ADAL" clId="{2DF31B92-0663-4E87-9F17-A9F371530776}" dt="2022-04-22T02:32:51.104" v="1353"/>
          <ac:spMkLst>
            <pc:docMk/>
            <pc:sldMk cId="2437947978" sldId="880"/>
            <ac:spMk id="2" creationId="{1ECDBCEC-B290-4B45-9E3A-BBF6DDC7E64E}"/>
          </ac:spMkLst>
        </pc:spChg>
        <pc:spChg chg="mod">
          <ac:chgData name="高増　潔" userId="151964c3-78cd-4020-a226-814db5c6c8be" providerId="ADAL" clId="{2DF31B92-0663-4E87-9F17-A9F371530776}" dt="2022-04-22T02:26:22.751" v="1007"/>
          <ac:spMkLst>
            <pc:docMk/>
            <pc:sldMk cId="2437947978" sldId="880"/>
            <ac:spMk id="3" creationId="{1C50717D-4F59-4BCB-ADFA-729AF92D3306}"/>
          </ac:spMkLst>
        </pc:spChg>
        <pc:spChg chg="mod">
          <ac:chgData name="高増　潔" userId="151964c3-78cd-4020-a226-814db5c6c8be" providerId="ADAL" clId="{2DF31B92-0663-4E87-9F17-A9F371530776}" dt="2022-04-22T02:28:20.749" v="1010" actId="1076"/>
          <ac:spMkLst>
            <pc:docMk/>
            <pc:sldMk cId="2437947978" sldId="880"/>
            <ac:spMk id="9" creationId="{1B3CE6F3-1E81-4520-9060-1BFDEFD2B506}"/>
          </ac:spMkLst>
        </pc:spChg>
        <pc:graphicFrameChg chg="mod modGraphic">
          <ac:chgData name="高増　潔" userId="151964c3-78cd-4020-a226-814db5c6c8be" providerId="ADAL" clId="{2DF31B92-0663-4E87-9F17-A9F371530776}" dt="2022-04-22T02:31:38.511" v="1264" actId="1076"/>
          <ac:graphicFrameMkLst>
            <pc:docMk/>
            <pc:sldMk cId="2437947978" sldId="880"/>
            <ac:graphicFrameMk id="7" creationId="{0F54D3E2-E0EE-47EE-BFA7-989CBA184D1E}"/>
          </ac:graphicFrameMkLst>
        </pc:graphicFrameChg>
      </pc:sldChg>
      <pc:sldChg chg="addSp delSp modSp new mod">
        <pc:chgData name="高増　潔" userId="151964c3-78cd-4020-a226-814db5c6c8be" providerId="ADAL" clId="{2DF31B92-0663-4E87-9F17-A9F371530776}" dt="2022-04-22T04:08:12.801" v="2219" actId="1076"/>
        <pc:sldMkLst>
          <pc:docMk/>
          <pc:sldMk cId="248919397" sldId="882"/>
        </pc:sldMkLst>
        <pc:spChg chg="mod">
          <ac:chgData name="高増　潔" userId="151964c3-78cd-4020-a226-814db5c6c8be" providerId="ADAL" clId="{2DF31B92-0663-4E87-9F17-A9F371530776}" dt="2022-04-22T04:07:55.531" v="2211" actId="20577"/>
          <ac:spMkLst>
            <pc:docMk/>
            <pc:sldMk cId="248919397" sldId="882"/>
            <ac:spMk id="2" creationId="{7D28917E-D6E6-49C1-AB2B-817DBEB2E1E0}"/>
          </ac:spMkLst>
        </pc:spChg>
        <pc:spChg chg="mod">
          <ac:chgData name="高増　潔" userId="151964c3-78cd-4020-a226-814db5c6c8be" providerId="ADAL" clId="{2DF31B92-0663-4E87-9F17-A9F371530776}" dt="2022-04-22T03:57:24.317" v="1777"/>
          <ac:spMkLst>
            <pc:docMk/>
            <pc:sldMk cId="248919397" sldId="882"/>
            <ac:spMk id="3" creationId="{C24B7565-BE8C-40A9-B9D9-26CE74015A60}"/>
          </ac:spMkLst>
        </pc:spChg>
        <pc:spChg chg="add del">
          <ac:chgData name="高増　潔" userId="151964c3-78cd-4020-a226-814db5c6c8be" providerId="ADAL" clId="{2DF31B92-0663-4E87-9F17-A9F371530776}" dt="2022-04-22T04:02:26.835" v="1899" actId="22"/>
          <ac:spMkLst>
            <pc:docMk/>
            <pc:sldMk cId="248919397" sldId="882"/>
            <ac:spMk id="8" creationId="{63582A3D-0E97-453C-BF49-85699A451136}"/>
          </ac:spMkLst>
        </pc:spChg>
        <pc:spChg chg="add mod">
          <ac:chgData name="高増　潔" userId="151964c3-78cd-4020-a226-814db5c6c8be" providerId="ADAL" clId="{2DF31B92-0663-4E87-9F17-A9F371530776}" dt="2022-04-22T04:08:12.801" v="2219" actId="1076"/>
          <ac:spMkLst>
            <pc:docMk/>
            <pc:sldMk cId="248919397" sldId="882"/>
            <ac:spMk id="10" creationId="{5CC0F366-8B65-4020-9B81-B56808C9CAF3}"/>
          </ac:spMkLst>
        </pc:spChg>
      </pc:sldChg>
      <pc:sldChg chg="addSp delSp modSp new mod">
        <pc:chgData name="高増　潔" userId="151964c3-78cd-4020-a226-814db5c6c8be" providerId="ADAL" clId="{2DF31B92-0663-4E87-9F17-A9F371530776}" dt="2022-04-22T04:21:21.035" v="3154" actId="1076"/>
        <pc:sldMkLst>
          <pc:docMk/>
          <pc:sldMk cId="1723887636" sldId="883"/>
        </pc:sldMkLst>
        <pc:spChg chg="mod">
          <ac:chgData name="高増　潔" userId="151964c3-78cd-4020-a226-814db5c6c8be" providerId="ADAL" clId="{2DF31B92-0663-4E87-9F17-A9F371530776}" dt="2022-04-22T04:20:08.976" v="3125"/>
          <ac:spMkLst>
            <pc:docMk/>
            <pc:sldMk cId="1723887636" sldId="883"/>
            <ac:spMk id="2" creationId="{0C85271A-26D8-4429-B2C9-786309220DA6}"/>
          </ac:spMkLst>
        </pc:spChg>
        <pc:spChg chg="mod">
          <ac:chgData name="高増　潔" userId="151964c3-78cd-4020-a226-814db5c6c8be" providerId="ADAL" clId="{2DF31B92-0663-4E87-9F17-A9F371530776}" dt="2022-04-22T04:19:47.559" v="3067"/>
          <ac:spMkLst>
            <pc:docMk/>
            <pc:sldMk cId="1723887636" sldId="883"/>
            <ac:spMk id="3" creationId="{B0951969-089C-4AE4-8025-CFA50AACC1A2}"/>
          </ac:spMkLst>
        </pc:spChg>
        <pc:spChg chg="add del">
          <ac:chgData name="高増　潔" userId="151964c3-78cd-4020-a226-814db5c6c8be" providerId="ADAL" clId="{2DF31B92-0663-4E87-9F17-A9F371530776}" dt="2022-04-22T04:20:35.661" v="3128" actId="22"/>
          <ac:spMkLst>
            <pc:docMk/>
            <pc:sldMk cId="1723887636" sldId="883"/>
            <ac:spMk id="9" creationId="{DE699417-64FB-4B02-9F0A-6E6434D600C1}"/>
          </ac:spMkLst>
        </pc:spChg>
        <pc:spChg chg="add mod">
          <ac:chgData name="高増　潔" userId="151964c3-78cd-4020-a226-814db5c6c8be" providerId="ADAL" clId="{2DF31B92-0663-4E87-9F17-A9F371530776}" dt="2022-04-22T04:21:21.035" v="3154" actId="1076"/>
          <ac:spMkLst>
            <pc:docMk/>
            <pc:sldMk cId="1723887636" sldId="883"/>
            <ac:spMk id="11" creationId="{FF98F6F9-1F5D-4616-A61F-EAFE515DF896}"/>
          </ac:spMkLst>
        </pc:spChg>
        <pc:picChg chg="add mod">
          <ac:chgData name="高増　潔" userId="151964c3-78cd-4020-a226-814db5c6c8be" providerId="ADAL" clId="{2DF31B92-0663-4E87-9F17-A9F371530776}" dt="2022-04-22T04:20:12.864" v="3126" actId="1076"/>
          <ac:picMkLst>
            <pc:docMk/>
            <pc:sldMk cId="1723887636" sldId="883"/>
            <ac:picMk id="2050" creationId="{30ACDD6E-031B-4A72-90EE-1E3739BE94FF}"/>
          </ac:picMkLst>
        </pc:picChg>
      </pc:sldChg>
      <pc:sldChg chg="modSp new mod">
        <pc:chgData name="高増　潔" userId="151964c3-78cd-4020-a226-814db5c6c8be" providerId="ADAL" clId="{2DF31B92-0663-4E87-9F17-A9F371530776}" dt="2022-04-22T04:35:08.156" v="3884"/>
        <pc:sldMkLst>
          <pc:docMk/>
          <pc:sldMk cId="600832033" sldId="884"/>
        </pc:sldMkLst>
        <pc:spChg chg="mod">
          <ac:chgData name="高増　潔" userId="151964c3-78cd-4020-a226-814db5c6c8be" providerId="ADAL" clId="{2DF31B92-0663-4E87-9F17-A9F371530776}" dt="2022-04-22T04:35:08.156" v="3884"/>
          <ac:spMkLst>
            <pc:docMk/>
            <pc:sldMk cId="600832033" sldId="884"/>
            <ac:spMk id="2" creationId="{E041A948-AB95-46FC-9385-D77A4BC1EF88}"/>
          </ac:spMkLst>
        </pc:spChg>
        <pc:spChg chg="mod">
          <ac:chgData name="高増　潔" userId="151964c3-78cd-4020-a226-814db5c6c8be" providerId="ADAL" clId="{2DF31B92-0663-4E87-9F17-A9F371530776}" dt="2022-04-22T04:29:25.837" v="3193"/>
          <ac:spMkLst>
            <pc:docMk/>
            <pc:sldMk cId="600832033" sldId="884"/>
            <ac:spMk id="3" creationId="{942050B9-AC97-486E-9BFE-128386D8D2E6}"/>
          </ac:spMkLst>
        </pc:spChg>
      </pc:sldChg>
      <pc:sldChg chg="new del">
        <pc:chgData name="高増　潔" userId="151964c3-78cd-4020-a226-814db5c6c8be" providerId="ADAL" clId="{2DF31B92-0663-4E87-9F17-A9F371530776}" dt="2022-04-22T04:29:09.765" v="3156" actId="47"/>
        <pc:sldMkLst>
          <pc:docMk/>
          <pc:sldMk cId="1119118538" sldId="884"/>
        </pc:sldMkLst>
      </pc:sldChg>
      <pc:sldChg chg="addSp delSp modSp new mod">
        <pc:chgData name="高増　潔" userId="151964c3-78cd-4020-a226-814db5c6c8be" providerId="ADAL" clId="{2DF31B92-0663-4E87-9F17-A9F371530776}" dt="2022-04-22T05:14:24.148" v="4285" actId="2085"/>
        <pc:sldMkLst>
          <pc:docMk/>
          <pc:sldMk cId="1833750018" sldId="885"/>
        </pc:sldMkLst>
        <pc:spChg chg="mod">
          <ac:chgData name="高増　潔" userId="151964c3-78cd-4020-a226-814db5c6c8be" providerId="ADAL" clId="{2DF31B92-0663-4E87-9F17-A9F371530776}" dt="2022-04-22T04:50:00.676" v="4128" actId="1076"/>
          <ac:spMkLst>
            <pc:docMk/>
            <pc:sldMk cId="1833750018" sldId="885"/>
            <ac:spMk id="2" creationId="{A35A104E-8772-4ED1-AC80-BA7737CB35FD}"/>
          </ac:spMkLst>
        </pc:spChg>
        <pc:spChg chg="add mod ord topLvl">
          <ac:chgData name="高増　潔" userId="151964c3-78cd-4020-a226-814db5c6c8be" providerId="ADAL" clId="{2DF31B92-0663-4E87-9F17-A9F371530776}" dt="2022-04-22T05:13:51.742" v="4278" actId="207"/>
          <ac:spMkLst>
            <pc:docMk/>
            <pc:sldMk cId="1833750018" sldId="885"/>
            <ac:spMk id="7" creationId="{14FDE172-3494-4198-9217-3EF146FCC5F8}"/>
          </ac:spMkLst>
        </pc:spChg>
        <pc:spChg chg="add del mod">
          <ac:chgData name="高増　潔" userId="151964c3-78cd-4020-a226-814db5c6c8be" providerId="ADAL" clId="{2DF31B92-0663-4E87-9F17-A9F371530776}" dt="2022-04-22T04:37:04.997" v="3894"/>
          <ac:spMkLst>
            <pc:docMk/>
            <pc:sldMk cId="1833750018" sldId="885"/>
            <ac:spMk id="8" creationId="{BCDC6F99-2961-4F1F-B703-B1D130E3971A}"/>
          </ac:spMkLst>
        </pc:spChg>
        <pc:spChg chg="add del">
          <ac:chgData name="高増　潔" userId="151964c3-78cd-4020-a226-814db5c6c8be" providerId="ADAL" clId="{2DF31B92-0663-4E87-9F17-A9F371530776}" dt="2022-04-22T04:37:04.997" v="3894"/>
          <ac:spMkLst>
            <pc:docMk/>
            <pc:sldMk cId="1833750018" sldId="885"/>
            <ac:spMk id="9" creationId="{7E345427-D180-4380-8CA8-CC7A6AE048DD}"/>
          </ac:spMkLst>
        </pc:spChg>
        <pc:spChg chg="del mod">
          <ac:chgData name="高増　潔" userId="151964c3-78cd-4020-a226-814db5c6c8be" providerId="ADAL" clId="{2DF31B92-0663-4E87-9F17-A9F371530776}" dt="2022-04-22T04:39:15.582" v="3910"/>
          <ac:spMkLst>
            <pc:docMk/>
            <pc:sldMk cId="1833750018" sldId="885"/>
            <ac:spMk id="10" creationId="{F7ED9D69-37AB-46CA-834D-B7C3AAAC45A0}"/>
          </ac:spMkLst>
        </pc:spChg>
        <pc:spChg chg="add del mod topLvl">
          <ac:chgData name="高増　潔" userId="151964c3-78cd-4020-a226-814db5c6c8be" providerId="ADAL" clId="{2DF31B92-0663-4E87-9F17-A9F371530776}" dt="2022-04-22T05:08:57.573" v="4220" actId="478"/>
          <ac:spMkLst>
            <pc:docMk/>
            <pc:sldMk cId="1833750018" sldId="885"/>
            <ac:spMk id="11" creationId="{B9B992D9-ED9F-4A73-B936-FAB62D220325}"/>
          </ac:spMkLst>
        </pc:spChg>
        <pc:spChg chg="add del mod">
          <ac:chgData name="高増　潔" userId="151964c3-78cd-4020-a226-814db5c6c8be" providerId="ADAL" clId="{2DF31B92-0663-4E87-9F17-A9F371530776}" dt="2022-04-22T04:39:15.582" v="3910"/>
          <ac:spMkLst>
            <pc:docMk/>
            <pc:sldMk cId="1833750018" sldId="885"/>
            <ac:spMk id="12" creationId="{F4E9CA3C-30B7-44B2-8CED-B7AA02ED7459}"/>
          </ac:spMkLst>
        </pc:spChg>
        <pc:spChg chg="del mod ord">
          <ac:chgData name="高増　潔" userId="151964c3-78cd-4020-a226-814db5c6c8be" providerId="ADAL" clId="{2DF31B92-0663-4E87-9F17-A9F371530776}" dt="2022-04-22T04:44:44.730" v="4057"/>
          <ac:spMkLst>
            <pc:docMk/>
            <pc:sldMk cId="1833750018" sldId="885"/>
            <ac:spMk id="13" creationId="{1A5579A2-6751-4F62-B8BB-558A0AB741F8}"/>
          </ac:spMkLst>
        </pc:spChg>
        <pc:spChg chg="add mod">
          <ac:chgData name="高増　潔" userId="151964c3-78cd-4020-a226-814db5c6c8be" providerId="ADAL" clId="{2DF31B92-0663-4E87-9F17-A9F371530776}" dt="2022-04-22T04:40:35.592" v="3928"/>
          <ac:spMkLst>
            <pc:docMk/>
            <pc:sldMk cId="1833750018" sldId="885"/>
            <ac:spMk id="14" creationId="{3CA70059-0EFF-4D7B-8EE0-E1F930976B72}"/>
          </ac:spMkLst>
        </pc:spChg>
        <pc:spChg chg="add mod">
          <ac:chgData name="高増　潔" userId="151964c3-78cd-4020-a226-814db5c6c8be" providerId="ADAL" clId="{2DF31B92-0663-4E87-9F17-A9F371530776}" dt="2022-04-22T04:40:35.592" v="3928"/>
          <ac:spMkLst>
            <pc:docMk/>
            <pc:sldMk cId="1833750018" sldId="885"/>
            <ac:spMk id="15" creationId="{1417232C-D86C-4D4C-A6FE-849A20AAFCE5}"/>
          </ac:spMkLst>
        </pc:spChg>
        <pc:spChg chg="add mod">
          <ac:chgData name="高増　潔" userId="151964c3-78cd-4020-a226-814db5c6c8be" providerId="ADAL" clId="{2DF31B92-0663-4E87-9F17-A9F371530776}" dt="2022-04-22T04:40:35.592" v="3928"/>
          <ac:spMkLst>
            <pc:docMk/>
            <pc:sldMk cId="1833750018" sldId="885"/>
            <ac:spMk id="16" creationId="{5794408B-D4E7-49BE-AD6C-BECE7389C6A4}"/>
          </ac:spMkLst>
        </pc:spChg>
        <pc:spChg chg="add del mod">
          <ac:chgData name="高増　潔" userId="151964c3-78cd-4020-a226-814db5c6c8be" providerId="ADAL" clId="{2DF31B92-0663-4E87-9F17-A9F371530776}" dt="2022-04-22T04:45:29.245" v="4067" actId="478"/>
          <ac:spMkLst>
            <pc:docMk/>
            <pc:sldMk cId="1833750018" sldId="885"/>
            <ac:spMk id="17" creationId="{A5F4AD47-A730-40F2-A9EB-BA01212789D5}"/>
          </ac:spMkLst>
        </pc:spChg>
        <pc:spChg chg="add mod">
          <ac:chgData name="高増　潔" userId="151964c3-78cd-4020-a226-814db5c6c8be" providerId="ADAL" clId="{2DF31B92-0663-4E87-9F17-A9F371530776}" dt="2022-04-22T04:54:01.114" v="4183" actId="207"/>
          <ac:spMkLst>
            <pc:docMk/>
            <pc:sldMk cId="1833750018" sldId="885"/>
            <ac:spMk id="18" creationId="{C192337F-5738-4B53-9F8B-05A38F926714}"/>
          </ac:spMkLst>
        </pc:spChg>
        <pc:spChg chg="add mod">
          <ac:chgData name="高増　潔" userId="151964c3-78cd-4020-a226-814db5c6c8be" providerId="ADAL" clId="{2DF31B92-0663-4E87-9F17-A9F371530776}" dt="2022-04-22T04:53:29.156" v="4179" actId="1582"/>
          <ac:spMkLst>
            <pc:docMk/>
            <pc:sldMk cId="1833750018" sldId="885"/>
            <ac:spMk id="19" creationId="{F6E316C2-CEA8-4780-AD56-330EA74BC341}"/>
          </ac:spMkLst>
        </pc:spChg>
        <pc:spChg chg="add del mod">
          <ac:chgData name="高増　潔" userId="151964c3-78cd-4020-a226-814db5c6c8be" providerId="ADAL" clId="{2DF31B92-0663-4E87-9F17-A9F371530776}" dt="2022-04-22T04:46:57.341" v="4091" actId="478"/>
          <ac:spMkLst>
            <pc:docMk/>
            <pc:sldMk cId="1833750018" sldId="885"/>
            <ac:spMk id="20" creationId="{FFD7CAEE-0937-4A9C-A730-832A4067ADA6}"/>
          </ac:spMkLst>
        </pc:spChg>
        <pc:spChg chg="add mod">
          <ac:chgData name="高増　潔" userId="151964c3-78cd-4020-a226-814db5c6c8be" providerId="ADAL" clId="{2DF31B92-0663-4E87-9F17-A9F371530776}" dt="2022-04-22T04:54:04.434" v="4184" actId="207"/>
          <ac:spMkLst>
            <pc:docMk/>
            <pc:sldMk cId="1833750018" sldId="885"/>
            <ac:spMk id="21" creationId="{92B82A80-BD5F-41ED-91C3-B26113D143EF}"/>
          </ac:spMkLst>
        </pc:spChg>
        <pc:spChg chg="add mod">
          <ac:chgData name="高増　潔" userId="151964c3-78cd-4020-a226-814db5c6c8be" providerId="ADAL" clId="{2DF31B92-0663-4E87-9F17-A9F371530776}" dt="2022-04-22T04:53:34.120" v="4180" actId="1582"/>
          <ac:spMkLst>
            <pc:docMk/>
            <pc:sldMk cId="1833750018" sldId="885"/>
            <ac:spMk id="22" creationId="{9FF0103E-1C08-42A7-8DA5-0D904D99CDE3}"/>
          </ac:spMkLst>
        </pc:spChg>
        <pc:spChg chg="add del mod">
          <ac:chgData name="高増　潔" userId="151964c3-78cd-4020-a226-814db5c6c8be" providerId="ADAL" clId="{2DF31B92-0663-4E87-9F17-A9F371530776}" dt="2022-04-22T04:44:44.730" v="4057"/>
          <ac:spMkLst>
            <pc:docMk/>
            <pc:sldMk cId="1833750018" sldId="885"/>
            <ac:spMk id="23" creationId="{C123AF68-4795-4E5A-B09C-FEBE15E8A835}"/>
          </ac:spMkLst>
        </pc:spChg>
        <pc:spChg chg="mod ord topLvl">
          <ac:chgData name="高増　潔" userId="151964c3-78cd-4020-a226-814db5c6c8be" providerId="ADAL" clId="{2DF31B92-0663-4E87-9F17-A9F371530776}" dt="2022-04-22T05:11:42.421" v="4261" actId="1076"/>
          <ac:spMkLst>
            <pc:docMk/>
            <pc:sldMk cId="1833750018" sldId="885"/>
            <ac:spMk id="24" creationId="{EB6B8256-CD8C-4808-A443-82582D5C25C3}"/>
          </ac:spMkLst>
        </pc:spChg>
        <pc:spChg chg="add mod ord">
          <ac:chgData name="高増　潔" userId="151964c3-78cd-4020-a226-814db5c6c8be" providerId="ADAL" clId="{2DF31B92-0663-4E87-9F17-A9F371530776}" dt="2022-04-22T04:49:35.219" v="4122" actId="164"/>
          <ac:spMkLst>
            <pc:docMk/>
            <pc:sldMk cId="1833750018" sldId="885"/>
            <ac:spMk id="25" creationId="{E5F9D5EE-C14D-4A69-B612-DCB09A703827}"/>
          </ac:spMkLst>
        </pc:spChg>
        <pc:spChg chg="add mod ord">
          <ac:chgData name="高増　潔" userId="151964c3-78cd-4020-a226-814db5c6c8be" providerId="ADAL" clId="{2DF31B92-0663-4E87-9F17-A9F371530776}" dt="2022-04-22T04:49:40.461" v="4123" actId="164"/>
          <ac:spMkLst>
            <pc:docMk/>
            <pc:sldMk cId="1833750018" sldId="885"/>
            <ac:spMk id="26" creationId="{3458F467-9F14-4B9C-9C5C-6C277055EFA9}"/>
          </ac:spMkLst>
        </pc:spChg>
        <pc:spChg chg="add mod">
          <ac:chgData name="高増　潔" userId="151964c3-78cd-4020-a226-814db5c6c8be" providerId="ADAL" clId="{2DF31B92-0663-4E87-9F17-A9F371530776}" dt="2022-04-22T04:48:31.462" v="4111"/>
          <ac:spMkLst>
            <pc:docMk/>
            <pc:sldMk cId="1833750018" sldId="885"/>
            <ac:spMk id="27" creationId="{4BECDFA0-EF65-4052-853A-DB08E16876DD}"/>
          </ac:spMkLst>
        </pc:spChg>
        <pc:spChg chg="add mod">
          <ac:chgData name="高増　潔" userId="151964c3-78cd-4020-a226-814db5c6c8be" providerId="ADAL" clId="{2DF31B92-0663-4E87-9F17-A9F371530776}" dt="2022-04-22T04:48:31.462" v="4111"/>
          <ac:spMkLst>
            <pc:docMk/>
            <pc:sldMk cId="1833750018" sldId="885"/>
            <ac:spMk id="28" creationId="{7122B9EB-85AE-4A73-BED8-A555C077E71A}"/>
          </ac:spMkLst>
        </pc:spChg>
        <pc:spChg chg="add mod">
          <ac:chgData name="高増　潔" userId="151964c3-78cd-4020-a226-814db5c6c8be" providerId="ADAL" clId="{2DF31B92-0663-4E87-9F17-A9F371530776}" dt="2022-04-22T04:48:31.462" v="4111"/>
          <ac:spMkLst>
            <pc:docMk/>
            <pc:sldMk cId="1833750018" sldId="885"/>
            <ac:spMk id="29" creationId="{E690EDD6-E85D-48B0-B682-585688D3C353}"/>
          </ac:spMkLst>
        </pc:spChg>
        <pc:spChg chg="add mod">
          <ac:chgData name="高増　潔" userId="151964c3-78cd-4020-a226-814db5c6c8be" providerId="ADAL" clId="{2DF31B92-0663-4E87-9F17-A9F371530776}" dt="2022-04-22T04:49:45.446" v="4124" actId="164"/>
          <ac:spMkLst>
            <pc:docMk/>
            <pc:sldMk cId="1833750018" sldId="885"/>
            <ac:spMk id="30" creationId="{DDA7C9F7-B4B6-4D50-B2CA-1831BF8CFA3A}"/>
          </ac:spMkLst>
        </pc:spChg>
        <pc:spChg chg="add mod">
          <ac:chgData name="高増　潔" userId="151964c3-78cd-4020-a226-814db5c6c8be" providerId="ADAL" clId="{2DF31B92-0663-4E87-9F17-A9F371530776}" dt="2022-04-22T04:54:07.796" v="4185" actId="207"/>
          <ac:spMkLst>
            <pc:docMk/>
            <pc:sldMk cId="1833750018" sldId="885"/>
            <ac:spMk id="31" creationId="{98D32583-B3FB-4495-9AE4-35C4DE497B17}"/>
          </ac:spMkLst>
        </pc:spChg>
        <pc:spChg chg="add mod">
          <ac:chgData name="高増　潔" userId="151964c3-78cd-4020-a226-814db5c6c8be" providerId="ADAL" clId="{2DF31B92-0663-4E87-9F17-A9F371530776}" dt="2022-04-22T04:53:39.946" v="4181" actId="1582"/>
          <ac:spMkLst>
            <pc:docMk/>
            <pc:sldMk cId="1833750018" sldId="885"/>
            <ac:spMk id="32" creationId="{25DBA056-87BE-44ED-97D0-A57D504FFF90}"/>
          </ac:spMkLst>
        </pc:spChg>
        <pc:spChg chg="add del mod">
          <ac:chgData name="高増　潔" userId="151964c3-78cd-4020-a226-814db5c6c8be" providerId="ADAL" clId="{2DF31B92-0663-4E87-9F17-A9F371530776}" dt="2022-04-22T04:54:32.500" v="4186" actId="478"/>
          <ac:spMkLst>
            <pc:docMk/>
            <pc:sldMk cId="1833750018" sldId="885"/>
            <ac:spMk id="37" creationId="{631CE9E5-21BD-43C7-B0E3-9959765E8B78}"/>
          </ac:spMkLst>
        </pc:spChg>
        <pc:spChg chg="mod">
          <ac:chgData name="高増　潔" userId="151964c3-78cd-4020-a226-814db5c6c8be" providerId="ADAL" clId="{2DF31B92-0663-4E87-9F17-A9F371530776}" dt="2022-04-22T04:52:06.140" v="4140"/>
          <ac:spMkLst>
            <pc:docMk/>
            <pc:sldMk cId="1833750018" sldId="885"/>
            <ac:spMk id="39" creationId="{D3DC46EF-64D9-43CE-903B-1285AF4928DC}"/>
          </ac:spMkLst>
        </pc:spChg>
        <pc:spChg chg="mod">
          <ac:chgData name="高増　潔" userId="151964c3-78cd-4020-a226-814db5c6c8be" providerId="ADAL" clId="{2DF31B92-0663-4E87-9F17-A9F371530776}" dt="2022-04-22T04:53:54.615" v="4182" actId="207"/>
          <ac:spMkLst>
            <pc:docMk/>
            <pc:sldMk cId="1833750018" sldId="885"/>
            <ac:spMk id="40" creationId="{0E407385-E0ED-412D-A874-83EF18D8870A}"/>
          </ac:spMkLst>
        </pc:spChg>
        <pc:spChg chg="mod">
          <ac:chgData name="高増　潔" userId="151964c3-78cd-4020-a226-814db5c6c8be" providerId="ADAL" clId="{2DF31B92-0663-4E87-9F17-A9F371530776}" dt="2022-04-22T04:53:22.957" v="4178" actId="1582"/>
          <ac:spMkLst>
            <pc:docMk/>
            <pc:sldMk cId="1833750018" sldId="885"/>
            <ac:spMk id="41" creationId="{FA74BA53-F00F-46D8-9FDB-2FDC93AEB11D}"/>
          </ac:spMkLst>
        </pc:spChg>
        <pc:spChg chg="add mod ord topLvl">
          <ac:chgData name="高増　潔" userId="151964c3-78cd-4020-a226-814db5c6c8be" providerId="ADAL" clId="{2DF31B92-0663-4E87-9F17-A9F371530776}" dt="2022-04-22T05:11:23.523" v="4257" actId="12789"/>
          <ac:spMkLst>
            <pc:docMk/>
            <pc:sldMk cId="1833750018" sldId="885"/>
            <ac:spMk id="42" creationId="{4EE5B27C-D4CC-4FAF-ADB5-309607DBFD72}"/>
          </ac:spMkLst>
        </pc:spChg>
        <pc:spChg chg="add mod ord topLvl">
          <ac:chgData name="高増　潔" userId="151964c3-78cd-4020-a226-814db5c6c8be" providerId="ADAL" clId="{2DF31B92-0663-4E87-9F17-A9F371530776}" dt="2022-04-22T05:13:05.464" v="4274"/>
          <ac:spMkLst>
            <pc:docMk/>
            <pc:sldMk cId="1833750018" sldId="885"/>
            <ac:spMk id="43" creationId="{F21B4CFC-A1A2-4E78-B01C-0D0BE520076F}"/>
          </ac:spMkLst>
        </pc:spChg>
        <pc:spChg chg="add del mod">
          <ac:chgData name="高増　潔" userId="151964c3-78cd-4020-a226-814db5c6c8be" providerId="ADAL" clId="{2DF31B92-0663-4E87-9F17-A9F371530776}" dt="2022-04-22T05:10:48.964" v="4246" actId="478"/>
          <ac:spMkLst>
            <pc:docMk/>
            <pc:sldMk cId="1833750018" sldId="885"/>
            <ac:spMk id="49" creationId="{0658E72C-5521-4E4E-89F1-8C9D31E2A00B}"/>
          </ac:spMkLst>
        </pc:spChg>
        <pc:spChg chg="add mod">
          <ac:chgData name="高増　潔" userId="151964c3-78cd-4020-a226-814db5c6c8be" providerId="ADAL" clId="{2DF31B92-0663-4E87-9F17-A9F371530776}" dt="2022-04-22T05:11:56.979" v="4266" actId="12788"/>
          <ac:spMkLst>
            <pc:docMk/>
            <pc:sldMk cId="1833750018" sldId="885"/>
            <ac:spMk id="50" creationId="{AC57988B-2184-4F5D-94BB-54F8412D1D8F}"/>
          </ac:spMkLst>
        </pc:spChg>
        <pc:spChg chg="add del mod">
          <ac:chgData name="高増　潔" userId="151964c3-78cd-4020-a226-814db5c6c8be" providerId="ADAL" clId="{2DF31B92-0663-4E87-9F17-A9F371530776}" dt="2022-04-22T05:11:33.516" v="4259" actId="478"/>
          <ac:spMkLst>
            <pc:docMk/>
            <pc:sldMk cId="1833750018" sldId="885"/>
            <ac:spMk id="53" creationId="{CE6A94D4-1A8E-4345-A612-508C0B23AF66}"/>
          </ac:spMkLst>
        </pc:spChg>
        <pc:spChg chg="add mod">
          <ac:chgData name="高増　潔" userId="151964c3-78cd-4020-a226-814db5c6c8be" providerId="ADAL" clId="{2DF31B92-0663-4E87-9F17-A9F371530776}" dt="2022-04-22T05:12:26.691" v="4271" actId="207"/>
          <ac:spMkLst>
            <pc:docMk/>
            <pc:sldMk cId="1833750018" sldId="885"/>
            <ac:spMk id="54" creationId="{E65D82D4-A99E-41CA-A6FD-88D8BF3A018F}"/>
          </ac:spMkLst>
        </pc:spChg>
        <pc:spChg chg="add mod ord">
          <ac:chgData name="高増　潔" userId="151964c3-78cd-4020-a226-814db5c6c8be" providerId="ADAL" clId="{2DF31B92-0663-4E87-9F17-A9F371530776}" dt="2022-04-22T05:14:24.148" v="4285" actId="2085"/>
          <ac:spMkLst>
            <pc:docMk/>
            <pc:sldMk cId="1833750018" sldId="885"/>
            <ac:spMk id="56" creationId="{466AC9A0-BB55-4730-BA0F-B8DD64097B62}"/>
          </ac:spMkLst>
        </pc:spChg>
        <pc:grpChg chg="add del mod ord">
          <ac:chgData name="高増　潔" userId="151964c3-78cd-4020-a226-814db5c6c8be" providerId="ADAL" clId="{2DF31B92-0663-4E87-9F17-A9F371530776}" dt="2022-04-22T05:08:39.894" v="4219" actId="165"/>
          <ac:grpSpMkLst>
            <pc:docMk/>
            <pc:sldMk cId="1833750018" sldId="885"/>
            <ac:grpSpMk id="33" creationId="{CADAB386-99CC-4658-9CF2-2FC877007BB1}"/>
          </ac:grpSpMkLst>
        </pc:grpChg>
        <pc:grpChg chg="add mod">
          <ac:chgData name="高増　潔" userId="151964c3-78cd-4020-a226-814db5c6c8be" providerId="ADAL" clId="{2DF31B92-0663-4E87-9F17-A9F371530776}" dt="2022-04-22T04:52:58.526" v="4177" actId="1076"/>
          <ac:grpSpMkLst>
            <pc:docMk/>
            <pc:sldMk cId="1833750018" sldId="885"/>
            <ac:grpSpMk id="34" creationId="{6FB5113D-84CB-4DD9-87A3-DF471D6D7976}"/>
          </ac:grpSpMkLst>
        </pc:grpChg>
        <pc:grpChg chg="add mod">
          <ac:chgData name="高増　潔" userId="151964c3-78cd-4020-a226-814db5c6c8be" providerId="ADAL" clId="{2DF31B92-0663-4E87-9F17-A9F371530776}" dt="2022-04-22T04:52:57.148" v="4176" actId="1076"/>
          <ac:grpSpMkLst>
            <pc:docMk/>
            <pc:sldMk cId="1833750018" sldId="885"/>
            <ac:grpSpMk id="35" creationId="{86EC8882-DDAF-4277-B4E5-22858B3965D9}"/>
          </ac:grpSpMkLst>
        </pc:grpChg>
        <pc:grpChg chg="add mod">
          <ac:chgData name="高増　潔" userId="151964c3-78cd-4020-a226-814db5c6c8be" providerId="ADAL" clId="{2DF31B92-0663-4E87-9F17-A9F371530776}" dt="2022-04-22T04:52:55.852" v="4175" actId="1076"/>
          <ac:grpSpMkLst>
            <pc:docMk/>
            <pc:sldMk cId="1833750018" sldId="885"/>
            <ac:grpSpMk id="36" creationId="{C8F86F58-E407-49D0-833A-4135891E76F3}"/>
          </ac:grpSpMkLst>
        </pc:grpChg>
        <pc:grpChg chg="add mod">
          <ac:chgData name="高増　潔" userId="151964c3-78cd-4020-a226-814db5c6c8be" providerId="ADAL" clId="{2DF31B92-0663-4E87-9F17-A9F371530776}" dt="2022-04-22T04:52:49.735" v="4173" actId="1038"/>
          <ac:grpSpMkLst>
            <pc:docMk/>
            <pc:sldMk cId="1833750018" sldId="885"/>
            <ac:grpSpMk id="38" creationId="{C4F15304-635E-470D-92F1-FC9079CA4139}"/>
          </ac:grpSpMkLst>
        </pc:grpChg>
        <pc:cxnChg chg="add del mod">
          <ac:chgData name="高増　潔" userId="151964c3-78cd-4020-a226-814db5c6c8be" providerId="ADAL" clId="{2DF31B92-0663-4E87-9F17-A9F371530776}" dt="2022-04-22T05:14:01.683" v="4282" actId="478"/>
          <ac:cxnSpMkLst>
            <pc:docMk/>
            <pc:sldMk cId="1833750018" sldId="885"/>
            <ac:cxnSpMk id="45" creationId="{3A06B51A-5CA6-4EA4-9FA2-A00BB6638684}"/>
          </ac:cxnSpMkLst>
        </pc:cxnChg>
        <pc:cxnChg chg="add del mod">
          <ac:chgData name="高増　潔" userId="151964c3-78cd-4020-a226-814db5c6c8be" providerId="ADAL" clId="{2DF31B92-0663-4E87-9F17-A9F371530776}" dt="2022-04-22T05:14:01.376" v="4281" actId="478"/>
          <ac:cxnSpMkLst>
            <pc:docMk/>
            <pc:sldMk cId="1833750018" sldId="885"/>
            <ac:cxnSpMk id="46" creationId="{652284AA-9FCB-4523-B2B3-75DEA32EEF37}"/>
          </ac:cxnSpMkLst>
        </pc:cxnChg>
      </pc:sldChg>
      <pc:sldMasterChg chg="modSldLayout">
        <pc:chgData name="高増　潔" userId="151964c3-78cd-4020-a226-814db5c6c8be" providerId="ADAL" clId="{2DF31B92-0663-4E87-9F17-A9F371530776}" dt="2022-04-22T02:41:16.622" v="1580"/>
        <pc:sldMasterMkLst>
          <pc:docMk/>
          <pc:sldMasterMk cId="669140162" sldId="2147483709"/>
        </pc:sldMasterMkLst>
        <pc:sldLayoutChg chg="delSp mod">
          <pc:chgData name="高増　潔" userId="151964c3-78cd-4020-a226-814db5c6c8be" providerId="ADAL" clId="{2DF31B92-0663-4E87-9F17-A9F371530776}" dt="2022-04-22T02:40:59.045" v="1574" actId="478"/>
          <pc:sldLayoutMkLst>
            <pc:docMk/>
            <pc:sldMasterMk cId="669140162" sldId="2147483709"/>
            <pc:sldLayoutMk cId="2470479807" sldId="2147483710"/>
          </pc:sldLayoutMkLst>
          <pc:spChg chg="del">
            <ac:chgData name="高増　潔" userId="151964c3-78cd-4020-a226-814db5c6c8be" providerId="ADAL" clId="{2DF31B92-0663-4E87-9F17-A9F371530776}" dt="2022-04-22T02:40:58.024" v="1573" actId="478"/>
            <ac:spMkLst>
              <pc:docMk/>
              <pc:sldMasterMk cId="669140162" sldId="2147483709"/>
              <pc:sldLayoutMk cId="2470479807" sldId="2147483710"/>
              <ac:spMk id="5" creationId="{00000000-0000-0000-0000-000000000000}"/>
            </ac:spMkLst>
          </pc:spChg>
          <pc:spChg chg="del">
            <ac:chgData name="高増　潔" userId="151964c3-78cd-4020-a226-814db5c6c8be" providerId="ADAL" clId="{2DF31B92-0663-4E87-9F17-A9F371530776}" dt="2022-04-22T02:40:57.104" v="1572" actId="478"/>
            <ac:spMkLst>
              <pc:docMk/>
              <pc:sldMasterMk cId="669140162" sldId="2147483709"/>
              <pc:sldLayoutMk cId="2470479807" sldId="2147483710"/>
              <ac:spMk id="6" creationId="{00000000-0000-0000-0000-000000000000}"/>
            </ac:spMkLst>
          </pc:spChg>
          <pc:spChg chg="del">
            <ac:chgData name="高増　潔" userId="151964c3-78cd-4020-a226-814db5c6c8be" providerId="ADAL" clId="{2DF31B92-0663-4E87-9F17-A9F371530776}" dt="2022-04-22T02:40:59.045" v="1574" actId="478"/>
            <ac:spMkLst>
              <pc:docMk/>
              <pc:sldMasterMk cId="669140162" sldId="2147483709"/>
              <pc:sldLayoutMk cId="2470479807" sldId="2147483710"/>
              <ac:spMk id="7" creationId="{00000000-0000-0000-0000-000000000000}"/>
            </ac:spMkLst>
          </pc:spChg>
        </pc:sldLayoutChg>
        <pc:sldLayoutChg chg="addSp delSp modSp mod">
          <pc:chgData name="高増　潔" userId="151964c3-78cd-4020-a226-814db5c6c8be" providerId="ADAL" clId="{2DF31B92-0663-4E87-9F17-A9F371530776}" dt="2022-04-22T02:41:10.524" v="1578"/>
          <pc:sldLayoutMkLst>
            <pc:docMk/>
            <pc:sldMasterMk cId="669140162" sldId="2147483709"/>
            <pc:sldLayoutMk cId="2727984392" sldId="2147483711"/>
          </pc:sldLayoutMkLst>
          <pc:spChg chg="del">
            <ac:chgData name="高増　潔" userId="151964c3-78cd-4020-a226-814db5c6c8be" providerId="ADAL" clId="{2DF31B92-0663-4E87-9F17-A9F371530776}" dt="2022-04-22T02:41:09.409" v="1577" actId="478"/>
            <ac:spMkLst>
              <pc:docMk/>
              <pc:sldMasterMk cId="669140162" sldId="2147483709"/>
              <pc:sldLayoutMk cId="2727984392" sldId="2147483711"/>
              <ac:spMk id="4" creationId="{00000000-0000-0000-0000-000000000000}"/>
            </ac:spMkLst>
          </pc:spChg>
          <pc:spChg chg="add del mod">
            <ac:chgData name="高増　潔" userId="151964c3-78cd-4020-a226-814db5c6c8be" providerId="ADAL" clId="{2DF31B92-0663-4E87-9F17-A9F371530776}" dt="2022-04-22T02:41:06.798" v="1576"/>
            <ac:spMkLst>
              <pc:docMk/>
              <pc:sldMasterMk cId="669140162" sldId="2147483709"/>
              <pc:sldLayoutMk cId="2727984392" sldId="2147483711"/>
              <ac:spMk id="7" creationId="{53D1C800-2E26-42C3-B44C-8F333CFF3C54}"/>
            </ac:spMkLst>
          </pc:spChg>
          <pc:spChg chg="add mod">
            <ac:chgData name="高増　潔" userId="151964c3-78cd-4020-a226-814db5c6c8be" providerId="ADAL" clId="{2DF31B92-0663-4E87-9F17-A9F371530776}" dt="2022-04-22T02:41:10.524" v="1578"/>
            <ac:spMkLst>
              <pc:docMk/>
              <pc:sldMasterMk cId="669140162" sldId="2147483709"/>
              <pc:sldLayoutMk cId="2727984392" sldId="2147483711"/>
              <ac:spMk id="8" creationId="{75C36D34-32B0-477B-94CA-A9246EE7D845}"/>
            </ac:spMkLst>
          </pc:spChg>
        </pc:sldLayoutChg>
        <pc:sldLayoutChg chg="addSp delSp modSp mod">
          <pc:chgData name="高増　潔" userId="151964c3-78cd-4020-a226-814db5c6c8be" providerId="ADAL" clId="{2DF31B92-0663-4E87-9F17-A9F371530776}" dt="2022-04-22T02:41:16.622" v="1580"/>
          <pc:sldLayoutMkLst>
            <pc:docMk/>
            <pc:sldMasterMk cId="669140162" sldId="2147483709"/>
            <pc:sldLayoutMk cId="447448320" sldId="2147483712"/>
          </pc:sldLayoutMkLst>
          <pc:spChg chg="del mod">
            <ac:chgData name="高増　潔" userId="151964c3-78cd-4020-a226-814db5c6c8be" providerId="ADAL" clId="{2DF31B92-0663-4E87-9F17-A9F371530776}" dt="2022-04-22T02:41:15.581" v="1579" actId="478"/>
            <ac:spMkLst>
              <pc:docMk/>
              <pc:sldMasterMk cId="669140162" sldId="2147483709"/>
              <pc:sldLayoutMk cId="447448320" sldId="2147483712"/>
              <ac:spMk id="4" creationId="{00000000-0000-0000-0000-000000000000}"/>
            </ac:spMkLst>
          </pc:spChg>
          <pc:spChg chg="add mod">
            <ac:chgData name="高増　潔" userId="151964c3-78cd-4020-a226-814db5c6c8be" providerId="ADAL" clId="{2DF31B92-0663-4E87-9F17-A9F371530776}" dt="2022-04-22T02:41:16.622" v="1580"/>
            <ac:spMkLst>
              <pc:docMk/>
              <pc:sldMasterMk cId="669140162" sldId="2147483709"/>
              <pc:sldLayoutMk cId="447448320" sldId="2147483712"/>
              <ac:spMk id="7" creationId="{5D1608CD-43C9-482D-94D4-3154103B7EC8}"/>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244475" y="0"/>
            <a:ext cx="4865688"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atin typeface="Arial" charset="0"/>
                <a:ea typeface="ＭＳ Ｐゴシック" pitchFamily="50" charset="-128"/>
              </a:defRPr>
            </a:lvl1pPr>
          </a:lstStyle>
          <a:p>
            <a:pPr>
              <a:defRPr/>
            </a:pPr>
            <a:r>
              <a:rPr lang="zh-TW" altLang="en-US"/>
              <a:t>精密計測工学</a:t>
            </a:r>
            <a:r>
              <a:rPr lang="en-US" altLang="zh-TW"/>
              <a:t>Ⅰ</a:t>
            </a:r>
            <a:r>
              <a:rPr lang="zh-TW" altLang="en-US"/>
              <a:t>　</a:t>
            </a:r>
            <a:r>
              <a:rPr lang="en-US" altLang="zh-TW"/>
              <a:t>2009</a:t>
            </a:r>
            <a:r>
              <a:rPr lang="zh-TW" altLang="en-US"/>
              <a:t>年度</a:t>
            </a:r>
            <a:endParaRPr lang="en-US" altLang="ja-JP"/>
          </a:p>
        </p:txBody>
      </p:sp>
      <p:sp>
        <p:nvSpPr>
          <p:cNvPr id="6147" name="Rectangle 3"/>
          <p:cNvSpPr>
            <a:spLocks noGrp="1" noChangeArrowheads="1"/>
          </p:cNvSpPr>
          <p:nvPr>
            <p:ph type="dt" sz="quarter" idx="1"/>
          </p:nvPr>
        </p:nvSpPr>
        <p:spPr bwMode="auto">
          <a:xfrm>
            <a:off x="5106988" y="0"/>
            <a:ext cx="1798637"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atin typeface="Arial" charset="0"/>
                <a:ea typeface="ＭＳ Ｐゴシック" pitchFamily="50" charset="-128"/>
              </a:defRPr>
            </a:lvl1pPr>
          </a:lstStyle>
          <a:p>
            <a:pPr>
              <a:defRPr/>
            </a:pPr>
            <a:r>
              <a:rPr lang="en-US" altLang="ja-JP"/>
              <a:t>2009/4/27</a:t>
            </a:r>
          </a:p>
        </p:txBody>
      </p:sp>
      <p:sp>
        <p:nvSpPr>
          <p:cNvPr id="6148" name="Rectangle 4"/>
          <p:cNvSpPr>
            <a:spLocks noGrp="1" noChangeArrowheads="1"/>
          </p:cNvSpPr>
          <p:nvPr>
            <p:ph type="ftr" sz="quarter" idx="2"/>
          </p:nvPr>
        </p:nvSpPr>
        <p:spPr bwMode="auto">
          <a:xfrm>
            <a:off x="211138" y="9721850"/>
            <a:ext cx="3703637"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atin typeface="Arial" charset="0"/>
                <a:ea typeface="ＭＳ Ｐゴシック" pitchFamily="50" charset="-128"/>
              </a:defRPr>
            </a:lvl1pPr>
          </a:lstStyle>
          <a:p>
            <a:pPr>
              <a:defRPr/>
            </a:pPr>
            <a:r>
              <a:rPr lang="en-US" altLang="ja-JP"/>
              <a:t>高増潔</a:t>
            </a:r>
          </a:p>
        </p:txBody>
      </p:sp>
      <p:sp>
        <p:nvSpPr>
          <p:cNvPr id="6149" name="Rectangle 5"/>
          <p:cNvSpPr>
            <a:spLocks noGrp="1" noChangeArrowheads="1"/>
          </p:cNvSpPr>
          <p:nvPr>
            <p:ph type="sldNum" sz="quarter" idx="3"/>
          </p:nvPr>
        </p:nvSpPr>
        <p:spPr bwMode="auto">
          <a:xfrm>
            <a:off x="4021138" y="9721850"/>
            <a:ext cx="2813050"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atin typeface="Arial" charset="0"/>
                <a:ea typeface="ＭＳ Ｐゴシック" pitchFamily="50" charset="-128"/>
              </a:defRPr>
            </a:lvl1pPr>
          </a:lstStyle>
          <a:p>
            <a:pPr>
              <a:defRPr/>
            </a:pPr>
            <a:fld id="{F3F979AB-D7F6-4C24-9B17-112877D946F9}" type="slidenum">
              <a:rPr lang="en-US" altLang="ja-JP"/>
              <a:pPr>
                <a:defRPr/>
              </a:pPr>
              <a:t>‹#›</a:t>
            </a:fld>
            <a:endParaRPr lang="en-US" altLang="ja-JP"/>
          </a:p>
        </p:txBody>
      </p:sp>
    </p:spTree>
    <p:extLst>
      <p:ext uri="{BB962C8B-B14F-4D97-AF65-F5344CB8AC3E}">
        <p14:creationId xmlns:p14="http://schemas.microsoft.com/office/powerpoint/2010/main" val="37098526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hdr" sz="quarter"/>
          </p:nvPr>
        </p:nvSpPr>
        <p:spPr bwMode="auto">
          <a:xfrm>
            <a:off x="315913" y="0"/>
            <a:ext cx="43719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atin typeface="Arial" charset="0"/>
                <a:ea typeface="ＭＳ Ｐゴシック" pitchFamily="50" charset="-128"/>
              </a:defRPr>
            </a:lvl1pPr>
          </a:lstStyle>
          <a:p>
            <a:pPr>
              <a:defRPr/>
            </a:pPr>
            <a:r>
              <a:rPr lang="zh-TW" altLang="en-US"/>
              <a:t>精密計測工学</a:t>
            </a:r>
            <a:r>
              <a:rPr lang="en-US" altLang="zh-TW"/>
              <a:t>Ⅰ</a:t>
            </a:r>
            <a:r>
              <a:rPr lang="zh-TW" altLang="en-US"/>
              <a:t>　</a:t>
            </a:r>
            <a:r>
              <a:rPr lang="en-US" altLang="zh-TW"/>
              <a:t>2009</a:t>
            </a:r>
            <a:r>
              <a:rPr lang="zh-TW" altLang="en-US"/>
              <a:t>年度</a:t>
            </a:r>
            <a:endParaRPr lang="en-US" altLang="ja-JP"/>
          </a:p>
        </p:txBody>
      </p:sp>
      <p:sp>
        <p:nvSpPr>
          <p:cNvPr id="157699" name="Rectangle 3"/>
          <p:cNvSpPr>
            <a:spLocks noGrp="1" noChangeArrowheads="1"/>
          </p:cNvSpPr>
          <p:nvPr>
            <p:ph type="dt" idx="1"/>
          </p:nvPr>
        </p:nvSpPr>
        <p:spPr bwMode="auto">
          <a:xfrm>
            <a:off x="4792663" y="0"/>
            <a:ext cx="2078037"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atin typeface="Arial" charset="0"/>
                <a:ea typeface="ＭＳ Ｐゴシック" pitchFamily="50" charset="-128"/>
              </a:defRPr>
            </a:lvl1pPr>
          </a:lstStyle>
          <a:p>
            <a:pPr>
              <a:defRPr/>
            </a:pPr>
            <a:r>
              <a:rPr lang="en-US" altLang="ja-JP"/>
              <a:t>2009/4/27</a:t>
            </a:r>
          </a:p>
        </p:txBody>
      </p:sp>
      <p:sp>
        <p:nvSpPr>
          <p:cNvPr id="38916"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p:spPr>
      </p:sp>
      <p:sp>
        <p:nvSpPr>
          <p:cNvPr id="157701"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57702" name="Rectangle 6"/>
          <p:cNvSpPr>
            <a:spLocks noGrp="1" noChangeArrowheads="1"/>
          </p:cNvSpPr>
          <p:nvPr>
            <p:ph type="ftr" sz="quarter" idx="4"/>
          </p:nvPr>
        </p:nvSpPr>
        <p:spPr bwMode="auto">
          <a:xfrm>
            <a:off x="315913" y="9721850"/>
            <a:ext cx="356552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atin typeface="Arial" charset="0"/>
                <a:ea typeface="ＭＳ Ｐゴシック" pitchFamily="50" charset="-128"/>
              </a:defRPr>
            </a:lvl1pPr>
          </a:lstStyle>
          <a:p>
            <a:pPr>
              <a:defRPr/>
            </a:pPr>
            <a:r>
              <a:rPr lang="en-US" altLang="ja-JP"/>
              <a:t>高増潔</a:t>
            </a:r>
          </a:p>
        </p:txBody>
      </p:sp>
      <p:sp>
        <p:nvSpPr>
          <p:cNvPr id="157703" name="Rectangle 7"/>
          <p:cNvSpPr>
            <a:spLocks noGrp="1" noChangeArrowheads="1"/>
          </p:cNvSpPr>
          <p:nvPr>
            <p:ph type="sldNum" sz="quarter" idx="5"/>
          </p:nvPr>
        </p:nvSpPr>
        <p:spPr bwMode="auto">
          <a:xfrm>
            <a:off x="4021138" y="9721850"/>
            <a:ext cx="2795587"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atin typeface="Arial" charset="0"/>
                <a:ea typeface="ＭＳ Ｐゴシック" pitchFamily="50" charset="-128"/>
              </a:defRPr>
            </a:lvl1pPr>
          </a:lstStyle>
          <a:p>
            <a:pPr>
              <a:defRPr/>
            </a:pPr>
            <a:fld id="{884823A4-E362-41A6-A170-F2F02BCD178C}" type="slidenum">
              <a:rPr lang="en-US" altLang="ja-JP"/>
              <a:pPr>
                <a:defRPr/>
              </a:pPr>
              <a:t>‹#›</a:t>
            </a:fld>
            <a:endParaRPr lang="en-US" altLang="ja-JP"/>
          </a:p>
        </p:txBody>
      </p:sp>
    </p:spTree>
    <p:extLst>
      <p:ext uri="{BB962C8B-B14F-4D97-AF65-F5344CB8AC3E}">
        <p14:creationId xmlns:p14="http://schemas.microsoft.com/office/powerpoint/2010/main" val="2213617696"/>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4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buChar char="•"/>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buChar char="•"/>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buChar char="•"/>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buChar char="•"/>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p>
            <a:r>
              <a:rPr lang="zh-TW" altLang="en-US"/>
              <a:t>計測標準論　</a:t>
            </a:r>
            <a:r>
              <a:rPr lang="en-US" altLang="zh-TW"/>
              <a:t>2012</a:t>
            </a:r>
            <a:r>
              <a:rPr lang="zh-TW" altLang="en-US"/>
              <a:t>年度</a:t>
            </a:r>
            <a:endParaRPr lang="en-US" altLang="ja-JP"/>
          </a:p>
        </p:txBody>
      </p:sp>
      <p:sp>
        <p:nvSpPr>
          <p:cNvPr id="40963" name="Rectangle 3"/>
          <p:cNvSpPr>
            <a:spLocks noGrp="1" noChangeArrowheads="1"/>
          </p:cNvSpPr>
          <p:nvPr>
            <p:ph type="dt" sz="quarter" idx="1"/>
          </p:nvPr>
        </p:nvSpPr>
        <p:spPr>
          <a:noFill/>
        </p:spPr>
        <p:txBody>
          <a:bodyPr/>
          <a:lstStyle/>
          <a:p>
            <a:r>
              <a:rPr lang="en-US" altLang="ja-JP"/>
              <a:t>2012/10/3</a:t>
            </a:r>
          </a:p>
        </p:txBody>
      </p:sp>
      <p:sp>
        <p:nvSpPr>
          <p:cNvPr id="40964" name="Rectangle 6"/>
          <p:cNvSpPr>
            <a:spLocks noGrp="1" noChangeArrowheads="1"/>
          </p:cNvSpPr>
          <p:nvPr>
            <p:ph type="ftr" sz="quarter" idx="4"/>
          </p:nvPr>
        </p:nvSpPr>
        <p:spPr>
          <a:noFill/>
        </p:spPr>
        <p:txBody>
          <a:bodyPr/>
          <a:lstStyle/>
          <a:p>
            <a:r>
              <a:rPr lang="ja-JP" altLang="en-US"/>
              <a:t>高増潔</a:t>
            </a:r>
            <a:endParaRPr lang="en-US" altLang="ja-JP"/>
          </a:p>
        </p:txBody>
      </p:sp>
      <p:sp>
        <p:nvSpPr>
          <p:cNvPr id="40965" name="Rectangle 7"/>
          <p:cNvSpPr>
            <a:spLocks noGrp="1" noChangeArrowheads="1"/>
          </p:cNvSpPr>
          <p:nvPr>
            <p:ph type="sldNum" sz="quarter" idx="5"/>
          </p:nvPr>
        </p:nvSpPr>
        <p:spPr>
          <a:noFill/>
        </p:spPr>
        <p:txBody>
          <a:bodyPr/>
          <a:lstStyle/>
          <a:p>
            <a:fld id="{A1FE1C77-3D7B-48BC-807B-9B6BA715C0E1}" type="slidenum">
              <a:rPr lang="en-US" altLang="ja-JP"/>
              <a:pPr/>
              <a:t>1</a:t>
            </a:fld>
            <a:endParaRPr lang="en-US" altLang="ja-JP"/>
          </a:p>
        </p:txBody>
      </p:sp>
      <p:sp>
        <p:nvSpPr>
          <p:cNvPr id="40966" name="Rectangle 2"/>
          <p:cNvSpPr>
            <a:spLocks noGrp="1" noRot="1" noChangeAspect="1" noChangeArrowheads="1" noTextEdit="1"/>
          </p:cNvSpPr>
          <p:nvPr>
            <p:ph type="sldImg"/>
          </p:nvPr>
        </p:nvSpPr>
        <p:spPr>
          <a:xfrm>
            <a:off x="990600" y="766763"/>
            <a:ext cx="5118100" cy="3838575"/>
          </a:xfrm>
          <a:ln/>
        </p:spPr>
      </p:sp>
      <p:sp>
        <p:nvSpPr>
          <p:cNvPr id="40967" name="Rectangle 3"/>
          <p:cNvSpPr>
            <a:spLocks noGrp="1" noChangeArrowheads="1"/>
          </p:cNvSpPr>
          <p:nvPr>
            <p:ph type="body" idx="1"/>
          </p:nvPr>
        </p:nvSpPr>
        <p:spPr>
          <a:xfrm>
            <a:off x="946150" y="4860927"/>
            <a:ext cx="5207000" cy="4606925"/>
          </a:xfrm>
          <a:noFill/>
          <a:ln/>
        </p:spPr>
        <p:txBody>
          <a:bodyPr/>
          <a:lstStyle/>
          <a:p>
            <a:pPr eaLnBrk="1" hangingPunct="1"/>
            <a:endParaRPr lang="ja-JP" altLang="ja-JP"/>
          </a:p>
        </p:txBody>
      </p:sp>
    </p:spTree>
    <p:extLst>
      <p:ext uri="{BB962C8B-B14F-4D97-AF65-F5344CB8AC3E}">
        <p14:creationId xmlns:p14="http://schemas.microsoft.com/office/powerpoint/2010/main" val="9349156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a:noFill/>
        </p:spPr>
        <p:txBody>
          <a:bodyPr/>
          <a:lstStyle/>
          <a:p>
            <a:r>
              <a:rPr lang="zh-TW" altLang="en-US"/>
              <a:t>計測標準論　</a:t>
            </a:r>
            <a:r>
              <a:rPr lang="en-US" altLang="zh-TW"/>
              <a:t>2012</a:t>
            </a:r>
            <a:r>
              <a:rPr lang="zh-TW" altLang="en-US"/>
              <a:t>年度</a:t>
            </a:r>
            <a:endParaRPr lang="en-US" altLang="ja-JP"/>
          </a:p>
        </p:txBody>
      </p:sp>
      <p:sp>
        <p:nvSpPr>
          <p:cNvPr id="66563" name="Rectangle 3"/>
          <p:cNvSpPr>
            <a:spLocks noGrp="1" noChangeArrowheads="1"/>
          </p:cNvSpPr>
          <p:nvPr>
            <p:ph type="dt" sz="quarter" idx="1"/>
          </p:nvPr>
        </p:nvSpPr>
        <p:spPr>
          <a:noFill/>
        </p:spPr>
        <p:txBody>
          <a:bodyPr/>
          <a:lstStyle/>
          <a:p>
            <a:r>
              <a:rPr lang="en-US" altLang="ja-JP"/>
              <a:t>2012/10/3</a:t>
            </a:r>
          </a:p>
        </p:txBody>
      </p:sp>
      <p:sp>
        <p:nvSpPr>
          <p:cNvPr id="66564" name="Rectangle 6"/>
          <p:cNvSpPr>
            <a:spLocks noGrp="1" noChangeArrowheads="1"/>
          </p:cNvSpPr>
          <p:nvPr>
            <p:ph type="ftr" sz="quarter" idx="4"/>
          </p:nvPr>
        </p:nvSpPr>
        <p:spPr>
          <a:noFill/>
        </p:spPr>
        <p:txBody>
          <a:bodyPr/>
          <a:lstStyle/>
          <a:p>
            <a:r>
              <a:rPr lang="en-US" altLang="ja-JP"/>
              <a:t>高増潔（東京大学）</a:t>
            </a:r>
          </a:p>
        </p:txBody>
      </p:sp>
      <p:sp>
        <p:nvSpPr>
          <p:cNvPr id="66565" name="Rectangle 7"/>
          <p:cNvSpPr>
            <a:spLocks noGrp="1" noChangeArrowheads="1"/>
          </p:cNvSpPr>
          <p:nvPr>
            <p:ph type="sldNum" sz="quarter" idx="5"/>
          </p:nvPr>
        </p:nvSpPr>
        <p:spPr>
          <a:noFill/>
        </p:spPr>
        <p:txBody>
          <a:bodyPr/>
          <a:lstStyle/>
          <a:p>
            <a:fld id="{93E054AA-548A-4DA6-AE76-0CACD3B473E8}" type="slidenum">
              <a:rPr lang="en-US" altLang="ja-JP"/>
              <a:pPr/>
              <a:t>14</a:t>
            </a:fld>
            <a:endParaRPr lang="en-US" altLang="ja-JP"/>
          </a:p>
        </p:txBody>
      </p:sp>
      <p:sp>
        <p:nvSpPr>
          <p:cNvPr id="66566" name="Rectangle 2"/>
          <p:cNvSpPr>
            <a:spLocks noGrp="1" noRot="1" noChangeAspect="1" noChangeArrowheads="1" noTextEdit="1"/>
          </p:cNvSpPr>
          <p:nvPr>
            <p:ph type="sldImg"/>
          </p:nvPr>
        </p:nvSpPr>
        <p:spPr>
          <a:xfrm>
            <a:off x="990600" y="766763"/>
            <a:ext cx="5118100" cy="3838575"/>
          </a:xfrm>
          <a:ln/>
        </p:spPr>
      </p:sp>
      <p:sp>
        <p:nvSpPr>
          <p:cNvPr id="66567" name="Rectangle 3"/>
          <p:cNvSpPr>
            <a:spLocks noGrp="1" noChangeArrowheads="1"/>
          </p:cNvSpPr>
          <p:nvPr>
            <p:ph type="body" idx="1"/>
          </p:nvPr>
        </p:nvSpPr>
        <p:spPr>
          <a:xfrm>
            <a:off x="946150" y="4860927"/>
            <a:ext cx="5207000" cy="4606925"/>
          </a:xfrm>
          <a:noFill/>
          <a:ln/>
        </p:spPr>
        <p:txBody>
          <a:bodyPr/>
          <a:lstStyle/>
          <a:p>
            <a:pPr eaLnBrk="1" hangingPunct="1"/>
            <a:endParaRPr lang="ja-JP" altLang="ja-JP"/>
          </a:p>
        </p:txBody>
      </p:sp>
    </p:spTree>
    <p:extLst>
      <p:ext uri="{BB962C8B-B14F-4D97-AF65-F5344CB8AC3E}">
        <p14:creationId xmlns:p14="http://schemas.microsoft.com/office/powerpoint/2010/main" val="15496128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pPr>
              <a:defRPr/>
            </a:pPr>
            <a:r>
              <a:rPr lang="zh-TW" altLang="en-US"/>
              <a:t>計測標準論　</a:t>
            </a:r>
            <a:r>
              <a:rPr lang="en-US" altLang="zh-TW"/>
              <a:t>2012</a:t>
            </a:r>
            <a:r>
              <a:rPr lang="zh-TW" altLang="en-US"/>
              <a:t>年度</a:t>
            </a:r>
            <a:endParaRPr lang="en-US" altLang="ja-JP"/>
          </a:p>
        </p:txBody>
      </p:sp>
      <p:sp>
        <p:nvSpPr>
          <p:cNvPr id="5" name="日付プレースホルダー 4"/>
          <p:cNvSpPr>
            <a:spLocks noGrp="1"/>
          </p:cNvSpPr>
          <p:nvPr>
            <p:ph type="dt" idx="1"/>
          </p:nvPr>
        </p:nvSpPr>
        <p:spPr/>
        <p:txBody>
          <a:bodyPr/>
          <a:lstStyle/>
          <a:p>
            <a:pPr>
              <a:defRPr/>
            </a:pPr>
            <a:r>
              <a:rPr lang="en-US" altLang="ja-JP"/>
              <a:t>2012/10/3</a:t>
            </a:r>
          </a:p>
        </p:txBody>
      </p:sp>
      <p:sp>
        <p:nvSpPr>
          <p:cNvPr id="6" name="フッター プレースホルダー 5"/>
          <p:cNvSpPr>
            <a:spLocks noGrp="1"/>
          </p:cNvSpPr>
          <p:nvPr>
            <p:ph type="ftr" sz="quarter" idx="4"/>
          </p:nvPr>
        </p:nvSpPr>
        <p:spPr/>
        <p:txBody>
          <a:bodyPr/>
          <a:lstStyle/>
          <a:p>
            <a:pPr>
              <a:defRPr/>
            </a:pPr>
            <a:r>
              <a:rPr lang="ja-JP" altLang="en-US"/>
              <a:t>高増潔</a:t>
            </a:r>
            <a:endParaRPr lang="en-US" altLang="ja-JP"/>
          </a:p>
        </p:txBody>
      </p:sp>
      <p:sp>
        <p:nvSpPr>
          <p:cNvPr id="7" name="スライド番号プレースホルダー 6"/>
          <p:cNvSpPr>
            <a:spLocks noGrp="1"/>
          </p:cNvSpPr>
          <p:nvPr>
            <p:ph type="sldNum" sz="quarter" idx="5"/>
          </p:nvPr>
        </p:nvSpPr>
        <p:spPr/>
        <p:txBody>
          <a:bodyPr/>
          <a:lstStyle/>
          <a:p>
            <a:pPr>
              <a:defRPr/>
            </a:pPr>
            <a:fld id="{064E9473-5B1B-42B2-B746-0DF3B5E5AC87}" type="slidenum">
              <a:rPr lang="en-US" altLang="ja-JP" smtClean="0"/>
              <a:pPr>
                <a:defRPr/>
              </a:pPr>
              <a:t>18</a:t>
            </a:fld>
            <a:endParaRPr lang="en-US" altLang="ja-JP"/>
          </a:p>
        </p:txBody>
      </p:sp>
    </p:spTree>
    <p:extLst>
      <p:ext uri="{BB962C8B-B14F-4D97-AF65-F5344CB8AC3E}">
        <p14:creationId xmlns:p14="http://schemas.microsoft.com/office/powerpoint/2010/main" val="1212662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a:noFill/>
        </p:spPr>
        <p:txBody>
          <a:bodyPr/>
          <a:lstStyle/>
          <a:p>
            <a:r>
              <a:rPr lang="zh-TW" altLang="en-US"/>
              <a:t>計測標準論　</a:t>
            </a:r>
            <a:r>
              <a:rPr lang="en-US" altLang="zh-TW"/>
              <a:t>2012</a:t>
            </a:r>
            <a:r>
              <a:rPr lang="zh-TW" altLang="en-US"/>
              <a:t>年度</a:t>
            </a:r>
            <a:endParaRPr lang="en-US" altLang="ja-JP"/>
          </a:p>
        </p:txBody>
      </p:sp>
      <p:sp>
        <p:nvSpPr>
          <p:cNvPr id="66563" name="Rectangle 3"/>
          <p:cNvSpPr>
            <a:spLocks noGrp="1" noChangeArrowheads="1"/>
          </p:cNvSpPr>
          <p:nvPr>
            <p:ph type="dt" sz="quarter" idx="1"/>
          </p:nvPr>
        </p:nvSpPr>
        <p:spPr>
          <a:noFill/>
        </p:spPr>
        <p:txBody>
          <a:bodyPr/>
          <a:lstStyle/>
          <a:p>
            <a:r>
              <a:rPr lang="en-US" altLang="ja-JP"/>
              <a:t>2012/10/3</a:t>
            </a:r>
          </a:p>
        </p:txBody>
      </p:sp>
      <p:sp>
        <p:nvSpPr>
          <p:cNvPr id="66564" name="Rectangle 6"/>
          <p:cNvSpPr>
            <a:spLocks noGrp="1" noChangeArrowheads="1"/>
          </p:cNvSpPr>
          <p:nvPr>
            <p:ph type="ftr" sz="quarter" idx="4"/>
          </p:nvPr>
        </p:nvSpPr>
        <p:spPr>
          <a:noFill/>
        </p:spPr>
        <p:txBody>
          <a:bodyPr/>
          <a:lstStyle/>
          <a:p>
            <a:r>
              <a:rPr lang="en-US" altLang="ja-JP"/>
              <a:t>高増潔（東京大学）</a:t>
            </a:r>
          </a:p>
        </p:txBody>
      </p:sp>
      <p:sp>
        <p:nvSpPr>
          <p:cNvPr id="66565" name="Rectangle 7"/>
          <p:cNvSpPr>
            <a:spLocks noGrp="1" noChangeArrowheads="1"/>
          </p:cNvSpPr>
          <p:nvPr>
            <p:ph type="sldNum" sz="quarter" idx="5"/>
          </p:nvPr>
        </p:nvSpPr>
        <p:spPr>
          <a:noFill/>
        </p:spPr>
        <p:txBody>
          <a:bodyPr/>
          <a:lstStyle/>
          <a:p>
            <a:fld id="{93E054AA-548A-4DA6-AE76-0CACD3B473E8}" type="slidenum">
              <a:rPr lang="en-US" altLang="ja-JP"/>
              <a:pPr/>
              <a:t>4</a:t>
            </a:fld>
            <a:endParaRPr lang="en-US" altLang="ja-JP"/>
          </a:p>
        </p:txBody>
      </p:sp>
      <p:sp>
        <p:nvSpPr>
          <p:cNvPr id="66566" name="Rectangle 2"/>
          <p:cNvSpPr>
            <a:spLocks noGrp="1" noRot="1" noChangeAspect="1" noChangeArrowheads="1" noTextEdit="1"/>
          </p:cNvSpPr>
          <p:nvPr>
            <p:ph type="sldImg"/>
          </p:nvPr>
        </p:nvSpPr>
        <p:spPr>
          <a:xfrm>
            <a:off x="990600" y="766763"/>
            <a:ext cx="5118100" cy="3838575"/>
          </a:xfrm>
          <a:ln/>
        </p:spPr>
      </p:sp>
      <p:sp>
        <p:nvSpPr>
          <p:cNvPr id="66567" name="Rectangle 3"/>
          <p:cNvSpPr>
            <a:spLocks noGrp="1" noChangeArrowheads="1"/>
          </p:cNvSpPr>
          <p:nvPr>
            <p:ph type="body" idx="1"/>
          </p:nvPr>
        </p:nvSpPr>
        <p:spPr>
          <a:xfrm>
            <a:off x="946150" y="4860927"/>
            <a:ext cx="5207000" cy="4606925"/>
          </a:xfrm>
          <a:noFill/>
          <a:ln/>
        </p:spPr>
        <p:txBody>
          <a:bodyPr/>
          <a:lstStyle/>
          <a:p>
            <a:pPr eaLnBrk="1" hangingPunct="1"/>
            <a:endParaRPr lang="ja-JP" altLang="ja-JP"/>
          </a:p>
        </p:txBody>
      </p:sp>
    </p:spTree>
    <p:extLst>
      <p:ext uri="{BB962C8B-B14F-4D97-AF65-F5344CB8AC3E}">
        <p14:creationId xmlns:p14="http://schemas.microsoft.com/office/powerpoint/2010/main" val="420791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zh-TW" altLang="en-US">
                <a:ea typeface="ＭＳ Ｐゴシック" charset="-128"/>
              </a:rPr>
              <a:t>精密計測工学</a:t>
            </a:r>
            <a:r>
              <a:rPr lang="en-US" altLang="zh-TW">
                <a:ea typeface="ＭＳ Ｐゴシック" charset="-128"/>
              </a:rPr>
              <a:t>Ⅰ</a:t>
            </a:r>
            <a:r>
              <a:rPr lang="zh-TW" altLang="en-US">
                <a:ea typeface="ＭＳ Ｐゴシック" charset="-128"/>
              </a:rPr>
              <a:t>　</a:t>
            </a:r>
            <a:r>
              <a:rPr lang="en-US" altLang="zh-TW">
                <a:ea typeface="ＭＳ Ｐゴシック" charset="-128"/>
              </a:rPr>
              <a:t>2009</a:t>
            </a:r>
            <a:r>
              <a:rPr lang="zh-TW" altLang="en-US">
                <a:ea typeface="ＭＳ Ｐゴシック" charset="-128"/>
              </a:rPr>
              <a:t>年度</a:t>
            </a:r>
            <a:endParaRPr lang="en-US" altLang="ja-JP">
              <a:ea typeface="ＭＳ Ｐゴシック" charset="-128"/>
            </a:endParaRPr>
          </a:p>
        </p:txBody>
      </p:sp>
      <p:sp>
        <p:nvSpPr>
          <p:cNvPr id="46083" name="Rectangle 3"/>
          <p:cNvSpPr>
            <a:spLocks noGrp="1" noChangeArrowheads="1"/>
          </p:cNvSpPr>
          <p:nvPr>
            <p:ph type="dt" sz="quarter" idx="1"/>
          </p:nvPr>
        </p:nvSpPr>
        <p:spPr>
          <a:noFill/>
        </p:spPr>
        <p:txBody>
          <a:bodyPr/>
          <a:lstStyle/>
          <a:p>
            <a:r>
              <a:rPr lang="en-US" altLang="ja-JP">
                <a:ea typeface="ＭＳ Ｐゴシック" charset="-128"/>
              </a:rPr>
              <a:t>2009/4/27</a:t>
            </a:r>
          </a:p>
        </p:txBody>
      </p:sp>
      <p:sp>
        <p:nvSpPr>
          <p:cNvPr id="46084" name="Rectangle 6"/>
          <p:cNvSpPr>
            <a:spLocks noGrp="1" noChangeArrowheads="1"/>
          </p:cNvSpPr>
          <p:nvPr>
            <p:ph type="ftr" sz="quarter" idx="4"/>
          </p:nvPr>
        </p:nvSpPr>
        <p:spPr>
          <a:noFill/>
        </p:spPr>
        <p:txBody>
          <a:bodyPr/>
          <a:lstStyle/>
          <a:p>
            <a:r>
              <a:rPr lang="en-US" altLang="ja-JP">
                <a:ea typeface="ＭＳ Ｐゴシック" charset="-128"/>
              </a:rPr>
              <a:t>高増潔</a:t>
            </a:r>
          </a:p>
        </p:txBody>
      </p:sp>
      <p:sp>
        <p:nvSpPr>
          <p:cNvPr id="46085" name="Rectangle 7"/>
          <p:cNvSpPr>
            <a:spLocks noGrp="1" noChangeArrowheads="1"/>
          </p:cNvSpPr>
          <p:nvPr>
            <p:ph type="sldNum" sz="quarter" idx="5"/>
          </p:nvPr>
        </p:nvSpPr>
        <p:spPr>
          <a:noFill/>
        </p:spPr>
        <p:txBody>
          <a:bodyPr/>
          <a:lstStyle/>
          <a:p>
            <a:fld id="{0C29F84D-AFD4-4F5D-8A67-C0612C7F2CE4}" type="slidenum">
              <a:rPr lang="en-US" altLang="ja-JP" smtClean="0">
                <a:ea typeface="ＭＳ Ｐゴシック" charset="-128"/>
              </a:rPr>
              <a:pPr/>
              <a:t>5</a:t>
            </a:fld>
            <a:endParaRPr lang="en-US" altLang="ja-JP">
              <a:ea typeface="ＭＳ Ｐゴシック" charset="-128"/>
            </a:endParaRPr>
          </a:p>
        </p:txBody>
      </p:sp>
      <p:sp>
        <p:nvSpPr>
          <p:cNvPr id="46086" name="Rectangle 2"/>
          <p:cNvSpPr>
            <a:spLocks noGrp="1" noRot="1" noChangeAspect="1" noChangeArrowheads="1" noTextEdit="1"/>
          </p:cNvSpPr>
          <p:nvPr>
            <p:ph type="sldImg"/>
          </p:nvPr>
        </p:nvSpPr>
        <p:spPr>
          <a:xfrm>
            <a:off x="992188" y="768350"/>
            <a:ext cx="5114925" cy="3836988"/>
          </a:xfrm>
          <a:ln/>
        </p:spPr>
      </p:sp>
      <p:sp>
        <p:nvSpPr>
          <p:cNvPr id="4608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659156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zh-TW" altLang="en-US">
                <a:ea typeface="ＭＳ Ｐゴシック" charset="-128"/>
              </a:rPr>
              <a:t>精密計測工学</a:t>
            </a:r>
            <a:r>
              <a:rPr lang="en-US" altLang="zh-TW">
                <a:ea typeface="ＭＳ Ｐゴシック" charset="-128"/>
              </a:rPr>
              <a:t>Ⅰ</a:t>
            </a:r>
            <a:r>
              <a:rPr lang="zh-TW" altLang="en-US">
                <a:ea typeface="ＭＳ Ｐゴシック" charset="-128"/>
              </a:rPr>
              <a:t>　</a:t>
            </a:r>
            <a:r>
              <a:rPr lang="en-US" altLang="zh-TW">
                <a:ea typeface="ＭＳ Ｐゴシック" charset="-128"/>
              </a:rPr>
              <a:t>2009</a:t>
            </a:r>
            <a:r>
              <a:rPr lang="zh-TW" altLang="en-US">
                <a:ea typeface="ＭＳ Ｐゴシック" charset="-128"/>
              </a:rPr>
              <a:t>年度</a:t>
            </a:r>
            <a:endParaRPr lang="en-US" altLang="ja-JP">
              <a:ea typeface="ＭＳ Ｐゴシック" charset="-128"/>
            </a:endParaRPr>
          </a:p>
        </p:txBody>
      </p:sp>
      <p:sp>
        <p:nvSpPr>
          <p:cNvPr id="47107" name="Rectangle 3"/>
          <p:cNvSpPr>
            <a:spLocks noGrp="1" noChangeArrowheads="1"/>
          </p:cNvSpPr>
          <p:nvPr>
            <p:ph type="dt" sz="quarter" idx="1"/>
          </p:nvPr>
        </p:nvSpPr>
        <p:spPr>
          <a:noFill/>
        </p:spPr>
        <p:txBody>
          <a:bodyPr/>
          <a:lstStyle/>
          <a:p>
            <a:r>
              <a:rPr lang="en-US" altLang="ja-JP">
                <a:ea typeface="ＭＳ Ｐゴシック" charset="-128"/>
              </a:rPr>
              <a:t>2009/4/27</a:t>
            </a:r>
          </a:p>
        </p:txBody>
      </p:sp>
      <p:sp>
        <p:nvSpPr>
          <p:cNvPr id="47108" name="Rectangle 6"/>
          <p:cNvSpPr>
            <a:spLocks noGrp="1" noChangeArrowheads="1"/>
          </p:cNvSpPr>
          <p:nvPr>
            <p:ph type="ftr" sz="quarter" idx="4"/>
          </p:nvPr>
        </p:nvSpPr>
        <p:spPr>
          <a:noFill/>
        </p:spPr>
        <p:txBody>
          <a:bodyPr/>
          <a:lstStyle/>
          <a:p>
            <a:r>
              <a:rPr lang="en-US" altLang="ja-JP">
                <a:ea typeface="ＭＳ Ｐゴシック" charset="-128"/>
              </a:rPr>
              <a:t>高増潔</a:t>
            </a:r>
          </a:p>
        </p:txBody>
      </p:sp>
      <p:sp>
        <p:nvSpPr>
          <p:cNvPr id="47109" name="Rectangle 7"/>
          <p:cNvSpPr>
            <a:spLocks noGrp="1" noChangeArrowheads="1"/>
          </p:cNvSpPr>
          <p:nvPr>
            <p:ph type="sldNum" sz="quarter" idx="5"/>
          </p:nvPr>
        </p:nvSpPr>
        <p:spPr>
          <a:noFill/>
        </p:spPr>
        <p:txBody>
          <a:bodyPr/>
          <a:lstStyle/>
          <a:p>
            <a:fld id="{8EB1B995-55CB-4917-B03A-E2241A35909D}" type="slidenum">
              <a:rPr lang="en-US" altLang="ja-JP" smtClean="0">
                <a:ea typeface="ＭＳ Ｐゴシック" charset="-128"/>
              </a:rPr>
              <a:pPr/>
              <a:t>8</a:t>
            </a:fld>
            <a:endParaRPr lang="en-US" altLang="ja-JP">
              <a:ea typeface="ＭＳ Ｐゴシック" charset="-128"/>
            </a:endParaRPr>
          </a:p>
        </p:txBody>
      </p:sp>
      <p:sp>
        <p:nvSpPr>
          <p:cNvPr id="47110" name="Rectangle 2"/>
          <p:cNvSpPr>
            <a:spLocks noGrp="1" noRot="1" noChangeAspect="1" noChangeArrowheads="1" noTextEdit="1"/>
          </p:cNvSpPr>
          <p:nvPr>
            <p:ph type="sldImg"/>
          </p:nvPr>
        </p:nvSpPr>
        <p:spPr>
          <a:xfrm>
            <a:off x="992188" y="768350"/>
            <a:ext cx="5114925" cy="3836988"/>
          </a:xfrm>
          <a:ln/>
        </p:spPr>
      </p:sp>
      <p:sp>
        <p:nvSpPr>
          <p:cNvPr id="47111"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41494092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a:noFill/>
        </p:spPr>
        <p:txBody>
          <a:bodyPr/>
          <a:lstStyle/>
          <a:p>
            <a:r>
              <a:rPr lang="zh-TW" altLang="en-US">
                <a:ea typeface="ＭＳ Ｐゴシック" charset="-128"/>
              </a:rPr>
              <a:t>精密計測工学</a:t>
            </a:r>
            <a:r>
              <a:rPr lang="en-US" altLang="zh-TW">
                <a:ea typeface="ＭＳ Ｐゴシック" charset="-128"/>
              </a:rPr>
              <a:t>Ⅰ</a:t>
            </a:r>
            <a:r>
              <a:rPr lang="zh-TW" altLang="en-US">
                <a:ea typeface="ＭＳ Ｐゴシック" charset="-128"/>
              </a:rPr>
              <a:t>　</a:t>
            </a:r>
            <a:r>
              <a:rPr lang="en-US" altLang="zh-TW">
                <a:ea typeface="ＭＳ Ｐゴシック" charset="-128"/>
              </a:rPr>
              <a:t>2009</a:t>
            </a:r>
            <a:r>
              <a:rPr lang="zh-TW" altLang="en-US">
                <a:ea typeface="ＭＳ Ｐゴシック" charset="-128"/>
              </a:rPr>
              <a:t>年度</a:t>
            </a:r>
            <a:endParaRPr lang="en-US" altLang="ja-JP">
              <a:ea typeface="ＭＳ Ｐゴシック" charset="-128"/>
            </a:endParaRPr>
          </a:p>
        </p:txBody>
      </p:sp>
      <p:sp>
        <p:nvSpPr>
          <p:cNvPr id="49155" name="Rectangle 3"/>
          <p:cNvSpPr>
            <a:spLocks noGrp="1" noChangeArrowheads="1"/>
          </p:cNvSpPr>
          <p:nvPr>
            <p:ph type="dt" sz="quarter" idx="1"/>
          </p:nvPr>
        </p:nvSpPr>
        <p:spPr>
          <a:noFill/>
        </p:spPr>
        <p:txBody>
          <a:bodyPr/>
          <a:lstStyle/>
          <a:p>
            <a:r>
              <a:rPr lang="en-US" altLang="ja-JP">
                <a:ea typeface="ＭＳ Ｐゴシック" charset="-128"/>
              </a:rPr>
              <a:t>2009/4/27</a:t>
            </a:r>
          </a:p>
        </p:txBody>
      </p:sp>
      <p:sp>
        <p:nvSpPr>
          <p:cNvPr id="49156" name="Rectangle 6"/>
          <p:cNvSpPr>
            <a:spLocks noGrp="1" noChangeArrowheads="1"/>
          </p:cNvSpPr>
          <p:nvPr>
            <p:ph type="ftr" sz="quarter" idx="4"/>
          </p:nvPr>
        </p:nvSpPr>
        <p:spPr>
          <a:noFill/>
        </p:spPr>
        <p:txBody>
          <a:bodyPr/>
          <a:lstStyle/>
          <a:p>
            <a:r>
              <a:rPr lang="en-US" altLang="ja-JP">
                <a:ea typeface="ＭＳ Ｐゴシック" charset="-128"/>
              </a:rPr>
              <a:t>高増潔</a:t>
            </a:r>
          </a:p>
        </p:txBody>
      </p:sp>
      <p:sp>
        <p:nvSpPr>
          <p:cNvPr id="49157" name="Rectangle 7"/>
          <p:cNvSpPr>
            <a:spLocks noGrp="1" noChangeArrowheads="1"/>
          </p:cNvSpPr>
          <p:nvPr>
            <p:ph type="sldNum" sz="quarter" idx="5"/>
          </p:nvPr>
        </p:nvSpPr>
        <p:spPr>
          <a:noFill/>
        </p:spPr>
        <p:txBody>
          <a:bodyPr/>
          <a:lstStyle/>
          <a:p>
            <a:fld id="{89A9957B-8C29-423C-9295-D74FF32F9BD4}" type="slidenum">
              <a:rPr lang="en-US" altLang="ja-JP" smtClean="0">
                <a:ea typeface="ＭＳ Ｐゴシック" charset="-128"/>
              </a:rPr>
              <a:pPr/>
              <a:t>9</a:t>
            </a:fld>
            <a:endParaRPr lang="en-US" altLang="ja-JP">
              <a:ea typeface="ＭＳ Ｐゴシック" charset="-128"/>
            </a:endParaRPr>
          </a:p>
        </p:txBody>
      </p:sp>
      <p:sp>
        <p:nvSpPr>
          <p:cNvPr id="49158" name="Rectangle 2"/>
          <p:cNvSpPr>
            <a:spLocks noGrp="1" noRot="1" noChangeAspect="1" noChangeArrowheads="1" noTextEdit="1"/>
          </p:cNvSpPr>
          <p:nvPr>
            <p:ph type="sldImg"/>
          </p:nvPr>
        </p:nvSpPr>
        <p:spPr>
          <a:xfrm>
            <a:off x="990600" y="766763"/>
            <a:ext cx="5118100" cy="3838575"/>
          </a:xfrm>
          <a:ln/>
        </p:spPr>
      </p:sp>
      <p:sp>
        <p:nvSpPr>
          <p:cNvPr id="49159" name="Rectangle 3"/>
          <p:cNvSpPr>
            <a:spLocks noGrp="1" noChangeArrowheads="1"/>
          </p:cNvSpPr>
          <p:nvPr>
            <p:ph type="body" idx="1"/>
          </p:nvPr>
        </p:nvSpPr>
        <p:spPr>
          <a:xfrm>
            <a:off x="946150" y="4860925"/>
            <a:ext cx="5207000" cy="4606925"/>
          </a:xfrm>
          <a:noFill/>
          <a:ln/>
        </p:spPr>
        <p:txBody>
          <a:bodyPr/>
          <a:lstStyle/>
          <a:p>
            <a:pPr eaLnBrk="1" hangingPunct="1"/>
            <a:endParaRPr lang="ja-JP" altLang="ja-JP"/>
          </a:p>
        </p:txBody>
      </p:sp>
    </p:spTree>
    <p:extLst>
      <p:ext uri="{BB962C8B-B14F-4D97-AF65-F5344CB8AC3E}">
        <p14:creationId xmlns:p14="http://schemas.microsoft.com/office/powerpoint/2010/main" val="27298830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a:noFill/>
        </p:spPr>
        <p:txBody>
          <a:bodyPr/>
          <a:lstStyle/>
          <a:p>
            <a:r>
              <a:rPr lang="zh-TW" altLang="en-US">
                <a:ea typeface="ＭＳ Ｐゴシック" charset="-128"/>
              </a:rPr>
              <a:t>精密計測工学</a:t>
            </a:r>
            <a:r>
              <a:rPr lang="en-US" altLang="zh-TW">
                <a:ea typeface="ＭＳ Ｐゴシック" charset="-128"/>
              </a:rPr>
              <a:t>Ⅰ</a:t>
            </a:r>
            <a:r>
              <a:rPr lang="zh-TW" altLang="en-US">
                <a:ea typeface="ＭＳ Ｐゴシック" charset="-128"/>
              </a:rPr>
              <a:t>　</a:t>
            </a:r>
            <a:r>
              <a:rPr lang="en-US" altLang="zh-TW">
                <a:ea typeface="ＭＳ Ｐゴシック" charset="-128"/>
              </a:rPr>
              <a:t>2009</a:t>
            </a:r>
            <a:r>
              <a:rPr lang="zh-TW" altLang="en-US">
                <a:ea typeface="ＭＳ Ｐゴシック" charset="-128"/>
              </a:rPr>
              <a:t>年度</a:t>
            </a:r>
            <a:endParaRPr lang="en-US" altLang="ja-JP">
              <a:ea typeface="ＭＳ Ｐゴシック" charset="-128"/>
            </a:endParaRPr>
          </a:p>
        </p:txBody>
      </p:sp>
      <p:sp>
        <p:nvSpPr>
          <p:cNvPr id="50179" name="Rectangle 3"/>
          <p:cNvSpPr>
            <a:spLocks noGrp="1" noChangeArrowheads="1"/>
          </p:cNvSpPr>
          <p:nvPr>
            <p:ph type="dt" sz="quarter" idx="1"/>
          </p:nvPr>
        </p:nvSpPr>
        <p:spPr>
          <a:noFill/>
        </p:spPr>
        <p:txBody>
          <a:bodyPr/>
          <a:lstStyle/>
          <a:p>
            <a:r>
              <a:rPr lang="en-US" altLang="ja-JP">
                <a:ea typeface="ＭＳ Ｐゴシック" charset="-128"/>
              </a:rPr>
              <a:t>2009/4/27</a:t>
            </a:r>
          </a:p>
        </p:txBody>
      </p:sp>
      <p:sp>
        <p:nvSpPr>
          <p:cNvPr id="50180" name="Rectangle 6"/>
          <p:cNvSpPr>
            <a:spLocks noGrp="1" noChangeArrowheads="1"/>
          </p:cNvSpPr>
          <p:nvPr>
            <p:ph type="ftr" sz="quarter" idx="4"/>
          </p:nvPr>
        </p:nvSpPr>
        <p:spPr>
          <a:noFill/>
        </p:spPr>
        <p:txBody>
          <a:bodyPr/>
          <a:lstStyle/>
          <a:p>
            <a:r>
              <a:rPr lang="en-US" altLang="ja-JP">
                <a:ea typeface="ＭＳ Ｐゴシック" charset="-128"/>
              </a:rPr>
              <a:t>高増潔</a:t>
            </a:r>
          </a:p>
        </p:txBody>
      </p:sp>
      <p:sp>
        <p:nvSpPr>
          <p:cNvPr id="50181" name="Rectangle 7"/>
          <p:cNvSpPr>
            <a:spLocks noGrp="1" noChangeArrowheads="1"/>
          </p:cNvSpPr>
          <p:nvPr>
            <p:ph type="sldNum" sz="quarter" idx="5"/>
          </p:nvPr>
        </p:nvSpPr>
        <p:spPr>
          <a:noFill/>
        </p:spPr>
        <p:txBody>
          <a:bodyPr/>
          <a:lstStyle/>
          <a:p>
            <a:fld id="{83749BFE-5E14-43FD-8394-D800C6AAFE9A}" type="slidenum">
              <a:rPr lang="en-US" altLang="ja-JP" smtClean="0">
                <a:ea typeface="ＭＳ Ｐゴシック" charset="-128"/>
              </a:rPr>
              <a:pPr/>
              <a:t>10</a:t>
            </a:fld>
            <a:endParaRPr lang="en-US" altLang="ja-JP">
              <a:ea typeface="ＭＳ Ｐゴシック" charset="-128"/>
            </a:endParaRPr>
          </a:p>
        </p:txBody>
      </p:sp>
      <p:sp>
        <p:nvSpPr>
          <p:cNvPr id="50182" name="Rectangle 2"/>
          <p:cNvSpPr>
            <a:spLocks noGrp="1" noRot="1" noChangeAspect="1" noChangeArrowheads="1" noTextEdit="1"/>
          </p:cNvSpPr>
          <p:nvPr>
            <p:ph type="sldImg"/>
          </p:nvPr>
        </p:nvSpPr>
        <p:spPr>
          <a:xfrm>
            <a:off x="992188" y="768350"/>
            <a:ext cx="5114925" cy="3836988"/>
          </a:xfrm>
          <a:ln/>
        </p:spPr>
      </p:sp>
      <p:sp>
        <p:nvSpPr>
          <p:cNvPr id="50183"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999187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p:spPr>
        <p:txBody>
          <a:bodyPr/>
          <a:lstStyle/>
          <a:p>
            <a:r>
              <a:rPr lang="zh-TW" altLang="en-US">
                <a:ea typeface="ＭＳ Ｐゴシック" charset="-128"/>
              </a:rPr>
              <a:t>精密計測工学</a:t>
            </a:r>
            <a:r>
              <a:rPr lang="en-US" altLang="zh-TW">
                <a:ea typeface="ＭＳ Ｐゴシック" charset="-128"/>
              </a:rPr>
              <a:t>Ⅰ</a:t>
            </a:r>
            <a:r>
              <a:rPr lang="zh-TW" altLang="en-US">
                <a:ea typeface="ＭＳ Ｐゴシック" charset="-128"/>
              </a:rPr>
              <a:t>　</a:t>
            </a:r>
            <a:r>
              <a:rPr lang="en-US" altLang="zh-TW">
                <a:ea typeface="ＭＳ Ｐゴシック" charset="-128"/>
              </a:rPr>
              <a:t>2009</a:t>
            </a:r>
            <a:r>
              <a:rPr lang="zh-TW" altLang="en-US">
                <a:ea typeface="ＭＳ Ｐゴシック" charset="-128"/>
              </a:rPr>
              <a:t>年度</a:t>
            </a:r>
            <a:endParaRPr lang="en-US" altLang="ja-JP">
              <a:ea typeface="ＭＳ Ｐゴシック" charset="-128"/>
            </a:endParaRPr>
          </a:p>
        </p:txBody>
      </p:sp>
      <p:sp>
        <p:nvSpPr>
          <p:cNvPr id="51203" name="Rectangle 3"/>
          <p:cNvSpPr>
            <a:spLocks noGrp="1" noChangeArrowheads="1"/>
          </p:cNvSpPr>
          <p:nvPr>
            <p:ph type="dt" sz="quarter" idx="1"/>
          </p:nvPr>
        </p:nvSpPr>
        <p:spPr>
          <a:noFill/>
        </p:spPr>
        <p:txBody>
          <a:bodyPr/>
          <a:lstStyle/>
          <a:p>
            <a:r>
              <a:rPr lang="en-US" altLang="ja-JP">
                <a:ea typeface="ＭＳ Ｐゴシック" charset="-128"/>
              </a:rPr>
              <a:t>2009/4/27</a:t>
            </a:r>
          </a:p>
        </p:txBody>
      </p:sp>
      <p:sp>
        <p:nvSpPr>
          <p:cNvPr id="51204" name="Rectangle 6"/>
          <p:cNvSpPr>
            <a:spLocks noGrp="1" noChangeArrowheads="1"/>
          </p:cNvSpPr>
          <p:nvPr>
            <p:ph type="ftr" sz="quarter" idx="4"/>
          </p:nvPr>
        </p:nvSpPr>
        <p:spPr>
          <a:noFill/>
        </p:spPr>
        <p:txBody>
          <a:bodyPr/>
          <a:lstStyle/>
          <a:p>
            <a:r>
              <a:rPr lang="en-US" altLang="ja-JP">
                <a:ea typeface="ＭＳ Ｐゴシック" charset="-128"/>
              </a:rPr>
              <a:t>高増潔</a:t>
            </a:r>
          </a:p>
        </p:txBody>
      </p:sp>
      <p:sp>
        <p:nvSpPr>
          <p:cNvPr id="51205" name="Rectangle 7"/>
          <p:cNvSpPr>
            <a:spLocks noGrp="1" noChangeArrowheads="1"/>
          </p:cNvSpPr>
          <p:nvPr>
            <p:ph type="sldNum" sz="quarter" idx="5"/>
          </p:nvPr>
        </p:nvSpPr>
        <p:spPr>
          <a:noFill/>
        </p:spPr>
        <p:txBody>
          <a:bodyPr/>
          <a:lstStyle/>
          <a:p>
            <a:fld id="{8D109BF7-941D-4F3A-ACFE-F70EC881C8FF}" type="slidenum">
              <a:rPr lang="en-US" altLang="ja-JP" smtClean="0">
                <a:ea typeface="ＭＳ Ｐゴシック" charset="-128"/>
              </a:rPr>
              <a:pPr/>
              <a:t>11</a:t>
            </a:fld>
            <a:endParaRPr lang="en-US" altLang="ja-JP">
              <a:ea typeface="ＭＳ Ｐゴシック" charset="-128"/>
            </a:endParaRPr>
          </a:p>
        </p:txBody>
      </p:sp>
      <p:sp>
        <p:nvSpPr>
          <p:cNvPr id="51206" name="Rectangle 2"/>
          <p:cNvSpPr>
            <a:spLocks noGrp="1" noRot="1" noChangeAspect="1" noChangeArrowheads="1" noTextEdit="1"/>
          </p:cNvSpPr>
          <p:nvPr>
            <p:ph type="sldImg"/>
          </p:nvPr>
        </p:nvSpPr>
        <p:spPr>
          <a:xfrm>
            <a:off x="992188" y="768350"/>
            <a:ext cx="5114925" cy="3836988"/>
          </a:xfrm>
          <a:ln/>
        </p:spPr>
      </p:sp>
      <p:sp>
        <p:nvSpPr>
          <p:cNvPr id="5120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17728966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a:noFill/>
        </p:spPr>
        <p:txBody>
          <a:bodyPr/>
          <a:lstStyle/>
          <a:p>
            <a:r>
              <a:rPr lang="zh-TW" altLang="en-US">
                <a:ea typeface="ＭＳ Ｐゴシック" charset="-128"/>
              </a:rPr>
              <a:t>精密計測工学</a:t>
            </a:r>
            <a:r>
              <a:rPr lang="en-US" altLang="zh-TW">
                <a:ea typeface="ＭＳ Ｐゴシック" charset="-128"/>
              </a:rPr>
              <a:t>Ⅰ</a:t>
            </a:r>
            <a:r>
              <a:rPr lang="zh-TW" altLang="en-US">
                <a:ea typeface="ＭＳ Ｐゴシック" charset="-128"/>
              </a:rPr>
              <a:t>　</a:t>
            </a:r>
            <a:r>
              <a:rPr lang="en-US" altLang="zh-TW">
                <a:ea typeface="ＭＳ Ｐゴシック" charset="-128"/>
              </a:rPr>
              <a:t>2009</a:t>
            </a:r>
            <a:r>
              <a:rPr lang="zh-TW" altLang="en-US">
                <a:ea typeface="ＭＳ Ｐゴシック" charset="-128"/>
              </a:rPr>
              <a:t>年度</a:t>
            </a:r>
            <a:endParaRPr lang="en-US" altLang="ja-JP">
              <a:ea typeface="ＭＳ Ｐゴシック" charset="-128"/>
            </a:endParaRPr>
          </a:p>
        </p:txBody>
      </p:sp>
      <p:sp>
        <p:nvSpPr>
          <p:cNvPr id="53251" name="Rectangle 3"/>
          <p:cNvSpPr>
            <a:spLocks noGrp="1" noChangeArrowheads="1"/>
          </p:cNvSpPr>
          <p:nvPr>
            <p:ph type="dt" sz="quarter" idx="1"/>
          </p:nvPr>
        </p:nvSpPr>
        <p:spPr>
          <a:noFill/>
        </p:spPr>
        <p:txBody>
          <a:bodyPr/>
          <a:lstStyle/>
          <a:p>
            <a:r>
              <a:rPr lang="en-US" altLang="ja-JP">
                <a:ea typeface="ＭＳ Ｐゴシック" charset="-128"/>
              </a:rPr>
              <a:t>2009/4/27</a:t>
            </a:r>
          </a:p>
        </p:txBody>
      </p:sp>
      <p:sp>
        <p:nvSpPr>
          <p:cNvPr id="53252" name="Rectangle 6"/>
          <p:cNvSpPr>
            <a:spLocks noGrp="1" noChangeArrowheads="1"/>
          </p:cNvSpPr>
          <p:nvPr>
            <p:ph type="ftr" sz="quarter" idx="4"/>
          </p:nvPr>
        </p:nvSpPr>
        <p:spPr>
          <a:noFill/>
        </p:spPr>
        <p:txBody>
          <a:bodyPr/>
          <a:lstStyle/>
          <a:p>
            <a:r>
              <a:rPr lang="en-US" altLang="ja-JP">
                <a:ea typeface="ＭＳ Ｐゴシック" charset="-128"/>
              </a:rPr>
              <a:t>高増潔</a:t>
            </a:r>
          </a:p>
        </p:txBody>
      </p:sp>
      <p:sp>
        <p:nvSpPr>
          <p:cNvPr id="53253" name="Rectangle 7"/>
          <p:cNvSpPr>
            <a:spLocks noGrp="1" noChangeArrowheads="1"/>
          </p:cNvSpPr>
          <p:nvPr>
            <p:ph type="sldNum" sz="quarter" idx="5"/>
          </p:nvPr>
        </p:nvSpPr>
        <p:spPr>
          <a:noFill/>
        </p:spPr>
        <p:txBody>
          <a:bodyPr/>
          <a:lstStyle/>
          <a:p>
            <a:fld id="{78B78D6B-B128-4DB5-A4D2-6FB903E42F34}" type="slidenum">
              <a:rPr lang="en-US" altLang="ja-JP" smtClean="0">
                <a:ea typeface="ＭＳ Ｐゴシック" charset="-128"/>
              </a:rPr>
              <a:pPr/>
              <a:t>12</a:t>
            </a:fld>
            <a:endParaRPr lang="en-US" altLang="ja-JP">
              <a:ea typeface="ＭＳ Ｐゴシック" charset="-128"/>
            </a:endParaRPr>
          </a:p>
        </p:txBody>
      </p:sp>
      <p:sp>
        <p:nvSpPr>
          <p:cNvPr id="53254" name="Rectangle 2"/>
          <p:cNvSpPr>
            <a:spLocks noGrp="1" noRot="1" noChangeAspect="1" noChangeArrowheads="1" noTextEdit="1"/>
          </p:cNvSpPr>
          <p:nvPr>
            <p:ph type="sldImg"/>
          </p:nvPr>
        </p:nvSpPr>
        <p:spPr>
          <a:xfrm>
            <a:off x="990600" y="766763"/>
            <a:ext cx="5118100" cy="3838575"/>
          </a:xfrm>
          <a:ln/>
        </p:spPr>
      </p:sp>
      <p:sp>
        <p:nvSpPr>
          <p:cNvPr id="53255" name="Rectangle 3"/>
          <p:cNvSpPr>
            <a:spLocks noGrp="1" noChangeArrowheads="1"/>
          </p:cNvSpPr>
          <p:nvPr>
            <p:ph type="body" idx="1"/>
          </p:nvPr>
        </p:nvSpPr>
        <p:spPr>
          <a:xfrm>
            <a:off x="946150" y="4860925"/>
            <a:ext cx="5207000" cy="4606925"/>
          </a:xfrm>
          <a:noFill/>
          <a:ln/>
        </p:spPr>
        <p:txBody>
          <a:bodyPr/>
          <a:lstStyle/>
          <a:p>
            <a:pPr eaLnBrk="1" hangingPunct="1"/>
            <a:endParaRPr lang="ja-JP" altLang="ja-JP"/>
          </a:p>
        </p:txBody>
      </p:sp>
    </p:spTree>
    <p:extLst>
      <p:ext uri="{BB962C8B-B14F-4D97-AF65-F5344CB8AC3E}">
        <p14:creationId xmlns:p14="http://schemas.microsoft.com/office/powerpoint/2010/main" val="18781608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a:noFill/>
        </p:spPr>
        <p:txBody>
          <a:bodyPr/>
          <a:lstStyle/>
          <a:p>
            <a:r>
              <a:rPr lang="zh-TW" altLang="en-US">
                <a:ea typeface="ＭＳ Ｐゴシック" charset="-128"/>
              </a:rPr>
              <a:t>精密計測工学</a:t>
            </a:r>
            <a:r>
              <a:rPr lang="en-US" altLang="zh-TW">
                <a:ea typeface="ＭＳ Ｐゴシック" charset="-128"/>
              </a:rPr>
              <a:t>Ⅰ</a:t>
            </a:r>
            <a:r>
              <a:rPr lang="zh-TW" altLang="en-US">
                <a:ea typeface="ＭＳ Ｐゴシック" charset="-128"/>
              </a:rPr>
              <a:t>　</a:t>
            </a:r>
            <a:r>
              <a:rPr lang="en-US" altLang="zh-TW">
                <a:ea typeface="ＭＳ Ｐゴシック" charset="-128"/>
              </a:rPr>
              <a:t>2009</a:t>
            </a:r>
            <a:r>
              <a:rPr lang="zh-TW" altLang="en-US">
                <a:ea typeface="ＭＳ Ｐゴシック" charset="-128"/>
              </a:rPr>
              <a:t>年度</a:t>
            </a:r>
            <a:endParaRPr lang="en-US" altLang="ja-JP">
              <a:ea typeface="ＭＳ Ｐゴシック" charset="-128"/>
            </a:endParaRPr>
          </a:p>
        </p:txBody>
      </p:sp>
      <p:sp>
        <p:nvSpPr>
          <p:cNvPr id="56323" name="Rectangle 3"/>
          <p:cNvSpPr>
            <a:spLocks noGrp="1" noChangeArrowheads="1"/>
          </p:cNvSpPr>
          <p:nvPr>
            <p:ph type="dt" sz="quarter" idx="1"/>
          </p:nvPr>
        </p:nvSpPr>
        <p:spPr>
          <a:noFill/>
        </p:spPr>
        <p:txBody>
          <a:bodyPr/>
          <a:lstStyle/>
          <a:p>
            <a:r>
              <a:rPr lang="en-US" altLang="ja-JP">
                <a:ea typeface="ＭＳ Ｐゴシック" charset="-128"/>
              </a:rPr>
              <a:t>2009/4/27</a:t>
            </a:r>
          </a:p>
        </p:txBody>
      </p:sp>
      <p:sp>
        <p:nvSpPr>
          <p:cNvPr id="56324" name="Rectangle 6"/>
          <p:cNvSpPr>
            <a:spLocks noGrp="1" noChangeArrowheads="1"/>
          </p:cNvSpPr>
          <p:nvPr>
            <p:ph type="ftr" sz="quarter" idx="4"/>
          </p:nvPr>
        </p:nvSpPr>
        <p:spPr>
          <a:noFill/>
        </p:spPr>
        <p:txBody>
          <a:bodyPr/>
          <a:lstStyle/>
          <a:p>
            <a:r>
              <a:rPr lang="en-US" altLang="ja-JP">
                <a:ea typeface="ＭＳ Ｐゴシック" charset="-128"/>
              </a:rPr>
              <a:t>高増潔</a:t>
            </a:r>
          </a:p>
        </p:txBody>
      </p:sp>
      <p:sp>
        <p:nvSpPr>
          <p:cNvPr id="56325" name="Rectangle 7"/>
          <p:cNvSpPr>
            <a:spLocks noGrp="1" noChangeArrowheads="1"/>
          </p:cNvSpPr>
          <p:nvPr>
            <p:ph type="sldNum" sz="quarter" idx="5"/>
          </p:nvPr>
        </p:nvSpPr>
        <p:spPr>
          <a:noFill/>
        </p:spPr>
        <p:txBody>
          <a:bodyPr/>
          <a:lstStyle/>
          <a:p>
            <a:fld id="{DD040529-2EAA-4A6E-9A46-A2922E06227D}" type="slidenum">
              <a:rPr lang="en-US" altLang="ja-JP" smtClean="0">
                <a:ea typeface="ＭＳ Ｐゴシック" charset="-128"/>
              </a:rPr>
              <a:pPr/>
              <a:t>13</a:t>
            </a:fld>
            <a:endParaRPr lang="en-US" altLang="ja-JP">
              <a:ea typeface="ＭＳ Ｐゴシック" charset="-128"/>
            </a:endParaRPr>
          </a:p>
        </p:txBody>
      </p:sp>
      <p:sp>
        <p:nvSpPr>
          <p:cNvPr id="56326" name="Rectangle 2"/>
          <p:cNvSpPr>
            <a:spLocks noGrp="1" noRot="1" noChangeAspect="1" noChangeArrowheads="1" noTextEdit="1"/>
          </p:cNvSpPr>
          <p:nvPr>
            <p:ph type="sldImg"/>
          </p:nvPr>
        </p:nvSpPr>
        <p:spPr>
          <a:xfrm>
            <a:off x="992188" y="768350"/>
            <a:ext cx="5114925" cy="3836988"/>
          </a:xfrm>
          <a:ln/>
        </p:spPr>
      </p:sp>
      <p:sp>
        <p:nvSpPr>
          <p:cNvPr id="56327"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6235864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48834" name="Rectangle 2"/>
          <p:cNvSpPr>
            <a:spLocks noGrp="1" noChangeArrowheads="1"/>
          </p:cNvSpPr>
          <p:nvPr>
            <p:ph type="ctrTitle"/>
          </p:nvPr>
        </p:nvSpPr>
        <p:spPr>
          <a:xfrm>
            <a:off x="685800" y="990600"/>
            <a:ext cx="7772400" cy="1371600"/>
          </a:xfrm>
        </p:spPr>
        <p:txBody>
          <a:bodyPr/>
          <a:lstStyle>
            <a:lvl1pPr>
              <a:defRPr sz="3200">
                <a:solidFill>
                  <a:schemeClr val="tx1"/>
                </a:solidFill>
              </a:defRPr>
            </a:lvl1pPr>
          </a:lstStyle>
          <a:p>
            <a:r>
              <a:rPr lang="ja-JP" altLang="en-US"/>
              <a:t>マスター タイトルの書式設定</a:t>
            </a:r>
            <a:endParaRPr lang="ja-JP" altLang="en-US" dirty="0"/>
          </a:p>
        </p:txBody>
      </p:sp>
      <p:sp>
        <p:nvSpPr>
          <p:cNvPr id="24883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100"/>
            </a:lvl1pPr>
          </a:lstStyle>
          <a:p>
            <a:r>
              <a:rPr lang="ja-JP" altLang="en-US"/>
              <a:t>マスター サブタイトルの書式設定</a:t>
            </a:r>
            <a:endParaRPr lang="ja-JP" altLang="en-US" dirty="0"/>
          </a:p>
        </p:txBody>
      </p:sp>
      <p:sp>
        <p:nvSpPr>
          <p:cNvPr id="5" name="Rectangle 4"/>
          <p:cNvSpPr>
            <a:spLocks noGrp="1" noChangeArrowheads="1"/>
          </p:cNvSpPr>
          <p:nvPr>
            <p:ph type="dt" sz="half" idx="10"/>
          </p:nvPr>
        </p:nvSpPr>
        <p:spPr>
          <a:xfrm>
            <a:off x="2400005" y="6227135"/>
            <a:ext cx="2413000" cy="457200"/>
          </a:xfrm>
        </p:spPr>
        <p:txBody>
          <a:bodyPr/>
          <a:lstStyle>
            <a:lvl1pPr>
              <a:defRPr sz="1600">
                <a:latin typeface="+mj-lt"/>
                <a:ea typeface="+mj-ea"/>
              </a:defRPr>
            </a:lvl1pPr>
          </a:lstStyle>
          <a:p>
            <a:pPr>
              <a:defRPr/>
            </a:pPr>
            <a:r>
              <a:rPr lang="en-US" altLang="ja-JP"/>
              <a:t>2022-4-15</a:t>
            </a:r>
            <a:endParaRPr lang="en-US" altLang="ja-JP" dirty="0"/>
          </a:p>
        </p:txBody>
      </p:sp>
      <p:sp>
        <p:nvSpPr>
          <p:cNvPr id="6" name="Rectangle 5"/>
          <p:cNvSpPr>
            <a:spLocks noGrp="1" noChangeArrowheads="1"/>
          </p:cNvSpPr>
          <p:nvPr>
            <p:ph type="ftr" sz="quarter" idx="11"/>
          </p:nvPr>
        </p:nvSpPr>
        <p:spPr>
          <a:xfrm>
            <a:off x="2806700" y="6248400"/>
            <a:ext cx="3962400" cy="457200"/>
          </a:xfrm>
        </p:spPr>
        <p:txBody>
          <a:bodyPr/>
          <a:lstStyle>
            <a:lvl1pPr>
              <a:defRPr sz="1600">
                <a:latin typeface="+mj-lt"/>
                <a:ea typeface="+mj-ea"/>
              </a:defRPr>
            </a:lvl1pPr>
          </a:lstStyle>
          <a:p>
            <a:pPr>
              <a:defRPr/>
            </a:pPr>
            <a:r>
              <a:rPr lang="en-US" altLang="ja-JP"/>
              <a:t>PowerPoint</a:t>
            </a:r>
            <a:r>
              <a:rPr lang="ja-JP" altLang="en-US"/>
              <a:t>で正弦波を書く</a:t>
            </a:r>
            <a:endParaRPr lang="en-US" altLang="ja-JP" dirty="0"/>
          </a:p>
        </p:txBody>
      </p:sp>
      <p:sp>
        <p:nvSpPr>
          <p:cNvPr id="7" name="Rectangle 6"/>
          <p:cNvSpPr>
            <a:spLocks noGrp="1" noChangeArrowheads="1"/>
          </p:cNvSpPr>
          <p:nvPr>
            <p:ph type="sldNum" sz="quarter" idx="12"/>
          </p:nvPr>
        </p:nvSpPr>
        <p:spPr>
          <a:xfrm>
            <a:off x="6959600" y="6248400"/>
            <a:ext cx="1905000" cy="457200"/>
          </a:xfrm>
        </p:spPr>
        <p:txBody>
          <a:bodyPr/>
          <a:lstStyle>
            <a:lvl1pPr>
              <a:defRPr sz="2000" b="0">
                <a:latin typeface="+mj-lt"/>
                <a:ea typeface="+mj-ea"/>
              </a:defRPr>
            </a:lvl1pPr>
          </a:lstStyle>
          <a:p>
            <a:pPr>
              <a:defRPr/>
            </a:pPr>
            <a:fld id="{0394CD5B-1153-4CE9-A5F4-113D02013152}" type="slidenum">
              <a:rPr lang="en-US" altLang="ja-JP" smtClean="0"/>
              <a:pPr>
                <a:defRPr/>
              </a:pPr>
              <a:t>‹#›</a:t>
            </a:fld>
            <a:endParaRPr lang="en-US" altLang="ja-JP"/>
          </a:p>
        </p:txBody>
      </p:sp>
      <p:pic>
        <p:nvPicPr>
          <p:cNvPr id="9" name="Picture 7" descr="東大マーク"/>
          <p:cNvPicPr>
            <a:picLocks noChangeAspect="1" noChangeArrowheads="1"/>
          </p:cNvPicPr>
          <p:nvPr/>
        </p:nvPicPr>
        <p:blipFill>
          <a:blip r:embed="rId2" cstate="screen">
            <a:clrChange>
              <a:clrFrom>
                <a:srgbClr val="FFFFFF"/>
              </a:clrFrom>
              <a:clrTo>
                <a:srgbClr val="FFFFFF">
                  <a:alpha val="0"/>
                </a:srgbClr>
              </a:clrTo>
            </a:clrChange>
          </a:blip>
          <a:srcRect/>
          <a:stretch>
            <a:fillRect/>
          </a:stretch>
        </p:blipFill>
        <p:spPr bwMode="auto">
          <a:xfrm>
            <a:off x="7707792" y="5507997"/>
            <a:ext cx="1390452" cy="1296000"/>
          </a:xfrm>
          <a:prstGeom prst="rect">
            <a:avLst/>
          </a:prstGeom>
          <a:noFill/>
          <a:ln w="9525">
            <a:noFill/>
            <a:miter lim="800000"/>
            <a:headEnd/>
            <a:tailEnd/>
          </a:ln>
        </p:spPr>
      </p:pic>
      <p:sp>
        <p:nvSpPr>
          <p:cNvPr id="10" name="AutoShape 7"/>
          <p:cNvSpPr>
            <a:spLocks noChangeArrowheads="1"/>
          </p:cNvSpPr>
          <p:nvPr/>
        </p:nvSpPr>
        <p:spPr bwMode="auto">
          <a:xfrm>
            <a:off x="686095" y="2384932"/>
            <a:ext cx="7776000" cy="108000"/>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gradFill flip="none" rotWithShape="1">
            <a:gsLst>
              <a:gs pos="81000">
                <a:srgbClr val="FF0000"/>
              </a:gs>
              <a:gs pos="54000">
                <a:srgbClr val="FFFF99"/>
              </a:gs>
            </a:gsLst>
            <a:lin ang="10800000" scaled="1"/>
            <a:tileRect/>
          </a:gradFill>
          <a:ln w="9525">
            <a:solidFill>
              <a:schemeClr val="accent2"/>
            </a:solidFill>
            <a:round/>
            <a:headEnd/>
            <a:tailEnd/>
          </a:ln>
        </p:spPr>
        <p:txBody>
          <a:bodyPr/>
          <a:lstStyle/>
          <a:p>
            <a:pPr>
              <a:defRPr/>
            </a:pPr>
            <a:endParaRPr kumimoji="0" lang="ja-JP" altLang="ja-JP" sz="2400">
              <a:latin typeface="Times New Roman" pitchFamily="18" charset="0"/>
              <a:ea typeface="ＭＳ Ｐゴシック" charset="-128"/>
              <a:cs typeface="+mn-cs"/>
            </a:endParaRPr>
          </a:p>
        </p:txBody>
      </p:sp>
      <p:grpSp>
        <p:nvGrpSpPr>
          <p:cNvPr id="11" name="グループ化 10">
            <a:extLst>
              <a:ext uri="{FF2B5EF4-FFF2-40B4-BE49-F238E27FC236}">
                <a16:creationId xmlns:a16="http://schemas.microsoft.com/office/drawing/2014/main" id="{D8AAEBAA-4750-4F73-BCB2-1CDCEC7B4558}"/>
              </a:ext>
            </a:extLst>
          </p:cNvPr>
          <p:cNvGrpSpPr/>
          <p:nvPr/>
        </p:nvGrpSpPr>
        <p:grpSpPr>
          <a:xfrm>
            <a:off x="79899" y="5465424"/>
            <a:ext cx="2805344" cy="1392576"/>
            <a:chOff x="106532" y="4173723"/>
            <a:chExt cx="2805344" cy="1392576"/>
          </a:xfrm>
        </p:grpSpPr>
        <p:pic>
          <p:nvPicPr>
            <p:cNvPr id="12" name="図 11" descr="アイコン&#10;&#10;自動的に生成された説明">
              <a:extLst>
                <a:ext uri="{FF2B5EF4-FFF2-40B4-BE49-F238E27FC236}">
                  <a16:creationId xmlns:a16="http://schemas.microsoft.com/office/drawing/2014/main" id="{AE43EC45-8939-45FD-B019-140A4BCC4D2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6532" y="4173723"/>
              <a:ext cx="1498074" cy="1392576"/>
            </a:xfrm>
            <a:prstGeom prst="rect">
              <a:avLst/>
            </a:prstGeom>
          </p:spPr>
        </p:pic>
        <p:sp>
          <p:nvSpPr>
            <p:cNvPr id="13" name="テキスト ボックス 12">
              <a:extLst>
                <a:ext uri="{FF2B5EF4-FFF2-40B4-BE49-F238E27FC236}">
                  <a16:creationId xmlns:a16="http://schemas.microsoft.com/office/drawing/2014/main" id="{0CA4EA76-B717-488F-A366-10A95AB8B295}"/>
                </a:ext>
              </a:extLst>
            </p:cNvPr>
            <p:cNvSpPr txBox="1"/>
            <p:nvPr userDrawn="1"/>
          </p:nvSpPr>
          <p:spPr>
            <a:xfrm>
              <a:off x="870012" y="5113538"/>
              <a:ext cx="2041864" cy="338554"/>
            </a:xfrm>
            <a:prstGeom prst="rect">
              <a:avLst/>
            </a:prstGeom>
            <a:noFill/>
          </p:spPr>
          <p:txBody>
            <a:bodyPr wrap="square" rtlCol="0">
              <a:spAutoFit/>
            </a:bodyPr>
            <a:lstStyle/>
            <a:p>
              <a:r>
                <a:rPr kumimoji="1" lang="en-US" altLang="ja-JP" sz="1600" b="0" i="1" dirty="0">
                  <a:effectLst/>
                </a:rPr>
                <a:t>Takamasu</a:t>
              </a:r>
              <a:r>
                <a:rPr kumimoji="1" lang="ja-JP" altLang="en-US" sz="1600" b="0" i="1" dirty="0">
                  <a:effectLst/>
                </a:rPr>
                <a:t> </a:t>
              </a:r>
              <a:r>
                <a:rPr kumimoji="1" lang="en-US" altLang="ja-JP" sz="1600" b="0" i="1" dirty="0">
                  <a:effectLst/>
                </a:rPr>
                <a:t>Lab</a:t>
              </a:r>
              <a:endParaRPr kumimoji="1" lang="ja-JP" altLang="en-US" sz="1600" b="0" i="1" dirty="0">
                <a:effectLst/>
              </a:endParaRPr>
            </a:p>
          </p:txBody>
        </p:sp>
      </p:grpSp>
    </p:spTree>
    <p:extLst>
      <p:ext uri="{BB962C8B-B14F-4D97-AF65-F5344CB8AC3E}">
        <p14:creationId xmlns:p14="http://schemas.microsoft.com/office/powerpoint/2010/main" val="2324293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lvl1pPr algn="l">
              <a:defRPr/>
            </a:lvl1pPr>
            <a:lvl2pPr algn="l">
              <a:defRPr/>
            </a:lvl2pPr>
            <a:lvl3pPr algn="l">
              <a:defRPr sz="1900"/>
            </a:lvl3pPr>
            <a:lvl4pPr algn="l">
              <a:defRPr sz="1900"/>
            </a:lvl4pPr>
            <a:lvl5pPr algn="l">
              <a:defRPr sz="19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2" name="タイトル 1"/>
          <p:cNvSpPr>
            <a:spLocks noGrp="1"/>
          </p:cNvSpPr>
          <p:nvPr>
            <p:ph type="title"/>
          </p:nvPr>
        </p:nvSpPr>
        <p:spPr/>
        <p:txBody>
          <a:bodyPr/>
          <a:lstStyle>
            <a:lvl1pPr>
              <a:defRPr>
                <a:solidFill>
                  <a:schemeClr val="tx1"/>
                </a:solidFill>
              </a:defRPr>
            </a:lvl1pPr>
          </a:lstStyle>
          <a:p>
            <a:r>
              <a:rPr lang="ja-JP" altLang="en-US"/>
              <a:t>マスター タイトルの書式設定</a:t>
            </a:r>
            <a:endParaRPr lang="ja-JP" altLang="en-US" dirty="0"/>
          </a:p>
        </p:txBody>
      </p:sp>
      <p:sp>
        <p:nvSpPr>
          <p:cNvPr id="4" name="Rectangle 6"/>
          <p:cNvSpPr>
            <a:spLocks noGrp="1" noChangeArrowheads="1"/>
          </p:cNvSpPr>
          <p:nvPr>
            <p:ph type="dt" sz="half" idx="10"/>
          </p:nvPr>
        </p:nvSpPr>
        <p:spPr>
          <a:xfrm>
            <a:off x="789691" y="6453188"/>
            <a:ext cx="1981200" cy="268287"/>
          </a:xfrm>
          <a:ln/>
        </p:spPr>
        <p:txBody>
          <a:bodyPr/>
          <a:lstStyle>
            <a:lvl1pPr>
              <a:defRPr/>
            </a:lvl1pPr>
          </a:lstStyle>
          <a:p>
            <a:pPr>
              <a:defRPr/>
            </a:pPr>
            <a:r>
              <a:rPr lang="en-US" altLang="ja-JP"/>
              <a:t>2022-4-21</a:t>
            </a:r>
            <a:endParaRPr lang="en-US" altLang="ja-JP" dirty="0"/>
          </a:p>
        </p:txBody>
      </p:sp>
      <p:sp>
        <p:nvSpPr>
          <p:cNvPr id="5" name="Rectangle 7"/>
          <p:cNvSpPr>
            <a:spLocks noGrp="1" noChangeArrowheads="1"/>
          </p:cNvSpPr>
          <p:nvPr>
            <p:ph type="ftr" sz="quarter" idx="11"/>
          </p:nvPr>
        </p:nvSpPr>
        <p:spPr>
          <a:ln/>
        </p:spPr>
        <p:txBody>
          <a:bodyPr/>
          <a:lstStyle>
            <a:lvl1pPr>
              <a:defRPr/>
            </a:lvl1pPr>
          </a:lstStyle>
          <a:p>
            <a:pPr>
              <a:defRPr/>
            </a:pPr>
            <a:r>
              <a:rPr lang="zh-TW" altLang="en-US"/>
              <a:t>精密測定</a:t>
            </a:r>
            <a:r>
              <a:rPr lang="en-US" altLang="zh-TW"/>
              <a:t>01c</a:t>
            </a:r>
            <a:r>
              <a:rPr lang="zh-TW" altLang="en-US"/>
              <a:t>：</a:t>
            </a:r>
            <a:r>
              <a:rPr lang="en-US" altLang="zh-TW"/>
              <a:t>SI</a:t>
            </a:r>
            <a:r>
              <a:rPr lang="zh-TW" altLang="en-US"/>
              <a:t>単位系</a:t>
            </a: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D3E92EC8-8662-4B37-82DF-66149CA97745}" type="slidenum">
              <a:rPr lang="en-US" altLang="ja-JP" smtClean="0"/>
              <a:pPr>
                <a:defRPr/>
              </a:pPr>
              <a:t>‹#›</a:t>
            </a:fld>
            <a:endParaRPr lang="en-US" altLang="ja-JP"/>
          </a:p>
        </p:txBody>
      </p:sp>
    </p:spTree>
    <p:extLst>
      <p:ext uri="{BB962C8B-B14F-4D97-AF65-F5344CB8AC3E}">
        <p14:creationId xmlns:p14="http://schemas.microsoft.com/office/powerpoint/2010/main" val="2750615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CCE186-D7B6-45CC-2EBF-728257E123DB}"/>
              </a:ext>
            </a:extLst>
          </p:cNvPr>
          <p:cNvSpPr>
            <a:spLocks noGrp="1"/>
          </p:cNvSpPr>
          <p:nvPr>
            <p:ph type="title" hasCustomPrompt="1"/>
          </p:nvPr>
        </p:nvSpPr>
        <p:spPr/>
        <p:txBody>
          <a:bodyPr/>
          <a:lstStyle/>
          <a:p>
            <a:r>
              <a:rPr kumimoji="1" lang="ja-JP" altLang="en-US" dirty="0"/>
              <a:t>メモの書式設定</a:t>
            </a:r>
          </a:p>
        </p:txBody>
      </p:sp>
      <p:sp>
        <p:nvSpPr>
          <p:cNvPr id="3" name="日付プレースホルダー 2">
            <a:extLst>
              <a:ext uri="{FF2B5EF4-FFF2-40B4-BE49-F238E27FC236}">
                <a16:creationId xmlns:a16="http://schemas.microsoft.com/office/drawing/2014/main" id="{76C6C751-BF16-3ED9-BAC6-16210223E2EF}"/>
              </a:ext>
            </a:extLst>
          </p:cNvPr>
          <p:cNvSpPr>
            <a:spLocks noGrp="1"/>
          </p:cNvSpPr>
          <p:nvPr>
            <p:ph type="dt" sz="half" idx="10"/>
          </p:nvPr>
        </p:nvSpPr>
        <p:spPr/>
        <p:txBody>
          <a:bodyPr/>
          <a:lstStyle/>
          <a:p>
            <a:pPr>
              <a:defRPr/>
            </a:pPr>
            <a:r>
              <a:rPr lang="en-US" altLang="ja-JP"/>
              <a:t>2022-4-21</a:t>
            </a:r>
          </a:p>
        </p:txBody>
      </p:sp>
      <p:sp>
        <p:nvSpPr>
          <p:cNvPr id="4" name="フッター プレースホルダー 3">
            <a:extLst>
              <a:ext uri="{FF2B5EF4-FFF2-40B4-BE49-F238E27FC236}">
                <a16:creationId xmlns:a16="http://schemas.microsoft.com/office/drawing/2014/main" id="{2F3516FC-CF9C-4B9A-1C60-68E14B14E08C}"/>
              </a:ext>
            </a:extLst>
          </p:cNvPr>
          <p:cNvSpPr>
            <a:spLocks noGrp="1"/>
          </p:cNvSpPr>
          <p:nvPr>
            <p:ph type="ftr" sz="quarter" idx="11"/>
          </p:nvPr>
        </p:nvSpPr>
        <p:spPr/>
        <p:txBody>
          <a:bodyPr/>
          <a:lstStyle/>
          <a:p>
            <a:pPr>
              <a:defRPr/>
            </a:pPr>
            <a:r>
              <a:rPr lang="zh-TW" altLang="en-US"/>
              <a:t>精密測定</a:t>
            </a:r>
            <a:r>
              <a:rPr lang="en-US" altLang="zh-TW"/>
              <a:t>01c</a:t>
            </a:r>
            <a:r>
              <a:rPr lang="zh-TW" altLang="en-US"/>
              <a:t>：</a:t>
            </a:r>
            <a:r>
              <a:rPr lang="en-US" altLang="zh-TW"/>
              <a:t>SI</a:t>
            </a:r>
            <a:r>
              <a:rPr lang="zh-TW" altLang="en-US"/>
              <a:t>単位系</a:t>
            </a:r>
            <a:endParaRPr lang="en-US" altLang="ja-JP"/>
          </a:p>
        </p:txBody>
      </p:sp>
      <p:sp>
        <p:nvSpPr>
          <p:cNvPr id="5" name="スライド番号プレースホルダー 4">
            <a:extLst>
              <a:ext uri="{FF2B5EF4-FFF2-40B4-BE49-F238E27FC236}">
                <a16:creationId xmlns:a16="http://schemas.microsoft.com/office/drawing/2014/main" id="{B36DE3A7-9809-D7A7-8800-10A8F23E3AE2}"/>
              </a:ext>
            </a:extLst>
          </p:cNvPr>
          <p:cNvSpPr>
            <a:spLocks noGrp="1"/>
          </p:cNvSpPr>
          <p:nvPr>
            <p:ph type="sldNum" sz="quarter" idx="12"/>
          </p:nvPr>
        </p:nvSpPr>
        <p:spPr/>
        <p:txBody>
          <a:bodyPr/>
          <a:lstStyle/>
          <a:p>
            <a:pPr>
              <a:defRPr/>
            </a:pPr>
            <a:fld id="{5865B3B1-1970-4CC9-9BA2-D0E8FEB66193}" type="slidenum">
              <a:rPr lang="en-US" altLang="ja-JP" smtClean="0"/>
              <a:pPr>
                <a:defRPr/>
              </a:pPr>
              <a:t>‹#›</a:t>
            </a:fld>
            <a:endParaRPr lang="en-US" altLang="ja-JP"/>
          </a:p>
        </p:txBody>
      </p:sp>
      <p:sp>
        <p:nvSpPr>
          <p:cNvPr id="6" name="コンテンツ プレースホルダ 2">
            <a:extLst>
              <a:ext uri="{FF2B5EF4-FFF2-40B4-BE49-F238E27FC236}">
                <a16:creationId xmlns:a16="http://schemas.microsoft.com/office/drawing/2014/main" id="{A7DD1ACE-9216-8629-A789-6FD562640702}"/>
              </a:ext>
            </a:extLst>
          </p:cNvPr>
          <p:cNvSpPr>
            <a:spLocks noGrp="1"/>
          </p:cNvSpPr>
          <p:nvPr>
            <p:ph idx="1"/>
          </p:nvPr>
        </p:nvSpPr>
        <p:spPr>
          <a:xfrm>
            <a:off x="250825" y="908050"/>
            <a:ext cx="8642350" cy="5400675"/>
          </a:xfrm>
        </p:spPr>
        <p:txBody>
          <a:bodyPr/>
          <a:lstStyle>
            <a:lvl1pPr algn="l">
              <a:defRPr sz="2000"/>
            </a:lvl1pPr>
            <a:lvl2pPr algn="l">
              <a:defRPr sz="1800"/>
            </a:lvl2pPr>
            <a:lvl3pPr algn="l">
              <a:defRPr sz="1600"/>
            </a:lvl3pPr>
            <a:lvl4pPr algn="l">
              <a:defRPr sz="1600"/>
            </a:lvl4pPr>
            <a:lvl5pPr algn="l">
              <a:defRPr sz="16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Tree>
    <p:extLst>
      <p:ext uri="{BB962C8B-B14F-4D97-AF65-F5344CB8AC3E}">
        <p14:creationId xmlns:p14="http://schemas.microsoft.com/office/powerpoint/2010/main" val="3567145709"/>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tx1"/>
                </a:solidFill>
              </a:defRPr>
            </a:lvl1pPr>
          </a:lstStyle>
          <a:p>
            <a:r>
              <a:rPr lang="ja-JP" altLang="en-US"/>
              <a:t>マスター タイトルの書式設定</a:t>
            </a:r>
            <a:endParaRPr lang="ja-JP" altLang="en-US" dirty="0"/>
          </a:p>
        </p:txBody>
      </p:sp>
      <p:sp>
        <p:nvSpPr>
          <p:cNvPr id="4" name="Rectangle 6"/>
          <p:cNvSpPr>
            <a:spLocks noGrp="1" noChangeArrowheads="1"/>
          </p:cNvSpPr>
          <p:nvPr>
            <p:ph type="dt" sz="half" idx="10"/>
          </p:nvPr>
        </p:nvSpPr>
        <p:spPr>
          <a:ln/>
        </p:spPr>
        <p:txBody>
          <a:bodyPr/>
          <a:lstStyle>
            <a:lvl1pPr>
              <a:defRPr/>
            </a:lvl1pPr>
          </a:lstStyle>
          <a:p>
            <a:pPr>
              <a:defRPr/>
            </a:pPr>
            <a:r>
              <a:rPr lang="en-US" altLang="ja-JP"/>
              <a:t>2022-4-21</a:t>
            </a:r>
            <a:endParaRPr lang="en-US" altLang="ja-JP" dirty="0"/>
          </a:p>
        </p:txBody>
      </p:sp>
      <p:sp>
        <p:nvSpPr>
          <p:cNvPr id="5" name="Rectangle 7"/>
          <p:cNvSpPr>
            <a:spLocks noGrp="1" noChangeArrowheads="1"/>
          </p:cNvSpPr>
          <p:nvPr>
            <p:ph type="ftr" sz="quarter" idx="11"/>
          </p:nvPr>
        </p:nvSpPr>
        <p:spPr>
          <a:ln/>
        </p:spPr>
        <p:txBody>
          <a:bodyPr/>
          <a:lstStyle>
            <a:lvl1pPr>
              <a:defRPr/>
            </a:lvl1pPr>
          </a:lstStyle>
          <a:p>
            <a:pPr>
              <a:defRPr/>
            </a:pPr>
            <a:r>
              <a:rPr lang="zh-TW" altLang="en-US"/>
              <a:t>精密測定</a:t>
            </a:r>
            <a:r>
              <a:rPr lang="en-US" altLang="zh-TW"/>
              <a:t>01c</a:t>
            </a:r>
            <a:r>
              <a:rPr lang="zh-TW" altLang="en-US"/>
              <a:t>：</a:t>
            </a:r>
            <a:r>
              <a:rPr lang="en-US" altLang="zh-TW"/>
              <a:t>SI</a:t>
            </a:r>
            <a:r>
              <a:rPr lang="zh-TW" altLang="en-US"/>
              <a:t>単位系</a:t>
            </a:r>
            <a:endParaRPr lang="en-US" altLang="ja-JP" dirty="0"/>
          </a:p>
        </p:txBody>
      </p:sp>
      <p:sp>
        <p:nvSpPr>
          <p:cNvPr id="6" name="Rectangle 8"/>
          <p:cNvSpPr>
            <a:spLocks noGrp="1" noChangeArrowheads="1"/>
          </p:cNvSpPr>
          <p:nvPr>
            <p:ph type="sldNum" sz="quarter" idx="12"/>
          </p:nvPr>
        </p:nvSpPr>
        <p:spPr>
          <a:ln/>
        </p:spPr>
        <p:txBody>
          <a:bodyPr/>
          <a:lstStyle>
            <a:lvl1pPr>
              <a:defRPr/>
            </a:lvl1pPr>
          </a:lstStyle>
          <a:p>
            <a:pPr>
              <a:defRPr/>
            </a:pPr>
            <a:fld id="{FCE247D1-6C77-4811-85A3-AAA87C80F93D}" type="slidenum">
              <a:rPr lang="en-US" altLang="ja-JP" smtClean="0"/>
              <a:pPr>
                <a:defRPr/>
              </a:pPr>
              <a:t>‹#›</a:t>
            </a:fld>
            <a:endParaRPr lang="en-US" altLang="ja-JP"/>
          </a:p>
        </p:txBody>
      </p:sp>
    </p:spTree>
    <p:extLst>
      <p:ext uri="{BB962C8B-B14F-4D97-AF65-F5344CB8AC3E}">
        <p14:creationId xmlns:p14="http://schemas.microsoft.com/office/powerpoint/2010/main" val="11965339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pic>
        <p:nvPicPr>
          <p:cNvPr id="12" name="図 11" descr="アイコン&#10;&#10;自動的に生成された説明">
            <a:extLst>
              <a:ext uri="{FF2B5EF4-FFF2-40B4-BE49-F238E27FC236}">
                <a16:creationId xmlns:a16="http://schemas.microsoft.com/office/drawing/2014/main" id="{62BB5ABD-114F-4DE0-9E02-7D133AD8CFC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4401" y="5748601"/>
            <a:ext cx="1154097" cy="1072823"/>
          </a:xfrm>
          <a:prstGeom prst="rect">
            <a:avLst/>
          </a:prstGeom>
        </p:spPr>
      </p:pic>
      <p:sp>
        <p:nvSpPr>
          <p:cNvPr id="3075" name="Rectangle 3"/>
          <p:cNvSpPr>
            <a:spLocks noGrp="1" noChangeArrowheads="1"/>
          </p:cNvSpPr>
          <p:nvPr>
            <p:ph type="body" idx="1"/>
          </p:nvPr>
        </p:nvSpPr>
        <p:spPr bwMode="auto">
          <a:xfrm>
            <a:off x="250825" y="908050"/>
            <a:ext cx="8642350" cy="54006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247810" name="Rectangle 2"/>
          <p:cNvSpPr>
            <a:spLocks noGrp="1" noChangeArrowheads="1"/>
          </p:cNvSpPr>
          <p:nvPr>
            <p:ph type="title"/>
          </p:nvPr>
        </p:nvSpPr>
        <p:spPr bwMode="auto">
          <a:xfrm>
            <a:off x="179388" y="188913"/>
            <a:ext cx="8713787"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dirty="0"/>
              <a:t>マスタ タイトルの書式設定</a:t>
            </a:r>
          </a:p>
        </p:txBody>
      </p:sp>
      <p:sp>
        <p:nvSpPr>
          <p:cNvPr id="247814" name="Rectangle 6"/>
          <p:cNvSpPr>
            <a:spLocks noGrp="1" noChangeArrowheads="1"/>
          </p:cNvSpPr>
          <p:nvPr>
            <p:ph type="dt" sz="half" idx="2"/>
          </p:nvPr>
        </p:nvSpPr>
        <p:spPr bwMode="auto">
          <a:xfrm>
            <a:off x="1009777" y="6462332"/>
            <a:ext cx="1285367" cy="27679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600">
                <a:latin typeface="+mj-lt"/>
                <a:ea typeface="+mj-ea"/>
                <a:cs typeface="+mn-cs"/>
              </a:defRPr>
            </a:lvl1pPr>
          </a:lstStyle>
          <a:p>
            <a:pPr>
              <a:defRPr/>
            </a:pPr>
            <a:r>
              <a:rPr lang="en-US" altLang="ja-JP"/>
              <a:t>2022-4-21</a:t>
            </a:r>
          </a:p>
        </p:txBody>
      </p:sp>
      <p:sp>
        <p:nvSpPr>
          <p:cNvPr id="247815" name="Rectangle 7"/>
          <p:cNvSpPr>
            <a:spLocks noGrp="1" noChangeArrowheads="1"/>
          </p:cNvSpPr>
          <p:nvPr>
            <p:ph type="ftr" sz="quarter" idx="3"/>
          </p:nvPr>
        </p:nvSpPr>
        <p:spPr bwMode="auto">
          <a:xfrm>
            <a:off x="2411413" y="6453188"/>
            <a:ext cx="4752975"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600">
                <a:latin typeface="+mj-lt"/>
                <a:ea typeface="+mj-ea"/>
                <a:cs typeface="+mn-cs"/>
              </a:defRPr>
            </a:lvl1pPr>
          </a:lstStyle>
          <a:p>
            <a:pPr>
              <a:defRPr/>
            </a:pPr>
            <a:r>
              <a:rPr lang="zh-TW" altLang="en-US"/>
              <a:t>精密測定</a:t>
            </a:r>
            <a:r>
              <a:rPr lang="en-US" altLang="zh-TW"/>
              <a:t>01c</a:t>
            </a:r>
            <a:r>
              <a:rPr lang="zh-TW" altLang="en-US"/>
              <a:t>：</a:t>
            </a:r>
            <a:r>
              <a:rPr lang="en-US" altLang="zh-TW"/>
              <a:t>SI</a:t>
            </a:r>
            <a:r>
              <a:rPr lang="zh-TW" altLang="en-US"/>
              <a:t>単位系</a:t>
            </a:r>
            <a:endParaRPr lang="en-US" altLang="ja-JP"/>
          </a:p>
        </p:txBody>
      </p:sp>
      <p:sp>
        <p:nvSpPr>
          <p:cNvPr id="247816" name="Rectangle 8"/>
          <p:cNvSpPr>
            <a:spLocks noGrp="1" noChangeArrowheads="1"/>
          </p:cNvSpPr>
          <p:nvPr>
            <p:ph type="sldNum" sz="quarter" idx="4"/>
          </p:nvPr>
        </p:nvSpPr>
        <p:spPr bwMode="auto">
          <a:xfrm>
            <a:off x="7380288" y="6453188"/>
            <a:ext cx="1512887"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2000" b="1">
                <a:latin typeface="+mj-lt"/>
                <a:ea typeface="+mj-ea"/>
                <a:cs typeface="+mn-cs"/>
              </a:defRPr>
            </a:lvl1pPr>
          </a:lstStyle>
          <a:p>
            <a:pPr>
              <a:defRPr/>
            </a:pPr>
            <a:fld id="{5865B3B1-1970-4CC9-9BA2-D0E8FEB66193}" type="slidenum">
              <a:rPr lang="en-US" altLang="ja-JP" smtClean="0"/>
              <a:pPr>
                <a:defRPr/>
              </a:pPr>
              <a:t>‹#›</a:t>
            </a:fld>
            <a:endParaRPr lang="en-US" altLang="ja-JP"/>
          </a:p>
        </p:txBody>
      </p:sp>
      <p:sp>
        <p:nvSpPr>
          <p:cNvPr id="9" name="正方形/長方形 8"/>
          <p:cNvSpPr/>
          <p:nvPr/>
        </p:nvSpPr>
        <p:spPr bwMode="auto">
          <a:xfrm>
            <a:off x="981438" y="6375400"/>
            <a:ext cx="7920000" cy="36000"/>
          </a:xfrm>
          <a:prstGeom prst="rect">
            <a:avLst/>
          </a:prstGeom>
          <a:gradFill flip="none" rotWithShape="1">
            <a:gsLst>
              <a:gs pos="68000">
                <a:srgbClr val="FF0000"/>
              </a:gs>
              <a:gs pos="50000">
                <a:srgbClr val="FFFF99"/>
              </a:gs>
            </a:gsLst>
            <a:lin ang="10800000" scaled="1"/>
            <a:tileRect/>
          </a:gradFill>
          <a:ln w="222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w="38100">
                <a:solidFill>
                  <a:srgbClr val="FF0000"/>
                </a:solidFill>
              </a:ln>
              <a:solidFill>
                <a:schemeClr val="tx1"/>
              </a:solidFill>
              <a:effectLst/>
              <a:latin typeface="Arial" charset="0"/>
              <a:ea typeface="ＭＳ ゴシック" pitchFamily="49" charset="-128"/>
              <a:cs typeface="Arial" charset="0"/>
            </a:endParaRPr>
          </a:p>
        </p:txBody>
      </p:sp>
      <p:sp>
        <p:nvSpPr>
          <p:cNvPr id="10" name="AutoShape 7"/>
          <p:cNvSpPr>
            <a:spLocks noChangeArrowheads="1"/>
          </p:cNvSpPr>
          <p:nvPr/>
        </p:nvSpPr>
        <p:spPr bwMode="auto">
          <a:xfrm>
            <a:off x="165100" y="673100"/>
            <a:ext cx="8712200" cy="72000"/>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gradFill flip="none" rotWithShape="1">
            <a:gsLst>
              <a:gs pos="81000">
                <a:srgbClr val="FF0000"/>
              </a:gs>
              <a:gs pos="54000">
                <a:srgbClr val="FFFF99"/>
              </a:gs>
            </a:gsLst>
            <a:lin ang="10800000" scaled="1"/>
            <a:tileRect/>
          </a:gradFill>
          <a:ln w="9525">
            <a:solidFill>
              <a:schemeClr val="accent2"/>
            </a:solidFill>
            <a:round/>
            <a:headEnd/>
            <a:tailEnd/>
          </a:ln>
        </p:spPr>
        <p:txBody>
          <a:bodyPr/>
          <a:lstStyle/>
          <a:p>
            <a:pPr>
              <a:defRPr/>
            </a:pPr>
            <a:endParaRPr kumimoji="0" lang="ja-JP" altLang="ja-JP" sz="2400">
              <a:latin typeface="Times New Roman" pitchFamily="18" charset="0"/>
              <a:ea typeface="ＭＳ Ｐゴシック" charset="-128"/>
              <a:cs typeface="+mn-cs"/>
            </a:endParaRPr>
          </a:p>
        </p:txBody>
      </p:sp>
    </p:spTree>
    <p:extLst>
      <p:ext uri="{BB962C8B-B14F-4D97-AF65-F5344CB8AC3E}">
        <p14:creationId xmlns:p14="http://schemas.microsoft.com/office/powerpoint/2010/main" val="2158109060"/>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Lst>
  <p:hf hdr="0"/>
  <p:txStyles>
    <p:titleStyle>
      <a:lvl1pPr algn="l" rtl="0" eaLnBrk="1" fontAlgn="base" hangingPunct="1">
        <a:spcBef>
          <a:spcPct val="0"/>
        </a:spcBef>
        <a:spcAft>
          <a:spcPct val="0"/>
        </a:spcAft>
        <a:defRPr kumimoji="1" sz="3000" b="1">
          <a:solidFill>
            <a:schemeClr val="tx1"/>
          </a:solidFill>
          <a:effectLst>
            <a:outerShdw blurRad="38100" dist="38100" dir="2700000" algn="tl">
              <a:srgbClr val="C0C0C0"/>
            </a:outerShdw>
          </a:effectLst>
          <a:latin typeface="+mj-lt"/>
          <a:ea typeface="+mj-ea"/>
          <a:cs typeface="+mj-cs"/>
        </a:defRPr>
      </a:lvl1pPr>
      <a:lvl2pPr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2pPr>
      <a:lvl3pPr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3pPr>
      <a:lvl4pPr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4pPr>
      <a:lvl5pPr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5pPr>
      <a:lvl6pPr marL="457200"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6pPr>
      <a:lvl7pPr marL="914400"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7pPr>
      <a:lvl8pPr marL="1371600"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8pPr>
      <a:lvl9pPr marL="1828800" algn="l" rtl="0" eaLnBrk="1" fontAlgn="base" hangingPunct="1">
        <a:spcBef>
          <a:spcPct val="0"/>
        </a:spcBef>
        <a:spcAft>
          <a:spcPct val="0"/>
        </a:spcAft>
        <a:defRPr kumimoji="1" sz="3000" b="1">
          <a:solidFill>
            <a:schemeClr val="tx2"/>
          </a:solidFill>
          <a:effectLst>
            <a:outerShdw blurRad="38100" dist="38100" dir="2700000" algn="tl">
              <a:srgbClr val="C0C0C0"/>
            </a:outerShdw>
          </a:effectLst>
          <a:latin typeface="Arial" charset="0"/>
          <a:ea typeface="ＭＳ ゴシック" pitchFamily="49" charset="-128"/>
        </a:defRPr>
      </a:lvl9pPr>
    </p:titleStyle>
    <p:bodyStyle>
      <a:lvl1pPr marL="469900" indent="-469900" algn="l" rtl="0" eaLnBrk="1" fontAlgn="base" hangingPunct="1">
        <a:spcBef>
          <a:spcPct val="30000"/>
        </a:spcBef>
        <a:spcAft>
          <a:spcPct val="0"/>
        </a:spcAft>
        <a:buClr>
          <a:schemeClr val="accent2"/>
        </a:buClr>
        <a:buFont typeface="Wingdings" pitchFamily="2" charset="2"/>
        <a:buChar char="n"/>
        <a:defRPr kumimoji="1" sz="2200">
          <a:solidFill>
            <a:schemeClr val="tx1"/>
          </a:solidFill>
          <a:latin typeface="+mj-lt"/>
          <a:ea typeface="+mj-ea"/>
          <a:cs typeface="+mn-cs"/>
        </a:defRPr>
      </a:lvl1pPr>
      <a:lvl2pPr marL="908050" indent="-436563" algn="l" rtl="0" eaLnBrk="1" fontAlgn="base" hangingPunct="1">
        <a:spcBef>
          <a:spcPct val="0"/>
        </a:spcBef>
        <a:spcAft>
          <a:spcPct val="0"/>
        </a:spcAft>
        <a:buClr>
          <a:srgbClr val="FFCC00"/>
        </a:buClr>
        <a:buFont typeface="Wingdings" pitchFamily="2" charset="2"/>
        <a:buChar char="n"/>
        <a:defRPr kumimoji="1" sz="2000">
          <a:solidFill>
            <a:srgbClr val="00002A"/>
          </a:solidFill>
          <a:latin typeface="+mj-lt"/>
          <a:ea typeface="+mj-ea"/>
        </a:defRPr>
      </a:lvl2pPr>
      <a:lvl3pPr marL="1304925" indent="-395288" algn="l" rtl="0" eaLnBrk="1" fontAlgn="base" hangingPunct="1">
        <a:spcBef>
          <a:spcPct val="0"/>
        </a:spcBef>
        <a:spcAft>
          <a:spcPct val="0"/>
        </a:spcAft>
        <a:buClr>
          <a:srgbClr val="FF3399"/>
        </a:buClr>
        <a:buFont typeface="Wingdings" pitchFamily="2" charset="2"/>
        <a:buChar char="n"/>
        <a:defRPr kumimoji="1" sz="1900">
          <a:solidFill>
            <a:srgbClr val="00002A"/>
          </a:solidFill>
          <a:latin typeface="+mj-lt"/>
          <a:ea typeface="+mj-ea"/>
        </a:defRPr>
      </a:lvl3pPr>
      <a:lvl4pPr marL="1693863" indent="-387350" algn="l" rtl="0" eaLnBrk="1" fontAlgn="base" hangingPunct="1">
        <a:spcBef>
          <a:spcPct val="0"/>
        </a:spcBef>
        <a:spcAft>
          <a:spcPct val="0"/>
        </a:spcAft>
        <a:buClr>
          <a:schemeClr val="accent2"/>
        </a:buClr>
        <a:buFont typeface="Wingdings" pitchFamily="2" charset="2"/>
        <a:buChar char="n"/>
        <a:defRPr kumimoji="1" sz="1600">
          <a:solidFill>
            <a:srgbClr val="00002A"/>
          </a:solidFill>
          <a:latin typeface="+mj-lt"/>
          <a:ea typeface="+mj-ea"/>
        </a:defRPr>
      </a:lvl4pPr>
      <a:lvl5pPr marL="20939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j-lt"/>
          <a:ea typeface="+mj-ea"/>
        </a:defRPr>
      </a:lvl5pPr>
      <a:lvl6pPr marL="25511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n-lt"/>
          <a:ea typeface="+mn-ea"/>
        </a:defRPr>
      </a:lvl6pPr>
      <a:lvl7pPr marL="30083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n-lt"/>
          <a:ea typeface="+mn-ea"/>
        </a:defRPr>
      </a:lvl7pPr>
      <a:lvl8pPr marL="34655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n-lt"/>
          <a:ea typeface="+mn-ea"/>
        </a:defRPr>
      </a:lvl8pPr>
      <a:lvl9pPr marL="39227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002" name="Rectangle 2"/>
          <p:cNvSpPr>
            <a:spLocks noGrp="1" noChangeArrowheads="1"/>
          </p:cNvSpPr>
          <p:nvPr>
            <p:ph type="ctrTitle"/>
          </p:nvPr>
        </p:nvSpPr>
        <p:spPr/>
        <p:txBody>
          <a:bodyPr/>
          <a:lstStyle/>
          <a:p>
            <a:r>
              <a:rPr lang="ja-JP" altLang="en-US" dirty="0"/>
              <a:t>精密測定</a:t>
            </a:r>
            <a:r>
              <a:rPr lang="en-US" altLang="ja-JP" dirty="0"/>
              <a:t>01c</a:t>
            </a:r>
            <a:br>
              <a:rPr lang="ja-JP" altLang="en-US" dirty="0"/>
            </a:br>
            <a:br>
              <a:rPr lang="ja-JP" altLang="en-US" dirty="0"/>
            </a:br>
            <a:r>
              <a:rPr lang="en-US" altLang="ja-JP" sz="3200" dirty="0"/>
              <a:t>SI</a:t>
            </a:r>
            <a:r>
              <a:rPr lang="ja-JP" altLang="en-US" sz="3200" dirty="0"/>
              <a:t>単位系</a:t>
            </a:r>
            <a:endParaRPr lang="ja-JP" altLang="en-US" dirty="0"/>
          </a:p>
        </p:txBody>
      </p:sp>
      <p:sp>
        <p:nvSpPr>
          <p:cNvPr id="3075" name="Rectangle 3"/>
          <p:cNvSpPr>
            <a:spLocks noGrp="1" noChangeArrowheads="1"/>
          </p:cNvSpPr>
          <p:nvPr>
            <p:ph type="subTitle" idx="1"/>
          </p:nvPr>
        </p:nvSpPr>
        <p:spPr/>
        <p:txBody>
          <a:bodyPr/>
          <a:lstStyle/>
          <a:p>
            <a:r>
              <a:rPr lang="en-US" altLang="ja-JP" dirty="0"/>
              <a:t>2022</a:t>
            </a:r>
            <a:r>
              <a:rPr lang="ja-JP" altLang="en-US" dirty="0"/>
              <a:t>年</a:t>
            </a:r>
            <a:r>
              <a:rPr lang="en-US" altLang="ja-JP" dirty="0"/>
              <a:t>4</a:t>
            </a:r>
            <a:r>
              <a:rPr lang="ja-JP" altLang="en-US" dirty="0"/>
              <a:t>月</a:t>
            </a:r>
            <a:r>
              <a:rPr lang="en-US" altLang="ja-JP" dirty="0"/>
              <a:t>21</a:t>
            </a:r>
            <a:r>
              <a:rPr lang="ja-JP" altLang="en-US" dirty="0"/>
              <a:t>日</a:t>
            </a:r>
            <a:endParaRPr lang="en-US" altLang="ja-JP" dirty="0"/>
          </a:p>
          <a:p>
            <a:r>
              <a:rPr lang="ja-JP" altLang="en-US" dirty="0"/>
              <a:t>高増計測工学研究所</a:t>
            </a:r>
          </a:p>
          <a:p>
            <a:r>
              <a:rPr lang="ja-JP" altLang="en-US" dirty="0"/>
              <a:t>東京大学　名誉教授　高増潔</a:t>
            </a:r>
          </a:p>
          <a:p>
            <a:r>
              <a:rPr lang="en-US" altLang="ja-JP" dirty="0"/>
              <a:t>https://www.takamasu-lab.org/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2" name="Rectangle 3"/>
          <p:cNvSpPr>
            <a:spLocks noGrp="1" noChangeArrowheads="1"/>
          </p:cNvSpPr>
          <p:nvPr>
            <p:ph idx="1"/>
          </p:nvPr>
        </p:nvSpPr>
        <p:spPr/>
        <p:txBody>
          <a:bodyPr/>
          <a:lstStyle/>
          <a:p>
            <a:pPr eaLnBrk="1" hangingPunct="1"/>
            <a:r>
              <a:rPr lang="ja-JP" altLang="en-US" b="1" dirty="0"/>
              <a:t>補助単位</a:t>
            </a:r>
          </a:p>
          <a:p>
            <a:pPr lvl="1" eaLnBrk="1" hangingPunct="1"/>
            <a:r>
              <a:rPr lang="ja-JP" altLang="en-US" dirty="0"/>
              <a:t>平面角　	</a:t>
            </a:r>
            <a:r>
              <a:rPr lang="ja-JP" altLang="en-US" dirty="0">
                <a:latin typeface="+mn-lt"/>
              </a:rPr>
              <a:t>ラジアン　</a:t>
            </a:r>
            <a:r>
              <a:rPr lang="en-US" altLang="ja-JP" dirty="0">
                <a:latin typeface="+mn-lt"/>
              </a:rPr>
              <a:t>rad</a:t>
            </a:r>
          </a:p>
          <a:p>
            <a:pPr lvl="1" eaLnBrk="1" hangingPunct="1"/>
            <a:r>
              <a:rPr lang="ja-JP" altLang="en-US" dirty="0">
                <a:latin typeface="+mn-lt"/>
              </a:rPr>
              <a:t>立体角　	ステラジアン　</a:t>
            </a:r>
            <a:r>
              <a:rPr lang="en-US" altLang="ja-JP" dirty="0" err="1">
                <a:latin typeface="+mn-lt"/>
              </a:rPr>
              <a:t>sr</a:t>
            </a:r>
            <a:endParaRPr lang="en-US" altLang="ja-JP" dirty="0">
              <a:latin typeface="+mn-lt"/>
            </a:endParaRPr>
          </a:p>
          <a:p>
            <a:pPr eaLnBrk="1" hangingPunct="1"/>
            <a:r>
              <a:rPr lang="ja-JP" altLang="en-US" b="1" dirty="0">
                <a:latin typeface="+mn-lt"/>
              </a:rPr>
              <a:t>組立単位の例</a:t>
            </a:r>
          </a:p>
          <a:p>
            <a:pPr lvl="1" eaLnBrk="1" hangingPunct="1"/>
            <a:r>
              <a:rPr lang="ja-JP" altLang="en-US" dirty="0">
                <a:latin typeface="+mn-lt"/>
              </a:rPr>
              <a:t>面積		平方メートル			</a:t>
            </a:r>
            <a:r>
              <a:rPr lang="en-US" altLang="ja-JP" dirty="0">
                <a:latin typeface="+mn-lt"/>
              </a:rPr>
              <a:t>m</a:t>
            </a:r>
            <a:r>
              <a:rPr lang="en-US" altLang="ja-JP" baseline="30000" dirty="0">
                <a:latin typeface="+mn-lt"/>
              </a:rPr>
              <a:t>2</a:t>
            </a:r>
          </a:p>
          <a:p>
            <a:pPr lvl="1" eaLnBrk="1" hangingPunct="1"/>
            <a:r>
              <a:rPr lang="ja-JP" altLang="en-US" dirty="0">
                <a:latin typeface="+mn-lt"/>
              </a:rPr>
              <a:t>電流密度	アンペア毎平方メートル	</a:t>
            </a:r>
            <a:r>
              <a:rPr lang="en-US" altLang="ja-JP" dirty="0">
                <a:latin typeface="+mn-lt"/>
              </a:rPr>
              <a:t>A/m</a:t>
            </a:r>
            <a:r>
              <a:rPr lang="en-US" altLang="ja-JP" baseline="30000" dirty="0">
                <a:latin typeface="+mn-lt"/>
              </a:rPr>
              <a:t>2</a:t>
            </a:r>
            <a:endParaRPr lang="en-US" altLang="ja-JP" dirty="0">
              <a:latin typeface="+mn-lt"/>
            </a:endParaRPr>
          </a:p>
          <a:p>
            <a:pPr lvl="1" eaLnBrk="1" hangingPunct="1"/>
            <a:r>
              <a:rPr lang="ja-JP" altLang="en-US" dirty="0">
                <a:latin typeface="+mn-lt"/>
              </a:rPr>
              <a:t>体積		立方メートル			</a:t>
            </a:r>
            <a:r>
              <a:rPr lang="en-US" altLang="ja-JP" dirty="0">
                <a:latin typeface="+mn-lt"/>
              </a:rPr>
              <a:t>m</a:t>
            </a:r>
            <a:r>
              <a:rPr lang="en-US" altLang="ja-JP" baseline="30000" dirty="0">
                <a:latin typeface="+mn-lt"/>
              </a:rPr>
              <a:t>3</a:t>
            </a:r>
            <a:endParaRPr lang="en-US" altLang="ja-JP" dirty="0">
              <a:latin typeface="+mn-lt"/>
            </a:endParaRPr>
          </a:p>
          <a:p>
            <a:pPr lvl="1" eaLnBrk="1" hangingPunct="1"/>
            <a:r>
              <a:rPr lang="ja-JP" altLang="en-US" dirty="0">
                <a:latin typeface="+mn-lt"/>
              </a:rPr>
              <a:t>磁界の強さ	アンペア毎メートル		</a:t>
            </a:r>
            <a:r>
              <a:rPr lang="en-US" altLang="ja-JP" dirty="0">
                <a:latin typeface="+mn-lt"/>
              </a:rPr>
              <a:t>A/m</a:t>
            </a:r>
          </a:p>
          <a:p>
            <a:pPr lvl="1" eaLnBrk="1" hangingPunct="1"/>
            <a:r>
              <a:rPr lang="ja-JP" altLang="en-US" dirty="0">
                <a:latin typeface="+mn-lt"/>
              </a:rPr>
              <a:t>速度		メートル毎秒			</a:t>
            </a:r>
            <a:r>
              <a:rPr lang="en-US" altLang="ja-JP" dirty="0">
                <a:latin typeface="+mn-lt"/>
              </a:rPr>
              <a:t>m/s</a:t>
            </a:r>
          </a:p>
          <a:p>
            <a:pPr lvl="1" eaLnBrk="1" hangingPunct="1"/>
            <a:r>
              <a:rPr lang="ja-JP" altLang="en-US" dirty="0">
                <a:latin typeface="+mn-lt"/>
              </a:rPr>
              <a:t>濃度		モル毎立方メートル		</a:t>
            </a:r>
            <a:r>
              <a:rPr lang="en-US" altLang="ja-JP" dirty="0">
                <a:latin typeface="+mn-lt"/>
              </a:rPr>
              <a:t>mol/m</a:t>
            </a:r>
            <a:r>
              <a:rPr lang="en-US" altLang="ja-JP" baseline="30000" dirty="0">
                <a:latin typeface="+mn-lt"/>
              </a:rPr>
              <a:t>3</a:t>
            </a:r>
            <a:endParaRPr lang="en-US" altLang="ja-JP" dirty="0">
              <a:latin typeface="+mn-lt"/>
            </a:endParaRPr>
          </a:p>
          <a:p>
            <a:pPr lvl="1" eaLnBrk="1" hangingPunct="1"/>
            <a:r>
              <a:rPr lang="ja-JP" altLang="en-US" dirty="0">
                <a:latin typeface="+mn-lt"/>
              </a:rPr>
              <a:t>加速度		メートル毎秒毎秒		</a:t>
            </a:r>
            <a:r>
              <a:rPr lang="en-US" altLang="ja-JP" dirty="0">
                <a:latin typeface="+mn-lt"/>
              </a:rPr>
              <a:t>m/s</a:t>
            </a:r>
            <a:r>
              <a:rPr lang="en-US" altLang="ja-JP" baseline="30000" dirty="0">
                <a:latin typeface="+mn-lt"/>
              </a:rPr>
              <a:t>2</a:t>
            </a:r>
            <a:endParaRPr lang="en-US" altLang="ja-JP" dirty="0">
              <a:latin typeface="+mn-lt"/>
            </a:endParaRPr>
          </a:p>
          <a:p>
            <a:pPr lvl="1" eaLnBrk="1" hangingPunct="1"/>
            <a:r>
              <a:rPr lang="ja-JP" altLang="en-US" dirty="0">
                <a:latin typeface="+mn-lt"/>
              </a:rPr>
              <a:t>密度		キログラム毎立方メートル	</a:t>
            </a:r>
            <a:r>
              <a:rPr lang="en-US" altLang="ja-JP" dirty="0">
                <a:latin typeface="+mn-lt"/>
              </a:rPr>
              <a:t>kg/m</a:t>
            </a:r>
            <a:r>
              <a:rPr lang="en-US" altLang="ja-JP" baseline="30000" dirty="0">
                <a:latin typeface="+mn-lt"/>
              </a:rPr>
              <a:t>3</a:t>
            </a:r>
            <a:endParaRPr lang="en-US" altLang="ja-JP" dirty="0">
              <a:latin typeface="+mn-lt"/>
            </a:endParaRPr>
          </a:p>
        </p:txBody>
      </p:sp>
      <p:sp>
        <p:nvSpPr>
          <p:cNvPr id="784386" name="Rectangle 2"/>
          <p:cNvSpPr>
            <a:spLocks noGrp="1" noChangeArrowheads="1"/>
          </p:cNvSpPr>
          <p:nvPr>
            <p:ph type="title"/>
          </p:nvPr>
        </p:nvSpPr>
        <p:spPr/>
        <p:txBody>
          <a:bodyPr/>
          <a:lstStyle/>
          <a:p>
            <a:pPr eaLnBrk="1" hangingPunct="1">
              <a:defRPr/>
            </a:pPr>
            <a:r>
              <a:rPr lang="en-US" altLang="ja-JP"/>
              <a:t>SI</a:t>
            </a:r>
            <a:r>
              <a:rPr lang="ja-JP" altLang="en-US"/>
              <a:t>単位系の補助単位と組立単位</a:t>
            </a:r>
          </a:p>
        </p:txBody>
      </p:sp>
      <p:sp>
        <p:nvSpPr>
          <p:cNvPr id="4" name="日付プレースホルダ 3"/>
          <p:cNvSpPr>
            <a:spLocks noGrp="1"/>
          </p:cNvSpPr>
          <p:nvPr>
            <p:ph type="dt" sz="half" idx="10"/>
          </p:nvPr>
        </p:nvSpPr>
        <p:spPr>
          <a:xfrm>
            <a:off x="789691" y="6453188"/>
            <a:ext cx="1981200" cy="268287"/>
          </a:xfrm>
        </p:spPr>
        <p:txBody>
          <a:bodyPr/>
          <a:lstStyle/>
          <a:p>
            <a:pPr>
              <a:defRPr/>
            </a:pPr>
            <a:r>
              <a:rPr lang="en-US" altLang="ja-JP"/>
              <a:t>2022-4-21</a:t>
            </a:r>
          </a:p>
        </p:txBody>
      </p:sp>
      <p:sp>
        <p:nvSpPr>
          <p:cNvPr id="5" name="フッター プレースホルダ 4"/>
          <p:cNvSpPr>
            <a:spLocks noGrp="1"/>
          </p:cNvSpPr>
          <p:nvPr>
            <p:ph type="ftr" sz="quarter" idx="11"/>
          </p:nvPr>
        </p:nvSpPr>
        <p:spPr/>
        <p:txBody>
          <a:bodyPr/>
          <a:lstStyle/>
          <a:p>
            <a:pPr>
              <a:defRPr/>
            </a:pPr>
            <a:r>
              <a:rPr lang="zh-TW" altLang="en-US"/>
              <a:t>精密測定</a:t>
            </a:r>
            <a:r>
              <a:rPr lang="en-US" altLang="zh-TW"/>
              <a:t>01c</a:t>
            </a:r>
            <a:r>
              <a:rPr lang="zh-TW" altLang="en-US"/>
              <a:t>：</a:t>
            </a:r>
            <a:r>
              <a:rPr lang="en-US" altLang="zh-TW"/>
              <a:t>SI</a:t>
            </a:r>
            <a:r>
              <a:rPr lang="zh-TW" altLang="en-US"/>
              <a:t>単位系</a:t>
            </a:r>
            <a:endParaRPr lang="en-US" altLang="ja-JP"/>
          </a:p>
        </p:txBody>
      </p:sp>
      <p:sp>
        <p:nvSpPr>
          <p:cNvPr id="6" name="スライド番号プレースホルダ 5"/>
          <p:cNvSpPr>
            <a:spLocks noGrp="1"/>
          </p:cNvSpPr>
          <p:nvPr>
            <p:ph type="sldNum" sz="quarter" idx="12"/>
          </p:nvPr>
        </p:nvSpPr>
        <p:spPr/>
        <p:txBody>
          <a:bodyPr/>
          <a:lstStyle/>
          <a:p>
            <a:pPr>
              <a:defRPr/>
            </a:pPr>
            <a:fld id="{A1C080E6-AB09-48F1-9DE8-E936C6DC7C6C}" type="slidenum">
              <a:rPr lang="en-US" altLang="ja-JP"/>
              <a:pPr>
                <a:defRPr/>
              </a:pPr>
              <a:t>10</a:t>
            </a:fld>
            <a:endParaRPr lang="en-US" altLang="ja-JP"/>
          </a:p>
        </p:txBody>
      </p:sp>
    </p:spTree>
    <p:extLst>
      <p:ext uri="{BB962C8B-B14F-4D97-AF65-F5344CB8AC3E}">
        <p14:creationId xmlns:p14="http://schemas.microsoft.com/office/powerpoint/2010/main" val="380355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6" name="Rectangle 3"/>
          <p:cNvSpPr>
            <a:spLocks noGrp="1" noChangeArrowheads="1"/>
          </p:cNvSpPr>
          <p:nvPr>
            <p:ph idx="1"/>
          </p:nvPr>
        </p:nvSpPr>
        <p:spPr/>
        <p:txBody>
          <a:bodyPr/>
          <a:lstStyle/>
          <a:p>
            <a:pPr eaLnBrk="1" hangingPunct="1"/>
            <a:r>
              <a:rPr lang="ja-JP" altLang="en-US" b="1" dirty="0"/>
              <a:t>固有の名称を持つ組立単位（基本単位で表現できる）</a:t>
            </a:r>
          </a:p>
          <a:p>
            <a:pPr lvl="1" eaLnBrk="1" hangingPunct="1"/>
            <a:r>
              <a:rPr lang="ja-JP" altLang="en-US" dirty="0"/>
              <a:t>周波数</a:t>
            </a:r>
            <a:r>
              <a:rPr lang="ja-JP" altLang="en-US" dirty="0">
                <a:latin typeface="+mn-lt"/>
              </a:rPr>
              <a:t>		　ヘルツ　</a:t>
            </a:r>
            <a:r>
              <a:rPr lang="en-US" altLang="ja-JP" dirty="0">
                <a:latin typeface="+mn-lt"/>
              </a:rPr>
              <a:t>Hz		Hz = 1/s</a:t>
            </a:r>
          </a:p>
          <a:p>
            <a:pPr lvl="1" eaLnBrk="1" hangingPunct="1"/>
            <a:r>
              <a:rPr lang="ja-JP" altLang="en-US" dirty="0">
                <a:latin typeface="+mn-lt"/>
              </a:rPr>
              <a:t>力		　ニュートン　</a:t>
            </a:r>
            <a:r>
              <a:rPr lang="en-US" altLang="ja-JP" dirty="0">
                <a:latin typeface="+mn-lt"/>
              </a:rPr>
              <a:t>N	N = </a:t>
            </a:r>
            <a:r>
              <a:rPr lang="en-US" altLang="ja-JP" dirty="0" err="1">
                <a:latin typeface="+mn-lt"/>
              </a:rPr>
              <a:t>kg∙m</a:t>
            </a:r>
            <a:r>
              <a:rPr lang="en-US" altLang="ja-JP" dirty="0">
                <a:latin typeface="+mn-lt"/>
              </a:rPr>
              <a:t>/s</a:t>
            </a:r>
            <a:r>
              <a:rPr lang="en-US" altLang="ja-JP" baseline="30000" dirty="0">
                <a:latin typeface="+mn-lt"/>
              </a:rPr>
              <a:t>2</a:t>
            </a:r>
          </a:p>
          <a:p>
            <a:pPr lvl="1" eaLnBrk="1" hangingPunct="1"/>
            <a:r>
              <a:rPr lang="ja-JP" altLang="en-US" dirty="0">
                <a:latin typeface="+mn-lt"/>
              </a:rPr>
              <a:t>圧力・応力	　パスカル　</a:t>
            </a:r>
            <a:r>
              <a:rPr lang="en-US" altLang="ja-JP" dirty="0">
                <a:latin typeface="+mn-lt"/>
              </a:rPr>
              <a:t>Pa		Pa = N/m</a:t>
            </a:r>
            <a:r>
              <a:rPr lang="en-US" altLang="ja-JP" baseline="30000" dirty="0">
                <a:latin typeface="+mn-lt"/>
              </a:rPr>
              <a:t>2</a:t>
            </a:r>
            <a:r>
              <a:rPr lang="en-US" altLang="ja-JP" dirty="0">
                <a:latin typeface="+mn-lt"/>
              </a:rPr>
              <a:t> = kg/(m∙s</a:t>
            </a:r>
            <a:r>
              <a:rPr lang="en-US" altLang="ja-JP" baseline="30000" dirty="0">
                <a:latin typeface="+mn-lt"/>
              </a:rPr>
              <a:t>2</a:t>
            </a:r>
            <a:r>
              <a:rPr lang="en-US" altLang="ja-JP" dirty="0">
                <a:latin typeface="+mn-lt"/>
              </a:rPr>
              <a:t>)</a:t>
            </a:r>
          </a:p>
          <a:p>
            <a:pPr lvl="1" eaLnBrk="1" hangingPunct="1"/>
            <a:r>
              <a:rPr lang="ja-JP" altLang="en-US" dirty="0">
                <a:latin typeface="+mn-lt"/>
              </a:rPr>
              <a:t>エネルギー・	　ジュール　</a:t>
            </a:r>
            <a:r>
              <a:rPr lang="en-US" altLang="ja-JP" dirty="0">
                <a:latin typeface="+mn-lt"/>
              </a:rPr>
              <a:t>J		J = </a:t>
            </a:r>
            <a:r>
              <a:rPr lang="en-US" altLang="ja-JP" dirty="0" err="1">
                <a:latin typeface="+mn-lt"/>
              </a:rPr>
              <a:t>N∙m</a:t>
            </a:r>
            <a:r>
              <a:rPr lang="en-US" altLang="ja-JP" dirty="0">
                <a:latin typeface="+mn-lt"/>
              </a:rPr>
              <a:t> = kg∙m</a:t>
            </a:r>
            <a:r>
              <a:rPr lang="en-US" altLang="ja-JP" baseline="30000" dirty="0">
                <a:latin typeface="+mn-lt"/>
              </a:rPr>
              <a:t>2</a:t>
            </a:r>
            <a:r>
              <a:rPr lang="en-US" altLang="ja-JP" dirty="0">
                <a:latin typeface="+mn-lt"/>
              </a:rPr>
              <a:t>/s</a:t>
            </a:r>
            <a:r>
              <a:rPr lang="en-US" altLang="ja-JP" baseline="30000" dirty="0">
                <a:latin typeface="+mn-lt"/>
              </a:rPr>
              <a:t>2</a:t>
            </a:r>
            <a:br>
              <a:rPr lang="en-US" altLang="ja-JP" dirty="0">
                <a:latin typeface="+mn-lt"/>
              </a:rPr>
            </a:br>
            <a:r>
              <a:rPr lang="ja-JP" altLang="en-US" dirty="0">
                <a:latin typeface="+mn-lt"/>
              </a:rPr>
              <a:t>仕事・熱量</a:t>
            </a:r>
          </a:p>
          <a:p>
            <a:pPr lvl="1" eaLnBrk="1" hangingPunct="1"/>
            <a:r>
              <a:rPr lang="ja-JP" altLang="en-US" dirty="0">
                <a:latin typeface="+mn-lt"/>
              </a:rPr>
              <a:t>仕事率・工率・	　ワット　</a:t>
            </a:r>
            <a:r>
              <a:rPr lang="en-US" altLang="ja-JP" dirty="0">
                <a:latin typeface="+mn-lt"/>
              </a:rPr>
              <a:t>W		W = J/s = kg∙m</a:t>
            </a:r>
            <a:r>
              <a:rPr lang="en-US" altLang="ja-JP" baseline="30000" dirty="0">
                <a:latin typeface="+mn-lt"/>
              </a:rPr>
              <a:t>2</a:t>
            </a:r>
            <a:r>
              <a:rPr lang="en-US" altLang="ja-JP" dirty="0">
                <a:latin typeface="+mn-lt"/>
              </a:rPr>
              <a:t>/s</a:t>
            </a:r>
            <a:r>
              <a:rPr lang="en-US" altLang="ja-JP" baseline="30000" dirty="0">
                <a:latin typeface="+mn-lt"/>
              </a:rPr>
              <a:t>3</a:t>
            </a:r>
            <a:br>
              <a:rPr lang="en-US" altLang="ja-JP" dirty="0">
                <a:latin typeface="+mn-lt"/>
              </a:rPr>
            </a:br>
            <a:r>
              <a:rPr lang="ja-JP" altLang="en-US" dirty="0">
                <a:latin typeface="+mn-lt"/>
              </a:rPr>
              <a:t>動力・電力</a:t>
            </a:r>
          </a:p>
          <a:p>
            <a:pPr lvl="1" eaLnBrk="1" hangingPunct="1"/>
            <a:r>
              <a:rPr lang="ja-JP" altLang="en-US" dirty="0">
                <a:latin typeface="+mn-lt"/>
              </a:rPr>
              <a:t>電荷・電気量	　クーロン　</a:t>
            </a:r>
            <a:r>
              <a:rPr lang="en-US" altLang="ja-JP" dirty="0">
                <a:latin typeface="+mn-lt"/>
              </a:rPr>
              <a:t>C		C = A∙s</a:t>
            </a:r>
          </a:p>
          <a:p>
            <a:pPr lvl="1" eaLnBrk="1" hangingPunct="1"/>
            <a:r>
              <a:rPr lang="ja-JP" altLang="en-US" dirty="0">
                <a:latin typeface="+mn-lt"/>
              </a:rPr>
              <a:t>電位・電位差・	　ボルト　</a:t>
            </a:r>
            <a:r>
              <a:rPr lang="en-US" altLang="ja-JP" dirty="0">
                <a:latin typeface="+mn-lt"/>
              </a:rPr>
              <a:t>V		V = J/C = kg∙m</a:t>
            </a:r>
            <a:r>
              <a:rPr lang="en-US" altLang="ja-JP" baseline="30000" dirty="0">
                <a:latin typeface="+mn-lt"/>
              </a:rPr>
              <a:t>2</a:t>
            </a:r>
            <a:r>
              <a:rPr lang="en-US" altLang="ja-JP" dirty="0">
                <a:latin typeface="+mn-lt"/>
              </a:rPr>
              <a:t>/(A∙s</a:t>
            </a:r>
            <a:r>
              <a:rPr lang="en-US" altLang="ja-JP" baseline="30000" dirty="0">
                <a:latin typeface="+mn-lt"/>
              </a:rPr>
              <a:t>3</a:t>
            </a:r>
            <a:r>
              <a:rPr lang="en-US" altLang="ja-JP" dirty="0">
                <a:latin typeface="+mn-lt"/>
              </a:rPr>
              <a:t>)</a:t>
            </a:r>
            <a:br>
              <a:rPr lang="en-US" altLang="ja-JP" dirty="0">
                <a:latin typeface="+mn-lt"/>
              </a:rPr>
            </a:br>
            <a:r>
              <a:rPr lang="ja-JP" altLang="en-US" dirty="0">
                <a:latin typeface="+mn-lt"/>
              </a:rPr>
              <a:t>電圧・超電力</a:t>
            </a:r>
          </a:p>
          <a:p>
            <a:pPr lvl="1" eaLnBrk="1" hangingPunct="1"/>
            <a:r>
              <a:rPr lang="ja-JP" altLang="en-US" dirty="0">
                <a:latin typeface="+mn-lt"/>
              </a:rPr>
              <a:t>静電容量・	　ファラド　</a:t>
            </a:r>
            <a:r>
              <a:rPr lang="en-US" altLang="ja-JP" dirty="0">
                <a:latin typeface="+mn-lt"/>
              </a:rPr>
              <a:t>F		F = C/V = A</a:t>
            </a:r>
            <a:r>
              <a:rPr lang="en-US" altLang="ja-JP" baseline="30000" dirty="0">
                <a:latin typeface="+mn-lt"/>
              </a:rPr>
              <a:t>2</a:t>
            </a:r>
            <a:r>
              <a:rPr lang="en-US" altLang="ja-JP" dirty="0">
                <a:latin typeface="+mn-lt"/>
              </a:rPr>
              <a:t>∙s</a:t>
            </a:r>
            <a:r>
              <a:rPr lang="en-US" altLang="ja-JP" baseline="30000" dirty="0">
                <a:latin typeface="+mn-lt"/>
              </a:rPr>
              <a:t>4</a:t>
            </a:r>
            <a:r>
              <a:rPr lang="en-US" altLang="ja-JP" dirty="0">
                <a:latin typeface="+mn-lt"/>
              </a:rPr>
              <a:t>/(kg∙m</a:t>
            </a:r>
            <a:r>
              <a:rPr lang="en-US" altLang="ja-JP" baseline="30000" dirty="0">
                <a:latin typeface="+mn-lt"/>
              </a:rPr>
              <a:t>2</a:t>
            </a:r>
            <a:r>
              <a:rPr lang="en-US" altLang="ja-JP" dirty="0">
                <a:latin typeface="+mn-lt"/>
              </a:rPr>
              <a:t>)</a:t>
            </a:r>
            <a:br>
              <a:rPr lang="en-US" altLang="ja-JP" dirty="0">
                <a:latin typeface="+mn-lt"/>
              </a:rPr>
            </a:br>
            <a:r>
              <a:rPr lang="ja-JP" altLang="en-US" dirty="0">
                <a:latin typeface="+mn-lt"/>
              </a:rPr>
              <a:t>キャパシタンス</a:t>
            </a:r>
          </a:p>
          <a:p>
            <a:pPr lvl="1" eaLnBrk="1" hangingPunct="1"/>
            <a:r>
              <a:rPr lang="ja-JP" altLang="en-US" dirty="0">
                <a:latin typeface="+mn-lt"/>
              </a:rPr>
              <a:t>抵抗		　オーム　</a:t>
            </a:r>
            <a:r>
              <a:rPr lang="en-US" altLang="ja-JP" dirty="0">
                <a:latin typeface="+mn-lt"/>
              </a:rPr>
              <a:t>Ω		Ω = V/A = kg∙m</a:t>
            </a:r>
            <a:r>
              <a:rPr lang="en-US" altLang="ja-JP" baseline="30000" dirty="0">
                <a:latin typeface="+mn-lt"/>
              </a:rPr>
              <a:t>2</a:t>
            </a:r>
            <a:r>
              <a:rPr lang="en-US" altLang="ja-JP" dirty="0">
                <a:latin typeface="+mn-lt"/>
              </a:rPr>
              <a:t>/(A</a:t>
            </a:r>
            <a:r>
              <a:rPr lang="en-US" altLang="ja-JP" baseline="30000" dirty="0">
                <a:latin typeface="+mn-lt"/>
              </a:rPr>
              <a:t>2</a:t>
            </a:r>
            <a:r>
              <a:rPr lang="en-US" altLang="ja-JP" dirty="0">
                <a:latin typeface="+mn-lt"/>
              </a:rPr>
              <a:t>∙s</a:t>
            </a:r>
            <a:r>
              <a:rPr lang="en-US" altLang="ja-JP" baseline="30000" dirty="0">
                <a:latin typeface="+mn-lt"/>
              </a:rPr>
              <a:t>3</a:t>
            </a:r>
            <a:r>
              <a:rPr lang="en-US" altLang="ja-JP" dirty="0">
                <a:latin typeface="+mn-lt"/>
              </a:rPr>
              <a:t>)</a:t>
            </a:r>
          </a:p>
          <a:p>
            <a:pPr lvl="1" eaLnBrk="1" hangingPunct="1"/>
            <a:r>
              <a:rPr lang="ja-JP" altLang="en-US" dirty="0">
                <a:latin typeface="+mn-lt"/>
              </a:rPr>
              <a:t>磁束		　ウェーバ　</a:t>
            </a:r>
            <a:r>
              <a:rPr lang="en-US" altLang="ja-JP" dirty="0">
                <a:latin typeface="+mn-lt"/>
              </a:rPr>
              <a:t>Wb	Wb = V∙s = kg∙m</a:t>
            </a:r>
            <a:r>
              <a:rPr lang="en-US" altLang="ja-JP" baseline="30000" dirty="0">
                <a:latin typeface="+mn-lt"/>
              </a:rPr>
              <a:t>2</a:t>
            </a:r>
            <a:r>
              <a:rPr lang="en-US" altLang="ja-JP" dirty="0">
                <a:latin typeface="+mn-lt"/>
              </a:rPr>
              <a:t>/(A∙s</a:t>
            </a:r>
            <a:r>
              <a:rPr lang="en-US" altLang="ja-JP" baseline="30000" dirty="0">
                <a:latin typeface="+mn-lt"/>
              </a:rPr>
              <a:t>2</a:t>
            </a:r>
            <a:r>
              <a:rPr lang="en-US" altLang="ja-JP" dirty="0">
                <a:latin typeface="+mn-lt"/>
              </a:rPr>
              <a:t>)</a:t>
            </a:r>
          </a:p>
          <a:p>
            <a:pPr lvl="1" eaLnBrk="1" hangingPunct="1"/>
            <a:r>
              <a:rPr lang="ja-JP" altLang="en-US" dirty="0">
                <a:latin typeface="+mn-lt"/>
              </a:rPr>
              <a:t>セルシウス温度	　セルシウス度　</a:t>
            </a:r>
            <a:r>
              <a:rPr lang="en-US" altLang="ja-JP" dirty="0">
                <a:latin typeface="+mn-lt"/>
              </a:rPr>
              <a:t>ºC	 ºC =</a:t>
            </a:r>
            <a:r>
              <a:rPr lang="ja-JP" altLang="en-US" dirty="0">
                <a:latin typeface="+mn-lt"/>
              </a:rPr>
              <a:t> </a:t>
            </a:r>
            <a:r>
              <a:rPr lang="en-US" altLang="ja-JP" dirty="0">
                <a:latin typeface="+mn-lt"/>
              </a:rPr>
              <a:t>K + 273.15</a:t>
            </a:r>
          </a:p>
        </p:txBody>
      </p:sp>
      <p:sp>
        <p:nvSpPr>
          <p:cNvPr id="785410" name="Rectangle 2"/>
          <p:cNvSpPr>
            <a:spLocks noGrp="1" noChangeArrowheads="1"/>
          </p:cNvSpPr>
          <p:nvPr>
            <p:ph type="title"/>
          </p:nvPr>
        </p:nvSpPr>
        <p:spPr/>
        <p:txBody>
          <a:bodyPr/>
          <a:lstStyle/>
          <a:p>
            <a:pPr eaLnBrk="1" hangingPunct="1">
              <a:defRPr/>
            </a:pPr>
            <a:r>
              <a:rPr lang="ja-JP" altLang="en-US"/>
              <a:t>固有の名称を持つ組立単位</a:t>
            </a:r>
          </a:p>
        </p:txBody>
      </p:sp>
      <p:sp>
        <p:nvSpPr>
          <p:cNvPr id="4" name="日付プレースホルダ 3"/>
          <p:cNvSpPr>
            <a:spLocks noGrp="1"/>
          </p:cNvSpPr>
          <p:nvPr>
            <p:ph type="dt" sz="half" idx="10"/>
          </p:nvPr>
        </p:nvSpPr>
        <p:spPr>
          <a:xfrm>
            <a:off x="789691" y="6453188"/>
            <a:ext cx="1981200" cy="268287"/>
          </a:xfrm>
        </p:spPr>
        <p:txBody>
          <a:bodyPr/>
          <a:lstStyle/>
          <a:p>
            <a:pPr>
              <a:defRPr/>
            </a:pPr>
            <a:r>
              <a:rPr lang="en-US" altLang="ja-JP"/>
              <a:t>2022-4-21</a:t>
            </a:r>
          </a:p>
        </p:txBody>
      </p:sp>
      <p:sp>
        <p:nvSpPr>
          <p:cNvPr id="5" name="フッター プレースホルダ 4"/>
          <p:cNvSpPr>
            <a:spLocks noGrp="1"/>
          </p:cNvSpPr>
          <p:nvPr>
            <p:ph type="ftr" sz="quarter" idx="11"/>
          </p:nvPr>
        </p:nvSpPr>
        <p:spPr/>
        <p:txBody>
          <a:bodyPr/>
          <a:lstStyle/>
          <a:p>
            <a:pPr>
              <a:defRPr/>
            </a:pPr>
            <a:r>
              <a:rPr lang="zh-TW" altLang="en-US"/>
              <a:t>精密測定</a:t>
            </a:r>
            <a:r>
              <a:rPr lang="en-US" altLang="zh-TW"/>
              <a:t>01c</a:t>
            </a:r>
            <a:r>
              <a:rPr lang="zh-TW" altLang="en-US"/>
              <a:t>：</a:t>
            </a:r>
            <a:r>
              <a:rPr lang="en-US" altLang="zh-TW"/>
              <a:t>SI</a:t>
            </a:r>
            <a:r>
              <a:rPr lang="zh-TW" altLang="en-US"/>
              <a:t>単位系</a:t>
            </a:r>
            <a:endParaRPr lang="en-US" altLang="ja-JP"/>
          </a:p>
        </p:txBody>
      </p:sp>
      <p:sp>
        <p:nvSpPr>
          <p:cNvPr id="6" name="スライド番号プレースホルダ 5"/>
          <p:cNvSpPr>
            <a:spLocks noGrp="1"/>
          </p:cNvSpPr>
          <p:nvPr>
            <p:ph type="sldNum" sz="quarter" idx="12"/>
          </p:nvPr>
        </p:nvSpPr>
        <p:spPr/>
        <p:txBody>
          <a:bodyPr/>
          <a:lstStyle/>
          <a:p>
            <a:pPr>
              <a:defRPr/>
            </a:pPr>
            <a:fld id="{5B13E75F-971A-4C56-8621-A2764EEC5983}" type="slidenum">
              <a:rPr lang="en-US" altLang="ja-JP"/>
              <a:pPr>
                <a:defRPr/>
              </a:pPr>
              <a:t>11</a:t>
            </a:fld>
            <a:endParaRPr lang="en-US" altLang="ja-JP"/>
          </a:p>
        </p:txBody>
      </p:sp>
    </p:spTree>
    <p:extLst>
      <p:ext uri="{BB962C8B-B14F-4D97-AF65-F5344CB8AC3E}">
        <p14:creationId xmlns:p14="http://schemas.microsoft.com/office/powerpoint/2010/main" val="2559167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2042" name="Rectangle 186"/>
          <p:cNvSpPr>
            <a:spLocks noGrp="1" noChangeArrowheads="1"/>
          </p:cNvSpPr>
          <p:nvPr>
            <p:ph type="title"/>
          </p:nvPr>
        </p:nvSpPr>
        <p:spPr/>
        <p:txBody>
          <a:bodyPr/>
          <a:lstStyle/>
          <a:p>
            <a:r>
              <a:rPr lang="ja-JP" altLang="en-US" dirty="0"/>
              <a:t>長さと接頭語，長さの例</a:t>
            </a:r>
          </a:p>
        </p:txBody>
      </p:sp>
      <p:sp>
        <p:nvSpPr>
          <p:cNvPr id="188" name="日付プレースホルダ 3"/>
          <p:cNvSpPr>
            <a:spLocks noGrp="1"/>
          </p:cNvSpPr>
          <p:nvPr>
            <p:ph type="dt" sz="half" idx="10"/>
          </p:nvPr>
        </p:nvSpPr>
        <p:spPr/>
        <p:txBody>
          <a:bodyPr/>
          <a:lstStyle/>
          <a:p>
            <a:r>
              <a:rPr lang="en-US" altLang="ja-JP"/>
              <a:t>2022-4-21</a:t>
            </a:r>
          </a:p>
        </p:txBody>
      </p:sp>
      <p:sp>
        <p:nvSpPr>
          <p:cNvPr id="189" name="フッター プレースホルダ 4"/>
          <p:cNvSpPr>
            <a:spLocks noGrp="1"/>
          </p:cNvSpPr>
          <p:nvPr>
            <p:ph type="ftr" sz="quarter" idx="11"/>
          </p:nvPr>
        </p:nvSpPr>
        <p:spPr/>
        <p:txBody>
          <a:bodyPr/>
          <a:lstStyle/>
          <a:p>
            <a:r>
              <a:rPr lang="zh-TW" altLang="en-US"/>
              <a:t>精密測定</a:t>
            </a:r>
            <a:r>
              <a:rPr lang="en-US" altLang="zh-TW"/>
              <a:t>01c</a:t>
            </a:r>
            <a:r>
              <a:rPr lang="zh-TW" altLang="en-US"/>
              <a:t>：</a:t>
            </a:r>
            <a:r>
              <a:rPr lang="en-US" altLang="zh-TW"/>
              <a:t>SI</a:t>
            </a:r>
            <a:r>
              <a:rPr lang="zh-TW" altLang="en-US"/>
              <a:t>単位系</a:t>
            </a:r>
            <a:endParaRPr lang="en-US" altLang="ja-JP"/>
          </a:p>
        </p:txBody>
      </p:sp>
      <p:sp>
        <p:nvSpPr>
          <p:cNvPr id="190" name="スライド番号プレースホルダ 5"/>
          <p:cNvSpPr>
            <a:spLocks noGrp="1"/>
          </p:cNvSpPr>
          <p:nvPr>
            <p:ph type="sldNum" sz="quarter" idx="12"/>
          </p:nvPr>
        </p:nvSpPr>
        <p:spPr/>
        <p:txBody>
          <a:bodyPr/>
          <a:lstStyle/>
          <a:p>
            <a:fld id="{DAF79B7E-64B3-420E-AC2F-AB397CC303B6}" type="slidenum">
              <a:rPr lang="en-US" altLang="ja-JP"/>
              <a:pPr/>
              <a:t>12</a:t>
            </a:fld>
            <a:endParaRPr lang="en-US" altLang="ja-JP"/>
          </a:p>
        </p:txBody>
      </p:sp>
      <p:sp>
        <p:nvSpPr>
          <p:cNvPr id="17415" name="Rectangle 185"/>
          <p:cNvSpPr>
            <a:spLocks noChangeArrowheads="1"/>
          </p:cNvSpPr>
          <p:nvPr/>
        </p:nvSpPr>
        <p:spPr bwMode="auto">
          <a:xfrm>
            <a:off x="4587875" y="1223963"/>
            <a:ext cx="3929063" cy="0"/>
          </a:xfrm>
          <a:prstGeom prst="rect">
            <a:avLst/>
          </a:prstGeom>
          <a:noFill/>
          <a:ln w="9525">
            <a:noFill/>
            <a:miter lim="800000"/>
            <a:headEnd/>
            <a:tailEnd/>
          </a:ln>
        </p:spPr>
        <p:txBody>
          <a:bodyPr>
            <a:spAutoFit/>
          </a:bodyPr>
          <a:lstStyle/>
          <a:p>
            <a:endParaRPr lang="ja-JP" altLang="en-US"/>
          </a:p>
        </p:txBody>
      </p:sp>
      <p:graphicFrame>
        <p:nvGraphicFramePr>
          <p:cNvPr id="2" name="表 1"/>
          <p:cNvGraphicFramePr>
            <a:graphicFrameLocks noGrp="1"/>
          </p:cNvGraphicFramePr>
          <p:nvPr>
            <p:extLst>
              <p:ext uri="{D42A27DB-BD31-4B8C-83A1-F6EECF244321}">
                <p14:modId xmlns:p14="http://schemas.microsoft.com/office/powerpoint/2010/main" val="112826650"/>
              </p:ext>
            </p:extLst>
          </p:nvPr>
        </p:nvGraphicFramePr>
        <p:xfrm>
          <a:off x="676482" y="991934"/>
          <a:ext cx="7660006" cy="4815840"/>
        </p:xfrm>
        <a:graphic>
          <a:graphicData uri="http://schemas.openxmlformats.org/drawingml/2006/table">
            <a:tbl>
              <a:tblPr firstRow="1" bandRow="1">
                <a:tableStyleId>{5C22544A-7EE6-4342-B048-85BDC9FD1C3A}</a:tableStyleId>
              </a:tblPr>
              <a:tblGrid>
                <a:gridCol w="698818">
                  <a:extLst>
                    <a:ext uri="{9D8B030D-6E8A-4147-A177-3AD203B41FA5}">
                      <a16:colId xmlns:a16="http://schemas.microsoft.com/office/drawing/2014/main" val="20000"/>
                    </a:ext>
                  </a:extLst>
                </a:gridCol>
                <a:gridCol w="2075180">
                  <a:extLst>
                    <a:ext uri="{9D8B030D-6E8A-4147-A177-3AD203B41FA5}">
                      <a16:colId xmlns:a16="http://schemas.microsoft.com/office/drawing/2014/main" val="20001"/>
                    </a:ext>
                  </a:extLst>
                </a:gridCol>
                <a:gridCol w="706755">
                  <a:extLst>
                    <a:ext uri="{9D8B030D-6E8A-4147-A177-3AD203B41FA5}">
                      <a16:colId xmlns:a16="http://schemas.microsoft.com/office/drawing/2014/main" val="20002"/>
                    </a:ext>
                  </a:extLst>
                </a:gridCol>
                <a:gridCol w="4179253">
                  <a:extLst>
                    <a:ext uri="{9D8B030D-6E8A-4147-A177-3AD203B41FA5}">
                      <a16:colId xmlns:a16="http://schemas.microsoft.com/office/drawing/2014/main" val="20003"/>
                    </a:ext>
                  </a:extLst>
                </a:gridCol>
              </a:tblGrid>
              <a:tr h="340092">
                <a:tc>
                  <a:txBody>
                    <a:bodyPr/>
                    <a:lstStyle/>
                    <a:p>
                      <a:pPr algn="ctr"/>
                      <a:endParaRPr kumimoji="1" lang="ja-JP" altLang="en-US" b="0" dirty="0">
                        <a:latin typeface="+mj-ea"/>
                        <a:ea typeface="+mj-ea"/>
                      </a:endParaRPr>
                    </a:p>
                  </a:txBody>
                  <a:tcPr/>
                </a:tc>
                <a:tc>
                  <a:txBody>
                    <a:bodyPr/>
                    <a:lstStyle/>
                    <a:p>
                      <a:pPr algn="ctr"/>
                      <a:r>
                        <a:rPr kumimoji="1" lang="ja-JP" altLang="en-US" b="0" dirty="0">
                          <a:latin typeface="+mj-ea"/>
                          <a:ea typeface="+mj-ea"/>
                        </a:rPr>
                        <a:t>名称</a:t>
                      </a:r>
                    </a:p>
                  </a:txBody>
                  <a:tcPr/>
                </a:tc>
                <a:tc>
                  <a:txBody>
                    <a:bodyPr/>
                    <a:lstStyle/>
                    <a:p>
                      <a:pPr algn="ctr"/>
                      <a:r>
                        <a:rPr kumimoji="1" lang="ja-JP" altLang="en-US" b="0" dirty="0">
                          <a:latin typeface="+mj-ea"/>
                          <a:ea typeface="+mj-ea"/>
                        </a:rPr>
                        <a:t>記号</a:t>
                      </a:r>
                    </a:p>
                  </a:txBody>
                  <a:tcPr/>
                </a:tc>
                <a:tc>
                  <a:txBody>
                    <a:bodyPr/>
                    <a:lstStyle/>
                    <a:p>
                      <a:pPr algn="ctr"/>
                      <a:r>
                        <a:rPr kumimoji="1" lang="ja-JP" altLang="en-US" b="0" dirty="0">
                          <a:latin typeface="+mj-ea"/>
                          <a:ea typeface="+mj-ea"/>
                        </a:rPr>
                        <a:t>長さの例</a:t>
                      </a:r>
                    </a:p>
                  </a:txBody>
                  <a:tcPr/>
                </a:tc>
                <a:extLst>
                  <a:ext uri="{0D108BD9-81ED-4DB2-BD59-A6C34878D82A}">
                    <a16:rowId xmlns:a16="http://schemas.microsoft.com/office/drawing/2014/main" val="10000"/>
                  </a:ext>
                </a:extLst>
              </a:tr>
              <a:tr h="370840">
                <a:tc>
                  <a:txBody>
                    <a:bodyPr/>
                    <a:lstStyle/>
                    <a:p>
                      <a:pPr algn="ctr"/>
                      <a:r>
                        <a:rPr kumimoji="1" lang="en-US" altLang="ja-JP" dirty="0"/>
                        <a:t>10</a:t>
                      </a:r>
                      <a:r>
                        <a:rPr kumimoji="1" lang="en-US" altLang="ja-JP" baseline="30000" dirty="0"/>
                        <a:t>18</a:t>
                      </a:r>
                    </a:p>
                  </a:txBody>
                  <a:tcPr/>
                </a:tc>
                <a:tc>
                  <a:txBody>
                    <a:bodyPr/>
                    <a:lstStyle/>
                    <a:p>
                      <a:r>
                        <a:rPr kumimoji="1" lang="ja-JP" altLang="en-US" dirty="0">
                          <a:latin typeface="+mj-ea"/>
                          <a:ea typeface="+mj-ea"/>
                        </a:rPr>
                        <a:t>エクサメートル</a:t>
                      </a:r>
                    </a:p>
                  </a:txBody>
                  <a:tcPr/>
                </a:tc>
                <a:tc>
                  <a:txBody>
                    <a:bodyPr/>
                    <a:lstStyle/>
                    <a:p>
                      <a:pPr algn="ctr"/>
                      <a:r>
                        <a:rPr kumimoji="1" lang="en-US" altLang="ja-JP" dirty="0" err="1"/>
                        <a:t>Em</a:t>
                      </a:r>
                      <a:endParaRPr kumimoji="1" lang="ja-JP" altLang="en-US" dirty="0"/>
                    </a:p>
                  </a:txBody>
                  <a:tcPr/>
                </a:tc>
                <a:tc>
                  <a:txBody>
                    <a:bodyPr/>
                    <a:lstStyle/>
                    <a:p>
                      <a:r>
                        <a:rPr kumimoji="1" lang="ja-JP" altLang="en-US" dirty="0">
                          <a:latin typeface="+mn-lt"/>
                          <a:ea typeface="+mj-ea"/>
                        </a:rPr>
                        <a:t>アンタレス（さそり座）：</a:t>
                      </a:r>
                      <a:r>
                        <a:rPr kumimoji="1" lang="en-US" altLang="ja-JP" dirty="0">
                          <a:latin typeface="+mn-lt"/>
                          <a:ea typeface="+mj-ea"/>
                        </a:rPr>
                        <a:t>5.2 </a:t>
                      </a:r>
                      <a:r>
                        <a:rPr kumimoji="1" lang="en-US" altLang="ja-JP" dirty="0" err="1">
                          <a:latin typeface="+mn-lt"/>
                          <a:ea typeface="+mj-ea"/>
                        </a:rPr>
                        <a:t>Em</a:t>
                      </a:r>
                      <a:endParaRPr kumimoji="1" lang="en-US" altLang="ja-JP" dirty="0">
                        <a:latin typeface="+mn-lt"/>
                        <a:ea typeface="+mj-ea"/>
                      </a:endParaRPr>
                    </a:p>
                  </a:txBody>
                  <a:tcPr/>
                </a:tc>
                <a:extLst>
                  <a:ext uri="{0D108BD9-81ED-4DB2-BD59-A6C34878D82A}">
                    <a16:rowId xmlns:a16="http://schemas.microsoft.com/office/drawing/2014/main" val="10001"/>
                  </a:ext>
                </a:extLst>
              </a:tr>
              <a:tr h="370840">
                <a:tc>
                  <a:txBody>
                    <a:bodyPr/>
                    <a:lstStyle/>
                    <a:p>
                      <a:pPr algn="ctr"/>
                      <a:r>
                        <a:rPr kumimoji="1" lang="en-US" altLang="ja-JP" dirty="0"/>
                        <a:t>10</a:t>
                      </a:r>
                      <a:r>
                        <a:rPr kumimoji="1" lang="en-US" altLang="ja-JP" baseline="30000" dirty="0"/>
                        <a:t>15</a:t>
                      </a:r>
                      <a:endParaRPr kumimoji="1" lang="ja-JP" altLang="en-US" dirty="0"/>
                    </a:p>
                  </a:txBody>
                  <a:tcPr/>
                </a:tc>
                <a:tc>
                  <a:txBody>
                    <a:bodyPr/>
                    <a:lstStyle/>
                    <a:p>
                      <a:r>
                        <a:rPr kumimoji="1" lang="ja-JP" altLang="en-US" dirty="0">
                          <a:latin typeface="+mj-ea"/>
                          <a:ea typeface="+mj-ea"/>
                        </a:rPr>
                        <a:t>ペタメートル</a:t>
                      </a:r>
                    </a:p>
                  </a:txBody>
                  <a:tcPr/>
                </a:tc>
                <a:tc>
                  <a:txBody>
                    <a:bodyPr/>
                    <a:lstStyle/>
                    <a:p>
                      <a:pPr algn="ctr"/>
                      <a:r>
                        <a:rPr kumimoji="1" lang="en-US" altLang="ja-JP" dirty="0"/>
                        <a:t>Pm</a:t>
                      </a:r>
                      <a:endParaRPr kumimoji="1" lang="ja-JP" altLang="en-US" dirty="0"/>
                    </a:p>
                  </a:txBody>
                  <a:tcPr/>
                </a:tc>
                <a:tc>
                  <a:txBody>
                    <a:bodyPr/>
                    <a:lstStyle/>
                    <a:p>
                      <a:r>
                        <a:rPr kumimoji="1" lang="en-US" altLang="ja-JP" dirty="0">
                          <a:latin typeface="+mn-lt"/>
                          <a:ea typeface="+mj-ea"/>
                        </a:rPr>
                        <a:t>1</a:t>
                      </a:r>
                      <a:r>
                        <a:rPr kumimoji="1" lang="ja-JP" altLang="en-US" dirty="0">
                          <a:latin typeface="+mn-lt"/>
                          <a:ea typeface="+mj-ea"/>
                        </a:rPr>
                        <a:t> 光年</a:t>
                      </a:r>
                      <a:r>
                        <a:rPr kumimoji="1" lang="en-US" altLang="ja-JP" dirty="0">
                          <a:latin typeface="+mn-lt"/>
                          <a:ea typeface="+mj-ea"/>
                        </a:rPr>
                        <a:t>: 9.46 Pm</a:t>
                      </a:r>
                      <a:endParaRPr kumimoji="1" lang="ja-JP" altLang="en-US" dirty="0">
                        <a:latin typeface="+mn-lt"/>
                        <a:ea typeface="+mj-ea"/>
                      </a:endParaRPr>
                    </a:p>
                  </a:txBody>
                  <a:tcPr/>
                </a:tc>
                <a:extLst>
                  <a:ext uri="{0D108BD9-81ED-4DB2-BD59-A6C34878D82A}">
                    <a16:rowId xmlns:a16="http://schemas.microsoft.com/office/drawing/2014/main" val="10002"/>
                  </a:ext>
                </a:extLst>
              </a:tr>
              <a:tr h="370840">
                <a:tc>
                  <a:txBody>
                    <a:bodyPr/>
                    <a:lstStyle/>
                    <a:p>
                      <a:pPr algn="ctr"/>
                      <a:r>
                        <a:rPr kumimoji="1" lang="en-US" altLang="ja-JP" dirty="0"/>
                        <a:t>10</a:t>
                      </a:r>
                      <a:r>
                        <a:rPr kumimoji="1" lang="en-US" altLang="ja-JP" baseline="30000" dirty="0"/>
                        <a:t>12</a:t>
                      </a:r>
                      <a:endParaRPr kumimoji="1" lang="ja-JP" altLang="en-US" dirty="0"/>
                    </a:p>
                  </a:txBody>
                  <a:tcPr/>
                </a:tc>
                <a:tc>
                  <a:txBody>
                    <a:bodyPr/>
                    <a:lstStyle/>
                    <a:p>
                      <a:r>
                        <a:rPr kumimoji="1" lang="ja-JP" altLang="en-US" dirty="0">
                          <a:latin typeface="+mj-ea"/>
                          <a:ea typeface="+mj-ea"/>
                        </a:rPr>
                        <a:t>テラメートル</a:t>
                      </a:r>
                    </a:p>
                  </a:txBody>
                  <a:tcPr/>
                </a:tc>
                <a:tc>
                  <a:txBody>
                    <a:bodyPr/>
                    <a:lstStyle/>
                    <a:p>
                      <a:pPr algn="ctr"/>
                      <a:r>
                        <a:rPr kumimoji="1" lang="en-US" altLang="ja-JP" dirty="0"/>
                        <a:t>Tm</a:t>
                      </a:r>
                      <a:endParaRPr kumimoji="1" lang="ja-JP" altLang="en-US" dirty="0"/>
                    </a:p>
                  </a:txBody>
                  <a:tcPr/>
                </a:tc>
                <a:tc>
                  <a:txBody>
                    <a:bodyPr/>
                    <a:lstStyle/>
                    <a:p>
                      <a:r>
                        <a:rPr kumimoji="1" lang="ja-JP" altLang="en-US" dirty="0">
                          <a:latin typeface="+mn-lt"/>
                          <a:ea typeface="+mj-ea"/>
                        </a:rPr>
                        <a:t>太陽までの距離（天文単位）</a:t>
                      </a:r>
                      <a:r>
                        <a:rPr kumimoji="1" lang="en-US" altLang="ja-JP" dirty="0">
                          <a:latin typeface="+mn-lt"/>
                          <a:ea typeface="+mj-ea"/>
                        </a:rPr>
                        <a:t>:</a:t>
                      </a:r>
                      <a:r>
                        <a:rPr kumimoji="1" lang="en-US" altLang="ja-JP" baseline="0" dirty="0">
                          <a:latin typeface="+mn-lt"/>
                          <a:ea typeface="+mj-ea"/>
                        </a:rPr>
                        <a:t> 0.15 Tm</a:t>
                      </a:r>
                      <a:endParaRPr kumimoji="1" lang="ja-JP" altLang="en-US" dirty="0">
                        <a:latin typeface="+mn-lt"/>
                        <a:ea typeface="+mj-ea"/>
                      </a:endParaRPr>
                    </a:p>
                  </a:txBody>
                  <a:tcPr/>
                </a:tc>
                <a:extLst>
                  <a:ext uri="{0D108BD9-81ED-4DB2-BD59-A6C34878D82A}">
                    <a16:rowId xmlns:a16="http://schemas.microsoft.com/office/drawing/2014/main" val="10003"/>
                  </a:ext>
                </a:extLst>
              </a:tr>
              <a:tr h="370840">
                <a:tc>
                  <a:txBody>
                    <a:bodyPr/>
                    <a:lstStyle/>
                    <a:p>
                      <a:pPr algn="ctr"/>
                      <a:r>
                        <a:rPr kumimoji="1" lang="en-US" altLang="ja-JP" dirty="0"/>
                        <a:t>10</a:t>
                      </a:r>
                      <a:r>
                        <a:rPr kumimoji="1" lang="en-US" altLang="ja-JP" baseline="30000" dirty="0"/>
                        <a:t>9</a:t>
                      </a:r>
                      <a:endParaRPr kumimoji="1" lang="ja-JP" altLang="en-US" dirty="0"/>
                    </a:p>
                  </a:txBody>
                  <a:tcPr/>
                </a:tc>
                <a:tc>
                  <a:txBody>
                    <a:bodyPr/>
                    <a:lstStyle/>
                    <a:p>
                      <a:r>
                        <a:rPr kumimoji="1" lang="ja-JP" altLang="en-US" dirty="0">
                          <a:latin typeface="+mj-ea"/>
                          <a:ea typeface="+mj-ea"/>
                        </a:rPr>
                        <a:t>ギガメートル</a:t>
                      </a:r>
                    </a:p>
                  </a:txBody>
                  <a:tcPr/>
                </a:tc>
                <a:tc>
                  <a:txBody>
                    <a:bodyPr/>
                    <a:lstStyle/>
                    <a:p>
                      <a:pPr algn="ctr"/>
                      <a:r>
                        <a:rPr kumimoji="1" lang="en-US" altLang="ja-JP" dirty="0"/>
                        <a:t>Gm</a:t>
                      </a:r>
                      <a:endParaRPr kumimoji="1" lang="ja-JP" altLang="en-US" dirty="0"/>
                    </a:p>
                  </a:txBody>
                  <a:tcPr/>
                </a:tc>
                <a:tc>
                  <a:txBody>
                    <a:bodyPr/>
                    <a:lstStyle/>
                    <a:p>
                      <a:r>
                        <a:rPr kumimoji="1" lang="ja-JP" altLang="en-US" dirty="0">
                          <a:latin typeface="+mn-lt"/>
                          <a:ea typeface="+mj-ea"/>
                        </a:rPr>
                        <a:t>太陽の半径：</a:t>
                      </a:r>
                      <a:r>
                        <a:rPr kumimoji="1" lang="en-US" altLang="ja-JP" dirty="0">
                          <a:latin typeface="+mn-lt"/>
                          <a:ea typeface="+mj-ea"/>
                        </a:rPr>
                        <a:t>0.7 Gm</a:t>
                      </a:r>
                      <a:endParaRPr kumimoji="1" lang="ja-JP" altLang="en-US" dirty="0">
                        <a:latin typeface="+mn-lt"/>
                        <a:ea typeface="+mj-ea"/>
                      </a:endParaRPr>
                    </a:p>
                  </a:txBody>
                  <a:tcPr/>
                </a:tc>
                <a:extLst>
                  <a:ext uri="{0D108BD9-81ED-4DB2-BD59-A6C34878D82A}">
                    <a16:rowId xmlns:a16="http://schemas.microsoft.com/office/drawing/2014/main" val="10004"/>
                  </a:ext>
                </a:extLst>
              </a:tr>
              <a:tr h="370840">
                <a:tc>
                  <a:txBody>
                    <a:bodyPr/>
                    <a:lstStyle/>
                    <a:p>
                      <a:pPr algn="ctr"/>
                      <a:r>
                        <a:rPr kumimoji="1" lang="en-US" altLang="ja-JP" dirty="0"/>
                        <a:t>10</a:t>
                      </a:r>
                      <a:r>
                        <a:rPr kumimoji="1" lang="en-US" altLang="ja-JP" baseline="30000" dirty="0"/>
                        <a:t>6</a:t>
                      </a:r>
                      <a:endParaRPr kumimoji="1" lang="ja-JP" altLang="en-US" baseline="30000" dirty="0"/>
                    </a:p>
                  </a:txBody>
                  <a:tcPr/>
                </a:tc>
                <a:tc>
                  <a:txBody>
                    <a:bodyPr/>
                    <a:lstStyle/>
                    <a:p>
                      <a:r>
                        <a:rPr kumimoji="1" lang="ja-JP" altLang="en-US" dirty="0">
                          <a:latin typeface="+mj-ea"/>
                          <a:ea typeface="+mj-ea"/>
                        </a:rPr>
                        <a:t>メガメートル</a:t>
                      </a:r>
                    </a:p>
                  </a:txBody>
                  <a:tcPr/>
                </a:tc>
                <a:tc>
                  <a:txBody>
                    <a:bodyPr/>
                    <a:lstStyle/>
                    <a:p>
                      <a:pPr algn="ctr"/>
                      <a:r>
                        <a:rPr kumimoji="1" lang="en-US" altLang="ja-JP" dirty="0"/>
                        <a:t>Mm</a:t>
                      </a:r>
                      <a:endParaRPr kumimoji="1" lang="ja-JP" altLang="en-US" dirty="0"/>
                    </a:p>
                  </a:txBody>
                  <a:tcPr/>
                </a:tc>
                <a:tc>
                  <a:txBody>
                    <a:bodyPr/>
                    <a:lstStyle/>
                    <a:p>
                      <a:r>
                        <a:rPr kumimoji="1" lang="ja-JP" altLang="en-US" dirty="0">
                          <a:latin typeface="+mn-lt"/>
                          <a:ea typeface="+mj-ea"/>
                        </a:rPr>
                        <a:t>東京と北京の距離：</a:t>
                      </a:r>
                      <a:r>
                        <a:rPr kumimoji="1" lang="en-US" altLang="ja-JP" dirty="0">
                          <a:latin typeface="+mn-lt"/>
                          <a:ea typeface="+mj-ea"/>
                        </a:rPr>
                        <a:t>2.1 Mm</a:t>
                      </a:r>
                      <a:endParaRPr kumimoji="1" lang="ja-JP" altLang="en-US" dirty="0">
                        <a:latin typeface="+mn-lt"/>
                        <a:ea typeface="+mj-ea"/>
                      </a:endParaRPr>
                    </a:p>
                  </a:txBody>
                  <a:tcPr/>
                </a:tc>
                <a:extLst>
                  <a:ext uri="{0D108BD9-81ED-4DB2-BD59-A6C34878D82A}">
                    <a16:rowId xmlns:a16="http://schemas.microsoft.com/office/drawing/2014/main" val="10005"/>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10</a:t>
                      </a:r>
                      <a:r>
                        <a:rPr kumimoji="1" lang="en-US" altLang="ja-JP" baseline="30000" dirty="0"/>
                        <a:t>3</a:t>
                      </a:r>
                      <a:endParaRPr kumimoji="1" lang="ja-JP" altLang="en-US" baseline="30000" dirty="0"/>
                    </a:p>
                  </a:txBody>
                  <a:tcPr/>
                </a:tc>
                <a:tc>
                  <a:txBody>
                    <a:bodyPr/>
                    <a:lstStyle/>
                    <a:p>
                      <a:r>
                        <a:rPr kumimoji="1" lang="ja-JP" altLang="en-US" dirty="0">
                          <a:latin typeface="+mj-ea"/>
                          <a:ea typeface="+mj-ea"/>
                        </a:rPr>
                        <a:t>キロメートル</a:t>
                      </a:r>
                    </a:p>
                  </a:txBody>
                  <a:tcPr/>
                </a:tc>
                <a:tc>
                  <a:txBody>
                    <a:bodyPr/>
                    <a:lstStyle/>
                    <a:p>
                      <a:pPr algn="ctr"/>
                      <a:r>
                        <a:rPr kumimoji="1" lang="en-US" altLang="ja-JP" dirty="0"/>
                        <a:t>km</a:t>
                      </a:r>
                      <a:endParaRPr kumimoji="1" lang="ja-JP" altLang="en-US" dirty="0"/>
                    </a:p>
                  </a:txBody>
                  <a:tcPr/>
                </a:tc>
                <a:tc>
                  <a:txBody>
                    <a:bodyPr/>
                    <a:lstStyle/>
                    <a:p>
                      <a:r>
                        <a:rPr kumimoji="1" lang="ja-JP" altLang="en-US" dirty="0">
                          <a:latin typeface="+mn-lt"/>
                          <a:ea typeface="+mj-ea"/>
                        </a:rPr>
                        <a:t>雲取山の標高：</a:t>
                      </a:r>
                      <a:r>
                        <a:rPr kumimoji="1" lang="en-US" altLang="ja-JP" dirty="0">
                          <a:latin typeface="+mn-lt"/>
                          <a:ea typeface="+mj-ea"/>
                        </a:rPr>
                        <a:t>2.0 km</a:t>
                      </a:r>
                      <a:endParaRPr kumimoji="1" lang="ja-JP" altLang="en-US" dirty="0">
                        <a:latin typeface="+mn-lt"/>
                        <a:ea typeface="+mj-ea"/>
                      </a:endParaRPr>
                    </a:p>
                  </a:txBody>
                  <a:tcPr/>
                </a:tc>
                <a:extLst>
                  <a:ext uri="{0D108BD9-81ED-4DB2-BD59-A6C34878D82A}">
                    <a16:rowId xmlns:a16="http://schemas.microsoft.com/office/drawing/2014/main" val="10006"/>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1</a:t>
                      </a:r>
                      <a:endParaRPr kumimoji="1" lang="ja-JP" altLang="en-US" baseline="30000" dirty="0"/>
                    </a:p>
                  </a:txBody>
                  <a:tcPr/>
                </a:tc>
                <a:tc>
                  <a:txBody>
                    <a:bodyPr/>
                    <a:lstStyle/>
                    <a:p>
                      <a:r>
                        <a:rPr kumimoji="1" lang="ja-JP" altLang="en-US" dirty="0">
                          <a:latin typeface="+mj-ea"/>
                          <a:ea typeface="+mj-ea"/>
                        </a:rPr>
                        <a:t>メートル</a:t>
                      </a:r>
                    </a:p>
                  </a:txBody>
                  <a:tcPr/>
                </a:tc>
                <a:tc>
                  <a:txBody>
                    <a:bodyPr/>
                    <a:lstStyle/>
                    <a:p>
                      <a:pPr algn="ctr"/>
                      <a:r>
                        <a:rPr kumimoji="1" lang="en-US" altLang="ja-JP" dirty="0"/>
                        <a:t>m</a:t>
                      </a:r>
                      <a:endParaRPr kumimoji="1" lang="ja-JP" altLang="en-US" dirty="0"/>
                    </a:p>
                  </a:txBody>
                  <a:tcPr/>
                </a:tc>
                <a:tc>
                  <a:txBody>
                    <a:bodyPr/>
                    <a:lstStyle/>
                    <a:p>
                      <a:r>
                        <a:rPr kumimoji="1" lang="ja-JP" altLang="en-US" dirty="0">
                          <a:latin typeface="+mn-lt"/>
                          <a:ea typeface="+mj-ea"/>
                        </a:rPr>
                        <a:t>日本人の男性の平均身長：</a:t>
                      </a:r>
                      <a:r>
                        <a:rPr kumimoji="1" lang="en-US" altLang="ja-JP" dirty="0">
                          <a:latin typeface="+mn-lt"/>
                          <a:ea typeface="+mj-ea"/>
                        </a:rPr>
                        <a:t>1.7 m</a:t>
                      </a:r>
                      <a:endParaRPr kumimoji="1" lang="ja-JP" altLang="en-US" dirty="0">
                        <a:latin typeface="+mn-lt"/>
                        <a:ea typeface="+mj-ea"/>
                      </a:endParaRPr>
                    </a:p>
                  </a:txBody>
                  <a:tcPr/>
                </a:tc>
                <a:extLst>
                  <a:ext uri="{0D108BD9-81ED-4DB2-BD59-A6C34878D82A}">
                    <a16:rowId xmlns:a16="http://schemas.microsoft.com/office/drawing/2014/main" val="10007"/>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10</a:t>
                      </a:r>
                      <a:r>
                        <a:rPr lang="en-US" altLang="ja-JP" kern="100" baseline="30000" dirty="0">
                          <a:effectLst/>
                          <a:latin typeface="Times New Roman" panose="02020603050405020304" pitchFamily="18" charset="0"/>
                          <a:ea typeface="ＭＳ 明朝" panose="02020609040205080304" pitchFamily="17" charset="-128"/>
                          <a:cs typeface="Times New Roman" panose="02020603050405020304" pitchFamily="18" charset="0"/>
                        </a:rPr>
                        <a:t>−</a:t>
                      </a:r>
                      <a:r>
                        <a:rPr kumimoji="1" lang="en-US" altLang="ja-JP" baseline="30000" dirty="0"/>
                        <a:t>3</a:t>
                      </a:r>
                      <a:endParaRPr kumimoji="1" lang="ja-JP" altLang="en-US" baseline="30000" dirty="0"/>
                    </a:p>
                  </a:txBody>
                  <a:tcPr/>
                </a:tc>
                <a:tc>
                  <a:txBody>
                    <a:bodyPr/>
                    <a:lstStyle/>
                    <a:p>
                      <a:r>
                        <a:rPr kumimoji="1" lang="ja-JP" altLang="en-US" dirty="0">
                          <a:latin typeface="+mj-ea"/>
                          <a:ea typeface="+mj-ea"/>
                        </a:rPr>
                        <a:t>ミリメートル</a:t>
                      </a:r>
                    </a:p>
                  </a:txBody>
                  <a:tcPr/>
                </a:tc>
                <a:tc>
                  <a:txBody>
                    <a:bodyPr/>
                    <a:lstStyle/>
                    <a:p>
                      <a:pPr algn="ctr"/>
                      <a:r>
                        <a:rPr kumimoji="1" lang="en-US" altLang="ja-JP" dirty="0"/>
                        <a:t>mm</a:t>
                      </a:r>
                      <a:endParaRPr kumimoji="1" lang="ja-JP" altLang="en-US" dirty="0"/>
                    </a:p>
                  </a:txBody>
                  <a:tcPr/>
                </a:tc>
                <a:tc>
                  <a:txBody>
                    <a:bodyPr/>
                    <a:lstStyle/>
                    <a:p>
                      <a:r>
                        <a:rPr kumimoji="1" lang="ja-JP" altLang="en-US" dirty="0">
                          <a:latin typeface="+mn-lt"/>
                          <a:ea typeface="+mj-ea"/>
                        </a:rPr>
                        <a:t>一円玉の直径：</a:t>
                      </a:r>
                      <a:r>
                        <a:rPr kumimoji="1" lang="en-US" altLang="ja-JP" dirty="0">
                          <a:latin typeface="+mn-lt"/>
                          <a:ea typeface="+mj-ea"/>
                        </a:rPr>
                        <a:t>20 mm</a:t>
                      </a:r>
                      <a:endParaRPr kumimoji="1" lang="ja-JP" altLang="en-US" dirty="0">
                        <a:latin typeface="+mn-lt"/>
                        <a:ea typeface="+mj-ea"/>
                      </a:endParaRPr>
                    </a:p>
                  </a:txBody>
                  <a:tcPr/>
                </a:tc>
                <a:extLst>
                  <a:ext uri="{0D108BD9-81ED-4DB2-BD59-A6C34878D82A}">
                    <a16:rowId xmlns:a16="http://schemas.microsoft.com/office/drawing/2014/main" val="10008"/>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10</a:t>
                      </a:r>
                      <a:r>
                        <a:rPr lang="en-US" altLang="ja-JP" kern="100" baseline="30000" dirty="0">
                          <a:effectLst/>
                          <a:latin typeface="Times New Roman" panose="02020603050405020304" pitchFamily="18" charset="0"/>
                          <a:ea typeface="ＭＳ 明朝" panose="02020609040205080304" pitchFamily="17" charset="-128"/>
                          <a:cs typeface="Times New Roman" panose="02020603050405020304" pitchFamily="18" charset="0"/>
                        </a:rPr>
                        <a:t>−</a:t>
                      </a:r>
                      <a:r>
                        <a:rPr kumimoji="1" lang="en-US" altLang="ja-JP" baseline="30000" dirty="0"/>
                        <a:t>6</a:t>
                      </a:r>
                      <a:endParaRPr kumimoji="1" lang="ja-JP" altLang="en-US" baseline="30000" dirty="0"/>
                    </a:p>
                  </a:txBody>
                  <a:tcPr/>
                </a:tc>
                <a:tc>
                  <a:txBody>
                    <a:bodyPr/>
                    <a:lstStyle/>
                    <a:p>
                      <a:r>
                        <a:rPr kumimoji="1" lang="ja-JP" altLang="en-US" dirty="0">
                          <a:latin typeface="+mj-ea"/>
                          <a:ea typeface="+mj-ea"/>
                        </a:rPr>
                        <a:t>マイクロメートル</a:t>
                      </a:r>
                    </a:p>
                  </a:txBody>
                  <a:tcPr/>
                </a:tc>
                <a:tc>
                  <a:txBody>
                    <a:bodyPr/>
                    <a:lstStyle/>
                    <a:p>
                      <a:pPr algn="ctr"/>
                      <a:r>
                        <a:rPr kumimoji="1" lang="el-GR" altLang="ja-JP" dirty="0"/>
                        <a:t>μ</a:t>
                      </a:r>
                      <a:r>
                        <a:rPr kumimoji="1" lang="en-US" altLang="ja-JP" dirty="0"/>
                        <a:t>m</a:t>
                      </a:r>
                      <a:endParaRPr kumimoji="1" lang="ja-JP" altLang="en-US" dirty="0"/>
                    </a:p>
                  </a:txBody>
                  <a:tcPr/>
                </a:tc>
                <a:tc>
                  <a:txBody>
                    <a:bodyPr/>
                    <a:lstStyle/>
                    <a:p>
                      <a:r>
                        <a:rPr kumimoji="1" lang="ja-JP" altLang="en-US" dirty="0">
                          <a:latin typeface="+mn-lt"/>
                          <a:ea typeface="+mj-ea"/>
                        </a:rPr>
                        <a:t>髪の毛の太さ：</a:t>
                      </a:r>
                      <a:r>
                        <a:rPr kumimoji="1" lang="en-US" altLang="ja-JP" dirty="0">
                          <a:latin typeface="+mn-lt"/>
                          <a:ea typeface="+mj-ea"/>
                        </a:rPr>
                        <a:t>80 </a:t>
                      </a:r>
                      <a:r>
                        <a:rPr kumimoji="1" lang="el-GR" altLang="ja-JP" dirty="0">
                          <a:latin typeface="+mn-lt"/>
                          <a:ea typeface="+mj-ea"/>
                        </a:rPr>
                        <a:t>μ</a:t>
                      </a:r>
                      <a:r>
                        <a:rPr kumimoji="1" lang="en-US" altLang="ja-JP" dirty="0">
                          <a:latin typeface="+mn-lt"/>
                          <a:ea typeface="+mj-ea"/>
                        </a:rPr>
                        <a:t>m</a:t>
                      </a:r>
                      <a:endParaRPr kumimoji="1" lang="ja-JP" altLang="en-US" dirty="0">
                        <a:latin typeface="+mn-lt"/>
                        <a:ea typeface="+mj-ea"/>
                      </a:endParaRPr>
                    </a:p>
                  </a:txBody>
                  <a:tcPr/>
                </a:tc>
                <a:extLst>
                  <a:ext uri="{0D108BD9-81ED-4DB2-BD59-A6C34878D82A}">
                    <a16:rowId xmlns:a16="http://schemas.microsoft.com/office/drawing/2014/main" val="10009"/>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10</a:t>
                      </a:r>
                      <a:r>
                        <a:rPr lang="en-US" altLang="ja-JP" kern="100" baseline="30000" dirty="0">
                          <a:effectLst/>
                          <a:latin typeface="Times New Roman" panose="02020603050405020304" pitchFamily="18" charset="0"/>
                          <a:ea typeface="ＭＳ 明朝" panose="02020609040205080304" pitchFamily="17" charset="-128"/>
                          <a:cs typeface="Times New Roman" panose="02020603050405020304" pitchFamily="18" charset="0"/>
                        </a:rPr>
                        <a:t>−</a:t>
                      </a:r>
                      <a:r>
                        <a:rPr kumimoji="1" lang="en-US" altLang="ja-JP" baseline="30000" dirty="0"/>
                        <a:t>9</a:t>
                      </a:r>
                      <a:endParaRPr kumimoji="1" lang="ja-JP" altLang="en-US" baseline="30000" dirty="0"/>
                    </a:p>
                  </a:txBody>
                  <a:tcPr/>
                </a:tc>
                <a:tc>
                  <a:txBody>
                    <a:bodyPr/>
                    <a:lstStyle/>
                    <a:p>
                      <a:r>
                        <a:rPr kumimoji="1" lang="ja-JP" altLang="en-US" dirty="0">
                          <a:latin typeface="+mj-ea"/>
                          <a:ea typeface="+mj-ea"/>
                        </a:rPr>
                        <a:t>ナノメートル</a:t>
                      </a:r>
                    </a:p>
                  </a:txBody>
                  <a:tcPr/>
                </a:tc>
                <a:tc>
                  <a:txBody>
                    <a:bodyPr/>
                    <a:lstStyle/>
                    <a:p>
                      <a:pPr algn="ctr"/>
                      <a:r>
                        <a:rPr kumimoji="1" lang="en-US" altLang="ja-JP" dirty="0"/>
                        <a:t>nm</a:t>
                      </a:r>
                      <a:endParaRPr kumimoji="1" lang="ja-JP" altLang="en-US" dirty="0"/>
                    </a:p>
                  </a:txBody>
                  <a:tcPr/>
                </a:tc>
                <a:tc>
                  <a:txBody>
                    <a:bodyPr/>
                    <a:lstStyle/>
                    <a:p>
                      <a:r>
                        <a:rPr kumimoji="1" lang="ja-JP" altLang="en-US" dirty="0">
                          <a:latin typeface="+mn-lt"/>
                          <a:ea typeface="+mj-ea"/>
                        </a:rPr>
                        <a:t>シリコン格子定数：</a:t>
                      </a:r>
                      <a:r>
                        <a:rPr kumimoji="1" lang="en-US" altLang="ja-JP" dirty="0">
                          <a:latin typeface="+mn-lt"/>
                          <a:ea typeface="+mj-ea"/>
                        </a:rPr>
                        <a:t>0.54 nm</a:t>
                      </a:r>
                      <a:endParaRPr kumimoji="1" lang="ja-JP" altLang="en-US" dirty="0">
                        <a:latin typeface="+mn-lt"/>
                        <a:ea typeface="+mj-ea"/>
                      </a:endParaRPr>
                    </a:p>
                  </a:txBody>
                  <a:tcPr/>
                </a:tc>
                <a:extLst>
                  <a:ext uri="{0D108BD9-81ED-4DB2-BD59-A6C34878D82A}">
                    <a16:rowId xmlns:a16="http://schemas.microsoft.com/office/drawing/2014/main" val="10010"/>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10</a:t>
                      </a:r>
                      <a:r>
                        <a:rPr lang="en-US" altLang="ja-JP" kern="100" baseline="30000" dirty="0">
                          <a:effectLst/>
                          <a:latin typeface="Times New Roman" panose="02020603050405020304" pitchFamily="18" charset="0"/>
                          <a:ea typeface="ＭＳ 明朝" panose="02020609040205080304" pitchFamily="17" charset="-128"/>
                          <a:cs typeface="Times New Roman" panose="02020603050405020304" pitchFamily="18" charset="0"/>
                        </a:rPr>
                        <a:t>−</a:t>
                      </a:r>
                      <a:r>
                        <a:rPr kumimoji="1" lang="en-US" altLang="ja-JP" baseline="30000" dirty="0"/>
                        <a:t>12</a:t>
                      </a:r>
                      <a:endParaRPr kumimoji="1" lang="ja-JP" altLang="en-US" baseline="30000" dirty="0"/>
                    </a:p>
                  </a:txBody>
                  <a:tcPr/>
                </a:tc>
                <a:tc>
                  <a:txBody>
                    <a:bodyPr/>
                    <a:lstStyle/>
                    <a:p>
                      <a:r>
                        <a:rPr kumimoji="1" lang="ja-JP" altLang="en-US" dirty="0">
                          <a:latin typeface="+mj-ea"/>
                          <a:ea typeface="+mj-ea"/>
                        </a:rPr>
                        <a:t>ピコメートル</a:t>
                      </a:r>
                    </a:p>
                  </a:txBody>
                  <a:tcPr/>
                </a:tc>
                <a:tc>
                  <a:txBody>
                    <a:bodyPr/>
                    <a:lstStyle/>
                    <a:p>
                      <a:pPr algn="ctr"/>
                      <a:r>
                        <a:rPr kumimoji="1" lang="en-US" altLang="ja-JP" dirty="0"/>
                        <a:t>pm</a:t>
                      </a:r>
                      <a:endParaRPr kumimoji="1" lang="ja-JP" altLang="en-US" dirty="0"/>
                    </a:p>
                  </a:txBody>
                  <a:tcPr/>
                </a:tc>
                <a:tc>
                  <a:txBody>
                    <a:bodyPr/>
                    <a:lstStyle/>
                    <a:p>
                      <a:r>
                        <a:rPr kumimoji="1" lang="ja-JP" altLang="en-US" dirty="0">
                          <a:latin typeface="+mn-lt"/>
                          <a:ea typeface="+mj-ea"/>
                        </a:rPr>
                        <a:t>水素原子の半径：</a:t>
                      </a:r>
                      <a:r>
                        <a:rPr kumimoji="1" lang="en-US" altLang="ja-JP" dirty="0">
                          <a:latin typeface="+mn-lt"/>
                          <a:ea typeface="+mj-ea"/>
                        </a:rPr>
                        <a:t>25 pm </a:t>
                      </a:r>
                    </a:p>
                  </a:txBody>
                  <a:tcPr/>
                </a:tc>
                <a:extLst>
                  <a:ext uri="{0D108BD9-81ED-4DB2-BD59-A6C34878D82A}">
                    <a16:rowId xmlns:a16="http://schemas.microsoft.com/office/drawing/2014/main" val="1001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10</a:t>
                      </a:r>
                      <a:r>
                        <a:rPr lang="en-US" altLang="ja-JP" kern="100" baseline="30000" dirty="0">
                          <a:effectLst/>
                          <a:latin typeface="Times New Roman" panose="02020603050405020304" pitchFamily="18" charset="0"/>
                          <a:ea typeface="ＭＳ 明朝" panose="02020609040205080304" pitchFamily="17" charset="-128"/>
                          <a:cs typeface="Times New Roman" panose="02020603050405020304" pitchFamily="18" charset="0"/>
                        </a:rPr>
                        <a:t>−</a:t>
                      </a:r>
                      <a:r>
                        <a:rPr kumimoji="1" lang="en-US" altLang="ja-JP" baseline="30000" dirty="0"/>
                        <a:t>15</a:t>
                      </a:r>
                      <a:endParaRPr kumimoji="1" lang="ja-JP" altLang="en-US" baseline="30000" dirty="0"/>
                    </a:p>
                  </a:txBody>
                  <a:tcPr/>
                </a:tc>
                <a:tc>
                  <a:txBody>
                    <a:bodyPr/>
                    <a:lstStyle/>
                    <a:p>
                      <a:r>
                        <a:rPr kumimoji="1" lang="ja-JP" altLang="en-US" dirty="0">
                          <a:latin typeface="+mj-ea"/>
                          <a:ea typeface="+mj-ea"/>
                        </a:rPr>
                        <a:t>フェムトメートル</a:t>
                      </a:r>
                    </a:p>
                  </a:txBody>
                  <a:tcPr/>
                </a:tc>
                <a:tc>
                  <a:txBody>
                    <a:bodyPr/>
                    <a:lstStyle/>
                    <a:p>
                      <a:pPr algn="ctr"/>
                      <a:r>
                        <a:rPr kumimoji="1" lang="en-US" altLang="ja-JP" dirty="0" err="1"/>
                        <a:t>fm</a:t>
                      </a:r>
                      <a:endParaRPr kumimoji="1" lang="ja-JP" altLang="en-US" dirty="0"/>
                    </a:p>
                  </a:txBody>
                  <a:tcPr/>
                </a:tc>
                <a:tc>
                  <a:txBody>
                    <a:bodyPr/>
                    <a:lstStyle/>
                    <a:p>
                      <a:r>
                        <a:rPr kumimoji="1" lang="ja-JP" altLang="en-US" dirty="0">
                          <a:latin typeface="+mn-lt"/>
                          <a:ea typeface="+mj-ea"/>
                        </a:rPr>
                        <a:t>陽子の半径：</a:t>
                      </a:r>
                      <a:r>
                        <a:rPr kumimoji="1" lang="en-US" altLang="ja-JP" dirty="0">
                          <a:latin typeface="+mn-lt"/>
                          <a:ea typeface="+mj-ea"/>
                        </a:rPr>
                        <a:t>1.8</a:t>
                      </a:r>
                      <a:r>
                        <a:rPr kumimoji="1" lang="en-US" altLang="ja-JP" baseline="0" dirty="0">
                          <a:latin typeface="+mn-lt"/>
                          <a:ea typeface="+mj-ea"/>
                        </a:rPr>
                        <a:t> </a:t>
                      </a:r>
                      <a:r>
                        <a:rPr kumimoji="1" lang="en-US" altLang="ja-JP" baseline="0" dirty="0" err="1">
                          <a:latin typeface="+mn-lt"/>
                          <a:ea typeface="+mj-ea"/>
                        </a:rPr>
                        <a:t>fm</a:t>
                      </a:r>
                      <a:endParaRPr kumimoji="1" lang="ja-JP" altLang="en-US" dirty="0">
                        <a:latin typeface="+mn-lt"/>
                        <a:ea typeface="+mj-ea"/>
                      </a:endParaRPr>
                    </a:p>
                  </a:txBody>
                  <a:tcPr/>
                </a:tc>
                <a:extLst>
                  <a:ext uri="{0D108BD9-81ED-4DB2-BD59-A6C34878D82A}">
                    <a16:rowId xmlns:a16="http://schemas.microsoft.com/office/drawing/2014/main" val="10012"/>
                  </a:ext>
                </a:extLst>
              </a:tr>
            </a:tbl>
          </a:graphicData>
        </a:graphic>
      </p:graphicFrame>
      <p:sp>
        <p:nvSpPr>
          <p:cNvPr id="9" name="Rectangle 187">
            <a:extLst>
              <a:ext uri="{FF2B5EF4-FFF2-40B4-BE49-F238E27FC236}">
                <a16:creationId xmlns:a16="http://schemas.microsoft.com/office/drawing/2014/main" id="{ECA33F56-6C74-4083-8F91-E1BA6BAE8582}"/>
              </a:ext>
            </a:extLst>
          </p:cNvPr>
          <p:cNvSpPr txBox="1">
            <a:spLocks noChangeArrowheads="1"/>
          </p:cNvSpPr>
          <p:nvPr/>
        </p:nvSpPr>
        <p:spPr bwMode="auto">
          <a:xfrm>
            <a:off x="6163187" y="6059393"/>
            <a:ext cx="2715637" cy="2956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469900" indent="-469900" algn="l" rtl="0" eaLnBrk="1" fontAlgn="base" hangingPunct="1">
              <a:spcBef>
                <a:spcPct val="30000"/>
              </a:spcBef>
              <a:spcAft>
                <a:spcPct val="0"/>
              </a:spcAft>
              <a:buClr>
                <a:schemeClr val="accent2"/>
              </a:buClr>
              <a:buFont typeface="Wingdings" pitchFamily="2" charset="2"/>
              <a:buChar char="n"/>
              <a:defRPr kumimoji="1" sz="2200">
                <a:solidFill>
                  <a:schemeClr val="tx1"/>
                </a:solidFill>
                <a:latin typeface="+mj-lt"/>
                <a:ea typeface="+mj-ea"/>
                <a:cs typeface="+mn-cs"/>
              </a:defRPr>
            </a:lvl1pPr>
            <a:lvl2pPr marL="908050" indent="-436563" algn="l" rtl="0" eaLnBrk="1" fontAlgn="base" hangingPunct="1">
              <a:spcBef>
                <a:spcPct val="0"/>
              </a:spcBef>
              <a:spcAft>
                <a:spcPct val="0"/>
              </a:spcAft>
              <a:buClr>
                <a:srgbClr val="FFCC00"/>
              </a:buClr>
              <a:buFont typeface="Wingdings" pitchFamily="2" charset="2"/>
              <a:buChar char="n"/>
              <a:defRPr kumimoji="1" sz="2000">
                <a:solidFill>
                  <a:srgbClr val="00002A"/>
                </a:solidFill>
                <a:latin typeface="+mj-lt"/>
                <a:ea typeface="+mj-ea"/>
              </a:defRPr>
            </a:lvl2pPr>
            <a:lvl3pPr marL="1304925" indent="-395288" algn="l" rtl="0" eaLnBrk="1" fontAlgn="base" hangingPunct="1">
              <a:spcBef>
                <a:spcPct val="0"/>
              </a:spcBef>
              <a:spcAft>
                <a:spcPct val="0"/>
              </a:spcAft>
              <a:buClr>
                <a:srgbClr val="FF3399"/>
              </a:buClr>
              <a:buFont typeface="Wingdings" pitchFamily="2" charset="2"/>
              <a:buChar char="n"/>
              <a:defRPr kumimoji="1" sz="1900">
                <a:solidFill>
                  <a:srgbClr val="00002A"/>
                </a:solidFill>
                <a:latin typeface="+mj-lt"/>
                <a:ea typeface="+mj-ea"/>
              </a:defRPr>
            </a:lvl3pPr>
            <a:lvl4pPr marL="1693863" indent="-387350" algn="l" rtl="0" eaLnBrk="1" fontAlgn="base" hangingPunct="1">
              <a:spcBef>
                <a:spcPct val="0"/>
              </a:spcBef>
              <a:spcAft>
                <a:spcPct val="0"/>
              </a:spcAft>
              <a:buClr>
                <a:schemeClr val="accent2"/>
              </a:buClr>
              <a:buFont typeface="Wingdings" pitchFamily="2" charset="2"/>
              <a:buChar char="n"/>
              <a:defRPr kumimoji="1" sz="1600">
                <a:solidFill>
                  <a:srgbClr val="00002A"/>
                </a:solidFill>
                <a:latin typeface="+mj-lt"/>
                <a:ea typeface="+mj-ea"/>
              </a:defRPr>
            </a:lvl4pPr>
            <a:lvl5pPr marL="20939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j-lt"/>
                <a:ea typeface="+mj-ea"/>
              </a:defRPr>
            </a:lvl5pPr>
            <a:lvl6pPr marL="25511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n-lt"/>
                <a:ea typeface="+mn-ea"/>
              </a:defRPr>
            </a:lvl6pPr>
            <a:lvl7pPr marL="30083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n-lt"/>
                <a:ea typeface="+mn-ea"/>
              </a:defRPr>
            </a:lvl7pPr>
            <a:lvl8pPr marL="34655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n-lt"/>
                <a:ea typeface="+mn-ea"/>
              </a:defRPr>
            </a:lvl8pPr>
            <a:lvl9pPr marL="3922713" indent="-398463" algn="l" rtl="0" eaLnBrk="1" fontAlgn="base" hangingPunct="1">
              <a:spcBef>
                <a:spcPct val="0"/>
              </a:spcBef>
              <a:spcAft>
                <a:spcPct val="0"/>
              </a:spcAft>
              <a:buClr>
                <a:schemeClr val="accent2"/>
              </a:buClr>
              <a:buFont typeface="Wingdings" pitchFamily="2" charset="2"/>
              <a:buChar char="§"/>
              <a:defRPr kumimoji="1" sz="1600">
                <a:solidFill>
                  <a:srgbClr val="00002A"/>
                </a:solidFill>
                <a:latin typeface="+mn-lt"/>
                <a:ea typeface="+mn-ea"/>
              </a:defRPr>
            </a:lvl9pPr>
          </a:lstStyle>
          <a:p>
            <a:pPr marL="0" indent="0">
              <a:buFont typeface="Wingdings" pitchFamily="2" charset="2"/>
              <a:buNone/>
            </a:pPr>
            <a:r>
              <a:rPr lang="ja-JP" altLang="en-US" sz="1000" kern="0" dirty="0"/>
              <a:t>ネット情報により高増潔作成</a:t>
            </a:r>
            <a:r>
              <a:rPr lang="en-US" altLang="ja-JP" sz="1000" kern="0" dirty="0"/>
              <a:t>©takamasu-lab</a:t>
            </a:r>
            <a:endParaRPr lang="ja-JP" altLang="en-US" sz="1000" kern="0" dirty="0"/>
          </a:p>
        </p:txBody>
      </p:sp>
    </p:spTree>
    <p:extLst>
      <p:ext uri="{BB962C8B-B14F-4D97-AF65-F5344CB8AC3E}">
        <p14:creationId xmlns:p14="http://schemas.microsoft.com/office/powerpoint/2010/main" val="1967181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266" name="Rectangle 2"/>
          <p:cNvSpPr>
            <a:spLocks noGrp="1" noChangeArrowheads="1"/>
          </p:cNvSpPr>
          <p:nvPr>
            <p:ph type="title"/>
          </p:nvPr>
        </p:nvSpPr>
        <p:spPr/>
        <p:txBody>
          <a:bodyPr/>
          <a:lstStyle/>
          <a:p>
            <a:pPr eaLnBrk="1" hangingPunct="1">
              <a:defRPr/>
            </a:pPr>
            <a:r>
              <a:rPr lang="ja-JP" altLang="en-US" dirty="0"/>
              <a:t>メモ：電磁波の区分</a:t>
            </a:r>
          </a:p>
        </p:txBody>
      </p:sp>
      <p:sp>
        <p:nvSpPr>
          <p:cNvPr id="38" name="日付プレースホルダ 3"/>
          <p:cNvSpPr>
            <a:spLocks noGrp="1"/>
          </p:cNvSpPr>
          <p:nvPr>
            <p:ph type="dt" sz="half" idx="10"/>
          </p:nvPr>
        </p:nvSpPr>
        <p:spPr/>
        <p:txBody>
          <a:bodyPr/>
          <a:lstStyle/>
          <a:p>
            <a:pPr>
              <a:defRPr/>
            </a:pPr>
            <a:r>
              <a:rPr lang="en-US" altLang="ja-JP"/>
              <a:t>2022-4-21</a:t>
            </a:r>
          </a:p>
        </p:txBody>
      </p:sp>
      <p:sp>
        <p:nvSpPr>
          <p:cNvPr id="39" name="フッター プレースホルダ 4"/>
          <p:cNvSpPr>
            <a:spLocks noGrp="1"/>
          </p:cNvSpPr>
          <p:nvPr>
            <p:ph type="ftr" sz="quarter" idx="11"/>
          </p:nvPr>
        </p:nvSpPr>
        <p:spPr/>
        <p:txBody>
          <a:bodyPr/>
          <a:lstStyle/>
          <a:p>
            <a:pPr>
              <a:defRPr/>
            </a:pPr>
            <a:r>
              <a:rPr lang="zh-TW" altLang="en-US"/>
              <a:t>精密測定</a:t>
            </a:r>
            <a:r>
              <a:rPr lang="en-US" altLang="zh-TW"/>
              <a:t>01c</a:t>
            </a:r>
            <a:r>
              <a:rPr lang="zh-TW" altLang="en-US"/>
              <a:t>：</a:t>
            </a:r>
            <a:r>
              <a:rPr lang="en-US" altLang="zh-TW"/>
              <a:t>SI</a:t>
            </a:r>
            <a:r>
              <a:rPr lang="zh-TW" altLang="en-US"/>
              <a:t>単位系</a:t>
            </a:r>
            <a:endParaRPr lang="en-US" altLang="ja-JP"/>
          </a:p>
        </p:txBody>
      </p:sp>
      <p:sp>
        <p:nvSpPr>
          <p:cNvPr id="40" name="スライド番号プレースホルダ 5"/>
          <p:cNvSpPr>
            <a:spLocks noGrp="1"/>
          </p:cNvSpPr>
          <p:nvPr>
            <p:ph type="sldNum" sz="quarter" idx="12"/>
          </p:nvPr>
        </p:nvSpPr>
        <p:spPr/>
        <p:txBody>
          <a:bodyPr/>
          <a:lstStyle/>
          <a:p>
            <a:pPr>
              <a:defRPr/>
            </a:pPr>
            <a:fld id="{31BFEA24-9F10-434F-81A7-26E74617BDA1}" type="slidenum">
              <a:rPr lang="en-US" altLang="ja-JP"/>
              <a:pPr>
                <a:defRPr/>
              </a:pPr>
              <a:t>13</a:t>
            </a:fld>
            <a:endParaRPr lang="en-US" altLang="ja-JP"/>
          </a:p>
        </p:txBody>
      </p:sp>
      <p:sp>
        <p:nvSpPr>
          <p:cNvPr id="20486" name="Rectangle 3"/>
          <p:cNvSpPr>
            <a:spLocks noGrp="1" noChangeArrowheads="1"/>
          </p:cNvSpPr>
          <p:nvPr>
            <p:ph idx="1"/>
          </p:nvPr>
        </p:nvSpPr>
        <p:spPr/>
        <p:txBody>
          <a:bodyPr/>
          <a:lstStyle/>
          <a:p>
            <a:r>
              <a:rPr lang="ja-JP" altLang="en-US" dirty="0">
                <a:latin typeface="+mn-lt"/>
              </a:rPr>
              <a:t>電磁波：電波，光，</a:t>
            </a:r>
            <a:r>
              <a:rPr lang="en-US" altLang="ja-JP" dirty="0">
                <a:latin typeface="+mn-lt"/>
              </a:rPr>
              <a:t>X</a:t>
            </a:r>
            <a:r>
              <a:rPr lang="ja-JP" altLang="en-US" dirty="0">
                <a:latin typeface="+mn-lt"/>
              </a:rPr>
              <a:t>線，</a:t>
            </a:r>
            <a:r>
              <a:rPr lang="en-US" altLang="ja-JP" sz="2400" kern="100" dirty="0">
                <a:effectLst/>
                <a:latin typeface="+mn-lt"/>
                <a:ea typeface="ＭＳ 明朝" panose="02020609040205080304" pitchFamily="17" charset="-128"/>
                <a:cs typeface="Times New Roman" panose="02020603050405020304" pitchFamily="18" charset="0"/>
              </a:rPr>
              <a:t>γ</a:t>
            </a:r>
            <a:r>
              <a:rPr kumimoji="1" lang="ja-JP" altLang="en-US" sz="2400" b="0" i="0" u="none" strike="noStrike" cap="none" normalizeH="0" baseline="0" dirty="0">
                <a:ln>
                  <a:noFill/>
                </a:ln>
                <a:solidFill>
                  <a:schemeClr val="tx1"/>
                </a:solidFill>
                <a:effectLst/>
                <a:latin typeface="+mn-lt"/>
                <a:ea typeface="ＭＳ ゴシック" pitchFamily="49" charset="-128"/>
              </a:rPr>
              <a:t>線はすべて電磁波</a:t>
            </a:r>
            <a:endParaRPr kumimoji="1" lang="en-US" altLang="ja-JP" sz="2400" b="0" i="0" u="none" strike="noStrike" cap="none" normalizeH="0" baseline="0" dirty="0">
              <a:ln>
                <a:noFill/>
              </a:ln>
              <a:solidFill>
                <a:schemeClr val="tx1"/>
              </a:solidFill>
              <a:effectLst/>
              <a:latin typeface="+mn-lt"/>
              <a:ea typeface="ＭＳ ゴシック" pitchFamily="49" charset="-128"/>
            </a:endParaRPr>
          </a:p>
          <a:p>
            <a:pPr lvl="1" eaLnBrk="1" hangingPunct="1"/>
            <a:r>
              <a:rPr lang="ja-JP" altLang="en-US" dirty="0">
                <a:latin typeface="+mn-lt"/>
              </a:rPr>
              <a:t>周波数と波長は，光の速度が約</a:t>
            </a:r>
            <a:r>
              <a:rPr kumimoji="1" lang="en-US" altLang="ja-JP" sz="2000" b="0" i="0" u="none" strike="noStrike" cap="none" normalizeH="0" baseline="0" dirty="0">
                <a:ln>
                  <a:noFill/>
                </a:ln>
                <a:solidFill>
                  <a:schemeClr val="tx1"/>
                </a:solidFill>
                <a:effectLst/>
                <a:latin typeface="+mn-lt"/>
                <a:ea typeface="ＭＳ ゴシック" pitchFamily="49" charset="-128"/>
              </a:rPr>
              <a:t>3</a:t>
            </a:r>
            <a:r>
              <a:rPr kumimoji="1" lang="en-US" altLang="ja-JP" sz="2000" b="0" i="0" u="none" strike="noStrike" cap="none" normalizeH="0" baseline="0" dirty="0">
                <a:ln>
                  <a:noFill/>
                </a:ln>
                <a:solidFill>
                  <a:schemeClr val="tx1"/>
                </a:solidFill>
                <a:effectLst/>
                <a:latin typeface="Cambria Math" panose="02040503050406030204" pitchFamily="18" charset="0"/>
                <a:ea typeface="Cambria Math" panose="02040503050406030204" pitchFamily="18" charset="0"/>
              </a:rPr>
              <a:t>×</a:t>
            </a:r>
            <a:r>
              <a:rPr kumimoji="1" lang="en-US" altLang="ja-JP" sz="2000" b="0" i="0" u="none" strike="noStrike" cap="none" normalizeH="0" baseline="0" dirty="0">
                <a:ln>
                  <a:noFill/>
                </a:ln>
                <a:solidFill>
                  <a:schemeClr val="tx1"/>
                </a:solidFill>
                <a:effectLst/>
                <a:latin typeface="+mn-lt"/>
                <a:ea typeface="ＭＳ ゴシック" pitchFamily="49" charset="-128"/>
              </a:rPr>
              <a:t>10</a:t>
            </a:r>
            <a:r>
              <a:rPr kumimoji="1" lang="en-US" altLang="ja-JP" sz="2000" b="0" i="0" u="none" strike="noStrike" cap="none" normalizeH="0" baseline="30000" dirty="0">
                <a:ln>
                  <a:noFill/>
                </a:ln>
                <a:solidFill>
                  <a:schemeClr val="tx1"/>
                </a:solidFill>
                <a:effectLst/>
                <a:latin typeface="+mn-lt"/>
                <a:ea typeface="ＭＳ ゴシック" pitchFamily="49" charset="-128"/>
              </a:rPr>
              <a:t>8</a:t>
            </a:r>
            <a:r>
              <a:rPr kumimoji="1" lang="en-US" altLang="ja-JP" sz="2000" b="0" i="0" u="none" strike="noStrike" cap="none" normalizeH="0" baseline="0" dirty="0">
                <a:ln>
                  <a:noFill/>
                </a:ln>
                <a:solidFill>
                  <a:schemeClr val="tx1"/>
                </a:solidFill>
                <a:effectLst/>
                <a:latin typeface="+mn-lt"/>
                <a:ea typeface="ＭＳ ゴシック" pitchFamily="49" charset="-128"/>
              </a:rPr>
              <a:t> m/s</a:t>
            </a:r>
            <a:r>
              <a:rPr kumimoji="1" lang="ja-JP" altLang="en-US" sz="2000" b="0" i="0" u="none" strike="noStrike" cap="none" normalizeH="0" baseline="0" dirty="0">
                <a:ln>
                  <a:noFill/>
                </a:ln>
                <a:solidFill>
                  <a:schemeClr val="tx1"/>
                </a:solidFill>
                <a:effectLst/>
                <a:latin typeface="+mn-lt"/>
                <a:ea typeface="ＭＳ ゴシック" pitchFamily="49" charset="-128"/>
              </a:rPr>
              <a:t>なので計算できる</a:t>
            </a:r>
            <a:endParaRPr kumimoji="1" lang="en-US" altLang="ja-JP" sz="2000" b="0" i="0" u="none" strike="noStrike" cap="none" normalizeH="0" baseline="0" dirty="0">
              <a:ln>
                <a:noFill/>
              </a:ln>
              <a:solidFill>
                <a:schemeClr val="tx1"/>
              </a:solidFill>
              <a:effectLst/>
              <a:latin typeface="+mn-lt"/>
              <a:ea typeface="ＭＳ ゴシック" pitchFamily="49" charset="-128"/>
            </a:endParaRPr>
          </a:p>
          <a:p>
            <a:pPr lvl="1" eaLnBrk="1" hangingPunct="1"/>
            <a:r>
              <a:rPr lang="ja-JP" altLang="en-US" dirty="0">
                <a:solidFill>
                  <a:schemeClr val="tx1"/>
                </a:solidFill>
                <a:latin typeface="+mn-lt"/>
                <a:ea typeface="ＭＳ ゴシック" pitchFamily="49" charset="-128"/>
              </a:rPr>
              <a:t>可視光の波長は</a:t>
            </a:r>
            <a:r>
              <a:rPr lang="en-US" altLang="ja-JP" dirty="0">
                <a:solidFill>
                  <a:schemeClr val="tx1"/>
                </a:solidFill>
                <a:latin typeface="+mn-lt"/>
                <a:ea typeface="ＭＳ ゴシック" pitchFamily="49" charset="-128"/>
              </a:rPr>
              <a:t>400 nm</a:t>
            </a:r>
            <a:r>
              <a:rPr lang="ja-JP" altLang="en-US" dirty="0">
                <a:solidFill>
                  <a:schemeClr val="tx1"/>
                </a:solidFill>
                <a:latin typeface="+mn-lt"/>
                <a:ea typeface="ＭＳ ゴシック" pitchFamily="49" charset="-128"/>
              </a:rPr>
              <a:t>から</a:t>
            </a:r>
            <a:r>
              <a:rPr lang="en-US" altLang="ja-JP" dirty="0">
                <a:solidFill>
                  <a:schemeClr val="tx1"/>
                </a:solidFill>
                <a:latin typeface="+mn-lt"/>
                <a:ea typeface="ＭＳ ゴシック" pitchFamily="49" charset="-128"/>
              </a:rPr>
              <a:t>800 nm</a:t>
            </a:r>
            <a:r>
              <a:rPr lang="ja-JP" altLang="en-US" dirty="0">
                <a:solidFill>
                  <a:schemeClr val="tx1"/>
                </a:solidFill>
                <a:latin typeface="+mn-lt"/>
                <a:ea typeface="ＭＳ ゴシック" pitchFamily="49" charset="-128"/>
              </a:rPr>
              <a:t>くらい（定義によって違う）</a:t>
            </a:r>
            <a:endParaRPr lang="ja-JP" altLang="en-US" dirty="0">
              <a:latin typeface="+mn-lt"/>
            </a:endParaRPr>
          </a:p>
        </p:txBody>
      </p:sp>
      <p:graphicFrame>
        <p:nvGraphicFramePr>
          <p:cNvPr id="779268" name="Group 4"/>
          <p:cNvGraphicFramePr>
            <a:graphicFrameLocks noGrp="1"/>
          </p:cNvGraphicFramePr>
          <p:nvPr>
            <p:extLst>
              <p:ext uri="{D42A27DB-BD31-4B8C-83A1-F6EECF244321}">
                <p14:modId xmlns:p14="http://schemas.microsoft.com/office/powerpoint/2010/main" val="3126115870"/>
              </p:ext>
            </p:extLst>
          </p:nvPr>
        </p:nvGraphicFramePr>
        <p:xfrm>
          <a:off x="539496" y="1993392"/>
          <a:ext cx="8065008" cy="2794635"/>
        </p:xfrm>
        <a:graphic>
          <a:graphicData uri="http://schemas.openxmlformats.org/drawingml/2006/table">
            <a:tbl>
              <a:tblPr/>
              <a:tblGrid>
                <a:gridCol w="2938139">
                  <a:extLst>
                    <a:ext uri="{9D8B030D-6E8A-4147-A177-3AD203B41FA5}">
                      <a16:colId xmlns:a16="http://schemas.microsoft.com/office/drawing/2014/main" val="20000"/>
                    </a:ext>
                  </a:extLst>
                </a:gridCol>
                <a:gridCol w="2246984">
                  <a:extLst>
                    <a:ext uri="{9D8B030D-6E8A-4147-A177-3AD203B41FA5}">
                      <a16:colId xmlns:a16="http://schemas.microsoft.com/office/drawing/2014/main" val="20001"/>
                    </a:ext>
                  </a:extLst>
                </a:gridCol>
                <a:gridCol w="2879885">
                  <a:extLst>
                    <a:ext uri="{9D8B030D-6E8A-4147-A177-3AD203B41FA5}">
                      <a16:colId xmlns:a16="http://schemas.microsoft.com/office/drawing/2014/main" val="20002"/>
                    </a:ext>
                  </a:extLst>
                </a:gridCol>
              </a:tblGrid>
              <a:tr h="385763">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2000" b="0" i="0" u="none" strike="noStrike" cap="none" normalizeH="0" baseline="0" dirty="0">
                          <a:ln>
                            <a:noFill/>
                          </a:ln>
                          <a:solidFill>
                            <a:schemeClr val="tx1"/>
                          </a:solidFill>
                          <a:effectLst/>
                          <a:latin typeface="+mn-lt"/>
                          <a:ea typeface="ＭＳ ゴシック" pitchFamily="49" charset="-128"/>
                        </a:rPr>
                        <a:t>周波数（</a:t>
                      </a:r>
                      <a:r>
                        <a:rPr kumimoji="1" lang="en-US" altLang="ja-JP" sz="2000" b="0" i="0" u="none" strike="noStrike" cap="none" normalizeH="0" baseline="0" dirty="0">
                          <a:ln>
                            <a:noFill/>
                          </a:ln>
                          <a:solidFill>
                            <a:schemeClr val="tx1"/>
                          </a:solidFill>
                          <a:effectLst/>
                          <a:latin typeface="+mn-lt"/>
                          <a:ea typeface="ＭＳ ゴシック" pitchFamily="49" charset="-128"/>
                        </a:rPr>
                        <a:t>Hz</a:t>
                      </a:r>
                      <a:r>
                        <a:rPr kumimoji="1" lang="ja-JP" altLang="en-US" sz="2000" b="0" i="0" u="none" strike="noStrike" cap="none" normalizeH="0" baseline="0" dirty="0">
                          <a:ln>
                            <a:noFill/>
                          </a:ln>
                          <a:solidFill>
                            <a:schemeClr val="tx1"/>
                          </a:solidFill>
                          <a:effectLst/>
                          <a:latin typeface="+mn-lt"/>
                          <a:ea typeface="ＭＳ ゴシック" pitchFamily="49" charset="-128"/>
                        </a:rPr>
                        <a: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FF33"/>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2000" b="0" i="0" u="none" strike="noStrike" cap="none" normalizeH="0" baseline="0" dirty="0">
                          <a:ln>
                            <a:noFill/>
                          </a:ln>
                          <a:solidFill>
                            <a:schemeClr val="tx1"/>
                          </a:solidFill>
                          <a:effectLst/>
                          <a:latin typeface="+mn-lt"/>
                          <a:ea typeface="ＭＳ ゴシック" pitchFamily="49" charset="-128"/>
                        </a:rPr>
                        <a:t>区分</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FF33"/>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2000" b="0" i="0" u="none" strike="noStrike" cap="none" normalizeH="0" baseline="0" dirty="0">
                          <a:ln>
                            <a:noFill/>
                          </a:ln>
                          <a:solidFill>
                            <a:schemeClr val="tx1"/>
                          </a:solidFill>
                          <a:effectLst/>
                          <a:latin typeface="+mn-lt"/>
                          <a:ea typeface="ＭＳ ゴシック" pitchFamily="49" charset="-128"/>
                        </a:rPr>
                        <a:t>波長</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FF33"/>
                    </a:solidFill>
                  </a:tcPr>
                </a:tc>
                <a:extLst>
                  <a:ext uri="{0D108BD9-81ED-4DB2-BD59-A6C34878D82A}">
                    <a16:rowId xmlns:a16="http://schemas.microsoft.com/office/drawing/2014/main" val="10000"/>
                  </a:ext>
                </a:extLst>
              </a:tr>
              <a:tr h="385763">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000" b="0" i="0" u="none" strike="noStrike" cap="none" normalizeH="0" baseline="0" dirty="0">
                          <a:ln>
                            <a:noFill/>
                          </a:ln>
                          <a:solidFill>
                            <a:schemeClr val="tx1"/>
                          </a:solidFill>
                          <a:effectLst/>
                          <a:latin typeface="+mn-lt"/>
                          <a:ea typeface="ＭＳ ゴシック" pitchFamily="49" charset="-128"/>
                        </a:rPr>
                        <a:t>3</a:t>
                      </a:r>
                      <a:r>
                        <a:rPr kumimoji="1" lang="en-US" altLang="ja-JP" sz="2000" b="0" i="0" u="none" strike="noStrike" cap="none" normalizeH="0" baseline="0" dirty="0">
                          <a:ln>
                            <a:noFill/>
                          </a:ln>
                          <a:solidFill>
                            <a:schemeClr val="tx1"/>
                          </a:solidFill>
                          <a:effectLst/>
                          <a:latin typeface="Cambria Math" panose="02040503050406030204" pitchFamily="18" charset="0"/>
                          <a:ea typeface="Cambria Math" panose="02040503050406030204" pitchFamily="18" charset="0"/>
                        </a:rPr>
                        <a:t>×</a:t>
                      </a:r>
                      <a:r>
                        <a:rPr kumimoji="1" lang="en-US" altLang="ja-JP" sz="2000" b="0" i="0" u="none" strike="noStrike" cap="none" normalizeH="0" baseline="0" dirty="0">
                          <a:ln>
                            <a:noFill/>
                          </a:ln>
                          <a:solidFill>
                            <a:schemeClr val="tx1"/>
                          </a:solidFill>
                          <a:effectLst/>
                          <a:latin typeface="+mn-lt"/>
                          <a:ea typeface="ＭＳ ゴシック" pitchFamily="49" charset="-128"/>
                        </a:rPr>
                        <a:t>10</a:t>
                      </a:r>
                      <a:r>
                        <a:rPr kumimoji="1" lang="en-US" altLang="ja-JP" sz="2000" b="0" i="0" u="none" strike="noStrike" cap="none" normalizeH="0" baseline="30000" dirty="0">
                          <a:ln>
                            <a:noFill/>
                          </a:ln>
                          <a:solidFill>
                            <a:schemeClr val="tx1"/>
                          </a:solidFill>
                          <a:effectLst/>
                          <a:latin typeface="+mn-lt"/>
                          <a:ea typeface="ＭＳ ゴシック" pitchFamily="49" charset="-128"/>
                        </a:rPr>
                        <a:t>13</a:t>
                      </a:r>
                      <a:r>
                        <a:rPr kumimoji="1" lang="ja-JP" altLang="en-US" sz="2000" b="0" i="0" u="none" strike="noStrike" cap="none" normalizeH="0" baseline="0" dirty="0">
                          <a:ln>
                            <a:noFill/>
                          </a:ln>
                          <a:solidFill>
                            <a:schemeClr val="tx1"/>
                          </a:solidFill>
                          <a:effectLst/>
                          <a:latin typeface="+mn-lt"/>
                          <a:ea typeface="ＭＳ ゴシック" pitchFamily="49" charset="-128"/>
                        </a:rPr>
                        <a:t>より低い</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2000" b="0" i="0" u="none" strike="noStrike" cap="none" normalizeH="0" baseline="0">
                          <a:ln>
                            <a:noFill/>
                          </a:ln>
                          <a:solidFill>
                            <a:schemeClr val="tx1"/>
                          </a:solidFill>
                          <a:effectLst/>
                          <a:latin typeface="+mn-lt"/>
                          <a:ea typeface="ＭＳ ゴシック" pitchFamily="49" charset="-128"/>
                        </a:rPr>
                        <a:t>電波</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66FF66"/>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000" b="0" i="0" u="none" strike="noStrike" cap="none" normalizeH="0" baseline="0" dirty="0">
                          <a:ln>
                            <a:noFill/>
                          </a:ln>
                          <a:solidFill>
                            <a:schemeClr val="tx1"/>
                          </a:solidFill>
                          <a:effectLst/>
                          <a:latin typeface="+mn-lt"/>
                          <a:ea typeface="ＭＳ ゴシック" pitchFamily="49" charset="-128"/>
                        </a:rPr>
                        <a:t>0.1 mm</a:t>
                      </a:r>
                      <a:r>
                        <a:rPr kumimoji="1" lang="ja-JP" altLang="en-US" sz="2000" b="0" i="0" u="none" strike="noStrike" cap="none" normalizeH="0" baseline="0" dirty="0">
                          <a:ln>
                            <a:noFill/>
                          </a:ln>
                          <a:solidFill>
                            <a:schemeClr val="tx1"/>
                          </a:solidFill>
                          <a:effectLst/>
                          <a:latin typeface="+mn-lt"/>
                          <a:ea typeface="ＭＳ ゴシック" pitchFamily="49" charset="-128"/>
                        </a:rPr>
                        <a:t>より長い</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87350">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000" b="0" i="0" u="none" strike="noStrike" cap="none" normalizeH="0" baseline="0" dirty="0">
                          <a:ln>
                            <a:noFill/>
                          </a:ln>
                          <a:solidFill>
                            <a:schemeClr val="tx1"/>
                          </a:solidFill>
                          <a:effectLst/>
                          <a:latin typeface="+mn-lt"/>
                          <a:ea typeface="ＭＳ ゴシック" pitchFamily="49" charset="-128"/>
                        </a:rPr>
                        <a:t>3</a:t>
                      </a:r>
                      <a:r>
                        <a:rPr kumimoji="1" lang="en-US" altLang="ja-JP" sz="2000" b="0" i="0" u="none" strike="noStrike" cap="none" normalizeH="0" baseline="0" dirty="0">
                          <a:ln>
                            <a:noFill/>
                          </a:ln>
                          <a:solidFill>
                            <a:schemeClr val="tx1"/>
                          </a:solidFill>
                          <a:effectLst/>
                          <a:latin typeface="Cambria Math" panose="02040503050406030204" pitchFamily="18" charset="0"/>
                          <a:ea typeface="Cambria Math" panose="02040503050406030204" pitchFamily="18" charset="0"/>
                        </a:rPr>
                        <a:t>×</a:t>
                      </a:r>
                      <a:r>
                        <a:rPr kumimoji="1" lang="en-US" altLang="ja-JP" sz="2000" b="0" i="0" u="none" strike="noStrike" cap="none" normalizeH="0" baseline="0" dirty="0">
                          <a:ln>
                            <a:noFill/>
                          </a:ln>
                          <a:solidFill>
                            <a:schemeClr val="tx1"/>
                          </a:solidFill>
                          <a:effectLst/>
                          <a:latin typeface="+mn-lt"/>
                          <a:ea typeface="ＭＳ ゴシック" pitchFamily="49" charset="-128"/>
                        </a:rPr>
                        <a:t>10</a:t>
                      </a:r>
                      <a:r>
                        <a:rPr kumimoji="1" lang="en-US" altLang="ja-JP" sz="2000" b="0" i="0" u="none" strike="noStrike" cap="none" normalizeH="0" baseline="30000" dirty="0">
                          <a:ln>
                            <a:noFill/>
                          </a:ln>
                          <a:solidFill>
                            <a:schemeClr val="tx1"/>
                          </a:solidFill>
                          <a:effectLst/>
                          <a:latin typeface="+mn-lt"/>
                          <a:ea typeface="ＭＳ ゴシック" pitchFamily="49" charset="-128"/>
                        </a:rPr>
                        <a:t>13</a:t>
                      </a:r>
                      <a:r>
                        <a:rPr kumimoji="1" lang="ja-JP" altLang="en-US" sz="2000" b="0" i="0" u="none" strike="noStrike" cap="none" normalizeH="0" baseline="0" dirty="0">
                          <a:ln>
                            <a:noFill/>
                          </a:ln>
                          <a:solidFill>
                            <a:schemeClr val="tx1"/>
                          </a:solidFill>
                          <a:effectLst/>
                          <a:latin typeface="+mn-ea"/>
                          <a:ea typeface="+mn-ea"/>
                        </a:rPr>
                        <a:t>～</a:t>
                      </a:r>
                      <a:r>
                        <a:rPr kumimoji="1" lang="en-US" altLang="ja-JP" sz="2000" b="0" i="0" u="none" strike="noStrike" cap="none" normalizeH="0" baseline="0" dirty="0">
                          <a:ln>
                            <a:noFill/>
                          </a:ln>
                          <a:solidFill>
                            <a:schemeClr val="tx1"/>
                          </a:solidFill>
                          <a:effectLst/>
                          <a:latin typeface="+mn-lt"/>
                          <a:ea typeface="ＭＳ ゴシック" pitchFamily="49" charset="-128"/>
                        </a:rPr>
                        <a:t>4</a:t>
                      </a:r>
                      <a:r>
                        <a:rPr kumimoji="1" lang="en-US" altLang="ja-JP" sz="2000" b="0" i="0" u="none" strike="noStrike" cap="none" normalizeH="0" baseline="0" dirty="0">
                          <a:ln>
                            <a:noFill/>
                          </a:ln>
                          <a:solidFill>
                            <a:schemeClr val="tx1"/>
                          </a:solidFill>
                          <a:effectLst/>
                          <a:latin typeface="Cambria Math" panose="02040503050406030204" pitchFamily="18" charset="0"/>
                          <a:ea typeface="Cambria Math" panose="02040503050406030204" pitchFamily="18" charset="0"/>
                        </a:rPr>
                        <a:t>×</a:t>
                      </a:r>
                      <a:r>
                        <a:rPr kumimoji="1" lang="en-US" altLang="ja-JP" sz="2000" b="0" i="0" u="none" strike="noStrike" cap="none" normalizeH="0" baseline="0" dirty="0">
                          <a:ln>
                            <a:noFill/>
                          </a:ln>
                          <a:solidFill>
                            <a:schemeClr val="tx1"/>
                          </a:solidFill>
                          <a:effectLst/>
                          <a:latin typeface="+mn-lt"/>
                          <a:ea typeface="ＭＳ ゴシック" pitchFamily="49" charset="-128"/>
                        </a:rPr>
                        <a:t>10</a:t>
                      </a:r>
                      <a:r>
                        <a:rPr kumimoji="1" lang="en-US" altLang="ja-JP" sz="2000" b="0" i="0" u="none" strike="noStrike" cap="none" normalizeH="0" baseline="30000" dirty="0">
                          <a:ln>
                            <a:noFill/>
                          </a:ln>
                          <a:solidFill>
                            <a:schemeClr val="tx1"/>
                          </a:solidFill>
                          <a:effectLst/>
                          <a:latin typeface="+mn-lt"/>
                          <a:ea typeface="ＭＳ ゴシック" pitchFamily="49" charset="-128"/>
                        </a:rPr>
                        <a:t>14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2000" b="0" i="0" u="none" strike="noStrike" cap="none" normalizeH="0" baseline="0" dirty="0">
                          <a:ln>
                            <a:noFill/>
                          </a:ln>
                          <a:solidFill>
                            <a:schemeClr val="tx1"/>
                          </a:solidFill>
                          <a:effectLst/>
                          <a:latin typeface="+mn-lt"/>
                          <a:ea typeface="ＭＳ ゴシック" pitchFamily="49" charset="-128"/>
                        </a:rPr>
                        <a:t>赤外線</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66FF66"/>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000" b="0" i="0" u="none" strike="noStrike" cap="none" normalizeH="0" baseline="0" dirty="0">
                          <a:ln>
                            <a:noFill/>
                          </a:ln>
                          <a:solidFill>
                            <a:schemeClr val="tx1"/>
                          </a:solidFill>
                          <a:effectLst/>
                          <a:latin typeface="+mn-lt"/>
                          <a:ea typeface="ＭＳ ゴシック" pitchFamily="49" charset="-128"/>
                        </a:rPr>
                        <a:t>700 nm</a:t>
                      </a:r>
                      <a:r>
                        <a:rPr kumimoji="1" lang="ja-JP" altLang="en-US" sz="2000" b="0" i="0" u="none" strike="noStrike" cap="none" normalizeH="0" baseline="0" dirty="0">
                          <a:ln>
                            <a:noFill/>
                          </a:ln>
                          <a:solidFill>
                            <a:schemeClr val="tx1"/>
                          </a:solidFill>
                          <a:effectLst/>
                          <a:latin typeface="+mn-ea"/>
                          <a:ea typeface="+mn-ea"/>
                        </a:rPr>
                        <a:t>～</a:t>
                      </a:r>
                      <a:r>
                        <a:rPr kumimoji="1" lang="en-US" altLang="ja-JP" sz="2000" b="0" i="0" u="none" strike="noStrike" cap="none" normalizeH="0" baseline="0" dirty="0">
                          <a:ln>
                            <a:noFill/>
                          </a:ln>
                          <a:solidFill>
                            <a:schemeClr val="tx1"/>
                          </a:solidFill>
                          <a:effectLst/>
                          <a:latin typeface="+mn-lt"/>
                          <a:ea typeface="ＭＳ ゴシック" pitchFamily="49" charset="-128"/>
                        </a:rPr>
                        <a:t>0.1 mm</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84175">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000" b="0" i="0" u="none" strike="noStrike" cap="none" normalizeH="0" baseline="0" dirty="0">
                          <a:ln>
                            <a:noFill/>
                          </a:ln>
                          <a:solidFill>
                            <a:schemeClr val="tx1"/>
                          </a:solidFill>
                          <a:effectLst/>
                          <a:latin typeface="+mn-lt"/>
                          <a:ea typeface="ＭＳ ゴシック" pitchFamily="49" charset="-128"/>
                        </a:rPr>
                        <a:t>4</a:t>
                      </a:r>
                      <a:r>
                        <a:rPr kumimoji="1" lang="en-US" altLang="ja-JP" sz="2000" b="0" i="0" u="none" strike="noStrike" cap="none" normalizeH="0" baseline="0" dirty="0">
                          <a:ln>
                            <a:noFill/>
                          </a:ln>
                          <a:solidFill>
                            <a:schemeClr val="tx1"/>
                          </a:solidFill>
                          <a:effectLst/>
                          <a:latin typeface="Cambria Math" panose="02040503050406030204" pitchFamily="18" charset="0"/>
                          <a:ea typeface="Cambria Math" panose="02040503050406030204" pitchFamily="18" charset="0"/>
                        </a:rPr>
                        <a:t>×</a:t>
                      </a:r>
                      <a:r>
                        <a:rPr kumimoji="1" lang="en-US" altLang="ja-JP" sz="2000" b="0" i="0" u="none" strike="noStrike" cap="none" normalizeH="0" baseline="0" dirty="0">
                          <a:ln>
                            <a:noFill/>
                          </a:ln>
                          <a:solidFill>
                            <a:schemeClr val="tx1"/>
                          </a:solidFill>
                          <a:effectLst/>
                          <a:latin typeface="+mn-lt"/>
                          <a:ea typeface="ＭＳ ゴシック" pitchFamily="49" charset="-128"/>
                        </a:rPr>
                        <a:t>10</a:t>
                      </a:r>
                      <a:r>
                        <a:rPr kumimoji="1" lang="en-US" altLang="ja-JP" sz="2000" b="0" i="0" u="none" strike="noStrike" cap="none" normalizeH="0" baseline="30000" dirty="0">
                          <a:ln>
                            <a:noFill/>
                          </a:ln>
                          <a:solidFill>
                            <a:schemeClr val="tx1"/>
                          </a:solidFill>
                          <a:effectLst/>
                          <a:latin typeface="+mn-lt"/>
                          <a:ea typeface="ＭＳ ゴシック" pitchFamily="49" charset="-128"/>
                        </a:rPr>
                        <a:t>14</a:t>
                      </a:r>
                      <a:r>
                        <a:rPr kumimoji="1" lang="ja-JP" altLang="en-US" sz="2000" b="0" i="0" u="none" strike="noStrike" cap="none" normalizeH="0" baseline="0" dirty="0">
                          <a:ln>
                            <a:noFill/>
                          </a:ln>
                          <a:solidFill>
                            <a:schemeClr val="tx1"/>
                          </a:solidFill>
                          <a:effectLst/>
                          <a:latin typeface="+mn-ea"/>
                          <a:ea typeface="+mn-ea"/>
                        </a:rPr>
                        <a:t>～</a:t>
                      </a:r>
                      <a:r>
                        <a:rPr kumimoji="1" lang="en-US" altLang="ja-JP" sz="2000" b="0" i="0" u="none" strike="noStrike" cap="none" normalizeH="0" baseline="0" dirty="0">
                          <a:ln>
                            <a:noFill/>
                          </a:ln>
                          <a:solidFill>
                            <a:schemeClr val="tx1"/>
                          </a:solidFill>
                          <a:effectLst/>
                          <a:latin typeface="+mn-lt"/>
                          <a:ea typeface="ＭＳ ゴシック" pitchFamily="49" charset="-128"/>
                        </a:rPr>
                        <a:t>7.5</a:t>
                      </a:r>
                      <a:r>
                        <a:rPr kumimoji="1" lang="en-US" altLang="ja-JP" sz="2000" b="0" i="0" u="none" strike="noStrike" cap="none" normalizeH="0" baseline="0" dirty="0">
                          <a:ln>
                            <a:noFill/>
                          </a:ln>
                          <a:solidFill>
                            <a:schemeClr val="tx1"/>
                          </a:solidFill>
                          <a:effectLst/>
                          <a:latin typeface="Cambria Math" panose="02040503050406030204" pitchFamily="18" charset="0"/>
                          <a:ea typeface="Cambria Math" panose="02040503050406030204" pitchFamily="18" charset="0"/>
                        </a:rPr>
                        <a:t>×</a:t>
                      </a:r>
                      <a:r>
                        <a:rPr kumimoji="1" lang="en-US" altLang="ja-JP" sz="2000" b="0" i="0" u="none" strike="noStrike" cap="none" normalizeH="0" baseline="0" dirty="0">
                          <a:ln>
                            <a:noFill/>
                          </a:ln>
                          <a:solidFill>
                            <a:schemeClr val="tx1"/>
                          </a:solidFill>
                          <a:effectLst/>
                          <a:latin typeface="+mn-lt"/>
                          <a:ea typeface="ＭＳ ゴシック" pitchFamily="49" charset="-128"/>
                        </a:rPr>
                        <a:t>10</a:t>
                      </a:r>
                      <a:r>
                        <a:rPr kumimoji="1" lang="en-US" altLang="ja-JP" sz="2000" b="0" i="0" u="none" strike="noStrike" cap="none" normalizeH="0" baseline="30000" dirty="0">
                          <a:ln>
                            <a:noFill/>
                          </a:ln>
                          <a:solidFill>
                            <a:schemeClr val="tx1"/>
                          </a:solidFill>
                          <a:effectLst/>
                          <a:latin typeface="+mn-lt"/>
                          <a:ea typeface="ＭＳ ゴシック" pitchFamily="49" charset="-128"/>
                        </a:rPr>
                        <a:t>14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2000" b="0" i="0" u="none" strike="noStrike" cap="none" normalizeH="0" baseline="0" dirty="0">
                          <a:ln>
                            <a:noFill/>
                          </a:ln>
                          <a:solidFill>
                            <a:schemeClr val="tx1"/>
                          </a:solidFill>
                          <a:effectLst/>
                          <a:latin typeface="+mn-lt"/>
                          <a:ea typeface="ＭＳ ゴシック" pitchFamily="49" charset="-128"/>
                        </a:rPr>
                        <a:t>可視光</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66FF66"/>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000" b="0" i="0" u="none" strike="noStrike" cap="none" normalizeH="0" baseline="0" dirty="0">
                          <a:ln>
                            <a:noFill/>
                          </a:ln>
                          <a:solidFill>
                            <a:schemeClr val="tx1"/>
                          </a:solidFill>
                          <a:effectLst/>
                          <a:latin typeface="+mn-lt"/>
                          <a:ea typeface="ＭＳ ゴシック" pitchFamily="49" charset="-128"/>
                        </a:rPr>
                        <a:t>400 nm</a:t>
                      </a:r>
                      <a:r>
                        <a:rPr kumimoji="1" lang="ja-JP" altLang="en-US" sz="2000" b="0" i="0" u="none" strike="noStrike" cap="none" normalizeH="0" baseline="0" dirty="0">
                          <a:ln>
                            <a:noFill/>
                          </a:ln>
                          <a:solidFill>
                            <a:schemeClr val="tx1"/>
                          </a:solidFill>
                          <a:effectLst/>
                          <a:latin typeface="+mn-ea"/>
                          <a:ea typeface="+mn-ea"/>
                        </a:rPr>
                        <a:t>～</a:t>
                      </a:r>
                      <a:r>
                        <a:rPr kumimoji="1" lang="en-US" altLang="ja-JP" sz="2000" b="0" i="0" u="none" strike="noStrike" cap="none" normalizeH="0" baseline="0" dirty="0">
                          <a:ln>
                            <a:noFill/>
                          </a:ln>
                          <a:solidFill>
                            <a:schemeClr val="tx1"/>
                          </a:solidFill>
                          <a:effectLst/>
                          <a:latin typeface="+mn-lt"/>
                          <a:ea typeface="ＭＳ ゴシック" pitchFamily="49" charset="-128"/>
                        </a:rPr>
                        <a:t>800 nm</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403225">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000" b="0" i="0" u="none" strike="noStrike" cap="none" normalizeH="0" baseline="0" dirty="0">
                          <a:ln>
                            <a:noFill/>
                          </a:ln>
                          <a:solidFill>
                            <a:schemeClr val="tx1"/>
                          </a:solidFill>
                          <a:effectLst/>
                          <a:latin typeface="+mn-lt"/>
                          <a:ea typeface="ＭＳ ゴシック" pitchFamily="49" charset="-128"/>
                        </a:rPr>
                        <a:t>7.5</a:t>
                      </a:r>
                      <a:r>
                        <a:rPr kumimoji="1" lang="en-US" altLang="ja-JP" sz="2000" b="0" i="0" u="none" strike="noStrike" cap="none" normalizeH="0" baseline="0" dirty="0">
                          <a:ln>
                            <a:noFill/>
                          </a:ln>
                          <a:solidFill>
                            <a:schemeClr val="tx1"/>
                          </a:solidFill>
                          <a:effectLst/>
                          <a:latin typeface="Cambria Math" panose="02040503050406030204" pitchFamily="18" charset="0"/>
                          <a:ea typeface="Cambria Math" panose="02040503050406030204" pitchFamily="18" charset="0"/>
                        </a:rPr>
                        <a:t>×</a:t>
                      </a:r>
                      <a:r>
                        <a:rPr kumimoji="1" lang="en-US" altLang="ja-JP" sz="2000" b="0" i="0" u="none" strike="noStrike" cap="none" normalizeH="0" baseline="0" dirty="0">
                          <a:ln>
                            <a:noFill/>
                          </a:ln>
                          <a:solidFill>
                            <a:schemeClr val="tx1"/>
                          </a:solidFill>
                          <a:effectLst/>
                          <a:latin typeface="+mn-lt"/>
                          <a:ea typeface="ＭＳ ゴシック" pitchFamily="49" charset="-128"/>
                        </a:rPr>
                        <a:t>10</a:t>
                      </a:r>
                      <a:r>
                        <a:rPr kumimoji="1" lang="en-US" altLang="ja-JP" sz="2000" b="0" i="0" u="none" strike="noStrike" cap="none" normalizeH="0" baseline="30000" dirty="0">
                          <a:ln>
                            <a:noFill/>
                          </a:ln>
                          <a:solidFill>
                            <a:schemeClr val="tx1"/>
                          </a:solidFill>
                          <a:effectLst/>
                          <a:latin typeface="+mn-lt"/>
                          <a:ea typeface="ＭＳ ゴシック" pitchFamily="49" charset="-128"/>
                        </a:rPr>
                        <a:t>14</a:t>
                      </a:r>
                      <a:r>
                        <a:rPr kumimoji="1" lang="en-US" altLang="ja-JP" sz="2000" b="0" i="0" u="none" strike="noStrike" cap="none" normalizeH="0" baseline="0" dirty="0">
                          <a:ln>
                            <a:noFill/>
                          </a:ln>
                          <a:solidFill>
                            <a:schemeClr val="tx1"/>
                          </a:solidFill>
                          <a:effectLst/>
                          <a:latin typeface="+mn-lt"/>
                          <a:ea typeface="ＭＳ ゴシック" pitchFamily="49" charset="-128"/>
                        </a:rPr>
                        <a:t> </a:t>
                      </a:r>
                      <a:r>
                        <a:rPr kumimoji="1" lang="ja-JP" altLang="en-US" sz="2000" b="0" i="0" u="none" strike="noStrike" cap="none" normalizeH="0" baseline="0" dirty="0">
                          <a:ln>
                            <a:noFill/>
                          </a:ln>
                          <a:solidFill>
                            <a:schemeClr val="tx1"/>
                          </a:solidFill>
                          <a:effectLst/>
                          <a:latin typeface="+mn-ea"/>
                          <a:ea typeface="+mn-ea"/>
                        </a:rPr>
                        <a:t>～</a:t>
                      </a:r>
                      <a:r>
                        <a:rPr kumimoji="1" lang="en-US" altLang="ja-JP" sz="2000" b="0" i="0" u="none" strike="noStrike" cap="none" normalizeH="0" baseline="0" dirty="0">
                          <a:ln>
                            <a:noFill/>
                          </a:ln>
                          <a:solidFill>
                            <a:schemeClr val="tx1"/>
                          </a:solidFill>
                          <a:effectLst/>
                          <a:latin typeface="+mn-lt"/>
                          <a:ea typeface="ＭＳ ゴシック" pitchFamily="49" charset="-128"/>
                        </a:rPr>
                        <a:t>3</a:t>
                      </a:r>
                      <a:r>
                        <a:rPr kumimoji="1" lang="en-US" altLang="ja-JP" sz="2000" b="0" i="0" u="none" strike="noStrike" cap="none" normalizeH="0" baseline="0" dirty="0">
                          <a:ln>
                            <a:noFill/>
                          </a:ln>
                          <a:solidFill>
                            <a:schemeClr val="tx1"/>
                          </a:solidFill>
                          <a:effectLst/>
                          <a:latin typeface="Cambria Math" panose="02040503050406030204" pitchFamily="18" charset="0"/>
                          <a:ea typeface="Cambria Math" panose="02040503050406030204" pitchFamily="18" charset="0"/>
                        </a:rPr>
                        <a:t>×</a:t>
                      </a:r>
                      <a:r>
                        <a:rPr kumimoji="1" lang="en-US" altLang="ja-JP" sz="2000" b="0" i="0" u="none" strike="noStrike" cap="none" normalizeH="0" baseline="0" dirty="0">
                          <a:ln>
                            <a:noFill/>
                          </a:ln>
                          <a:solidFill>
                            <a:schemeClr val="tx1"/>
                          </a:solidFill>
                          <a:effectLst/>
                          <a:latin typeface="+mn-lt"/>
                          <a:ea typeface="ＭＳ ゴシック" pitchFamily="49" charset="-128"/>
                        </a:rPr>
                        <a:t>10</a:t>
                      </a:r>
                      <a:r>
                        <a:rPr kumimoji="1" lang="en-US" altLang="ja-JP" sz="2000" b="0" i="0" u="none" strike="noStrike" cap="none" normalizeH="0" baseline="30000" dirty="0">
                          <a:ln>
                            <a:noFill/>
                          </a:ln>
                          <a:solidFill>
                            <a:schemeClr val="tx1"/>
                          </a:solidFill>
                          <a:effectLst/>
                          <a:latin typeface="+mn-lt"/>
                          <a:ea typeface="ＭＳ ゴシック" pitchFamily="49" charset="-128"/>
                        </a:rPr>
                        <a:t>15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2000" b="0" i="0" u="none" strike="noStrike" cap="none" normalizeH="0" baseline="0" dirty="0">
                          <a:ln>
                            <a:noFill/>
                          </a:ln>
                          <a:solidFill>
                            <a:schemeClr val="tx1"/>
                          </a:solidFill>
                          <a:effectLst/>
                          <a:latin typeface="+mn-lt"/>
                          <a:ea typeface="ＭＳ ゴシック" pitchFamily="49" charset="-128"/>
                        </a:rPr>
                        <a:t>紫外光</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66FF66"/>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000" b="0" i="0" u="none" strike="noStrike" cap="none" normalizeH="0" baseline="0" dirty="0">
                          <a:ln>
                            <a:noFill/>
                          </a:ln>
                          <a:solidFill>
                            <a:schemeClr val="tx1"/>
                          </a:solidFill>
                          <a:effectLst/>
                          <a:latin typeface="+mn-lt"/>
                          <a:ea typeface="ＭＳ ゴシック" pitchFamily="49" charset="-128"/>
                        </a:rPr>
                        <a:t>10 nm</a:t>
                      </a:r>
                      <a:r>
                        <a:rPr kumimoji="1" lang="ja-JP" altLang="en-US" sz="2000" b="0" i="0" u="none" strike="noStrike" cap="none" normalizeH="0" baseline="0" dirty="0">
                          <a:ln>
                            <a:noFill/>
                          </a:ln>
                          <a:solidFill>
                            <a:schemeClr val="tx1"/>
                          </a:solidFill>
                          <a:effectLst/>
                          <a:latin typeface="+mn-ea"/>
                          <a:ea typeface="+mn-ea"/>
                        </a:rPr>
                        <a:t>～</a:t>
                      </a:r>
                      <a:r>
                        <a:rPr kumimoji="1" lang="en-US" altLang="ja-JP" sz="2000" b="0" i="0" u="none" strike="noStrike" cap="none" normalizeH="0" baseline="0" dirty="0">
                          <a:ln>
                            <a:noFill/>
                          </a:ln>
                          <a:solidFill>
                            <a:schemeClr val="tx1"/>
                          </a:solidFill>
                          <a:effectLst/>
                          <a:latin typeface="+mn-lt"/>
                          <a:ea typeface="ＭＳ ゴシック" pitchFamily="49" charset="-128"/>
                        </a:rPr>
                        <a:t>400 nm</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403225">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000" b="0" i="0" u="none" strike="noStrike" cap="none" normalizeH="0" baseline="0" dirty="0">
                          <a:ln>
                            <a:noFill/>
                          </a:ln>
                          <a:solidFill>
                            <a:schemeClr val="tx1"/>
                          </a:solidFill>
                          <a:effectLst/>
                          <a:latin typeface="+mn-lt"/>
                          <a:ea typeface="ＭＳ ゴシック" pitchFamily="49" charset="-128"/>
                        </a:rPr>
                        <a:t>3</a:t>
                      </a:r>
                      <a:r>
                        <a:rPr kumimoji="1" lang="en-US" altLang="ja-JP" sz="2000" b="0" i="0" u="none" strike="noStrike" cap="none" normalizeH="0" baseline="0" dirty="0">
                          <a:ln>
                            <a:noFill/>
                          </a:ln>
                          <a:solidFill>
                            <a:schemeClr val="tx1"/>
                          </a:solidFill>
                          <a:effectLst/>
                          <a:latin typeface="Cambria Math" panose="02040503050406030204" pitchFamily="18" charset="0"/>
                          <a:ea typeface="Cambria Math" panose="02040503050406030204" pitchFamily="18" charset="0"/>
                        </a:rPr>
                        <a:t>×</a:t>
                      </a:r>
                      <a:r>
                        <a:rPr kumimoji="1" lang="en-US" altLang="ja-JP" sz="2000" b="0" i="0" u="none" strike="noStrike" cap="none" normalizeH="0" baseline="0" dirty="0">
                          <a:ln>
                            <a:noFill/>
                          </a:ln>
                          <a:solidFill>
                            <a:schemeClr val="tx1"/>
                          </a:solidFill>
                          <a:effectLst/>
                          <a:latin typeface="+mn-lt"/>
                          <a:ea typeface="ＭＳ ゴシック" pitchFamily="49" charset="-128"/>
                        </a:rPr>
                        <a:t>10</a:t>
                      </a:r>
                      <a:r>
                        <a:rPr kumimoji="1" lang="en-US" altLang="ja-JP" sz="2000" b="0" i="0" u="none" strike="noStrike" cap="none" normalizeH="0" baseline="30000" dirty="0">
                          <a:ln>
                            <a:noFill/>
                          </a:ln>
                          <a:solidFill>
                            <a:schemeClr val="tx1"/>
                          </a:solidFill>
                          <a:effectLst/>
                          <a:latin typeface="+mn-lt"/>
                          <a:ea typeface="ＭＳ ゴシック" pitchFamily="49" charset="-128"/>
                        </a:rPr>
                        <a:t>15 </a:t>
                      </a:r>
                      <a:r>
                        <a:rPr kumimoji="1" lang="ja-JP" altLang="en-US" sz="2000" b="0" i="0" u="none" strike="noStrike" cap="none" normalizeH="0" baseline="0" dirty="0">
                          <a:ln>
                            <a:noFill/>
                          </a:ln>
                          <a:solidFill>
                            <a:schemeClr val="tx1"/>
                          </a:solidFill>
                          <a:effectLst/>
                          <a:latin typeface="+mn-ea"/>
                          <a:ea typeface="+mn-ea"/>
                        </a:rPr>
                        <a:t>～</a:t>
                      </a:r>
                      <a:r>
                        <a:rPr kumimoji="1" lang="en-US" altLang="ja-JP" sz="2000" b="0" i="0" u="none" strike="noStrike" cap="none" normalizeH="0" baseline="0" dirty="0">
                          <a:ln>
                            <a:noFill/>
                          </a:ln>
                          <a:solidFill>
                            <a:schemeClr val="tx1"/>
                          </a:solidFill>
                          <a:effectLst/>
                          <a:latin typeface="+mn-lt"/>
                          <a:ea typeface="ＭＳ ゴシック" pitchFamily="49" charset="-128"/>
                        </a:rPr>
                        <a:t>3</a:t>
                      </a:r>
                      <a:r>
                        <a:rPr kumimoji="1" lang="en-US" altLang="ja-JP" sz="2000" b="0" i="0" u="none" strike="noStrike" cap="none" normalizeH="0" baseline="0" dirty="0">
                          <a:ln>
                            <a:noFill/>
                          </a:ln>
                          <a:solidFill>
                            <a:schemeClr val="tx1"/>
                          </a:solidFill>
                          <a:effectLst/>
                          <a:latin typeface="Cambria Math" panose="02040503050406030204" pitchFamily="18" charset="0"/>
                          <a:ea typeface="Cambria Math" panose="02040503050406030204" pitchFamily="18" charset="0"/>
                        </a:rPr>
                        <a:t>×</a:t>
                      </a:r>
                      <a:r>
                        <a:rPr kumimoji="1" lang="en-US" altLang="ja-JP" sz="2000" b="0" i="0" u="none" strike="noStrike" cap="none" normalizeH="0" baseline="0" dirty="0">
                          <a:ln>
                            <a:noFill/>
                          </a:ln>
                          <a:solidFill>
                            <a:schemeClr val="tx1"/>
                          </a:solidFill>
                          <a:effectLst/>
                          <a:latin typeface="+mn-lt"/>
                          <a:ea typeface="ＭＳ ゴシック" pitchFamily="49" charset="-128"/>
                        </a:rPr>
                        <a:t>10</a:t>
                      </a:r>
                      <a:r>
                        <a:rPr kumimoji="1" lang="en-US" altLang="ja-JP" sz="2000" b="0" i="0" u="none" strike="noStrike" cap="none" normalizeH="0" baseline="30000" dirty="0">
                          <a:ln>
                            <a:noFill/>
                          </a:ln>
                          <a:solidFill>
                            <a:schemeClr val="tx1"/>
                          </a:solidFill>
                          <a:effectLst/>
                          <a:latin typeface="+mn-lt"/>
                          <a:ea typeface="ＭＳ ゴシック" pitchFamily="49" charset="-128"/>
                        </a:rPr>
                        <a:t>18</a:t>
                      </a:r>
                      <a:endParaRPr kumimoji="1" lang="en-US" altLang="ja-JP" sz="2000" b="0" i="0" u="none" strike="noStrike" cap="none" normalizeH="0" baseline="0" dirty="0">
                        <a:ln>
                          <a:noFill/>
                        </a:ln>
                        <a:solidFill>
                          <a:schemeClr val="tx1"/>
                        </a:solidFill>
                        <a:effectLst/>
                        <a:latin typeface="+mn-lt"/>
                        <a:ea typeface="ＭＳ ゴシック" pitchFamily="49" charset="-12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000" b="0" i="0" u="none" strike="noStrike" cap="none" normalizeH="0" baseline="0" dirty="0">
                          <a:ln>
                            <a:noFill/>
                          </a:ln>
                          <a:solidFill>
                            <a:schemeClr val="tx1"/>
                          </a:solidFill>
                          <a:effectLst/>
                          <a:latin typeface="+mn-lt"/>
                          <a:ea typeface="ＭＳ ゴシック" pitchFamily="49" charset="-128"/>
                        </a:rPr>
                        <a:t>X</a:t>
                      </a:r>
                      <a:r>
                        <a:rPr kumimoji="1" lang="ja-JP" altLang="en-US" sz="2000" b="0" i="0" u="none" strike="noStrike" cap="none" normalizeH="0" baseline="0" dirty="0">
                          <a:ln>
                            <a:noFill/>
                          </a:ln>
                          <a:solidFill>
                            <a:schemeClr val="tx1"/>
                          </a:solidFill>
                          <a:effectLst/>
                          <a:latin typeface="+mn-lt"/>
                          <a:ea typeface="ＭＳ ゴシック" pitchFamily="49" charset="-128"/>
                        </a:rPr>
                        <a:t>線</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66FF66"/>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000" b="0" i="0" u="none" strike="noStrike" cap="none" normalizeH="0" baseline="0" dirty="0">
                          <a:ln>
                            <a:noFill/>
                          </a:ln>
                          <a:solidFill>
                            <a:schemeClr val="tx1"/>
                          </a:solidFill>
                          <a:effectLst/>
                          <a:latin typeface="+mn-lt"/>
                          <a:ea typeface="ＭＳ ゴシック" pitchFamily="49" charset="-128"/>
                        </a:rPr>
                        <a:t>0.01 nm</a:t>
                      </a:r>
                      <a:r>
                        <a:rPr kumimoji="1" lang="ja-JP" altLang="en-US" sz="2000" b="0" i="0" u="none" strike="noStrike" cap="none" normalizeH="0" baseline="0" dirty="0">
                          <a:ln>
                            <a:noFill/>
                          </a:ln>
                          <a:solidFill>
                            <a:schemeClr val="tx1"/>
                          </a:solidFill>
                          <a:effectLst/>
                          <a:latin typeface="+mn-ea"/>
                          <a:ea typeface="+mn-ea"/>
                        </a:rPr>
                        <a:t>～</a:t>
                      </a:r>
                      <a:r>
                        <a:rPr kumimoji="1" lang="en-US" altLang="ja-JP" sz="2000" b="0" i="0" u="none" strike="noStrike" cap="none" normalizeH="0" baseline="0" dirty="0">
                          <a:ln>
                            <a:noFill/>
                          </a:ln>
                          <a:solidFill>
                            <a:schemeClr val="tx1"/>
                          </a:solidFill>
                          <a:effectLst/>
                          <a:latin typeface="+mn-lt"/>
                          <a:ea typeface="ＭＳ ゴシック" pitchFamily="49" charset="-128"/>
                        </a:rPr>
                        <a:t>10 nm</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403225">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000" b="0" i="0" u="none" strike="noStrike" cap="none" normalizeH="0" baseline="0" dirty="0">
                          <a:ln>
                            <a:noFill/>
                          </a:ln>
                          <a:solidFill>
                            <a:schemeClr val="tx1"/>
                          </a:solidFill>
                          <a:effectLst/>
                          <a:latin typeface="+mn-lt"/>
                          <a:ea typeface="ＭＳ ゴシック" pitchFamily="49" charset="-128"/>
                        </a:rPr>
                        <a:t>3</a:t>
                      </a:r>
                      <a:r>
                        <a:rPr kumimoji="1" lang="en-US" altLang="ja-JP" sz="2000" b="0" i="0" u="none" strike="noStrike" cap="none" normalizeH="0" baseline="0" dirty="0">
                          <a:ln>
                            <a:noFill/>
                          </a:ln>
                          <a:solidFill>
                            <a:schemeClr val="tx1"/>
                          </a:solidFill>
                          <a:effectLst/>
                          <a:latin typeface="Cambria Math" panose="02040503050406030204" pitchFamily="18" charset="0"/>
                          <a:ea typeface="Cambria Math" panose="02040503050406030204" pitchFamily="18" charset="0"/>
                        </a:rPr>
                        <a:t>×</a:t>
                      </a:r>
                      <a:r>
                        <a:rPr kumimoji="1" lang="en-US" altLang="ja-JP" sz="2000" b="0" i="0" u="none" strike="noStrike" cap="none" normalizeH="0" baseline="0" dirty="0">
                          <a:ln>
                            <a:noFill/>
                          </a:ln>
                          <a:solidFill>
                            <a:schemeClr val="tx1"/>
                          </a:solidFill>
                          <a:effectLst/>
                          <a:latin typeface="+mn-lt"/>
                          <a:ea typeface="ＭＳ ゴシック" pitchFamily="49" charset="-128"/>
                        </a:rPr>
                        <a:t>10</a:t>
                      </a:r>
                      <a:r>
                        <a:rPr kumimoji="1" lang="en-US" altLang="ja-JP" sz="2000" b="0" i="0" u="none" strike="noStrike" cap="none" normalizeH="0" baseline="30000" dirty="0">
                          <a:ln>
                            <a:noFill/>
                          </a:ln>
                          <a:solidFill>
                            <a:schemeClr val="tx1"/>
                          </a:solidFill>
                          <a:effectLst/>
                          <a:latin typeface="+mn-lt"/>
                          <a:ea typeface="ＭＳ ゴシック" pitchFamily="49" charset="-128"/>
                        </a:rPr>
                        <a:t>18</a:t>
                      </a:r>
                      <a:r>
                        <a:rPr kumimoji="1" lang="ja-JP" altLang="en-US" sz="2000" b="0" i="0" u="none" strike="noStrike" cap="none" normalizeH="0" baseline="0" dirty="0">
                          <a:ln>
                            <a:noFill/>
                          </a:ln>
                          <a:solidFill>
                            <a:schemeClr val="tx1"/>
                          </a:solidFill>
                          <a:effectLst/>
                          <a:latin typeface="+mn-lt"/>
                          <a:ea typeface="ＭＳ ゴシック" pitchFamily="49" charset="-128"/>
                        </a:rPr>
                        <a:t>より高い</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lang="en-US" altLang="ja-JP" sz="2000" kern="100" dirty="0">
                          <a:effectLst/>
                          <a:latin typeface="+mn-lt"/>
                          <a:ea typeface="ＭＳ 明朝" panose="02020609040205080304" pitchFamily="17" charset="-128"/>
                          <a:cs typeface="Times New Roman" panose="02020603050405020304" pitchFamily="18" charset="0"/>
                        </a:rPr>
                        <a:t>γ</a:t>
                      </a:r>
                      <a:r>
                        <a:rPr kumimoji="1" lang="ja-JP" altLang="en-US" sz="2000" b="0" i="0" u="none" strike="noStrike" cap="none" normalizeH="0" baseline="0" dirty="0">
                          <a:ln>
                            <a:noFill/>
                          </a:ln>
                          <a:solidFill>
                            <a:schemeClr val="tx1"/>
                          </a:solidFill>
                          <a:effectLst/>
                          <a:latin typeface="+mn-lt"/>
                          <a:ea typeface="ＭＳ ゴシック" pitchFamily="49" charset="-128"/>
                        </a:rPr>
                        <a:t>線</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66FF66"/>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2000" b="0" i="0" u="none" strike="noStrike" cap="none" normalizeH="0" baseline="0" dirty="0">
                          <a:ln>
                            <a:noFill/>
                          </a:ln>
                          <a:solidFill>
                            <a:schemeClr val="tx1"/>
                          </a:solidFill>
                          <a:effectLst/>
                          <a:latin typeface="+mn-lt"/>
                          <a:ea typeface="ＭＳ ゴシック" pitchFamily="49" charset="-128"/>
                        </a:rPr>
                        <a:t>0.01 nm</a:t>
                      </a:r>
                      <a:r>
                        <a:rPr kumimoji="1" lang="ja-JP" altLang="en-US" sz="2000" b="0" i="0" u="none" strike="noStrike" cap="none" normalizeH="0" baseline="0" dirty="0">
                          <a:ln>
                            <a:noFill/>
                          </a:ln>
                          <a:solidFill>
                            <a:schemeClr val="tx1"/>
                          </a:solidFill>
                          <a:effectLst/>
                          <a:latin typeface="+mn-lt"/>
                          <a:ea typeface="ＭＳ ゴシック" pitchFamily="49" charset="-128"/>
                        </a:rPr>
                        <a:t>より短い</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bl>
          </a:graphicData>
        </a:graphic>
      </p:graphicFrame>
      <p:grpSp>
        <p:nvGrpSpPr>
          <p:cNvPr id="32" name="グループ化 31">
            <a:extLst>
              <a:ext uri="{FF2B5EF4-FFF2-40B4-BE49-F238E27FC236}">
                <a16:creationId xmlns:a16="http://schemas.microsoft.com/office/drawing/2014/main" id="{1582DE5F-D561-49EF-98C6-9A774A9005FE}"/>
              </a:ext>
            </a:extLst>
          </p:cNvPr>
          <p:cNvGrpSpPr/>
          <p:nvPr/>
        </p:nvGrpSpPr>
        <p:grpSpPr>
          <a:xfrm>
            <a:off x="1170432" y="5477256"/>
            <a:ext cx="7525512" cy="758952"/>
            <a:chOff x="969264" y="4187952"/>
            <a:chExt cx="7525512" cy="758952"/>
          </a:xfrm>
        </p:grpSpPr>
        <p:sp>
          <p:nvSpPr>
            <p:cNvPr id="33" name="正方形/長方形 32">
              <a:extLst>
                <a:ext uri="{FF2B5EF4-FFF2-40B4-BE49-F238E27FC236}">
                  <a16:creationId xmlns:a16="http://schemas.microsoft.com/office/drawing/2014/main" id="{A335314E-75FE-4D82-9E77-BBFDAC8E1558}"/>
                </a:ext>
              </a:extLst>
            </p:cNvPr>
            <p:cNvSpPr/>
            <p:nvPr/>
          </p:nvSpPr>
          <p:spPr bwMode="auto">
            <a:xfrm>
              <a:off x="969264" y="4187952"/>
              <a:ext cx="7397496" cy="411480"/>
            </a:xfrm>
            <a:prstGeom prst="rect">
              <a:avLst/>
            </a:prstGeom>
            <a:gradFill flip="none" rotWithShape="1">
              <a:gsLst>
                <a:gs pos="15000">
                  <a:schemeClr val="tx2">
                    <a:lumMod val="75000"/>
                    <a:lumOff val="25000"/>
                  </a:schemeClr>
                </a:gs>
                <a:gs pos="63000">
                  <a:schemeClr val="accent2">
                    <a:lumMod val="75000"/>
                  </a:schemeClr>
                </a:gs>
                <a:gs pos="45000">
                  <a:schemeClr val="accent3">
                    <a:lumMod val="60000"/>
                    <a:lumOff val="40000"/>
                  </a:schemeClr>
                </a:gs>
                <a:gs pos="32000">
                  <a:schemeClr val="accent6">
                    <a:lumMod val="75000"/>
                  </a:schemeClr>
                </a:gs>
                <a:gs pos="0">
                  <a:srgbClr val="002060"/>
                </a:gs>
                <a:gs pos="100000">
                  <a:schemeClr val="accent1">
                    <a:lumMod val="50000"/>
                  </a:schemeClr>
                </a:gs>
                <a:gs pos="76000">
                  <a:schemeClr val="accent2">
                    <a:lumMod val="50000"/>
                  </a:schemeClr>
                </a:gs>
              </a:gsLst>
              <a:lin ang="0" scaled="1"/>
              <a:tileRect/>
            </a:gradFill>
            <a:ln w="19050" cap="flat" cmpd="sng" algn="ctr">
              <a:solidFill>
                <a:schemeClr val="tx1"/>
              </a:solidFill>
              <a:prstDash val="solid"/>
              <a:round/>
              <a:headEnd type="none" w="med" len="med"/>
              <a:tailEnd type="none" w="med" len="med"/>
            </a:ln>
            <a:effectLst/>
          </p:spPr>
          <p:txBody>
            <a:bodyPr vert="horz" wrap="none" lIns="36000" tIns="36000" rIns="36000" bIns="360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ゴシック" pitchFamily="49" charset="-128"/>
                <a:cs typeface="Arial" charset="0"/>
              </a:endParaRPr>
            </a:p>
          </p:txBody>
        </p:sp>
        <p:sp>
          <p:nvSpPr>
            <p:cNvPr id="34" name="テキスト ボックス 33">
              <a:extLst>
                <a:ext uri="{FF2B5EF4-FFF2-40B4-BE49-F238E27FC236}">
                  <a16:creationId xmlns:a16="http://schemas.microsoft.com/office/drawing/2014/main" id="{CEE3DA36-B4CE-4E39-B8D8-975E9972E9B2}"/>
                </a:ext>
              </a:extLst>
            </p:cNvPr>
            <p:cNvSpPr txBox="1"/>
            <p:nvPr/>
          </p:nvSpPr>
          <p:spPr>
            <a:xfrm>
              <a:off x="996696" y="4590288"/>
              <a:ext cx="7498080" cy="356616"/>
            </a:xfrm>
            <a:prstGeom prst="rect">
              <a:avLst/>
            </a:prstGeom>
            <a:noFill/>
          </p:spPr>
          <p:txBody>
            <a:bodyPr wrap="square" lIns="36000" tIns="36000" rIns="36000" bIns="36000" rtlCol="0">
              <a:spAutoFit/>
            </a:bodyPr>
            <a:lstStyle/>
            <a:p>
              <a:r>
                <a:rPr kumimoji="1" lang="en-US" altLang="ja-JP" dirty="0">
                  <a:latin typeface="+mj-lt"/>
                  <a:ea typeface="+mj-ea"/>
                </a:rPr>
                <a:t>400</a:t>
              </a:r>
              <a:r>
                <a:rPr lang="ja-JP" altLang="en-US" dirty="0">
                  <a:latin typeface="+mj-lt"/>
                  <a:ea typeface="+mj-ea"/>
                </a:rPr>
                <a:t>　　　　　　</a:t>
              </a:r>
              <a:r>
                <a:rPr lang="en-US" altLang="ja-JP" dirty="0">
                  <a:latin typeface="+mj-lt"/>
                  <a:ea typeface="+mj-ea"/>
                </a:rPr>
                <a:t>500</a:t>
              </a:r>
              <a:r>
                <a:rPr lang="ja-JP" altLang="en-US" dirty="0">
                  <a:latin typeface="+mj-lt"/>
                  <a:ea typeface="+mj-ea"/>
                </a:rPr>
                <a:t>　　　　　　</a:t>
              </a:r>
              <a:r>
                <a:rPr lang="en-US" altLang="ja-JP" dirty="0">
                  <a:latin typeface="+mj-lt"/>
                  <a:ea typeface="+mj-ea"/>
                </a:rPr>
                <a:t>600</a:t>
              </a:r>
              <a:r>
                <a:rPr lang="ja-JP" altLang="en-US" dirty="0">
                  <a:latin typeface="+mj-lt"/>
                  <a:ea typeface="+mj-ea"/>
                </a:rPr>
                <a:t>　　　　　　</a:t>
              </a:r>
              <a:r>
                <a:rPr lang="en-US" altLang="ja-JP" dirty="0">
                  <a:latin typeface="+mj-lt"/>
                  <a:ea typeface="+mj-ea"/>
                </a:rPr>
                <a:t>700</a:t>
              </a:r>
              <a:r>
                <a:rPr lang="ja-JP" altLang="en-US" dirty="0">
                  <a:latin typeface="+mj-lt"/>
                  <a:ea typeface="+mj-ea"/>
                </a:rPr>
                <a:t>　　　　　　</a:t>
              </a:r>
              <a:r>
                <a:rPr lang="en-US" altLang="ja-JP" dirty="0">
                  <a:latin typeface="+mj-lt"/>
                  <a:ea typeface="+mj-ea"/>
                </a:rPr>
                <a:t>800</a:t>
              </a:r>
              <a:endParaRPr kumimoji="1" lang="ja-JP" altLang="en-US" dirty="0">
                <a:latin typeface="+mj-lt"/>
                <a:ea typeface="+mj-ea"/>
              </a:endParaRPr>
            </a:p>
          </p:txBody>
        </p:sp>
      </p:grpSp>
      <p:sp>
        <p:nvSpPr>
          <p:cNvPr id="35" name="テキスト ボックス 34">
            <a:extLst>
              <a:ext uri="{FF2B5EF4-FFF2-40B4-BE49-F238E27FC236}">
                <a16:creationId xmlns:a16="http://schemas.microsoft.com/office/drawing/2014/main" id="{C42829DD-8CE1-4144-89EB-82CABFCAF620}"/>
              </a:ext>
            </a:extLst>
          </p:cNvPr>
          <p:cNvSpPr txBox="1"/>
          <p:nvPr/>
        </p:nvSpPr>
        <p:spPr>
          <a:xfrm>
            <a:off x="7424928" y="6126694"/>
            <a:ext cx="1719072" cy="246221"/>
          </a:xfrm>
          <a:prstGeom prst="rect">
            <a:avLst/>
          </a:prstGeom>
          <a:noFill/>
        </p:spPr>
        <p:txBody>
          <a:bodyPr wrap="square">
            <a:spAutoFit/>
          </a:bodyPr>
          <a:lstStyle/>
          <a:p>
            <a:pPr algn="l" fontAlgn="base"/>
            <a:r>
              <a:rPr lang="ja-JP" altLang="en-US" sz="1000" i="0" dirty="0">
                <a:solidFill>
                  <a:srgbClr val="323232"/>
                </a:solidFill>
                <a:effectLst/>
                <a:latin typeface="+mj-lt"/>
                <a:ea typeface="+mj-ea"/>
              </a:rPr>
              <a:t>高増潔作成</a:t>
            </a:r>
            <a:r>
              <a:rPr lang="en-US" altLang="ja-JP" sz="1000" i="0" dirty="0">
                <a:solidFill>
                  <a:srgbClr val="323232"/>
                </a:solidFill>
                <a:effectLst/>
                <a:latin typeface="+mj-lt"/>
                <a:ea typeface="+mj-ea"/>
              </a:rPr>
              <a:t>©takamasu-lab</a:t>
            </a:r>
            <a:endParaRPr lang="ja-JP" altLang="en-US" sz="1000" i="0" dirty="0">
              <a:solidFill>
                <a:srgbClr val="323232"/>
              </a:solidFill>
              <a:effectLst/>
              <a:latin typeface="+mj-lt"/>
              <a:ea typeface="+mj-ea"/>
            </a:endParaRPr>
          </a:p>
        </p:txBody>
      </p:sp>
      <p:sp>
        <p:nvSpPr>
          <p:cNvPr id="36" name="テキスト ボックス 35">
            <a:extLst>
              <a:ext uri="{FF2B5EF4-FFF2-40B4-BE49-F238E27FC236}">
                <a16:creationId xmlns:a16="http://schemas.microsoft.com/office/drawing/2014/main" id="{0393348C-471E-4893-8C1A-43F7778D02E4}"/>
              </a:ext>
            </a:extLst>
          </p:cNvPr>
          <p:cNvSpPr txBox="1"/>
          <p:nvPr/>
        </p:nvSpPr>
        <p:spPr>
          <a:xfrm>
            <a:off x="3648456" y="5081230"/>
            <a:ext cx="2557272" cy="369332"/>
          </a:xfrm>
          <a:prstGeom prst="rect">
            <a:avLst/>
          </a:prstGeom>
          <a:noFill/>
        </p:spPr>
        <p:txBody>
          <a:bodyPr wrap="square">
            <a:spAutoFit/>
          </a:bodyPr>
          <a:lstStyle/>
          <a:p>
            <a:pPr algn="ctr" fontAlgn="base"/>
            <a:r>
              <a:rPr lang="ja-JP" altLang="en-US" dirty="0">
                <a:solidFill>
                  <a:srgbClr val="323232"/>
                </a:solidFill>
                <a:latin typeface="+mj-lt"/>
                <a:ea typeface="+mj-ea"/>
              </a:rPr>
              <a:t>可視光の範囲（</a:t>
            </a:r>
            <a:r>
              <a:rPr lang="en-US" altLang="ja-JP" dirty="0">
                <a:solidFill>
                  <a:srgbClr val="323232"/>
                </a:solidFill>
                <a:latin typeface="+mj-lt"/>
                <a:ea typeface="+mj-ea"/>
              </a:rPr>
              <a:t>nm</a:t>
            </a:r>
            <a:r>
              <a:rPr lang="ja-JP" altLang="en-US" dirty="0">
                <a:solidFill>
                  <a:srgbClr val="323232"/>
                </a:solidFill>
                <a:latin typeface="+mj-lt"/>
                <a:ea typeface="+mj-ea"/>
              </a:rPr>
              <a:t>）</a:t>
            </a:r>
            <a:endParaRPr lang="ja-JP" altLang="en-US" i="0" dirty="0">
              <a:solidFill>
                <a:srgbClr val="323232"/>
              </a:solidFill>
              <a:effectLst/>
              <a:latin typeface="+mj-lt"/>
              <a:ea typeface="+mj-ea"/>
            </a:endParaRPr>
          </a:p>
        </p:txBody>
      </p:sp>
    </p:spTree>
    <p:extLst>
      <p:ext uri="{BB962C8B-B14F-4D97-AF65-F5344CB8AC3E}">
        <p14:creationId xmlns:p14="http://schemas.microsoft.com/office/powerpoint/2010/main" val="2633401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850" name="Rectangle 2"/>
          <p:cNvSpPr>
            <a:spLocks noGrp="1" noChangeArrowheads="1"/>
          </p:cNvSpPr>
          <p:nvPr>
            <p:ph type="ctrTitle"/>
          </p:nvPr>
        </p:nvSpPr>
        <p:spPr/>
        <p:txBody>
          <a:bodyPr/>
          <a:lstStyle/>
          <a:p>
            <a:pPr eaLnBrk="1" hangingPunct="1">
              <a:defRPr/>
            </a:pPr>
            <a:r>
              <a:rPr lang="en-US" altLang="ja-JP" dirty="0"/>
              <a:t>SI</a:t>
            </a:r>
            <a:r>
              <a:rPr lang="ja-JP" altLang="en-US" dirty="0"/>
              <a:t>基本単位の変遷</a:t>
            </a:r>
          </a:p>
        </p:txBody>
      </p:sp>
    </p:spTree>
    <p:extLst>
      <p:ext uri="{BB962C8B-B14F-4D97-AF65-F5344CB8AC3E}">
        <p14:creationId xmlns:p14="http://schemas.microsoft.com/office/powerpoint/2010/main" val="1724657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質量の古い定義</a:t>
            </a:r>
            <a:endParaRPr lang="en-US" altLang="ja-JP" dirty="0"/>
          </a:p>
          <a:p>
            <a:pPr lvl="1"/>
            <a:r>
              <a:rPr lang="ja-JP" altLang="en-US" dirty="0">
                <a:latin typeface="+mn-lt"/>
              </a:rPr>
              <a:t>質量 ㎏：キログラムは質量の単位であり，</a:t>
            </a:r>
            <a:r>
              <a:rPr lang="ja-JP" altLang="en-US" dirty="0">
                <a:solidFill>
                  <a:srgbClr val="FF0000"/>
                </a:solidFill>
                <a:latin typeface="+mn-lt"/>
              </a:rPr>
              <a:t>国際キログラム原器</a:t>
            </a:r>
            <a:r>
              <a:rPr lang="ja-JP" altLang="en-US" dirty="0">
                <a:latin typeface="+mn-lt"/>
              </a:rPr>
              <a:t>の質量に等しい．</a:t>
            </a:r>
            <a:endParaRPr lang="en-US" altLang="ja-JP" dirty="0">
              <a:latin typeface="+mn-lt"/>
            </a:endParaRPr>
          </a:p>
          <a:p>
            <a:r>
              <a:rPr lang="ja-JP" altLang="en-US" dirty="0">
                <a:latin typeface="+mn-lt"/>
              </a:rPr>
              <a:t>新しい定義：</a:t>
            </a:r>
            <a:r>
              <a:rPr lang="ja-JP" altLang="en-US" dirty="0">
                <a:solidFill>
                  <a:srgbClr val="FF0000"/>
                </a:solidFill>
                <a:latin typeface="+mn-lt"/>
              </a:rPr>
              <a:t>物理定数に基づく方法</a:t>
            </a:r>
            <a:endParaRPr lang="en-US" altLang="ja-JP" dirty="0">
              <a:solidFill>
                <a:srgbClr val="FF0000"/>
              </a:solidFill>
              <a:latin typeface="+mn-lt"/>
            </a:endParaRPr>
          </a:p>
          <a:p>
            <a:pPr lvl="1"/>
            <a:r>
              <a:rPr lang="ja-JP" altLang="en-US" dirty="0">
                <a:latin typeface="+mn-lt"/>
              </a:rPr>
              <a:t>時間 </a:t>
            </a:r>
            <a:r>
              <a:rPr lang="en-US" altLang="ja-JP" dirty="0">
                <a:latin typeface="+mn-lt"/>
              </a:rPr>
              <a:t>s</a:t>
            </a:r>
            <a:r>
              <a:rPr lang="ja-JP" altLang="en-US" dirty="0">
                <a:latin typeface="+mn-lt"/>
              </a:rPr>
              <a:t>：変更なし，原子時計で決まる．</a:t>
            </a:r>
            <a:endParaRPr lang="en-US" altLang="ja-JP" dirty="0">
              <a:latin typeface="+mn-lt"/>
            </a:endParaRPr>
          </a:p>
          <a:p>
            <a:pPr lvl="1"/>
            <a:r>
              <a:rPr lang="ja-JP" altLang="en-US" dirty="0">
                <a:latin typeface="+mn-lt"/>
              </a:rPr>
              <a:t>長さ </a:t>
            </a:r>
            <a:r>
              <a:rPr lang="en-US" altLang="ja-JP" dirty="0">
                <a:latin typeface="+mn-lt"/>
              </a:rPr>
              <a:t>m</a:t>
            </a:r>
            <a:r>
              <a:rPr lang="ja-JP" altLang="en-US" dirty="0">
                <a:latin typeface="+mn-lt"/>
              </a:rPr>
              <a:t>：変更なし，光速度と時間で決まる．</a:t>
            </a:r>
            <a:endParaRPr lang="en-US" altLang="ja-JP" dirty="0">
              <a:latin typeface="+mn-lt"/>
            </a:endParaRPr>
          </a:p>
          <a:p>
            <a:pPr lvl="2"/>
            <a:r>
              <a:rPr lang="ja-JP" altLang="ja-JP" dirty="0">
                <a:solidFill>
                  <a:srgbClr val="FF0000"/>
                </a:solidFill>
                <a:latin typeface="+mn-lt"/>
              </a:rPr>
              <a:t>光速度</a:t>
            </a:r>
            <a:r>
              <a:rPr lang="ja-JP" altLang="en-US" dirty="0">
                <a:solidFill>
                  <a:srgbClr val="FF0000"/>
                </a:solidFill>
                <a:latin typeface="+mn-lt"/>
              </a:rPr>
              <a:t>（すでに定数）</a:t>
            </a:r>
            <a:r>
              <a:rPr lang="ja-JP" altLang="en-US" dirty="0">
                <a:latin typeface="+mn-lt"/>
              </a:rPr>
              <a:t>：</a:t>
            </a:r>
            <a:r>
              <a:rPr lang="ja-JP" altLang="ja-JP" dirty="0">
                <a:latin typeface="+mn-lt"/>
              </a:rPr>
              <a:t>c = 299792458 m·s</a:t>
            </a:r>
            <a:r>
              <a:rPr lang="ja-JP" altLang="ja-JP" baseline="30000" dirty="0">
                <a:latin typeface="+mn-lt"/>
              </a:rPr>
              <a:t>−1</a:t>
            </a:r>
            <a:endParaRPr lang="en-US" altLang="ja-JP" baseline="30000" dirty="0">
              <a:latin typeface="+mn-lt"/>
            </a:endParaRPr>
          </a:p>
          <a:p>
            <a:pPr lvl="1"/>
            <a:r>
              <a:rPr lang="ja-JP" altLang="en-US" dirty="0">
                <a:latin typeface="+mn-lt"/>
              </a:rPr>
              <a:t>質量 </a:t>
            </a:r>
            <a:r>
              <a:rPr lang="en-US" altLang="ja-JP" dirty="0">
                <a:latin typeface="+mn-lt"/>
              </a:rPr>
              <a:t>kg</a:t>
            </a:r>
            <a:r>
              <a:rPr lang="ja-JP" altLang="en-US" dirty="0">
                <a:latin typeface="+mn-lt"/>
              </a:rPr>
              <a:t>：長さ，時間とプランク定数で決まる．</a:t>
            </a:r>
            <a:endParaRPr lang="en-US" altLang="ja-JP" dirty="0">
              <a:latin typeface="+mn-lt"/>
            </a:endParaRPr>
          </a:p>
          <a:p>
            <a:pPr lvl="2"/>
            <a:r>
              <a:rPr lang="ja-JP" altLang="ja-JP" dirty="0">
                <a:solidFill>
                  <a:srgbClr val="FF0000"/>
                </a:solidFill>
                <a:latin typeface="+mn-lt"/>
              </a:rPr>
              <a:t>プランク定数</a:t>
            </a:r>
            <a:r>
              <a:rPr lang="ja-JP" altLang="en-US" dirty="0">
                <a:solidFill>
                  <a:srgbClr val="FF0000"/>
                </a:solidFill>
                <a:latin typeface="+mn-lt"/>
              </a:rPr>
              <a:t>（定数になる）</a:t>
            </a:r>
            <a:r>
              <a:rPr lang="ja-JP" altLang="en-US" dirty="0">
                <a:latin typeface="+mn-lt"/>
              </a:rPr>
              <a:t>：</a:t>
            </a:r>
            <a:r>
              <a:rPr lang="ja-JP" altLang="ja-JP" dirty="0">
                <a:latin typeface="+mn-lt"/>
              </a:rPr>
              <a:t>h = 6.62606957</a:t>
            </a:r>
            <a:r>
              <a:rPr lang="en-US" altLang="ja-JP" dirty="0">
                <a:latin typeface="Cambria Math" panose="02040503050406030204" pitchFamily="18" charset="0"/>
                <a:ea typeface="Cambria Math" panose="02040503050406030204" pitchFamily="18" charset="0"/>
              </a:rPr>
              <a:t>×</a:t>
            </a:r>
            <a:r>
              <a:rPr lang="ja-JP" altLang="ja-JP" dirty="0">
                <a:latin typeface="+mn-lt"/>
              </a:rPr>
              <a:t>10</a:t>
            </a:r>
            <a:r>
              <a:rPr lang="ja-JP" altLang="ja-JP" baseline="30000" dirty="0">
                <a:latin typeface="+mn-lt"/>
              </a:rPr>
              <a:t>−34</a:t>
            </a:r>
            <a:r>
              <a:rPr lang="ja-JP" altLang="ja-JP" dirty="0">
                <a:latin typeface="+mn-lt"/>
              </a:rPr>
              <a:t> J·s</a:t>
            </a:r>
            <a:r>
              <a:rPr lang="ja-JP" altLang="en-US" dirty="0">
                <a:latin typeface="+mn-lt"/>
              </a:rPr>
              <a:t> </a:t>
            </a:r>
            <a:r>
              <a:rPr lang="en-US" altLang="ja-JP" dirty="0">
                <a:latin typeface="+mn-lt"/>
              </a:rPr>
              <a:t>(kg</a:t>
            </a:r>
            <a:r>
              <a:rPr lang="ja-JP" altLang="ja-JP" dirty="0">
                <a:latin typeface="+mn-lt"/>
              </a:rPr>
              <a:t>·m</a:t>
            </a:r>
            <a:r>
              <a:rPr lang="ja-JP" altLang="ja-JP" baseline="30000" dirty="0">
                <a:latin typeface="+mn-lt"/>
              </a:rPr>
              <a:t>2</a:t>
            </a:r>
            <a:r>
              <a:rPr lang="ja-JP" altLang="ja-JP" dirty="0">
                <a:latin typeface="+mn-lt"/>
              </a:rPr>
              <a:t>·s</a:t>
            </a:r>
            <a:r>
              <a:rPr lang="ja-JP" altLang="ja-JP" baseline="30000" dirty="0">
                <a:latin typeface="+mn-lt"/>
              </a:rPr>
              <a:t>-</a:t>
            </a:r>
            <a:r>
              <a:rPr lang="en-US" altLang="ja-JP" baseline="30000" dirty="0">
                <a:latin typeface="+mn-lt"/>
              </a:rPr>
              <a:t>1</a:t>
            </a:r>
            <a:r>
              <a:rPr lang="en-US" altLang="ja-JP" dirty="0">
                <a:latin typeface="+mn-lt"/>
              </a:rPr>
              <a:t>)</a:t>
            </a:r>
          </a:p>
          <a:p>
            <a:pPr lvl="2"/>
            <a:r>
              <a:rPr lang="ja-JP" altLang="en-US" dirty="0">
                <a:latin typeface="+mn-lt"/>
              </a:rPr>
              <a:t>新しい</a:t>
            </a:r>
            <a:r>
              <a:rPr lang="en-US" altLang="ja-JP" dirty="0">
                <a:latin typeface="+mn-lt"/>
              </a:rPr>
              <a:t> kg </a:t>
            </a:r>
            <a:r>
              <a:rPr lang="ja-JP" altLang="en-US" dirty="0">
                <a:latin typeface="+mn-lt"/>
              </a:rPr>
              <a:t>のために，高精度でプランク定数を求める必要がある．</a:t>
            </a:r>
            <a:endParaRPr lang="en-US" altLang="ja-JP" dirty="0">
              <a:latin typeface="+mn-lt"/>
            </a:endParaRPr>
          </a:p>
          <a:p>
            <a:pPr lvl="2"/>
            <a:r>
              <a:rPr lang="ja-JP" altLang="en-US" dirty="0">
                <a:latin typeface="+mn-lt"/>
              </a:rPr>
              <a:t>ワットバランス法，</a:t>
            </a:r>
            <a:r>
              <a:rPr lang="en-US" altLang="ja-JP" dirty="0">
                <a:latin typeface="+mn-lt"/>
              </a:rPr>
              <a:t>X</a:t>
            </a:r>
            <a:r>
              <a:rPr lang="ja-JP" altLang="en-US" dirty="0">
                <a:latin typeface="+mn-lt"/>
              </a:rPr>
              <a:t>線結晶密度法で求めている→</a:t>
            </a:r>
            <a:r>
              <a:rPr lang="en-US" altLang="ja-JP" dirty="0">
                <a:latin typeface="+mn-lt"/>
              </a:rPr>
              <a:t>10</a:t>
            </a:r>
            <a:r>
              <a:rPr lang="ja-JP" altLang="ja-JP" baseline="30000" dirty="0">
                <a:latin typeface="+mn-lt"/>
              </a:rPr>
              <a:t>−</a:t>
            </a:r>
            <a:r>
              <a:rPr lang="en-US" altLang="ja-JP" baseline="30000" dirty="0">
                <a:latin typeface="+mn-lt"/>
              </a:rPr>
              <a:t>8</a:t>
            </a:r>
            <a:r>
              <a:rPr lang="ja-JP" altLang="en-US" dirty="0">
                <a:latin typeface="+mn-lt"/>
              </a:rPr>
              <a:t>の不確かさにたどり着き，定義を変更した</a:t>
            </a:r>
            <a:endParaRPr lang="en-US" altLang="ja-JP" dirty="0">
              <a:latin typeface="+mn-lt"/>
            </a:endParaRPr>
          </a:p>
          <a:p>
            <a:pPr lvl="1"/>
            <a:r>
              <a:rPr lang="ja-JP" altLang="en-US" dirty="0">
                <a:latin typeface="+mn-lt"/>
              </a:rPr>
              <a:t>新しい定義への移行（特に質量）は，調べると興味深い→日本の貢献も評価されている</a:t>
            </a:r>
            <a:endParaRPr lang="en-US" altLang="ja-JP" dirty="0">
              <a:latin typeface="+mn-lt"/>
            </a:endParaRPr>
          </a:p>
          <a:p>
            <a:pPr lvl="1"/>
            <a:endParaRPr lang="ja-JP" altLang="en-US" dirty="0"/>
          </a:p>
        </p:txBody>
      </p:sp>
      <p:sp>
        <p:nvSpPr>
          <p:cNvPr id="3" name="タイトル 2"/>
          <p:cNvSpPr>
            <a:spLocks noGrp="1"/>
          </p:cNvSpPr>
          <p:nvPr>
            <p:ph type="title"/>
          </p:nvPr>
        </p:nvSpPr>
        <p:spPr/>
        <p:txBody>
          <a:bodyPr/>
          <a:lstStyle/>
          <a:p>
            <a:r>
              <a:rPr lang="en-US" altLang="ja-JP" dirty="0"/>
              <a:t>SI</a:t>
            </a:r>
            <a:r>
              <a:rPr lang="ja-JP" altLang="en-US" dirty="0"/>
              <a:t>基本単位の変更（</a:t>
            </a:r>
            <a:r>
              <a:rPr lang="en-US" altLang="ja-JP" dirty="0"/>
              <a:t>2019</a:t>
            </a:r>
            <a:r>
              <a:rPr lang="ja-JP" altLang="en-US" dirty="0"/>
              <a:t>年</a:t>
            </a:r>
            <a:r>
              <a:rPr lang="en-US" altLang="ja-JP" dirty="0"/>
              <a:t>5</a:t>
            </a:r>
            <a:r>
              <a:rPr lang="ja-JP" altLang="en-US" dirty="0"/>
              <a:t>月）</a:t>
            </a:r>
          </a:p>
        </p:txBody>
      </p:sp>
      <p:sp>
        <p:nvSpPr>
          <p:cNvPr id="4" name="日付プレースホルダー 3"/>
          <p:cNvSpPr>
            <a:spLocks noGrp="1"/>
          </p:cNvSpPr>
          <p:nvPr>
            <p:ph type="dt" sz="half" idx="10"/>
          </p:nvPr>
        </p:nvSpPr>
        <p:spPr>
          <a:xfrm>
            <a:off x="789691" y="6453188"/>
            <a:ext cx="1981200" cy="268287"/>
          </a:xfrm>
        </p:spPr>
        <p:txBody>
          <a:bodyPr/>
          <a:lstStyle/>
          <a:p>
            <a:r>
              <a:rPr lang="en-US" altLang="ja-JP"/>
              <a:t>2022-4-21</a:t>
            </a:r>
            <a:endParaRPr lang="en-US" altLang="ja-JP" dirty="0"/>
          </a:p>
        </p:txBody>
      </p:sp>
      <p:sp>
        <p:nvSpPr>
          <p:cNvPr id="5" name="フッター プレースホルダー 4"/>
          <p:cNvSpPr>
            <a:spLocks noGrp="1"/>
          </p:cNvSpPr>
          <p:nvPr>
            <p:ph type="ftr" sz="quarter" idx="11"/>
          </p:nvPr>
        </p:nvSpPr>
        <p:spPr/>
        <p:txBody>
          <a:bodyPr/>
          <a:lstStyle/>
          <a:p>
            <a:r>
              <a:rPr lang="zh-TW" altLang="en-US"/>
              <a:t>精密測定</a:t>
            </a:r>
            <a:r>
              <a:rPr lang="en-US" altLang="zh-TW"/>
              <a:t>01c</a:t>
            </a:r>
            <a:r>
              <a:rPr lang="zh-TW" altLang="en-US"/>
              <a:t>：</a:t>
            </a:r>
            <a:r>
              <a:rPr lang="en-US" altLang="zh-TW"/>
              <a:t>SI</a:t>
            </a:r>
            <a:r>
              <a:rPr lang="zh-TW" altLang="en-US"/>
              <a:t>単位系</a:t>
            </a:r>
            <a:endParaRPr lang="en-US" altLang="ja-JP" dirty="0"/>
          </a:p>
        </p:txBody>
      </p:sp>
      <p:sp>
        <p:nvSpPr>
          <p:cNvPr id="6" name="スライド番号プレースホルダー 5"/>
          <p:cNvSpPr>
            <a:spLocks noGrp="1"/>
          </p:cNvSpPr>
          <p:nvPr>
            <p:ph type="sldNum" sz="quarter" idx="12"/>
          </p:nvPr>
        </p:nvSpPr>
        <p:spPr/>
        <p:txBody>
          <a:bodyPr/>
          <a:lstStyle/>
          <a:p>
            <a:fld id="{2D6E2DEE-09BD-4B34-8E05-01485BD83C03}" type="slidenum">
              <a:rPr lang="en-US" altLang="ja-JP" smtClean="0"/>
              <a:pPr/>
              <a:t>15</a:t>
            </a:fld>
            <a:endParaRPr lang="en-US" altLang="ja-JP" dirty="0"/>
          </a:p>
        </p:txBody>
      </p:sp>
    </p:spTree>
    <p:extLst>
      <p:ext uri="{BB962C8B-B14F-4D97-AF65-F5344CB8AC3E}">
        <p14:creationId xmlns:p14="http://schemas.microsoft.com/office/powerpoint/2010/main" val="613821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2CEB9253-A3F7-403F-9839-B39791089DD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543556" y="1531620"/>
            <a:ext cx="4038600" cy="3977640"/>
          </a:xfrm>
          <a:prstGeom prst="rect">
            <a:avLst/>
          </a:prstGeom>
        </p:spPr>
      </p:pic>
      <p:sp>
        <p:nvSpPr>
          <p:cNvPr id="3" name="タイトル 2"/>
          <p:cNvSpPr>
            <a:spLocks noGrp="1"/>
          </p:cNvSpPr>
          <p:nvPr>
            <p:ph type="title"/>
          </p:nvPr>
        </p:nvSpPr>
        <p:spPr/>
        <p:txBody>
          <a:bodyPr/>
          <a:lstStyle/>
          <a:p>
            <a:r>
              <a:rPr lang="ja-JP" altLang="en-US" dirty="0">
                <a:latin typeface="+mn-lt"/>
              </a:rPr>
              <a:t>古い</a:t>
            </a:r>
            <a:r>
              <a:rPr kumimoji="1" lang="en-US" altLang="ja-JP" dirty="0">
                <a:latin typeface="+mn-lt"/>
              </a:rPr>
              <a:t>SI</a:t>
            </a:r>
            <a:r>
              <a:rPr kumimoji="1" lang="ja-JP" altLang="en-US" dirty="0">
                <a:latin typeface="+mn-lt"/>
              </a:rPr>
              <a:t>単位系（基本</a:t>
            </a:r>
            <a:r>
              <a:rPr kumimoji="1" lang="en-US" altLang="ja-JP" dirty="0">
                <a:latin typeface="+mn-lt"/>
              </a:rPr>
              <a:t>7</a:t>
            </a:r>
            <a:r>
              <a:rPr kumimoji="1" lang="ja-JP" altLang="en-US" dirty="0">
                <a:latin typeface="+mn-lt"/>
              </a:rPr>
              <a:t>単位）の依存関係</a:t>
            </a:r>
          </a:p>
        </p:txBody>
      </p:sp>
      <p:sp>
        <p:nvSpPr>
          <p:cNvPr id="4" name="日付プレースホルダー 3"/>
          <p:cNvSpPr>
            <a:spLocks noGrp="1"/>
          </p:cNvSpPr>
          <p:nvPr>
            <p:ph type="dt" sz="half" idx="10"/>
          </p:nvPr>
        </p:nvSpPr>
        <p:spPr/>
        <p:txBody>
          <a:bodyPr/>
          <a:lstStyle/>
          <a:p>
            <a:pPr>
              <a:defRPr/>
            </a:pPr>
            <a:r>
              <a:rPr lang="en-US" altLang="ja-JP">
                <a:latin typeface="+mn-lt"/>
              </a:rPr>
              <a:t>2022-4-21</a:t>
            </a:r>
            <a:endParaRPr lang="en-US" altLang="ja-JP" dirty="0">
              <a:latin typeface="+mn-lt"/>
            </a:endParaRPr>
          </a:p>
        </p:txBody>
      </p:sp>
      <p:sp>
        <p:nvSpPr>
          <p:cNvPr id="5" name="フッター プレースホルダー 4"/>
          <p:cNvSpPr>
            <a:spLocks noGrp="1"/>
          </p:cNvSpPr>
          <p:nvPr>
            <p:ph type="ftr" sz="quarter" idx="11"/>
          </p:nvPr>
        </p:nvSpPr>
        <p:spPr/>
        <p:txBody>
          <a:bodyPr/>
          <a:lstStyle/>
          <a:p>
            <a:pPr>
              <a:defRPr/>
            </a:pPr>
            <a:r>
              <a:rPr lang="zh-TW" altLang="en-US">
                <a:latin typeface="+mn-lt"/>
              </a:rPr>
              <a:t>精密測定</a:t>
            </a:r>
            <a:r>
              <a:rPr lang="en-US" altLang="zh-TW">
                <a:latin typeface="+mn-lt"/>
              </a:rPr>
              <a:t>01c</a:t>
            </a:r>
            <a:r>
              <a:rPr lang="zh-TW" altLang="en-US">
                <a:latin typeface="+mn-lt"/>
              </a:rPr>
              <a:t>：</a:t>
            </a:r>
            <a:r>
              <a:rPr lang="en-US" altLang="zh-TW">
                <a:latin typeface="+mn-lt"/>
              </a:rPr>
              <a:t>SI</a:t>
            </a:r>
            <a:r>
              <a:rPr lang="zh-TW" altLang="en-US">
                <a:latin typeface="+mn-lt"/>
              </a:rPr>
              <a:t>単位系</a:t>
            </a:r>
            <a:endParaRPr lang="en-US" altLang="ja-JP" dirty="0">
              <a:latin typeface="+mn-lt"/>
            </a:endParaRPr>
          </a:p>
        </p:txBody>
      </p:sp>
      <p:sp>
        <p:nvSpPr>
          <p:cNvPr id="6" name="スライド番号プレースホルダー 5"/>
          <p:cNvSpPr>
            <a:spLocks noGrp="1"/>
          </p:cNvSpPr>
          <p:nvPr>
            <p:ph type="sldNum" sz="quarter" idx="12"/>
          </p:nvPr>
        </p:nvSpPr>
        <p:spPr/>
        <p:txBody>
          <a:bodyPr/>
          <a:lstStyle/>
          <a:p>
            <a:pPr>
              <a:defRPr/>
            </a:pPr>
            <a:fld id="{2D6E2DEE-09BD-4B34-8E05-01485BD83C03}" type="slidenum">
              <a:rPr lang="en-US" altLang="ja-JP" smtClean="0">
                <a:latin typeface="+mn-lt"/>
              </a:rPr>
              <a:pPr>
                <a:defRPr/>
              </a:pPr>
              <a:t>16</a:t>
            </a:fld>
            <a:endParaRPr lang="en-US" altLang="ja-JP" dirty="0">
              <a:latin typeface="+mn-lt"/>
            </a:endParaRPr>
          </a:p>
        </p:txBody>
      </p:sp>
      <p:sp>
        <p:nvSpPr>
          <p:cNvPr id="9" name="テキスト ボックス 8"/>
          <p:cNvSpPr txBox="1"/>
          <p:nvPr/>
        </p:nvSpPr>
        <p:spPr>
          <a:xfrm>
            <a:off x="3124101" y="1245419"/>
            <a:ext cx="2397057" cy="349702"/>
          </a:xfrm>
          <a:prstGeom prst="rect">
            <a:avLst/>
          </a:prstGeom>
          <a:noFill/>
        </p:spPr>
        <p:txBody>
          <a:bodyPr wrap="none" lIns="36000" tIns="36000" rIns="36000" bIns="36000" rtlCol="0">
            <a:spAutoFit/>
          </a:bodyPr>
          <a:lstStyle/>
          <a:p>
            <a:r>
              <a:rPr lang="ja-JP" altLang="en-US" dirty="0">
                <a:latin typeface="+mn-lt"/>
                <a:ea typeface="+mj-ea"/>
              </a:rPr>
              <a:t>時間：原子時計，</a:t>
            </a:r>
            <a:r>
              <a:rPr lang="en-US" altLang="ja-JP" dirty="0">
                <a:latin typeface="+mn-lt"/>
                <a:ea typeface="+mj-ea"/>
              </a:rPr>
              <a:t>10</a:t>
            </a:r>
            <a:r>
              <a:rPr lang="en-US" altLang="ja-JP" baseline="30000" dirty="0">
                <a:latin typeface="+mn-lt"/>
                <a:ea typeface="+mj-ea"/>
              </a:rPr>
              <a:t>-15</a:t>
            </a:r>
            <a:endParaRPr kumimoji="1" lang="ja-JP" altLang="en-US" baseline="30000" dirty="0">
              <a:latin typeface="+mn-lt"/>
              <a:ea typeface="+mj-ea"/>
            </a:endParaRPr>
          </a:p>
        </p:txBody>
      </p:sp>
      <p:sp>
        <p:nvSpPr>
          <p:cNvPr id="10" name="テキスト ボックス 9"/>
          <p:cNvSpPr txBox="1"/>
          <p:nvPr/>
        </p:nvSpPr>
        <p:spPr>
          <a:xfrm>
            <a:off x="457200" y="1970303"/>
            <a:ext cx="2858722" cy="349702"/>
          </a:xfrm>
          <a:prstGeom prst="rect">
            <a:avLst/>
          </a:prstGeom>
          <a:noFill/>
        </p:spPr>
        <p:txBody>
          <a:bodyPr wrap="none" lIns="36000" tIns="36000" rIns="36000" bIns="36000" rtlCol="0">
            <a:spAutoFit/>
          </a:bodyPr>
          <a:lstStyle/>
          <a:p>
            <a:r>
              <a:rPr lang="ja-JP" altLang="en-US" dirty="0">
                <a:latin typeface="+mn-lt"/>
                <a:ea typeface="+mj-ea"/>
              </a:rPr>
              <a:t>長さ：光速度，時間，</a:t>
            </a:r>
            <a:r>
              <a:rPr lang="en-US" altLang="ja-JP" dirty="0">
                <a:latin typeface="+mn-lt"/>
                <a:ea typeface="+mj-ea"/>
              </a:rPr>
              <a:t>10</a:t>
            </a:r>
            <a:r>
              <a:rPr lang="en-US" altLang="ja-JP" baseline="30000" dirty="0">
                <a:latin typeface="+mn-lt"/>
                <a:ea typeface="+mj-ea"/>
              </a:rPr>
              <a:t>-13</a:t>
            </a:r>
            <a:endParaRPr kumimoji="1" lang="ja-JP" altLang="en-US" baseline="30000" dirty="0">
              <a:latin typeface="+mn-lt"/>
              <a:ea typeface="+mj-ea"/>
            </a:endParaRPr>
          </a:p>
        </p:txBody>
      </p:sp>
      <p:sp>
        <p:nvSpPr>
          <p:cNvPr id="11" name="テキスト ボックス 10"/>
          <p:cNvSpPr txBox="1"/>
          <p:nvPr/>
        </p:nvSpPr>
        <p:spPr>
          <a:xfrm>
            <a:off x="791812" y="3883585"/>
            <a:ext cx="1619601" cy="349702"/>
          </a:xfrm>
          <a:prstGeom prst="rect">
            <a:avLst/>
          </a:prstGeom>
          <a:noFill/>
        </p:spPr>
        <p:txBody>
          <a:bodyPr wrap="none" lIns="36000" tIns="36000" rIns="36000" bIns="36000" rtlCol="0">
            <a:spAutoFit/>
          </a:bodyPr>
          <a:lstStyle/>
          <a:p>
            <a:r>
              <a:rPr lang="ja-JP" altLang="en-US" dirty="0">
                <a:latin typeface="+mn-lt"/>
                <a:ea typeface="+mj-ea"/>
              </a:rPr>
              <a:t>電流：力，</a:t>
            </a:r>
            <a:r>
              <a:rPr lang="en-US" altLang="ja-JP" dirty="0">
                <a:latin typeface="+mn-lt"/>
                <a:ea typeface="+mj-ea"/>
              </a:rPr>
              <a:t>10</a:t>
            </a:r>
            <a:r>
              <a:rPr lang="en-US" altLang="ja-JP" baseline="30000" dirty="0">
                <a:latin typeface="+mn-lt"/>
                <a:ea typeface="+mj-ea"/>
              </a:rPr>
              <a:t>-8</a:t>
            </a:r>
            <a:endParaRPr kumimoji="1" lang="ja-JP" altLang="en-US" baseline="30000" dirty="0">
              <a:latin typeface="+mn-lt"/>
              <a:ea typeface="+mj-ea"/>
            </a:endParaRPr>
          </a:p>
        </p:txBody>
      </p:sp>
      <p:sp>
        <p:nvSpPr>
          <p:cNvPr id="12" name="テキスト ボックス 11"/>
          <p:cNvSpPr txBox="1"/>
          <p:nvPr/>
        </p:nvSpPr>
        <p:spPr>
          <a:xfrm>
            <a:off x="6123755" y="4370943"/>
            <a:ext cx="2081266" cy="349702"/>
          </a:xfrm>
          <a:prstGeom prst="rect">
            <a:avLst/>
          </a:prstGeom>
          <a:noFill/>
        </p:spPr>
        <p:txBody>
          <a:bodyPr wrap="none" lIns="36000" tIns="36000" rIns="36000" bIns="36000" rtlCol="0">
            <a:spAutoFit/>
          </a:bodyPr>
          <a:lstStyle/>
          <a:p>
            <a:r>
              <a:rPr lang="ja-JP" altLang="en-US" dirty="0">
                <a:latin typeface="+mn-lt"/>
                <a:ea typeface="+mj-ea"/>
              </a:rPr>
              <a:t>物質量：質量，</a:t>
            </a:r>
            <a:r>
              <a:rPr lang="en-US" altLang="ja-JP" dirty="0">
                <a:latin typeface="+mn-lt"/>
                <a:ea typeface="+mj-ea"/>
              </a:rPr>
              <a:t>10</a:t>
            </a:r>
            <a:r>
              <a:rPr lang="en-US" altLang="ja-JP" baseline="30000" dirty="0">
                <a:latin typeface="+mn-lt"/>
                <a:ea typeface="+mj-ea"/>
              </a:rPr>
              <a:t>-6</a:t>
            </a:r>
            <a:endParaRPr kumimoji="1" lang="ja-JP" altLang="en-US" baseline="30000" dirty="0">
              <a:latin typeface="+mn-lt"/>
              <a:ea typeface="+mj-ea"/>
            </a:endParaRPr>
          </a:p>
        </p:txBody>
      </p:sp>
      <p:sp>
        <p:nvSpPr>
          <p:cNvPr id="13" name="テキスト ボックス 12"/>
          <p:cNvSpPr txBox="1"/>
          <p:nvPr/>
        </p:nvSpPr>
        <p:spPr>
          <a:xfrm>
            <a:off x="5564043" y="1858988"/>
            <a:ext cx="2094090" cy="349702"/>
          </a:xfrm>
          <a:prstGeom prst="rect">
            <a:avLst/>
          </a:prstGeom>
          <a:noFill/>
        </p:spPr>
        <p:txBody>
          <a:bodyPr wrap="none" lIns="36000" tIns="36000" rIns="36000" bIns="36000" rtlCol="0">
            <a:spAutoFit/>
          </a:bodyPr>
          <a:lstStyle/>
          <a:p>
            <a:r>
              <a:rPr lang="ja-JP" altLang="en-US" dirty="0">
                <a:latin typeface="+mn-lt"/>
                <a:ea typeface="+mj-ea"/>
              </a:rPr>
              <a:t>質量：</a:t>
            </a:r>
            <a:r>
              <a:rPr lang="en-US" altLang="ja-JP" dirty="0">
                <a:latin typeface="+mn-lt"/>
                <a:ea typeface="+mj-ea"/>
              </a:rPr>
              <a:t>kg</a:t>
            </a:r>
            <a:r>
              <a:rPr lang="ja-JP" altLang="en-US" dirty="0">
                <a:latin typeface="+mn-lt"/>
                <a:ea typeface="+mj-ea"/>
              </a:rPr>
              <a:t>原器，</a:t>
            </a:r>
            <a:r>
              <a:rPr lang="en-US" altLang="ja-JP" dirty="0">
                <a:latin typeface="+mn-lt"/>
                <a:ea typeface="+mj-ea"/>
              </a:rPr>
              <a:t>10</a:t>
            </a:r>
            <a:r>
              <a:rPr lang="en-US" altLang="ja-JP" baseline="30000" dirty="0">
                <a:latin typeface="+mn-lt"/>
                <a:ea typeface="+mj-ea"/>
              </a:rPr>
              <a:t>-8</a:t>
            </a:r>
            <a:endParaRPr kumimoji="1" lang="ja-JP" altLang="en-US" baseline="30000" dirty="0">
              <a:latin typeface="+mn-lt"/>
              <a:ea typeface="+mj-ea"/>
            </a:endParaRPr>
          </a:p>
        </p:txBody>
      </p:sp>
      <p:sp>
        <p:nvSpPr>
          <p:cNvPr id="14" name="テキスト ボックス 13"/>
          <p:cNvSpPr txBox="1"/>
          <p:nvPr/>
        </p:nvSpPr>
        <p:spPr>
          <a:xfrm>
            <a:off x="919508" y="5553453"/>
            <a:ext cx="3235428" cy="349702"/>
          </a:xfrm>
          <a:prstGeom prst="rect">
            <a:avLst/>
          </a:prstGeom>
          <a:noFill/>
        </p:spPr>
        <p:txBody>
          <a:bodyPr wrap="none" lIns="36000" tIns="36000" rIns="36000" bIns="36000" rtlCol="0">
            <a:spAutoFit/>
          </a:bodyPr>
          <a:lstStyle/>
          <a:p>
            <a:r>
              <a:rPr lang="ja-JP" altLang="en-US" dirty="0">
                <a:latin typeface="+mn-lt"/>
                <a:ea typeface="+mj-ea"/>
              </a:rPr>
              <a:t>熱力学温度：水の三重点，</a:t>
            </a:r>
            <a:r>
              <a:rPr lang="en-US" altLang="ja-JP" dirty="0">
                <a:latin typeface="+mn-lt"/>
                <a:ea typeface="+mj-ea"/>
              </a:rPr>
              <a:t>10</a:t>
            </a:r>
            <a:r>
              <a:rPr lang="en-US" altLang="ja-JP" baseline="30000" dirty="0">
                <a:latin typeface="+mn-lt"/>
                <a:ea typeface="+mj-ea"/>
              </a:rPr>
              <a:t>-6</a:t>
            </a:r>
            <a:endParaRPr kumimoji="1" lang="ja-JP" altLang="en-US" baseline="30000" dirty="0">
              <a:latin typeface="+mn-lt"/>
              <a:ea typeface="+mj-ea"/>
            </a:endParaRPr>
          </a:p>
        </p:txBody>
      </p:sp>
      <p:sp>
        <p:nvSpPr>
          <p:cNvPr id="15" name="テキスト ボックス 14"/>
          <p:cNvSpPr txBox="1"/>
          <p:nvPr/>
        </p:nvSpPr>
        <p:spPr>
          <a:xfrm>
            <a:off x="5521158" y="5553453"/>
            <a:ext cx="2542931" cy="349702"/>
          </a:xfrm>
          <a:prstGeom prst="rect">
            <a:avLst/>
          </a:prstGeom>
          <a:noFill/>
        </p:spPr>
        <p:txBody>
          <a:bodyPr wrap="none" lIns="36000" tIns="36000" rIns="36000" bIns="36000" rtlCol="0">
            <a:spAutoFit/>
          </a:bodyPr>
          <a:lstStyle/>
          <a:p>
            <a:r>
              <a:rPr lang="ja-JP" altLang="en-US" dirty="0">
                <a:latin typeface="+mn-lt"/>
                <a:ea typeface="+mj-ea"/>
              </a:rPr>
              <a:t>光度：エネルギー，</a:t>
            </a:r>
            <a:r>
              <a:rPr lang="en-US" altLang="ja-JP" dirty="0">
                <a:latin typeface="+mn-lt"/>
                <a:ea typeface="+mj-ea"/>
              </a:rPr>
              <a:t>10</a:t>
            </a:r>
            <a:r>
              <a:rPr lang="en-US" altLang="ja-JP" baseline="30000" dirty="0">
                <a:latin typeface="+mn-lt"/>
                <a:ea typeface="+mj-ea"/>
              </a:rPr>
              <a:t>-3</a:t>
            </a:r>
            <a:endParaRPr kumimoji="1" lang="ja-JP" altLang="en-US" baseline="30000" dirty="0">
              <a:latin typeface="+mn-lt"/>
              <a:ea typeface="+mj-ea"/>
            </a:endParaRPr>
          </a:p>
        </p:txBody>
      </p:sp>
      <p:sp>
        <p:nvSpPr>
          <p:cNvPr id="18" name="テキスト ボックス 17">
            <a:extLst>
              <a:ext uri="{FF2B5EF4-FFF2-40B4-BE49-F238E27FC236}">
                <a16:creationId xmlns:a16="http://schemas.microsoft.com/office/drawing/2014/main" id="{4C02D96B-3EAD-47A6-B039-03EEDC2B46E9}"/>
              </a:ext>
            </a:extLst>
          </p:cNvPr>
          <p:cNvSpPr txBox="1"/>
          <p:nvPr/>
        </p:nvSpPr>
        <p:spPr>
          <a:xfrm>
            <a:off x="4536281" y="6009003"/>
            <a:ext cx="4452271" cy="415498"/>
          </a:xfrm>
          <a:prstGeom prst="rect">
            <a:avLst/>
          </a:prstGeom>
          <a:noFill/>
        </p:spPr>
        <p:txBody>
          <a:bodyPr wrap="square">
            <a:spAutoFit/>
          </a:bodyPr>
          <a:lstStyle/>
          <a:p>
            <a:r>
              <a:rPr lang="ja-JP" altLang="en-US" sz="1000" dirty="0">
                <a:latin typeface="+mn-lt"/>
              </a:rPr>
              <a:t>Emilio Pisanty - 投稿者自身による著作物, CC 表示-継承 4.0, https://commons.wikimedia.org/w/index.php?curid=50713157による</a:t>
            </a:r>
          </a:p>
        </p:txBody>
      </p:sp>
    </p:spTree>
    <p:extLst>
      <p:ext uri="{BB962C8B-B14F-4D97-AF65-F5344CB8AC3E}">
        <p14:creationId xmlns:p14="http://schemas.microsoft.com/office/powerpoint/2010/main" val="904084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9F519685-A0E5-4E11-8FF9-F46814C6974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25474" y="922020"/>
            <a:ext cx="4076700" cy="3916680"/>
          </a:xfrm>
          <a:prstGeom prst="rect">
            <a:avLst/>
          </a:prstGeom>
        </p:spPr>
      </p:pic>
      <p:sp>
        <p:nvSpPr>
          <p:cNvPr id="3" name="タイトル 2"/>
          <p:cNvSpPr>
            <a:spLocks noGrp="1"/>
          </p:cNvSpPr>
          <p:nvPr>
            <p:ph type="title"/>
          </p:nvPr>
        </p:nvSpPr>
        <p:spPr/>
        <p:txBody>
          <a:bodyPr/>
          <a:lstStyle/>
          <a:p>
            <a:r>
              <a:rPr lang="ja-JP" altLang="en-US" dirty="0"/>
              <a:t>新しい</a:t>
            </a:r>
            <a:r>
              <a:rPr lang="en-US" altLang="ja-JP" dirty="0"/>
              <a:t>SI</a:t>
            </a:r>
            <a:r>
              <a:rPr lang="ja-JP" altLang="en-US" dirty="0"/>
              <a:t>単位系（基本</a:t>
            </a:r>
            <a:r>
              <a:rPr lang="en-US" altLang="ja-JP" dirty="0"/>
              <a:t>7</a:t>
            </a:r>
            <a:r>
              <a:rPr lang="ja-JP" altLang="en-US" dirty="0"/>
              <a:t>単位）の依存関係</a:t>
            </a:r>
          </a:p>
        </p:txBody>
      </p:sp>
      <p:sp>
        <p:nvSpPr>
          <p:cNvPr id="4" name="日付プレースホルダー 3"/>
          <p:cNvSpPr>
            <a:spLocks noGrp="1"/>
          </p:cNvSpPr>
          <p:nvPr>
            <p:ph type="dt" sz="half" idx="10"/>
          </p:nvPr>
        </p:nvSpPr>
        <p:spPr/>
        <p:txBody>
          <a:bodyPr/>
          <a:lstStyle/>
          <a:p>
            <a:r>
              <a:rPr lang="en-US" altLang="ja-JP"/>
              <a:t>2022-4-21</a:t>
            </a:r>
            <a:endParaRPr lang="en-US" altLang="ja-JP" dirty="0"/>
          </a:p>
        </p:txBody>
      </p:sp>
      <p:sp>
        <p:nvSpPr>
          <p:cNvPr id="5" name="フッター プレースホルダー 4"/>
          <p:cNvSpPr>
            <a:spLocks noGrp="1"/>
          </p:cNvSpPr>
          <p:nvPr>
            <p:ph type="ftr" sz="quarter" idx="11"/>
          </p:nvPr>
        </p:nvSpPr>
        <p:spPr/>
        <p:txBody>
          <a:bodyPr/>
          <a:lstStyle/>
          <a:p>
            <a:r>
              <a:rPr lang="zh-TW" altLang="en-US"/>
              <a:t>精密測定</a:t>
            </a:r>
            <a:r>
              <a:rPr lang="en-US" altLang="zh-TW"/>
              <a:t>01c</a:t>
            </a:r>
            <a:r>
              <a:rPr lang="zh-TW" altLang="en-US"/>
              <a:t>：</a:t>
            </a:r>
            <a:r>
              <a:rPr lang="en-US" altLang="zh-TW"/>
              <a:t>SI</a:t>
            </a:r>
            <a:r>
              <a:rPr lang="zh-TW" altLang="en-US"/>
              <a:t>単位系</a:t>
            </a:r>
            <a:endParaRPr lang="en-US" altLang="ja-JP" dirty="0"/>
          </a:p>
        </p:txBody>
      </p:sp>
      <p:sp>
        <p:nvSpPr>
          <p:cNvPr id="6" name="スライド番号プレースホルダー 5"/>
          <p:cNvSpPr>
            <a:spLocks noGrp="1"/>
          </p:cNvSpPr>
          <p:nvPr>
            <p:ph type="sldNum" sz="quarter" idx="12"/>
          </p:nvPr>
        </p:nvSpPr>
        <p:spPr/>
        <p:txBody>
          <a:bodyPr/>
          <a:lstStyle/>
          <a:p>
            <a:fld id="{2D6E2DEE-09BD-4B34-8E05-01485BD83C03}" type="slidenum">
              <a:rPr lang="en-US" altLang="ja-JP" smtClean="0"/>
              <a:pPr/>
              <a:t>17</a:t>
            </a:fld>
            <a:endParaRPr lang="en-US" altLang="ja-JP" dirty="0"/>
          </a:p>
        </p:txBody>
      </p:sp>
      <p:sp>
        <p:nvSpPr>
          <p:cNvPr id="11" name="テキスト ボックス 10"/>
          <p:cNvSpPr txBox="1"/>
          <p:nvPr/>
        </p:nvSpPr>
        <p:spPr>
          <a:xfrm>
            <a:off x="250825" y="3193161"/>
            <a:ext cx="996033" cy="349702"/>
          </a:xfrm>
          <a:prstGeom prst="rect">
            <a:avLst/>
          </a:prstGeom>
          <a:noFill/>
        </p:spPr>
        <p:txBody>
          <a:bodyPr wrap="none" lIns="36000" tIns="36000" rIns="36000" bIns="36000" rtlCol="0">
            <a:spAutoFit/>
          </a:bodyPr>
          <a:lstStyle/>
          <a:p>
            <a:r>
              <a:rPr kumimoji="1" lang="ja-JP" altLang="en-US" dirty="0">
                <a:latin typeface="+mj-lt"/>
                <a:ea typeface="+mj-ea"/>
              </a:rPr>
              <a:t>電気素量</a:t>
            </a:r>
          </a:p>
        </p:txBody>
      </p:sp>
      <p:sp>
        <p:nvSpPr>
          <p:cNvPr id="12" name="テキスト ボックス 11"/>
          <p:cNvSpPr txBox="1"/>
          <p:nvPr/>
        </p:nvSpPr>
        <p:spPr>
          <a:xfrm>
            <a:off x="4286187" y="3635805"/>
            <a:ext cx="1688530" cy="349702"/>
          </a:xfrm>
          <a:prstGeom prst="rect">
            <a:avLst/>
          </a:prstGeom>
          <a:noFill/>
        </p:spPr>
        <p:txBody>
          <a:bodyPr wrap="none" lIns="36000" tIns="36000" rIns="36000" bIns="36000" rtlCol="0">
            <a:spAutoFit/>
          </a:bodyPr>
          <a:lstStyle/>
          <a:p>
            <a:r>
              <a:rPr kumimoji="1" lang="ja-JP" altLang="en-US" dirty="0">
                <a:latin typeface="+mj-lt"/>
                <a:ea typeface="+mj-ea"/>
              </a:rPr>
              <a:t>アボガドロ定数</a:t>
            </a:r>
          </a:p>
        </p:txBody>
      </p:sp>
      <p:sp>
        <p:nvSpPr>
          <p:cNvPr id="13" name="テキスト ボックス 12"/>
          <p:cNvSpPr txBox="1"/>
          <p:nvPr/>
        </p:nvSpPr>
        <p:spPr>
          <a:xfrm>
            <a:off x="1311652" y="4802649"/>
            <a:ext cx="1688530" cy="349702"/>
          </a:xfrm>
          <a:prstGeom prst="rect">
            <a:avLst/>
          </a:prstGeom>
          <a:noFill/>
        </p:spPr>
        <p:txBody>
          <a:bodyPr wrap="none" lIns="36000" tIns="36000" rIns="36000" bIns="36000" rtlCol="0">
            <a:spAutoFit/>
          </a:bodyPr>
          <a:lstStyle/>
          <a:p>
            <a:r>
              <a:rPr lang="ja-JP" altLang="en-US" dirty="0">
                <a:latin typeface="+mj-lt"/>
                <a:ea typeface="+mj-ea"/>
              </a:rPr>
              <a:t>ボルツマン</a:t>
            </a:r>
            <a:r>
              <a:rPr kumimoji="1" lang="ja-JP" altLang="en-US" dirty="0">
                <a:latin typeface="+mj-lt"/>
                <a:ea typeface="+mj-ea"/>
              </a:rPr>
              <a:t>定数</a:t>
            </a:r>
          </a:p>
        </p:txBody>
      </p:sp>
      <p:sp>
        <p:nvSpPr>
          <p:cNvPr id="14" name="テキスト ボックス 13"/>
          <p:cNvSpPr txBox="1"/>
          <p:nvPr/>
        </p:nvSpPr>
        <p:spPr>
          <a:xfrm>
            <a:off x="4114115" y="1293539"/>
            <a:ext cx="1457698" cy="349702"/>
          </a:xfrm>
          <a:prstGeom prst="rect">
            <a:avLst/>
          </a:prstGeom>
          <a:noFill/>
        </p:spPr>
        <p:txBody>
          <a:bodyPr wrap="none" lIns="36000" tIns="36000" rIns="36000" bIns="36000" rtlCol="0">
            <a:spAutoFit/>
          </a:bodyPr>
          <a:lstStyle/>
          <a:p>
            <a:r>
              <a:rPr kumimoji="1" lang="ja-JP" altLang="en-US" dirty="0">
                <a:latin typeface="+mj-lt"/>
                <a:ea typeface="+mj-ea"/>
              </a:rPr>
              <a:t>プランク定数</a:t>
            </a:r>
          </a:p>
        </p:txBody>
      </p:sp>
      <p:sp>
        <p:nvSpPr>
          <p:cNvPr id="15" name="テキスト ボックス 14"/>
          <p:cNvSpPr txBox="1"/>
          <p:nvPr/>
        </p:nvSpPr>
        <p:spPr>
          <a:xfrm>
            <a:off x="792109" y="1572782"/>
            <a:ext cx="765200" cy="349702"/>
          </a:xfrm>
          <a:prstGeom prst="rect">
            <a:avLst/>
          </a:prstGeom>
          <a:noFill/>
        </p:spPr>
        <p:txBody>
          <a:bodyPr wrap="none" lIns="36000" tIns="36000" rIns="36000" bIns="36000" rtlCol="0">
            <a:spAutoFit/>
          </a:bodyPr>
          <a:lstStyle/>
          <a:p>
            <a:r>
              <a:rPr lang="ja-JP" altLang="en-US" dirty="0">
                <a:latin typeface="+mj-lt"/>
                <a:ea typeface="+mj-ea"/>
              </a:rPr>
              <a:t>光速度</a:t>
            </a:r>
            <a:endParaRPr kumimoji="1" lang="ja-JP" altLang="en-US" dirty="0">
              <a:latin typeface="+mj-lt"/>
              <a:ea typeface="+mj-ea"/>
            </a:endParaRPr>
          </a:p>
        </p:txBody>
      </p:sp>
      <p:sp>
        <p:nvSpPr>
          <p:cNvPr id="16" name="テキスト ボックス 15">
            <a:extLst>
              <a:ext uri="{FF2B5EF4-FFF2-40B4-BE49-F238E27FC236}">
                <a16:creationId xmlns:a16="http://schemas.microsoft.com/office/drawing/2014/main" id="{BE256722-EF2C-4B45-9AB8-451A524C2AE9}"/>
              </a:ext>
            </a:extLst>
          </p:cNvPr>
          <p:cNvSpPr txBox="1"/>
          <p:nvPr/>
        </p:nvSpPr>
        <p:spPr>
          <a:xfrm>
            <a:off x="6964824" y="3900981"/>
            <a:ext cx="2035834" cy="1323439"/>
          </a:xfrm>
          <a:prstGeom prst="rect">
            <a:avLst/>
          </a:prstGeom>
          <a:noFill/>
        </p:spPr>
        <p:txBody>
          <a:bodyPr wrap="square">
            <a:spAutoFit/>
          </a:bodyPr>
          <a:lstStyle/>
          <a:p>
            <a:r>
              <a:rPr lang="ja-JP" altLang="en-US" sz="1000" dirty="0"/>
              <a:t>Bureau international des poids et mesures - Bureau International des Poids et Mesures, パブリック・ドメイン, https://commons.wikimedia.org/w/index.php?curid=74411648による</a:t>
            </a:r>
          </a:p>
        </p:txBody>
      </p:sp>
      <p:sp>
        <p:nvSpPr>
          <p:cNvPr id="19" name="テキスト ボックス 18">
            <a:extLst>
              <a:ext uri="{FF2B5EF4-FFF2-40B4-BE49-F238E27FC236}">
                <a16:creationId xmlns:a16="http://schemas.microsoft.com/office/drawing/2014/main" id="{DA854CF0-2EBC-4AED-A4CC-832618487AAC}"/>
              </a:ext>
            </a:extLst>
          </p:cNvPr>
          <p:cNvSpPr txBox="1"/>
          <p:nvPr/>
        </p:nvSpPr>
        <p:spPr>
          <a:xfrm>
            <a:off x="468553" y="5247658"/>
            <a:ext cx="5287335" cy="400110"/>
          </a:xfrm>
          <a:prstGeom prst="rect">
            <a:avLst/>
          </a:prstGeom>
          <a:noFill/>
        </p:spPr>
        <p:txBody>
          <a:bodyPr wrap="square">
            <a:spAutoFit/>
          </a:bodyPr>
          <a:lstStyle/>
          <a:p>
            <a:r>
              <a:rPr lang="ja-JP" altLang="en-US" sz="1000" dirty="0"/>
              <a:t>Emilio Pisanty - 投稿者自身による著作物, CC 表示-継承 4.0, https://commons.wikimedia.org/w/index.php?curid=50713156による</a:t>
            </a:r>
          </a:p>
        </p:txBody>
      </p:sp>
      <p:sp>
        <p:nvSpPr>
          <p:cNvPr id="17" name="テキスト ボックス 16">
            <a:extLst>
              <a:ext uri="{FF2B5EF4-FFF2-40B4-BE49-F238E27FC236}">
                <a16:creationId xmlns:a16="http://schemas.microsoft.com/office/drawing/2014/main" id="{A166C140-1A21-44E9-9FF5-4528D4897A0C}"/>
              </a:ext>
            </a:extLst>
          </p:cNvPr>
          <p:cNvSpPr txBox="1"/>
          <p:nvPr/>
        </p:nvSpPr>
        <p:spPr>
          <a:xfrm>
            <a:off x="6977098" y="3552033"/>
            <a:ext cx="1910870" cy="369332"/>
          </a:xfrm>
          <a:prstGeom prst="rect">
            <a:avLst/>
          </a:prstGeom>
          <a:noFill/>
        </p:spPr>
        <p:txBody>
          <a:bodyPr wrap="square" rtlCol="0">
            <a:spAutoFit/>
          </a:bodyPr>
          <a:lstStyle/>
          <a:p>
            <a:r>
              <a:rPr lang="en-US" altLang="ja-JP" dirty="0"/>
              <a:t>SI</a:t>
            </a:r>
            <a:r>
              <a:rPr lang="ja-JP" altLang="en-US" dirty="0"/>
              <a:t>単位のロゴ</a:t>
            </a:r>
            <a:endParaRPr kumimoji="1" lang="ja-JP" altLang="en-US" dirty="0"/>
          </a:p>
        </p:txBody>
      </p:sp>
      <p:pic>
        <p:nvPicPr>
          <p:cNvPr id="7" name="図 6">
            <a:extLst>
              <a:ext uri="{FF2B5EF4-FFF2-40B4-BE49-F238E27FC236}">
                <a16:creationId xmlns:a16="http://schemas.microsoft.com/office/drawing/2014/main" id="{3CDBEB16-0E68-4856-8DF5-221BA2AE846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040880" y="2037398"/>
            <a:ext cx="1463040" cy="1463040"/>
          </a:xfrm>
          <a:prstGeom prst="rect">
            <a:avLst/>
          </a:prstGeom>
        </p:spPr>
      </p:pic>
    </p:spTree>
    <p:extLst>
      <p:ext uri="{BB962C8B-B14F-4D97-AF65-F5344CB8AC3E}">
        <p14:creationId xmlns:p14="http://schemas.microsoft.com/office/powerpoint/2010/main" val="3748986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A402F8-52DC-48C4-84F6-017083EAB23B}"/>
              </a:ext>
            </a:extLst>
          </p:cNvPr>
          <p:cNvSpPr>
            <a:spLocks noGrp="1"/>
          </p:cNvSpPr>
          <p:nvPr>
            <p:ph type="title"/>
          </p:nvPr>
        </p:nvSpPr>
        <p:spPr/>
        <p:txBody>
          <a:bodyPr/>
          <a:lstStyle/>
          <a:p>
            <a:r>
              <a:rPr kumimoji="1" lang="ja-JP" altLang="en-US" dirty="0"/>
              <a:t>メモ：計量単位令の改正の諮問</a:t>
            </a:r>
          </a:p>
        </p:txBody>
      </p:sp>
      <p:sp>
        <p:nvSpPr>
          <p:cNvPr id="4" name="日付プレースホルダー 3">
            <a:extLst>
              <a:ext uri="{FF2B5EF4-FFF2-40B4-BE49-F238E27FC236}">
                <a16:creationId xmlns:a16="http://schemas.microsoft.com/office/drawing/2014/main" id="{ECDCA1AD-A07F-424C-BA43-ABB9A59594F9}"/>
              </a:ext>
            </a:extLst>
          </p:cNvPr>
          <p:cNvSpPr>
            <a:spLocks noGrp="1"/>
          </p:cNvSpPr>
          <p:nvPr>
            <p:ph type="dt" sz="half" idx="10"/>
          </p:nvPr>
        </p:nvSpPr>
        <p:spPr/>
        <p:txBody>
          <a:bodyPr/>
          <a:lstStyle/>
          <a:p>
            <a:pPr>
              <a:defRPr/>
            </a:pPr>
            <a:r>
              <a:rPr lang="en-US" altLang="ja-JP"/>
              <a:t>2022-4-21</a:t>
            </a:r>
          </a:p>
        </p:txBody>
      </p:sp>
      <p:sp>
        <p:nvSpPr>
          <p:cNvPr id="5" name="フッター プレースホルダー 4">
            <a:extLst>
              <a:ext uri="{FF2B5EF4-FFF2-40B4-BE49-F238E27FC236}">
                <a16:creationId xmlns:a16="http://schemas.microsoft.com/office/drawing/2014/main" id="{509E7806-CB36-4BCB-AA06-E79F49C2661B}"/>
              </a:ext>
            </a:extLst>
          </p:cNvPr>
          <p:cNvSpPr>
            <a:spLocks noGrp="1"/>
          </p:cNvSpPr>
          <p:nvPr>
            <p:ph type="ftr" sz="quarter" idx="11"/>
          </p:nvPr>
        </p:nvSpPr>
        <p:spPr/>
        <p:txBody>
          <a:bodyPr/>
          <a:lstStyle/>
          <a:p>
            <a:pPr>
              <a:defRPr/>
            </a:pPr>
            <a:r>
              <a:rPr lang="zh-TW" altLang="en-US"/>
              <a:t>精密測定</a:t>
            </a:r>
            <a:r>
              <a:rPr lang="en-US" altLang="zh-TW"/>
              <a:t>01c</a:t>
            </a:r>
            <a:r>
              <a:rPr lang="zh-TW" altLang="en-US"/>
              <a:t>：</a:t>
            </a:r>
            <a:r>
              <a:rPr lang="en-US" altLang="zh-TW"/>
              <a:t>SI</a:t>
            </a:r>
            <a:r>
              <a:rPr lang="zh-TW" altLang="en-US"/>
              <a:t>単位系</a:t>
            </a:r>
            <a:endParaRPr lang="en-US" altLang="ja-JP"/>
          </a:p>
        </p:txBody>
      </p:sp>
      <p:sp>
        <p:nvSpPr>
          <p:cNvPr id="6" name="スライド番号プレースホルダー 5">
            <a:extLst>
              <a:ext uri="{FF2B5EF4-FFF2-40B4-BE49-F238E27FC236}">
                <a16:creationId xmlns:a16="http://schemas.microsoft.com/office/drawing/2014/main" id="{8381A197-C37A-471D-A38D-39931288939B}"/>
              </a:ext>
            </a:extLst>
          </p:cNvPr>
          <p:cNvSpPr>
            <a:spLocks noGrp="1"/>
          </p:cNvSpPr>
          <p:nvPr>
            <p:ph type="sldNum" sz="quarter" idx="12"/>
          </p:nvPr>
        </p:nvSpPr>
        <p:spPr/>
        <p:txBody>
          <a:bodyPr/>
          <a:lstStyle/>
          <a:p>
            <a:pPr>
              <a:defRPr/>
            </a:pPr>
            <a:fld id="{DB48CCE9-0707-4954-B9B6-E1BBBD99A5CF}" type="slidenum">
              <a:rPr lang="en-US" altLang="ja-JP" smtClean="0"/>
              <a:pPr>
                <a:defRPr/>
              </a:pPr>
              <a:t>18</a:t>
            </a:fld>
            <a:endParaRPr lang="en-US" altLang="ja-JP"/>
          </a:p>
        </p:txBody>
      </p:sp>
      <p:sp>
        <p:nvSpPr>
          <p:cNvPr id="3" name="コンテンツ プレースホルダー 2">
            <a:extLst>
              <a:ext uri="{FF2B5EF4-FFF2-40B4-BE49-F238E27FC236}">
                <a16:creationId xmlns:a16="http://schemas.microsoft.com/office/drawing/2014/main" id="{3525C909-3217-4C56-B8A0-75B14F798B17}"/>
              </a:ext>
            </a:extLst>
          </p:cNvPr>
          <p:cNvSpPr>
            <a:spLocks noGrp="1"/>
          </p:cNvSpPr>
          <p:nvPr>
            <p:ph idx="1"/>
          </p:nvPr>
        </p:nvSpPr>
        <p:spPr>
          <a:xfrm>
            <a:off x="250825" y="908050"/>
            <a:ext cx="3306191" cy="5400675"/>
          </a:xfrm>
        </p:spPr>
        <p:txBody>
          <a:bodyPr/>
          <a:lstStyle/>
          <a:p>
            <a:r>
              <a:rPr lang="ja-JP" altLang="en-US" dirty="0"/>
              <a:t>計量単位令の改正</a:t>
            </a:r>
            <a:endParaRPr lang="en-US" altLang="ja-JP" dirty="0"/>
          </a:p>
          <a:p>
            <a:pPr lvl="1"/>
            <a:r>
              <a:rPr lang="en-US" altLang="ja-JP" dirty="0"/>
              <a:t>2019</a:t>
            </a:r>
            <a:r>
              <a:rPr lang="ja-JP" altLang="en-US" dirty="0"/>
              <a:t>年</a:t>
            </a:r>
            <a:r>
              <a:rPr lang="en-US" altLang="ja-JP" dirty="0"/>
              <a:t>5</a:t>
            </a:r>
            <a:r>
              <a:rPr lang="ja-JP" altLang="en-US" dirty="0"/>
              <a:t>月</a:t>
            </a:r>
            <a:r>
              <a:rPr lang="en-US" altLang="ja-JP" dirty="0"/>
              <a:t>10</a:t>
            </a:r>
            <a:r>
              <a:rPr lang="ja-JP" altLang="en-US" dirty="0"/>
              <a:t>日に，計量行政審議会基本部会長（高増潔）から計量行政審議会に諮問された</a:t>
            </a:r>
            <a:endParaRPr lang="en-US" altLang="ja-JP" dirty="0"/>
          </a:p>
          <a:p>
            <a:pPr lvl="1"/>
            <a:r>
              <a:rPr lang="ja-JP" altLang="en-US" dirty="0"/>
              <a:t>諮問に基づいて，政令が改正された</a:t>
            </a:r>
            <a:endParaRPr lang="en-US" altLang="ja-JP" dirty="0"/>
          </a:p>
          <a:p>
            <a:pPr lvl="1"/>
            <a:r>
              <a:rPr lang="ja-JP" altLang="en-US" dirty="0"/>
              <a:t>新しい</a:t>
            </a:r>
            <a:r>
              <a:rPr lang="en-US" altLang="ja-JP" dirty="0"/>
              <a:t>SI</a:t>
            </a:r>
            <a:r>
              <a:rPr lang="ja-JP" altLang="en-US" dirty="0"/>
              <a:t>単位系に従った単位となった</a:t>
            </a:r>
          </a:p>
        </p:txBody>
      </p:sp>
      <p:pic>
        <p:nvPicPr>
          <p:cNvPr id="8" name="図 7">
            <a:extLst>
              <a:ext uri="{FF2B5EF4-FFF2-40B4-BE49-F238E27FC236}">
                <a16:creationId xmlns:a16="http://schemas.microsoft.com/office/drawing/2014/main" id="{5C0280AA-333A-4F66-9E51-9DAA3D9D27B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467100" y="797052"/>
            <a:ext cx="5410200" cy="5501640"/>
          </a:xfrm>
          <a:prstGeom prst="rect">
            <a:avLst/>
          </a:prstGeom>
        </p:spPr>
      </p:pic>
    </p:spTree>
    <p:extLst>
      <p:ext uri="{BB962C8B-B14F-4D97-AF65-F5344CB8AC3E}">
        <p14:creationId xmlns:p14="http://schemas.microsoft.com/office/powerpoint/2010/main" val="35733586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C5C695-7A52-416C-9CDE-09A6C868EBF5}"/>
              </a:ext>
            </a:extLst>
          </p:cNvPr>
          <p:cNvSpPr>
            <a:spLocks noGrp="1"/>
          </p:cNvSpPr>
          <p:nvPr>
            <p:ph type="title"/>
          </p:nvPr>
        </p:nvSpPr>
        <p:spPr/>
        <p:txBody>
          <a:bodyPr/>
          <a:lstStyle/>
          <a:p>
            <a:r>
              <a:rPr kumimoji="1" lang="ja-JP" altLang="en-US" dirty="0"/>
              <a:t>メモ：計量単位令（政令）の改正（</a:t>
            </a:r>
            <a:r>
              <a:rPr kumimoji="1" lang="en-US" altLang="ja-JP" dirty="0"/>
              <a:t>1</a:t>
            </a:r>
            <a:r>
              <a:rPr kumimoji="1" lang="ja-JP" altLang="en-US" dirty="0"/>
              <a:t>）</a:t>
            </a:r>
          </a:p>
        </p:txBody>
      </p:sp>
      <p:sp>
        <p:nvSpPr>
          <p:cNvPr id="4" name="日付プレースホルダー 3">
            <a:extLst>
              <a:ext uri="{FF2B5EF4-FFF2-40B4-BE49-F238E27FC236}">
                <a16:creationId xmlns:a16="http://schemas.microsoft.com/office/drawing/2014/main" id="{CA7E98E2-01DE-4C7F-A763-9BB822A61EE6}"/>
              </a:ext>
            </a:extLst>
          </p:cNvPr>
          <p:cNvSpPr>
            <a:spLocks noGrp="1"/>
          </p:cNvSpPr>
          <p:nvPr>
            <p:ph type="dt" sz="half" idx="10"/>
          </p:nvPr>
        </p:nvSpPr>
        <p:spPr>
          <a:xfrm>
            <a:off x="789691" y="6453188"/>
            <a:ext cx="1981200" cy="268287"/>
          </a:xfrm>
        </p:spPr>
        <p:txBody>
          <a:bodyPr/>
          <a:lstStyle/>
          <a:p>
            <a:pPr>
              <a:defRPr/>
            </a:pPr>
            <a:r>
              <a:rPr lang="en-US" altLang="ja-JP"/>
              <a:t>2022-4-21</a:t>
            </a:r>
          </a:p>
        </p:txBody>
      </p:sp>
      <p:sp>
        <p:nvSpPr>
          <p:cNvPr id="5" name="フッター プレースホルダー 4">
            <a:extLst>
              <a:ext uri="{FF2B5EF4-FFF2-40B4-BE49-F238E27FC236}">
                <a16:creationId xmlns:a16="http://schemas.microsoft.com/office/drawing/2014/main" id="{5B917839-F506-42C0-8771-E1D10DD5EDD3}"/>
              </a:ext>
            </a:extLst>
          </p:cNvPr>
          <p:cNvSpPr>
            <a:spLocks noGrp="1"/>
          </p:cNvSpPr>
          <p:nvPr>
            <p:ph type="ftr" sz="quarter" idx="11"/>
          </p:nvPr>
        </p:nvSpPr>
        <p:spPr/>
        <p:txBody>
          <a:bodyPr/>
          <a:lstStyle/>
          <a:p>
            <a:pPr>
              <a:defRPr/>
            </a:pPr>
            <a:r>
              <a:rPr lang="zh-TW" altLang="en-US"/>
              <a:t>精密測定</a:t>
            </a:r>
            <a:r>
              <a:rPr lang="en-US" altLang="zh-TW"/>
              <a:t>01c</a:t>
            </a:r>
            <a:r>
              <a:rPr lang="zh-TW" altLang="en-US"/>
              <a:t>：</a:t>
            </a:r>
            <a:r>
              <a:rPr lang="en-US" altLang="zh-TW"/>
              <a:t>SI</a:t>
            </a:r>
            <a:r>
              <a:rPr lang="zh-TW" altLang="en-US"/>
              <a:t>単位系</a:t>
            </a:r>
            <a:endParaRPr lang="en-US" altLang="ja-JP"/>
          </a:p>
        </p:txBody>
      </p:sp>
      <p:sp>
        <p:nvSpPr>
          <p:cNvPr id="6" name="スライド番号プレースホルダー 5">
            <a:extLst>
              <a:ext uri="{FF2B5EF4-FFF2-40B4-BE49-F238E27FC236}">
                <a16:creationId xmlns:a16="http://schemas.microsoft.com/office/drawing/2014/main" id="{E65ED73D-69C1-47EF-A29E-D48F228D0EF8}"/>
              </a:ext>
            </a:extLst>
          </p:cNvPr>
          <p:cNvSpPr>
            <a:spLocks noGrp="1"/>
          </p:cNvSpPr>
          <p:nvPr>
            <p:ph type="sldNum" sz="quarter" idx="12"/>
          </p:nvPr>
        </p:nvSpPr>
        <p:spPr/>
        <p:txBody>
          <a:bodyPr/>
          <a:lstStyle/>
          <a:p>
            <a:pPr>
              <a:defRPr/>
            </a:pPr>
            <a:fld id="{DB48CCE9-0707-4954-B9B6-E1BBBD99A5CF}" type="slidenum">
              <a:rPr lang="en-US" altLang="ja-JP" smtClean="0"/>
              <a:pPr>
                <a:defRPr/>
              </a:pPr>
              <a:t>19</a:t>
            </a:fld>
            <a:endParaRPr lang="en-US" altLang="ja-JP"/>
          </a:p>
        </p:txBody>
      </p:sp>
      <p:sp>
        <p:nvSpPr>
          <p:cNvPr id="10" name="矢印: 右 9">
            <a:extLst>
              <a:ext uri="{FF2B5EF4-FFF2-40B4-BE49-F238E27FC236}">
                <a16:creationId xmlns:a16="http://schemas.microsoft.com/office/drawing/2014/main" id="{66196A64-3B60-4407-A5F1-249B216D6769}"/>
              </a:ext>
            </a:extLst>
          </p:cNvPr>
          <p:cNvSpPr/>
          <p:nvPr/>
        </p:nvSpPr>
        <p:spPr>
          <a:xfrm>
            <a:off x="1887523" y="3003259"/>
            <a:ext cx="813732" cy="16274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図 2">
            <a:extLst>
              <a:ext uri="{FF2B5EF4-FFF2-40B4-BE49-F238E27FC236}">
                <a16:creationId xmlns:a16="http://schemas.microsoft.com/office/drawing/2014/main" id="{88EC2E20-52CB-405E-91FB-CEEE93AC09CD}"/>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963418" y="768477"/>
            <a:ext cx="5996940" cy="5432298"/>
          </a:xfrm>
          <a:prstGeom prst="rect">
            <a:avLst/>
          </a:prstGeom>
        </p:spPr>
      </p:pic>
      <p:pic>
        <p:nvPicPr>
          <p:cNvPr id="7" name="図 6">
            <a:extLst>
              <a:ext uri="{FF2B5EF4-FFF2-40B4-BE49-F238E27FC236}">
                <a16:creationId xmlns:a16="http://schemas.microsoft.com/office/drawing/2014/main" id="{4BF385A2-AE8F-491D-B5F9-9FEC850ECAB5}"/>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800862" y="813054"/>
            <a:ext cx="922020" cy="5387721"/>
          </a:xfrm>
          <a:prstGeom prst="rect">
            <a:avLst/>
          </a:prstGeom>
        </p:spPr>
      </p:pic>
    </p:spTree>
    <p:extLst>
      <p:ext uri="{BB962C8B-B14F-4D97-AF65-F5344CB8AC3E}">
        <p14:creationId xmlns:p14="http://schemas.microsoft.com/office/powerpoint/2010/main" val="2202691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1FCC3A51-3EDB-414A-8E44-25AB44AB6403}"/>
              </a:ext>
            </a:extLst>
          </p:cNvPr>
          <p:cNvSpPr>
            <a:spLocks noGrp="1"/>
          </p:cNvSpPr>
          <p:nvPr>
            <p:ph idx="1"/>
          </p:nvPr>
        </p:nvSpPr>
        <p:spPr/>
        <p:txBody>
          <a:bodyPr/>
          <a:lstStyle/>
          <a:p>
            <a:r>
              <a:rPr kumimoji="1" lang="ja-JP" altLang="en-US" dirty="0"/>
              <a:t>このファイルの内容，表現，図（高増潔が作成したもの：</a:t>
            </a:r>
            <a:r>
              <a:rPr kumimoji="1" lang="en-US" altLang="ja-JP" dirty="0"/>
              <a:t>©takamasu-lab</a:t>
            </a:r>
            <a:r>
              <a:rPr kumimoji="1" lang="ja-JP" altLang="en-US" dirty="0"/>
              <a:t>）は自由に使ってください</a:t>
            </a:r>
            <a:endParaRPr kumimoji="1" lang="en-US" altLang="ja-JP" dirty="0"/>
          </a:p>
          <a:p>
            <a:pPr lvl="1"/>
            <a:r>
              <a:rPr lang="ja-JP" altLang="en-US" dirty="0"/>
              <a:t>改変，コピーなどは自由です</a:t>
            </a:r>
            <a:endParaRPr lang="en-US" altLang="ja-JP" dirty="0"/>
          </a:p>
          <a:p>
            <a:pPr lvl="1"/>
            <a:r>
              <a:rPr kumimoji="1" lang="ja-JP" altLang="en-US" dirty="0"/>
              <a:t>特に許可，コピーライトの表示などは不要です</a:t>
            </a:r>
            <a:endParaRPr kumimoji="1" lang="en-US" altLang="ja-JP" dirty="0"/>
          </a:p>
          <a:p>
            <a:r>
              <a:rPr lang="ja-JP" altLang="en-US" dirty="0"/>
              <a:t>引用している図については，引用元の規則に従ってください</a:t>
            </a:r>
            <a:endParaRPr lang="en-US" altLang="ja-JP" dirty="0"/>
          </a:p>
          <a:p>
            <a:pPr lvl="1"/>
            <a:r>
              <a:rPr kumimoji="1" lang="ja-JP" altLang="en-US" dirty="0"/>
              <a:t>講義での資料としては，自由に使えると思います</a:t>
            </a:r>
            <a:endParaRPr kumimoji="1" lang="en-US" altLang="ja-JP" dirty="0"/>
          </a:p>
          <a:p>
            <a:pPr lvl="1"/>
            <a:r>
              <a:rPr kumimoji="1" lang="en-US" altLang="ja-JP" dirty="0" err="1"/>
              <a:t>wikipedia</a:t>
            </a:r>
            <a:r>
              <a:rPr kumimoji="1" lang="ja-JP" altLang="en-US" dirty="0"/>
              <a:t>関係は，パブリックドメインになっているものは自由に使えます</a:t>
            </a:r>
            <a:endParaRPr kumimoji="1" lang="en-US" altLang="ja-JP" dirty="0"/>
          </a:p>
          <a:p>
            <a:pPr lvl="1"/>
            <a:r>
              <a:rPr lang="ja-JP" altLang="en-US" dirty="0"/>
              <a:t>フリー素材は，フリーです</a:t>
            </a:r>
            <a:endParaRPr kumimoji="1" lang="en-US" altLang="ja-JP" dirty="0"/>
          </a:p>
          <a:p>
            <a:pPr lvl="1"/>
            <a:r>
              <a:rPr lang="ja-JP" altLang="en-US" dirty="0"/>
              <a:t>それ以外は，引用元の提示が必要になります</a:t>
            </a:r>
            <a:endParaRPr kumimoji="1" lang="en-US" altLang="ja-JP" dirty="0"/>
          </a:p>
          <a:p>
            <a:r>
              <a:rPr lang="ja-JP" altLang="en-US" dirty="0"/>
              <a:t>もしも，お気づきの点，間違い，感想などがあれば，以下にメールしてください．対応するかは，状況によります．</a:t>
            </a:r>
            <a:endParaRPr lang="en-US" altLang="ja-JP" dirty="0"/>
          </a:p>
          <a:p>
            <a:pPr lvl="1"/>
            <a:r>
              <a:rPr kumimoji="1" lang="en-US" altLang="ja-JP" dirty="0"/>
              <a:t>takamasu@pe.t.u-tokyo.ac.jp</a:t>
            </a:r>
          </a:p>
        </p:txBody>
      </p:sp>
      <p:sp>
        <p:nvSpPr>
          <p:cNvPr id="3" name="タイトル 2">
            <a:extLst>
              <a:ext uri="{FF2B5EF4-FFF2-40B4-BE49-F238E27FC236}">
                <a16:creationId xmlns:a16="http://schemas.microsoft.com/office/drawing/2014/main" id="{5639ACDE-7C23-47F5-9B72-4B5DEE333C5C}"/>
              </a:ext>
            </a:extLst>
          </p:cNvPr>
          <p:cNvSpPr>
            <a:spLocks noGrp="1"/>
          </p:cNvSpPr>
          <p:nvPr>
            <p:ph type="title"/>
          </p:nvPr>
        </p:nvSpPr>
        <p:spPr/>
        <p:txBody>
          <a:bodyPr/>
          <a:lstStyle/>
          <a:p>
            <a:r>
              <a:rPr lang="ja-JP" altLang="en-US" dirty="0"/>
              <a:t>利用上の注意</a:t>
            </a:r>
            <a:endParaRPr kumimoji="1" lang="ja-JP" altLang="en-US" dirty="0"/>
          </a:p>
        </p:txBody>
      </p:sp>
      <p:sp>
        <p:nvSpPr>
          <p:cNvPr id="4" name="日付プレースホルダー 3">
            <a:extLst>
              <a:ext uri="{FF2B5EF4-FFF2-40B4-BE49-F238E27FC236}">
                <a16:creationId xmlns:a16="http://schemas.microsoft.com/office/drawing/2014/main" id="{7C679468-9C91-4212-B6A9-AD579F33D11B}"/>
              </a:ext>
            </a:extLst>
          </p:cNvPr>
          <p:cNvSpPr>
            <a:spLocks noGrp="1"/>
          </p:cNvSpPr>
          <p:nvPr>
            <p:ph type="dt" sz="half" idx="10"/>
          </p:nvPr>
        </p:nvSpPr>
        <p:spPr>
          <a:xfrm>
            <a:off x="789691" y="6453188"/>
            <a:ext cx="1981200" cy="268287"/>
          </a:xfrm>
        </p:spPr>
        <p:txBody>
          <a:bodyPr/>
          <a:lstStyle/>
          <a:p>
            <a:pPr>
              <a:defRPr/>
            </a:pPr>
            <a:r>
              <a:rPr lang="en-US" altLang="ja-JP"/>
              <a:t>2022-4-21</a:t>
            </a:r>
            <a:endParaRPr lang="en-US" altLang="ja-JP" dirty="0"/>
          </a:p>
        </p:txBody>
      </p:sp>
      <p:sp>
        <p:nvSpPr>
          <p:cNvPr id="5" name="フッター プレースホルダー 4">
            <a:extLst>
              <a:ext uri="{FF2B5EF4-FFF2-40B4-BE49-F238E27FC236}">
                <a16:creationId xmlns:a16="http://schemas.microsoft.com/office/drawing/2014/main" id="{80D4900C-1FB0-4F9B-919B-1F7CB47B2FBB}"/>
              </a:ext>
            </a:extLst>
          </p:cNvPr>
          <p:cNvSpPr>
            <a:spLocks noGrp="1"/>
          </p:cNvSpPr>
          <p:nvPr>
            <p:ph type="ftr" sz="quarter" idx="11"/>
          </p:nvPr>
        </p:nvSpPr>
        <p:spPr>
          <a:xfrm>
            <a:off x="2331721" y="6453188"/>
            <a:ext cx="4832668" cy="322516"/>
          </a:xfrm>
        </p:spPr>
        <p:txBody>
          <a:bodyPr/>
          <a:lstStyle/>
          <a:p>
            <a:pPr>
              <a:defRPr/>
            </a:pPr>
            <a:r>
              <a:rPr lang="zh-TW" altLang="en-US"/>
              <a:t>精密測定</a:t>
            </a:r>
            <a:r>
              <a:rPr lang="en-US" altLang="zh-TW"/>
              <a:t>01c</a:t>
            </a:r>
            <a:r>
              <a:rPr lang="zh-TW" altLang="en-US"/>
              <a:t>：</a:t>
            </a:r>
            <a:r>
              <a:rPr lang="en-US" altLang="zh-TW"/>
              <a:t>SI</a:t>
            </a:r>
            <a:r>
              <a:rPr lang="zh-TW" altLang="en-US"/>
              <a:t>単位系</a:t>
            </a:r>
            <a:endParaRPr lang="en-US" altLang="ja-JP" dirty="0"/>
          </a:p>
        </p:txBody>
      </p:sp>
      <p:sp>
        <p:nvSpPr>
          <p:cNvPr id="6" name="スライド番号プレースホルダー 5">
            <a:extLst>
              <a:ext uri="{FF2B5EF4-FFF2-40B4-BE49-F238E27FC236}">
                <a16:creationId xmlns:a16="http://schemas.microsoft.com/office/drawing/2014/main" id="{E5E747E7-CF5E-47A0-9AA8-D5DEFCCD58E8}"/>
              </a:ext>
            </a:extLst>
          </p:cNvPr>
          <p:cNvSpPr>
            <a:spLocks noGrp="1"/>
          </p:cNvSpPr>
          <p:nvPr>
            <p:ph type="sldNum" sz="quarter" idx="12"/>
          </p:nvPr>
        </p:nvSpPr>
        <p:spPr/>
        <p:txBody>
          <a:bodyPr/>
          <a:lstStyle/>
          <a:p>
            <a:pPr>
              <a:defRPr/>
            </a:pPr>
            <a:fld id="{2D6E2DEE-09BD-4B34-8E05-01485BD83C03}" type="slidenum">
              <a:rPr lang="en-US" altLang="ja-JP" smtClean="0"/>
              <a:pPr>
                <a:defRPr/>
              </a:pPr>
              <a:t>2</a:t>
            </a:fld>
            <a:endParaRPr lang="en-US" altLang="ja-JP" dirty="0"/>
          </a:p>
        </p:txBody>
      </p:sp>
    </p:spTree>
    <p:extLst>
      <p:ext uri="{BB962C8B-B14F-4D97-AF65-F5344CB8AC3E}">
        <p14:creationId xmlns:p14="http://schemas.microsoft.com/office/powerpoint/2010/main" val="16782497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295F18-EE1D-4540-A208-2FD3C207B6FF}"/>
              </a:ext>
            </a:extLst>
          </p:cNvPr>
          <p:cNvSpPr>
            <a:spLocks noGrp="1"/>
          </p:cNvSpPr>
          <p:nvPr>
            <p:ph type="title"/>
          </p:nvPr>
        </p:nvSpPr>
        <p:spPr/>
        <p:txBody>
          <a:bodyPr/>
          <a:lstStyle/>
          <a:p>
            <a:r>
              <a:rPr lang="ja-JP" altLang="en-US" dirty="0"/>
              <a:t>メモ：計量単位令（政令）の改正（</a:t>
            </a:r>
            <a:r>
              <a:rPr lang="en-US" altLang="ja-JP" dirty="0"/>
              <a:t>2</a:t>
            </a:r>
            <a:r>
              <a:rPr lang="ja-JP" altLang="en-US" dirty="0"/>
              <a:t>）</a:t>
            </a:r>
            <a:endParaRPr kumimoji="1" lang="ja-JP" altLang="en-US" dirty="0"/>
          </a:p>
        </p:txBody>
      </p:sp>
      <p:sp>
        <p:nvSpPr>
          <p:cNvPr id="4" name="日付プレースホルダー 3">
            <a:extLst>
              <a:ext uri="{FF2B5EF4-FFF2-40B4-BE49-F238E27FC236}">
                <a16:creationId xmlns:a16="http://schemas.microsoft.com/office/drawing/2014/main" id="{0D37CD19-089F-43FC-AC47-132BF0B4713F}"/>
              </a:ext>
            </a:extLst>
          </p:cNvPr>
          <p:cNvSpPr>
            <a:spLocks noGrp="1"/>
          </p:cNvSpPr>
          <p:nvPr>
            <p:ph type="dt" sz="half" idx="10"/>
          </p:nvPr>
        </p:nvSpPr>
        <p:spPr>
          <a:xfrm>
            <a:off x="789691" y="6453188"/>
            <a:ext cx="1981200" cy="268287"/>
          </a:xfrm>
        </p:spPr>
        <p:txBody>
          <a:bodyPr/>
          <a:lstStyle/>
          <a:p>
            <a:pPr>
              <a:defRPr/>
            </a:pPr>
            <a:r>
              <a:rPr lang="en-US" altLang="ja-JP"/>
              <a:t>2022-4-21</a:t>
            </a:r>
          </a:p>
        </p:txBody>
      </p:sp>
      <p:sp>
        <p:nvSpPr>
          <p:cNvPr id="5" name="フッター プレースホルダー 4">
            <a:extLst>
              <a:ext uri="{FF2B5EF4-FFF2-40B4-BE49-F238E27FC236}">
                <a16:creationId xmlns:a16="http://schemas.microsoft.com/office/drawing/2014/main" id="{7A38E223-DC88-48AD-A66C-E0E74E01AEE6}"/>
              </a:ext>
            </a:extLst>
          </p:cNvPr>
          <p:cNvSpPr>
            <a:spLocks noGrp="1"/>
          </p:cNvSpPr>
          <p:nvPr>
            <p:ph type="ftr" sz="quarter" idx="11"/>
          </p:nvPr>
        </p:nvSpPr>
        <p:spPr/>
        <p:txBody>
          <a:bodyPr/>
          <a:lstStyle/>
          <a:p>
            <a:pPr>
              <a:defRPr/>
            </a:pPr>
            <a:r>
              <a:rPr lang="zh-TW" altLang="en-US"/>
              <a:t>精密測定</a:t>
            </a:r>
            <a:r>
              <a:rPr lang="en-US" altLang="zh-TW"/>
              <a:t>01c</a:t>
            </a:r>
            <a:r>
              <a:rPr lang="zh-TW" altLang="en-US"/>
              <a:t>：</a:t>
            </a:r>
            <a:r>
              <a:rPr lang="en-US" altLang="zh-TW"/>
              <a:t>SI</a:t>
            </a:r>
            <a:r>
              <a:rPr lang="zh-TW" altLang="en-US"/>
              <a:t>単位系</a:t>
            </a:r>
            <a:endParaRPr lang="en-US" altLang="ja-JP"/>
          </a:p>
        </p:txBody>
      </p:sp>
      <p:sp>
        <p:nvSpPr>
          <p:cNvPr id="6" name="スライド番号プレースホルダー 5">
            <a:extLst>
              <a:ext uri="{FF2B5EF4-FFF2-40B4-BE49-F238E27FC236}">
                <a16:creationId xmlns:a16="http://schemas.microsoft.com/office/drawing/2014/main" id="{525A8CD5-0652-489D-A567-0EC43810EAF5}"/>
              </a:ext>
            </a:extLst>
          </p:cNvPr>
          <p:cNvSpPr>
            <a:spLocks noGrp="1"/>
          </p:cNvSpPr>
          <p:nvPr>
            <p:ph type="sldNum" sz="quarter" idx="12"/>
          </p:nvPr>
        </p:nvSpPr>
        <p:spPr/>
        <p:txBody>
          <a:bodyPr/>
          <a:lstStyle/>
          <a:p>
            <a:pPr>
              <a:defRPr/>
            </a:pPr>
            <a:fld id="{DB48CCE9-0707-4954-B9B6-E1BBBD99A5CF}" type="slidenum">
              <a:rPr lang="en-US" altLang="ja-JP" smtClean="0"/>
              <a:pPr>
                <a:defRPr/>
              </a:pPr>
              <a:t>20</a:t>
            </a:fld>
            <a:endParaRPr lang="en-US" altLang="ja-JP"/>
          </a:p>
        </p:txBody>
      </p:sp>
      <p:pic>
        <p:nvPicPr>
          <p:cNvPr id="3" name="図 2">
            <a:extLst>
              <a:ext uri="{FF2B5EF4-FFF2-40B4-BE49-F238E27FC236}">
                <a16:creationId xmlns:a16="http://schemas.microsoft.com/office/drawing/2014/main" id="{6EE72CE0-086F-46D7-B674-B69141D07C5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470660" y="788670"/>
            <a:ext cx="6202680" cy="5554980"/>
          </a:xfrm>
          <a:prstGeom prst="rect">
            <a:avLst/>
          </a:prstGeom>
        </p:spPr>
      </p:pic>
    </p:spTree>
    <p:extLst>
      <p:ext uri="{BB962C8B-B14F-4D97-AF65-F5344CB8AC3E}">
        <p14:creationId xmlns:p14="http://schemas.microsoft.com/office/powerpoint/2010/main" val="11257500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CF60EA-E93D-499C-B475-2C4413694485}"/>
              </a:ext>
            </a:extLst>
          </p:cNvPr>
          <p:cNvSpPr>
            <a:spLocks noGrp="1"/>
          </p:cNvSpPr>
          <p:nvPr>
            <p:ph type="title"/>
          </p:nvPr>
        </p:nvSpPr>
        <p:spPr/>
        <p:txBody>
          <a:bodyPr/>
          <a:lstStyle/>
          <a:p>
            <a:r>
              <a:rPr kumimoji="1" lang="ja-JP" altLang="en-US" dirty="0"/>
              <a:t>メモ：</a:t>
            </a:r>
            <a:r>
              <a:rPr kumimoji="1" lang="en-US" altLang="ja-JP" dirty="0"/>
              <a:t>1 kg</a:t>
            </a:r>
            <a:r>
              <a:rPr kumimoji="1" lang="ja-JP" altLang="en-US" dirty="0"/>
              <a:t>が変わる（つくば</a:t>
            </a:r>
            <a:r>
              <a:rPr kumimoji="1" lang="en-US" altLang="ja-JP" dirty="0"/>
              <a:t>de</a:t>
            </a:r>
            <a:r>
              <a:rPr kumimoji="1" lang="ja-JP" altLang="en-US" dirty="0"/>
              <a:t>科学）動画</a:t>
            </a:r>
          </a:p>
        </p:txBody>
      </p:sp>
      <p:sp>
        <p:nvSpPr>
          <p:cNvPr id="3" name="日付プレースホルダー 2">
            <a:extLst>
              <a:ext uri="{FF2B5EF4-FFF2-40B4-BE49-F238E27FC236}">
                <a16:creationId xmlns:a16="http://schemas.microsoft.com/office/drawing/2014/main" id="{069DCE01-6E96-456D-9131-DF829BDC4B22}"/>
              </a:ext>
            </a:extLst>
          </p:cNvPr>
          <p:cNvSpPr>
            <a:spLocks noGrp="1"/>
          </p:cNvSpPr>
          <p:nvPr>
            <p:ph type="dt" sz="half" idx="10"/>
          </p:nvPr>
        </p:nvSpPr>
        <p:spPr/>
        <p:txBody>
          <a:bodyPr/>
          <a:lstStyle/>
          <a:p>
            <a:pPr>
              <a:defRPr/>
            </a:pPr>
            <a:r>
              <a:rPr lang="en-US" altLang="ja-JP"/>
              <a:t>2022-4-21</a:t>
            </a:r>
          </a:p>
        </p:txBody>
      </p:sp>
      <p:sp>
        <p:nvSpPr>
          <p:cNvPr id="4" name="フッター プレースホルダー 3">
            <a:extLst>
              <a:ext uri="{FF2B5EF4-FFF2-40B4-BE49-F238E27FC236}">
                <a16:creationId xmlns:a16="http://schemas.microsoft.com/office/drawing/2014/main" id="{4C85FD3E-8ED8-432F-B6FF-969586A0EE5F}"/>
              </a:ext>
            </a:extLst>
          </p:cNvPr>
          <p:cNvSpPr>
            <a:spLocks noGrp="1"/>
          </p:cNvSpPr>
          <p:nvPr>
            <p:ph type="ftr" sz="quarter" idx="11"/>
          </p:nvPr>
        </p:nvSpPr>
        <p:spPr/>
        <p:txBody>
          <a:bodyPr/>
          <a:lstStyle/>
          <a:p>
            <a:pPr>
              <a:defRPr/>
            </a:pPr>
            <a:r>
              <a:rPr lang="zh-TW" altLang="en-US"/>
              <a:t>精密測定</a:t>
            </a:r>
            <a:r>
              <a:rPr lang="en-US" altLang="zh-TW"/>
              <a:t>01c</a:t>
            </a:r>
            <a:r>
              <a:rPr lang="zh-TW" altLang="en-US"/>
              <a:t>：</a:t>
            </a:r>
            <a:r>
              <a:rPr lang="en-US" altLang="zh-TW"/>
              <a:t>SI</a:t>
            </a:r>
            <a:r>
              <a:rPr lang="zh-TW" altLang="en-US"/>
              <a:t>単位系</a:t>
            </a:r>
            <a:endParaRPr lang="en-US" altLang="ja-JP"/>
          </a:p>
        </p:txBody>
      </p:sp>
      <p:sp>
        <p:nvSpPr>
          <p:cNvPr id="5" name="スライド番号プレースホルダー 4">
            <a:extLst>
              <a:ext uri="{FF2B5EF4-FFF2-40B4-BE49-F238E27FC236}">
                <a16:creationId xmlns:a16="http://schemas.microsoft.com/office/drawing/2014/main" id="{4384C488-1AD9-4F28-87A0-D08B1352848D}"/>
              </a:ext>
            </a:extLst>
          </p:cNvPr>
          <p:cNvSpPr>
            <a:spLocks noGrp="1"/>
          </p:cNvSpPr>
          <p:nvPr>
            <p:ph type="sldNum" sz="quarter" idx="12"/>
          </p:nvPr>
        </p:nvSpPr>
        <p:spPr/>
        <p:txBody>
          <a:bodyPr/>
          <a:lstStyle/>
          <a:p>
            <a:pPr>
              <a:defRPr/>
            </a:pPr>
            <a:fld id="{FCE247D1-6C77-4811-85A3-AAA87C80F93D}" type="slidenum">
              <a:rPr lang="en-US" altLang="ja-JP" smtClean="0"/>
              <a:pPr>
                <a:defRPr/>
              </a:pPr>
              <a:t>21</a:t>
            </a:fld>
            <a:endParaRPr lang="en-US" altLang="ja-JP"/>
          </a:p>
        </p:txBody>
      </p:sp>
      <p:sp>
        <p:nvSpPr>
          <p:cNvPr id="6" name="コンテンツ プレースホルダー 5">
            <a:extLst>
              <a:ext uri="{FF2B5EF4-FFF2-40B4-BE49-F238E27FC236}">
                <a16:creationId xmlns:a16="http://schemas.microsoft.com/office/drawing/2014/main" id="{A0E2FF57-5A73-422C-B807-CEED7E695937}"/>
              </a:ext>
            </a:extLst>
          </p:cNvPr>
          <p:cNvSpPr>
            <a:spLocks noGrp="1"/>
          </p:cNvSpPr>
          <p:nvPr>
            <p:ph idx="1"/>
          </p:nvPr>
        </p:nvSpPr>
        <p:spPr/>
        <p:txBody>
          <a:bodyPr/>
          <a:lstStyle/>
          <a:p>
            <a:r>
              <a:rPr lang="ja-JP" altLang="en-US" dirty="0"/>
              <a:t>質量の定義がキログラム原器からプランク定数に変わったことに対する動画</a:t>
            </a:r>
            <a:endParaRPr lang="en-US" altLang="ja-JP" dirty="0"/>
          </a:p>
          <a:p>
            <a:pPr lvl="1"/>
            <a:r>
              <a:rPr lang="ja-JP" altLang="en-US" dirty="0"/>
              <a:t>定義変更前と変更後の</a:t>
            </a:r>
            <a:r>
              <a:rPr lang="en-US" altLang="ja-JP" dirty="0"/>
              <a:t>3</a:t>
            </a:r>
            <a:r>
              <a:rPr lang="ja-JP" altLang="en-US" dirty="0"/>
              <a:t>つの動画がある</a:t>
            </a:r>
            <a:endParaRPr lang="en-US" altLang="ja-JP" dirty="0"/>
          </a:p>
          <a:p>
            <a:pPr lvl="1"/>
            <a:r>
              <a:rPr lang="ja-JP" altLang="en-US" dirty="0"/>
              <a:t>初心者向きで分かりやすい</a:t>
            </a:r>
            <a:endParaRPr lang="en-US" altLang="ja-JP" dirty="0"/>
          </a:p>
          <a:p>
            <a:r>
              <a:rPr lang="en-US" altLang="ja-JP" dirty="0"/>
              <a:t>1 kg</a:t>
            </a:r>
            <a:r>
              <a:rPr lang="ja-JP" altLang="en-US" dirty="0"/>
              <a:t>が変わる　つくば</a:t>
            </a:r>
            <a:r>
              <a:rPr lang="en-US" altLang="ja-JP" dirty="0"/>
              <a:t>de</a:t>
            </a:r>
            <a:r>
              <a:rPr lang="ja-JP" altLang="en-US" dirty="0"/>
              <a:t>科学</a:t>
            </a:r>
            <a:endParaRPr lang="en-US" altLang="ja-JP" dirty="0"/>
          </a:p>
          <a:p>
            <a:pPr lvl="1"/>
            <a:r>
              <a:rPr lang="en-US" altLang="ja-JP" dirty="0"/>
              <a:t>https://www.youtube.com/watch?v=xe7UJgRCmgM</a:t>
            </a:r>
          </a:p>
          <a:p>
            <a:r>
              <a:rPr lang="ja-JP" altLang="en-US" dirty="0"/>
              <a:t>キログラムが変わった</a:t>
            </a:r>
            <a:r>
              <a:rPr lang="en-US" altLang="ja-JP" dirty="0"/>
              <a:t>(1)</a:t>
            </a:r>
            <a:r>
              <a:rPr lang="ja-JP" altLang="en-US" dirty="0"/>
              <a:t>つくば</a:t>
            </a:r>
            <a:r>
              <a:rPr lang="en-US" altLang="ja-JP" dirty="0"/>
              <a:t>de</a:t>
            </a:r>
            <a:r>
              <a:rPr lang="ja-JP" altLang="en-US" dirty="0"/>
              <a:t>チョット科学</a:t>
            </a:r>
            <a:r>
              <a:rPr lang="en-US" altLang="ja-JP" dirty="0"/>
              <a:t>20</a:t>
            </a:r>
          </a:p>
          <a:p>
            <a:pPr lvl="1"/>
            <a:r>
              <a:rPr lang="en-US" altLang="ja-JP" dirty="0"/>
              <a:t>https://www.youtube.com/watch?v=u9SicP06RMo&amp;t=0s</a:t>
            </a:r>
          </a:p>
          <a:p>
            <a:r>
              <a:rPr lang="ja-JP" altLang="en-US" b="0" i="0" dirty="0">
                <a:effectLst/>
                <a:latin typeface="Roboto" panose="02000000000000000000" pitchFamily="2" charset="0"/>
              </a:rPr>
              <a:t>キログラムが変わった</a:t>
            </a:r>
            <a:r>
              <a:rPr lang="en-US" altLang="ja-JP" b="0" i="0" dirty="0">
                <a:effectLst/>
                <a:latin typeface="Roboto" panose="02000000000000000000" pitchFamily="2" charset="0"/>
              </a:rPr>
              <a:t>(2)</a:t>
            </a:r>
            <a:r>
              <a:rPr lang="ja-JP" altLang="en-US" b="0" i="0" dirty="0">
                <a:effectLst/>
                <a:latin typeface="Roboto" panose="02000000000000000000" pitchFamily="2" charset="0"/>
              </a:rPr>
              <a:t>つくば</a:t>
            </a:r>
            <a:r>
              <a:rPr lang="en-US" altLang="ja-JP" b="0" i="0" dirty="0">
                <a:effectLst/>
                <a:latin typeface="Roboto" panose="02000000000000000000" pitchFamily="2" charset="0"/>
              </a:rPr>
              <a:t>de</a:t>
            </a:r>
            <a:r>
              <a:rPr lang="ja-JP" altLang="en-US" b="0" i="0" dirty="0">
                <a:effectLst/>
                <a:latin typeface="Roboto" panose="02000000000000000000" pitchFamily="2" charset="0"/>
              </a:rPr>
              <a:t>チョット科学</a:t>
            </a:r>
            <a:r>
              <a:rPr lang="en-US" altLang="ja-JP" b="0" i="0" dirty="0">
                <a:effectLst/>
                <a:latin typeface="Roboto" panose="02000000000000000000" pitchFamily="2" charset="0"/>
              </a:rPr>
              <a:t>21</a:t>
            </a:r>
          </a:p>
          <a:p>
            <a:pPr lvl="1"/>
            <a:r>
              <a:rPr lang="en-US" altLang="ja-JP" b="0" i="0" dirty="0">
                <a:effectLst/>
                <a:latin typeface="Roboto" panose="02000000000000000000" pitchFamily="2" charset="0"/>
              </a:rPr>
              <a:t>https://www.youtube.com/watch?v=nMjU8QB2mCk&amp;t=0s</a:t>
            </a:r>
          </a:p>
          <a:p>
            <a:endParaRPr lang="en-US" altLang="ja-JP" dirty="0"/>
          </a:p>
          <a:p>
            <a:endParaRPr lang="ja-JP" altLang="en-US" dirty="0"/>
          </a:p>
        </p:txBody>
      </p:sp>
    </p:spTree>
    <p:extLst>
      <p:ext uri="{BB962C8B-B14F-4D97-AF65-F5344CB8AC3E}">
        <p14:creationId xmlns:p14="http://schemas.microsoft.com/office/powerpoint/2010/main" val="30514232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ABCAFF4E-D134-4338-AC76-8B40395A2266}"/>
              </a:ext>
            </a:extLst>
          </p:cNvPr>
          <p:cNvSpPr>
            <a:spLocks noGrp="1"/>
          </p:cNvSpPr>
          <p:nvPr>
            <p:ph idx="1"/>
          </p:nvPr>
        </p:nvSpPr>
        <p:spPr/>
        <p:txBody>
          <a:bodyPr/>
          <a:lstStyle/>
          <a:p>
            <a:r>
              <a:rPr kumimoji="1" lang="en-US" altLang="ja-JP" dirty="0"/>
              <a:t>SI</a:t>
            </a:r>
            <a:r>
              <a:rPr kumimoji="1" lang="ja-JP" altLang="en-US" dirty="0"/>
              <a:t>単位系</a:t>
            </a:r>
            <a:endParaRPr kumimoji="1" lang="en-US" altLang="ja-JP" dirty="0"/>
          </a:p>
          <a:p>
            <a:pPr lvl="1"/>
            <a:r>
              <a:rPr lang="ja-JP" altLang="en-US" dirty="0"/>
              <a:t>基本単位（</a:t>
            </a:r>
            <a:r>
              <a:rPr lang="en-US" altLang="ja-JP" dirty="0"/>
              <a:t>7</a:t>
            </a:r>
            <a:r>
              <a:rPr lang="ja-JP" altLang="en-US" dirty="0"/>
              <a:t>つの基本単位の定義と依存関係），組立単位，接頭語などで構成されている</a:t>
            </a:r>
            <a:endParaRPr lang="en-US" altLang="ja-JP" dirty="0"/>
          </a:p>
          <a:p>
            <a:pPr lvl="1"/>
            <a:r>
              <a:rPr lang="ja-JP" altLang="en-US" dirty="0"/>
              <a:t>精密測定の講義では，長さ（メートル），時間（秒），質量（キログラム）が重要</a:t>
            </a:r>
            <a:endParaRPr lang="en-US" altLang="ja-JP" dirty="0"/>
          </a:p>
          <a:p>
            <a:pPr lvl="1"/>
            <a:r>
              <a:rPr lang="ja-JP" altLang="en-US" dirty="0"/>
              <a:t>長さの定義については，「精密測定</a:t>
            </a:r>
            <a:r>
              <a:rPr lang="en-US" altLang="ja-JP" dirty="0"/>
              <a:t>01b</a:t>
            </a:r>
            <a:r>
              <a:rPr lang="ja-JP" altLang="en-US" dirty="0"/>
              <a:t>」で説明した</a:t>
            </a:r>
            <a:endParaRPr lang="en-US" altLang="ja-JP" dirty="0"/>
          </a:p>
          <a:p>
            <a:pPr lvl="1"/>
            <a:r>
              <a:rPr lang="ja-JP" altLang="en-US" dirty="0"/>
              <a:t>日本では，計量法で</a:t>
            </a:r>
            <a:r>
              <a:rPr lang="en-US" altLang="ja-JP" dirty="0"/>
              <a:t>SI</a:t>
            </a:r>
            <a:r>
              <a:rPr lang="ja-JP" altLang="en-US" dirty="0"/>
              <a:t>単位が決まっている</a:t>
            </a:r>
            <a:endParaRPr lang="en-US" altLang="ja-JP" dirty="0"/>
          </a:p>
          <a:p>
            <a:r>
              <a:rPr lang="en-US" altLang="ja-JP" dirty="0"/>
              <a:t>SI</a:t>
            </a:r>
            <a:r>
              <a:rPr lang="ja-JP" altLang="en-US" dirty="0"/>
              <a:t>単位系の変遷</a:t>
            </a:r>
            <a:endParaRPr lang="en-US" altLang="ja-JP" dirty="0"/>
          </a:p>
          <a:p>
            <a:pPr lvl="1"/>
            <a:r>
              <a:rPr kumimoji="1" lang="ja-JP" altLang="en-US" dirty="0"/>
              <a:t>長さについては，</a:t>
            </a:r>
            <a:r>
              <a:rPr lang="ja-JP" altLang="en-US" dirty="0"/>
              <a:t>「精密測定</a:t>
            </a:r>
            <a:r>
              <a:rPr lang="en-US" altLang="ja-JP" dirty="0"/>
              <a:t>01b</a:t>
            </a:r>
            <a:r>
              <a:rPr lang="ja-JP" altLang="en-US" dirty="0"/>
              <a:t>」で説明した</a:t>
            </a:r>
            <a:endParaRPr lang="en-US" altLang="ja-JP" dirty="0"/>
          </a:p>
          <a:p>
            <a:pPr lvl="1"/>
            <a:r>
              <a:rPr kumimoji="1" lang="en-US" altLang="ja-JP" dirty="0"/>
              <a:t>2019</a:t>
            </a:r>
            <a:r>
              <a:rPr kumimoji="1" lang="ja-JP" altLang="en-US" dirty="0"/>
              <a:t>年に基本単位の定義が大きく変わった→特に質量の定義の変更は重要で，経緯の理解は興味深い，長さは変更ない</a:t>
            </a:r>
            <a:endParaRPr kumimoji="1" lang="en-US" altLang="ja-JP" dirty="0"/>
          </a:p>
          <a:p>
            <a:pPr lvl="1"/>
            <a:r>
              <a:rPr kumimoji="1" lang="ja-JP" altLang="en-US" dirty="0"/>
              <a:t>長さと接頭語，電磁波の波長などの関係は重要</a:t>
            </a:r>
            <a:endParaRPr kumimoji="1" lang="en-US" altLang="ja-JP" dirty="0"/>
          </a:p>
        </p:txBody>
      </p:sp>
      <p:sp>
        <p:nvSpPr>
          <p:cNvPr id="3" name="タイトル 2">
            <a:extLst>
              <a:ext uri="{FF2B5EF4-FFF2-40B4-BE49-F238E27FC236}">
                <a16:creationId xmlns:a16="http://schemas.microsoft.com/office/drawing/2014/main" id="{68AF26E5-522C-4AF5-A0B3-FC54964BD7A2}"/>
              </a:ext>
            </a:extLst>
          </p:cNvPr>
          <p:cNvSpPr>
            <a:spLocks noGrp="1"/>
          </p:cNvSpPr>
          <p:nvPr>
            <p:ph type="title"/>
          </p:nvPr>
        </p:nvSpPr>
        <p:spPr/>
        <p:txBody>
          <a:bodyPr/>
          <a:lstStyle/>
          <a:p>
            <a:r>
              <a:rPr kumimoji="1" lang="en-US" altLang="ja-JP" dirty="0"/>
              <a:t>SI</a:t>
            </a:r>
            <a:r>
              <a:rPr kumimoji="1" lang="ja-JP" altLang="en-US" dirty="0"/>
              <a:t>単位系のまとめ</a:t>
            </a:r>
          </a:p>
        </p:txBody>
      </p:sp>
      <p:sp>
        <p:nvSpPr>
          <p:cNvPr id="6" name="日付プレースホルダー 5">
            <a:extLst>
              <a:ext uri="{FF2B5EF4-FFF2-40B4-BE49-F238E27FC236}">
                <a16:creationId xmlns:a16="http://schemas.microsoft.com/office/drawing/2014/main" id="{A697A828-4DBE-41C5-8FCE-C4FA8D52DF6A}"/>
              </a:ext>
            </a:extLst>
          </p:cNvPr>
          <p:cNvSpPr>
            <a:spLocks noGrp="1"/>
          </p:cNvSpPr>
          <p:nvPr>
            <p:ph type="dt" sz="half" idx="10"/>
          </p:nvPr>
        </p:nvSpPr>
        <p:spPr/>
        <p:txBody>
          <a:bodyPr/>
          <a:lstStyle/>
          <a:p>
            <a:pPr>
              <a:defRPr/>
            </a:pPr>
            <a:r>
              <a:rPr lang="en-US" altLang="ja-JP"/>
              <a:t>2022-4-21</a:t>
            </a:r>
            <a:endParaRPr lang="en-US" altLang="ja-JP" dirty="0"/>
          </a:p>
        </p:txBody>
      </p:sp>
      <p:sp>
        <p:nvSpPr>
          <p:cNvPr id="4" name="フッター プレースホルダー 3">
            <a:extLst>
              <a:ext uri="{FF2B5EF4-FFF2-40B4-BE49-F238E27FC236}">
                <a16:creationId xmlns:a16="http://schemas.microsoft.com/office/drawing/2014/main" id="{867081E0-2267-479E-8F88-A137B9EAD952}"/>
              </a:ext>
            </a:extLst>
          </p:cNvPr>
          <p:cNvSpPr>
            <a:spLocks noGrp="1"/>
          </p:cNvSpPr>
          <p:nvPr>
            <p:ph type="ftr" sz="quarter" idx="11"/>
          </p:nvPr>
        </p:nvSpPr>
        <p:spPr/>
        <p:txBody>
          <a:bodyPr/>
          <a:lstStyle/>
          <a:p>
            <a:pPr>
              <a:defRPr/>
            </a:pPr>
            <a:r>
              <a:rPr lang="zh-TW" altLang="en-US"/>
              <a:t>精密測定</a:t>
            </a:r>
            <a:r>
              <a:rPr lang="en-US" altLang="zh-TW"/>
              <a:t>01c</a:t>
            </a:r>
            <a:r>
              <a:rPr lang="zh-TW" altLang="en-US"/>
              <a:t>：</a:t>
            </a:r>
            <a:r>
              <a:rPr lang="en-US" altLang="zh-TW"/>
              <a:t>SI</a:t>
            </a:r>
            <a:r>
              <a:rPr lang="zh-TW" altLang="en-US"/>
              <a:t>単位系</a:t>
            </a:r>
            <a:endParaRPr lang="en-US" altLang="ja-JP"/>
          </a:p>
        </p:txBody>
      </p:sp>
      <p:sp>
        <p:nvSpPr>
          <p:cNvPr id="5" name="スライド番号プレースホルダー 4">
            <a:extLst>
              <a:ext uri="{FF2B5EF4-FFF2-40B4-BE49-F238E27FC236}">
                <a16:creationId xmlns:a16="http://schemas.microsoft.com/office/drawing/2014/main" id="{0FF40FA2-26EC-4234-898F-51EFAE13F8D9}"/>
              </a:ext>
            </a:extLst>
          </p:cNvPr>
          <p:cNvSpPr>
            <a:spLocks noGrp="1"/>
          </p:cNvSpPr>
          <p:nvPr>
            <p:ph type="sldNum" sz="quarter" idx="12"/>
          </p:nvPr>
        </p:nvSpPr>
        <p:spPr/>
        <p:txBody>
          <a:bodyPr/>
          <a:lstStyle/>
          <a:p>
            <a:pPr>
              <a:defRPr/>
            </a:pPr>
            <a:fld id="{D3E92EC8-8662-4B37-82DF-66149CA97745}" type="slidenum">
              <a:rPr lang="en-US" altLang="ja-JP" smtClean="0"/>
              <a:pPr>
                <a:defRPr/>
              </a:pPr>
              <a:t>22</a:t>
            </a:fld>
            <a:endParaRPr lang="en-US" altLang="ja-JP"/>
          </a:p>
        </p:txBody>
      </p:sp>
    </p:spTree>
    <p:extLst>
      <p:ext uri="{BB962C8B-B14F-4D97-AF65-F5344CB8AC3E}">
        <p14:creationId xmlns:p14="http://schemas.microsoft.com/office/powerpoint/2010/main" val="30568216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6A53AEA1-751A-4F81-AADE-361DA6BF9C08}"/>
              </a:ext>
            </a:extLst>
          </p:cNvPr>
          <p:cNvSpPr>
            <a:spLocks noGrp="1"/>
          </p:cNvSpPr>
          <p:nvPr>
            <p:ph type="title"/>
          </p:nvPr>
        </p:nvSpPr>
        <p:spPr/>
        <p:txBody>
          <a:bodyPr/>
          <a:lstStyle/>
          <a:p>
            <a:r>
              <a:rPr kumimoji="1" lang="ja-JP" altLang="en-US" dirty="0"/>
              <a:t>メモ：レポートの課題例</a:t>
            </a:r>
          </a:p>
        </p:txBody>
      </p:sp>
      <p:sp>
        <p:nvSpPr>
          <p:cNvPr id="4" name="日付プレースホルダー 3">
            <a:extLst>
              <a:ext uri="{FF2B5EF4-FFF2-40B4-BE49-F238E27FC236}">
                <a16:creationId xmlns:a16="http://schemas.microsoft.com/office/drawing/2014/main" id="{C03E2876-B660-4848-B201-F5E3B3AE2DD7}"/>
              </a:ext>
            </a:extLst>
          </p:cNvPr>
          <p:cNvSpPr>
            <a:spLocks noGrp="1"/>
          </p:cNvSpPr>
          <p:nvPr>
            <p:ph type="dt" sz="half" idx="10"/>
          </p:nvPr>
        </p:nvSpPr>
        <p:spPr/>
        <p:txBody>
          <a:bodyPr/>
          <a:lstStyle/>
          <a:p>
            <a:pPr>
              <a:defRPr/>
            </a:pPr>
            <a:r>
              <a:rPr lang="en-US" altLang="ja-JP"/>
              <a:t>2022-4-21</a:t>
            </a:r>
            <a:endParaRPr lang="en-US" altLang="ja-JP" dirty="0"/>
          </a:p>
        </p:txBody>
      </p:sp>
      <p:sp>
        <p:nvSpPr>
          <p:cNvPr id="5" name="フッター プレースホルダー 4">
            <a:extLst>
              <a:ext uri="{FF2B5EF4-FFF2-40B4-BE49-F238E27FC236}">
                <a16:creationId xmlns:a16="http://schemas.microsoft.com/office/drawing/2014/main" id="{615DA6A0-9673-4DC4-8D41-BD218EA4781F}"/>
              </a:ext>
            </a:extLst>
          </p:cNvPr>
          <p:cNvSpPr>
            <a:spLocks noGrp="1"/>
          </p:cNvSpPr>
          <p:nvPr>
            <p:ph type="ftr" sz="quarter" idx="11"/>
          </p:nvPr>
        </p:nvSpPr>
        <p:spPr/>
        <p:txBody>
          <a:bodyPr/>
          <a:lstStyle/>
          <a:p>
            <a:pPr>
              <a:defRPr/>
            </a:pPr>
            <a:r>
              <a:rPr lang="zh-TW" altLang="en-US"/>
              <a:t>精密測定</a:t>
            </a:r>
            <a:r>
              <a:rPr lang="en-US" altLang="zh-TW"/>
              <a:t>01c</a:t>
            </a:r>
            <a:r>
              <a:rPr lang="zh-TW" altLang="en-US"/>
              <a:t>：</a:t>
            </a:r>
            <a:r>
              <a:rPr lang="en-US" altLang="zh-TW"/>
              <a:t>SI</a:t>
            </a:r>
            <a:r>
              <a:rPr lang="zh-TW" altLang="en-US"/>
              <a:t>単位系</a:t>
            </a:r>
            <a:endParaRPr lang="en-US" altLang="ja-JP" dirty="0"/>
          </a:p>
        </p:txBody>
      </p:sp>
      <p:sp>
        <p:nvSpPr>
          <p:cNvPr id="7" name="スライド番号プレースホルダー 6">
            <a:extLst>
              <a:ext uri="{FF2B5EF4-FFF2-40B4-BE49-F238E27FC236}">
                <a16:creationId xmlns:a16="http://schemas.microsoft.com/office/drawing/2014/main" id="{806EC03C-47EE-4391-9066-308C3C0C6808}"/>
              </a:ext>
            </a:extLst>
          </p:cNvPr>
          <p:cNvSpPr>
            <a:spLocks noGrp="1"/>
          </p:cNvSpPr>
          <p:nvPr>
            <p:ph type="sldNum" sz="quarter" idx="12"/>
          </p:nvPr>
        </p:nvSpPr>
        <p:spPr/>
        <p:txBody>
          <a:bodyPr/>
          <a:lstStyle/>
          <a:p>
            <a:pPr>
              <a:defRPr/>
            </a:pPr>
            <a:fld id="{2D6E2DEE-09BD-4B34-8E05-01485BD83C03}" type="slidenum">
              <a:rPr lang="en-US" altLang="ja-JP" smtClean="0"/>
              <a:pPr>
                <a:defRPr/>
              </a:pPr>
              <a:t>23</a:t>
            </a:fld>
            <a:endParaRPr lang="en-US" altLang="ja-JP" dirty="0"/>
          </a:p>
        </p:txBody>
      </p:sp>
      <p:sp>
        <p:nvSpPr>
          <p:cNvPr id="2" name="コンテンツ プレースホルダー 1">
            <a:extLst>
              <a:ext uri="{FF2B5EF4-FFF2-40B4-BE49-F238E27FC236}">
                <a16:creationId xmlns:a16="http://schemas.microsoft.com/office/drawing/2014/main" id="{79F32798-1815-465B-B2B8-222B170B24D8}"/>
              </a:ext>
            </a:extLst>
          </p:cNvPr>
          <p:cNvSpPr>
            <a:spLocks noGrp="1"/>
          </p:cNvSpPr>
          <p:nvPr>
            <p:ph idx="1"/>
          </p:nvPr>
        </p:nvSpPr>
        <p:spPr/>
        <p:txBody>
          <a:bodyPr/>
          <a:lstStyle/>
          <a:p>
            <a:r>
              <a:rPr lang="ja-JP" altLang="en-US" dirty="0"/>
              <a:t>レポート</a:t>
            </a:r>
          </a:p>
          <a:p>
            <a:pPr lvl="1"/>
            <a:r>
              <a:rPr lang="en-US" altLang="ja-JP" dirty="0"/>
              <a:t>SI</a:t>
            </a:r>
            <a:r>
              <a:rPr lang="ja-JP" altLang="en-US" dirty="0"/>
              <a:t>基本単位</a:t>
            </a:r>
            <a:r>
              <a:rPr lang="en-US" altLang="ja-JP" dirty="0"/>
              <a:t>7</a:t>
            </a:r>
            <a:r>
              <a:rPr lang="ja-JP" altLang="en-US" dirty="0"/>
              <a:t>つのうち，時間，電流，熱力学温度，物質量，光度のどれかについて：その単位の定義，基準，トレーサビリティについて</a:t>
            </a:r>
            <a:r>
              <a:rPr lang="en-US" altLang="ja-JP" dirty="0"/>
              <a:t>A4</a:t>
            </a:r>
            <a:r>
              <a:rPr lang="ja-JP" altLang="en-US" dirty="0"/>
              <a:t>で</a:t>
            </a:r>
            <a:r>
              <a:rPr lang="en-US" altLang="ja-JP" dirty="0"/>
              <a:t>1</a:t>
            </a:r>
            <a:r>
              <a:rPr lang="ja-JP" altLang="en-US" dirty="0"/>
              <a:t>枚程度で説明する</a:t>
            </a:r>
            <a:endParaRPr lang="en-US" altLang="ja-JP" dirty="0"/>
          </a:p>
          <a:p>
            <a:pPr lvl="1"/>
            <a:r>
              <a:rPr lang="ja-JP" altLang="en-US" dirty="0"/>
              <a:t>これまでの講義に関係する質問を</a:t>
            </a:r>
            <a:r>
              <a:rPr lang="en-US" altLang="ja-JP" dirty="0"/>
              <a:t>1</a:t>
            </a:r>
            <a:r>
              <a:rPr lang="ja-JP" altLang="en-US" dirty="0"/>
              <a:t>つ書く</a:t>
            </a:r>
            <a:endParaRPr lang="en-US" altLang="ja-JP" dirty="0"/>
          </a:p>
        </p:txBody>
      </p:sp>
    </p:spTree>
    <p:extLst>
      <p:ext uri="{BB962C8B-B14F-4D97-AF65-F5344CB8AC3E}">
        <p14:creationId xmlns:p14="http://schemas.microsoft.com/office/powerpoint/2010/main" val="459563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2CB3E9E2-A1B8-4CD4-A65D-71B162689F8C}"/>
              </a:ext>
            </a:extLst>
          </p:cNvPr>
          <p:cNvSpPr>
            <a:spLocks noGrp="1"/>
          </p:cNvSpPr>
          <p:nvPr>
            <p:ph type="title"/>
          </p:nvPr>
        </p:nvSpPr>
        <p:spPr/>
        <p:txBody>
          <a:bodyPr/>
          <a:lstStyle/>
          <a:p>
            <a:r>
              <a:rPr kumimoji="1" lang="ja-JP" altLang="en-US" dirty="0"/>
              <a:t>メモ：</a:t>
            </a:r>
            <a:r>
              <a:rPr kumimoji="1" lang="en-US" altLang="ja-JP" dirty="0"/>
              <a:t>SI</a:t>
            </a:r>
            <a:r>
              <a:rPr kumimoji="1" lang="ja-JP" altLang="en-US" dirty="0"/>
              <a:t>単位系</a:t>
            </a:r>
          </a:p>
        </p:txBody>
      </p:sp>
      <p:sp>
        <p:nvSpPr>
          <p:cNvPr id="6" name="日付プレースホルダー 5">
            <a:extLst>
              <a:ext uri="{FF2B5EF4-FFF2-40B4-BE49-F238E27FC236}">
                <a16:creationId xmlns:a16="http://schemas.microsoft.com/office/drawing/2014/main" id="{C9B52CB1-F85C-409C-A0F7-70BCADDFC1E6}"/>
              </a:ext>
            </a:extLst>
          </p:cNvPr>
          <p:cNvSpPr>
            <a:spLocks noGrp="1"/>
          </p:cNvSpPr>
          <p:nvPr>
            <p:ph type="dt" sz="half" idx="10"/>
          </p:nvPr>
        </p:nvSpPr>
        <p:spPr/>
        <p:txBody>
          <a:bodyPr/>
          <a:lstStyle/>
          <a:p>
            <a:pPr>
              <a:defRPr/>
            </a:pPr>
            <a:r>
              <a:rPr lang="en-US" altLang="ja-JP"/>
              <a:t>2022-4-21</a:t>
            </a:r>
            <a:endParaRPr lang="en-US" altLang="ja-JP" dirty="0"/>
          </a:p>
        </p:txBody>
      </p:sp>
      <p:sp>
        <p:nvSpPr>
          <p:cNvPr id="4" name="フッター プレースホルダー 3">
            <a:extLst>
              <a:ext uri="{FF2B5EF4-FFF2-40B4-BE49-F238E27FC236}">
                <a16:creationId xmlns:a16="http://schemas.microsoft.com/office/drawing/2014/main" id="{B8C6D518-6A42-4EB1-8B69-F18C9C153F3E}"/>
              </a:ext>
            </a:extLst>
          </p:cNvPr>
          <p:cNvSpPr>
            <a:spLocks noGrp="1"/>
          </p:cNvSpPr>
          <p:nvPr>
            <p:ph type="ftr" sz="quarter" idx="11"/>
          </p:nvPr>
        </p:nvSpPr>
        <p:spPr/>
        <p:txBody>
          <a:bodyPr/>
          <a:lstStyle/>
          <a:p>
            <a:pPr>
              <a:defRPr/>
            </a:pPr>
            <a:r>
              <a:rPr lang="zh-TW" altLang="en-US"/>
              <a:t>精密測定</a:t>
            </a:r>
            <a:r>
              <a:rPr lang="en-US" altLang="zh-TW"/>
              <a:t>01c</a:t>
            </a:r>
            <a:r>
              <a:rPr lang="zh-TW" altLang="en-US"/>
              <a:t>：</a:t>
            </a:r>
            <a:r>
              <a:rPr lang="en-US" altLang="zh-TW"/>
              <a:t>SI</a:t>
            </a:r>
            <a:r>
              <a:rPr lang="zh-TW" altLang="en-US"/>
              <a:t>単位系</a:t>
            </a:r>
            <a:endParaRPr lang="en-US" altLang="ja-JP"/>
          </a:p>
        </p:txBody>
      </p:sp>
      <p:sp>
        <p:nvSpPr>
          <p:cNvPr id="5" name="スライド番号プレースホルダー 4">
            <a:extLst>
              <a:ext uri="{FF2B5EF4-FFF2-40B4-BE49-F238E27FC236}">
                <a16:creationId xmlns:a16="http://schemas.microsoft.com/office/drawing/2014/main" id="{97B05557-9727-4192-B1C8-A075750D3603}"/>
              </a:ext>
            </a:extLst>
          </p:cNvPr>
          <p:cNvSpPr>
            <a:spLocks noGrp="1"/>
          </p:cNvSpPr>
          <p:nvPr>
            <p:ph type="sldNum" sz="quarter" idx="12"/>
          </p:nvPr>
        </p:nvSpPr>
        <p:spPr/>
        <p:txBody>
          <a:bodyPr/>
          <a:lstStyle/>
          <a:p>
            <a:pPr>
              <a:defRPr/>
            </a:pPr>
            <a:fld id="{D3E92EC8-8662-4B37-82DF-66149CA97745}" type="slidenum">
              <a:rPr lang="en-US" altLang="ja-JP" smtClean="0"/>
              <a:pPr>
                <a:defRPr/>
              </a:pPr>
              <a:t>3</a:t>
            </a:fld>
            <a:endParaRPr lang="en-US" altLang="ja-JP"/>
          </a:p>
        </p:txBody>
      </p:sp>
      <p:sp>
        <p:nvSpPr>
          <p:cNvPr id="2" name="コンテンツ プレースホルダー 1">
            <a:extLst>
              <a:ext uri="{FF2B5EF4-FFF2-40B4-BE49-F238E27FC236}">
                <a16:creationId xmlns:a16="http://schemas.microsoft.com/office/drawing/2014/main" id="{DBBA0018-F9BF-4FD4-B6C7-F1D8B811272B}"/>
              </a:ext>
            </a:extLst>
          </p:cNvPr>
          <p:cNvSpPr>
            <a:spLocks noGrp="1"/>
          </p:cNvSpPr>
          <p:nvPr>
            <p:ph idx="1"/>
          </p:nvPr>
        </p:nvSpPr>
        <p:spPr/>
        <p:txBody>
          <a:bodyPr/>
          <a:lstStyle/>
          <a:p>
            <a:r>
              <a:rPr kumimoji="1" lang="en-US" altLang="ja-JP" dirty="0"/>
              <a:t>SI</a:t>
            </a:r>
            <a:r>
              <a:rPr kumimoji="1" lang="ja-JP" altLang="en-US" dirty="0"/>
              <a:t>単位系の構成</a:t>
            </a:r>
            <a:endParaRPr kumimoji="1" lang="en-US" altLang="ja-JP" dirty="0"/>
          </a:p>
          <a:p>
            <a:pPr lvl="1"/>
            <a:r>
              <a:rPr lang="ja-JP" altLang="en-US" dirty="0"/>
              <a:t>基本単位（</a:t>
            </a:r>
            <a:r>
              <a:rPr lang="en-US" altLang="ja-JP" dirty="0"/>
              <a:t>7</a:t>
            </a:r>
            <a:r>
              <a:rPr lang="ja-JP" altLang="en-US" dirty="0"/>
              <a:t>つの単位の定義と依存関係），組立単位，接頭語などを理解する</a:t>
            </a:r>
            <a:endParaRPr lang="en-US" altLang="ja-JP" dirty="0"/>
          </a:p>
          <a:p>
            <a:pPr lvl="1"/>
            <a:r>
              <a:rPr lang="ja-JP" altLang="en-US" dirty="0"/>
              <a:t>日本では，計量法に</a:t>
            </a:r>
            <a:r>
              <a:rPr lang="en-US" altLang="ja-JP" dirty="0"/>
              <a:t>SI</a:t>
            </a:r>
            <a:r>
              <a:rPr lang="ja-JP" altLang="en-US" dirty="0"/>
              <a:t>単位が決まっている</a:t>
            </a:r>
            <a:endParaRPr lang="en-US" altLang="ja-JP" dirty="0"/>
          </a:p>
          <a:p>
            <a:pPr lvl="1"/>
            <a:r>
              <a:rPr kumimoji="1" lang="en-US" altLang="ja-JP" dirty="0"/>
              <a:t>2019</a:t>
            </a:r>
            <a:r>
              <a:rPr kumimoji="1" lang="ja-JP" altLang="en-US" dirty="0"/>
              <a:t>年に基本単位の定義が大きく変わった→特に質量の定義の変更は重要で，経緯は興味深い</a:t>
            </a:r>
            <a:endParaRPr kumimoji="1" lang="en-US" altLang="ja-JP" dirty="0"/>
          </a:p>
        </p:txBody>
      </p:sp>
    </p:spTree>
    <p:extLst>
      <p:ext uri="{BB962C8B-B14F-4D97-AF65-F5344CB8AC3E}">
        <p14:creationId xmlns:p14="http://schemas.microsoft.com/office/powerpoint/2010/main" val="151726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850" name="Rectangle 2"/>
          <p:cNvSpPr>
            <a:spLocks noGrp="1" noChangeArrowheads="1"/>
          </p:cNvSpPr>
          <p:nvPr>
            <p:ph type="ctrTitle"/>
          </p:nvPr>
        </p:nvSpPr>
        <p:spPr/>
        <p:txBody>
          <a:bodyPr/>
          <a:lstStyle/>
          <a:p>
            <a:pPr eaLnBrk="1" hangingPunct="1">
              <a:defRPr/>
            </a:pPr>
            <a:r>
              <a:rPr lang="en-US" altLang="ja-JP" dirty="0"/>
              <a:t>SI</a:t>
            </a:r>
            <a:r>
              <a:rPr lang="ja-JP" altLang="en-US" dirty="0"/>
              <a:t>単位系：基本単位</a:t>
            </a:r>
          </a:p>
        </p:txBody>
      </p:sp>
    </p:spTree>
    <p:extLst>
      <p:ext uri="{BB962C8B-B14F-4D97-AF65-F5344CB8AC3E}">
        <p14:creationId xmlns:p14="http://schemas.microsoft.com/office/powerpoint/2010/main" val="593325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Rectangle 3"/>
          <p:cNvSpPr>
            <a:spLocks noGrp="1" noChangeArrowheads="1"/>
          </p:cNvSpPr>
          <p:nvPr>
            <p:ph idx="1"/>
          </p:nvPr>
        </p:nvSpPr>
        <p:spPr/>
        <p:txBody>
          <a:bodyPr/>
          <a:lstStyle/>
          <a:p>
            <a:pPr eaLnBrk="1" hangingPunct="1"/>
            <a:r>
              <a:rPr lang="ja-JP" altLang="en-US" dirty="0"/>
              <a:t>種々の単位系：長さの単位，質量の単位，時間の単位</a:t>
            </a:r>
            <a:endParaRPr lang="en-US" altLang="ja-JP" dirty="0"/>
          </a:p>
          <a:p>
            <a:pPr lvl="1"/>
            <a:r>
              <a:rPr lang="en-US" altLang="ja-JP" dirty="0">
                <a:solidFill>
                  <a:srgbClr val="FF0000"/>
                </a:solidFill>
              </a:rPr>
              <a:t>CGS</a:t>
            </a:r>
            <a:r>
              <a:rPr lang="ja-JP" altLang="en-US" dirty="0">
                <a:solidFill>
                  <a:srgbClr val="FF0000"/>
                </a:solidFill>
              </a:rPr>
              <a:t>単位系：センチメートル</a:t>
            </a:r>
            <a:r>
              <a:rPr lang="en-US" altLang="ja-JP" dirty="0">
                <a:solidFill>
                  <a:srgbClr val="FF0000"/>
                </a:solidFill>
              </a:rPr>
              <a:t>[cm]</a:t>
            </a:r>
            <a:r>
              <a:rPr lang="ja-JP" altLang="en-US" dirty="0">
                <a:solidFill>
                  <a:srgbClr val="FF0000"/>
                </a:solidFill>
              </a:rPr>
              <a:t>，グラム</a:t>
            </a:r>
            <a:r>
              <a:rPr lang="en-US" altLang="ja-JP" dirty="0">
                <a:solidFill>
                  <a:srgbClr val="FF0000"/>
                </a:solidFill>
              </a:rPr>
              <a:t>[g]</a:t>
            </a:r>
            <a:r>
              <a:rPr lang="ja-JP" altLang="en-US" dirty="0">
                <a:solidFill>
                  <a:srgbClr val="FF0000"/>
                </a:solidFill>
              </a:rPr>
              <a:t>，秒</a:t>
            </a:r>
            <a:r>
              <a:rPr lang="en-US" altLang="ja-JP" dirty="0">
                <a:solidFill>
                  <a:srgbClr val="FF0000"/>
                </a:solidFill>
              </a:rPr>
              <a:t>[s]</a:t>
            </a:r>
          </a:p>
          <a:p>
            <a:pPr lvl="1"/>
            <a:r>
              <a:rPr lang="en-US" altLang="ja-JP" dirty="0"/>
              <a:t>MKS</a:t>
            </a:r>
            <a:r>
              <a:rPr lang="ja-JP" altLang="en-US" dirty="0"/>
              <a:t>単位系：メートル</a:t>
            </a:r>
            <a:r>
              <a:rPr lang="en-US" altLang="ja-JP" dirty="0"/>
              <a:t>[m]</a:t>
            </a:r>
            <a:r>
              <a:rPr lang="ja-JP" altLang="en-US" dirty="0"/>
              <a:t>，キログラム</a:t>
            </a:r>
            <a:r>
              <a:rPr lang="en-US" altLang="ja-JP" dirty="0"/>
              <a:t>[kg]</a:t>
            </a:r>
            <a:r>
              <a:rPr lang="ja-JP" altLang="en-US" dirty="0"/>
              <a:t>，秒</a:t>
            </a:r>
            <a:r>
              <a:rPr lang="en-US" altLang="ja-JP" dirty="0"/>
              <a:t>[s]</a:t>
            </a:r>
          </a:p>
          <a:p>
            <a:pPr lvl="1"/>
            <a:r>
              <a:rPr lang="ja-JP" altLang="en-US" dirty="0"/>
              <a:t>重力単位系：メートル</a:t>
            </a:r>
            <a:r>
              <a:rPr lang="en-US" altLang="ja-JP" dirty="0"/>
              <a:t>[m]</a:t>
            </a:r>
            <a:r>
              <a:rPr lang="ja-JP" altLang="en-US" dirty="0"/>
              <a:t>，重量キログラム</a:t>
            </a:r>
            <a:r>
              <a:rPr lang="en-US" altLang="ja-JP" dirty="0"/>
              <a:t>[</a:t>
            </a:r>
            <a:r>
              <a:rPr lang="en-US" altLang="ja-JP" dirty="0" err="1"/>
              <a:t>kgf</a:t>
            </a:r>
            <a:r>
              <a:rPr lang="en-US" altLang="ja-JP" dirty="0"/>
              <a:t>]</a:t>
            </a:r>
            <a:r>
              <a:rPr lang="ja-JP" altLang="en-US" dirty="0"/>
              <a:t>，秒</a:t>
            </a:r>
            <a:r>
              <a:rPr lang="en-US" altLang="ja-JP" dirty="0"/>
              <a:t>[s]</a:t>
            </a:r>
          </a:p>
          <a:p>
            <a:pPr lvl="1"/>
            <a:r>
              <a:rPr lang="en-US" altLang="ja-JP" dirty="0"/>
              <a:t>FPS</a:t>
            </a:r>
            <a:r>
              <a:rPr lang="ja-JP" altLang="en-US" dirty="0"/>
              <a:t>単位系：フィート</a:t>
            </a:r>
            <a:r>
              <a:rPr lang="en-US" altLang="ja-JP" dirty="0"/>
              <a:t>[f]</a:t>
            </a:r>
            <a:r>
              <a:rPr lang="ja-JP" altLang="en-US" dirty="0"/>
              <a:t>，ポンド</a:t>
            </a:r>
            <a:r>
              <a:rPr lang="en-US" altLang="ja-JP" dirty="0"/>
              <a:t>[p]</a:t>
            </a:r>
            <a:r>
              <a:rPr lang="ja-JP" altLang="en-US" dirty="0"/>
              <a:t>，秒</a:t>
            </a:r>
            <a:r>
              <a:rPr lang="en-US" altLang="ja-JP" dirty="0"/>
              <a:t>[s]</a:t>
            </a:r>
          </a:p>
          <a:p>
            <a:pPr lvl="1"/>
            <a:r>
              <a:rPr lang="ja-JP" altLang="en-US" dirty="0"/>
              <a:t>重量キログラムの使用は注意が必要，</a:t>
            </a:r>
            <a:r>
              <a:rPr lang="en-US" altLang="ja-JP" dirty="0"/>
              <a:t>FPS</a:t>
            </a:r>
            <a:r>
              <a:rPr lang="ja-JP" altLang="en-US" dirty="0"/>
              <a:t>単位系は全然異なる体系，</a:t>
            </a:r>
            <a:r>
              <a:rPr lang="en-US" altLang="ja-JP" dirty="0"/>
              <a:t>CGS</a:t>
            </a:r>
            <a:r>
              <a:rPr lang="ja-JP" altLang="en-US" dirty="0"/>
              <a:t>単位系と</a:t>
            </a:r>
            <a:r>
              <a:rPr lang="en-US" altLang="ja-JP" dirty="0"/>
              <a:t>MKS</a:t>
            </a:r>
            <a:r>
              <a:rPr lang="ja-JP" altLang="en-US" dirty="0"/>
              <a:t>単位系は倍率が違うだけ</a:t>
            </a:r>
            <a:endParaRPr lang="en-US" altLang="ja-JP" dirty="0"/>
          </a:p>
          <a:p>
            <a:pPr eaLnBrk="1" hangingPunct="1"/>
            <a:r>
              <a:rPr lang="ja-JP" altLang="en-US" dirty="0"/>
              <a:t>国際単位系（</a:t>
            </a:r>
            <a:r>
              <a:rPr lang="en-US" altLang="ja-JP" dirty="0"/>
              <a:t>SI</a:t>
            </a:r>
            <a:r>
              <a:rPr lang="ja-JP" altLang="en-US" dirty="0"/>
              <a:t>）</a:t>
            </a:r>
            <a:endParaRPr lang="en-US" altLang="ja-JP" dirty="0"/>
          </a:p>
          <a:p>
            <a:pPr lvl="1"/>
            <a:r>
              <a:rPr lang="ja-JP" altLang="en-US" dirty="0"/>
              <a:t>仏：</a:t>
            </a:r>
            <a:r>
              <a:rPr lang="en-US" altLang="ja-JP" dirty="0"/>
              <a:t> </a:t>
            </a:r>
            <a:r>
              <a:rPr lang="en-US" altLang="ja-JP" dirty="0" err="1"/>
              <a:t>Système</a:t>
            </a:r>
            <a:r>
              <a:rPr lang="en-US" altLang="ja-JP" dirty="0"/>
              <a:t> International </a:t>
            </a:r>
            <a:r>
              <a:rPr lang="en-US" altLang="ja-JP" dirty="0" err="1"/>
              <a:t>d'unités</a:t>
            </a:r>
            <a:r>
              <a:rPr lang="ja-JP" altLang="en-US" dirty="0"/>
              <a:t>，英：</a:t>
            </a:r>
            <a:r>
              <a:rPr lang="en-US" altLang="ja-JP" dirty="0"/>
              <a:t> International System of Units</a:t>
            </a:r>
          </a:p>
          <a:p>
            <a:pPr lvl="1"/>
            <a:r>
              <a:rPr lang="en-US" altLang="ja-JP" dirty="0"/>
              <a:t>MKS</a:t>
            </a:r>
            <a:r>
              <a:rPr lang="ja-JP" altLang="en-US" dirty="0"/>
              <a:t>単位系に基づいて，国際的に統一，国際度量衡総会（</a:t>
            </a:r>
            <a:r>
              <a:rPr lang="en-US" altLang="ja-JP" dirty="0"/>
              <a:t>Conference </a:t>
            </a:r>
            <a:r>
              <a:rPr lang="en-US" altLang="ja-JP" dirty="0" err="1"/>
              <a:t>Generale</a:t>
            </a:r>
            <a:r>
              <a:rPr lang="en-US" altLang="ja-JP" dirty="0"/>
              <a:t> des </a:t>
            </a:r>
            <a:r>
              <a:rPr lang="en-US" altLang="ja-JP" dirty="0" err="1"/>
              <a:t>Poids</a:t>
            </a:r>
            <a:r>
              <a:rPr lang="en-US" altLang="ja-JP" dirty="0"/>
              <a:t> et </a:t>
            </a:r>
            <a:r>
              <a:rPr lang="en-US" altLang="ja-JP" dirty="0" err="1"/>
              <a:t>Mesures</a:t>
            </a:r>
            <a:r>
              <a:rPr lang="en-US" altLang="ja-JP" dirty="0"/>
              <a:t> / CGPM</a:t>
            </a:r>
            <a:r>
              <a:rPr lang="ja-JP" altLang="en-US" dirty="0"/>
              <a:t>）において採択（</a:t>
            </a:r>
            <a:r>
              <a:rPr lang="en-US" altLang="ja-JP" dirty="0"/>
              <a:t>1948</a:t>
            </a:r>
            <a:r>
              <a:rPr lang="ja-JP" altLang="en-US" dirty="0"/>
              <a:t>年）→</a:t>
            </a:r>
            <a:r>
              <a:rPr lang="en-US" altLang="ja-JP" dirty="0"/>
              <a:t>1960</a:t>
            </a:r>
            <a:r>
              <a:rPr lang="ja-JP" altLang="en-US" dirty="0"/>
              <a:t>年に確立</a:t>
            </a:r>
            <a:endParaRPr lang="en-US" altLang="ja-JP" dirty="0"/>
          </a:p>
          <a:p>
            <a:pPr lvl="1"/>
            <a:r>
              <a:rPr lang="ja-JP" altLang="en-US" dirty="0"/>
              <a:t>特徴</a:t>
            </a:r>
            <a:endParaRPr lang="en-US" altLang="ja-JP" dirty="0"/>
          </a:p>
          <a:p>
            <a:pPr lvl="2"/>
            <a:r>
              <a:rPr lang="en-US" altLang="ja-JP" dirty="0">
                <a:solidFill>
                  <a:srgbClr val="FF0000"/>
                </a:solidFill>
              </a:rPr>
              <a:t>7</a:t>
            </a:r>
            <a:r>
              <a:rPr lang="ja-JP" altLang="en-US" dirty="0">
                <a:solidFill>
                  <a:srgbClr val="FF0000"/>
                </a:solidFill>
              </a:rPr>
              <a:t>つの基本単位</a:t>
            </a:r>
            <a:endParaRPr lang="en-US" altLang="ja-JP" dirty="0">
              <a:solidFill>
                <a:srgbClr val="FF0000"/>
              </a:solidFill>
            </a:endParaRPr>
          </a:p>
          <a:p>
            <a:pPr lvl="2"/>
            <a:r>
              <a:rPr lang="ja-JP" altLang="en-US" dirty="0">
                <a:solidFill>
                  <a:srgbClr val="FF0000"/>
                </a:solidFill>
              </a:rPr>
              <a:t>組立単位の系統的分類</a:t>
            </a:r>
          </a:p>
          <a:p>
            <a:pPr lvl="2"/>
            <a:r>
              <a:rPr lang="en-US" altLang="ja-JP" dirty="0">
                <a:solidFill>
                  <a:srgbClr val="FF0000"/>
                </a:solidFill>
              </a:rPr>
              <a:t>10</a:t>
            </a:r>
            <a:r>
              <a:rPr lang="ja-JP" altLang="en-US" dirty="0">
                <a:solidFill>
                  <a:srgbClr val="FF0000"/>
                </a:solidFill>
              </a:rPr>
              <a:t>進法と接頭語</a:t>
            </a:r>
            <a:endParaRPr lang="en-US" altLang="ja-JP" dirty="0">
              <a:solidFill>
                <a:srgbClr val="FF0000"/>
              </a:solidFill>
            </a:endParaRPr>
          </a:p>
        </p:txBody>
      </p:sp>
      <p:sp>
        <p:nvSpPr>
          <p:cNvPr id="783362" name="Rectangle 2"/>
          <p:cNvSpPr>
            <a:spLocks noGrp="1" noChangeArrowheads="1"/>
          </p:cNvSpPr>
          <p:nvPr>
            <p:ph type="title"/>
          </p:nvPr>
        </p:nvSpPr>
        <p:spPr/>
        <p:txBody>
          <a:bodyPr/>
          <a:lstStyle/>
          <a:p>
            <a:pPr eaLnBrk="1" hangingPunct="1">
              <a:defRPr/>
            </a:pPr>
            <a:r>
              <a:rPr lang="en-US" altLang="ja-JP" dirty="0"/>
              <a:t>SI</a:t>
            </a:r>
            <a:r>
              <a:rPr lang="ja-JP" altLang="en-US" dirty="0"/>
              <a:t>単位系</a:t>
            </a:r>
          </a:p>
        </p:txBody>
      </p:sp>
      <p:sp>
        <p:nvSpPr>
          <p:cNvPr id="4" name="日付プレースホルダ 3"/>
          <p:cNvSpPr>
            <a:spLocks noGrp="1"/>
          </p:cNvSpPr>
          <p:nvPr>
            <p:ph type="dt" sz="half" idx="10"/>
          </p:nvPr>
        </p:nvSpPr>
        <p:spPr>
          <a:xfrm>
            <a:off x="789691" y="6453188"/>
            <a:ext cx="1981200" cy="268287"/>
          </a:xfrm>
        </p:spPr>
        <p:txBody>
          <a:bodyPr/>
          <a:lstStyle/>
          <a:p>
            <a:pPr>
              <a:defRPr/>
            </a:pPr>
            <a:r>
              <a:rPr lang="en-US" altLang="ja-JP"/>
              <a:t>2022-4-21</a:t>
            </a:r>
          </a:p>
        </p:txBody>
      </p:sp>
      <p:sp>
        <p:nvSpPr>
          <p:cNvPr id="5" name="フッター プレースホルダ 4"/>
          <p:cNvSpPr>
            <a:spLocks noGrp="1"/>
          </p:cNvSpPr>
          <p:nvPr>
            <p:ph type="ftr" sz="quarter" idx="11"/>
          </p:nvPr>
        </p:nvSpPr>
        <p:spPr/>
        <p:txBody>
          <a:bodyPr/>
          <a:lstStyle/>
          <a:p>
            <a:pPr>
              <a:defRPr/>
            </a:pPr>
            <a:r>
              <a:rPr lang="zh-TW" altLang="en-US"/>
              <a:t>精密測定</a:t>
            </a:r>
            <a:r>
              <a:rPr lang="en-US" altLang="zh-TW"/>
              <a:t>01c</a:t>
            </a:r>
            <a:r>
              <a:rPr lang="zh-TW" altLang="en-US"/>
              <a:t>：</a:t>
            </a:r>
            <a:r>
              <a:rPr lang="en-US" altLang="zh-TW"/>
              <a:t>SI</a:t>
            </a:r>
            <a:r>
              <a:rPr lang="zh-TW" altLang="en-US"/>
              <a:t>単位系</a:t>
            </a:r>
            <a:endParaRPr lang="en-US" altLang="ja-JP" dirty="0"/>
          </a:p>
        </p:txBody>
      </p:sp>
      <p:sp>
        <p:nvSpPr>
          <p:cNvPr id="6" name="スライド番号プレースホルダ 5"/>
          <p:cNvSpPr>
            <a:spLocks noGrp="1"/>
          </p:cNvSpPr>
          <p:nvPr>
            <p:ph type="sldNum" sz="quarter" idx="12"/>
          </p:nvPr>
        </p:nvSpPr>
        <p:spPr/>
        <p:txBody>
          <a:bodyPr/>
          <a:lstStyle/>
          <a:p>
            <a:pPr>
              <a:defRPr/>
            </a:pPr>
            <a:fld id="{E5B2431D-E5C0-477E-B05E-642B6FA120A0}" type="slidenum">
              <a:rPr lang="en-US" altLang="ja-JP"/>
              <a:pPr>
                <a:defRPr/>
              </a:pPr>
              <a:t>5</a:t>
            </a:fld>
            <a:endParaRPr lang="en-US" altLang="ja-JP"/>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FA621BB2-ABAB-4452-A07A-605FA6FC43C8}"/>
              </a:ext>
            </a:extLst>
          </p:cNvPr>
          <p:cNvSpPr>
            <a:spLocks noGrp="1"/>
          </p:cNvSpPr>
          <p:nvPr>
            <p:ph idx="1"/>
          </p:nvPr>
        </p:nvSpPr>
        <p:spPr/>
        <p:txBody>
          <a:bodyPr/>
          <a:lstStyle/>
          <a:p>
            <a:r>
              <a:rPr kumimoji="1" lang="ja-JP" altLang="en-US" dirty="0"/>
              <a:t>精密測定で関連が深いのは，時間，長さ，質量</a:t>
            </a:r>
            <a:endParaRPr kumimoji="1" lang="en-US" altLang="ja-JP" dirty="0"/>
          </a:p>
          <a:p>
            <a:pPr lvl="1"/>
            <a:r>
              <a:rPr lang="ja-JP" altLang="en-US" dirty="0"/>
              <a:t>時間は原子時計による定義（</a:t>
            </a:r>
            <a:r>
              <a:rPr lang="en-US" altLang="ja-JP" dirty="0"/>
              <a:t>1967</a:t>
            </a:r>
            <a:r>
              <a:rPr lang="ja-JP" altLang="en-US" dirty="0"/>
              <a:t>年）で，１日の長さ→１年の長さ→原子時計と推移した：全ての単位の中で最高の精度（</a:t>
            </a:r>
            <a:r>
              <a:rPr lang="en-US" altLang="ja-JP" dirty="0"/>
              <a:t>10</a:t>
            </a:r>
            <a:r>
              <a:rPr lang="en-US" altLang="ja-JP" baseline="30000" dirty="0"/>
              <a:t>−15</a:t>
            </a:r>
            <a:r>
              <a:rPr lang="en-US" altLang="ja-JP" dirty="0"/>
              <a:t> </a:t>
            </a:r>
            <a:r>
              <a:rPr lang="ja-JP" altLang="en-US" dirty="0"/>
              <a:t>）</a:t>
            </a:r>
            <a:endParaRPr lang="en-US" altLang="ja-JP" dirty="0"/>
          </a:p>
          <a:p>
            <a:pPr lvl="1"/>
            <a:r>
              <a:rPr lang="ja-JP" altLang="en-US" dirty="0"/>
              <a:t>長さはすでに解説した（精密測定</a:t>
            </a:r>
            <a:r>
              <a:rPr lang="en-US" altLang="ja-JP" dirty="0"/>
              <a:t>01b</a:t>
            </a:r>
            <a:r>
              <a:rPr lang="ja-JP" altLang="en-US" dirty="0"/>
              <a:t>）：光の速度による定義（</a:t>
            </a:r>
            <a:r>
              <a:rPr lang="en-US" altLang="ja-JP" dirty="0"/>
              <a:t>1983</a:t>
            </a:r>
            <a:r>
              <a:rPr lang="ja-JP" altLang="en-US" dirty="0"/>
              <a:t>）で時間によって決まる（</a:t>
            </a:r>
            <a:r>
              <a:rPr lang="en-US" altLang="ja-JP" dirty="0"/>
              <a:t>10</a:t>
            </a:r>
            <a:r>
              <a:rPr lang="en-US" altLang="ja-JP" baseline="30000" dirty="0"/>
              <a:t>−13</a:t>
            </a:r>
            <a:r>
              <a:rPr lang="en-US" altLang="ja-JP" dirty="0"/>
              <a:t> </a:t>
            </a:r>
            <a:r>
              <a:rPr lang="ja-JP" altLang="en-US" dirty="0"/>
              <a:t>）</a:t>
            </a:r>
            <a:endParaRPr lang="en-US" altLang="ja-JP" dirty="0"/>
          </a:p>
          <a:p>
            <a:pPr lvl="1"/>
            <a:r>
              <a:rPr lang="ja-JP" altLang="en-US" dirty="0"/>
              <a:t>質量はプランク定数による定義（</a:t>
            </a:r>
            <a:r>
              <a:rPr lang="en-US" altLang="ja-JP" dirty="0"/>
              <a:t>2019</a:t>
            </a:r>
            <a:r>
              <a:rPr lang="ja-JP" altLang="en-US" dirty="0"/>
              <a:t>）で，キログラム原器→プランク定数と推移した</a:t>
            </a:r>
            <a:endParaRPr lang="en-US" altLang="ja-JP" dirty="0"/>
          </a:p>
          <a:p>
            <a:pPr lvl="1"/>
            <a:r>
              <a:rPr lang="ja-JP" altLang="en-US" dirty="0"/>
              <a:t>日本での単位の定義は，</a:t>
            </a:r>
            <a:r>
              <a:rPr lang="ja-JP" altLang="en-US" dirty="0">
                <a:solidFill>
                  <a:srgbClr val="FF0000"/>
                </a:solidFill>
              </a:rPr>
              <a:t>計量法の計量単位令</a:t>
            </a:r>
            <a:r>
              <a:rPr lang="ja-JP" altLang="en-US" dirty="0"/>
              <a:t>で決まっている</a:t>
            </a:r>
            <a:endParaRPr lang="en-US" altLang="ja-JP" dirty="0"/>
          </a:p>
          <a:p>
            <a:pPr lvl="1"/>
            <a:endParaRPr kumimoji="1" lang="ja-JP" altLang="en-US" dirty="0"/>
          </a:p>
        </p:txBody>
      </p:sp>
      <p:sp>
        <p:nvSpPr>
          <p:cNvPr id="3" name="タイトル 2">
            <a:extLst>
              <a:ext uri="{FF2B5EF4-FFF2-40B4-BE49-F238E27FC236}">
                <a16:creationId xmlns:a16="http://schemas.microsoft.com/office/drawing/2014/main" id="{D8655917-1A3B-424D-9BD2-F242381346AB}"/>
              </a:ext>
            </a:extLst>
          </p:cNvPr>
          <p:cNvSpPr>
            <a:spLocks noGrp="1"/>
          </p:cNvSpPr>
          <p:nvPr>
            <p:ph type="title"/>
          </p:nvPr>
        </p:nvSpPr>
        <p:spPr/>
        <p:txBody>
          <a:bodyPr/>
          <a:lstStyle/>
          <a:p>
            <a:r>
              <a:rPr kumimoji="1" lang="en-US" altLang="ja-JP" dirty="0"/>
              <a:t>7</a:t>
            </a:r>
            <a:r>
              <a:rPr kumimoji="1" lang="ja-JP" altLang="en-US" dirty="0"/>
              <a:t>つの基本単位</a:t>
            </a:r>
          </a:p>
        </p:txBody>
      </p:sp>
      <p:sp>
        <p:nvSpPr>
          <p:cNvPr id="4" name="日付プレースホルダー 3">
            <a:extLst>
              <a:ext uri="{FF2B5EF4-FFF2-40B4-BE49-F238E27FC236}">
                <a16:creationId xmlns:a16="http://schemas.microsoft.com/office/drawing/2014/main" id="{B627F4DD-89AC-4F10-AD97-2FBBFBA34C36}"/>
              </a:ext>
            </a:extLst>
          </p:cNvPr>
          <p:cNvSpPr>
            <a:spLocks noGrp="1"/>
          </p:cNvSpPr>
          <p:nvPr>
            <p:ph type="dt" sz="half" idx="10"/>
          </p:nvPr>
        </p:nvSpPr>
        <p:spPr>
          <a:xfrm>
            <a:off x="789691" y="6453188"/>
            <a:ext cx="1981200" cy="268287"/>
          </a:xfrm>
        </p:spPr>
        <p:txBody>
          <a:bodyPr/>
          <a:lstStyle/>
          <a:p>
            <a:pPr>
              <a:defRPr/>
            </a:pPr>
            <a:r>
              <a:rPr lang="en-US" altLang="ja-JP"/>
              <a:t>2022-4-21</a:t>
            </a:r>
          </a:p>
        </p:txBody>
      </p:sp>
      <p:sp>
        <p:nvSpPr>
          <p:cNvPr id="5" name="フッター プレースホルダー 4">
            <a:extLst>
              <a:ext uri="{FF2B5EF4-FFF2-40B4-BE49-F238E27FC236}">
                <a16:creationId xmlns:a16="http://schemas.microsoft.com/office/drawing/2014/main" id="{4FB0D030-A388-427A-8540-EC9E9C2999B1}"/>
              </a:ext>
            </a:extLst>
          </p:cNvPr>
          <p:cNvSpPr>
            <a:spLocks noGrp="1"/>
          </p:cNvSpPr>
          <p:nvPr>
            <p:ph type="ftr" sz="quarter" idx="11"/>
          </p:nvPr>
        </p:nvSpPr>
        <p:spPr/>
        <p:txBody>
          <a:bodyPr/>
          <a:lstStyle/>
          <a:p>
            <a:pPr>
              <a:defRPr/>
            </a:pPr>
            <a:r>
              <a:rPr lang="zh-TW" altLang="en-US"/>
              <a:t>精密測定</a:t>
            </a:r>
            <a:r>
              <a:rPr lang="en-US" altLang="zh-TW"/>
              <a:t>01c</a:t>
            </a:r>
            <a:r>
              <a:rPr lang="zh-TW" altLang="en-US"/>
              <a:t>：</a:t>
            </a:r>
            <a:r>
              <a:rPr lang="en-US" altLang="zh-TW"/>
              <a:t>SI</a:t>
            </a:r>
            <a:r>
              <a:rPr lang="zh-TW" altLang="en-US"/>
              <a:t>単位系</a:t>
            </a:r>
            <a:endParaRPr lang="en-US" altLang="ja-JP"/>
          </a:p>
        </p:txBody>
      </p:sp>
      <p:sp>
        <p:nvSpPr>
          <p:cNvPr id="6" name="スライド番号プレースホルダー 5">
            <a:extLst>
              <a:ext uri="{FF2B5EF4-FFF2-40B4-BE49-F238E27FC236}">
                <a16:creationId xmlns:a16="http://schemas.microsoft.com/office/drawing/2014/main" id="{608BF49A-E70A-422C-89C2-79BE03709508}"/>
              </a:ext>
            </a:extLst>
          </p:cNvPr>
          <p:cNvSpPr>
            <a:spLocks noGrp="1"/>
          </p:cNvSpPr>
          <p:nvPr>
            <p:ph type="sldNum" sz="quarter" idx="12"/>
          </p:nvPr>
        </p:nvSpPr>
        <p:spPr/>
        <p:txBody>
          <a:bodyPr/>
          <a:lstStyle/>
          <a:p>
            <a:pPr>
              <a:defRPr/>
            </a:pPr>
            <a:fld id="{D3E92EC8-8662-4B37-82DF-66149CA97745}" type="slidenum">
              <a:rPr lang="en-US" altLang="ja-JP" smtClean="0"/>
              <a:pPr>
                <a:defRPr/>
              </a:pPr>
              <a:t>6</a:t>
            </a:fld>
            <a:endParaRPr lang="en-US" altLang="ja-JP"/>
          </a:p>
        </p:txBody>
      </p:sp>
      <p:graphicFrame>
        <p:nvGraphicFramePr>
          <p:cNvPr id="7" name="表 6">
            <a:extLst>
              <a:ext uri="{FF2B5EF4-FFF2-40B4-BE49-F238E27FC236}">
                <a16:creationId xmlns:a16="http://schemas.microsoft.com/office/drawing/2014/main" id="{314F29C8-5191-4B30-8161-ED0B6D4C51DF}"/>
              </a:ext>
            </a:extLst>
          </p:cNvPr>
          <p:cNvGraphicFramePr>
            <a:graphicFrameLocks noGrp="1"/>
          </p:cNvGraphicFramePr>
          <p:nvPr>
            <p:extLst>
              <p:ext uri="{D42A27DB-BD31-4B8C-83A1-F6EECF244321}">
                <p14:modId xmlns:p14="http://schemas.microsoft.com/office/powerpoint/2010/main" val="2782100695"/>
              </p:ext>
            </p:extLst>
          </p:nvPr>
        </p:nvGraphicFramePr>
        <p:xfrm>
          <a:off x="323977" y="4005137"/>
          <a:ext cx="8719439" cy="2042984"/>
        </p:xfrm>
        <a:graphic>
          <a:graphicData uri="http://schemas.openxmlformats.org/drawingml/2006/table">
            <a:tbl>
              <a:tblPr/>
              <a:tblGrid>
                <a:gridCol w="861472">
                  <a:extLst>
                    <a:ext uri="{9D8B030D-6E8A-4147-A177-3AD203B41FA5}">
                      <a16:colId xmlns:a16="http://schemas.microsoft.com/office/drawing/2014/main" val="2453639576"/>
                    </a:ext>
                  </a:extLst>
                </a:gridCol>
                <a:gridCol w="1318672">
                  <a:extLst>
                    <a:ext uri="{9D8B030D-6E8A-4147-A177-3AD203B41FA5}">
                      <a16:colId xmlns:a16="http://schemas.microsoft.com/office/drawing/2014/main" val="2384704652"/>
                    </a:ext>
                  </a:extLst>
                </a:gridCol>
                <a:gridCol w="347122">
                  <a:extLst>
                    <a:ext uri="{9D8B030D-6E8A-4147-A177-3AD203B41FA5}">
                      <a16:colId xmlns:a16="http://schemas.microsoft.com/office/drawing/2014/main" val="507347231"/>
                    </a:ext>
                  </a:extLst>
                </a:gridCol>
                <a:gridCol w="6192173">
                  <a:extLst>
                    <a:ext uri="{9D8B030D-6E8A-4147-A177-3AD203B41FA5}">
                      <a16:colId xmlns:a16="http://schemas.microsoft.com/office/drawing/2014/main" val="4291879351"/>
                    </a:ext>
                  </a:extLst>
                </a:gridCol>
              </a:tblGrid>
              <a:tr h="122743">
                <a:tc>
                  <a:txBody>
                    <a:bodyPr/>
                    <a:lstStyle/>
                    <a:p>
                      <a:pPr algn="ctr"/>
                      <a:r>
                        <a:rPr lang="ja-JP" altLang="en-US" sz="1800" dirty="0">
                          <a:solidFill>
                            <a:schemeClr val="tx1"/>
                          </a:solidFill>
                          <a:effectLst/>
                          <a:latin typeface="+mj-ea"/>
                          <a:ea typeface="+mj-ea"/>
                        </a:rPr>
                        <a:t>物理量</a:t>
                      </a:r>
                    </a:p>
                  </a:txBody>
                  <a:tcPr marL="30686" marR="30686" marT="15343" marB="1534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chemeClr val="accent3">
                        <a:lumMod val="20000"/>
                        <a:lumOff val="80000"/>
                      </a:schemeClr>
                    </a:solidFill>
                  </a:tcPr>
                </a:tc>
                <a:tc gridSpan="2">
                  <a:txBody>
                    <a:bodyPr/>
                    <a:lstStyle/>
                    <a:p>
                      <a:pPr algn="ctr"/>
                      <a:r>
                        <a:rPr lang="ja-JP" altLang="en-US" sz="1800" dirty="0">
                          <a:solidFill>
                            <a:schemeClr val="tx1"/>
                          </a:solidFill>
                          <a:effectLst/>
                          <a:latin typeface="+mj-ea"/>
                          <a:ea typeface="+mj-ea"/>
                        </a:rPr>
                        <a:t>単位</a:t>
                      </a:r>
                    </a:p>
                  </a:txBody>
                  <a:tcPr marL="30686" marR="30686" marT="15343" marB="1534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a:txBody>
                    <a:bodyPr/>
                    <a:lstStyle/>
                    <a:p>
                      <a:pPr algn="ctr"/>
                      <a:r>
                        <a:rPr lang="ja-JP" altLang="en-US" sz="1800" dirty="0">
                          <a:solidFill>
                            <a:schemeClr val="tx1"/>
                          </a:solidFill>
                          <a:effectLst/>
                          <a:latin typeface="+mj-ea"/>
                          <a:ea typeface="+mj-ea"/>
                        </a:rPr>
                        <a:t>定義</a:t>
                      </a:r>
                    </a:p>
                  </a:txBody>
                  <a:tcPr marL="30686" marR="30686" marT="15343" marB="1534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728881240"/>
                  </a:ext>
                </a:extLst>
              </a:tr>
              <a:tr h="273572">
                <a:tc>
                  <a:txBody>
                    <a:bodyPr/>
                    <a:lstStyle/>
                    <a:p>
                      <a:r>
                        <a:rPr lang="ja-JP" altLang="en-US" sz="1800" u="none" strike="noStrike" dirty="0">
                          <a:solidFill>
                            <a:schemeClr val="tx1"/>
                          </a:solidFill>
                          <a:effectLst/>
                          <a:latin typeface="+mj-ea"/>
                          <a:ea typeface="+mj-ea"/>
                        </a:rPr>
                        <a:t>時間</a:t>
                      </a:r>
                      <a:endParaRPr lang="ja-JP" altLang="en-US" sz="1800" dirty="0">
                        <a:solidFill>
                          <a:schemeClr val="tx1"/>
                        </a:solidFill>
                        <a:effectLst/>
                        <a:latin typeface="+mj-ea"/>
                        <a:ea typeface="+mj-ea"/>
                      </a:endParaRPr>
                    </a:p>
                  </a:txBody>
                  <a:tcPr marL="30686" marR="30686" marT="15343" marB="1534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ja-JP" altLang="en-US" sz="1800" u="none" strike="noStrike" dirty="0">
                          <a:solidFill>
                            <a:schemeClr val="tx1"/>
                          </a:solidFill>
                          <a:effectLst/>
                          <a:latin typeface="+mj-ea"/>
                          <a:ea typeface="+mj-ea"/>
                        </a:rPr>
                        <a:t>秒</a:t>
                      </a:r>
                      <a:endParaRPr lang="ja-JP" altLang="en-US" sz="1800" dirty="0">
                        <a:solidFill>
                          <a:schemeClr val="tx1"/>
                        </a:solidFill>
                        <a:effectLst/>
                        <a:latin typeface="+mj-ea"/>
                        <a:ea typeface="+mj-ea"/>
                      </a:endParaRPr>
                    </a:p>
                  </a:txBody>
                  <a:tcPr marL="30686" marR="30686" marT="15343" marB="1534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en-US" sz="1800" dirty="0">
                          <a:solidFill>
                            <a:schemeClr val="tx1"/>
                          </a:solidFill>
                          <a:effectLst/>
                        </a:rPr>
                        <a:t>s</a:t>
                      </a:r>
                    </a:p>
                  </a:txBody>
                  <a:tcPr marL="30686" marR="30686" marT="15343" marB="1534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ja-JP" altLang="en-US" sz="1800" u="none" strike="noStrike" dirty="0">
                          <a:solidFill>
                            <a:schemeClr val="tx1"/>
                          </a:solidFill>
                          <a:effectLst/>
                          <a:latin typeface="+mj-lt"/>
                          <a:ea typeface="+mj-ea"/>
                        </a:rPr>
                        <a:t>セシウム</a:t>
                      </a:r>
                      <a:r>
                        <a:rPr lang="en-US" altLang="ja-JP" sz="1800" dirty="0">
                          <a:solidFill>
                            <a:schemeClr val="tx1"/>
                          </a:solidFill>
                          <a:effectLst/>
                          <a:latin typeface="+mj-lt"/>
                          <a:ea typeface="+mj-ea"/>
                        </a:rPr>
                        <a:t>133</a:t>
                      </a:r>
                      <a:r>
                        <a:rPr lang="ja-JP" altLang="en-US" sz="1800" dirty="0">
                          <a:solidFill>
                            <a:schemeClr val="tx1"/>
                          </a:solidFill>
                          <a:effectLst/>
                          <a:latin typeface="+mj-lt"/>
                          <a:ea typeface="+mj-ea"/>
                        </a:rPr>
                        <a:t>の原子の</a:t>
                      </a:r>
                      <a:r>
                        <a:rPr lang="ja-JP" altLang="en-US" sz="1800" u="none" strike="noStrike" dirty="0">
                          <a:solidFill>
                            <a:schemeClr val="tx1"/>
                          </a:solidFill>
                          <a:effectLst/>
                          <a:latin typeface="+mj-lt"/>
                          <a:ea typeface="+mj-ea"/>
                        </a:rPr>
                        <a:t>基底状態</a:t>
                      </a:r>
                      <a:r>
                        <a:rPr lang="ja-JP" altLang="en-US" sz="1800" dirty="0">
                          <a:solidFill>
                            <a:schemeClr val="tx1"/>
                          </a:solidFill>
                          <a:effectLst/>
                          <a:latin typeface="+mj-lt"/>
                          <a:ea typeface="+mj-ea"/>
                        </a:rPr>
                        <a:t>の</a:t>
                      </a:r>
                      <a:r>
                        <a:rPr lang="en-US" altLang="ja-JP" sz="1800" dirty="0">
                          <a:solidFill>
                            <a:schemeClr val="tx1"/>
                          </a:solidFill>
                          <a:effectLst/>
                          <a:latin typeface="+mj-lt"/>
                          <a:ea typeface="+mj-ea"/>
                        </a:rPr>
                        <a:t>2</a:t>
                      </a:r>
                      <a:r>
                        <a:rPr lang="ja-JP" altLang="en-US" sz="1800" dirty="0">
                          <a:solidFill>
                            <a:schemeClr val="tx1"/>
                          </a:solidFill>
                          <a:effectLst/>
                          <a:latin typeface="+mj-lt"/>
                          <a:ea typeface="+mj-ea"/>
                        </a:rPr>
                        <a:t>つの</a:t>
                      </a:r>
                      <a:r>
                        <a:rPr lang="ja-JP" altLang="en-US" sz="1800" u="none" strike="noStrike" dirty="0">
                          <a:solidFill>
                            <a:schemeClr val="tx1"/>
                          </a:solidFill>
                          <a:effectLst/>
                          <a:latin typeface="+mj-lt"/>
                          <a:ea typeface="+mj-ea"/>
                        </a:rPr>
                        <a:t>超微細</a:t>
                      </a:r>
                      <a:r>
                        <a:rPr lang="ja-JP" altLang="en-US" sz="1800" dirty="0">
                          <a:solidFill>
                            <a:schemeClr val="tx1"/>
                          </a:solidFill>
                          <a:effectLst/>
                          <a:latin typeface="+mj-lt"/>
                          <a:ea typeface="+mj-ea"/>
                        </a:rPr>
                        <a:t>準位の間の遷移に対応する放射の周期の</a:t>
                      </a:r>
                      <a:r>
                        <a:rPr lang="en-US" altLang="ja-JP" sz="1800" dirty="0">
                          <a:solidFill>
                            <a:schemeClr val="tx1"/>
                          </a:solidFill>
                          <a:effectLst/>
                          <a:latin typeface="+mj-lt"/>
                          <a:ea typeface="+mj-ea"/>
                        </a:rPr>
                        <a:t>9192631770</a:t>
                      </a:r>
                      <a:r>
                        <a:rPr lang="ja-JP" altLang="en-US" sz="1800" dirty="0">
                          <a:solidFill>
                            <a:schemeClr val="tx1"/>
                          </a:solidFill>
                          <a:effectLst/>
                          <a:latin typeface="+mj-lt"/>
                          <a:ea typeface="+mj-ea"/>
                        </a:rPr>
                        <a:t>倍に等しい時間</a:t>
                      </a:r>
                    </a:p>
                  </a:txBody>
                  <a:tcPr marL="30686" marR="30686" marT="15343" marB="1534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790774492"/>
                  </a:ext>
                </a:extLst>
              </a:tr>
              <a:tr h="68980">
                <a:tc>
                  <a:txBody>
                    <a:bodyPr/>
                    <a:lstStyle/>
                    <a:p>
                      <a:r>
                        <a:rPr lang="ja-JP" altLang="en-US" sz="1800" u="none" strike="noStrike" dirty="0">
                          <a:solidFill>
                            <a:schemeClr val="tx1"/>
                          </a:solidFill>
                          <a:effectLst/>
                          <a:latin typeface="+mj-ea"/>
                          <a:ea typeface="+mj-ea"/>
                        </a:rPr>
                        <a:t>長さ</a:t>
                      </a:r>
                      <a:endParaRPr lang="ja-JP" altLang="en-US" sz="1800" dirty="0">
                        <a:solidFill>
                          <a:schemeClr val="tx1"/>
                        </a:solidFill>
                        <a:effectLst/>
                        <a:latin typeface="+mj-ea"/>
                        <a:ea typeface="+mj-ea"/>
                      </a:endParaRPr>
                    </a:p>
                  </a:txBody>
                  <a:tcPr marL="30686" marR="30686" marT="15343" marB="1534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ja-JP" altLang="en-US" sz="1800" u="none" strike="noStrike" dirty="0">
                          <a:solidFill>
                            <a:schemeClr val="tx1"/>
                          </a:solidFill>
                          <a:effectLst/>
                          <a:latin typeface="+mj-ea"/>
                          <a:ea typeface="+mj-ea"/>
                        </a:rPr>
                        <a:t>メートル</a:t>
                      </a:r>
                      <a:endParaRPr lang="ja-JP" altLang="en-US" sz="1800" dirty="0">
                        <a:solidFill>
                          <a:schemeClr val="tx1"/>
                        </a:solidFill>
                        <a:effectLst/>
                        <a:latin typeface="+mj-ea"/>
                        <a:ea typeface="+mj-ea"/>
                      </a:endParaRPr>
                    </a:p>
                  </a:txBody>
                  <a:tcPr marL="30686" marR="30686" marT="15343" marB="1534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en-US" sz="1800">
                          <a:solidFill>
                            <a:schemeClr val="tx1"/>
                          </a:solidFill>
                          <a:effectLst/>
                        </a:rPr>
                        <a:t>m</a:t>
                      </a:r>
                    </a:p>
                  </a:txBody>
                  <a:tcPr marL="30686" marR="30686" marT="15343" marB="1534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ja-JP" altLang="en-US" sz="1800" dirty="0">
                          <a:solidFill>
                            <a:schemeClr val="tx1"/>
                          </a:solidFill>
                          <a:effectLst/>
                          <a:latin typeface="+mj-lt"/>
                          <a:ea typeface="+mj-ea"/>
                        </a:rPr>
                        <a:t>真空中で</a:t>
                      </a:r>
                      <a:r>
                        <a:rPr lang="en-US" altLang="ja-JP" sz="1800" dirty="0">
                          <a:solidFill>
                            <a:schemeClr val="tx1"/>
                          </a:solidFill>
                          <a:effectLst/>
                          <a:latin typeface="+mj-lt"/>
                          <a:ea typeface="+mj-ea"/>
                        </a:rPr>
                        <a:t>1</a:t>
                      </a:r>
                      <a:r>
                        <a:rPr lang="ja-JP" altLang="en-US" sz="1800" u="none" strike="noStrike" dirty="0">
                          <a:solidFill>
                            <a:schemeClr val="tx1"/>
                          </a:solidFill>
                          <a:effectLst/>
                          <a:latin typeface="+mj-lt"/>
                          <a:ea typeface="+mj-ea"/>
                        </a:rPr>
                        <a:t>秒</a:t>
                      </a:r>
                      <a:r>
                        <a:rPr lang="ja-JP" altLang="en-US" sz="1800" dirty="0">
                          <a:solidFill>
                            <a:schemeClr val="tx1"/>
                          </a:solidFill>
                          <a:effectLst/>
                          <a:latin typeface="+mj-lt"/>
                          <a:ea typeface="+mj-ea"/>
                        </a:rPr>
                        <a:t>間の</a:t>
                      </a:r>
                      <a:r>
                        <a:rPr lang="en-US" altLang="ja-JP" sz="1800" dirty="0">
                          <a:solidFill>
                            <a:schemeClr val="tx1"/>
                          </a:solidFill>
                          <a:effectLst/>
                          <a:latin typeface="+mj-lt"/>
                          <a:ea typeface="+mj-ea"/>
                        </a:rPr>
                        <a:t>299792458 </a:t>
                      </a:r>
                      <a:r>
                        <a:rPr lang="ja-JP" altLang="en-US" sz="1800" dirty="0">
                          <a:solidFill>
                            <a:schemeClr val="tx1"/>
                          </a:solidFill>
                          <a:effectLst/>
                          <a:latin typeface="+mj-lt"/>
                          <a:ea typeface="+mj-ea"/>
                        </a:rPr>
                        <a:t>分の</a:t>
                      </a:r>
                      <a:r>
                        <a:rPr lang="en-US" altLang="ja-JP" sz="1800" dirty="0">
                          <a:solidFill>
                            <a:schemeClr val="tx1"/>
                          </a:solidFill>
                          <a:effectLst/>
                          <a:latin typeface="+mj-lt"/>
                          <a:ea typeface="+mj-ea"/>
                        </a:rPr>
                        <a:t>1</a:t>
                      </a:r>
                      <a:r>
                        <a:rPr lang="ja-JP" altLang="en-US" sz="1800" dirty="0">
                          <a:solidFill>
                            <a:schemeClr val="tx1"/>
                          </a:solidFill>
                          <a:effectLst/>
                          <a:latin typeface="+mj-lt"/>
                          <a:ea typeface="+mj-ea"/>
                        </a:rPr>
                        <a:t>の時間に</a:t>
                      </a:r>
                      <a:r>
                        <a:rPr lang="ja-JP" altLang="en-US" sz="1800" u="none" strike="noStrike" dirty="0">
                          <a:solidFill>
                            <a:schemeClr val="tx1"/>
                          </a:solidFill>
                          <a:effectLst/>
                          <a:latin typeface="+mj-lt"/>
                          <a:ea typeface="+mj-ea"/>
                        </a:rPr>
                        <a:t>光</a:t>
                      </a:r>
                      <a:r>
                        <a:rPr lang="ja-JP" altLang="en-US" sz="1800" dirty="0">
                          <a:solidFill>
                            <a:schemeClr val="tx1"/>
                          </a:solidFill>
                          <a:effectLst/>
                          <a:latin typeface="+mj-lt"/>
                          <a:ea typeface="+mj-ea"/>
                        </a:rPr>
                        <a:t>が進む行程の長さ</a:t>
                      </a:r>
                    </a:p>
                  </a:txBody>
                  <a:tcPr marL="30686" marR="30686" marT="15343" marB="1534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802388581"/>
                  </a:ext>
                </a:extLst>
              </a:tr>
              <a:tr h="0">
                <a:tc>
                  <a:txBody>
                    <a:bodyPr/>
                    <a:lstStyle/>
                    <a:p>
                      <a:r>
                        <a:rPr lang="ja-JP" altLang="en-US" sz="1800" u="none" strike="noStrike" dirty="0">
                          <a:solidFill>
                            <a:schemeClr val="tx1"/>
                          </a:solidFill>
                          <a:effectLst/>
                          <a:latin typeface="+mj-ea"/>
                          <a:ea typeface="+mj-ea"/>
                        </a:rPr>
                        <a:t>質量</a:t>
                      </a:r>
                      <a:endParaRPr lang="ja-JP" altLang="en-US" sz="1800" dirty="0">
                        <a:solidFill>
                          <a:schemeClr val="tx1"/>
                        </a:solidFill>
                        <a:effectLst/>
                        <a:latin typeface="+mj-ea"/>
                        <a:ea typeface="+mj-ea"/>
                      </a:endParaRPr>
                    </a:p>
                  </a:txBody>
                  <a:tcPr marL="30686" marR="30686" marT="15343" marB="1534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ja-JP" altLang="en-US" sz="1800" u="none" strike="noStrike" dirty="0">
                          <a:solidFill>
                            <a:schemeClr val="tx1"/>
                          </a:solidFill>
                          <a:effectLst/>
                          <a:latin typeface="+mj-ea"/>
                          <a:ea typeface="+mj-ea"/>
                        </a:rPr>
                        <a:t>キログラム</a:t>
                      </a:r>
                      <a:endParaRPr lang="ja-JP" altLang="en-US" sz="1800" dirty="0">
                        <a:solidFill>
                          <a:schemeClr val="tx1"/>
                        </a:solidFill>
                        <a:effectLst/>
                        <a:latin typeface="+mj-ea"/>
                        <a:ea typeface="+mj-ea"/>
                      </a:endParaRPr>
                    </a:p>
                  </a:txBody>
                  <a:tcPr marL="30686" marR="30686" marT="15343" marB="1534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en-US" sz="1800">
                          <a:solidFill>
                            <a:schemeClr val="tx1"/>
                          </a:solidFill>
                          <a:effectLst/>
                        </a:rPr>
                        <a:t>kg</a:t>
                      </a:r>
                    </a:p>
                  </a:txBody>
                  <a:tcPr marL="30686" marR="30686" marT="15343" marB="1534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ja-JP" altLang="en-US" sz="1800" u="none" strike="noStrike" dirty="0">
                          <a:solidFill>
                            <a:schemeClr val="tx1"/>
                          </a:solidFill>
                          <a:effectLst/>
                          <a:latin typeface="+mj-lt"/>
                          <a:ea typeface="+mj-ea"/>
                        </a:rPr>
                        <a:t>プランク定数</a:t>
                      </a:r>
                      <a:r>
                        <a:rPr lang="ja-JP" altLang="en-US" sz="1800" dirty="0">
                          <a:solidFill>
                            <a:schemeClr val="tx1"/>
                          </a:solidFill>
                          <a:effectLst/>
                          <a:latin typeface="+mj-lt"/>
                          <a:ea typeface="+mj-ea"/>
                        </a:rPr>
                        <a:t>を</a:t>
                      </a:r>
                      <a:r>
                        <a:rPr lang="en-US" altLang="ja-JP" sz="1800" dirty="0">
                          <a:solidFill>
                            <a:schemeClr val="tx1"/>
                          </a:solidFill>
                          <a:effectLst/>
                          <a:latin typeface="+mj-lt"/>
                          <a:ea typeface="+mj-ea"/>
                        </a:rPr>
                        <a:t>6.62607015</a:t>
                      </a:r>
                      <a:r>
                        <a:rPr lang="en-US" altLang="ja-JP" sz="1800" dirty="0">
                          <a:solidFill>
                            <a:schemeClr val="tx1"/>
                          </a:solidFill>
                          <a:effectLst/>
                          <a:latin typeface="Cambria Math" panose="02040503050406030204" pitchFamily="18" charset="0"/>
                          <a:ea typeface="Cambria Math" panose="02040503050406030204" pitchFamily="18" charset="0"/>
                        </a:rPr>
                        <a:t>×</a:t>
                      </a:r>
                      <a:r>
                        <a:rPr lang="en-US" altLang="ja-JP" sz="1800" dirty="0">
                          <a:solidFill>
                            <a:schemeClr val="tx1"/>
                          </a:solidFill>
                          <a:effectLst/>
                          <a:latin typeface="+mj-lt"/>
                          <a:ea typeface="+mj-ea"/>
                        </a:rPr>
                        <a:t>10</a:t>
                      </a:r>
                      <a:r>
                        <a:rPr lang="ja-JP" altLang="en-US" sz="1800" baseline="30000" dirty="0">
                          <a:solidFill>
                            <a:schemeClr val="tx1"/>
                          </a:solidFill>
                          <a:effectLst/>
                          <a:latin typeface="+mj-lt"/>
                          <a:ea typeface="+mj-ea"/>
                        </a:rPr>
                        <a:t>−</a:t>
                      </a:r>
                      <a:r>
                        <a:rPr lang="en-US" altLang="ja-JP" sz="1800" baseline="30000" dirty="0">
                          <a:solidFill>
                            <a:schemeClr val="tx1"/>
                          </a:solidFill>
                          <a:effectLst/>
                          <a:latin typeface="+mj-lt"/>
                          <a:ea typeface="+mj-ea"/>
                        </a:rPr>
                        <a:t>34</a:t>
                      </a:r>
                      <a:r>
                        <a:rPr lang="ja-JP" altLang="en-US" sz="1800" dirty="0">
                          <a:solidFill>
                            <a:schemeClr val="tx1"/>
                          </a:solidFill>
                          <a:effectLst/>
                          <a:latin typeface="+mj-lt"/>
                          <a:ea typeface="+mj-ea"/>
                        </a:rPr>
                        <a:t> ジュール秒とすることによって定まる質量</a:t>
                      </a:r>
                    </a:p>
                  </a:txBody>
                  <a:tcPr marL="30686" marR="30686" marT="15343" marB="1534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306907801"/>
                  </a:ext>
                </a:extLst>
              </a:tr>
            </a:tbl>
          </a:graphicData>
        </a:graphic>
      </p:graphicFrame>
      <p:sp>
        <p:nvSpPr>
          <p:cNvPr id="8" name="テキスト ボックス 7">
            <a:extLst>
              <a:ext uri="{FF2B5EF4-FFF2-40B4-BE49-F238E27FC236}">
                <a16:creationId xmlns:a16="http://schemas.microsoft.com/office/drawing/2014/main" id="{355DC61C-2F35-42D1-9C8A-8B810F118B08}"/>
              </a:ext>
            </a:extLst>
          </p:cNvPr>
          <p:cNvSpPr txBox="1"/>
          <p:nvPr/>
        </p:nvSpPr>
        <p:spPr>
          <a:xfrm>
            <a:off x="4536281" y="6134735"/>
            <a:ext cx="4599432" cy="246221"/>
          </a:xfrm>
          <a:prstGeom prst="rect">
            <a:avLst/>
          </a:prstGeom>
          <a:noFill/>
        </p:spPr>
        <p:txBody>
          <a:bodyPr wrap="square">
            <a:spAutoFit/>
          </a:bodyPr>
          <a:lstStyle/>
          <a:p>
            <a:pPr algn="l" fontAlgn="base"/>
            <a:r>
              <a:rPr lang="ja-JP" altLang="en-US" sz="1000" i="0" dirty="0">
                <a:solidFill>
                  <a:srgbClr val="323232"/>
                </a:solidFill>
                <a:effectLst/>
                <a:latin typeface="+mj-lt"/>
                <a:ea typeface="+mj-ea"/>
              </a:rPr>
              <a:t>計量単位令（平成四年政令第三百五十七号），施行日： 令和元年五月二十日</a:t>
            </a:r>
          </a:p>
        </p:txBody>
      </p:sp>
    </p:spTree>
    <p:extLst>
      <p:ext uri="{BB962C8B-B14F-4D97-AF65-F5344CB8AC3E}">
        <p14:creationId xmlns:p14="http://schemas.microsoft.com/office/powerpoint/2010/main" val="3015706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1C50717D-4F59-4BCB-ADFA-729AF92D3306}"/>
              </a:ext>
            </a:extLst>
          </p:cNvPr>
          <p:cNvSpPr>
            <a:spLocks noGrp="1"/>
          </p:cNvSpPr>
          <p:nvPr>
            <p:ph type="title"/>
          </p:nvPr>
        </p:nvSpPr>
        <p:spPr/>
        <p:txBody>
          <a:bodyPr/>
          <a:lstStyle/>
          <a:p>
            <a:r>
              <a:rPr kumimoji="1" lang="ja-JP" altLang="en-US" dirty="0"/>
              <a:t>メモ：他の基本単位</a:t>
            </a:r>
          </a:p>
        </p:txBody>
      </p:sp>
      <p:sp>
        <p:nvSpPr>
          <p:cNvPr id="4" name="日付プレースホルダー 3">
            <a:extLst>
              <a:ext uri="{FF2B5EF4-FFF2-40B4-BE49-F238E27FC236}">
                <a16:creationId xmlns:a16="http://schemas.microsoft.com/office/drawing/2014/main" id="{AE18A326-C620-4DFD-86C1-73395C529453}"/>
              </a:ext>
            </a:extLst>
          </p:cNvPr>
          <p:cNvSpPr>
            <a:spLocks noGrp="1"/>
          </p:cNvSpPr>
          <p:nvPr>
            <p:ph type="dt" sz="half" idx="10"/>
          </p:nvPr>
        </p:nvSpPr>
        <p:spPr/>
        <p:txBody>
          <a:bodyPr/>
          <a:lstStyle/>
          <a:p>
            <a:pPr>
              <a:defRPr/>
            </a:pPr>
            <a:r>
              <a:rPr lang="en-US" altLang="ja-JP"/>
              <a:t>2022-4-21</a:t>
            </a:r>
          </a:p>
        </p:txBody>
      </p:sp>
      <p:sp>
        <p:nvSpPr>
          <p:cNvPr id="5" name="フッター プレースホルダー 4">
            <a:extLst>
              <a:ext uri="{FF2B5EF4-FFF2-40B4-BE49-F238E27FC236}">
                <a16:creationId xmlns:a16="http://schemas.microsoft.com/office/drawing/2014/main" id="{B8739D0E-025A-49A7-8EB5-391E6D2B6E5A}"/>
              </a:ext>
            </a:extLst>
          </p:cNvPr>
          <p:cNvSpPr>
            <a:spLocks noGrp="1"/>
          </p:cNvSpPr>
          <p:nvPr>
            <p:ph type="ftr" sz="quarter" idx="11"/>
          </p:nvPr>
        </p:nvSpPr>
        <p:spPr/>
        <p:txBody>
          <a:bodyPr/>
          <a:lstStyle/>
          <a:p>
            <a:pPr>
              <a:defRPr/>
            </a:pPr>
            <a:r>
              <a:rPr lang="zh-TW" altLang="en-US"/>
              <a:t>精密測定</a:t>
            </a:r>
            <a:r>
              <a:rPr lang="en-US" altLang="zh-TW"/>
              <a:t>01c</a:t>
            </a:r>
            <a:r>
              <a:rPr lang="zh-TW" altLang="en-US"/>
              <a:t>：</a:t>
            </a:r>
            <a:r>
              <a:rPr lang="en-US" altLang="zh-TW"/>
              <a:t>SI</a:t>
            </a:r>
            <a:r>
              <a:rPr lang="zh-TW" altLang="en-US"/>
              <a:t>単位系</a:t>
            </a:r>
            <a:endParaRPr lang="en-US" altLang="ja-JP"/>
          </a:p>
        </p:txBody>
      </p:sp>
      <p:sp>
        <p:nvSpPr>
          <p:cNvPr id="6" name="スライド番号プレースホルダー 5">
            <a:extLst>
              <a:ext uri="{FF2B5EF4-FFF2-40B4-BE49-F238E27FC236}">
                <a16:creationId xmlns:a16="http://schemas.microsoft.com/office/drawing/2014/main" id="{A415043A-38C5-44C8-87FC-E8972ACDD0A2}"/>
              </a:ext>
            </a:extLst>
          </p:cNvPr>
          <p:cNvSpPr>
            <a:spLocks noGrp="1"/>
          </p:cNvSpPr>
          <p:nvPr>
            <p:ph type="sldNum" sz="quarter" idx="12"/>
          </p:nvPr>
        </p:nvSpPr>
        <p:spPr/>
        <p:txBody>
          <a:bodyPr/>
          <a:lstStyle/>
          <a:p>
            <a:pPr>
              <a:defRPr/>
            </a:pPr>
            <a:fld id="{D3E92EC8-8662-4B37-82DF-66149CA97745}" type="slidenum">
              <a:rPr lang="en-US" altLang="ja-JP" smtClean="0"/>
              <a:pPr>
                <a:defRPr/>
              </a:pPr>
              <a:t>7</a:t>
            </a:fld>
            <a:endParaRPr lang="en-US" altLang="ja-JP"/>
          </a:p>
        </p:txBody>
      </p:sp>
      <p:sp>
        <p:nvSpPr>
          <p:cNvPr id="2" name="コンテンツ プレースホルダー 1">
            <a:extLst>
              <a:ext uri="{FF2B5EF4-FFF2-40B4-BE49-F238E27FC236}">
                <a16:creationId xmlns:a16="http://schemas.microsoft.com/office/drawing/2014/main" id="{1ECDBCEC-B290-4B45-9E3A-BBF6DDC7E64E}"/>
              </a:ext>
            </a:extLst>
          </p:cNvPr>
          <p:cNvSpPr>
            <a:spLocks noGrp="1"/>
          </p:cNvSpPr>
          <p:nvPr>
            <p:ph idx="1"/>
          </p:nvPr>
        </p:nvSpPr>
        <p:spPr/>
        <p:txBody>
          <a:bodyPr/>
          <a:lstStyle/>
          <a:p>
            <a:r>
              <a:rPr kumimoji="1" lang="ja-JP" altLang="en-US" dirty="0"/>
              <a:t>他の基本単位</a:t>
            </a:r>
            <a:endParaRPr kumimoji="1" lang="en-US" altLang="ja-JP" dirty="0"/>
          </a:p>
          <a:p>
            <a:pPr lvl="1"/>
            <a:r>
              <a:rPr kumimoji="1" lang="ja-JP" altLang="en-US" dirty="0"/>
              <a:t>電流，熱力学温度（セルシウス温度），物質量，光度</a:t>
            </a:r>
            <a:endParaRPr kumimoji="1" lang="en-US" altLang="ja-JP" dirty="0"/>
          </a:p>
          <a:p>
            <a:pPr lvl="1"/>
            <a:r>
              <a:rPr lang="ja-JP" altLang="en-US" dirty="0"/>
              <a:t>それぞれ，物理定数によって定義されている（</a:t>
            </a:r>
            <a:r>
              <a:rPr lang="en-US" altLang="ja-JP" dirty="0"/>
              <a:t>2019</a:t>
            </a:r>
            <a:r>
              <a:rPr lang="ja-JP" altLang="en-US" dirty="0"/>
              <a:t>年）</a:t>
            </a:r>
            <a:endParaRPr kumimoji="1" lang="en-US" altLang="ja-JP" dirty="0"/>
          </a:p>
        </p:txBody>
      </p:sp>
      <p:graphicFrame>
        <p:nvGraphicFramePr>
          <p:cNvPr id="7" name="表 6">
            <a:extLst>
              <a:ext uri="{FF2B5EF4-FFF2-40B4-BE49-F238E27FC236}">
                <a16:creationId xmlns:a16="http://schemas.microsoft.com/office/drawing/2014/main" id="{0F54D3E2-E0EE-47EE-BFA7-989CBA184D1E}"/>
              </a:ext>
            </a:extLst>
          </p:cNvPr>
          <p:cNvGraphicFramePr>
            <a:graphicFrameLocks noGrp="1"/>
          </p:cNvGraphicFramePr>
          <p:nvPr>
            <p:extLst>
              <p:ext uri="{D42A27DB-BD31-4B8C-83A1-F6EECF244321}">
                <p14:modId xmlns:p14="http://schemas.microsoft.com/office/powerpoint/2010/main" val="2488002086"/>
              </p:ext>
            </p:extLst>
          </p:nvPr>
        </p:nvGraphicFramePr>
        <p:xfrm>
          <a:off x="91083" y="2856717"/>
          <a:ext cx="8961834" cy="3201636"/>
        </p:xfrm>
        <a:graphic>
          <a:graphicData uri="http://schemas.openxmlformats.org/drawingml/2006/table">
            <a:tbl>
              <a:tblPr/>
              <a:tblGrid>
                <a:gridCol w="1775872">
                  <a:extLst>
                    <a:ext uri="{9D8B030D-6E8A-4147-A177-3AD203B41FA5}">
                      <a16:colId xmlns:a16="http://schemas.microsoft.com/office/drawing/2014/main" val="2453639576"/>
                    </a:ext>
                  </a:extLst>
                </a:gridCol>
                <a:gridCol w="1090072">
                  <a:extLst>
                    <a:ext uri="{9D8B030D-6E8A-4147-A177-3AD203B41FA5}">
                      <a16:colId xmlns:a16="http://schemas.microsoft.com/office/drawing/2014/main" val="2384704652"/>
                    </a:ext>
                  </a:extLst>
                </a:gridCol>
                <a:gridCol w="474122">
                  <a:extLst>
                    <a:ext uri="{9D8B030D-6E8A-4147-A177-3AD203B41FA5}">
                      <a16:colId xmlns:a16="http://schemas.microsoft.com/office/drawing/2014/main" val="507347231"/>
                    </a:ext>
                  </a:extLst>
                </a:gridCol>
                <a:gridCol w="5621768">
                  <a:extLst>
                    <a:ext uri="{9D8B030D-6E8A-4147-A177-3AD203B41FA5}">
                      <a16:colId xmlns:a16="http://schemas.microsoft.com/office/drawing/2014/main" val="4291879351"/>
                    </a:ext>
                  </a:extLst>
                </a:gridCol>
              </a:tblGrid>
              <a:tr h="122743">
                <a:tc>
                  <a:txBody>
                    <a:bodyPr/>
                    <a:lstStyle/>
                    <a:p>
                      <a:pPr algn="ctr"/>
                      <a:r>
                        <a:rPr lang="ja-JP" altLang="en-US" sz="1800" dirty="0">
                          <a:solidFill>
                            <a:schemeClr val="tx1"/>
                          </a:solidFill>
                          <a:effectLst/>
                          <a:latin typeface="+mj-ea"/>
                          <a:ea typeface="+mj-ea"/>
                        </a:rPr>
                        <a:t>物理量</a:t>
                      </a:r>
                    </a:p>
                  </a:txBody>
                  <a:tcPr marL="30686" marR="30686" marT="15343" marB="1534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chemeClr val="accent3">
                        <a:lumMod val="20000"/>
                        <a:lumOff val="80000"/>
                      </a:schemeClr>
                    </a:solidFill>
                  </a:tcPr>
                </a:tc>
                <a:tc gridSpan="2">
                  <a:txBody>
                    <a:bodyPr/>
                    <a:lstStyle/>
                    <a:p>
                      <a:pPr algn="ctr"/>
                      <a:r>
                        <a:rPr lang="ja-JP" altLang="en-US" sz="1800" dirty="0">
                          <a:solidFill>
                            <a:schemeClr val="tx1"/>
                          </a:solidFill>
                          <a:effectLst/>
                          <a:latin typeface="+mj-ea"/>
                          <a:ea typeface="+mj-ea"/>
                        </a:rPr>
                        <a:t>単位</a:t>
                      </a:r>
                    </a:p>
                  </a:txBody>
                  <a:tcPr marL="30686" marR="30686" marT="15343" marB="1534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chemeClr val="accent3">
                        <a:lumMod val="20000"/>
                        <a:lumOff val="80000"/>
                      </a:schemeClr>
                    </a:solidFill>
                  </a:tcPr>
                </a:tc>
                <a:tc hMerge="1">
                  <a:txBody>
                    <a:bodyPr/>
                    <a:lstStyle/>
                    <a:p>
                      <a:endParaRPr kumimoji="1" lang="ja-JP" altLang="en-US"/>
                    </a:p>
                  </a:txBody>
                  <a:tcPr/>
                </a:tc>
                <a:tc>
                  <a:txBody>
                    <a:bodyPr/>
                    <a:lstStyle/>
                    <a:p>
                      <a:pPr algn="ctr"/>
                      <a:r>
                        <a:rPr lang="ja-JP" altLang="en-US" sz="1800" dirty="0">
                          <a:solidFill>
                            <a:schemeClr val="tx1"/>
                          </a:solidFill>
                          <a:effectLst/>
                          <a:latin typeface="+mj-ea"/>
                          <a:ea typeface="+mj-ea"/>
                        </a:rPr>
                        <a:t>定義</a:t>
                      </a:r>
                    </a:p>
                  </a:txBody>
                  <a:tcPr marL="30686" marR="30686" marT="15343" marB="1534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728881240"/>
                  </a:ext>
                </a:extLst>
              </a:tr>
              <a:tr h="401609">
                <a:tc>
                  <a:txBody>
                    <a:bodyPr/>
                    <a:lstStyle/>
                    <a:p>
                      <a:r>
                        <a:rPr lang="ja-JP" altLang="en-US" sz="1800" u="none" strike="noStrike" dirty="0">
                          <a:solidFill>
                            <a:schemeClr val="tx1"/>
                          </a:solidFill>
                          <a:effectLst/>
                          <a:latin typeface="+mj-ea"/>
                          <a:ea typeface="+mj-ea"/>
                        </a:rPr>
                        <a:t>電流</a:t>
                      </a:r>
                      <a:endParaRPr lang="ja-JP" altLang="en-US" sz="1800" dirty="0">
                        <a:solidFill>
                          <a:schemeClr val="tx1"/>
                        </a:solidFill>
                        <a:effectLst/>
                        <a:latin typeface="+mj-ea"/>
                        <a:ea typeface="+mj-ea"/>
                      </a:endParaRPr>
                    </a:p>
                  </a:txBody>
                  <a:tcPr marL="30686" marR="30686" marT="15343" marB="1534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ja-JP" altLang="en-US" sz="1800" u="none" strike="noStrike" dirty="0">
                          <a:solidFill>
                            <a:schemeClr val="tx1"/>
                          </a:solidFill>
                          <a:effectLst/>
                          <a:latin typeface="+mj-ea"/>
                          <a:ea typeface="+mj-ea"/>
                        </a:rPr>
                        <a:t>アンペア</a:t>
                      </a:r>
                      <a:endParaRPr lang="ja-JP" altLang="en-US" sz="1800" dirty="0">
                        <a:solidFill>
                          <a:schemeClr val="tx1"/>
                        </a:solidFill>
                        <a:effectLst/>
                        <a:latin typeface="+mj-ea"/>
                        <a:ea typeface="+mj-ea"/>
                      </a:endParaRPr>
                    </a:p>
                  </a:txBody>
                  <a:tcPr marL="30686" marR="30686" marT="15343" marB="1534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en-US" sz="1800">
                          <a:solidFill>
                            <a:schemeClr val="tx1"/>
                          </a:solidFill>
                          <a:effectLst/>
                        </a:rPr>
                        <a:t>A</a:t>
                      </a:r>
                    </a:p>
                  </a:txBody>
                  <a:tcPr marL="30686" marR="30686" marT="15343" marB="1534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ja-JP" altLang="en-US" sz="1800" u="none" strike="noStrike" dirty="0">
                          <a:solidFill>
                            <a:schemeClr val="tx1"/>
                          </a:solidFill>
                          <a:effectLst/>
                          <a:latin typeface="+mj-lt"/>
                          <a:ea typeface="+mj-ea"/>
                        </a:rPr>
                        <a:t>電気素量</a:t>
                      </a:r>
                      <a:r>
                        <a:rPr lang="ja-JP" altLang="en-US" sz="1800" dirty="0">
                          <a:solidFill>
                            <a:schemeClr val="tx1"/>
                          </a:solidFill>
                          <a:effectLst/>
                          <a:latin typeface="+mj-lt"/>
                          <a:ea typeface="+mj-ea"/>
                        </a:rPr>
                        <a:t>を</a:t>
                      </a:r>
                      <a:r>
                        <a:rPr lang="en-US" altLang="ja-JP" sz="1800" dirty="0">
                          <a:solidFill>
                            <a:schemeClr val="tx1"/>
                          </a:solidFill>
                          <a:effectLst/>
                          <a:latin typeface="+mj-lt"/>
                          <a:ea typeface="+mj-ea"/>
                        </a:rPr>
                        <a:t>1.602176634</a:t>
                      </a:r>
                      <a:r>
                        <a:rPr lang="en-US" altLang="ja-JP" sz="1800" dirty="0">
                          <a:solidFill>
                            <a:schemeClr val="tx1"/>
                          </a:solidFill>
                          <a:effectLst/>
                          <a:latin typeface="Cambria Math" panose="02040503050406030204" pitchFamily="18" charset="0"/>
                          <a:ea typeface="Cambria Math" panose="02040503050406030204" pitchFamily="18" charset="0"/>
                        </a:rPr>
                        <a:t>×</a:t>
                      </a:r>
                      <a:r>
                        <a:rPr lang="en-US" altLang="ja-JP" sz="1800" dirty="0">
                          <a:solidFill>
                            <a:schemeClr val="tx1"/>
                          </a:solidFill>
                          <a:effectLst/>
                          <a:latin typeface="+mj-lt"/>
                          <a:ea typeface="+mj-ea"/>
                        </a:rPr>
                        <a:t>10</a:t>
                      </a:r>
                      <a:r>
                        <a:rPr lang="ja-JP" altLang="en-US" sz="1800" baseline="30000" dirty="0">
                          <a:solidFill>
                            <a:schemeClr val="tx1"/>
                          </a:solidFill>
                          <a:effectLst/>
                          <a:latin typeface="+mj-lt"/>
                          <a:ea typeface="+mj-ea"/>
                        </a:rPr>
                        <a:t>−</a:t>
                      </a:r>
                      <a:r>
                        <a:rPr lang="en-US" altLang="ja-JP" sz="1800" baseline="30000" dirty="0">
                          <a:solidFill>
                            <a:schemeClr val="tx1"/>
                          </a:solidFill>
                          <a:effectLst/>
                          <a:latin typeface="+mj-lt"/>
                          <a:ea typeface="+mj-ea"/>
                        </a:rPr>
                        <a:t>19</a:t>
                      </a:r>
                      <a:r>
                        <a:rPr lang="ja-JP" altLang="en-US" sz="1800" dirty="0">
                          <a:solidFill>
                            <a:schemeClr val="tx1"/>
                          </a:solidFill>
                          <a:effectLst/>
                          <a:latin typeface="+mj-lt"/>
                          <a:ea typeface="+mj-ea"/>
                        </a:rPr>
                        <a:t> </a:t>
                      </a:r>
                      <a:r>
                        <a:rPr lang="ja-JP" altLang="en-US" sz="1800" u="none" strike="noStrike" dirty="0">
                          <a:solidFill>
                            <a:schemeClr val="tx1"/>
                          </a:solidFill>
                          <a:effectLst/>
                          <a:latin typeface="+mj-lt"/>
                          <a:ea typeface="+mj-ea"/>
                        </a:rPr>
                        <a:t>クーロン</a:t>
                      </a:r>
                      <a:r>
                        <a:rPr lang="ja-JP" altLang="en-US" sz="1800" dirty="0">
                          <a:solidFill>
                            <a:schemeClr val="tx1"/>
                          </a:solidFill>
                          <a:effectLst/>
                          <a:latin typeface="+mj-lt"/>
                          <a:ea typeface="+mj-ea"/>
                        </a:rPr>
                        <a:t>とすることによって定まる電流</a:t>
                      </a:r>
                    </a:p>
                  </a:txBody>
                  <a:tcPr marL="30686" marR="30686" marT="15343" marB="1534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560938649"/>
                  </a:ext>
                </a:extLst>
              </a:tr>
              <a:tr h="547487">
                <a:tc>
                  <a:txBody>
                    <a:bodyPr/>
                    <a:lstStyle/>
                    <a:p>
                      <a:r>
                        <a:rPr lang="ja-JP" altLang="en-US" sz="1800" u="none" strike="noStrike" dirty="0">
                          <a:solidFill>
                            <a:schemeClr val="tx1"/>
                          </a:solidFill>
                          <a:effectLst/>
                          <a:latin typeface="+mj-ea"/>
                          <a:ea typeface="+mj-ea"/>
                        </a:rPr>
                        <a:t>熱力学温度</a:t>
                      </a:r>
                      <a:endParaRPr lang="ja-JP" altLang="en-US" sz="1800" dirty="0">
                        <a:solidFill>
                          <a:schemeClr val="tx1"/>
                        </a:solidFill>
                        <a:effectLst/>
                        <a:latin typeface="+mj-ea"/>
                        <a:ea typeface="+mj-ea"/>
                      </a:endParaRPr>
                    </a:p>
                  </a:txBody>
                  <a:tcPr marL="30686" marR="30686" marT="15343" marB="1534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ja-JP" altLang="en-US" sz="1800" u="none" strike="noStrike" dirty="0">
                          <a:solidFill>
                            <a:schemeClr val="tx1"/>
                          </a:solidFill>
                          <a:effectLst/>
                          <a:latin typeface="+mj-ea"/>
                          <a:ea typeface="+mj-ea"/>
                        </a:rPr>
                        <a:t>ケルビン</a:t>
                      </a:r>
                      <a:endParaRPr lang="ja-JP" altLang="en-US" sz="1800" dirty="0">
                        <a:solidFill>
                          <a:schemeClr val="tx1"/>
                        </a:solidFill>
                        <a:effectLst/>
                        <a:latin typeface="+mj-ea"/>
                        <a:ea typeface="+mj-ea"/>
                      </a:endParaRPr>
                    </a:p>
                  </a:txBody>
                  <a:tcPr marL="30686" marR="30686" marT="15343" marB="1534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en-US" sz="1800" dirty="0">
                          <a:solidFill>
                            <a:schemeClr val="tx1"/>
                          </a:solidFill>
                          <a:effectLst/>
                        </a:rPr>
                        <a:t>K</a:t>
                      </a:r>
                    </a:p>
                  </a:txBody>
                  <a:tcPr marL="30686" marR="30686" marT="15343" marB="1534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ja-JP" altLang="en-US" sz="1800" u="none" strike="noStrike" dirty="0">
                          <a:solidFill>
                            <a:schemeClr val="tx1"/>
                          </a:solidFill>
                          <a:effectLst/>
                          <a:latin typeface="+mj-lt"/>
                          <a:ea typeface="+mj-ea"/>
                        </a:rPr>
                        <a:t>ボルツマン定数</a:t>
                      </a:r>
                      <a:r>
                        <a:rPr lang="ja-JP" altLang="en-US" sz="1800" dirty="0">
                          <a:solidFill>
                            <a:schemeClr val="tx1"/>
                          </a:solidFill>
                          <a:effectLst/>
                          <a:latin typeface="+mj-lt"/>
                          <a:ea typeface="+mj-ea"/>
                        </a:rPr>
                        <a:t>を</a:t>
                      </a:r>
                      <a:r>
                        <a:rPr lang="en-US" altLang="ja-JP" sz="1800" dirty="0">
                          <a:solidFill>
                            <a:schemeClr val="tx1"/>
                          </a:solidFill>
                          <a:effectLst/>
                          <a:latin typeface="+mj-lt"/>
                          <a:ea typeface="+mj-ea"/>
                        </a:rPr>
                        <a:t>1.380649</a:t>
                      </a:r>
                      <a:r>
                        <a:rPr lang="en-US" altLang="ja-JP" sz="1800" dirty="0">
                          <a:solidFill>
                            <a:schemeClr val="tx1"/>
                          </a:solidFill>
                          <a:effectLst/>
                          <a:latin typeface="Cambria Math" panose="02040503050406030204" pitchFamily="18" charset="0"/>
                          <a:ea typeface="Cambria Math" panose="02040503050406030204" pitchFamily="18" charset="0"/>
                        </a:rPr>
                        <a:t>×</a:t>
                      </a:r>
                      <a:r>
                        <a:rPr lang="en-US" altLang="ja-JP" sz="1800" dirty="0">
                          <a:solidFill>
                            <a:schemeClr val="tx1"/>
                          </a:solidFill>
                          <a:effectLst/>
                          <a:latin typeface="+mj-lt"/>
                          <a:ea typeface="+mj-ea"/>
                        </a:rPr>
                        <a:t>10</a:t>
                      </a:r>
                      <a:r>
                        <a:rPr lang="ja-JP" altLang="en-US" sz="1800" baseline="30000" dirty="0">
                          <a:solidFill>
                            <a:schemeClr val="tx1"/>
                          </a:solidFill>
                          <a:effectLst/>
                          <a:latin typeface="+mj-lt"/>
                          <a:ea typeface="+mj-ea"/>
                        </a:rPr>
                        <a:t>−</a:t>
                      </a:r>
                      <a:r>
                        <a:rPr lang="en-US" altLang="ja-JP" sz="1800" baseline="30000" dirty="0">
                          <a:solidFill>
                            <a:schemeClr val="tx1"/>
                          </a:solidFill>
                          <a:effectLst/>
                          <a:latin typeface="+mj-lt"/>
                          <a:ea typeface="+mj-ea"/>
                        </a:rPr>
                        <a:t>23</a:t>
                      </a:r>
                      <a:r>
                        <a:rPr lang="ja-JP" altLang="en-US" sz="1800" dirty="0">
                          <a:solidFill>
                            <a:schemeClr val="tx1"/>
                          </a:solidFill>
                          <a:effectLst/>
                          <a:latin typeface="+mj-lt"/>
                          <a:ea typeface="+mj-ea"/>
                        </a:rPr>
                        <a:t> </a:t>
                      </a:r>
                      <a:r>
                        <a:rPr lang="ja-JP" altLang="en-US" sz="1800" u="none" strike="noStrike" dirty="0">
                          <a:solidFill>
                            <a:schemeClr val="tx1"/>
                          </a:solidFill>
                          <a:effectLst/>
                          <a:latin typeface="+mj-lt"/>
                          <a:ea typeface="+mj-ea"/>
                        </a:rPr>
                        <a:t>ジュール</a:t>
                      </a:r>
                      <a:r>
                        <a:rPr lang="ja-JP" altLang="en-US" sz="1800" dirty="0">
                          <a:solidFill>
                            <a:schemeClr val="tx1"/>
                          </a:solidFill>
                          <a:effectLst/>
                          <a:latin typeface="+mj-lt"/>
                          <a:ea typeface="+mj-ea"/>
                        </a:rPr>
                        <a:t>毎</a:t>
                      </a:r>
                      <a:r>
                        <a:rPr lang="ja-JP" altLang="en-US" sz="1800" u="none" strike="noStrike" dirty="0">
                          <a:solidFill>
                            <a:schemeClr val="tx1"/>
                          </a:solidFill>
                          <a:effectLst/>
                          <a:latin typeface="+mj-lt"/>
                          <a:ea typeface="+mj-ea"/>
                        </a:rPr>
                        <a:t>ケルビン</a:t>
                      </a:r>
                      <a:r>
                        <a:rPr lang="ja-JP" altLang="en-US" sz="1800" dirty="0">
                          <a:solidFill>
                            <a:schemeClr val="tx1"/>
                          </a:solidFill>
                          <a:effectLst/>
                          <a:latin typeface="+mj-lt"/>
                          <a:ea typeface="+mj-ea"/>
                        </a:rPr>
                        <a:t>とすることによって定まる温度</a:t>
                      </a:r>
                    </a:p>
                  </a:txBody>
                  <a:tcPr marL="30686" marR="30686" marT="15343" marB="1534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4056988319"/>
                  </a:ext>
                </a:extLst>
              </a:tr>
              <a:tr h="324777">
                <a:tc>
                  <a:txBody>
                    <a:bodyPr/>
                    <a:lstStyle/>
                    <a:p>
                      <a:r>
                        <a:rPr lang="ja-JP" altLang="en-US" sz="1800" dirty="0">
                          <a:solidFill>
                            <a:schemeClr val="tx1"/>
                          </a:solidFill>
                          <a:effectLst/>
                          <a:latin typeface="+mj-ea"/>
                          <a:ea typeface="+mj-ea"/>
                        </a:rPr>
                        <a:t>セルシウス温度</a:t>
                      </a:r>
                    </a:p>
                  </a:txBody>
                  <a:tcPr marL="30686" marR="30686" marT="15343" marB="1534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ja-JP" altLang="en-US" sz="1800" dirty="0">
                          <a:solidFill>
                            <a:schemeClr val="tx1"/>
                          </a:solidFill>
                          <a:effectLst/>
                          <a:latin typeface="+mj-ea"/>
                          <a:ea typeface="+mj-ea"/>
                        </a:rPr>
                        <a:t>度</a:t>
                      </a:r>
                    </a:p>
                  </a:txBody>
                  <a:tcPr marL="30686" marR="30686" marT="15343" marB="1534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en-US" sz="1800" dirty="0">
                          <a:solidFill>
                            <a:schemeClr val="tx1"/>
                          </a:solidFill>
                          <a:effectLst/>
                        </a:rPr>
                        <a:t>ºC</a:t>
                      </a:r>
                    </a:p>
                  </a:txBody>
                  <a:tcPr marL="30686" marR="30686" marT="15343" marB="1534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ja-JP" altLang="en-US" sz="1800" dirty="0">
                          <a:solidFill>
                            <a:schemeClr val="tx1"/>
                          </a:solidFill>
                          <a:effectLst/>
                          <a:latin typeface="+mj-lt"/>
                          <a:ea typeface="+mj-ea"/>
                        </a:rPr>
                        <a:t>ケルビンで表した熱力学温度の値から</a:t>
                      </a:r>
                      <a:r>
                        <a:rPr lang="en-US" altLang="ja-JP" sz="1800" dirty="0">
                          <a:solidFill>
                            <a:schemeClr val="tx1"/>
                          </a:solidFill>
                          <a:effectLst/>
                          <a:latin typeface="+mj-lt"/>
                          <a:ea typeface="+mj-ea"/>
                        </a:rPr>
                        <a:t>273.15</a:t>
                      </a:r>
                      <a:r>
                        <a:rPr lang="ja-JP" altLang="en-US" sz="1800" dirty="0">
                          <a:solidFill>
                            <a:schemeClr val="tx1"/>
                          </a:solidFill>
                          <a:effectLst/>
                          <a:latin typeface="+mj-lt"/>
                          <a:ea typeface="+mj-ea"/>
                        </a:rPr>
                        <a:t>を減じたもの</a:t>
                      </a:r>
                    </a:p>
                  </a:txBody>
                  <a:tcPr marL="30686" marR="30686" marT="15343" marB="1534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990994183"/>
                  </a:ext>
                </a:extLst>
              </a:tr>
              <a:tr h="0">
                <a:tc>
                  <a:txBody>
                    <a:bodyPr/>
                    <a:lstStyle/>
                    <a:p>
                      <a:r>
                        <a:rPr lang="ja-JP" altLang="en-US" sz="1800" u="none" strike="noStrike" dirty="0">
                          <a:solidFill>
                            <a:schemeClr val="tx1"/>
                          </a:solidFill>
                          <a:effectLst/>
                          <a:latin typeface="+mj-ea"/>
                          <a:ea typeface="+mj-ea"/>
                        </a:rPr>
                        <a:t>物質量</a:t>
                      </a:r>
                      <a:endParaRPr lang="ja-JP" altLang="en-US" sz="1800" dirty="0">
                        <a:solidFill>
                          <a:schemeClr val="tx1"/>
                        </a:solidFill>
                        <a:effectLst/>
                        <a:latin typeface="+mj-ea"/>
                        <a:ea typeface="+mj-ea"/>
                      </a:endParaRPr>
                    </a:p>
                  </a:txBody>
                  <a:tcPr marL="30686" marR="30686" marT="15343" marB="1534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ja-JP" altLang="en-US" sz="1800" u="none" strike="noStrike" dirty="0">
                          <a:solidFill>
                            <a:schemeClr val="tx1"/>
                          </a:solidFill>
                          <a:effectLst/>
                          <a:latin typeface="+mj-ea"/>
                          <a:ea typeface="+mj-ea"/>
                        </a:rPr>
                        <a:t>モル</a:t>
                      </a:r>
                      <a:endParaRPr lang="ja-JP" altLang="en-US" sz="1800" dirty="0">
                        <a:solidFill>
                          <a:schemeClr val="tx1"/>
                        </a:solidFill>
                        <a:effectLst/>
                        <a:latin typeface="+mj-ea"/>
                        <a:ea typeface="+mj-ea"/>
                      </a:endParaRPr>
                    </a:p>
                  </a:txBody>
                  <a:tcPr marL="30686" marR="30686" marT="15343" marB="1534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en-US" sz="1800">
                          <a:solidFill>
                            <a:schemeClr val="tx1"/>
                          </a:solidFill>
                          <a:effectLst/>
                        </a:rPr>
                        <a:t>mol</a:t>
                      </a:r>
                    </a:p>
                  </a:txBody>
                  <a:tcPr marL="30686" marR="30686" marT="15343" marB="1534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en-US" altLang="ja-JP" sz="1800" dirty="0">
                          <a:solidFill>
                            <a:schemeClr val="tx1"/>
                          </a:solidFill>
                          <a:effectLst/>
                          <a:latin typeface="+mj-lt"/>
                          <a:ea typeface="+mj-ea"/>
                        </a:rPr>
                        <a:t>6.02214076</a:t>
                      </a:r>
                      <a:r>
                        <a:rPr lang="en-US" altLang="ja-JP" sz="1800" dirty="0">
                          <a:solidFill>
                            <a:schemeClr val="tx1"/>
                          </a:solidFill>
                          <a:effectLst/>
                          <a:latin typeface="Cambria Math" panose="02040503050406030204" pitchFamily="18" charset="0"/>
                          <a:ea typeface="Cambria Math" panose="02040503050406030204" pitchFamily="18" charset="0"/>
                        </a:rPr>
                        <a:t>×</a:t>
                      </a:r>
                      <a:r>
                        <a:rPr lang="en-US" altLang="ja-JP" sz="1800" dirty="0">
                          <a:solidFill>
                            <a:schemeClr val="tx1"/>
                          </a:solidFill>
                          <a:effectLst/>
                          <a:latin typeface="+mj-lt"/>
                          <a:ea typeface="+mj-ea"/>
                        </a:rPr>
                        <a:t>10</a:t>
                      </a:r>
                      <a:r>
                        <a:rPr lang="en-US" altLang="ja-JP" sz="1800" baseline="30000" dirty="0">
                          <a:solidFill>
                            <a:schemeClr val="tx1"/>
                          </a:solidFill>
                          <a:effectLst/>
                          <a:latin typeface="+mj-lt"/>
                          <a:ea typeface="+mj-ea"/>
                        </a:rPr>
                        <a:t>23</a:t>
                      </a:r>
                      <a:r>
                        <a:rPr lang="ja-JP" altLang="en-US" sz="1800" u="none" strike="noStrike" dirty="0">
                          <a:solidFill>
                            <a:schemeClr val="tx1"/>
                          </a:solidFill>
                          <a:effectLst/>
                          <a:latin typeface="+mj-lt"/>
                          <a:ea typeface="+mj-ea"/>
                        </a:rPr>
                        <a:t>の数</a:t>
                      </a:r>
                      <a:r>
                        <a:rPr lang="ja-JP" altLang="en-US" sz="1800" dirty="0">
                          <a:solidFill>
                            <a:schemeClr val="tx1"/>
                          </a:solidFill>
                          <a:effectLst/>
                          <a:latin typeface="+mj-lt"/>
                          <a:ea typeface="+mj-ea"/>
                        </a:rPr>
                        <a:t>の要素粒子又は要素粒子の集合体で構成された系の物質量</a:t>
                      </a:r>
                    </a:p>
                  </a:txBody>
                  <a:tcPr marL="30686" marR="30686" marT="15343" marB="1534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88453661"/>
                  </a:ext>
                </a:extLst>
              </a:tr>
              <a:tr h="0">
                <a:tc>
                  <a:txBody>
                    <a:bodyPr/>
                    <a:lstStyle/>
                    <a:p>
                      <a:r>
                        <a:rPr lang="ja-JP" altLang="en-US" sz="1800" u="none" strike="noStrike" dirty="0">
                          <a:solidFill>
                            <a:schemeClr val="tx1"/>
                          </a:solidFill>
                          <a:effectLst/>
                          <a:latin typeface="+mj-ea"/>
                          <a:ea typeface="+mj-ea"/>
                        </a:rPr>
                        <a:t>光度</a:t>
                      </a:r>
                      <a:endParaRPr lang="ja-JP" altLang="en-US" sz="1800" dirty="0">
                        <a:solidFill>
                          <a:schemeClr val="tx1"/>
                        </a:solidFill>
                        <a:effectLst/>
                        <a:latin typeface="+mj-ea"/>
                        <a:ea typeface="+mj-ea"/>
                      </a:endParaRPr>
                    </a:p>
                  </a:txBody>
                  <a:tcPr marL="30686" marR="30686" marT="15343" marB="1534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ja-JP" altLang="en-US" sz="1800" u="none" strike="noStrike" dirty="0">
                          <a:solidFill>
                            <a:schemeClr val="tx1"/>
                          </a:solidFill>
                          <a:effectLst/>
                          <a:latin typeface="+mj-ea"/>
                          <a:ea typeface="+mj-ea"/>
                        </a:rPr>
                        <a:t>カンデラ</a:t>
                      </a:r>
                      <a:endParaRPr lang="ja-JP" altLang="en-US" sz="1800" dirty="0">
                        <a:solidFill>
                          <a:schemeClr val="tx1"/>
                        </a:solidFill>
                        <a:effectLst/>
                        <a:latin typeface="+mj-ea"/>
                        <a:ea typeface="+mj-ea"/>
                      </a:endParaRPr>
                    </a:p>
                  </a:txBody>
                  <a:tcPr marL="30686" marR="30686" marT="15343" marB="1534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pPr algn="ctr"/>
                      <a:r>
                        <a:rPr lang="en-US" sz="1800">
                          <a:solidFill>
                            <a:schemeClr val="tx1"/>
                          </a:solidFill>
                          <a:effectLst/>
                        </a:rPr>
                        <a:t>cd</a:t>
                      </a:r>
                    </a:p>
                  </a:txBody>
                  <a:tcPr marL="30686" marR="30686" marT="15343" marB="1534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tc>
                  <a:txBody>
                    <a:bodyPr/>
                    <a:lstStyle/>
                    <a:p>
                      <a:r>
                        <a:rPr lang="ja-JP" altLang="en-US" sz="1800" u="none" strike="noStrike" dirty="0">
                          <a:solidFill>
                            <a:schemeClr val="tx1"/>
                          </a:solidFill>
                          <a:effectLst/>
                          <a:latin typeface="+mj-lt"/>
                          <a:ea typeface="+mj-ea"/>
                        </a:rPr>
                        <a:t>放射強度</a:t>
                      </a:r>
                      <a:r>
                        <a:rPr kumimoji="1" lang="en-US" altLang="ja-JP" sz="1800" kern="1200" dirty="0">
                          <a:solidFill>
                            <a:schemeClr val="tx1"/>
                          </a:solidFill>
                          <a:effectLst/>
                          <a:latin typeface="+mj-lt"/>
                          <a:ea typeface="+mj-ea"/>
                          <a:cs typeface="+mn-cs"/>
                        </a:rPr>
                        <a:t>1/683</a:t>
                      </a:r>
                      <a:r>
                        <a:rPr kumimoji="1" lang="ja-JP" altLang="en-US" sz="1800" u="none" strike="noStrike" kern="1200" dirty="0">
                          <a:solidFill>
                            <a:schemeClr val="tx1"/>
                          </a:solidFill>
                          <a:effectLst/>
                          <a:latin typeface="+mj-lt"/>
                          <a:ea typeface="+mj-ea"/>
                          <a:cs typeface="+mn-cs"/>
                        </a:rPr>
                        <a:t>ワット</a:t>
                      </a:r>
                      <a:r>
                        <a:rPr kumimoji="1" lang="ja-JP" altLang="en-US" sz="1800" kern="1200" dirty="0">
                          <a:solidFill>
                            <a:schemeClr val="tx1"/>
                          </a:solidFill>
                          <a:effectLst/>
                          <a:latin typeface="+mj-lt"/>
                          <a:ea typeface="+mj-ea"/>
                          <a:cs typeface="+mn-cs"/>
                        </a:rPr>
                        <a:t>毎</a:t>
                      </a:r>
                      <a:r>
                        <a:rPr kumimoji="1" lang="ja-JP" altLang="en-US" sz="1800" u="none" strike="noStrike" kern="1200" dirty="0">
                          <a:solidFill>
                            <a:schemeClr val="tx1"/>
                          </a:solidFill>
                          <a:effectLst/>
                          <a:latin typeface="+mj-lt"/>
                          <a:ea typeface="+mj-ea"/>
                          <a:cs typeface="+mn-cs"/>
                        </a:rPr>
                        <a:t>ステラジアンで</a:t>
                      </a:r>
                      <a:r>
                        <a:rPr lang="en-US" altLang="ja-JP" sz="1800" dirty="0">
                          <a:solidFill>
                            <a:schemeClr val="tx1"/>
                          </a:solidFill>
                          <a:effectLst/>
                          <a:latin typeface="+mj-lt"/>
                          <a:ea typeface="+mj-ea"/>
                        </a:rPr>
                        <a:t>540</a:t>
                      </a:r>
                      <a:r>
                        <a:rPr lang="ja-JP" altLang="en-US" sz="1800" dirty="0">
                          <a:solidFill>
                            <a:schemeClr val="tx1"/>
                          </a:solidFill>
                          <a:effectLst/>
                          <a:latin typeface="+mj-lt"/>
                          <a:ea typeface="+mj-ea"/>
                        </a:rPr>
                        <a:t>兆</a:t>
                      </a:r>
                      <a:r>
                        <a:rPr lang="ja-JP" altLang="en-US" sz="1800" u="none" strike="noStrike" dirty="0">
                          <a:solidFill>
                            <a:schemeClr val="tx1"/>
                          </a:solidFill>
                          <a:effectLst/>
                          <a:latin typeface="+mj-lt"/>
                          <a:ea typeface="+mj-ea"/>
                        </a:rPr>
                        <a:t>ヘルツ</a:t>
                      </a:r>
                      <a:r>
                        <a:rPr lang="ja-JP" altLang="en-US" sz="1800" dirty="0">
                          <a:solidFill>
                            <a:schemeClr val="tx1"/>
                          </a:solidFill>
                          <a:effectLst/>
                          <a:latin typeface="+mj-lt"/>
                          <a:ea typeface="+mj-ea"/>
                        </a:rPr>
                        <a:t>の単色光を放射する光源のその放射方向における光度</a:t>
                      </a:r>
                    </a:p>
                  </a:txBody>
                  <a:tcPr marL="30686" marR="30686" marT="15343" marB="15343" anchor="ctr">
                    <a:lnL w="6350" cap="flat" cmpd="sng" algn="ctr">
                      <a:solidFill>
                        <a:srgbClr val="A2A9B1"/>
                      </a:solidFill>
                      <a:prstDash val="solid"/>
                      <a:round/>
                      <a:headEnd type="none" w="med" len="med"/>
                      <a:tailEnd type="none" w="med" len="med"/>
                    </a:lnL>
                    <a:lnR w="6350" cap="flat" cmpd="sng" algn="ctr">
                      <a:solidFill>
                        <a:srgbClr val="A2A9B1"/>
                      </a:solidFill>
                      <a:prstDash val="solid"/>
                      <a:round/>
                      <a:headEnd type="none" w="med" len="med"/>
                      <a:tailEnd type="none" w="med" len="med"/>
                    </a:lnR>
                    <a:lnT w="6350" cap="flat" cmpd="sng" algn="ctr">
                      <a:solidFill>
                        <a:srgbClr val="A2A9B1"/>
                      </a:solidFill>
                      <a:prstDash val="solid"/>
                      <a:round/>
                      <a:headEnd type="none" w="med" len="med"/>
                      <a:tailEnd type="none" w="med" len="med"/>
                    </a:lnT>
                    <a:lnB w="635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735443777"/>
                  </a:ext>
                </a:extLst>
              </a:tr>
            </a:tbl>
          </a:graphicData>
        </a:graphic>
      </p:graphicFrame>
      <p:sp>
        <p:nvSpPr>
          <p:cNvPr id="9" name="テキスト ボックス 8">
            <a:extLst>
              <a:ext uri="{FF2B5EF4-FFF2-40B4-BE49-F238E27FC236}">
                <a16:creationId xmlns:a16="http://schemas.microsoft.com/office/drawing/2014/main" id="{1B3CE6F3-1E81-4520-9060-1BFDEFD2B506}"/>
              </a:ext>
            </a:extLst>
          </p:cNvPr>
          <p:cNvSpPr txBox="1"/>
          <p:nvPr/>
        </p:nvSpPr>
        <p:spPr>
          <a:xfrm>
            <a:off x="4422483" y="6134735"/>
            <a:ext cx="4599432" cy="246221"/>
          </a:xfrm>
          <a:prstGeom prst="rect">
            <a:avLst/>
          </a:prstGeom>
          <a:noFill/>
        </p:spPr>
        <p:txBody>
          <a:bodyPr wrap="square">
            <a:spAutoFit/>
          </a:bodyPr>
          <a:lstStyle/>
          <a:p>
            <a:pPr algn="l" fontAlgn="base"/>
            <a:r>
              <a:rPr lang="ja-JP" altLang="en-US" sz="1000" i="0" dirty="0">
                <a:solidFill>
                  <a:srgbClr val="323232"/>
                </a:solidFill>
                <a:effectLst/>
                <a:latin typeface="+mj-lt"/>
                <a:ea typeface="+mj-ea"/>
              </a:rPr>
              <a:t>計量単位令（平成四年政令第三百五十七号），施行日： 令和元年五月二十日</a:t>
            </a:r>
          </a:p>
        </p:txBody>
      </p:sp>
    </p:spTree>
    <p:extLst>
      <p:ext uri="{BB962C8B-B14F-4D97-AF65-F5344CB8AC3E}">
        <p14:creationId xmlns:p14="http://schemas.microsoft.com/office/powerpoint/2010/main" val="2437947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3"/>
          <p:cNvSpPr>
            <a:spLocks noGrp="1" noChangeArrowheads="1"/>
          </p:cNvSpPr>
          <p:nvPr>
            <p:ph idx="1"/>
          </p:nvPr>
        </p:nvSpPr>
        <p:spPr/>
        <p:txBody>
          <a:bodyPr/>
          <a:lstStyle/>
          <a:p>
            <a:pPr eaLnBrk="1" hangingPunct="1"/>
            <a:r>
              <a:rPr lang="ja-JP" altLang="en-US" dirty="0"/>
              <a:t>法律・制度の目的 </a:t>
            </a:r>
          </a:p>
          <a:p>
            <a:pPr lvl="1" eaLnBrk="1" hangingPunct="1"/>
            <a:r>
              <a:rPr lang="ja-JP" altLang="en-US" dirty="0"/>
              <a:t>計量の基準を定め、適正な計量の実施を確保し、もって経済の発展及び文化の向上に寄与する。 </a:t>
            </a:r>
          </a:p>
          <a:p>
            <a:pPr eaLnBrk="1" hangingPunct="1"/>
            <a:r>
              <a:rPr lang="ja-JP" altLang="en-US" dirty="0"/>
              <a:t>日本古来の尺貫法からメートル法への統一</a:t>
            </a:r>
          </a:p>
          <a:p>
            <a:pPr lvl="1" eaLnBrk="1" hangingPunct="1"/>
            <a:r>
              <a:rPr lang="ja-JP" altLang="en-US" dirty="0"/>
              <a:t>大正</a:t>
            </a:r>
            <a:r>
              <a:rPr lang="en-US" altLang="ja-JP" dirty="0"/>
              <a:t>10</a:t>
            </a:r>
            <a:r>
              <a:rPr lang="ja-JP" altLang="en-US" dirty="0"/>
              <a:t>年（</a:t>
            </a:r>
            <a:r>
              <a:rPr lang="en-US" altLang="ja-JP" dirty="0"/>
              <a:t>1921</a:t>
            </a:r>
            <a:r>
              <a:rPr lang="ja-JP" altLang="en-US" dirty="0"/>
              <a:t>年）：メートル法への統一を度量衡法に規定</a:t>
            </a:r>
          </a:p>
          <a:p>
            <a:pPr lvl="1" eaLnBrk="1" hangingPunct="1"/>
            <a:r>
              <a:rPr lang="ja-JP" altLang="en-US" dirty="0"/>
              <a:t>昭和</a:t>
            </a:r>
            <a:r>
              <a:rPr lang="en-US" altLang="ja-JP" dirty="0"/>
              <a:t>34</a:t>
            </a:r>
            <a:r>
              <a:rPr lang="ja-JP" altLang="en-US" dirty="0"/>
              <a:t>年（</a:t>
            </a:r>
            <a:r>
              <a:rPr lang="en-US" altLang="ja-JP" dirty="0"/>
              <a:t>1951</a:t>
            </a:r>
            <a:r>
              <a:rPr lang="ja-JP" altLang="en-US" dirty="0"/>
              <a:t>年）： 一般の商取引をメートル法に統一</a:t>
            </a:r>
          </a:p>
          <a:p>
            <a:pPr lvl="1" eaLnBrk="1" hangingPunct="1"/>
            <a:r>
              <a:rPr lang="ja-JP" altLang="en-US" dirty="0"/>
              <a:t>平成</a:t>
            </a:r>
            <a:r>
              <a:rPr lang="en-US" altLang="ja-JP" dirty="0"/>
              <a:t>4</a:t>
            </a:r>
            <a:r>
              <a:rPr lang="ja-JP" altLang="en-US" dirty="0"/>
              <a:t>年（</a:t>
            </a:r>
            <a:r>
              <a:rPr lang="en-US" altLang="ja-JP" dirty="0"/>
              <a:t>1992</a:t>
            </a:r>
            <a:r>
              <a:rPr lang="ja-JP" altLang="en-US" dirty="0"/>
              <a:t>年）：計量法改正</a:t>
            </a:r>
            <a:r>
              <a:rPr lang="en-US" altLang="ja-JP" dirty="0"/>
              <a:t>SI</a:t>
            </a:r>
            <a:r>
              <a:rPr lang="ja-JP" altLang="en-US" dirty="0"/>
              <a:t>への統一</a:t>
            </a:r>
          </a:p>
          <a:p>
            <a:pPr eaLnBrk="1" hangingPunct="1"/>
            <a:r>
              <a:rPr lang="ja-JP" altLang="en-US" dirty="0"/>
              <a:t>取引又は証明における規制</a:t>
            </a:r>
          </a:p>
          <a:p>
            <a:pPr lvl="1" eaLnBrk="1" hangingPunct="1"/>
            <a:r>
              <a:rPr lang="ja-JP" altLang="en-US" dirty="0"/>
              <a:t>計量法では法定計量単位以外の計量単位（非法定計量単位）は，物象の状態の量について，</a:t>
            </a:r>
            <a:r>
              <a:rPr lang="ja-JP" altLang="en-US" dirty="0">
                <a:solidFill>
                  <a:srgbClr val="FF0000"/>
                </a:solidFill>
              </a:rPr>
              <a:t>取引又は証明に用いてはならない</a:t>
            </a:r>
            <a:endParaRPr lang="en-US" altLang="ja-JP" dirty="0">
              <a:solidFill>
                <a:srgbClr val="FF0000"/>
              </a:solidFill>
            </a:endParaRPr>
          </a:p>
          <a:p>
            <a:pPr lvl="1" eaLnBrk="1" hangingPunct="1"/>
            <a:r>
              <a:rPr lang="en-US" altLang="ja-JP" dirty="0"/>
              <a:t>72</a:t>
            </a:r>
            <a:r>
              <a:rPr lang="ja-JP" altLang="en-US" dirty="0"/>
              <a:t>の物象の状態の量について，取引又は証明において非法定計量単位の使用を禁止している</a:t>
            </a:r>
          </a:p>
          <a:p>
            <a:pPr lvl="2"/>
            <a:r>
              <a:rPr lang="ja-JP" altLang="en-US" dirty="0"/>
              <a:t>取引：有償であると無償であるとを問わず，物又は役務の給付を目的とする業務上の行為</a:t>
            </a:r>
            <a:endParaRPr lang="en-US" altLang="ja-JP" dirty="0"/>
          </a:p>
          <a:p>
            <a:pPr lvl="2"/>
            <a:r>
              <a:rPr lang="ja-JP" altLang="en-US" dirty="0"/>
              <a:t>証明：公に又は業務上他人に一定の事実が真実である旨を表明すること</a:t>
            </a:r>
          </a:p>
        </p:txBody>
      </p:sp>
      <p:sp>
        <p:nvSpPr>
          <p:cNvPr id="787458" name="Rectangle 2"/>
          <p:cNvSpPr>
            <a:spLocks noGrp="1" noChangeArrowheads="1"/>
          </p:cNvSpPr>
          <p:nvPr>
            <p:ph type="title"/>
          </p:nvPr>
        </p:nvSpPr>
        <p:spPr/>
        <p:txBody>
          <a:bodyPr/>
          <a:lstStyle/>
          <a:p>
            <a:pPr eaLnBrk="1" hangingPunct="1">
              <a:defRPr/>
            </a:pPr>
            <a:r>
              <a:rPr lang="ja-JP" altLang="en-US"/>
              <a:t>計量法</a:t>
            </a:r>
          </a:p>
        </p:txBody>
      </p:sp>
      <p:sp>
        <p:nvSpPr>
          <p:cNvPr id="4" name="日付プレースホルダ 3"/>
          <p:cNvSpPr>
            <a:spLocks noGrp="1"/>
          </p:cNvSpPr>
          <p:nvPr>
            <p:ph type="dt" sz="half" idx="10"/>
          </p:nvPr>
        </p:nvSpPr>
        <p:spPr>
          <a:xfrm>
            <a:off x="789691" y="6453188"/>
            <a:ext cx="1981200" cy="268287"/>
          </a:xfrm>
        </p:spPr>
        <p:txBody>
          <a:bodyPr/>
          <a:lstStyle/>
          <a:p>
            <a:pPr>
              <a:defRPr/>
            </a:pPr>
            <a:r>
              <a:rPr lang="en-US" altLang="ja-JP"/>
              <a:t>2022-4-21</a:t>
            </a:r>
          </a:p>
        </p:txBody>
      </p:sp>
      <p:sp>
        <p:nvSpPr>
          <p:cNvPr id="5" name="フッター プレースホルダ 4"/>
          <p:cNvSpPr>
            <a:spLocks noGrp="1"/>
          </p:cNvSpPr>
          <p:nvPr>
            <p:ph type="ftr" sz="quarter" idx="11"/>
          </p:nvPr>
        </p:nvSpPr>
        <p:spPr/>
        <p:txBody>
          <a:bodyPr/>
          <a:lstStyle/>
          <a:p>
            <a:pPr>
              <a:defRPr/>
            </a:pPr>
            <a:r>
              <a:rPr lang="zh-TW" altLang="en-US"/>
              <a:t>精密測定</a:t>
            </a:r>
            <a:r>
              <a:rPr lang="en-US" altLang="zh-TW"/>
              <a:t>01c</a:t>
            </a:r>
            <a:r>
              <a:rPr lang="zh-TW" altLang="en-US"/>
              <a:t>：</a:t>
            </a:r>
            <a:r>
              <a:rPr lang="en-US" altLang="zh-TW"/>
              <a:t>SI</a:t>
            </a:r>
            <a:r>
              <a:rPr lang="zh-TW" altLang="en-US"/>
              <a:t>単位系</a:t>
            </a:r>
            <a:endParaRPr lang="en-US" altLang="ja-JP"/>
          </a:p>
        </p:txBody>
      </p:sp>
      <p:sp>
        <p:nvSpPr>
          <p:cNvPr id="6" name="スライド番号プレースホルダ 5"/>
          <p:cNvSpPr>
            <a:spLocks noGrp="1"/>
          </p:cNvSpPr>
          <p:nvPr>
            <p:ph type="sldNum" sz="quarter" idx="12"/>
          </p:nvPr>
        </p:nvSpPr>
        <p:spPr/>
        <p:txBody>
          <a:bodyPr/>
          <a:lstStyle/>
          <a:p>
            <a:pPr>
              <a:defRPr/>
            </a:pPr>
            <a:fld id="{997E03C6-0A79-4D59-A3F2-C0F4A9503FBA}" type="slidenum">
              <a:rPr lang="en-US" altLang="ja-JP"/>
              <a:pPr>
                <a:defRPr/>
              </a:pPr>
              <a:t>8</a:t>
            </a:fld>
            <a:endParaRPr lang="en-US" altLang="ja-JP"/>
          </a:p>
        </p:txBody>
      </p:sp>
    </p:spTree>
    <p:extLst>
      <p:ext uri="{BB962C8B-B14F-4D97-AF65-F5344CB8AC3E}">
        <p14:creationId xmlns:p14="http://schemas.microsoft.com/office/powerpoint/2010/main" val="2439738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E250C567-BDFE-4BE8-88D3-23F110C4E6AD}"/>
              </a:ext>
            </a:extLst>
          </p:cNvPr>
          <p:cNvSpPr>
            <a:spLocks noGrp="1"/>
          </p:cNvSpPr>
          <p:nvPr>
            <p:ph idx="1"/>
          </p:nvPr>
        </p:nvSpPr>
        <p:spPr>
          <a:xfrm>
            <a:off x="250825" y="908050"/>
            <a:ext cx="4440047" cy="5400675"/>
          </a:xfrm>
        </p:spPr>
        <p:txBody>
          <a:bodyPr/>
          <a:lstStyle/>
          <a:p>
            <a:r>
              <a:rPr lang="en-US" altLang="ja-JP" dirty="0"/>
              <a:t>SI</a:t>
            </a:r>
            <a:r>
              <a:rPr lang="ja-JP" altLang="en-US" dirty="0"/>
              <a:t>単位の接頭語の使い方，注意</a:t>
            </a:r>
            <a:endParaRPr lang="en-US" altLang="ja-JP" dirty="0"/>
          </a:p>
          <a:p>
            <a:pPr lvl="1"/>
            <a:r>
              <a:rPr lang="ja-JP" altLang="en-US" dirty="0">
                <a:solidFill>
                  <a:srgbClr val="FF0000"/>
                </a:solidFill>
              </a:rPr>
              <a:t>基本単位，組立単位に接頭語を付けて使用する</a:t>
            </a:r>
            <a:endParaRPr lang="en-US" altLang="ja-JP" dirty="0">
              <a:solidFill>
                <a:srgbClr val="FF0000"/>
              </a:solidFill>
            </a:endParaRPr>
          </a:p>
          <a:p>
            <a:pPr lvl="1"/>
            <a:r>
              <a:rPr lang="en-US" altLang="ja-JP" dirty="0">
                <a:latin typeface="+mn-lt"/>
              </a:rPr>
              <a:t>kg</a:t>
            </a:r>
            <a:r>
              <a:rPr lang="ja-JP" altLang="en-US" dirty="0">
                <a:latin typeface="+mn-lt"/>
              </a:rPr>
              <a:t>だけは</a:t>
            </a:r>
            <a:r>
              <a:rPr lang="en-US" altLang="ja-JP" dirty="0">
                <a:latin typeface="+mn-lt"/>
              </a:rPr>
              <a:t>g</a:t>
            </a:r>
            <a:r>
              <a:rPr lang="ja-JP" altLang="en-US" dirty="0">
                <a:latin typeface="+mn-lt"/>
              </a:rPr>
              <a:t>に接頭語を付ける</a:t>
            </a:r>
            <a:endParaRPr lang="en-US" altLang="ja-JP" dirty="0">
              <a:latin typeface="+mn-lt"/>
            </a:endParaRPr>
          </a:p>
          <a:p>
            <a:pPr lvl="1"/>
            <a:r>
              <a:rPr lang="ja-JP" altLang="en-US" dirty="0">
                <a:latin typeface="+mn-lt"/>
              </a:rPr>
              <a:t>接頭語を付けるアイデアは</a:t>
            </a:r>
            <a:r>
              <a:rPr lang="en-US" altLang="ja-JP" dirty="0">
                <a:latin typeface="+mn-lt"/>
              </a:rPr>
              <a:t>18</a:t>
            </a:r>
            <a:r>
              <a:rPr lang="ja-JP" altLang="en-US" dirty="0">
                <a:latin typeface="+mn-lt"/>
              </a:rPr>
              <a:t>世紀→それまではそれぞれ別の単位を使っていた</a:t>
            </a:r>
            <a:endParaRPr lang="en-US" altLang="ja-JP" dirty="0">
              <a:latin typeface="+mn-lt"/>
            </a:endParaRPr>
          </a:p>
          <a:p>
            <a:pPr lvl="1"/>
            <a:r>
              <a:rPr lang="en-US" altLang="ja-JP" dirty="0">
                <a:latin typeface="+mn-lt"/>
              </a:rPr>
              <a:t>μ</a:t>
            </a:r>
            <a:r>
              <a:rPr lang="ja-JP" altLang="en-US" dirty="0">
                <a:latin typeface="+mn-lt"/>
              </a:rPr>
              <a:t>だけがギリシャ文字→フォントに注意が必要</a:t>
            </a:r>
            <a:endParaRPr lang="en-US" altLang="ja-JP" dirty="0">
              <a:latin typeface="+mn-lt"/>
            </a:endParaRPr>
          </a:p>
          <a:p>
            <a:pPr lvl="1"/>
            <a:r>
              <a:rPr lang="en-US" altLang="ja-JP" dirty="0">
                <a:latin typeface="+mn-lt"/>
              </a:rPr>
              <a:t>m</a:t>
            </a:r>
            <a:r>
              <a:rPr lang="ja-JP" altLang="en-US" dirty="0">
                <a:latin typeface="+mn-lt"/>
              </a:rPr>
              <a:t>はメートルと区別しにくい</a:t>
            </a:r>
            <a:endParaRPr lang="en-US" altLang="ja-JP" dirty="0">
              <a:latin typeface="+mn-lt"/>
            </a:endParaRPr>
          </a:p>
          <a:p>
            <a:pPr lvl="1"/>
            <a:r>
              <a:rPr lang="en-US" altLang="ja-JP" dirty="0">
                <a:latin typeface="+mn-lt"/>
              </a:rPr>
              <a:t>Q, R, q, r</a:t>
            </a:r>
            <a:r>
              <a:rPr lang="ja-JP" altLang="en-US" dirty="0">
                <a:latin typeface="+mn-lt"/>
              </a:rPr>
              <a:t>は拡張が予定されている</a:t>
            </a:r>
            <a:endParaRPr lang="en-US" altLang="ja-JP" dirty="0">
              <a:latin typeface="+mn-lt"/>
            </a:endParaRPr>
          </a:p>
          <a:p>
            <a:pPr lvl="1"/>
            <a:endParaRPr lang="en-US" altLang="ja-JP" dirty="0"/>
          </a:p>
        </p:txBody>
      </p:sp>
      <p:sp>
        <p:nvSpPr>
          <p:cNvPr id="759891" name="Rectangle 83"/>
          <p:cNvSpPr>
            <a:spLocks noGrp="1" noChangeArrowheads="1"/>
          </p:cNvSpPr>
          <p:nvPr>
            <p:ph type="title"/>
          </p:nvPr>
        </p:nvSpPr>
        <p:spPr/>
        <p:txBody>
          <a:bodyPr/>
          <a:lstStyle/>
          <a:p>
            <a:pPr eaLnBrk="1" hangingPunct="1">
              <a:defRPr/>
            </a:pPr>
            <a:r>
              <a:rPr lang="en-US" altLang="ja-JP"/>
              <a:t>SI</a:t>
            </a:r>
            <a:r>
              <a:rPr lang="ja-JP" altLang="en-US"/>
              <a:t>単位の接頭語</a:t>
            </a:r>
          </a:p>
        </p:txBody>
      </p:sp>
      <p:sp>
        <p:nvSpPr>
          <p:cNvPr id="65" name="日付プレースホルダ 2"/>
          <p:cNvSpPr>
            <a:spLocks noGrp="1"/>
          </p:cNvSpPr>
          <p:nvPr>
            <p:ph type="dt" sz="half" idx="10"/>
          </p:nvPr>
        </p:nvSpPr>
        <p:spPr/>
        <p:txBody>
          <a:bodyPr/>
          <a:lstStyle/>
          <a:p>
            <a:pPr>
              <a:defRPr/>
            </a:pPr>
            <a:r>
              <a:rPr lang="en-US" altLang="ja-JP"/>
              <a:t>2022-4-21</a:t>
            </a:r>
          </a:p>
        </p:txBody>
      </p:sp>
      <p:sp>
        <p:nvSpPr>
          <p:cNvPr id="66" name="フッター プレースホルダ 3"/>
          <p:cNvSpPr>
            <a:spLocks noGrp="1"/>
          </p:cNvSpPr>
          <p:nvPr>
            <p:ph type="ftr" sz="quarter" idx="11"/>
          </p:nvPr>
        </p:nvSpPr>
        <p:spPr/>
        <p:txBody>
          <a:bodyPr/>
          <a:lstStyle/>
          <a:p>
            <a:pPr>
              <a:defRPr/>
            </a:pPr>
            <a:r>
              <a:rPr lang="zh-TW" altLang="en-US"/>
              <a:t>精密測定</a:t>
            </a:r>
            <a:r>
              <a:rPr lang="en-US" altLang="zh-TW"/>
              <a:t>01c</a:t>
            </a:r>
            <a:r>
              <a:rPr lang="zh-TW" altLang="en-US"/>
              <a:t>：</a:t>
            </a:r>
            <a:r>
              <a:rPr lang="en-US" altLang="zh-TW"/>
              <a:t>SI</a:t>
            </a:r>
            <a:r>
              <a:rPr lang="zh-TW" altLang="en-US"/>
              <a:t>単位系</a:t>
            </a:r>
            <a:endParaRPr lang="en-US" altLang="ja-JP"/>
          </a:p>
        </p:txBody>
      </p:sp>
      <p:sp>
        <p:nvSpPr>
          <p:cNvPr id="67" name="スライド番号プレースホルダ 4"/>
          <p:cNvSpPr>
            <a:spLocks noGrp="1"/>
          </p:cNvSpPr>
          <p:nvPr>
            <p:ph type="sldNum" sz="quarter" idx="12"/>
          </p:nvPr>
        </p:nvSpPr>
        <p:spPr/>
        <p:txBody>
          <a:bodyPr/>
          <a:lstStyle/>
          <a:p>
            <a:pPr>
              <a:defRPr/>
            </a:pPr>
            <a:fld id="{45021F82-9155-4097-9BC9-4BB3B914FD04}" type="slidenum">
              <a:rPr lang="en-US" altLang="ja-JP"/>
              <a:pPr>
                <a:defRPr/>
              </a:pPr>
              <a:t>9</a:t>
            </a:fld>
            <a:endParaRPr lang="en-US" altLang="ja-JP"/>
          </a:p>
        </p:txBody>
      </p:sp>
      <p:graphicFrame>
        <p:nvGraphicFramePr>
          <p:cNvPr id="8" name="Group 84">
            <a:extLst>
              <a:ext uri="{FF2B5EF4-FFF2-40B4-BE49-F238E27FC236}">
                <a16:creationId xmlns:a16="http://schemas.microsoft.com/office/drawing/2014/main" id="{DF67438F-B0F0-40B8-AE58-CE9ED4826A85}"/>
              </a:ext>
            </a:extLst>
          </p:cNvPr>
          <p:cNvGraphicFramePr>
            <a:graphicFrameLocks/>
          </p:cNvGraphicFramePr>
          <p:nvPr>
            <p:extLst>
              <p:ext uri="{D42A27DB-BD31-4B8C-83A1-F6EECF244321}">
                <p14:modId xmlns:p14="http://schemas.microsoft.com/office/powerpoint/2010/main" val="3267803699"/>
              </p:ext>
            </p:extLst>
          </p:nvPr>
        </p:nvGraphicFramePr>
        <p:xfrm>
          <a:off x="4813681" y="1354646"/>
          <a:ext cx="4238307" cy="4754880"/>
        </p:xfrm>
        <a:graphic>
          <a:graphicData uri="http://schemas.openxmlformats.org/drawingml/2006/table">
            <a:tbl>
              <a:tblPr/>
              <a:tblGrid>
                <a:gridCol w="1433830">
                  <a:extLst>
                    <a:ext uri="{9D8B030D-6E8A-4147-A177-3AD203B41FA5}">
                      <a16:colId xmlns:a16="http://schemas.microsoft.com/office/drawing/2014/main" val="20000"/>
                    </a:ext>
                  </a:extLst>
                </a:gridCol>
                <a:gridCol w="697230">
                  <a:extLst>
                    <a:ext uri="{9D8B030D-6E8A-4147-A177-3AD203B41FA5}">
                      <a16:colId xmlns:a16="http://schemas.microsoft.com/office/drawing/2014/main" val="20001"/>
                    </a:ext>
                  </a:extLst>
                </a:gridCol>
                <a:gridCol w="1383030">
                  <a:extLst>
                    <a:ext uri="{9D8B030D-6E8A-4147-A177-3AD203B41FA5}">
                      <a16:colId xmlns:a16="http://schemas.microsoft.com/office/drawing/2014/main" val="20002"/>
                    </a:ext>
                  </a:extLst>
                </a:gridCol>
                <a:gridCol w="724217">
                  <a:extLst>
                    <a:ext uri="{9D8B030D-6E8A-4147-A177-3AD203B41FA5}">
                      <a16:colId xmlns:a16="http://schemas.microsoft.com/office/drawing/2014/main" val="20003"/>
                    </a:ext>
                  </a:extLst>
                </a:gridCol>
              </a:tblGrid>
              <a:tr h="222250">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800" b="0" i="0" u="none" strike="noStrike" cap="none" normalizeH="0" baseline="0">
                          <a:ln>
                            <a:noFill/>
                          </a:ln>
                          <a:solidFill>
                            <a:schemeClr val="tx1"/>
                          </a:solidFill>
                          <a:effectLst/>
                          <a:latin typeface="Times New Roman" pitchFamily="18" charset="0"/>
                          <a:ea typeface="ＭＳ ゴシック" pitchFamily="49" charset="-128"/>
                        </a:rPr>
                        <a:t>接頭語</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800" b="0" i="0" u="none" strike="noStrike" cap="none" normalizeH="0" baseline="0">
                          <a:ln>
                            <a:noFill/>
                          </a:ln>
                          <a:solidFill>
                            <a:schemeClr val="tx1"/>
                          </a:solidFill>
                          <a:effectLst/>
                          <a:latin typeface="Times New Roman" pitchFamily="18" charset="0"/>
                          <a:ea typeface="ＭＳ ゴシック" pitchFamily="49" charset="-128"/>
                        </a:rPr>
                        <a:t>乗数</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800" b="0" i="0" u="none" strike="noStrike" cap="none" normalizeH="0" baseline="0">
                          <a:ln>
                            <a:noFill/>
                          </a:ln>
                          <a:solidFill>
                            <a:schemeClr val="tx1"/>
                          </a:solidFill>
                          <a:effectLst/>
                          <a:latin typeface="Times New Roman" pitchFamily="18" charset="0"/>
                          <a:ea typeface="ＭＳ ゴシック" pitchFamily="49" charset="-128"/>
                        </a:rPr>
                        <a:t>接頭語</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FF66"/>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ja-JP" altLang="en-US" sz="1800" b="0" i="0" u="none" strike="noStrike" cap="none" normalizeH="0" baseline="0">
                          <a:ln>
                            <a:noFill/>
                          </a:ln>
                          <a:solidFill>
                            <a:schemeClr val="tx1"/>
                          </a:solidFill>
                          <a:effectLst/>
                          <a:latin typeface="Times New Roman" pitchFamily="18" charset="0"/>
                          <a:ea typeface="ＭＳ ゴシック" pitchFamily="49" charset="-128"/>
                        </a:rPr>
                        <a:t>乗数</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FFF66"/>
                    </a:solidFill>
                  </a:tcPr>
                </a:tc>
                <a:extLst>
                  <a:ext uri="{0D108BD9-81ED-4DB2-BD59-A6C34878D82A}">
                    <a16:rowId xmlns:a16="http://schemas.microsoft.com/office/drawing/2014/main" val="10000"/>
                  </a:ext>
                </a:extLst>
              </a:tr>
              <a:tr h="180975">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lang="en-US" altLang="ja-JP" sz="1800" dirty="0"/>
                        <a:t>Q</a:t>
                      </a:r>
                      <a:r>
                        <a:rPr lang="ja-JP" altLang="en-US" sz="1800" dirty="0"/>
                        <a:t> </a:t>
                      </a:r>
                      <a:r>
                        <a:rPr lang="ja-JP" altLang="en-US" sz="1800" dirty="0">
                          <a:latin typeface="+mj-ea"/>
                          <a:ea typeface="+mj-ea"/>
                        </a:rPr>
                        <a:t>クエッタ</a:t>
                      </a:r>
                      <a:r>
                        <a:rPr lang="ja-JP" altLang="en-US" sz="1800" dirty="0"/>
                        <a:t> </a:t>
                      </a:r>
                      <a:endParaRPr kumimoji="1" lang="ja-JP" altLang="en-US" sz="1800" b="0" i="0" u="none" strike="noStrike" cap="none" normalizeH="0" baseline="0" dirty="0">
                        <a:ln>
                          <a:noFill/>
                        </a:ln>
                        <a:solidFill>
                          <a:schemeClr val="tx1"/>
                        </a:solidFill>
                        <a:effectLst/>
                        <a:latin typeface="Times New Roman" pitchFamily="18" charset="0"/>
                        <a:ea typeface="ＭＳ ゴシック" pitchFamily="49" charset="-128"/>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defRPr/>
                      </a:pPr>
                      <a:r>
                        <a:rPr kumimoji="1" lang="en-US" altLang="ja-JP" sz="1800" b="0" i="0" u="none" strike="noStrike" cap="none" normalizeH="0" baseline="0" dirty="0">
                          <a:ln>
                            <a:noFill/>
                          </a:ln>
                          <a:solidFill>
                            <a:schemeClr val="tx1"/>
                          </a:solidFill>
                          <a:effectLst/>
                          <a:latin typeface="Times New Roman" pitchFamily="18" charset="0"/>
                          <a:ea typeface="ＭＳ ゴシック" pitchFamily="49" charset="-128"/>
                        </a:rPr>
                        <a:t>10</a:t>
                      </a:r>
                      <a:r>
                        <a:rPr kumimoji="1" lang="en-US" altLang="ja-JP" sz="1800" b="0" i="0" u="none" strike="noStrike" cap="none" normalizeH="0" baseline="30000" dirty="0">
                          <a:ln>
                            <a:noFill/>
                          </a:ln>
                          <a:solidFill>
                            <a:schemeClr val="tx1"/>
                          </a:solidFill>
                          <a:effectLst/>
                          <a:latin typeface="Times New Roman" pitchFamily="18" charset="0"/>
                          <a:ea typeface="ＭＳ ゴシック" pitchFamily="49" charset="-128"/>
                        </a:rPr>
                        <a:t> 30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lang="en-US" altLang="ja-JP" sz="1800" dirty="0"/>
                        <a:t>q </a:t>
                      </a:r>
                      <a:r>
                        <a:rPr lang="ja-JP" altLang="en-US" sz="1800" dirty="0">
                          <a:latin typeface="+mj-ea"/>
                          <a:ea typeface="+mj-ea"/>
                        </a:rPr>
                        <a:t>クエクト</a:t>
                      </a:r>
                      <a:endParaRPr kumimoji="1" lang="ja-JP" altLang="en-US" sz="1800" b="0" i="0" u="none" strike="noStrike" cap="none" normalizeH="0" baseline="0" dirty="0">
                        <a:ln>
                          <a:noFill/>
                        </a:ln>
                        <a:solidFill>
                          <a:schemeClr val="tx1"/>
                        </a:solidFill>
                        <a:effectLst/>
                        <a:latin typeface="+mj-ea"/>
                        <a:ea typeface="+mj-ea"/>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defRPr/>
                      </a:pPr>
                      <a:r>
                        <a:rPr kumimoji="1" lang="en-US" altLang="ja-JP" sz="1800" b="0" i="0" u="none" strike="noStrike" cap="none" normalizeH="0" baseline="0" dirty="0">
                          <a:ln>
                            <a:noFill/>
                          </a:ln>
                          <a:solidFill>
                            <a:schemeClr val="tx1"/>
                          </a:solidFill>
                          <a:effectLst/>
                          <a:latin typeface="Times New Roman" pitchFamily="18" charset="0"/>
                          <a:ea typeface="ＭＳ ゴシック" pitchFamily="49" charset="-128"/>
                        </a:rPr>
                        <a:t>10</a:t>
                      </a:r>
                      <a:r>
                        <a:rPr kumimoji="1" lang="en-US" altLang="ja-JP" sz="1800" b="0" i="0" u="none" strike="noStrike" cap="none" normalizeH="0" baseline="30000" dirty="0">
                          <a:ln>
                            <a:noFill/>
                          </a:ln>
                          <a:solidFill>
                            <a:schemeClr val="tx1"/>
                          </a:solidFill>
                          <a:effectLst/>
                          <a:latin typeface="Times New Roman" pitchFamily="18" charset="0"/>
                          <a:ea typeface="ＭＳ ゴシック" pitchFamily="49" charset="-128"/>
                        </a:rPr>
                        <a:t> </a:t>
                      </a:r>
                      <a:r>
                        <a:rPr kumimoji="1" lang="en-US" altLang="ja-JP" sz="1800" b="0" i="0" u="none" strike="noStrike" cap="none" normalizeH="0" baseline="30000" dirty="0">
                          <a:ln>
                            <a:noFill/>
                          </a:ln>
                          <a:solidFill>
                            <a:schemeClr val="tx1"/>
                          </a:solidFill>
                          <a:effectLst/>
                          <a:latin typeface="Symbol" pitchFamily="18" charset="2"/>
                          <a:ea typeface="ＭＳ ゴシック" pitchFamily="49" charset="-128"/>
                        </a:rPr>
                        <a:t>-</a:t>
                      </a:r>
                      <a:r>
                        <a:rPr kumimoji="1" lang="en-US" altLang="ja-JP" sz="1800" b="0" i="0" u="none" strike="noStrike" cap="none" normalizeH="0" baseline="30000" dirty="0">
                          <a:ln>
                            <a:noFill/>
                          </a:ln>
                          <a:solidFill>
                            <a:schemeClr val="tx1"/>
                          </a:solidFill>
                          <a:effectLst/>
                          <a:latin typeface="Times New Roman" pitchFamily="18" charset="0"/>
                          <a:ea typeface="ＭＳ ゴシック" pitchFamily="49" charset="-128"/>
                        </a:rPr>
                        <a:t>30</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217073314"/>
                  </a:ext>
                </a:extLst>
              </a:tr>
              <a:tr h="180975">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lang="en-US" altLang="ja-JP" sz="1800" dirty="0"/>
                        <a:t>R</a:t>
                      </a:r>
                      <a:r>
                        <a:rPr lang="ja-JP" altLang="en-US" sz="1800" dirty="0"/>
                        <a:t> </a:t>
                      </a:r>
                      <a:r>
                        <a:rPr lang="ja-JP" altLang="en-US" sz="1800" dirty="0">
                          <a:latin typeface="+mj-ea"/>
                          <a:ea typeface="+mj-ea"/>
                        </a:rPr>
                        <a:t>ロンナ</a:t>
                      </a:r>
                      <a:r>
                        <a:rPr lang="ja-JP" altLang="en-US" sz="1800" dirty="0"/>
                        <a:t> </a:t>
                      </a:r>
                      <a:endParaRPr kumimoji="1" lang="ja-JP" altLang="en-US" sz="1800" b="0" i="0" u="none" strike="noStrike" cap="none" normalizeH="0" baseline="0" dirty="0">
                        <a:ln>
                          <a:noFill/>
                        </a:ln>
                        <a:solidFill>
                          <a:schemeClr val="tx1"/>
                        </a:solidFill>
                        <a:effectLst/>
                        <a:latin typeface="Times New Roman" pitchFamily="18" charset="0"/>
                        <a:ea typeface="ＭＳ ゴシック" pitchFamily="49" charset="-128"/>
                      </a:endParaRP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defRPr/>
                      </a:pPr>
                      <a:r>
                        <a:rPr kumimoji="1" lang="en-US" altLang="ja-JP" sz="1800" b="0" i="0" u="none" strike="noStrike" cap="none" normalizeH="0" baseline="0" dirty="0">
                          <a:ln>
                            <a:noFill/>
                          </a:ln>
                          <a:solidFill>
                            <a:schemeClr val="tx1"/>
                          </a:solidFill>
                          <a:effectLst/>
                          <a:latin typeface="Times New Roman" pitchFamily="18" charset="0"/>
                          <a:ea typeface="ＭＳ ゴシック" pitchFamily="49" charset="-128"/>
                        </a:rPr>
                        <a:t>10</a:t>
                      </a:r>
                      <a:r>
                        <a:rPr kumimoji="1" lang="en-US" altLang="ja-JP" sz="1800" b="0" i="0" u="none" strike="noStrike" cap="none" normalizeH="0" baseline="30000" dirty="0">
                          <a:ln>
                            <a:noFill/>
                          </a:ln>
                          <a:solidFill>
                            <a:schemeClr val="tx1"/>
                          </a:solidFill>
                          <a:effectLst/>
                          <a:latin typeface="Times New Roman" pitchFamily="18" charset="0"/>
                          <a:ea typeface="ＭＳ ゴシック" pitchFamily="49" charset="-128"/>
                        </a:rPr>
                        <a:t> 27</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lang="en-US" altLang="ja-JP" sz="1800" dirty="0"/>
                        <a:t>r </a:t>
                      </a:r>
                      <a:r>
                        <a:rPr lang="ja-JP" altLang="en-US" sz="1800" dirty="0">
                          <a:latin typeface="+mj-ea"/>
                          <a:ea typeface="+mj-ea"/>
                        </a:rPr>
                        <a:t>ロント</a:t>
                      </a:r>
                      <a:r>
                        <a:rPr lang="ja-JP" altLang="en-US" sz="1800" dirty="0"/>
                        <a:t> </a:t>
                      </a:r>
                      <a:endParaRPr kumimoji="1" lang="ja-JP" altLang="en-US" sz="1800" b="0" i="0" u="none" strike="noStrike" cap="none" normalizeH="0" baseline="0" dirty="0">
                        <a:ln>
                          <a:noFill/>
                        </a:ln>
                        <a:solidFill>
                          <a:schemeClr val="tx1"/>
                        </a:solidFill>
                        <a:effectLst/>
                        <a:latin typeface="Times New Roman" pitchFamily="18" charset="0"/>
                        <a:ea typeface="ＭＳ ゴシック" pitchFamily="49" charset="-128"/>
                      </a:endParaRP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defRPr/>
                      </a:pPr>
                      <a:r>
                        <a:rPr kumimoji="1" lang="en-US" altLang="ja-JP" sz="1800" b="0" i="0" u="none" strike="noStrike" cap="none" normalizeH="0" baseline="0" dirty="0">
                          <a:ln>
                            <a:noFill/>
                          </a:ln>
                          <a:solidFill>
                            <a:schemeClr val="tx1"/>
                          </a:solidFill>
                          <a:effectLst/>
                          <a:latin typeface="Times New Roman" pitchFamily="18" charset="0"/>
                          <a:ea typeface="ＭＳ ゴシック" pitchFamily="49" charset="-128"/>
                        </a:rPr>
                        <a:t>10</a:t>
                      </a:r>
                      <a:r>
                        <a:rPr kumimoji="1" lang="en-US" altLang="ja-JP" sz="1800" b="0" i="0" u="none" strike="noStrike" cap="none" normalizeH="0" baseline="30000" dirty="0">
                          <a:ln>
                            <a:noFill/>
                          </a:ln>
                          <a:solidFill>
                            <a:schemeClr val="tx1"/>
                          </a:solidFill>
                          <a:effectLst/>
                          <a:latin typeface="Times New Roman" pitchFamily="18" charset="0"/>
                          <a:ea typeface="ＭＳ ゴシック" pitchFamily="49" charset="-128"/>
                        </a:rPr>
                        <a:t> </a:t>
                      </a:r>
                      <a:r>
                        <a:rPr kumimoji="1" lang="en-US" altLang="ja-JP" sz="1800" b="0" i="0" u="none" strike="noStrike" cap="none" normalizeH="0" baseline="30000" dirty="0">
                          <a:ln>
                            <a:noFill/>
                          </a:ln>
                          <a:solidFill>
                            <a:schemeClr val="tx1"/>
                          </a:solidFill>
                          <a:effectLst/>
                          <a:latin typeface="Symbol" pitchFamily="18" charset="2"/>
                          <a:ea typeface="ＭＳ ゴシック" pitchFamily="49" charset="-128"/>
                        </a:rPr>
                        <a:t>-</a:t>
                      </a:r>
                      <a:r>
                        <a:rPr kumimoji="1" lang="en-US" altLang="ja-JP" sz="1800" b="0" i="0" u="none" strike="noStrike" cap="none" normalizeH="0" baseline="30000" dirty="0">
                          <a:ln>
                            <a:noFill/>
                          </a:ln>
                          <a:solidFill>
                            <a:schemeClr val="tx1"/>
                          </a:solidFill>
                          <a:effectLst/>
                          <a:latin typeface="Times New Roman" pitchFamily="18" charset="0"/>
                          <a:ea typeface="ＭＳ ゴシック" pitchFamily="49" charset="-128"/>
                        </a:rPr>
                        <a:t>27</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164386385"/>
                  </a:ext>
                </a:extLst>
              </a:tr>
              <a:tr h="180975">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800" b="0" i="0" u="none" strike="noStrike" cap="none" normalizeH="0" baseline="0">
                          <a:ln>
                            <a:noFill/>
                          </a:ln>
                          <a:solidFill>
                            <a:schemeClr val="tx1"/>
                          </a:solidFill>
                          <a:effectLst/>
                          <a:latin typeface="Times New Roman" pitchFamily="18" charset="0"/>
                          <a:ea typeface="ＭＳ ゴシック" pitchFamily="49" charset="-128"/>
                        </a:rPr>
                        <a:t>Y </a:t>
                      </a:r>
                      <a:r>
                        <a:rPr kumimoji="1" lang="ja-JP" altLang="en-US" sz="1800" b="0" i="0" u="none" strike="noStrike" cap="none" normalizeH="0" baseline="0">
                          <a:ln>
                            <a:noFill/>
                          </a:ln>
                          <a:solidFill>
                            <a:schemeClr val="tx1"/>
                          </a:solidFill>
                          <a:effectLst/>
                          <a:latin typeface="Times New Roman" pitchFamily="18" charset="0"/>
                          <a:ea typeface="ＭＳ ゴシック" pitchFamily="49" charset="-128"/>
                        </a:rPr>
                        <a:t>ヨタ</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800" b="0" i="0" u="none" strike="noStrike" cap="none" normalizeH="0" baseline="0" dirty="0">
                          <a:ln>
                            <a:noFill/>
                          </a:ln>
                          <a:solidFill>
                            <a:schemeClr val="tx1"/>
                          </a:solidFill>
                          <a:effectLst/>
                          <a:latin typeface="Times New Roman" pitchFamily="18" charset="0"/>
                          <a:ea typeface="ＭＳ ゴシック" pitchFamily="49" charset="-128"/>
                        </a:rPr>
                        <a:t>10</a:t>
                      </a:r>
                      <a:r>
                        <a:rPr kumimoji="1" lang="en-US" altLang="ja-JP" sz="1800" b="0" i="0" u="none" strike="noStrike" cap="none" normalizeH="0" baseline="30000" dirty="0">
                          <a:ln>
                            <a:noFill/>
                          </a:ln>
                          <a:solidFill>
                            <a:schemeClr val="tx1"/>
                          </a:solidFill>
                          <a:effectLst/>
                          <a:latin typeface="Times New Roman" pitchFamily="18" charset="0"/>
                          <a:ea typeface="ＭＳ ゴシック" pitchFamily="49" charset="-128"/>
                        </a:rPr>
                        <a:t> 24</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800" b="0" i="0" u="none" strike="noStrike" cap="none" normalizeH="0" baseline="0">
                          <a:ln>
                            <a:noFill/>
                          </a:ln>
                          <a:solidFill>
                            <a:schemeClr val="tx1"/>
                          </a:solidFill>
                          <a:effectLst/>
                          <a:latin typeface="Times New Roman" pitchFamily="18" charset="0"/>
                          <a:ea typeface="ＭＳ ゴシック" pitchFamily="49" charset="-128"/>
                        </a:rPr>
                        <a:t>y </a:t>
                      </a:r>
                      <a:r>
                        <a:rPr kumimoji="1" lang="ja-JP" altLang="en-US" sz="1800" b="0" i="0" u="none" strike="noStrike" cap="none" normalizeH="0" baseline="0">
                          <a:ln>
                            <a:noFill/>
                          </a:ln>
                          <a:solidFill>
                            <a:schemeClr val="tx1"/>
                          </a:solidFill>
                          <a:effectLst/>
                          <a:latin typeface="Times New Roman" pitchFamily="18" charset="0"/>
                          <a:ea typeface="ＭＳ ゴシック" pitchFamily="49" charset="-128"/>
                        </a:rPr>
                        <a:t>ヨクト</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800" b="0" i="0" u="none" strike="noStrike" cap="none" normalizeH="0" baseline="0" dirty="0">
                          <a:ln>
                            <a:noFill/>
                          </a:ln>
                          <a:solidFill>
                            <a:schemeClr val="tx1"/>
                          </a:solidFill>
                          <a:effectLst/>
                          <a:latin typeface="Times New Roman" pitchFamily="18" charset="0"/>
                          <a:ea typeface="ＭＳ ゴシック" pitchFamily="49" charset="-128"/>
                        </a:rPr>
                        <a:t>10</a:t>
                      </a:r>
                      <a:r>
                        <a:rPr kumimoji="1" lang="en-US" altLang="ja-JP" sz="1800" b="0" i="0" u="none" strike="noStrike" cap="none" normalizeH="0" baseline="30000" dirty="0">
                          <a:ln>
                            <a:noFill/>
                          </a:ln>
                          <a:solidFill>
                            <a:schemeClr val="tx1"/>
                          </a:solidFill>
                          <a:effectLst/>
                          <a:latin typeface="Times New Roman" pitchFamily="18" charset="0"/>
                          <a:ea typeface="ＭＳ ゴシック" pitchFamily="49" charset="-128"/>
                        </a:rPr>
                        <a:t> </a:t>
                      </a:r>
                      <a:r>
                        <a:rPr kumimoji="1" lang="en-US" altLang="ja-JP" sz="1800" b="0" i="0" u="none" strike="noStrike" cap="none" normalizeH="0" baseline="30000" dirty="0">
                          <a:ln>
                            <a:noFill/>
                          </a:ln>
                          <a:solidFill>
                            <a:schemeClr val="tx1"/>
                          </a:solidFill>
                          <a:effectLst/>
                          <a:latin typeface="Symbol" pitchFamily="18" charset="2"/>
                          <a:ea typeface="ＭＳ ゴシック" pitchFamily="49" charset="-128"/>
                        </a:rPr>
                        <a:t>-</a:t>
                      </a:r>
                      <a:r>
                        <a:rPr kumimoji="1" lang="en-US" altLang="ja-JP" sz="1800" b="0" i="0" u="none" strike="noStrike" cap="none" normalizeH="0" baseline="30000" dirty="0">
                          <a:ln>
                            <a:noFill/>
                          </a:ln>
                          <a:solidFill>
                            <a:schemeClr val="tx1"/>
                          </a:solidFill>
                          <a:effectLst/>
                          <a:latin typeface="Times New Roman" pitchFamily="18" charset="0"/>
                          <a:ea typeface="ＭＳ ゴシック" pitchFamily="49" charset="-128"/>
                        </a:rPr>
                        <a:t>24</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80975">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800" b="0" i="0" u="none" strike="noStrike" cap="none" normalizeH="0" baseline="0">
                          <a:ln>
                            <a:noFill/>
                          </a:ln>
                          <a:solidFill>
                            <a:schemeClr val="tx1"/>
                          </a:solidFill>
                          <a:effectLst/>
                          <a:latin typeface="Times New Roman" pitchFamily="18" charset="0"/>
                          <a:ea typeface="ＭＳ ゴシック" pitchFamily="49" charset="-128"/>
                        </a:rPr>
                        <a:t>Z </a:t>
                      </a:r>
                      <a:r>
                        <a:rPr kumimoji="1" lang="ja-JP" altLang="en-US" sz="1800" b="0" i="0" u="none" strike="noStrike" cap="none" normalizeH="0" baseline="0">
                          <a:ln>
                            <a:noFill/>
                          </a:ln>
                          <a:solidFill>
                            <a:schemeClr val="tx1"/>
                          </a:solidFill>
                          <a:effectLst/>
                          <a:latin typeface="Times New Roman" pitchFamily="18" charset="0"/>
                          <a:ea typeface="ＭＳ ゴシック" pitchFamily="49" charset="-128"/>
                        </a:rPr>
                        <a:t>ゼタ</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800" b="0" i="0" u="none" strike="noStrike" cap="none" normalizeH="0" baseline="0">
                          <a:ln>
                            <a:noFill/>
                          </a:ln>
                          <a:solidFill>
                            <a:schemeClr val="tx1"/>
                          </a:solidFill>
                          <a:effectLst/>
                          <a:latin typeface="Times New Roman" pitchFamily="18" charset="0"/>
                          <a:ea typeface="ＭＳ ゴシック" pitchFamily="49" charset="-128"/>
                        </a:rPr>
                        <a:t>10</a:t>
                      </a:r>
                      <a:r>
                        <a:rPr kumimoji="1" lang="en-US" altLang="ja-JP" sz="1800" b="0" i="0" u="none" strike="noStrike" cap="none" normalizeH="0" baseline="30000">
                          <a:ln>
                            <a:noFill/>
                          </a:ln>
                          <a:solidFill>
                            <a:schemeClr val="tx1"/>
                          </a:solidFill>
                          <a:effectLst/>
                          <a:latin typeface="Times New Roman" pitchFamily="18" charset="0"/>
                          <a:ea typeface="ＭＳ ゴシック" pitchFamily="49" charset="-128"/>
                        </a:rPr>
                        <a:t> 21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800" b="0" i="0" u="none" strike="noStrike" cap="none" normalizeH="0" baseline="0">
                          <a:ln>
                            <a:noFill/>
                          </a:ln>
                          <a:solidFill>
                            <a:schemeClr val="tx1"/>
                          </a:solidFill>
                          <a:effectLst/>
                          <a:latin typeface="Times New Roman" pitchFamily="18" charset="0"/>
                          <a:ea typeface="ＭＳ ゴシック" pitchFamily="49" charset="-128"/>
                        </a:rPr>
                        <a:t>z </a:t>
                      </a:r>
                      <a:r>
                        <a:rPr kumimoji="1" lang="ja-JP" altLang="en-US" sz="1800" b="0" i="0" u="none" strike="noStrike" cap="none" normalizeH="0" baseline="0">
                          <a:ln>
                            <a:noFill/>
                          </a:ln>
                          <a:solidFill>
                            <a:schemeClr val="tx1"/>
                          </a:solidFill>
                          <a:effectLst/>
                          <a:latin typeface="Times New Roman" pitchFamily="18" charset="0"/>
                          <a:ea typeface="ＭＳ ゴシック" pitchFamily="49" charset="-128"/>
                        </a:rPr>
                        <a:t>ゼプト</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800" b="0" i="0" u="none" strike="noStrike" cap="none" normalizeH="0" baseline="0">
                          <a:ln>
                            <a:noFill/>
                          </a:ln>
                          <a:solidFill>
                            <a:schemeClr val="tx1"/>
                          </a:solidFill>
                          <a:effectLst/>
                          <a:latin typeface="Times New Roman" pitchFamily="18" charset="0"/>
                          <a:ea typeface="ＭＳ ゴシック" pitchFamily="49" charset="-128"/>
                        </a:rPr>
                        <a:t>10</a:t>
                      </a:r>
                      <a:r>
                        <a:rPr kumimoji="1" lang="en-US" altLang="ja-JP" sz="1800" b="0" i="0" u="none" strike="noStrike" cap="none" normalizeH="0" baseline="30000">
                          <a:ln>
                            <a:noFill/>
                          </a:ln>
                          <a:solidFill>
                            <a:schemeClr val="tx1"/>
                          </a:solidFill>
                          <a:effectLst/>
                          <a:latin typeface="Times New Roman" pitchFamily="18" charset="0"/>
                          <a:ea typeface="ＭＳ ゴシック" pitchFamily="49" charset="-128"/>
                        </a:rPr>
                        <a:t> </a:t>
                      </a:r>
                      <a:r>
                        <a:rPr kumimoji="1" lang="en-US" altLang="ja-JP" sz="1800" b="0" i="0" u="none" strike="noStrike" cap="none" normalizeH="0" baseline="30000">
                          <a:ln>
                            <a:noFill/>
                          </a:ln>
                          <a:solidFill>
                            <a:schemeClr val="tx1"/>
                          </a:solidFill>
                          <a:effectLst/>
                          <a:latin typeface="Symbol" pitchFamily="18" charset="2"/>
                          <a:ea typeface="ＭＳ ゴシック" pitchFamily="49" charset="-128"/>
                        </a:rPr>
                        <a:t>-</a:t>
                      </a:r>
                      <a:r>
                        <a:rPr kumimoji="1" lang="en-US" altLang="ja-JP" sz="1800" b="0" i="0" u="none" strike="noStrike" cap="none" normalizeH="0" baseline="30000">
                          <a:ln>
                            <a:noFill/>
                          </a:ln>
                          <a:solidFill>
                            <a:schemeClr val="tx1"/>
                          </a:solidFill>
                          <a:effectLst/>
                          <a:latin typeface="Times New Roman" pitchFamily="18" charset="0"/>
                          <a:ea typeface="ＭＳ ゴシック" pitchFamily="49" charset="-128"/>
                        </a:rPr>
                        <a:t>21</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80975">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800" b="0" i="0" u="none" strike="noStrike" cap="none" normalizeH="0" baseline="0">
                          <a:ln>
                            <a:noFill/>
                          </a:ln>
                          <a:solidFill>
                            <a:schemeClr val="tx1"/>
                          </a:solidFill>
                          <a:effectLst/>
                          <a:latin typeface="Times New Roman" pitchFamily="18" charset="0"/>
                          <a:ea typeface="ＭＳ ゴシック" pitchFamily="49" charset="-128"/>
                        </a:rPr>
                        <a:t>E </a:t>
                      </a:r>
                      <a:r>
                        <a:rPr kumimoji="1" lang="ja-JP" altLang="en-US" sz="1800" b="0" i="0" u="none" strike="noStrike" cap="none" normalizeH="0" baseline="0">
                          <a:ln>
                            <a:noFill/>
                          </a:ln>
                          <a:solidFill>
                            <a:schemeClr val="tx1"/>
                          </a:solidFill>
                          <a:effectLst/>
                          <a:latin typeface="Times New Roman" pitchFamily="18" charset="0"/>
                          <a:ea typeface="ＭＳ ゴシック" pitchFamily="49" charset="-128"/>
                        </a:rPr>
                        <a:t>エクサ</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800" b="0" i="0" u="none" strike="noStrike" cap="none" normalizeH="0" baseline="0">
                          <a:ln>
                            <a:noFill/>
                          </a:ln>
                          <a:solidFill>
                            <a:schemeClr val="tx1"/>
                          </a:solidFill>
                          <a:effectLst/>
                          <a:latin typeface="Times New Roman" pitchFamily="18" charset="0"/>
                          <a:ea typeface="ＭＳ ゴシック" pitchFamily="49" charset="-128"/>
                        </a:rPr>
                        <a:t>10</a:t>
                      </a:r>
                      <a:r>
                        <a:rPr kumimoji="1" lang="en-US" altLang="ja-JP" sz="1800" b="0" i="0" u="none" strike="noStrike" cap="none" normalizeH="0" baseline="30000">
                          <a:ln>
                            <a:noFill/>
                          </a:ln>
                          <a:solidFill>
                            <a:schemeClr val="tx1"/>
                          </a:solidFill>
                          <a:effectLst/>
                          <a:latin typeface="Times New Roman" pitchFamily="18" charset="0"/>
                          <a:ea typeface="ＭＳ ゴシック" pitchFamily="49" charset="-128"/>
                        </a:rPr>
                        <a:t> 18</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800" b="0" i="0" u="none" strike="noStrike" cap="none" normalizeH="0" baseline="0">
                          <a:ln>
                            <a:noFill/>
                          </a:ln>
                          <a:solidFill>
                            <a:schemeClr val="tx1"/>
                          </a:solidFill>
                          <a:effectLst/>
                          <a:latin typeface="Times New Roman" pitchFamily="18" charset="0"/>
                          <a:ea typeface="ＭＳ ゴシック" pitchFamily="49" charset="-128"/>
                        </a:rPr>
                        <a:t>a </a:t>
                      </a:r>
                      <a:r>
                        <a:rPr kumimoji="1" lang="ja-JP" altLang="en-US" sz="1800" b="0" i="0" u="none" strike="noStrike" cap="none" normalizeH="0" baseline="0">
                          <a:ln>
                            <a:noFill/>
                          </a:ln>
                          <a:solidFill>
                            <a:schemeClr val="tx1"/>
                          </a:solidFill>
                          <a:effectLst/>
                          <a:latin typeface="Times New Roman" pitchFamily="18" charset="0"/>
                          <a:ea typeface="ＭＳ ゴシック" pitchFamily="49" charset="-128"/>
                        </a:rPr>
                        <a:t>アト</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800" b="0" i="0" u="none" strike="noStrike" cap="none" normalizeH="0" baseline="0">
                          <a:ln>
                            <a:noFill/>
                          </a:ln>
                          <a:solidFill>
                            <a:schemeClr val="tx1"/>
                          </a:solidFill>
                          <a:effectLst/>
                          <a:latin typeface="Times New Roman" pitchFamily="18" charset="0"/>
                          <a:ea typeface="ＭＳ ゴシック" pitchFamily="49" charset="-128"/>
                        </a:rPr>
                        <a:t>10</a:t>
                      </a:r>
                      <a:r>
                        <a:rPr kumimoji="1" lang="en-US" altLang="ja-JP" sz="1800" b="0" i="0" u="none" strike="noStrike" cap="none" normalizeH="0" baseline="30000">
                          <a:ln>
                            <a:noFill/>
                          </a:ln>
                          <a:solidFill>
                            <a:schemeClr val="tx1"/>
                          </a:solidFill>
                          <a:effectLst/>
                          <a:latin typeface="Times New Roman" pitchFamily="18" charset="0"/>
                          <a:ea typeface="ＭＳ ゴシック" pitchFamily="49" charset="-128"/>
                        </a:rPr>
                        <a:t> </a:t>
                      </a:r>
                      <a:r>
                        <a:rPr kumimoji="1" lang="en-US" altLang="ja-JP" sz="1800" b="0" i="0" u="none" strike="noStrike" cap="none" normalizeH="0" baseline="30000">
                          <a:ln>
                            <a:noFill/>
                          </a:ln>
                          <a:solidFill>
                            <a:schemeClr val="tx1"/>
                          </a:solidFill>
                          <a:effectLst/>
                          <a:latin typeface="Symbol" pitchFamily="18" charset="2"/>
                          <a:ea typeface="ＭＳ ゴシック" pitchFamily="49" charset="-128"/>
                        </a:rPr>
                        <a:t>-</a:t>
                      </a:r>
                      <a:r>
                        <a:rPr kumimoji="1" lang="en-US" altLang="ja-JP" sz="1800" b="0" i="0" u="none" strike="noStrike" cap="none" normalizeH="0" baseline="30000">
                          <a:ln>
                            <a:noFill/>
                          </a:ln>
                          <a:solidFill>
                            <a:schemeClr val="tx1"/>
                          </a:solidFill>
                          <a:effectLst/>
                          <a:latin typeface="Times New Roman" pitchFamily="18" charset="0"/>
                          <a:ea typeface="ＭＳ ゴシック" pitchFamily="49" charset="-128"/>
                        </a:rPr>
                        <a:t>18</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80975">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800" b="0" i="0" u="none" strike="noStrike" cap="none" normalizeH="0" baseline="0">
                          <a:ln>
                            <a:noFill/>
                          </a:ln>
                          <a:solidFill>
                            <a:schemeClr val="tx1"/>
                          </a:solidFill>
                          <a:effectLst/>
                          <a:latin typeface="Times New Roman" pitchFamily="18" charset="0"/>
                          <a:ea typeface="ＭＳ ゴシック" pitchFamily="49" charset="-128"/>
                        </a:rPr>
                        <a:t>P </a:t>
                      </a:r>
                      <a:r>
                        <a:rPr kumimoji="1" lang="ja-JP" altLang="en-US" sz="1800" b="0" i="0" u="none" strike="noStrike" cap="none" normalizeH="0" baseline="0">
                          <a:ln>
                            <a:noFill/>
                          </a:ln>
                          <a:solidFill>
                            <a:schemeClr val="tx1"/>
                          </a:solidFill>
                          <a:effectLst/>
                          <a:latin typeface="Times New Roman" pitchFamily="18" charset="0"/>
                          <a:ea typeface="ＭＳ ゴシック" pitchFamily="49" charset="-128"/>
                        </a:rPr>
                        <a:t>ペタ</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800" b="0" i="0" u="none" strike="noStrike" cap="none" normalizeH="0" baseline="0">
                          <a:ln>
                            <a:noFill/>
                          </a:ln>
                          <a:solidFill>
                            <a:schemeClr val="tx1"/>
                          </a:solidFill>
                          <a:effectLst/>
                          <a:latin typeface="Times New Roman" pitchFamily="18" charset="0"/>
                          <a:ea typeface="ＭＳ ゴシック" pitchFamily="49" charset="-128"/>
                        </a:rPr>
                        <a:t>10</a:t>
                      </a:r>
                      <a:r>
                        <a:rPr kumimoji="1" lang="en-US" altLang="ja-JP" sz="1800" b="0" i="0" u="none" strike="noStrike" cap="none" normalizeH="0" baseline="30000">
                          <a:ln>
                            <a:noFill/>
                          </a:ln>
                          <a:solidFill>
                            <a:schemeClr val="tx1"/>
                          </a:solidFill>
                          <a:effectLst/>
                          <a:latin typeface="Times New Roman" pitchFamily="18" charset="0"/>
                          <a:ea typeface="ＭＳ ゴシック" pitchFamily="49" charset="-128"/>
                        </a:rPr>
                        <a:t> 15</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800" b="0" i="0" u="none" strike="noStrike" cap="none" normalizeH="0" baseline="0">
                          <a:ln>
                            <a:noFill/>
                          </a:ln>
                          <a:solidFill>
                            <a:schemeClr val="tx1"/>
                          </a:solidFill>
                          <a:effectLst/>
                          <a:latin typeface="Times New Roman" pitchFamily="18" charset="0"/>
                          <a:ea typeface="ＭＳ ゴシック" pitchFamily="49" charset="-128"/>
                        </a:rPr>
                        <a:t>f </a:t>
                      </a:r>
                      <a:r>
                        <a:rPr kumimoji="1" lang="ja-JP" altLang="en-US" sz="1800" b="0" i="0" u="none" strike="noStrike" cap="none" normalizeH="0" baseline="0">
                          <a:ln>
                            <a:noFill/>
                          </a:ln>
                          <a:solidFill>
                            <a:schemeClr val="tx1"/>
                          </a:solidFill>
                          <a:effectLst/>
                          <a:latin typeface="Times New Roman" pitchFamily="18" charset="0"/>
                          <a:ea typeface="ＭＳ ゴシック" pitchFamily="49" charset="-128"/>
                        </a:rPr>
                        <a:t>フェムト</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800" b="0" i="0" u="none" strike="noStrike" cap="none" normalizeH="0" baseline="0">
                          <a:ln>
                            <a:noFill/>
                          </a:ln>
                          <a:solidFill>
                            <a:schemeClr val="tx1"/>
                          </a:solidFill>
                          <a:effectLst/>
                          <a:latin typeface="Times New Roman" pitchFamily="18" charset="0"/>
                          <a:ea typeface="ＭＳ ゴシック" pitchFamily="49" charset="-128"/>
                        </a:rPr>
                        <a:t>10</a:t>
                      </a:r>
                      <a:r>
                        <a:rPr kumimoji="1" lang="en-US" altLang="ja-JP" sz="1800" b="0" i="0" u="none" strike="noStrike" cap="none" normalizeH="0" baseline="30000">
                          <a:ln>
                            <a:noFill/>
                          </a:ln>
                          <a:solidFill>
                            <a:schemeClr val="tx1"/>
                          </a:solidFill>
                          <a:effectLst/>
                          <a:latin typeface="Times New Roman" pitchFamily="18" charset="0"/>
                          <a:ea typeface="ＭＳ ゴシック" pitchFamily="49" charset="-128"/>
                        </a:rPr>
                        <a:t> </a:t>
                      </a:r>
                      <a:r>
                        <a:rPr kumimoji="1" lang="en-US" altLang="ja-JP" sz="1800" b="0" i="0" u="none" strike="noStrike" cap="none" normalizeH="0" baseline="30000">
                          <a:ln>
                            <a:noFill/>
                          </a:ln>
                          <a:solidFill>
                            <a:schemeClr val="tx1"/>
                          </a:solidFill>
                          <a:effectLst/>
                          <a:latin typeface="Symbol" pitchFamily="18" charset="2"/>
                          <a:ea typeface="ＭＳ ゴシック" pitchFamily="49" charset="-128"/>
                        </a:rPr>
                        <a:t>-</a:t>
                      </a:r>
                      <a:r>
                        <a:rPr kumimoji="1" lang="en-US" altLang="ja-JP" sz="1800" b="0" i="0" u="none" strike="noStrike" cap="none" normalizeH="0" baseline="30000">
                          <a:ln>
                            <a:noFill/>
                          </a:ln>
                          <a:solidFill>
                            <a:schemeClr val="tx1"/>
                          </a:solidFill>
                          <a:effectLst/>
                          <a:latin typeface="Times New Roman" pitchFamily="18" charset="0"/>
                          <a:ea typeface="ＭＳ ゴシック" pitchFamily="49" charset="-128"/>
                        </a:rPr>
                        <a:t>15</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4"/>
                  </a:ext>
                </a:extLst>
              </a:tr>
              <a:tr h="180975">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800" b="0" i="0" u="none" strike="noStrike" cap="none" normalizeH="0" baseline="0">
                          <a:ln>
                            <a:noFill/>
                          </a:ln>
                          <a:solidFill>
                            <a:schemeClr val="tx1"/>
                          </a:solidFill>
                          <a:effectLst/>
                          <a:latin typeface="Times New Roman" pitchFamily="18" charset="0"/>
                          <a:ea typeface="ＭＳ ゴシック" pitchFamily="49" charset="-128"/>
                        </a:rPr>
                        <a:t>T </a:t>
                      </a:r>
                      <a:r>
                        <a:rPr kumimoji="1" lang="ja-JP" altLang="en-US" sz="1800" b="0" i="0" u="none" strike="noStrike" cap="none" normalizeH="0" baseline="0">
                          <a:ln>
                            <a:noFill/>
                          </a:ln>
                          <a:solidFill>
                            <a:schemeClr val="tx1"/>
                          </a:solidFill>
                          <a:effectLst/>
                          <a:latin typeface="Times New Roman" pitchFamily="18" charset="0"/>
                          <a:ea typeface="ＭＳ ゴシック" pitchFamily="49" charset="-128"/>
                        </a:rPr>
                        <a:t>テラ</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800" b="0" i="0" u="none" strike="noStrike" cap="none" normalizeH="0" baseline="0">
                          <a:ln>
                            <a:noFill/>
                          </a:ln>
                          <a:solidFill>
                            <a:schemeClr val="tx1"/>
                          </a:solidFill>
                          <a:effectLst/>
                          <a:latin typeface="Times New Roman" pitchFamily="18" charset="0"/>
                          <a:ea typeface="ＭＳ ゴシック" pitchFamily="49" charset="-128"/>
                        </a:rPr>
                        <a:t>10</a:t>
                      </a:r>
                      <a:r>
                        <a:rPr kumimoji="1" lang="en-US" altLang="ja-JP" sz="1800" b="0" i="0" u="none" strike="noStrike" cap="none" normalizeH="0" baseline="30000">
                          <a:ln>
                            <a:noFill/>
                          </a:ln>
                          <a:solidFill>
                            <a:schemeClr val="tx1"/>
                          </a:solidFill>
                          <a:effectLst/>
                          <a:latin typeface="Times New Roman" pitchFamily="18" charset="0"/>
                          <a:ea typeface="ＭＳ ゴシック" pitchFamily="49" charset="-128"/>
                        </a:rPr>
                        <a:t> 12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800" b="0" i="0" u="none" strike="noStrike" cap="none" normalizeH="0" baseline="0">
                          <a:ln>
                            <a:noFill/>
                          </a:ln>
                          <a:solidFill>
                            <a:schemeClr val="tx1"/>
                          </a:solidFill>
                          <a:effectLst/>
                          <a:latin typeface="Times New Roman" pitchFamily="18" charset="0"/>
                          <a:ea typeface="ＭＳ ゴシック" pitchFamily="49" charset="-128"/>
                        </a:rPr>
                        <a:t>p </a:t>
                      </a:r>
                      <a:r>
                        <a:rPr kumimoji="1" lang="ja-JP" altLang="en-US" sz="1800" b="0" i="0" u="none" strike="noStrike" cap="none" normalizeH="0" baseline="0">
                          <a:ln>
                            <a:noFill/>
                          </a:ln>
                          <a:solidFill>
                            <a:schemeClr val="tx1"/>
                          </a:solidFill>
                          <a:effectLst/>
                          <a:latin typeface="Times New Roman" pitchFamily="18" charset="0"/>
                          <a:ea typeface="ＭＳ ゴシック" pitchFamily="49" charset="-128"/>
                        </a:rPr>
                        <a:t>ピコ</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800" b="0" i="0" u="none" strike="noStrike" cap="none" normalizeH="0" baseline="0">
                          <a:ln>
                            <a:noFill/>
                          </a:ln>
                          <a:solidFill>
                            <a:schemeClr val="tx1"/>
                          </a:solidFill>
                          <a:effectLst/>
                          <a:latin typeface="Times New Roman" pitchFamily="18" charset="0"/>
                          <a:ea typeface="ＭＳ ゴシック" pitchFamily="49" charset="-128"/>
                        </a:rPr>
                        <a:t>10</a:t>
                      </a:r>
                      <a:r>
                        <a:rPr kumimoji="1" lang="en-US" altLang="ja-JP" sz="1800" b="0" i="0" u="none" strike="noStrike" cap="none" normalizeH="0" baseline="30000">
                          <a:ln>
                            <a:noFill/>
                          </a:ln>
                          <a:solidFill>
                            <a:schemeClr val="tx1"/>
                          </a:solidFill>
                          <a:effectLst/>
                          <a:latin typeface="Times New Roman" pitchFamily="18" charset="0"/>
                          <a:ea typeface="ＭＳ ゴシック" pitchFamily="49" charset="-128"/>
                        </a:rPr>
                        <a:t> </a:t>
                      </a:r>
                      <a:r>
                        <a:rPr kumimoji="1" lang="en-US" altLang="ja-JP" sz="1800" b="0" i="0" u="none" strike="noStrike" cap="none" normalizeH="0" baseline="30000">
                          <a:ln>
                            <a:noFill/>
                          </a:ln>
                          <a:solidFill>
                            <a:schemeClr val="tx1"/>
                          </a:solidFill>
                          <a:effectLst/>
                          <a:latin typeface="Symbol" pitchFamily="18" charset="2"/>
                          <a:ea typeface="ＭＳ ゴシック" pitchFamily="49" charset="-128"/>
                        </a:rPr>
                        <a:t>-</a:t>
                      </a:r>
                      <a:r>
                        <a:rPr kumimoji="1" lang="en-US" altLang="ja-JP" sz="1800" b="0" i="0" u="none" strike="noStrike" cap="none" normalizeH="0" baseline="30000">
                          <a:ln>
                            <a:noFill/>
                          </a:ln>
                          <a:solidFill>
                            <a:schemeClr val="tx1"/>
                          </a:solidFill>
                          <a:effectLst/>
                          <a:latin typeface="Times New Roman" pitchFamily="18" charset="0"/>
                          <a:ea typeface="ＭＳ ゴシック" pitchFamily="49" charset="-128"/>
                        </a:rPr>
                        <a:t>12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5"/>
                  </a:ext>
                </a:extLst>
              </a:tr>
              <a:tr h="180975">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800" b="0" i="0" u="none" strike="noStrike" cap="none" normalizeH="0" baseline="0">
                          <a:ln>
                            <a:noFill/>
                          </a:ln>
                          <a:solidFill>
                            <a:schemeClr val="tx1"/>
                          </a:solidFill>
                          <a:effectLst/>
                          <a:latin typeface="Times New Roman" pitchFamily="18" charset="0"/>
                          <a:ea typeface="ＭＳ ゴシック" pitchFamily="49" charset="-128"/>
                        </a:rPr>
                        <a:t>G </a:t>
                      </a:r>
                      <a:r>
                        <a:rPr kumimoji="1" lang="ja-JP" altLang="en-US" sz="1800" b="0" i="0" u="none" strike="noStrike" cap="none" normalizeH="0" baseline="0">
                          <a:ln>
                            <a:noFill/>
                          </a:ln>
                          <a:solidFill>
                            <a:schemeClr val="tx1"/>
                          </a:solidFill>
                          <a:effectLst/>
                          <a:latin typeface="Times New Roman" pitchFamily="18" charset="0"/>
                          <a:ea typeface="ＭＳ ゴシック" pitchFamily="49" charset="-128"/>
                        </a:rPr>
                        <a:t>ギガ</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800" b="0" i="0" u="none" strike="noStrike" cap="none" normalizeH="0" baseline="0">
                          <a:ln>
                            <a:noFill/>
                          </a:ln>
                          <a:solidFill>
                            <a:schemeClr val="tx1"/>
                          </a:solidFill>
                          <a:effectLst/>
                          <a:latin typeface="Times New Roman" pitchFamily="18" charset="0"/>
                          <a:ea typeface="ＭＳ ゴシック" pitchFamily="49" charset="-128"/>
                        </a:rPr>
                        <a:t>10</a:t>
                      </a:r>
                      <a:r>
                        <a:rPr kumimoji="1" lang="en-US" altLang="ja-JP" sz="1800" b="0" i="0" u="none" strike="noStrike" cap="none" normalizeH="0" baseline="30000">
                          <a:ln>
                            <a:noFill/>
                          </a:ln>
                          <a:solidFill>
                            <a:schemeClr val="tx1"/>
                          </a:solidFill>
                          <a:effectLst/>
                          <a:latin typeface="Times New Roman" pitchFamily="18" charset="0"/>
                          <a:ea typeface="ＭＳ ゴシック" pitchFamily="49" charset="-128"/>
                        </a:rPr>
                        <a:t> 9</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800" b="0" i="0" u="none" strike="noStrike" cap="none" normalizeH="0" baseline="0">
                          <a:ln>
                            <a:noFill/>
                          </a:ln>
                          <a:solidFill>
                            <a:srgbClr val="FF0000"/>
                          </a:solidFill>
                          <a:effectLst/>
                          <a:latin typeface="Times New Roman" pitchFamily="18" charset="0"/>
                          <a:ea typeface="ＭＳ ゴシック" pitchFamily="49" charset="-128"/>
                        </a:rPr>
                        <a:t>n </a:t>
                      </a:r>
                      <a:r>
                        <a:rPr kumimoji="1" lang="ja-JP" altLang="en-US" sz="1800" b="0" i="0" u="none" strike="noStrike" cap="none" normalizeH="0" baseline="0">
                          <a:ln>
                            <a:noFill/>
                          </a:ln>
                          <a:solidFill>
                            <a:srgbClr val="FF0000"/>
                          </a:solidFill>
                          <a:effectLst/>
                          <a:latin typeface="Times New Roman" pitchFamily="18" charset="0"/>
                          <a:ea typeface="ＭＳ ゴシック" pitchFamily="49" charset="-128"/>
                        </a:rPr>
                        <a:t>ナノ</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800" b="0" i="0" u="none" strike="noStrike" cap="none" normalizeH="0" baseline="0">
                          <a:ln>
                            <a:noFill/>
                          </a:ln>
                          <a:solidFill>
                            <a:srgbClr val="FF0000"/>
                          </a:solidFill>
                          <a:effectLst/>
                          <a:latin typeface="Times New Roman" pitchFamily="18" charset="0"/>
                          <a:ea typeface="ＭＳ ゴシック" pitchFamily="49" charset="-128"/>
                        </a:rPr>
                        <a:t>10</a:t>
                      </a:r>
                      <a:r>
                        <a:rPr kumimoji="1" lang="en-US" altLang="ja-JP" sz="1800" b="0" i="0" u="none" strike="noStrike" cap="none" normalizeH="0" baseline="30000">
                          <a:ln>
                            <a:noFill/>
                          </a:ln>
                          <a:solidFill>
                            <a:srgbClr val="FF0000"/>
                          </a:solidFill>
                          <a:effectLst/>
                          <a:latin typeface="Times New Roman" pitchFamily="18" charset="0"/>
                          <a:ea typeface="ＭＳ ゴシック" pitchFamily="49" charset="-128"/>
                        </a:rPr>
                        <a:t> </a:t>
                      </a:r>
                      <a:r>
                        <a:rPr kumimoji="1" lang="en-US" altLang="ja-JP" sz="1800" b="0" i="0" u="none" strike="noStrike" cap="none" normalizeH="0" baseline="30000">
                          <a:ln>
                            <a:noFill/>
                          </a:ln>
                          <a:solidFill>
                            <a:srgbClr val="FF0000"/>
                          </a:solidFill>
                          <a:effectLst/>
                          <a:latin typeface="Symbol" pitchFamily="18" charset="2"/>
                          <a:ea typeface="ＭＳ ゴシック" pitchFamily="49" charset="-128"/>
                        </a:rPr>
                        <a:t>-</a:t>
                      </a:r>
                      <a:r>
                        <a:rPr kumimoji="1" lang="en-US" altLang="ja-JP" sz="1800" b="0" i="0" u="none" strike="noStrike" cap="none" normalizeH="0" baseline="30000">
                          <a:ln>
                            <a:noFill/>
                          </a:ln>
                          <a:solidFill>
                            <a:srgbClr val="FF0000"/>
                          </a:solidFill>
                          <a:effectLst/>
                          <a:latin typeface="Times New Roman" pitchFamily="18" charset="0"/>
                          <a:ea typeface="ＭＳ ゴシック" pitchFamily="49" charset="-128"/>
                        </a:rPr>
                        <a:t>9</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6"/>
                  </a:ext>
                </a:extLst>
              </a:tr>
              <a:tr h="180975">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800" b="0" i="0" u="none" strike="noStrike" cap="none" normalizeH="0" baseline="0">
                          <a:ln>
                            <a:noFill/>
                          </a:ln>
                          <a:solidFill>
                            <a:schemeClr val="tx1"/>
                          </a:solidFill>
                          <a:effectLst/>
                          <a:latin typeface="Times New Roman" pitchFamily="18" charset="0"/>
                          <a:ea typeface="ＭＳ ゴシック" pitchFamily="49" charset="-128"/>
                        </a:rPr>
                        <a:t>M </a:t>
                      </a:r>
                      <a:r>
                        <a:rPr kumimoji="1" lang="ja-JP" altLang="en-US" sz="1800" b="0" i="0" u="none" strike="noStrike" cap="none" normalizeH="0" baseline="0">
                          <a:ln>
                            <a:noFill/>
                          </a:ln>
                          <a:solidFill>
                            <a:schemeClr val="tx1"/>
                          </a:solidFill>
                          <a:effectLst/>
                          <a:latin typeface="Times New Roman" pitchFamily="18" charset="0"/>
                          <a:ea typeface="ＭＳ ゴシック" pitchFamily="49" charset="-128"/>
                        </a:rPr>
                        <a:t>メガ</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800" b="0" i="0" u="none" strike="noStrike" cap="none" normalizeH="0" baseline="0">
                          <a:ln>
                            <a:noFill/>
                          </a:ln>
                          <a:solidFill>
                            <a:schemeClr val="tx1"/>
                          </a:solidFill>
                          <a:effectLst/>
                          <a:latin typeface="Times New Roman" pitchFamily="18" charset="0"/>
                          <a:ea typeface="ＭＳ ゴシック" pitchFamily="49" charset="-128"/>
                        </a:rPr>
                        <a:t>10</a:t>
                      </a:r>
                      <a:r>
                        <a:rPr kumimoji="1" lang="en-US" altLang="ja-JP" sz="1800" b="0" i="0" u="none" strike="noStrike" cap="none" normalizeH="0" baseline="30000">
                          <a:ln>
                            <a:noFill/>
                          </a:ln>
                          <a:solidFill>
                            <a:schemeClr val="tx1"/>
                          </a:solidFill>
                          <a:effectLst/>
                          <a:latin typeface="Times New Roman" pitchFamily="18" charset="0"/>
                          <a:ea typeface="ＭＳ ゴシック" pitchFamily="49" charset="-128"/>
                        </a:rPr>
                        <a:t> 6</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800" b="0" i="0" u="none" strike="noStrike" cap="none" normalizeH="0" baseline="0" dirty="0">
                          <a:ln>
                            <a:noFill/>
                          </a:ln>
                          <a:solidFill>
                            <a:schemeClr val="tx1"/>
                          </a:solidFill>
                          <a:effectLst/>
                          <a:latin typeface="Times New Roman" pitchFamily="18" charset="0"/>
                          <a:ea typeface="ＭＳ ゴシック" pitchFamily="49" charset="-128"/>
                          <a:cs typeface="Times New Roman" pitchFamily="18" charset="0"/>
                        </a:rPr>
                        <a:t>µ</a:t>
                      </a:r>
                      <a:r>
                        <a:rPr kumimoji="1" lang="en-US" altLang="ja-JP" sz="1800" b="0" i="0" u="none" strike="noStrike" cap="none" normalizeH="0" baseline="0" dirty="0">
                          <a:ln>
                            <a:noFill/>
                          </a:ln>
                          <a:solidFill>
                            <a:schemeClr val="tx1"/>
                          </a:solidFill>
                          <a:effectLst/>
                          <a:latin typeface="Times New Roman" pitchFamily="18" charset="0"/>
                          <a:ea typeface="ＭＳ ゴシック" pitchFamily="49" charset="-128"/>
                        </a:rPr>
                        <a:t> </a:t>
                      </a:r>
                      <a:r>
                        <a:rPr kumimoji="1" lang="ja-JP" altLang="en-US" sz="1800" b="0" i="0" u="none" strike="noStrike" cap="none" normalizeH="0" baseline="0" dirty="0">
                          <a:ln>
                            <a:noFill/>
                          </a:ln>
                          <a:solidFill>
                            <a:schemeClr val="tx1"/>
                          </a:solidFill>
                          <a:effectLst/>
                          <a:latin typeface="Times New Roman" pitchFamily="18" charset="0"/>
                          <a:ea typeface="ＭＳ ゴシック" pitchFamily="49" charset="-128"/>
                        </a:rPr>
                        <a:t>マイクロ</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800" b="0" i="0" u="none" strike="noStrike" cap="none" normalizeH="0" baseline="0">
                          <a:ln>
                            <a:noFill/>
                          </a:ln>
                          <a:solidFill>
                            <a:schemeClr val="tx1"/>
                          </a:solidFill>
                          <a:effectLst/>
                          <a:latin typeface="Times New Roman" pitchFamily="18" charset="0"/>
                          <a:ea typeface="ＭＳ ゴシック" pitchFamily="49" charset="-128"/>
                        </a:rPr>
                        <a:t>10</a:t>
                      </a:r>
                      <a:r>
                        <a:rPr kumimoji="1" lang="en-US" altLang="ja-JP" sz="1800" b="0" i="0" u="none" strike="noStrike" cap="none" normalizeH="0" baseline="30000">
                          <a:ln>
                            <a:noFill/>
                          </a:ln>
                          <a:solidFill>
                            <a:schemeClr val="tx1"/>
                          </a:solidFill>
                          <a:effectLst/>
                          <a:latin typeface="Times New Roman" pitchFamily="18" charset="0"/>
                          <a:ea typeface="ＭＳ ゴシック" pitchFamily="49" charset="-128"/>
                        </a:rPr>
                        <a:t> </a:t>
                      </a:r>
                      <a:r>
                        <a:rPr kumimoji="1" lang="en-US" altLang="ja-JP" sz="1800" b="0" i="0" u="none" strike="noStrike" cap="none" normalizeH="0" baseline="30000">
                          <a:ln>
                            <a:noFill/>
                          </a:ln>
                          <a:solidFill>
                            <a:schemeClr val="tx1"/>
                          </a:solidFill>
                          <a:effectLst/>
                          <a:latin typeface="Symbol" pitchFamily="18" charset="2"/>
                          <a:ea typeface="ＭＳ ゴシック" pitchFamily="49" charset="-128"/>
                        </a:rPr>
                        <a:t>-</a:t>
                      </a:r>
                      <a:r>
                        <a:rPr kumimoji="1" lang="en-US" altLang="ja-JP" sz="1800" b="0" i="0" u="none" strike="noStrike" cap="none" normalizeH="0" baseline="30000">
                          <a:ln>
                            <a:noFill/>
                          </a:ln>
                          <a:solidFill>
                            <a:schemeClr val="tx1"/>
                          </a:solidFill>
                          <a:effectLst/>
                          <a:latin typeface="Times New Roman" pitchFamily="18" charset="0"/>
                          <a:ea typeface="ＭＳ ゴシック" pitchFamily="49" charset="-128"/>
                        </a:rPr>
                        <a:t>6</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7"/>
                  </a:ext>
                </a:extLst>
              </a:tr>
              <a:tr h="180975">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800" b="0" i="0" u="none" strike="noStrike" cap="none" normalizeH="0" baseline="0">
                          <a:ln>
                            <a:noFill/>
                          </a:ln>
                          <a:solidFill>
                            <a:schemeClr val="tx1"/>
                          </a:solidFill>
                          <a:effectLst/>
                          <a:latin typeface="Times New Roman" pitchFamily="18" charset="0"/>
                          <a:ea typeface="ＭＳ ゴシック" pitchFamily="49" charset="-128"/>
                        </a:rPr>
                        <a:t>k </a:t>
                      </a:r>
                      <a:r>
                        <a:rPr kumimoji="1" lang="ja-JP" altLang="en-US" sz="1800" b="0" i="0" u="none" strike="noStrike" cap="none" normalizeH="0" baseline="0">
                          <a:ln>
                            <a:noFill/>
                          </a:ln>
                          <a:solidFill>
                            <a:schemeClr val="tx1"/>
                          </a:solidFill>
                          <a:effectLst/>
                          <a:latin typeface="Times New Roman" pitchFamily="18" charset="0"/>
                          <a:ea typeface="ＭＳ ゴシック" pitchFamily="49" charset="-128"/>
                        </a:rPr>
                        <a:t>キロ</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800" b="0" i="0" u="none" strike="noStrike" cap="none" normalizeH="0" baseline="0">
                          <a:ln>
                            <a:noFill/>
                          </a:ln>
                          <a:solidFill>
                            <a:schemeClr val="tx1"/>
                          </a:solidFill>
                          <a:effectLst/>
                          <a:latin typeface="Times New Roman" pitchFamily="18" charset="0"/>
                          <a:ea typeface="ＭＳ ゴシック" pitchFamily="49" charset="-128"/>
                        </a:rPr>
                        <a:t>10</a:t>
                      </a:r>
                      <a:r>
                        <a:rPr kumimoji="1" lang="en-US" altLang="ja-JP" sz="1800" b="0" i="0" u="none" strike="noStrike" cap="none" normalizeH="0" baseline="30000">
                          <a:ln>
                            <a:noFill/>
                          </a:ln>
                          <a:solidFill>
                            <a:schemeClr val="tx1"/>
                          </a:solidFill>
                          <a:effectLst/>
                          <a:latin typeface="Times New Roman" pitchFamily="18" charset="0"/>
                          <a:ea typeface="ＭＳ ゴシック" pitchFamily="49" charset="-128"/>
                        </a:rPr>
                        <a:t> 3</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800" b="0" i="0" u="none" strike="noStrike" cap="none" normalizeH="0" baseline="0">
                          <a:ln>
                            <a:noFill/>
                          </a:ln>
                          <a:solidFill>
                            <a:schemeClr val="tx1"/>
                          </a:solidFill>
                          <a:effectLst/>
                          <a:latin typeface="Times New Roman" pitchFamily="18" charset="0"/>
                          <a:ea typeface="ＭＳ ゴシック" pitchFamily="49" charset="-128"/>
                        </a:rPr>
                        <a:t>m </a:t>
                      </a:r>
                      <a:r>
                        <a:rPr kumimoji="1" lang="ja-JP" altLang="en-US" sz="1800" b="0" i="0" u="none" strike="noStrike" cap="none" normalizeH="0" baseline="0">
                          <a:ln>
                            <a:noFill/>
                          </a:ln>
                          <a:solidFill>
                            <a:schemeClr val="tx1"/>
                          </a:solidFill>
                          <a:effectLst/>
                          <a:latin typeface="Times New Roman" pitchFamily="18" charset="0"/>
                          <a:ea typeface="ＭＳ ゴシック" pitchFamily="49" charset="-128"/>
                        </a:rPr>
                        <a:t>ミリ</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FFCC"/>
                    </a:solid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800" b="0" i="0" u="none" strike="noStrike" cap="none" normalizeH="0" baseline="0">
                          <a:ln>
                            <a:noFill/>
                          </a:ln>
                          <a:solidFill>
                            <a:schemeClr val="tx1"/>
                          </a:solidFill>
                          <a:effectLst/>
                          <a:latin typeface="Times New Roman" pitchFamily="18" charset="0"/>
                          <a:ea typeface="ＭＳ ゴシック" pitchFamily="49" charset="-128"/>
                        </a:rPr>
                        <a:t>10</a:t>
                      </a:r>
                      <a:r>
                        <a:rPr kumimoji="1" lang="en-US" altLang="ja-JP" sz="1800" b="0" i="0" u="none" strike="noStrike" cap="none" normalizeH="0" baseline="30000">
                          <a:ln>
                            <a:noFill/>
                          </a:ln>
                          <a:solidFill>
                            <a:schemeClr val="tx1"/>
                          </a:solidFill>
                          <a:effectLst/>
                          <a:latin typeface="Times New Roman" pitchFamily="18" charset="0"/>
                          <a:ea typeface="ＭＳ ゴシック" pitchFamily="49" charset="-128"/>
                        </a:rPr>
                        <a:t> </a:t>
                      </a:r>
                      <a:r>
                        <a:rPr kumimoji="1" lang="en-US" altLang="ja-JP" sz="1800" b="0" i="0" u="none" strike="noStrike" cap="none" normalizeH="0" baseline="30000">
                          <a:ln>
                            <a:noFill/>
                          </a:ln>
                          <a:solidFill>
                            <a:schemeClr val="tx1"/>
                          </a:solidFill>
                          <a:effectLst/>
                          <a:latin typeface="Symbol" pitchFamily="18" charset="2"/>
                          <a:ea typeface="ＭＳ ゴシック" pitchFamily="49" charset="-128"/>
                        </a:rPr>
                        <a:t>-</a:t>
                      </a:r>
                      <a:r>
                        <a:rPr kumimoji="1" lang="en-US" altLang="ja-JP" sz="1800" b="0" i="0" u="none" strike="noStrike" cap="none" normalizeH="0" baseline="30000">
                          <a:ln>
                            <a:noFill/>
                          </a:ln>
                          <a:solidFill>
                            <a:schemeClr val="tx1"/>
                          </a:solidFill>
                          <a:effectLst/>
                          <a:latin typeface="Times New Roman" pitchFamily="18" charset="0"/>
                          <a:ea typeface="ＭＳ ゴシック" pitchFamily="49" charset="-128"/>
                        </a:rPr>
                        <a:t>3</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8"/>
                  </a:ext>
                </a:extLst>
              </a:tr>
              <a:tr h="180975">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800" b="0" i="0" u="none" strike="noStrike" cap="none" normalizeH="0" baseline="0">
                          <a:ln>
                            <a:noFill/>
                          </a:ln>
                          <a:solidFill>
                            <a:schemeClr val="tx1"/>
                          </a:solidFill>
                          <a:effectLst/>
                          <a:latin typeface="Times New Roman" pitchFamily="18" charset="0"/>
                          <a:ea typeface="ＭＳ ゴシック" pitchFamily="49" charset="-128"/>
                        </a:rPr>
                        <a:t>h </a:t>
                      </a:r>
                      <a:r>
                        <a:rPr kumimoji="1" lang="ja-JP" altLang="en-US" sz="1800" b="0" i="0" u="none" strike="noStrike" cap="none" normalizeH="0" baseline="0">
                          <a:ln>
                            <a:noFill/>
                          </a:ln>
                          <a:solidFill>
                            <a:schemeClr val="tx1"/>
                          </a:solidFill>
                          <a:effectLst/>
                          <a:latin typeface="Times New Roman" pitchFamily="18" charset="0"/>
                          <a:ea typeface="ＭＳ ゴシック" pitchFamily="49" charset="-128"/>
                        </a:rPr>
                        <a:t>ヘクト</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800" b="0" i="0" u="none" strike="noStrike" cap="none" normalizeH="0" baseline="0">
                          <a:ln>
                            <a:noFill/>
                          </a:ln>
                          <a:solidFill>
                            <a:schemeClr val="tx1"/>
                          </a:solidFill>
                          <a:effectLst/>
                          <a:latin typeface="Times New Roman" pitchFamily="18" charset="0"/>
                          <a:ea typeface="ＭＳ ゴシック" pitchFamily="49" charset="-128"/>
                        </a:rPr>
                        <a:t>10</a:t>
                      </a:r>
                      <a:r>
                        <a:rPr kumimoji="1" lang="en-US" altLang="ja-JP" sz="1800" b="0" i="0" u="none" strike="noStrike" cap="none" normalizeH="0" baseline="30000">
                          <a:ln>
                            <a:noFill/>
                          </a:ln>
                          <a:solidFill>
                            <a:schemeClr val="tx1"/>
                          </a:solidFill>
                          <a:effectLst/>
                          <a:latin typeface="Times New Roman" pitchFamily="18" charset="0"/>
                          <a:ea typeface="ＭＳ ゴシック" pitchFamily="49" charset="-128"/>
                        </a:rPr>
                        <a:t> 2</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800" b="0" i="0" u="none" strike="noStrike" cap="none" normalizeH="0" baseline="0">
                          <a:ln>
                            <a:noFill/>
                          </a:ln>
                          <a:solidFill>
                            <a:schemeClr val="tx1"/>
                          </a:solidFill>
                          <a:effectLst/>
                          <a:latin typeface="Times New Roman" pitchFamily="18" charset="0"/>
                          <a:ea typeface="ＭＳ ゴシック" pitchFamily="49" charset="-128"/>
                        </a:rPr>
                        <a:t>c </a:t>
                      </a:r>
                      <a:r>
                        <a:rPr kumimoji="1" lang="ja-JP" altLang="en-US" sz="1800" b="0" i="0" u="none" strike="noStrike" cap="none" normalizeH="0" baseline="0">
                          <a:ln>
                            <a:noFill/>
                          </a:ln>
                          <a:solidFill>
                            <a:schemeClr val="tx1"/>
                          </a:solidFill>
                          <a:effectLst/>
                          <a:latin typeface="Times New Roman" pitchFamily="18" charset="0"/>
                          <a:ea typeface="ＭＳ ゴシック" pitchFamily="49" charset="-128"/>
                        </a:rPr>
                        <a:t>センチ</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800" b="0" i="0" u="none" strike="noStrike" cap="none" normalizeH="0" baseline="0">
                          <a:ln>
                            <a:noFill/>
                          </a:ln>
                          <a:solidFill>
                            <a:schemeClr val="tx1"/>
                          </a:solidFill>
                          <a:effectLst/>
                          <a:latin typeface="Times New Roman" pitchFamily="18" charset="0"/>
                          <a:ea typeface="ＭＳ ゴシック" pitchFamily="49" charset="-128"/>
                        </a:rPr>
                        <a:t>10</a:t>
                      </a:r>
                      <a:r>
                        <a:rPr kumimoji="1" lang="en-US" altLang="ja-JP" sz="1800" b="0" i="0" u="none" strike="noStrike" cap="none" normalizeH="0" baseline="30000">
                          <a:ln>
                            <a:noFill/>
                          </a:ln>
                          <a:solidFill>
                            <a:schemeClr val="tx1"/>
                          </a:solidFill>
                          <a:effectLst/>
                          <a:latin typeface="Times New Roman" pitchFamily="18" charset="0"/>
                          <a:ea typeface="ＭＳ ゴシック" pitchFamily="49" charset="-128"/>
                        </a:rPr>
                        <a:t> </a:t>
                      </a:r>
                      <a:r>
                        <a:rPr kumimoji="1" lang="en-US" altLang="ja-JP" sz="1800" b="0" i="0" u="none" strike="noStrike" cap="none" normalizeH="0" baseline="30000">
                          <a:ln>
                            <a:noFill/>
                          </a:ln>
                          <a:solidFill>
                            <a:schemeClr val="tx1"/>
                          </a:solidFill>
                          <a:effectLst/>
                          <a:latin typeface="Symbol" pitchFamily="18" charset="2"/>
                          <a:ea typeface="ＭＳ ゴシック" pitchFamily="49" charset="-128"/>
                        </a:rPr>
                        <a:t>-</a:t>
                      </a:r>
                      <a:r>
                        <a:rPr kumimoji="1" lang="en-US" altLang="ja-JP" sz="1800" b="0" i="0" u="none" strike="noStrike" cap="none" normalizeH="0" baseline="30000">
                          <a:ln>
                            <a:noFill/>
                          </a:ln>
                          <a:solidFill>
                            <a:schemeClr val="tx1"/>
                          </a:solidFill>
                          <a:effectLst/>
                          <a:latin typeface="Times New Roman" pitchFamily="18" charset="0"/>
                          <a:ea typeface="ＭＳ ゴシック" pitchFamily="49" charset="-128"/>
                        </a:rPr>
                        <a:t>2</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180975">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800" b="0" i="0" u="none" strike="noStrike" cap="none" normalizeH="0" baseline="0">
                          <a:ln>
                            <a:noFill/>
                          </a:ln>
                          <a:solidFill>
                            <a:schemeClr val="tx1"/>
                          </a:solidFill>
                          <a:effectLst/>
                          <a:latin typeface="Times New Roman" pitchFamily="18" charset="0"/>
                          <a:ea typeface="ＭＳ ゴシック" pitchFamily="49" charset="-128"/>
                        </a:rPr>
                        <a:t>da </a:t>
                      </a:r>
                      <a:r>
                        <a:rPr kumimoji="1" lang="ja-JP" altLang="en-US" sz="1800" b="0" i="0" u="none" strike="noStrike" cap="none" normalizeH="0" baseline="0">
                          <a:ln>
                            <a:noFill/>
                          </a:ln>
                          <a:solidFill>
                            <a:schemeClr val="tx1"/>
                          </a:solidFill>
                          <a:effectLst/>
                          <a:latin typeface="Times New Roman" pitchFamily="18" charset="0"/>
                          <a:ea typeface="ＭＳ ゴシック" pitchFamily="49" charset="-128"/>
                        </a:rPr>
                        <a:t>デカ</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800" b="0" i="0" u="none" strike="noStrike" cap="none" normalizeH="0" baseline="0" dirty="0">
                          <a:ln>
                            <a:noFill/>
                          </a:ln>
                          <a:solidFill>
                            <a:schemeClr val="tx1"/>
                          </a:solidFill>
                          <a:effectLst/>
                          <a:latin typeface="Times New Roman" pitchFamily="18" charset="0"/>
                          <a:ea typeface="ＭＳ ゴシック" pitchFamily="49" charset="-128"/>
                        </a:rPr>
                        <a:t>10</a:t>
                      </a:r>
                      <a:r>
                        <a:rPr kumimoji="1" lang="en-US" altLang="ja-JP" sz="1800" b="0" i="0" u="none" strike="noStrike" cap="none" normalizeH="0" baseline="30000" dirty="0">
                          <a:ln>
                            <a:noFill/>
                          </a:ln>
                          <a:solidFill>
                            <a:schemeClr val="tx1"/>
                          </a:solidFill>
                          <a:effectLst/>
                          <a:latin typeface="Times New Roman" pitchFamily="18" charset="0"/>
                          <a:ea typeface="ＭＳ ゴシック" pitchFamily="49" charset="-128"/>
                        </a:rPr>
                        <a:t> 1</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800" b="0" i="0" u="none" strike="noStrike" cap="none" normalizeH="0" baseline="0">
                          <a:ln>
                            <a:noFill/>
                          </a:ln>
                          <a:solidFill>
                            <a:schemeClr val="tx1"/>
                          </a:solidFill>
                          <a:effectLst/>
                          <a:latin typeface="Times New Roman" pitchFamily="18" charset="0"/>
                          <a:ea typeface="ＭＳ ゴシック" pitchFamily="49" charset="-128"/>
                        </a:rPr>
                        <a:t>d </a:t>
                      </a:r>
                      <a:r>
                        <a:rPr kumimoji="1" lang="ja-JP" altLang="en-US" sz="1800" b="0" i="0" u="none" strike="noStrike" cap="none" normalizeH="0" baseline="0">
                          <a:ln>
                            <a:noFill/>
                          </a:ln>
                          <a:solidFill>
                            <a:schemeClr val="tx1"/>
                          </a:solidFill>
                          <a:effectLst/>
                          <a:latin typeface="Times New Roman" pitchFamily="18" charset="0"/>
                          <a:ea typeface="ＭＳ ゴシック" pitchFamily="49" charset="-128"/>
                        </a:rPr>
                        <a:t>デシ</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30000"/>
                        </a:spcBef>
                        <a:spcAft>
                          <a:spcPct val="0"/>
                        </a:spcAft>
                        <a:buClr>
                          <a:schemeClr val="accent2"/>
                        </a:buClr>
                        <a:buSzTx/>
                        <a:buFont typeface="Wingdings" pitchFamily="2" charset="2"/>
                        <a:buNone/>
                        <a:tabLst/>
                      </a:pPr>
                      <a:r>
                        <a:rPr kumimoji="1" lang="en-US" altLang="ja-JP" sz="1800" b="0" i="0" u="none" strike="noStrike" cap="none" normalizeH="0" baseline="0" dirty="0">
                          <a:ln>
                            <a:noFill/>
                          </a:ln>
                          <a:solidFill>
                            <a:schemeClr val="tx1"/>
                          </a:solidFill>
                          <a:effectLst/>
                          <a:latin typeface="Times New Roman" pitchFamily="18" charset="0"/>
                          <a:ea typeface="ＭＳ ゴシック" pitchFamily="49" charset="-128"/>
                        </a:rPr>
                        <a:t>10</a:t>
                      </a:r>
                      <a:r>
                        <a:rPr kumimoji="1" lang="en-US" altLang="ja-JP" sz="1800" b="0" i="0" u="none" strike="noStrike" cap="none" normalizeH="0" baseline="30000" dirty="0">
                          <a:ln>
                            <a:noFill/>
                          </a:ln>
                          <a:solidFill>
                            <a:schemeClr val="tx1"/>
                          </a:solidFill>
                          <a:effectLst/>
                          <a:latin typeface="Times New Roman" pitchFamily="18" charset="0"/>
                          <a:ea typeface="ＭＳ ゴシック" pitchFamily="49" charset="-128"/>
                        </a:rPr>
                        <a:t> </a:t>
                      </a:r>
                      <a:r>
                        <a:rPr kumimoji="1" lang="en-US" altLang="ja-JP" sz="1800" b="0" i="0" u="none" strike="noStrike" cap="none" normalizeH="0" baseline="30000" dirty="0">
                          <a:ln>
                            <a:noFill/>
                          </a:ln>
                          <a:solidFill>
                            <a:schemeClr val="tx1"/>
                          </a:solidFill>
                          <a:effectLst/>
                          <a:latin typeface="Symbol" pitchFamily="18" charset="2"/>
                          <a:ea typeface="ＭＳ ゴシック" pitchFamily="49" charset="-128"/>
                        </a:rPr>
                        <a:t>-</a:t>
                      </a:r>
                      <a:r>
                        <a:rPr kumimoji="1" lang="en-US" altLang="ja-JP" sz="1800" b="0" i="0" u="none" strike="noStrike" cap="none" normalizeH="0" baseline="30000" dirty="0">
                          <a:ln>
                            <a:noFill/>
                          </a:ln>
                          <a:solidFill>
                            <a:schemeClr val="tx1"/>
                          </a:solidFill>
                          <a:effectLst/>
                          <a:latin typeface="Times New Roman" pitchFamily="18" charset="0"/>
                          <a:ea typeface="ＭＳ ゴシック" pitchFamily="49" charset="-128"/>
                        </a:rPr>
                        <a:t>1</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98411053"/>
      </p:ext>
    </p:extLst>
  </p:cSld>
  <p:clrMapOvr>
    <a:masterClrMapping/>
  </p:clrMapOvr>
</p:sld>
</file>

<file path=ppt/theme/theme1.xml><?xml version="1.0" encoding="utf-8"?>
<a:theme xmlns:a="http://schemas.openxmlformats.org/drawingml/2006/main" name="blank">
  <a:themeElements>
    <a:clrScheme name="ユーザー定義 3">
      <a:dk1>
        <a:srgbClr val="000000"/>
      </a:dk1>
      <a:lt1>
        <a:srgbClr val="FFFFFF"/>
      </a:lt1>
      <a:dk2>
        <a:srgbClr val="002060"/>
      </a:dk2>
      <a:lt2>
        <a:srgbClr val="FFFFFF"/>
      </a:lt2>
      <a:accent1>
        <a:srgbClr val="C00000"/>
      </a:accent1>
      <a:accent2>
        <a:srgbClr val="FF0000"/>
      </a:accent2>
      <a:accent3>
        <a:srgbClr val="FFC000"/>
      </a:accent3>
      <a:accent4>
        <a:srgbClr val="FFFF00"/>
      </a:accent4>
      <a:accent5>
        <a:srgbClr val="92D050"/>
      </a:accent5>
      <a:accent6>
        <a:srgbClr val="00B050"/>
      </a:accent6>
      <a:hlink>
        <a:srgbClr val="0070C0"/>
      </a:hlink>
      <a:folHlink>
        <a:srgbClr val="002060"/>
      </a:folHlink>
    </a:clrScheme>
    <a:fontScheme name="ユーザー定義 1">
      <a:majorFont>
        <a:latin typeface="Arial"/>
        <a:ea typeface="ＭＳ ゴシック"/>
        <a:cs typeface=""/>
      </a:majorFont>
      <a:minorFont>
        <a:latin typeface="Times New Roman"/>
        <a:ea typeface="ＭＳ 明朝"/>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4">
            <a:lumMod val="60000"/>
            <a:lumOff val="40000"/>
          </a:schemeClr>
        </a:solidFill>
        <a:ln w="19050" cap="flat" cmpd="sng" algn="ctr">
          <a:solidFill>
            <a:schemeClr val="tx1"/>
          </a:solidFill>
          <a:prstDash val="solid"/>
          <a:round/>
          <a:headEnd type="none" w="med" len="med"/>
          <a:tailEnd type="none" w="med" len="med"/>
        </a:ln>
        <a:effectLst/>
      </a:spPr>
      <a:bodyPr vert="horz" wrap="none" lIns="36000" tIns="36000" rIns="36000" bIns="36000" numCol="1" rtlCol="0" anchor="t" anchorCtr="0" compatLnSpc="1">
        <a:prstTxWarp prst="textNoShape">
          <a:avLst/>
        </a:prstTxWarp>
        <a:noAutofit/>
      </a:bodyPr>
      <a:lstStyle>
        <a:defPPr marL="0" marR="0" indent="0" algn="l" defTabSz="914400" rtl="0" eaLnBrk="1" fontAlgn="base" latinLnBrk="0" hangingPunct="1">
          <a:lnSpc>
            <a:spcPct val="100000"/>
          </a:lnSpc>
          <a:spcBef>
            <a:spcPct val="0"/>
          </a:spcBef>
          <a:spcAft>
            <a:spcPct val="0"/>
          </a:spcAft>
          <a:buClrTx/>
          <a:buSzTx/>
          <a:buFontTx/>
          <a:buNone/>
          <a:tabLst/>
          <a:defRPr kumimoji="1" sz="1800" b="0" i="0" u="none" strike="noStrike" cap="none" normalizeH="0" baseline="0" smtClean="0">
            <a:ln>
              <a:noFill/>
            </a:ln>
            <a:solidFill>
              <a:schemeClr val="tx1"/>
            </a:solidFill>
            <a:effectLst/>
            <a:latin typeface="Arial" charset="0"/>
            <a:ea typeface="ＭＳ ゴシック" pitchFamily="49" charset="-128"/>
            <a:cs typeface="Arial" charset="0"/>
          </a:defRPr>
        </a:defPPr>
      </a:lstStyle>
    </a:spDef>
    <a:lnDef>
      <a:spPr bwMode="auto">
        <a:noFill/>
        <a:ln w="19050" cap="flat" cmpd="sng" algn="ctr">
          <a:solidFill>
            <a:schemeClr val="tx1"/>
          </a:solidFill>
          <a:prstDash val="solid"/>
          <a:round/>
          <a:headEnd type="none" w="lg" len="lg"/>
          <a:tailEnd type="none" w="lg" len="lg"/>
        </a:ln>
        <a:effectLst/>
      </a:spPr>
      <a:bodyPr/>
      <a:lstStyle/>
    </a:lnDef>
    <a:txDef>
      <a:spPr>
        <a:noFill/>
      </a:spPr>
      <a:bodyPr wrap="square" lIns="36000" tIns="36000" rIns="36000" bIns="36000" rtlCol="0">
        <a:spAutoFit/>
      </a:bodyPr>
      <a:lstStyle>
        <a:defPPr>
          <a:defRPr kumimoji="1" dirty="0" smtClean="0">
            <a:latin typeface="+mj-lt"/>
            <a:ea typeface="+mj-ea"/>
          </a:defRPr>
        </a:defPPr>
      </a:lstStyle>
    </a:tx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F307EAA9-ABFD-4797-B383-AE89AC6F6D0A}" vid="{F03718A9-F5CE-4C62-B53F-6CFC45FF654C}"/>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精密測定テンプレート2022</Template>
  <TotalTime>5637</TotalTime>
  <Words>2884</Words>
  <Application>Microsoft Office PowerPoint</Application>
  <PresentationFormat>画面に合わせる (4:3)</PresentationFormat>
  <Paragraphs>431</Paragraphs>
  <Slides>23</Slides>
  <Notes>11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23</vt:i4>
      </vt:variant>
    </vt:vector>
  </HeadingPairs>
  <TitlesOfParts>
    <vt:vector size="30" baseType="lpstr">
      <vt:lpstr>Arial</vt:lpstr>
      <vt:lpstr>Cambria Math</vt:lpstr>
      <vt:lpstr>Roboto</vt:lpstr>
      <vt:lpstr>Symbol</vt:lpstr>
      <vt:lpstr>Times New Roman</vt:lpstr>
      <vt:lpstr>Wingdings</vt:lpstr>
      <vt:lpstr>blank</vt:lpstr>
      <vt:lpstr>精密測定01c  SI単位系</vt:lpstr>
      <vt:lpstr>利用上の注意</vt:lpstr>
      <vt:lpstr>メモ：SI単位系</vt:lpstr>
      <vt:lpstr>SI単位系：基本単位</vt:lpstr>
      <vt:lpstr>SI単位系</vt:lpstr>
      <vt:lpstr>7つの基本単位</vt:lpstr>
      <vt:lpstr>メモ：他の基本単位</vt:lpstr>
      <vt:lpstr>計量法</vt:lpstr>
      <vt:lpstr>SI単位の接頭語</vt:lpstr>
      <vt:lpstr>SI単位系の補助単位と組立単位</vt:lpstr>
      <vt:lpstr>固有の名称を持つ組立単位</vt:lpstr>
      <vt:lpstr>長さと接頭語，長さの例</vt:lpstr>
      <vt:lpstr>メモ：電磁波の区分</vt:lpstr>
      <vt:lpstr>SI基本単位の変遷</vt:lpstr>
      <vt:lpstr>SI基本単位の変更（2019年5月）</vt:lpstr>
      <vt:lpstr>古いSI単位系（基本7単位）の依存関係</vt:lpstr>
      <vt:lpstr>新しいSI単位系（基本7単位）の依存関係</vt:lpstr>
      <vt:lpstr>メモ：計量単位令の改正の諮問</vt:lpstr>
      <vt:lpstr>メモ：計量単位令（政令）の改正（1）</vt:lpstr>
      <vt:lpstr>メモ：計量単位令（政令）の改正（2）</vt:lpstr>
      <vt:lpstr>メモ：1 kgが変わる（つくばde科学）動画</vt:lpstr>
      <vt:lpstr>SI単位系のまとめ</vt:lpstr>
      <vt:lpstr>メモ：レポートの課題例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takamasu</dc:creator>
  <cp:lastModifiedBy>高増　潔</cp:lastModifiedBy>
  <cp:revision>176</cp:revision>
  <cp:lastPrinted>2019-09-25T06:35:49Z</cp:lastPrinted>
  <dcterms:created xsi:type="dcterms:W3CDTF">2004-06-09T07:26:51Z</dcterms:created>
  <dcterms:modified xsi:type="dcterms:W3CDTF">2022-06-18T10:33:57Z</dcterms:modified>
</cp:coreProperties>
</file>