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Lst>
  <p:notesMasterIdLst>
    <p:notesMasterId r:id="rId25"/>
  </p:notesMasterIdLst>
  <p:handoutMasterIdLst>
    <p:handoutMasterId r:id="rId26"/>
  </p:handoutMasterIdLst>
  <p:sldIdLst>
    <p:sldId id="878" r:id="rId2"/>
    <p:sldId id="876" r:id="rId3"/>
    <p:sldId id="888" r:id="rId4"/>
    <p:sldId id="877" r:id="rId5"/>
    <p:sldId id="767" r:id="rId6"/>
    <p:sldId id="879" r:id="rId7"/>
    <p:sldId id="880" r:id="rId8"/>
    <p:sldId id="771" r:id="rId9"/>
    <p:sldId id="749" r:id="rId10"/>
    <p:sldId id="768" r:id="rId11"/>
    <p:sldId id="769" r:id="rId12"/>
    <p:sldId id="750" r:id="rId13"/>
    <p:sldId id="763" r:id="rId14"/>
    <p:sldId id="890" r:id="rId15"/>
    <p:sldId id="857" r:id="rId16"/>
    <p:sldId id="856" r:id="rId17"/>
    <p:sldId id="858" r:id="rId18"/>
    <p:sldId id="864" r:id="rId19"/>
    <p:sldId id="862" r:id="rId20"/>
    <p:sldId id="863" r:id="rId21"/>
    <p:sldId id="793" r:id="rId22"/>
    <p:sldId id="889" r:id="rId23"/>
    <p:sldId id="847" r:id="rId24"/>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ゴシック" pitchFamily="49" charset="-128"/>
        <a:cs typeface="Arial" charset="0"/>
      </a:defRPr>
    </a:lvl1pPr>
    <a:lvl2pPr marL="457200" algn="l" rtl="0" fontAlgn="base">
      <a:spcBef>
        <a:spcPct val="0"/>
      </a:spcBef>
      <a:spcAft>
        <a:spcPct val="0"/>
      </a:spcAft>
      <a:defRPr kumimoji="1" kern="1200">
        <a:solidFill>
          <a:schemeClr val="tx1"/>
        </a:solidFill>
        <a:latin typeface="Arial" charset="0"/>
        <a:ea typeface="ＭＳ ゴシック" pitchFamily="49" charset="-128"/>
        <a:cs typeface="Arial" charset="0"/>
      </a:defRPr>
    </a:lvl2pPr>
    <a:lvl3pPr marL="914400" algn="l" rtl="0" fontAlgn="base">
      <a:spcBef>
        <a:spcPct val="0"/>
      </a:spcBef>
      <a:spcAft>
        <a:spcPct val="0"/>
      </a:spcAft>
      <a:defRPr kumimoji="1" kern="1200">
        <a:solidFill>
          <a:schemeClr val="tx1"/>
        </a:solidFill>
        <a:latin typeface="Arial" charset="0"/>
        <a:ea typeface="ＭＳ ゴシック" pitchFamily="49" charset="-128"/>
        <a:cs typeface="Arial" charset="0"/>
      </a:defRPr>
    </a:lvl3pPr>
    <a:lvl4pPr marL="1371600" algn="l" rtl="0" fontAlgn="base">
      <a:spcBef>
        <a:spcPct val="0"/>
      </a:spcBef>
      <a:spcAft>
        <a:spcPct val="0"/>
      </a:spcAft>
      <a:defRPr kumimoji="1" kern="1200">
        <a:solidFill>
          <a:schemeClr val="tx1"/>
        </a:solidFill>
        <a:latin typeface="Arial" charset="0"/>
        <a:ea typeface="ＭＳ ゴシック" pitchFamily="49" charset="-128"/>
        <a:cs typeface="Arial" charset="0"/>
      </a:defRPr>
    </a:lvl4pPr>
    <a:lvl5pPr marL="1828800" algn="l" rtl="0" fontAlgn="base">
      <a:spcBef>
        <a:spcPct val="0"/>
      </a:spcBef>
      <a:spcAft>
        <a:spcPct val="0"/>
      </a:spcAft>
      <a:defRPr kumimoji="1" kern="1200">
        <a:solidFill>
          <a:schemeClr val="tx1"/>
        </a:solidFill>
        <a:latin typeface="Arial" charset="0"/>
        <a:ea typeface="ＭＳ ゴシック" pitchFamily="49" charset="-128"/>
        <a:cs typeface="Arial" charset="0"/>
      </a:defRPr>
    </a:lvl5pPr>
    <a:lvl6pPr marL="2286000" algn="l" defTabSz="914400" rtl="0" eaLnBrk="1" latinLnBrk="0" hangingPunct="1">
      <a:defRPr kumimoji="1" kern="1200">
        <a:solidFill>
          <a:schemeClr val="tx1"/>
        </a:solidFill>
        <a:latin typeface="Arial" charset="0"/>
        <a:ea typeface="ＭＳ ゴシック" pitchFamily="49" charset="-128"/>
        <a:cs typeface="Arial" charset="0"/>
      </a:defRPr>
    </a:lvl6pPr>
    <a:lvl7pPr marL="2743200" algn="l" defTabSz="914400" rtl="0" eaLnBrk="1" latinLnBrk="0" hangingPunct="1">
      <a:defRPr kumimoji="1" kern="1200">
        <a:solidFill>
          <a:schemeClr val="tx1"/>
        </a:solidFill>
        <a:latin typeface="Arial" charset="0"/>
        <a:ea typeface="ＭＳ ゴシック" pitchFamily="49" charset="-128"/>
        <a:cs typeface="Arial" charset="0"/>
      </a:defRPr>
    </a:lvl7pPr>
    <a:lvl8pPr marL="3200400" algn="l" defTabSz="914400" rtl="0" eaLnBrk="1" latinLnBrk="0" hangingPunct="1">
      <a:defRPr kumimoji="1" kern="1200">
        <a:solidFill>
          <a:schemeClr val="tx1"/>
        </a:solidFill>
        <a:latin typeface="Arial" charset="0"/>
        <a:ea typeface="ＭＳ ゴシック" pitchFamily="49" charset="-128"/>
        <a:cs typeface="Arial" charset="0"/>
      </a:defRPr>
    </a:lvl8pPr>
    <a:lvl9pPr marL="3657600" algn="l" defTabSz="914400" rtl="0" eaLnBrk="1" latinLnBrk="0" hangingPunct="1">
      <a:defRPr kumimoji="1" kern="1200">
        <a:solidFill>
          <a:schemeClr val="tx1"/>
        </a:solidFill>
        <a:latin typeface="Arial" charset="0"/>
        <a:ea typeface="ＭＳ ゴシック" pitchFamily="49" charset="-128"/>
        <a:cs typeface="Arial" charset="0"/>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FFDB"/>
    <a:srgbClr val="FFFF66"/>
    <a:srgbClr val="CCFFFF"/>
    <a:srgbClr val="CCFFCC"/>
    <a:srgbClr val="00002A"/>
    <a:srgbClr val="000066"/>
    <a:srgbClr val="66FFCC"/>
    <a:srgbClr val="FF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26" autoAdjust="0"/>
    <p:restoredTop sz="75500" autoAdjust="0"/>
  </p:normalViewPr>
  <p:slideViewPr>
    <p:cSldViewPr snapToGrid="0" showGuides="1">
      <p:cViewPr varScale="1">
        <p:scale>
          <a:sx n="70" d="100"/>
          <a:sy n="70" d="100"/>
        </p:scale>
        <p:origin x="724" y="16"/>
      </p:cViewPr>
      <p:guideLst>
        <p:guide orient="horz" pos="2205"/>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2772" y="-12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増　潔" userId="151964c3-78cd-4020-a226-814db5c6c8be" providerId="ADAL" clId="{35B72340-E21F-4A3C-ABC2-5A367D5486A6}"/>
    <pc:docChg chg="undo redo custSel addSld delSld modSld sldOrd modMainMaster">
      <pc:chgData name="高増　潔" userId="151964c3-78cd-4020-a226-814db5c6c8be" providerId="ADAL" clId="{35B72340-E21F-4A3C-ABC2-5A367D5486A6}" dt="2022-06-18T10:33:32.273" v="14335" actId="20577"/>
      <pc:docMkLst>
        <pc:docMk/>
      </pc:docMkLst>
      <pc:sldChg chg="addSp delSp modSp del mod chgLayout">
        <pc:chgData name="高増　潔" userId="151964c3-78cd-4020-a226-814db5c6c8be" providerId="ADAL" clId="{35B72340-E21F-4A3C-ABC2-5A367D5486A6}" dt="2022-04-23T10:54:00.518" v="12508" actId="47"/>
        <pc:sldMkLst>
          <pc:docMk/>
          <pc:sldMk cId="1025737078" sldId="364"/>
        </pc:sldMkLst>
        <pc:spChg chg="mod ord">
          <ac:chgData name="高増　潔" userId="151964c3-78cd-4020-a226-814db5c6c8be" providerId="ADAL" clId="{35B72340-E21F-4A3C-ABC2-5A367D5486A6}" dt="2022-04-23T00:46:24.175" v="7226" actId="20577"/>
          <ac:spMkLst>
            <pc:docMk/>
            <pc:sldMk cId="1025737078" sldId="364"/>
            <ac:spMk id="2" creationId="{00000000-0000-0000-0000-000000000000}"/>
          </ac:spMkLst>
        </pc:spChg>
        <pc:spChg chg="mod ord">
          <ac:chgData name="高増　潔" userId="151964c3-78cd-4020-a226-814db5c6c8be" providerId="ADAL" clId="{35B72340-E21F-4A3C-ABC2-5A367D5486A6}" dt="2022-04-23T00:40:28.740" v="7114" actId="6549"/>
          <ac:spMkLst>
            <pc:docMk/>
            <pc:sldMk cId="1025737078" sldId="364"/>
            <ac:spMk id="3" creationId="{00000000-0000-0000-0000-000000000000}"/>
          </ac:spMkLst>
        </pc:spChg>
        <pc:spChg chg="mod ord">
          <ac:chgData name="高増　潔" userId="151964c3-78cd-4020-a226-814db5c6c8be" providerId="ADAL" clId="{35B72340-E21F-4A3C-ABC2-5A367D5486A6}" dt="2022-04-23T00:40:10.570" v="7094" actId="700"/>
          <ac:spMkLst>
            <pc:docMk/>
            <pc:sldMk cId="1025737078" sldId="364"/>
            <ac:spMk id="4" creationId="{00000000-0000-0000-0000-000000000000}"/>
          </ac:spMkLst>
        </pc:spChg>
        <pc:spChg chg="mod ord">
          <ac:chgData name="高増　潔" userId="151964c3-78cd-4020-a226-814db5c6c8be" providerId="ADAL" clId="{35B72340-E21F-4A3C-ABC2-5A367D5486A6}" dt="2022-04-23T00:40:10.570" v="7094" actId="700"/>
          <ac:spMkLst>
            <pc:docMk/>
            <pc:sldMk cId="1025737078" sldId="364"/>
            <ac:spMk id="5" creationId="{00000000-0000-0000-0000-000000000000}"/>
          </ac:spMkLst>
        </pc:spChg>
        <pc:spChg chg="mod ord">
          <ac:chgData name="高増　潔" userId="151964c3-78cd-4020-a226-814db5c6c8be" providerId="ADAL" clId="{35B72340-E21F-4A3C-ABC2-5A367D5486A6}" dt="2022-04-23T00:40:10.570" v="7094" actId="700"/>
          <ac:spMkLst>
            <pc:docMk/>
            <pc:sldMk cId="1025737078" sldId="364"/>
            <ac:spMk id="6" creationId="{00000000-0000-0000-0000-000000000000}"/>
          </ac:spMkLst>
        </pc:spChg>
        <pc:spChg chg="add del">
          <ac:chgData name="高増　潔" userId="151964c3-78cd-4020-a226-814db5c6c8be" providerId="ADAL" clId="{35B72340-E21F-4A3C-ABC2-5A367D5486A6}" dt="2022-04-23T00:39:38.744" v="7082" actId="22"/>
          <ac:spMkLst>
            <pc:docMk/>
            <pc:sldMk cId="1025737078" sldId="364"/>
            <ac:spMk id="10" creationId="{FB5DE0F2-E4A1-4889-B313-A059120D65B7}"/>
          </ac:spMkLst>
        </pc:spChg>
        <pc:spChg chg="add mod">
          <ac:chgData name="高増　潔" userId="151964c3-78cd-4020-a226-814db5c6c8be" providerId="ADAL" clId="{35B72340-E21F-4A3C-ABC2-5A367D5486A6}" dt="2022-04-23T00:49:08.591" v="7312"/>
          <ac:spMkLst>
            <pc:docMk/>
            <pc:sldMk cId="1025737078" sldId="364"/>
            <ac:spMk id="12" creationId="{4761C5BF-872D-4497-A3AC-071C7D1967BA}"/>
          </ac:spMkLst>
        </pc:spChg>
        <pc:spChg chg="add mod">
          <ac:chgData name="高増　潔" userId="151964c3-78cd-4020-a226-814db5c6c8be" providerId="ADAL" clId="{35B72340-E21F-4A3C-ABC2-5A367D5486A6}" dt="2022-04-23T00:51:05.610" v="7425" actId="1076"/>
          <ac:spMkLst>
            <pc:docMk/>
            <pc:sldMk cId="1025737078" sldId="364"/>
            <ac:spMk id="13" creationId="{20AAFE76-F4C7-4125-BCF2-CCC3044CDC25}"/>
          </ac:spMkLst>
        </pc:spChg>
        <pc:picChg chg="del mod">
          <ac:chgData name="高増　潔" userId="151964c3-78cd-4020-a226-814db5c6c8be" providerId="ADAL" clId="{35B72340-E21F-4A3C-ABC2-5A367D5486A6}" dt="2022-04-23T01:09:41.038" v="8044" actId="21"/>
          <ac:picMkLst>
            <pc:docMk/>
            <pc:sldMk cId="1025737078" sldId="364"/>
            <ac:picMk id="7" creationId="{00000000-0000-0000-0000-000000000000}"/>
          </ac:picMkLst>
        </pc:picChg>
        <pc:picChg chg="del mod">
          <ac:chgData name="高増　潔" userId="151964c3-78cd-4020-a226-814db5c6c8be" providerId="ADAL" clId="{35B72340-E21F-4A3C-ABC2-5A367D5486A6}" dt="2022-04-23T01:09:29.621" v="8042" actId="21"/>
          <ac:picMkLst>
            <pc:docMk/>
            <pc:sldMk cId="1025737078" sldId="364"/>
            <ac:picMk id="8" creationId="{00000000-0000-0000-0000-000000000000}"/>
          </ac:picMkLst>
        </pc:picChg>
        <pc:picChg chg="mod">
          <ac:chgData name="高増　潔" userId="151964c3-78cd-4020-a226-814db5c6c8be" providerId="ADAL" clId="{35B72340-E21F-4A3C-ABC2-5A367D5486A6}" dt="2022-04-23T01:09:38.595" v="8043" actId="1076"/>
          <ac:picMkLst>
            <pc:docMk/>
            <pc:sldMk cId="1025737078" sldId="364"/>
            <ac:picMk id="9" creationId="{61329A6B-CD67-4FC5-A6E9-863087041446}"/>
          </ac:picMkLst>
        </pc:picChg>
        <pc:picChg chg="mod">
          <ac:chgData name="高増　潔" userId="151964c3-78cd-4020-a226-814db5c6c8be" providerId="ADAL" clId="{35B72340-E21F-4A3C-ABC2-5A367D5486A6}" dt="2022-04-23T01:09:54.393" v="8045" actId="1076"/>
          <ac:picMkLst>
            <pc:docMk/>
            <pc:sldMk cId="1025737078" sldId="364"/>
            <ac:picMk id="10" creationId="{81493B6F-2529-4DED-957C-65FBDB218FEE}"/>
          </ac:picMkLst>
        </pc:picChg>
      </pc:sldChg>
      <pc:sldChg chg="modSp del">
        <pc:chgData name="高増　潔" userId="151964c3-78cd-4020-a226-814db5c6c8be" providerId="ADAL" clId="{35B72340-E21F-4A3C-ABC2-5A367D5486A6}" dt="2022-04-21T07:03:50.043" v="21" actId="47"/>
        <pc:sldMkLst>
          <pc:docMk/>
          <pc:sldMk cId="0" sldId="706"/>
        </pc:sldMkLst>
        <pc:spChg chg="mod">
          <ac:chgData name="高増　潔" userId="151964c3-78cd-4020-a226-814db5c6c8be" providerId="ADAL" clId="{35B72340-E21F-4A3C-ABC2-5A367D5486A6}" dt="2022-04-21T07:00:58.945" v="0"/>
          <ac:spMkLst>
            <pc:docMk/>
            <pc:sldMk cId="0" sldId="706"/>
            <ac:spMk id="640002" creationId="{00000000-0000-0000-0000-000000000000}"/>
          </ac:spMkLst>
        </pc:spChg>
      </pc:sldChg>
      <pc:sldChg chg="modSp">
        <pc:chgData name="高増　潔" userId="151964c3-78cd-4020-a226-814db5c6c8be" providerId="ADAL" clId="{35B72340-E21F-4A3C-ABC2-5A367D5486A6}" dt="2022-04-21T07:00:58.945" v="0"/>
        <pc:sldMkLst>
          <pc:docMk/>
          <pc:sldMk cId="0" sldId="711"/>
        </pc:sldMkLst>
        <pc:spChg chg="mod">
          <ac:chgData name="高増　潔" userId="151964c3-78cd-4020-a226-814db5c6c8be" providerId="ADAL" clId="{35B72340-E21F-4A3C-ABC2-5A367D5486A6}" dt="2022-04-21T07:00:58.945" v="0"/>
          <ac:spMkLst>
            <pc:docMk/>
            <pc:sldMk cId="0" sldId="711"/>
            <ac:spMk id="9219" creationId="{00000000-0000-0000-0000-000000000000}"/>
          </ac:spMkLst>
        </pc:spChg>
        <pc:spChg chg="mod">
          <ac:chgData name="高増　潔" userId="151964c3-78cd-4020-a226-814db5c6c8be" providerId="ADAL" clId="{35B72340-E21F-4A3C-ABC2-5A367D5486A6}" dt="2022-04-21T07:00:58.945" v="0"/>
          <ac:spMkLst>
            <pc:docMk/>
            <pc:sldMk cId="0" sldId="711"/>
            <ac:spMk id="671746" creationId="{00000000-0000-0000-0000-000000000000}"/>
          </ac:spMkLst>
        </pc:spChg>
      </pc:sldChg>
      <pc:sldChg chg="modSp del">
        <pc:chgData name="高増　潔" userId="151964c3-78cd-4020-a226-814db5c6c8be" providerId="ADAL" clId="{35B72340-E21F-4A3C-ABC2-5A367D5486A6}" dt="2022-04-21T08:58:21.003" v="149" actId="47"/>
        <pc:sldMkLst>
          <pc:docMk/>
          <pc:sldMk cId="0" sldId="748"/>
        </pc:sldMkLst>
        <pc:spChg chg="mod">
          <ac:chgData name="高増　潔" userId="151964c3-78cd-4020-a226-814db5c6c8be" providerId="ADAL" clId="{35B72340-E21F-4A3C-ABC2-5A367D5486A6}" dt="2022-04-21T07:00:58.945" v="0"/>
          <ac:spMkLst>
            <pc:docMk/>
            <pc:sldMk cId="0" sldId="748"/>
            <ac:spMk id="5" creationId="{00000000-0000-0000-0000-000000000000}"/>
          </ac:spMkLst>
        </pc:spChg>
        <pc:spChg chg="mod">
          <ac:chgData name="高増　潔" userId="151964c3-78cd-4020-a226-814db5c6c8be" providerId="ADAL" clId="{35B72340-E21F-4A3C-ABC2-5A367D5486A6}" dt="2022-04-21T07:00:58.945" v="0"/>
          <ac:spMkLst>
            <pc:docMk/>
            <pc:sldMk cId="0" sldId="748"/>
            <ac:spMk id="6" creationId="{00000000-0000-0000-0000-000000000000}"/>
          </ac:spMkLst>
        </pc:spChg>
        <pc:spChg chg="mod">
          <ac:chgData name="高増　潔" userId="151964c3-78cd-4020-a226-814db5c6c8be" providerId="ADAL" clId="{35B72340-E21F-4A3C-ABC2-5A367D5486A6}" dt="2022-04-21T07:00:58.945" v="0"/>
          <ac:spMkLst>
            <pc:docMk/>
            <pc:sldMk cId="0" sldId="748"/>
            <ac:spMk id="7" creationId="{00000000-0000-0000-0000-000000000000}"/>
          </ac:spMkLst>
        </pc:spChg>
        <pc:spChg chg="mod">
          <ac:chgData name="高増　潔" userId="151964c3-78cd-4020-a226-814db5c6c8be" providerId="ADAL" clId="{35B72340-E21F-4A3C-ABC2-5A367D5486A6}" dt="2022-04-21T07:00:58.945" v="0"/>
          <ac:spMkLst>
            <pc:docMk/>
            <pc:sldMk cId="0" sldId="748"/>
            <ac:spMk id="757762" creationId="{00000000-0000-0000-0000-000000000000}"/>
          </ac:spMkLst>
        </pc:spChg>
      </pc:sldChg>
      <pc:sldChg chg="modSp add mod">
        <pc:chgData name="高増　潔" userId="151964c3-78cd-4020-a226-814db5c6c8be" providerId="ADAL" clId="{35B72340-E21F-4A3C-ABC2-5A367D5486A6}" dt="2022-06-16T07:05:05.240" v="14260" actId="2711"/>
        <pc:sldMkLst>
          <pc:docMk/>
          <pc:sldMk cId="198411053" sldId="749"/>
        </pc:sldMkLst>
        <pc:spChg chg="add mod ord">
          <ac:chgData name="高増　潔" userId="151964c3-78cd-4020-a226-814db5c6c8be" providerId="ADAL" clId="{35B72340-E21F-4A3C-ABC2-5A367D5486A6}" dt="2022-06-16T07:05:05.240" v="14260" actId="2711"/>
          <ac:spMkLst>
            <pc:docMk/>
            <pc:sldMk cId="198411053" sldId="749"/>
            <ac:spMk id="2" creationId="{E250C567-BDFE-4BE8-88D3-23F110C4E6AD}"/>
          </ac:spMkLst>
        </pc:spChg>
        <pc:spChg chg="mod ord">
          <ac:chgData name="高増　潔" userId="151964c3-78cd-4020-a226-814db5c6c8be" providerId="ADAL" clId="{35B72340-E21F-4A3C-ABC2-5A367D5486A6}" dt="2022-05-24T23:52:45.820" v="14241"/>
          <ac:spMkLst>
            <pc:docMk/>
            <pc:sldMk cId="198411053" sldId="749"/>
            <ac:spMk id="65" creationId="{00000000-0000-0000-0000-000000000000}"/>
          </ac:spMkLst>
        </pc:spChg>
        <pc:spChg chg="mod ord">
          <ac:chgData name="高増　潔" userId="151964c3-78cd-4020-a226-814db5c6c8be" providerId="ADAL" clId="{35B72340-E21F-4A3C-ABC2-5A367D5486A6}" dt="2022-05-24T23:52:45.820" v="14241"/>
          <ac:spMkLst>
            <pc:docMk/>
            <pc:sldMk cId="198411053" sldId="749"/>
            <ac:spMk id="66" creationId="{00000000-0000-0000-0000-000000000000}"/>
          </ac:spMkLst>
        </pc:spChg>
        <pc:spChg chg="mod ord">
          <ac:chgData name="高増　潔" userId="151964c3-78cd-4020-a226-814db5c6c8be" providerId="ADAL" clId="{35B72340-E21F-4A3C-ABC2-5A367D5486A6}" dt="2022-05-24T23:52:45.820" v="14241"/>
          <ac:spMkLst>
            <pc:docMk/>
            <pc:sldMk cId="198411053" sldId="749"/>
            <ac:spMk id="67" creationId="{00000000-0000-0000-0000-000000000000}"/>
          </ac:spMkLst>
        </pc:spChg>
        <pc:spChg chg="mod ord">
          <ac:chgData name="高増　潔" userId="151964c3-78cd-4020-a226-814db5c6c8be" providerId="ADAL" clId="{35B72340-E21F-4A3C-ABC2-5A367D5486A6}" dt="2022-05-24T23:52:45.820" v="14241"/>
          <ac:spMkLst>
            <pc:docMk/>
            <pc:sldMk cId="198411053" sldId="749"/>
            <ac:spMk id="759891" creationId="{00000000-0000-0000-0000-000000000000}"/>
          </ac:spMkLst>
        </pc:spChg>
        <pc:graphicFrameChg chg="add del mod">
          <ac:chgData name="高増　潔" userId="151964c3-78cd-4020-a226-814db5c6c8be" providerId="ADAL" clId="{35B72340-E21F-4A3C-ABC2-5A367D5486A6}" dt="2022-04-22T23:00:05.585" v="5775"/>
          <ac:graphicFrameMkLst>
            <pc:docMk/>
            <pc:sldMk cId="198411053" sldId="749"/>
            <ac:graphicFrameMk id="3" creationId="{EF3F710F-5E4F-49EB-A99B-D1E1EEA5FF6D}"/>
          </ac:graphicFrameMkLst>
        </pc:graphicFrameChg>
        <pc:graphicFrameChg chg="add mod modGraphic">
          <ac:chgData name="高増　潔" userId="151964c3-78cd-4020-a226-814db5c6c8be" providerId="ADAL" clId="{35B72340-E21F-4A3C-ABC2-5A367D5486A6}" dt="2022-05-16T11:00:01.362" v="14096" actId="1076"/>
          <ac:graphicFrameMkLst>
            <pc:docMk/>
            <pc:sldMk cId="198411053" sldId="749"/>
            <ac:graphicFrameMk id="8" creationId="{DF67438F-B0F0-40B8-AE58-CE9ED4826A85}"/>
          </ac:graphicFrameMkLst>
        </pc:graphicFrameChg>
        <pc:graphicFrameChg chg="del mod ord modGraphic">
          <ac:chgData name="高増　潔" userId="151964c3-78cd-4020-a226-814db5c6c8be" providerId="ADAL" clId="{35B72340-E21F-4A3C-ABC2-5A367D5486A6}" dt="2022-04-22T22:51:35.171" v="5487" actId="21"/>
          <ac:graphicFrameMkLst>
            <pc:docMk/>
            <pc:sldMk cId="198411053" sldId="749"/>
            <ac:graphicFrameMk id="759892" creationId="{00000000-0000-0000-0000-000000000000}"/>
          </ac:graphicFrameMkLst>
        </pc:graphicFrameChg>
      </pc:sldChg>
      <pc:sldChg chg="addSp delSp modSp del mod modClrScheme chgLayout">
        <pc:chgData name="高増　潔" userId="151964c3-78cd-4020-a226-814db5c6c8be" providerId="ADAL" clId="{35B72340-E21F-4A3C-ABC2-5A367D5486A6}" dt="2022-06-16T07:06:22.028" v="14263" actId="2711"/>
        <pc:sldMkLst>
          <pc:docMk/>
          <pc:sldMk cId="1967181585" sldId="750"/>
        </pc:sldMkLst>
        <pc:spChg chg="add del mod">
          <ac:chgData name="高増　潔" userId="151964c3-78cd-4020-a226-814db5c6c8be" providerId="ADAL" clId="{35B72340-E21F-4A3C-ABC2-5A367D5486A6}" dt="2022-05-16T11:02:53.171" v="14106"/>
          <ac:spMkLst>
            <pc:docMk/>
            <pc:sldMk cId="1967181585" sldId="750"/>
            <ac:spMk id="3" creationId="{6F2E278D-4EBB-76FE-0FE7-E87C354B6E8A}"/>
          </ac:spMkLst>
        </pc:spChg>
        <pc:spChg chg="add del mod">
          <ac:chgData name="高増　潔" userId="151964c3-78cd-4020-a226-814db5c6c8be" providerId="ADAL" clId="{35B72340-E21F-4A3C-ABC2-5A367D5486A6}" dt="2022-05-16T11:02:53.171" v="14106"/>
          <ac:spMkLst>
            <pc:docMk/>
            <pc:sldMk cId="1967181585" sldId="750"/>
            <ac:spMk id="4" creationId="{6796947D-37B4-9220-3710-3364B01F1041}"/>
          </ac:spMkLst>
        </pc:spChg>
        <pc:spChg chg="add del mod">
          <ac:chgData name="高増　潔" userId="151964c3-78cd-4020-a226-814db5c6c8be" providerId="ADAL" clId="{35B72340-E21F-4A3C-ABC2-5A367D5486A6}" dt="2022-05-16T11:02:53.171" v="14106"/>
          <ac:spMkLst>
            <pc:docMk/>
            <pc:sldMk cId="1967181585" sldId="750"/>
            <ac:spMk id="5" creationId="{3BFDF4D3-2468-3085-01CA-159AF67B352A}"/>
          </ac:spMkLst>
        </pc:spChg>
        <pc:spChg chg="add del mod">
          <ac:chgData name="高増　潔" userId="151964c3-78cd-4020-a226-814db5c6c8be" providerId="ADAL" clId="{35B72340-E21F-4A3C-ABC2-5A367D5486A6}" dt="2022-05-16T11:02:53.171" v="14106"/>
          <ac:spMkLst>
            <pc:docMk/>
            <pc:sldMk cId="1967181585" sldId="750"/>
            <ac:spMk id="6" creationId="{BF7D958D-6147-6E7D-6C56-2556118BF02D}"/>
          </ac:spMkLst>
        </pc:spChg>
        <pc:spChg chg="add del mod">
          <ac:chgData name="高増　潔" userId="151964c3-78cd-4020-a226-814db5c6c8be" providerId="ADAL" clId="{35B72340-E21F-4A3C-ABC2-5A367D5486A6}" dt="2022-05-16T11:02:53.171" v="14106"/>
          <ac:spMkLst>
            <pc:docMk/>
            <pc:sldMk cId="1967181585" sldId="750"/>
            <ac:spMk id="7" creationId="{4F9A273D-DCD3-FC59-143B-EB9C967B5E46}"/>
          </ac:spMkLst>
        </pc:spChg>
        <pc:spChg chg="add del mod">
          <ac:chgData name="高増　潔" userId="151964c3-78cd-4020-a226-814db5c6c8be" providerId="ADAL" clId="{35B72340-E21F-4A3C-ABC2-5A367D5486A6}" dt="2022-05-16T11:03:00.095" v="14108"/>
          <ac:spMkLst>
            <pc:docMk/>
            <pc:sldMk cId="1967181585" sldId="750"/>
            <ac:spMk id="8" creationId="{E0D675FA-F02F-7D66-D9A6-A9629628D4B6}"/>
          </ac:spMkLst>
        </pc:spChg>
        <pc:spChg chg="add mod">
          <ac:chgData name="高増　潔" userId="151964c3-78cd-4020-a226-814db5c6c8be" providerId="ADAL" clId="{35B72340-E21F-4A3C-ABC2-5A367D5486A6}" dt="2022-04-21T11:08:26.588" v="2002" actId="1076"/>
          <ac:spMkLst>
            <pc:docMk/>
            <pc:sldMk cId="1967181585" sldId="750"/>
            <ac:spMk id="9" creationId="{ECA33F56-6C74-4083-8F91-E1BA6BAE8582}"/>
          </ac:spMkLst>
        </pc:spChg>
        <pc:spChg chg="add del mod">
          <ac:chgData name="高増　潔" userId="151964c3-78cd-4020-a226-814db5c6c8be" providerId="ADAL" clId="{35B72340-E21F-4A3C-ABC2-5A367D5486A6}" dt="2022-05-16T11:03:00.095" v="14108"/>
          <ac:spMkLst>
            <pc:docMk/>
            <pc:sldMk cId="1967181585" sldId="750"/>
            <ac:spMk id="10" creationId="{C3B98B5C-9193-4CD2-E8E4-C60795655283}"/>
          </ac:spMkLst>
        </pc:spChg>
        <pc:spChg chg="add del mod">
          <ac:chgData name="高増　潔" userId="151964c3-78cd-4020-a226-814db5c6c8be" providerId="ADAL" clId="{35B72340-E21F-4A3C-ABC2-5A367D5486A6}" dt="2022-05-16T11:03:00.095" v="14108"/>
          <ac:spMkLst>
            <pc:docMk/>
            <pc:sldMk cId="1967181585" sldId="750"/>
            <ac:spMk id="11" creationId="{B57A4DAF-CE85-4504-6D97-E7EF5EAA79D1}"/>
          </ac:spMkLst>
        </pc:spChg>
        <pc:spChg chg="add del mod">
          <ac:chgData name="高増　潔" userId="151964c3-78cd-4020-a226-814db5c6c8be" providerId="ADAL" clId="{35B72340-E21F-4A3C-ABC2-5A367D5486A6}" dt="2022-05-16T11:03:00.095" v="14108"/>
          <ac:spMkLst>
            <pc:docMk/>
            <pc:sldMk cId="1967181585" sldId="750"/>
            <ac:spMk id="12" creationId="{2F311404-E743-9EA2-0538-ADA9F5DFC0E6}"/>
          </ac:spMkLst>
        </pc:spChg>
        <pc:spChg chg="mod ord">
          <ac:chgData name="高増　潔" userId="151964c3-78cd-4020-a226-814db5c6c8be" providerId="ADAL" clId="{35B72340-E21F-4A3C-ABC2-5A367D5486A6}" dt="2022-05-24T23:52:45.820" v="14241"/>
          <ac:spMkLst>
            <pc:docMk/>
            <pc:sldMk cId="1967181585" sldId="750"/>
            <ac:spMk id="188" creationId="{00000000-0000-0000-0000-000000000000}"/>
          </ac:spMkLst>
        </pc:spChg>
        <pc:spChg chg="mod ord">
          <ac:chgData name="高増　潔" userId="151964c3-78cd-4020-a226-814db5c6c8be" providerId="ADAL" clId="{35B72340-E21F-4A3C-ABC2-5A367D5486A6}" dt="2022-05-24T23:52:45.820" v="14241"/>
          <ac:spMkLst>
            <pc:docMk/>
            <pc:sldMk cId="1967181585" sldId="750"/>
            <ac:spMk id="189" creationId="{00000000-0000-0000-0000-000000000000}"/>
          </ac:spMkLst>
        </pc:spChg>
        <pc:spChg chg="mod ord">
          <ac:chgData name="高増　潔" userId="151964c3-78cd-4020-a226-814db5c6c8be" providerId="ADAL" clId="{35B72340-E21F-4A3C-ABC2-5A367D5486A6}" dt="2022-05-24T23:52:45.820" v="14241"/>
          <ac:spMkLst>
            <pc:docMk/>
            <pc:sldMk cId="1967181585" sldId="750"/>
            <ac:spMk id="190" creationId="{00000000-0000-0000-0000-000000000000}"/>
          </ac:spMkLst>
        </pc:spChg>
        <pc:spChg chg="del mod ord">
          <ac:chgData name="高増　潔" userId="151964c3-78cd-4020-a226-814db5c6c8be" providerId="ADAL" clId="{35B72340-E21F-4A3C-ABC2-5A367D5486A6}" dt="2022-05-16T11:03:04.373" v="14110" actId="478"/>
          <ac:spMkLst>
            <pc:docMk/>
            <pc:sldMk cId="1967181585" sldId="750"/>
            <ac:spMk id="17417" creationId="{00000000-0000-0000-0000-000000000000}"/>
          </ac:spMkLst>
        </pc:spChg>
        <pc:spChg chg="mod ord">
          <ac:chgData name="高増　潔" userId="151964c3-78cd-4020-a226-814db5c6c8be" providerId="ADAL" clId="{35B72340-E21F-4A3C-ABC2-5A367D5486A6}" dt="2022-05-24T23:52:45.820" v="14241"/>
          <ac:spMkLst>
            <pc:docMk/>
            <pc:sldMk cId="1967181585" sldId="750"/>
            <ac:spMk id="762042" creationId="{00000000-0000-0000-0000-000000000000}"/>
          </ac:spMkLst>
        </pc:spChg>
        <pc:graphicFrameChg chg="mod modGraphic">
          <ac:chgData name="高増　潔" userId="151964c3-78cd-4020-a226-814db5c6c8be" providerId="ADAL" clId="{35B72340-E21F-4A3C-ABC2-5A367D5486A6}" dt="2022-06-16T07:06:22.028" v="14263" actId="2711"/>
          <ac:graphicFrameMkLst>
            <pc:docMk/>
            <pc:sldMk cId="1967181585" sldId="750"/>
            <ac:graphicFrameMk id="2" creationId="{00000000-0000-0000-0000-000000000000}"/>
          </ac:graphicFrameMkLst>
        </pc:graphicFrameChg>
      </pc:sldChg>
      <pc:sldChg chg="modSp del">
        <pc:chgData name="高増　潔" userId="151964c3-78cd-4020-a226-814db5c6c8be" providerId="ADAL" clId="{35B72340-E21F-4A3C-ABC2-5A367D5486A6}" dt="2022-04-26T09:01:47.368" v="13939" actId="47"/>
        <pc:sldMkLst>
          <pc:docMk/>
          <pc:sldMk cId="0" sldId="751"/>
        </pc:sldMkLst>
        <pc:spChg chg="mod">
          <ac:chgData name="高増　潔" userId="151964c3-78cd-4020-a226-814db5c6c8be" providerId="ADAL" clId="{35B72340-E21F-4A3C-ABC2-5A367D5486A6}" dt="2022-04-21T07:00:58.945" v="0"/>
          <ac:spMkLst>
            <pc:docMk/>
            <pc:sldMk cId="0" sldId="751"/>
            <ac:spMk id="23555" creationId="{00000000-0000-0000-0000-000000000000}"/>
          </ac:spMkLst>
        </pc:spChg>
        <pc:spChg chg="mod">
          <ac:chgData name="高増　潔" userId="151964c3-78cd-4020-a226-814db5c6c8be" providerId="ADAL" clId="{35B72340-E21F-4A3C-ABC2-5A367D5486A6}" dt="2022-04-21T07:00:58.945" v="0"/>
          <ac:spMkLst>
            <pc:docMk/>
            <pc:sldMk cId="0" sldId="751"/>
            <ac:spMk id="763906" creationId="{00000000-0000-0000-0000-000000000000}"/>
          </ac:spMkLst>
        </pc:spChg>
      </pc:sldChg>
      <pc:sldChg chg="addSp delSp modSp del mod modClrScheme chgLayout">
        <pc:chgData name="高増　潔" userId="151964c3-78cd-4020-a226-814db5c6c8be" providerId="ADAL" clId="{35B72340-E21F-4A3C-ABC2-5A367D5486A6}" dt="2022-06-18T10:31:26.273" v="14319" actId="6549"/>
        <pc:sldMkLst>
          <pc:docMk/>
          <pc:sldMk cId="2633401800" sldId="763"/>
        </pc:sldMkLst>
        <pc:spChg chg="mod">
          <ac:chgData name="高増　潔" userId="151964c3-78cd-4020-a226-814db5c6c8be" providerId="ADAL" clId="{35B72340-E21F-4A3C-ABC2-5A367D5486A6}" dt="2022-04-21T10:02:25.789" v="789" actId="403"/>
          <ac:spMkLst>
            <pc:docMk/>
            <pc:sldMk cId="2633401800" sldId="763"/>
            <ac:spMk id="7" creationId="{7DDCF8D3-E45E-4D87-A18F-277A2189634A}"/>
          </ac:spMkLst>
        </pc:spChg>
        <pc:spChg chg="mod">
          <ac:chgData name="高増　潔" userId="151964c3-78cd-4020-a226-814db5c6c8be" providerId="ADAL" clId="{35B72340-E21F-4A3C-ABC2-5A367D5486A6}" dt="2022-04-21T10:02:25.789" v="789" actId="403"/>
          <ac:spMkLst>
            <pc:docMk/>
            <pc:sldMk cId="2633401800" sldId="763"/>
            <ac:spMk id="8" creationId="{2AC7DCA9-2748-4225-B43C-582426404B02}"/>
          </ac:spMkLst>
        </pc:spChg>
        <pc:spChg chg="add del mod">
          <ac:chgData name="高増　潔" userId="151964c3-78cd-4020-a226-814db5c6c8be" providerId="ADAL" clId="{35B72340-E21F-4A3C-ABC2-5A367D5486A6}" dt="2022-04-21T10:02:39.915" v="793" actId="478"/>
          <ac:spMkLst>
            <pc:docMk/>
            <pc:sldMk cId="2633401800" sldId="763"/>
            <ac:spMk id="9" creationId="{3CFC7BAD-3039-41F6-AFD2-F68CD423B380}"/>
          </ac:spMkLst>
        </pc:spChg>
        <pc:spChg chg="mod">
          <ac:chgData name="高増　潔" userId="151964c3-78cd-4020-a226-814db5c6c8be" providerId="ADAL" clId="{35B72340-E21F-4A3C-ABC2-5A367D5486A6}" dt="2022-04-21T10:02:16.629" v="783" actId="27803"/>
          <ac:spMkLst>
            <pc:docMk/>
            <pc:sldMk cId="2633401800" sldId="763"/>
            <ac:spMk id="11" creationId="{5EB91EF7-6FA5-4576-B8B0-DD3D70F40024}"/>
          </ac:spMkLst>
        </pc:spChg>
        <pc:spChg chg="mod">
          <ac:chgData name="高増　潔" userId="151964c3-78cd-4020-a226-814db5c6c8be" providerId="ADAL" clId="{35B72340-E21F-4A3C-ABC2-5A367D5486A6}" dt="2022-04-21T10:02:16.629" v="783" actId="27803"/>
          <ac:spMkLst>
            <pc:docMk/>
            <pc:sldMk cId="2633401800" sldId="763"/>
            <ac:spMk id="12" creationId="{0F5C4C2B-FAAD-4AF4-B0A9-D3FF465ACC10}"/>
          </ac:spMkLst>
        </pc:spChg>
        <pc:spChg chg="mod">
          <ac:chgData name="高増　潔" userId="151964c3-78cd-4020-a226-814db5c6c8be" providerId="ADAL" clId="{35B72340-E21F-4A3C-ABC2-5A367D5486A6}" dt="2022-04-21T10:02:16.629" v="783" actId="27803"/>
          <ac:spMkLst>
            <pc:docMk/>
            <pc:sldMk cId="2633401800" sldId="763"/>
            <ac:spMk id="13" creationId="{E529622D-BAAB-42C9-9B24-A154479CEE5E}"/>
          </ac:spMkLst>
        </pc:spChg>
        <pc:spChg chg="mod">
          <ac:chgData name="高増　潔" userId="151964c3-78cd-4020-a226-814db5c6c8be" providerId="ADAL" clId="{35B72340-E21F-4A3C-ABC2-5A367D5486A6}" dt="2022-04-21T10:02:16.629" v="783" actId="27803"/>
          <ac:spMkLst>
            <pc:docMk/>
            <pc:sldMk cId="2633401800" sldId="763"/>
            <ac:spMk id="14" creationId="{DF27D21F-989C-4174-93B7-229F4A6B9929}"/>
          </ac:spMkLst>
        </pc:spChg>
        <pc:spChg chg="mod">
          <ac:chgData name="高増　潔" userId="151964c3-78cd-4020-a226-814db5c6c8be" providerId="ADAL" clId="{35B72340-E21F-4A3C-ABC2-5A367D5486A6}" dt="2022-04-21T10:02:16.629" v="783" actId="27803"/>
          <ac:spMkLst>
            <pc:docMk/>
            <pc:sldMk cId="2633401800" sldId="763"/>
            <ac:spMk id="15" creationId="{2CD5411A-4C32-4301-88AF-3534B7FA8235}"/>
          </ac:spMkLst>
        </pc:spChg>
        <pc:spChg chg="mod">
          <ac:chgData name="高増　潔" userId="151964c3-78cd-4020-a226-814db5c6c8be" providerId="ADAL" clId="{35B72340-E21F-4A3C-ABC2-5A367D5486A6}" dt="2022-04-21T10:02:16.629" v="783" actId="27803"/>
          <ac:spMkLst>
            <pc:docMk/>
            <pc:sldMk cId="2633401800" sldId="763"/>
            <ac:spMk id="16" creationId="{29C2F0A2-56B3-4A40-91BD-DFF7C20682A9}"/>
          </ac:spMkLst>
        </pc:spChg>
        <pc:spChg chg="mod">
          <ac:chgData name="高増　潔" userId="151964c3-78cd-4020-a226-814db5c6c8be" providerId="ADAL" clId="{35B72340-E21F-4A3C-ABC2-5A367D5486A6}" dt="2022-04-21T10:02:16.629" v="783" actId="27803"/>
          <ac:spMkLst>
            <pc:docMk/>
            <pc:sldMk cId="2633401800" sldId="763"/>
            <ac:spMk id="18" creationId="{BF4654DB-A5F6-4C87-83A7-F8B79D6DF79E}"/>
          </ac:spMkLst>
        </pc:spChg>
        <pc:spChg chg="mod">
          <ac:chgData name="高増　潔" userId="151964c3-78cd-4020-a226-814db5c6c8be" providerId="ADAL" clId="{35B72340-E21F-4A3C-ABC2-5A367D5486A6}" dt="2022-04-21T10:02:16.629" v="783" actId="27803"/>
          <ac:spMkLst>
            <pc:docMk/>
            <pc:sldMk cId="2633401800" sldId="763"/>
            <ac:spMk id="19" creationId="{2A9E4366-20AB-474A-9F9F-B50BE64B976F}"/>
          </ac:spMkLst>
        </pc:spChg>
        <pc:spChg chg="mod">
          <ac:chgData name="高増　潔" userId="151964c3-78cd-4020-a226-814db5c6c8be" providerId="ADAL" clId="{35B72340-E21F-4A3C-ABC2-5A367D5486A6}" dt="2022-04-21T10:02:16.629" v="783" actId="27803"/>
          <ac:spMkLst>
            <pc:docMk/>
            <pc:sldMk cId="2633401800" sldId="763"/>
            <ac:spMk id="20" creationId="{B254B517-337E-4006-96E9-DC5F5A7D5601}"/>
          </ac:spMkLst>
        </pc:spChg>
        <pc:spChg chg="mod">
          <ac:chgData name="高増　潔" userId="151964c3-78cd-4020-a226-814db5c6c8be" providerId="ADAL" clId="{35B72340-E21F-4A3C-ABC2-5A367D5486A6}" dt="2022-04-21T10:02:16.629" v="783" actId="27803"/>
          <ac:spMkLst>
            <pc:docMk/>
            <pc:sldMk cId="2633401800" sldId="763"/>
            <ac:spMk id="21" creationId="{F03BBB36-6335-49D2-ABEE-E6D4C2D798F0}"/>
          </ac:spMkLst>
        </pc:spChg>
        <pc:spChg chg="mod">
          <ac:chgData name="高増　潔" userId="151964c3-78cd-4020-a226-814db5c6c8be" providerId="ADAL" clId="{35B72340-E21F-4A3C-ABC2-5A367D5486A6}" dt="2022-04-21T10:02:16.629" v="783" actId="27803"/>
          <ac:spMkLst>
            <pc:docMk/>
            <pc:sldMk cId="2633401800" sldId="763"/>
            <ac:spMk id="22" creationId="{27A6C039-41E7-4EFA-8819-E26DDA606954}"/>
          </ac:spMkLst>
        </pc:spChg>
        <pc:spChg chg="mod">
          <ac:chgData name="高増　潔" userId="151964c3-78cd-4020-a226-814db5c6c8be" providerId="ADAL" clId="{35B72340-E21F-4A3C-ABC2-5A367D5486A6}" dt="2022-04-21T10:02:16.629" v="783" actId="27803"/>
          <ac:spMkLst>
            <pc:docMk/>
            <pc:sldMk cId="2633401800" sldId="763"/>
            <ac:spMk id="23" creationId="{4CFC3675-07F6-4E58-9273-F47A4956376A}"/>
          </ac:spMkLst>
        </pc:spChg>
        <pc:spChg chg="mod">
          <ac:chgData name="高増　潔" userId="151964c3-78cd-4020-a226-814db5c6c8be" providerId="ADAL" clId="{35B72340-E21F-4A3C-ABC2-5A367D5486A6}" dt="2022-04-21T10:02:16.629" v="783" actId="27803"/>
          <ac:spMkLst>
            <pc:docMk/>
            <pc:sldMk cId="2633401800" sldId="763"/>
            <ac:spMk id="24" creationId="{23CDA9D6-ECAB-4605-BCBC-3A46E9A0ABD0}"/>
          </ac:spMkLst>
        </pc:spChg>
        <pc:spChg chg="add del mod">
          <ac:chgData name="高増　潔" userId="151964c3-78cd-4020-a226-814db5c6c8be" providerId="ADAL" clId="{35B72340-E21F-4A3C-ABC2-5A367D5486A6}" dt="2022-04-21T10:16:38.494" v="1353" actId="478"/>
          <ac:spMkLst>
            <pc:docMk/>
            <pc:sldMk cId="2633401800" sldId="763"/>
            <ac:spMk id="25" creationId="{5FCE7FA0-0870-4075-A6ED-821C643DE19B}"/>
          </ac:spMkLst>
        </pc:spChg>
        <pc:spChg chg="mod">
          <ac:chgData name="高増　潔" userId="151964c3-78cd-4020-a226-814db5c6c8be" providerId="ADAL" clId="{35B72340-E21F-4A3C-ABC2-5A367D5486A6}" dt="2022-05-24T23:53:31.324" v="14247" actId="1076"/>
          <ac:spMkLst>
            <pc:docMk/>
            <pc:sldMk cId="2633401800" sldId="763"/>
            <ac:spMk id="33" creationId="{A335314E-75FE-4D82-9E77-BBFDAC8E1558}"/>
          </ac:spMkLst>
        </pc:spChg>
        <pc:spChg chg="mod">
          <ac:chgData name="高増　潔" userId="151964c3-78cd-4020-a226-814db5c6c8be" providerId="ADAL" clId="{35B72340-E21F-4A3C-ABC2-5A367D5486A6}" dt="2022-04-21T10:16:39.507" v="1354"/>
          <ac:spMkLst>
            <pc:docMk/>
            <pc:sldMk cId="2633401800" sldId="763"/>
            <ac:spMk id="34" creationId="{CEE3DA36-B4CE-4E39-B8D8-975E9972E9B2}"/>
          </ac:spMkLst>
        </pc:spChg>
        <pc:spChg chg="add mod">
          <ac:chgData name="高増　潔" userId="151964c3-78cd-4020-a226-814db5c6c8be" providerId="ADAL" clId="{35B72340-E21F-4A3C-ABC2-5A367D5486A6}" dt="2022-05-16T11:02:28.924" v="14105" actId="1076"/>
          <ac:spMkLst>
            <pc:docMk/>
            <pc:sldMk cId="2633401800" sldId="763"/>
            <ac:spMk id="35" creationId="{C42829DD-8CE1-4144-89EB-82CABFCAF620}"/>
          </ac:spMkLst>
        </pc:spChg>
        <pc:spChg chg="add mod">
          <ac:chgData name="高増　潔" userId="151964c3-78cd-4020-a226-814db5c6c8be" providerId="ADAL" clId="{35B72340-E21F-4A3C-ABC2-5A367D5486A6}" dt="2022-05-24T23:53:59.294" v="14255" actId="1038"/>
          <ac:spMkLst>
            <pc:docMk/>
            <pc:sldMk cId="2633401800" sldId="763"/>
            <ac:spMk id="36" creationId="{0393348C-471E-4893-8C1A-43F7778D02E4}"/>
          </ac:spMkLst>
        </pc:spChg>
        <pc:spChg chg="mod ord">
          <ac:chgData name="高増　潔" userId="151964c3-78cd-4020-a226-814db5c6c8be" providerId="ADAL" clId="{35B72340-E21F-4A3C-ABC2-5A367D5486A6}" dt="2022-05-24T23:53:10.114" v="14244" actId="700"/>
          <ac:spMkLst>
            <pc:docMk/>
            <pc:sldMk cId="2633401800" sldId="763"/>
            <ac:spMk id="38" creationId="{00000000-0000-0000-0000-000000000000}"/>
          </ac:spMkLst>
        </pc:spChg>
        <pc:spChg chg="mod ord">
          <ac:chgData name="高増　潔" userId="151964c3-78cd-4020-a226-814db5c6c8be" providerId="ADAL" clId="{35B72340-E21F-4A3C-ABC2-5A367D5486A6}" dt="2022-05-24T23:53:10.114" v="14244" actId="700"/>
          <ac:spMkLst>
            <pc:docMk/>
            <pc:sldMk cId="2633401800" sldId="763"/>
            <ac:spMk id="39" creationId="{00000000-0000-0000-0000-000000000000}"/>
          </ac:spMkLst>
        </pc:spChg>
        <pc:spChg chg="mod ord">
          <ac:chgData name="高増　潔" userId="151964c3-78cd-4020-a226-814db5c6c8be" providerId="ADAL" clId="{35B72340-E21F-4A3C-ABC2-5A367D5486A6}" dt="2022-05-24T23:53:10.114" v="14244" actId="700"/>
          <ac:spMkLst>
            <pc:docMk/>
            <pc:sldMk cId="2633401800" sldId="763"/>
            <ac:spMk id="40" creationId="{00000000-0000-0000-0000-000000000000}"/>
          </ac:spMkLst>
        </pc:spChg>
        <pc:spChg chg="mod ord">
          <ac:chgData name="高増　潔" userId="151964c3-78cd-4020-a226-814db5c6c8be" providerId="ADAL" clId="{35B72340-E21F-4A3C-ABC2-5A367D5486A6}" dt="2022-06-18T10:30:37.790" v="14300" actId="2711"/>
          <ac:spMkLst>
            <pc:docMk/>
            <pc:sldMk cId="2633401800" sldId="763"/>
            <ac:spMk id="20486" creationId="{00000000-0000-0000-0000-000000000000}"/>
          </ac:spMkLst>
        </pc:spChg>
        <pc:spChg chg="mod ord">
          <ac:chgData name="高増　潔" userId="151964c3-78cd-4020-a226-814db5c6c8be" providerId="ADAL" clId="{35B72340-E21F-4A3C-ABC2-5A367D5486A6}" dt="2022-05-24T23:53:10.114" v="14244" actId="700"/>
          <ac:spMkLst>
            <pc:docMk/>
            <pc:sldMk cId="2633401800" sldId="763"/>
            <ac:spMk id="779266" creationId="{00000000-0000-0000-0000-000000000000}"/>
          </ac:spMkLst>
        </pc:spChg>
        <pc:grpChg chg="del mod">
          <ac:chgData name="高増　潔" userId="151964c3-78cd-4020-a226-814db5c6c8be" providerId="ADAL" clId="{35B72340-E21F-4A3C-ABC2-5A367D5486A6}" dt="2022-04-21T10:02:16.629" v="783" actId="27803"/>
          <ac:grpSpMkLst>
            <pc:docMk/>
            <pc:sldMk cId="2633401800" sldId="763"/>
            <ac:grpSpMk id="5" creationId="{1544EC89-F44D-4B5B-BB7B-045340B43F37}"/>
          </ac:grpSpMkLst>
        </pc:grpChg>
        <pc:grpChg chg="del mod">
          <ac:chgData name="高増　潔" userId="151964c3-78cd-4020-a226-814db5c6c8be" providerId="ADAL" clId="{35B72340-E21F-4A3C-ABC2-5A367D5486A6}" dt="2022-04-21T10:02:34.821" v="791" actId="478"/>
          <ac:grpSpMkLst>
            <pc:docMk/>
            <pc:sldMk cId="2633401800" sldId="763"/>
            <ac:grpSpMk id="6" creationId="{B65AFAA4-73E5-45D8-BF91-2067AB06CB4A}"/>
          </ac:grpSpMkLst>
        </pc:grpChg>
        <pc:grpChg chg="del mod">
          <ac:chgData name="高増　潔" userId="151964c3-78cd-4020-a226-814db5c6c8be" providerId="ADAL" clId="{35B72340-E21F-4A3C-ABC2-5A367D5486A6}" dt="2022-04-21T10:02:37.724" v="792" actId="478"/>
          <ac:grpSpMkLst>
            <pc:docMk/>
            <pc:sldMk cId="2633401800" sldId="763"/>
            <ac:grpSpMk id="10" creationId="{8C990097-1361-4C25-AFFF-279984930498}"/>
          </ac:grpSpMkLst>
        </pc:grpChg>
        <pc:grpChg chg="mod">
          <ac:chgData name="高増　潔" userId="151964c3-78cd-4020-a226-814db5c6c8be" providerId="ADAL" clId="{35B72340-E21F-4A3C-ABC2-5A367D5486A6}" dt="2022-04-21T10:02:16.629" v="783" actId="27803"/>
          <ac:grpSpMkLst>
            <pc:docMk/>
            <pc:sldMk cId="2633401800" sldId="763"/>
            <ac:grpSpMk id="17" creationId="{32133EA1-7594-4626-B0FF-96AF1940813F}"/>
          </ac:grpSpMkLst>
        </pc:grpChg>
        <pc:grpChg chg="add mod">
          <ac:chgData name="高増　潔" userId="151964c3-78cd-4020-a226-814db5c6c8be" providerId="ADAL" clId="{35B72340-E21F-4A3C-ABC2-5A367D5486A6}" dt="2022-05-16T11:02:24.949" v="14104" actId="1076"/>
          <ac:grpSpMkLst>
            <pc:docMk/>
            <pc:sldMk cId="2633401800" sldId="763"/>
            <ac:grpSpMk id="32" creationId="{1582DE5F-D561-49EF-98C6-9A774A9005FE}"/>
          </ac:grpSpMkLst>
        </pc:grpChg>
        <pc:graphicFrameChg chg="mod modGraphic">
          <ac:chgData name="高増　潔" userId="151964c3-78cd-4020-a226-814db5c6c8be" providerId="ADAL" clId="{35B72340-E21F-4A3C-ABC2-5A367D5486A6}" dt="2022-06-18T10:31:26.273" v="14319" actId="6549"/>
          <ac:graphicFrameMkLst>
            <pc:docMk/>
            <pc:sldMk cId="2633401800" sldId="763"/>
            <ac:graphicFrameMk id="779268" creationId="{00000000-0000-0000-0000-000000000000}"/>
          </ac:graphicFrameMkLst>
        </pc:graphicFrameChg>
        <pc:picChg chg="add del mod">
          <ac:chgData name="高増　潔" userId="151964c3-78cd-4020-a226-814db5c6c8be" providerId="ADAL" clId="{35B72340-E21F-4A3C-ABC2-5A367D5486A6}" dt="2022-04-21T10:02:16.629" v="783" actId="27803"/>
          <ac:picMkLst>
            <pc:docMk/>
            <pc:sldMk cId="2633401800" sldId="763"/>
            <ac:picMk id="4" creationId="{20FAFFC5-BE0F-4F3D-AE3C-356BE7313811}"/>
          </ac:picMkLst>
        </pc:picChg>
      </pc:sldChg>
      <pc:sldChg chg="modSp del">
        <pc:chgData name="高増　潔" userId="151964c3-78cd-4020-a226-814db5c6c8be" providerId="ADAL" clId="{35B72340-E21F-4A3C-ABC2-5A367D5486A6}" dt="2022-04-21T10:24:45.186" v="1593" actId="47"/>
        <pc:sldMkLst>
          <pc:docMk/>
          <pc:sldMk cId="0" sldId="764"/>
        </pc:sldMkLst>
        <pc:spChg chg="mod">
          <ac:chgData name="高増　潔" userId="151964c3-78cd-4020-a226-814db5c6c8be" providerId="ADAL" clId="{35B72340-E21F-4A3C-ABC2-5A367D5486A6}" dt="2022-04-21T07:00:58.945" v="0"/>
          <ac:spMkLst>
            <pc:docMk/>
            <pc:sldMk cId="0" sldId="764"/>
            <ac:spMk id="6" creationId="{00000000-0000-0000-0000-000000000000}"/>
          </ac:spMkLst>
        </pc:spChg>
        <pc:spChg chg="mod">
          <ac:chgData name="高増　潔" userId="151964c3-78cd-4020-a226-814db5c6c8be" providerId="ADAL" clId="{35B72340-E21F-4A3C-ABC2-5A367D5486A6}" dt="2022-04-21T07:00:58.945" v="0"/>
          <ac:spMkLst>
            <pc:docMk/>
            <pc:sldMk cId="0" sldId="764"/>
            <ac:spMk id="7" creationId="{00000000-0000-0000-0000-000000000000}"/>
          </ac:spMkLst>
        </pc:spChg>
        <pc:spChg chg="mod">
          <ac:chgData name="高増　潔" userId="151964c3-78cd-4020-a226-814db5c6c8be" providerId="ADAL" clId="{35B72340-E21F-4A3C-ABC2-5A367D5486A6}" dt="2022-04-21T07:00:58.945" v="0"/>
          <ac:spMkLst>
            <pc:docMk/>
            <pc:sldMk cId="0" sldId="764"/>
            <ac:spMk id="8" creationId="{00000000-0000-0000-0000-000000000000}"/>
          </ac:spMkLst>
        </pc:spChg>
        <pc:spChg chg="mod">
          <ac:chgData name="高増　潔" userId="151964c3-78cd-4020-a226-814db5c6c8be" providerId="ADAL" clId="{35B72340-E21F-4A3C-ABC2-5A367D5486A6}" dt="2022-04-21T07:00:58.945" v="0"/>
          <ac:spMkLst>
            <pc:docMk/>
            <pc:sldMk cId="0" sldId="764"/>
            <ac:spMk id="21510" creationId="{00000000-0000-0000-0000-000000000000}"/>
          </ac:spMkLst>
        </pc:spChg>
        <pc:spChg chg="mod">
          <ac:chgData name="高増　潔" userId="151964c3-78cd-4020-a226-814db5c6c8be" providerId="ADAL" clId="{35B72340-E21F-4A3C-ABC2-5A367D5486A6}" dt="2022-04-21T07:00:58.945" v="0"/>
          <ac:spMkLst>
            <pc:docMk/>
            <pc:sldMk cId="0" sldId="764"/>
            <ac:spMk id="780294" creationId="{00000000-0000-0000-0000-000000000000}"/>
          </ac:spMkLst>
        </pc:spChg>
      </pc:sldChg>
      <pc:sldChg chg="modSp mod ord">
        <pc:chgData name="高増　潔" userId="151964c3-78cd-4020-a226-814db5c6c8be" providerId="ADAL" clId="{35B72340-E21F-4A3C-ABC2-5A367D5486A6}" dt="2022-05-24T23:52:45.820" v="14241"/>
        <pc:sldMkLst>
          <pc:docMk/>
          <pc:sldMk cId="0" sldId="767"/>
        </pc:sldMkLst>
        <pc:spChg chg="mod">
          <ac:chgData name="高増　潔" userId="151964c3-78cd-4020-a226-814db5c6c8be" providerId="ADAL" clId="{35B72340-E21F-4A3C-ABC2-5A367D5486A6}" dt="2022-04-21T07:00:58.945" v="0"/>
          <ac:spMkLst>
            <pc:docMk/>
            <pc:sldMk cId="0" sldId="767"/>
            <ac:spMk id="4" creationId="{00000000-0000-0000-0000-000000000000}"/>
          </ac:spMkLst>
        </pc:spChg>
        <pc:spChg chg="mod">
          <ac:chgData name="高増　潔" userId="151964c3-78cd-4020-a226-814db5c6c8be" providerId="ADAL" clId="{35B72340-E21F-4A3C-ABC2-5A367D5486A6}" dt="2022-05-24T23:52:45.820" v="14241"/>
          <ac:spMkLst>
            <pc:docMk/>
            <pc:sldMk cId="0" sldId="767"/>
            <ac:spMk id="5" creationId="{00000000-0000-0000-0000-000000000000}"/>
          </ac:spMkLst>
        </pc:spChg>
        <pc:spChg chg="mod">
          <ac:chgData name="高増　潔" userId="151964c3-78cd-4020-a226-814db5c6c8be" providerId="ADAL" clId="{35B72340-E21F-4A3C-ABC2-5A367D5486A6}" dt="2022-05-24T23:52:45.820" v="14241"/>
          <ac:spMkLst>
            <pc:docMk/>
            <pc:sldMk cId="0" sldId="767"/>
            <ac:spMk id="6" creationId="{00000000-0000-0000-0000-000000000000}"/>
          </ac:spMkLst>
        </pc:spChg>
        <pc:spChg chg="mod">
          <ac:chgData name="高増　潔" userId="151964c3-78cd-4020-a226-814db5c6c8be" providerId="ADAL" clId="{35B72340-E21F-4A3C-ABC2-5A367D5486A6}" dt="2022-05-24T23:52:45.820" v="14241"/>
          <ac:spMkLst>
            <pc:docMk/>
            <pc:sldMk cId="0" sldId="767"/>
            <ac:spMk id="10246" creationId="{00000000-0000-0000-0000-000000000000}"/>
          </ac:spMkLst>
        </pc:spChg>
        <pc:spChg chg="mod">
          <ac:chgData name="高増　潔" userId="151964c3-78cd-4020-a226-814db5c6c8be" providerId="ADAL" clId="{35B72340-E21F-4A3C-ABC2-5A367D5486A6}" dt="2022-05-24T23:52:45.820" v="14241"/>
          <ac:spMkLst>
            <pc:docMk/>
            <pc:sldMk cId="0" sldId="767"/>
            <ac:spMk id="783362" creationId="{00000000-0000-0000-0000-000000000000}"/>
          </ac:spMkLst>
        </pc:spChg>
      </pc:sldChg>
      <pc:sldChg chg="modSp del mod">
        <pc:chgData name="高増　潔" userId="151964c3-78cd-4020-a226-814db5c6c8be" providerId="ADAL" clId="{35B72340-E21F-4A3C-ABC2-5A367D5486A6}" dt="2022-06-16T07:05:27.212" v="14261" actId="2711"/>
        <pc:sldMkLst>
          <pc:docMk/>
          <pc:sldMk cId="380355637" sldId="768"/>
        </pc:sldMkLst>
        <pc:spChg chg="mod">
          <ac:chgData name="高増　潔" userId="151964c3-78cd-4020-a226-814db5c6c8be" providerId="ADAL" clId="{35B72340-E21F-4A3C-ABC2-5A367D5486A6}" dt="2022-04-21T07:00:58.945" v="0"/>
          <ac:spMkLst>
            <pc:docMk/>
            <pc:sldMk cId="380355637" sldId="768"/>
            <ac:spMk id="4" creationId="{00000000-0000-0000-0000-000000000000}"/>
          </ac:spMkLst>
        </pc:spChg>
        <pc:spChg chg="mod">
          <ac:chgData name="高増　潔" userId="151964c3-78cd-4020-a226-814db5c6c8be" providerId="ADAL" clId="{35B72340-E21F-4A3C-ABC2-5A367D5486A6}" dt="2022-05-24T23:52:45.820" v="14241"/>
          <ac:spMkLst>
            <pc:docMk/>
            <pc:sldMk cId="380355637" sldId="768"/>
            <ac:spMk id="5" creationId="{00000000-0000-0000-0000-000000000000}"/>
          </ac:spMkLst>
        </pc:spChg>
        <pc:spChg chg="mod">
          <ac:chgData name="高増　潔" userId="151964c3-78cd-4020-a226-814db5c6c8be" providerId="ADAL" clId="{35B72340-E21F-4A3C-ABC2-5A367D5486A6}" dt="2022-05-24T23:52:45.820" v="14241"/>
          <ac:spMkLst>
            <pc:docMk/>
            <pc:sldMk cId="380355637" sldId="768"/>
            <ac:spMk id="6" creationId="{00000000-0000-0000-0000-000000000000}"/>
          </ac:spMkLst>
        </pc:spChg>
        <pc:spChg chg="mod">
          <ac:chgData name="高増　潔" userId="151964c3-78cd-4020-a226-814db5c6c8be" providerId="ADAL" clId="{35B72340-E21F-4A3C-ABC2-5A367D5486A6}" dt="2022-06-16T07:05:27.212" v="14261" actId="2711"/>
          <ac:spMkLst>
            <pc:docMk/>
            <pc:sldMk cId="380355637" sldId="768"/>
            <ac:spMk id="14342" creationId="{00000000-0000-0000-0000-000000000000}"/>
          </ac:spMkLst>
        </pc:spChg>
        <pc:spChg chg="mod">
          <ac:chgData name="高増　潔" userId="151964c3-78cd-4020-a226-814db5c6c8be" providerId="ADAL" clId="{35B72340-E21F-4A3C-ABC2-5A367D5486A6}" dt="2022-05-24T23:52:45.820" v="14241"/>
          <ac:spMkLst>
            <pc:docMk/>
            <pc:sldMk cId="380355637" sldId="768"/>
            <ac:spMk id="784386" creationId="{00000000-0000-0000-0000-000000000000}"/>
          </ac:spMkLst>
        </pc:spChg>
      </pc:sldChg>
      <pc:sldChg chg="modSp del mod">
        <pc:chgData name="高増　潔" userId="151964c3-78cd-4020-a226-814db5c6c8be" providerId="ADAL" clId="{35B72340-E21F-4A3C-ABC2-5A367D5486A6}" dt="2022-06-18T10:29:42.072" v="14299" actId="20577"/>
        <pc:sldMkLst>
          <pc:docMk/>
          <pc:sldMk cId="2559167565" sldId="769"/>
        </pc:sldMkLst>
        <pc:spChg chg="mod">
          <ac:chgData name="高増　潔" userId="151964c3-78cd-4020-a226-814db5c6c8be" providerId="ADAL" clId="{35B72340-E21F-4A3C-ABC2-5A367D5486A6}" dt="2022-04-21T07:00:58.945" v="0"/>
          <ac:spMkLst>
            <pc:docMk/>
            <pc:sldMk cId="2559167565" sldId="769"/>
            <ac:spMk id="4" creationId="{00000000-0000-0000-0000-000000000000}"/>
          </ac:spMkLst>
        </pc:spChg>
        <pc:spChg chg="mod">
          <ac:chgData name="高増　潔" userId="151964c3-78cd-4020-a226-814db5c6c8be" providerId="ADAL" clId="{35B72340-E21F-4A3C-ABC2-5A367D5486A6}" dt="2022-05-24T23:52:45.820" v="14241"/>
          <ac:spMkLst>
            <pc:docMk/>
            <pc:sldMk cId="2559167565" sldId="769"/>
            <ac:spMk id="5" creationId="{00000000-0000-0000-0000-000000000000}"/>
          </ac:spMkLst>
        </pc:spChg>
        <pc:spChg chg="mod">
          <ac:chgData name="高増　潔" userId="151964c3-78cd-4020-a226-814db5c6c8be" providerId="ADAL" clId="{35B72340-E21F-4A3C-ABC2-5A367D5486A6}" dt="2022-05-24T23:52:45.820" v="14241"/>
          <ac:spMkLst>
            <pc:docMk/>
            <pc:sldMk cId="2559167565" sldId="769"/>
            <ac:spMk id="6" creationId="{00000000-0000-0000-0000-000000000000}"/>
          </ac:spMkLst>
        </pc:spChg>
        <pc:spChg chg="mod">
          <ac:chgData name="高増　潔" userId="151964c3-78cd-4020-a226-814db5c6c8be" providerId="ADAL" clId="{35B72340-E21F-4A3C-ABC2-5A367D5486A6}" dt="2022-06-18T10:29:42.072" v="14299" actId="20577"/>
          <ac:spMkLst>
            <pc:docMk/>
            <pc:sldMk cId="2559167565" sldId="769"/>
            <ac:spMk id="15366" creationId="{00000000-0000-0000-0000-000000000000}"/>
          </ac:spMkLst>
        </pc:spChg>
        <pc:spChg chg="mod">
          <ac:chgData name="高増　潔" userId="151964c3-78cd-4020-a226-814db5c6c8be" providerId="ADAL" clId="{35B72340-E21F-4A3C-ABC2-5A367D5486A6}" dt="2022-05-24T23:52:45.820" v="14241"/>
          <ac:spMkLst>
            <pc:docMk/>
            <pc:sldMk cId="2559167565" sldId="769"/>
            <ac:spMk id="785410" creationId="{00000000-0000-0000-0000-000000000000}"/>
          </ac:spMkLst>
        </pc:spChg>
      </pc:sldChg>
      <pc:sldChg chg="modSp del mod">
        <pc:chgData name="高増　潔" userId="151964c3-78cd-4020-a226-814db5c6c8be" providerId="ADAL" clId="{35B72340-E21F-4A3C-ABC2-5A367D5486A6}" dt="2022-04-23T00:23:58.809" v="6551" actId="47"/>
        <pc:sldMkLst>
          <pc:docMk/>
          <pc:sldMk cId="0" sldId="770"/>
        </pc:sldMkLst>
        <pc:spChg chg="mod">
          <ac:chgData name="高増　潔" userId="151964c3-78cd-4020-a226-814db5c6c8be" providerId="ADAL" clId="{35B72340-E21F-4A3C-ABC2-5A367D5486A6}" dt="2022-04-21T07:00:58.945" v="0"/>
          <ac:spMkLst>
            <pc:docMk/>
            <pc:sldMk cId="0" sldId="770"/>
            <ac:spMk id="4" creationId="{00000000-0000-0000-0000-000000000000}"/>
          </ac:spMkLst>
        </pc:spChg>
        <pc:spChg chg="mod">
          <ac:chgData name="高増　潔" userId="151964c3-78cd-4020-a226-814db5c6c8be" providerId="ADAL" clId="{35B72340-E21F-4A3C-ABC2-5A367D5486A6}" dt="2022-04-21T07:00:58.945" v="0"/>
          <ac:spMkLst>
            <pc:docMk/>
            <pc:sldMk cId="0" sldId="770"/>
            <ac:spMk id="5" creationId="{00000000-0000-0000-0000-000000000000}"/>
          </ac:spMkLst>
        </pc:spChg>
        <pc:spChg chg="mod">
          <ac:chgData name="高増　潔" userId="151964c3-78cd-4020-a226-814db5c6c8be" providerId="ADAL" clId="{35B72340-E21F-4A3C-ABC2-5A367D5486A6}" dt="2022-04-21T07:00:58.945" v="0"/>
          <ac:spMkLst>
            <pc:docMk/>
            <pc:sldMk cId="0" sldId="770"/>
            <ac:spMk id="6" creationId="{00000000-0000-0000-0000-000000000000}"/>
          </ac:spMkLst>
        </pc:spChg>
        <pc:spChg chg="mod">
          <ac:chgData name="高増　潔" userId="151964c3-78cd-4020-a226-814db5c6c8be" providerId="ADAL" clId="{35B72340-E21F-4A3C-ABC2-5A367D5486A6}" dt="2022-04-21T07:00:58.945" v="0"/>
          <ac:spMkLst>
            <pc:docMk/>
            <pc:sldMk cId="0" sldId="770"/>
            <ac:spMk id="16390" creationId="{00000000-0000-0000-0000-000000000000}"/>
          </ac:spMkLst>
        </pc:spChg>
        <pc:spChg chg="mod">
          <ac:chgData name="高増　潔" userId="151964c3-78cd-4020-a226-814db5c6c8be" providerId="ADAL" clId="{35B72340-E21F-4A3C-ABC2-5A367D5486A6}" dt="2022-04-23T00:23:57.616" v="6550"/>
          <ac:spMkLst>
            <pc:docMk/>
            <pc:sldMk cId="0" sldId="770"/>
            <ac:spMk id="786434" creationId="{00000000-0000-0000-0000-000000000000}"/>
          </ac:spMkLst>
        </pc:spChg>
      </pc:sldChg>
      <pc:sldChg chg="modSp add mod">
        <pc:chgData name="高増　潔" userId="151964c3-78cd-4020-a226-814db5c6c8be" providerId="ADAL" clId="{35B72340-E21F-4A3C-ABC2-5A367D5486A6}" dt="2022-05-24T23:52:45.820" v="14241"/>
        <pc:sldMkLst>
          <pc:docMk/>
          <pc:sldMk cId="2439738531" sldId="771"/>
        </pc:sldMkLst>
        <pc:spChg chg="mod">
          <ac:chgData name="高増　潔" userId="151964c3-78cd-4020-a226-814db5c6c8be" providerId="ADAL" clId="{35B72340-E21F-4A3C-ABC2-5A367D5486A6}" dt="2022-04-21T07:00:58.945" v="0"/>
          <ac:spMkLst>
            <pc:docMk/>
            <pc:sldMk cId="2439738531" sldId="771"/>
            <ac:spMk id="4" creationId="{00000000-0000-0000-0000-000000000000}"/>
          </ac:spMkLst>
        </pc:spChg>
        <pc:spChg chg="mod">
          <ac:chgData name="高増　潔" userId="151964c3-78cd-4020-a226-814db5c6c8be" providerId="ADAL" clId="{35B72340-E21F-4A3C-ABC2-5A367D5486A6}" dt="2022-05-24T23:52:45.820" v="14241"/>
          <ac:spMkLst>
            <pc:docMk/>
            <pc:sldMk cId="2439738531" sldId="771"/>
            <ac:spMk id="5" creationId="{00000000-0000-0000-0000-000000000000}"/>
          </ac:spMkLst>
        </pc:spChg>
        <pc:spChg chg="mod">
          <ac:chgData name="高増　潔" userId="151964c3-78cd-4020-a226-814db5c6c8be" providerId="ADAL" clId="{35B72340-E21F-4A3C-ABC2-5A367D5486A6}" dt="2022-05-24T23:52:45.820" v="14241"/>
          <ac:spMkLst>
            <pc:docMk/>
            <pc:sldMk cId="2439738531" sldId="771"/>
            <ac:spMk id="6" creationId="{00000000-0000-0000-0000-000000000000}"/>
          </ac:spMkLst>
        </pc:spChg>
        <pc:spChg chg="mod">
          <ac:chgData name="高増　潔" userId="151964c3-78cd-4020-a226-814db5c6c8be" providerId="ADAL" clId="{35B72340-E21F-4A3C-ABC2-5A367D5486A6}" dt="2022-05-24T23:52:45.820" v="14241"/>
          <ac:spMkLst>
            <pc:docMk/>
            <pc:sldMk cId="2439738531" sldId="771"/>
            <ac:spMk id="11270" creationId="{00000000-0000-0000-0000-000000000000}"/>
          </ac:spMkLst>
        </pc:spChg>
        <pc:spChg chg="mod">
          <ac:chgData name="高増　潔" userId="151964c3-78cd-4020-a226-814db5c6c8be" providerId="ADAL" clId="{35B72340-E21F-4A3C-ABC2-5A367D5486A6}" dt="2022-05-24T23:52:45.820" v="14241"/>
          <ac:spMkLst>
            <pc:docMk/>
            <pc:sldMk cId="2439738531" sldId="771"/>
            <ac:spMk id="787458" creationId="{00000000-0000-0000-0000-000000000000}"/>
          </ac:spMkLst>
        </pc:spChg>
      </pc:sldChg>
      <pc:sldChg chg="addSp delSp modSp del mod">
        <pc:chgData name="高増　潔" userId="151964c3-78cd-4020-a226-814db5c6c8be" providerId="ADAL" clId="{35B72340-E21F-4A3C-ABC2-5A367D5486A6}" dt="2022-04-26T09:01:47.368" v="13939" actId="47"/>
        <pc:sldMkLst>
          <pc:docMk/>
          <pc:sldMk cId="0" sldId="774"/>
        </pc:sldMkLst>
        <pc:spChg chg="del">
          <ac:chgData name="高増　潔" userId="151964c3-78cd-4020-a226-814db5c6c8be" providerId="ADAL" clId="{35B72340-E21F-4A3C-ABC2-5A367D5486A6}" dt="2022-04-21T12:13:24.104" v="2402" actId="478"/>
          <ac:spMkLst>
            <pc:docMk/>
            <pc:sldMk cId="0" sldId="774"/>
            <ac:spMk id="2" creationId="{6ECC2D4C-4A0A-4703-99A8-F6F198569125}"/>
          </ac:spMkLst>
        </pc:spChg>
        <pc:spChg chg="mod">
          <ac:chgData name="高増　潔" userId="151964c3-78cd-4020-a226-814db5c6c8be" providerId="ADAL" clId="{35B72340-E21F-4A3C-ABC2-5A367D5486A6}" dt="2022-04-21T07:00:58.945" v="0"/>
          <ac:spMkLst>
            <pc:docMk/>
            <pc:sldMk cId="0" sldId="774"/>
            <ac:spMk id="7" creationId="{00000000-0000-0000-0000-000000000000}"/>
          </ac:spMkLst>
        </pc:spChg>
        <pc:spChg chg="mod">
          <ac:chgData name="高増　潔" userId="151964c3-78cd-4020-a226-814db5c6c8be" providerId="ADAL" clId="{35B72340-E21F-4A3C-ABC2-5A367D5486A6}" dt="2022-04-21T07:00:58.945" v="0"/>
          <ac:spMkLst>
            <pc:docMk/>
            <pc:sldMk cId="0" sldId="774"/>
            <ac:spMk id="8" creationId="{00000000-0000-0000-0000-000000000000}"/>
          </ac:spMkLst>
        </pc:spChg>
        <pc:spChg chg="mod">
          <ac:chgData name="高増　潔" userId="151964c3-78cd-4020-a226-814db5c6c8be" providerId="ADAL" clId="{35B72340-E21F-4A3C-ABC2-5A367D5486A6}" dt="2022-04-21T07:00:58.945" v="0"/>
          <ac:spMkLst>
            <pc:docMk/>
            <pc:sldMk cId="0" sldId="774"/>
            <ac:spMk id="9" creationId="{00000000-0000-0000-0000-000000000000}"/>
          </ac:spMkLst>
        </pc:spChg>
        <pc:spChg chg="add mod">
          <ac:chgData name="高増　潔" userId="151964c3-78cd-4020-a226-814db5c6c8be" providerId="ADAL" clId="{35B72340-E21F-4A3C-ABC2-5A367D5486A6}" dt="2022-04-23T00:32:25.327" v="7023" actId="1076"/>
          <ac:spMkLst>
            <pc:docMk/>
            <pc:sldMk cId="0" sldId="774"/>
            <ac:spMk id="11" creationId="{AF48F04B-C4BC-4D63-9FC5-3FEDAB816F42}"/>
          </ac:spMkLst>
        </pc:spChg>
        <pc:spChg chg="add mod">
          <ac:chgData name="高増　潔" userId="151964c3-78cd-4020-a226-814db5c6c8be" providerId="ADAL" clId="{35B72340-E21F-4A3C-ABC2-5A367D5486A6}" dt="2022-04-23T00:31:52.736" v="6997" actId="1076"/>
          <ac:spMkLst>
            <pc:docMk/>
            <pc:sldMk cId="0" sldId="774"/>
            <ac:spMk id="12" creationId="{904A53E6-74B7-47B2-A3E2-01D81A54CAC4}"/>
          </ac:spMkLst>
        </pc:spChg>
        <pc:spChg chg="add mod">
          <ac:chgData name="高増　潔" userId="151964c3-78cd-4020-a226-814db5c6c8be" providerId="ADAL" clId="{35B72340-E21F-4A3C-ABC2-5A367D5486A6}" dt="2022-04-23T10:31:37.592" v="11703" actId="1076"/>
          <ac:spMkLst>
            <pc:docMk/>
            <pc:sldMk cId="0" sldId="774"/>
            <ac:spMk id="13" creationId="{71141865-820A-4E34-B15F-99DDFB104084}"/>
          </ac:spMkLst>
        </pc:spChg>
        <pc:spChg chg="add mod">
          <ac:chgData name="高増　潔" userId="151964c3-78cd-4020-a226-814db5c6c8be" providerId="ADAL" clId="{35B72340-E21F-4A3C-ABC2-5A367D5486A6}" dt="2022-04-23T00:31:55.956" v="6998" actId="1076"/>
          <ac:spMkLst>
            <pc:docMk/>
            <pc:sldMk cId="0" sldId="774"/>
            <ac:spMk id="14" creationId="{9C3606CD-7DC8-45B2-8E59-160474D52B8D}"/>
          </ac:spMkLst>
        </pc:spChg>
        <pc:spChg chg="mod">
          <ac:chgData name="高増　潔" userId="151964c3-78cd-4020-a226-814db5c6c8be" providerId="ADAL" clId="{35B72340-E21F-4A3C-ABC2-5A367D5486A6}" dt="2022-04-23T10:32:23.295" v="11708" actId="207"/>
          <ac:spMkLst>
            <pc:docMk/>
            <pc:sldMk cId="0" sldId="774"/>
            <ac:spMk id="24582" creationId="{00000000-0000-0000-0000-000000000000}"/>
          </ac:spMkLst>
        </pc:spChg>
        <pc:spChg chg="mod">
          <ac:chgData name="高増　潔" userId="151964c3-78cd-4020-a226-814db5c6c8be" providerId="ADAL" clId="{35B72340-E21F-4A3C-ABC2-5A367D5486A6}" dt="2022-04-21T07:00:58.945" v="0"/>
          <ac:spMkLst>
            <pc:docMk/>
            <pc:sldMk cId="0" sldId="774"/>
            <ac:spMk id="790530" creationId="{00000000-0000-0000-0000-000000000000}"/>
          </ac:spMkLst>
        </pc:spChg>
        <pc:picChg chg="add mod">
          <ac:chgData name="高増　潔" userId="151964c3-78cd-4020-a226-814db5c6c8be" providerId="ADAL" clId="{35B72340-E21F-4A3C-ABC2-5A367D5486A6}" dt="2022-04-23T10:29:58.461" v="11577" actId="167"/>
          <ac:picMkLst>
            <pc:docMk/>
            <pc:sldMk cId="0" sldId="774"/>
            <ac:picMk id="6146" creationId="{C958350A-2608-4FA4-A809-608EA022FA6D}"/>
          </ac:picMkLst>
        </pc:picChg>
        <pc:picChg chg="add mod">
          <ac:chgData name="高増　潔" userId="151964c3-78cd-4020-a226-814db5c6c8be" providerId="ADAL" clId="{35B72340-E21F-4A3C-ABC2-5A367D5486A6}" dt="2022-04-23T10:31:31.155" v="11702" actId="1038"/>
          <ac:picMkLst>
            <pc:docMk/>
            <pc:sldMk cId="0" sldId="774"/>
            <ac:picMk id="6148" creationId="{4214F11D-F248-4603-84D0-F94C7B2735F6}"/>
          </ac:picMkLst>
        </pc:picChg>
        <pc:picChg chg="del">
          <ac:chgData name="高増　潔" userId="151964c3-78cd-4020-a226-814db5c6c8be" providerId="ADAL" clId="{35B72340-E21F-4A3C-ABC2-5A367D5486A6}" dt="2022-04-21T12:11:44.813" v="2276" actId="478"/>
          <ac:picMkLst>
            <pc:docMk/>
            <pc:sldMk cId="0" sldId="774"/>
            <ac:picMk id="24583" creationId="{00000000-0000-0000-0000-000000000000}"/>
          </ac:picMkLst>
        </pc:picChg>
        <pc:picChg chg="del">
          <ac:chgData name="高増　潔" userId="151964c3-78cd-4020-a226-814db5c6c8be" providerId="ADAL" clId="{35B72340-E21F-4A3C-ABC2-5A367D5486A6}" dt="2022-04-21T12:13:21.806" v="2401" actId="478"/>
          <ac:picMkLst>
            <pc:docMk/>
            <pc:sldMk cId="0" sldId="774"/>
            <ac:picMk id="24584" creationId="{00000000-0000-0000-0000-000000000000}"/>
          </ac:picMkLst>
        </pc:picChg>
        <pc:picChg chg="del">
          <ac:chgData name="高増　潔" userId="151964c3-78cd-4020-a226-814db5c6c8be" providerId="ADAL" clId="{35B72340-E21F-4A3C-ABC2-5A367D5486A6}" dt="2022-04-21T12:13:21.068" v="2400" actId="478"/>
          <ac:picMkLst>
            <pc:docMk/>
            <pc:sldMk cId="0" sldId="774"/>
            <ac:picMk id="24585" creationId="{00000000-0000-0000-0000-000000000000}"/>
          </ac:picMkLst>
        </pc:picChg>
      </pc:sldChg>
      <pc:sldChg chg="addSp delSp modSp del mod">
        <pc:chgData name="高増　潔" userId="151964c3-78cd-4020-a226-814db5c6c8be" providerId="ADAL" clId="{35B72340-E21F-4A3C-ABC2-5A367D5486A6}" dt="2022-04-26T09:01:47.368" v="13939" actId="47"/>
        <pc:sldMkLst>
          <pc:docMk/>
          <pc:sldMk cId="0" sldId="775"/>
        </pc:sldMkLst>
        <pc:spChg chg="add mod">
          <ac:chgData name="高増　潔" userId="151964c3-78cd-4020-a226-814db5c6c8be" providerId="ADAL" clId="{35B72340-E21F-4A3C-ABC2-5A367D5486A6}" dt="2022-04-23T10:48:31.601" v="12374" actId="207"/>
          <ac:spMkLst>
            <pc:docMk/>
            <pc:sldMk cId="0" sldId="775"/>
            <ac:spMk id="2" creationId="{E1449F6E-2D9E-456C-B561-984FF39D2DCA}"/>
          </ac:spMkLst>
        </pc:spChg>
        <pc:spChg chg="mod">
          <ac:chgData name="高増　潔" userId="151964c3-78cd-4020-a226-814db5c6c8be" providerId="ADAL" clId="{35B72340-E21F-4A3C-ABC2-5A367D5486A6}" dt="2022-04-21T07:00:58.945" v="0"/>
          <ac:spMkLst>
            <pc:docMk/>
            <pc:sldMk cId="0" sldId="775"/>
            <ac:spMk id="7" creationId="{00000000-0000-0000-0000-000000000000}"/>
          </ac:spMkLst>
        </pc:spChg>
        <pc:spChg chg="mod">
          <ac:chgData name="高増　潔" userId="151964c3-78cd-4020-a226-814db5c6c8be" providerId="ADAL" clId="{35B72340-E21F-4A3C-ABC2-5A367D5486A6}" dt="2022-04-21T07:00:58.945" v="0"/>
          <ac:spMkLst>
            <pc:docMk/>
            <pc:sldMk cId="0" sldId="775"/>
            <ac:spMk id="8" creationId="{00000000-0000-0000-0000-000000000000}"/>
          </ac:spMkLst>
        </pc:spChg>
        <pc:spChg chg="mod">
          <ac:chgData name="高増　潔" userId="151964c3-78cd-4020-a226-814db5c6c8be" providerId="ADAL" clId="{35B72340-E21F-4A3C-ABC2-5A367D5486A6}" dt="2022-04-21T07:00:58.945" v="0"/>
          <ac:spMkLst>
            <pc:docMk/>
            <pc:sldMk cId="0" sldId="775"/>
            <ac:spMk id="9" creationId="{00000000-0000-0000-0000-000000000000}"/>
          </ac:spMkLst>
        </pc:spChg>
        <pc:spChg chg="mod">
          <ac:chgData name="高増　潔" userId="151964c3-78cd-4020-a226-814db5c6c8be" providerId="ADAL" clId="{35B72340-E21F-4A3C-ABC2-5A367D5486A6}" dt="2022-04-23T11:28:30.519" v="13075" actId="207"/>
          <ac:spMkLst>
            <pc:docMk/>
            <pc:sldMk cId="0" sldId="775"/>
            <ac:spMk id="1031" creationId="{00000000-0000-0000-0000-000000000000}"/>
          </ac:spMkLst>
        </pc:spChg>
        <pc:spChg chg="mod">
          <ac:chgData name="高増　潔" userId="151964c3-78cd-4020-a226-814db5c6c8be" providerId="ADAL" clId="{35B72340-E21F-4A3C-ABC2-5A367D5486A6}" dt="2022-04-21T07:00:58.945" v="0"/>
          <ac:spMkLst>
            <pc:docMk/>
            <pc:sldMk cId="0" sldId="775"/>
            <ac:spMk id="791554" creationId="{00000000-0000-0000-0000-000000000000}"/>
          </ac:spMkLst>
        </pc:spChg>
        <pc:graphicFrameChg chg="del mod">
          <ac:chgData name="高増　潔" userId="151964c3-78cd-4020-a226-814db5c6c8be" providerId="ADAL" clId="{35B72340-E21F-4A3C-ABC2-5A367D5486A6}" dt="2022-04-23T10:43:01.446" v="12213" actId="478"/>
          <ac:graphicFrameMkLst>
            <pc:docMk/>
            <pc:sldMk cId="0" sldId="775"/>
            <ac:graphicFrameMk id="1026" creationId="{00000000-0000-0000-0000-000000000000}"/>
          </ac:graphicFrameMkLst>
        </pc:graphicFrameChg>
        <pc:picChg chg="del">
          <ac:chgData name="高増　潔" userId="151964c3-78cd-4020-a226-814db5c6c8be" providerId="ADAL" clId="{35B72340-E21F-4A3C-ABC2-5A367D5486A6}" dt="2022-04-22T13:26:18.600" v="5195" actId="478"/>
          <ac:picMkLst>
            <pc:docMk/>
            <pc:sldMk cId="0" sldId="775"/>
            <ac:picMk id="1032" creationId="{00000000-0000-0000-0000-000000000000}"/>
          </ac:picMkLst>
        </pc:picChg>
        <pc:picChg chg="del">
          <ac:chgData name="高増　潔" userId="151964c3-78cd-4020-a226-814db5c6c8be" providerId="ADAL" clId="{35B72340-E21F-4A3C-ABC2-5A367D5486A6}" dt="2022-04-22T13:26:20.246" v="5196" actId="478"/>
          <ac:picMkLst>
            <pc:docMk/>
            <pc:sldMk cId="0" sldId="775"/>
            <ac:picMk id="1033" creationId="{00000000-0000-0000-0000-000000000000}"/>
          </ac:picMkLst>
        </pc:picChg>
      </pc:sldChg>
      <pc:sldChg chg="addSp delSp modSp del mod">
        <pc:chgData name="高増　潔" userId="151964c3-78cd-4020-a226-814db5c6c8be" providerId="ADAL" clId="{35B72340-E21F-4A3C-ABC2-5A367D5486A6}" dt="2022-04-26T09:01:47.368" v="13939" actId="47"/>
        <pc:sldMkLst>
          <pc:docMk/>
          <pc:sldMk cId="0" sldId="776"/>
        </pc:sldMkLst>
        <pc:spChg chg="add mod">
          <ac:chgData name="高増　潔" userId="151964c3-78cd-4020-a226-814db5c6c8be" providerId="ADAL" clId="{35B72340-E21F-4A3C-ABC2-5A367D5486A6}" dt="2022-04-23T11:26:55.210" v="13025" actId="1076"/>
          <ac:spMkLst>
            <pc:docMk/>
            <pc:sldMk cId="0" sldId="776"/>
            <ac:spMk id="2" creationId="{3132B60A-206A-4750-BCA5-6F0250A17E54}"/>
          </ac:spMkLst>
        </pc:spChg>
        <pc:spChg chg="add mod ord">
          <ac:chgData name="高増　潔" userId="151964c3-78cd-4020-a226-814db5c6c8be" providerId="ADAL" clId="{35B72340-E21F-4A3C-ABC2-5A367D5486A6}" dt="2022-04-23T11:24:12.742" v="12819"/>
          <ac:spMkLst>
            <pc:docMk/>
            <pc:sldMk cId="0" sldId="776"/>
            <ac:spMk id="3" creationId="{CF94D8D1-24D6-4CAA-9A4C-F8FE3DF54D93}"/>
          </ac:spMkLst>
        </pc:spChg>
        <pc:spChg chg="add mod">
          <ac:chgData name="高増　潔" userId="151964c3-78cd-4020-a226-814db5c6c8be" providerId="ADAL" clId="{35B72340-E21F-4A3C-ABC2-5A367D5486A6}" dt="2022-04-23T11:24:12.742" v="12819"/>
          <ac:spMkLst>
            <pc:docMk/>
            <pc:sldMk cId="0" sldId="776"/>
            <ac:spMk id="5" creationId="{4489FE08-F724-4E40-8D3C-0DB656A6A2A1}"/>
          </ac:spMkLst>
        </pc:spChg>
        <pc:spChg chg="add mod">
          <ac:chgData name="高増　潔" userId="151964c3-78cd-4020-a226-814db5c6c8be" providerId="ADAL" clId="{35B72340-E21F-4A3C-ABC2-5A367D5486A6}" dt="2022-04-23T11:24:12.742" v="12819"/>
          <ac:spMkLst>
            <pc:docMk/>
            <pc:sldMk cId="0" sldId="776"/>
            <ac:spMk id="8" creationId="{48C8F822-DF86-47FE-BC80-2068827789BC}"/>
          </ac:spMkLst>
        </pc:spChg>
        <pc:spChg chg="add mod">
          <ac:chgData name="高増　潔" userId="151964c3-78cd-4020-a226-814db5c6c8be" providerId="ADAL" clId="{35B72340-E21F-4A3C-ABC2-5A367D5486A6}" dt="2022-04-23T10:14:27.688" v="11131" actId="1076"/>
          <ac:spMkLst>
            <pc:docMk/>
            <pc:sldMk cId="0" sldId="776"/>
            <ac:spMk id="12" creationId="{435C19E0-5C10-4392-B888-AEDDB08146CA}"/>
          </ac:spMkLst>
        </pc:spChg>
        <pc:spChg chg="add mod">
          <ac:chgData name="高増　潔" userId="151964c3-78cd-4020-a226-814db5c6c8be" providerId="ADAL" clId="{35B72340-E21F-4A3C-ABC2-5A367D5486A6}" dt="2022-04-23T11:26:28.920" v="13020" actId="1076"/>
          <ac:spMkLst>
            <pc:docMk/>
            <pc:sldMk cId="0" sldId="776"/>
            <ac:spMk id="13" creationId="{55E0297E-BDAE-419F-9D0D-C3B9A5DCE571}"/>
          </ac:spMkLst>
        </pc:spChg>
        <pc:spChg chg="add mod">
          <ac:chgData name="高増　潔" userId="151964c3-78cd-4020-a226-814db5c6c8be" providerId="ADAL" clId="{35B72340-E21F-4A3C-ABC2-5A367D5486A6}" dt="2022-04-23T11:27:14.919" v="13028" actId="14100"/>
          <ac:spMkLst>
            <pc:docMk/>
            <pc:sldMk cId="0" sldId="776"/>
            <ac:spMk id="14" creationId="{7848D5B1-84D7-4A08-BF9F-8DCF26411230}"/>
          </ac:spMkLst>
        </pc:spChg>
        <pc:spChg chg="add mod ord">
          <ac:chgData name="高増　潔" userId="151964c3-78cd-4020-a226-814db5c6c8be" providerId="ADAL" clId="{35B72340-E21F-4A3C-ABC2-5A367D5486A6}" dt="2022-04-23T11:24:12.742" v="12819"/>
          <ac:spMkLst>
            <pc:docMk/>
            <pc:sldMk cId="0" sldId="776"/>
            <ac:spMk id="17" creationId="{CA432984-7A5C-4501-9CA0-C61906E6641C}"/>
          </ac:spMkLst>
        </pc:spChg>
        <pc:spChg chg="add mod">
          <ac:chgData name="高増　潔" userId="151964c3-78cd-4020-a226-814db5c6c8be" providerId="ADAL" clId="{35B72340-E21F-4A3C-ABC2-5A367D5486A6}" dt="2022-04-23T11:24:12.742" v="12819"/>
          <ac:spMkLst>
            <pc:docMk/>
            <pc:sldMk cId="0" sldId="776"/>
            <ac:spMk id="44" creationId="{B79B779A-FB24-4807-8C8B-9F33E14D2E01}"/>
          </ac:spMkLst>
        </pc:spChg>
        <pc:spChg chg="add mod">
          <ac:chgData name="高増　潔" userId="151964c3-78cd-4020-a226-814db5c6c8be" providerId="ADAL" clId="{35B72340-E21F-4A3C-ABC2-5A367D5486A6}" dt="2022-04-23T11:24:12.742" v="12819"/>
          <ac:spMkLst>
            <pc:docMk/>
            <pc:sldMk cId="0" sldId="776"/>
            <ac:spMk id="45" creationId="{9A2A4B1F-EBE4-4D41-9988-99CCE9F287C1}"/>
          </ac:spMkLst>
        </pc:spChg>
        <pc:spChg chg="mod">
          <ac:chgData name="高増　潔" userId="151964c3-78cd-4020-a226-814db5c6c8be" providerId="ADAL" clId="{35B72340-E21F-4A3C-ABC2-5A367D5486A6}" dt="2022-04-21T07:00:58.945" v="0"/>
          <ac:spMkLst>
            <pc:docMk/>
            <pc:sldMk cId="0" sldId="776"/>
            <ac:spMk id="77" creationId="{00000000-0000-0000-0000-000000000000}"/>
          </ac:spMkLst>
        </pc:spChg>
        <pc:spChg chg="mod">
          <ac:chgData name="高増　潔" userId="151964c3-78cd-4020-a226-814db5c6c8be" providerId="ADAL" clId="{35B72340-E21F-4A3C-ABC2-5A367D5486A6}" dt="2022-04-21T07:00:58.945" v="0"/>
          <ac:spMkLst>
            <pc:docMk/>
            <pc:sldMk cId="0" sldId="776"/>
            <ac:spMk id="78" creationId="{00000000-0000-0000-0000-000000000000}"/>
          </ac:spMkLst>
        </pc:spChg>
        <pc:spChg chg="mod">
          <ac:chgData name="高増　潔" userId="151964c3-78cd-4020-a226-814db5c6c8be" providerId="ADAL" clId="{35B72340-E21F-4A3C-ABC2-5A367D5486A6}" dt="2022-04-21T07:00:58.945" v="0"/>
          <ac:spMkLst>
            <pc:docMk/>
            <pc:sldMk cId="0" sldId="776"/>
            <ac:spMk id="79" creationId="{00000000-0000-0000-0000-000000000000}"/>
          </ac:spMkLst>
        </pc:spChg>
        <pc:spChg chg="mod">
          <ac:chgData name="高増　潔" userId="151964c3-78cd-4020-a226-814db5c6c8be" providerId="ADAL" clId="{35B72340-E21F-4A3C-ABC2-5A367D5486A6}" dt="2022-04-23T11:27:46.277" v="13029" actId="207"/>
          <ac:spMkLst>
            <pc:docMk/>
            <pc:sldMk cId="0" sldId="776"/>
            <ac:spMk id="25606" creationId="{00000000-0000-0000-0000-000000000000}"/>
          </ac:spMkLst>
        </pc:spChg>
        <pc:spChg chg="del mod">
          <ac:chgData name="高増　潔" userId="151964c3-78cd-4020-a226-814db5c6c8be" providerId="ADAL" clId="{35B72340-E21F-4A3C-ABC2-5A367D5486A6}" dt="2022-04-23T09:53:47.540" v="10781" actId="478"/>
          <ac:spMkLst>
            <pc:docMk/>
            <pc:sldMk cId="0" sldId="776"/>
            <ac:spMk id="25673" creationId="{00000000-0000-0000-0000-000000000000}"/>
          </ac:spMkLst>
        </pc:spChg>
        <pc:spChg chg="mod">
          <ac:chgData name="高増　潔" userId="151964c3-78cd-4020-a226-814db5c6c8be" providerId="ADAL" clId="{35B72340-E21F-4A3C-ABC2-5A367D5486A6}" dt="2022-04-23T11:26:28.920" v="13020" actId="1076"/>
          <ac:spMkLst>
            <pc:docMk/>
            <pc:sldMk cId="0" sldId="776"/>
            <ac:spMk id="25674" creationId="{00000000-0000-0000-0000-000000000000}"/>
          </ac:spMkLst>
        </pc:spChg>
        <pc:spChg chg="mod">
          <ac:chgData name="高増　潔" userId="151964c3-78cd-4020-a226-814db5c6c8be" providerId="ADAL" clId="{35B72340-E21F-4A3C-ABC2-5A367D5486A6}" dt="2022-04-23T11:26:59.012" v="13026" actId="14100"/>
          <ac:spMkLst>
            <pc:docMk/>
            <pc:sldMk cId="0" sldId="776"/>
            <ac:spMk id="25675" creationId="{00000000-0000-0000-0000-000000000000}"/>
          </ac:spMkLst>
        </pc:spChg>
        <pc:spChg chg="mod">
          <ac:chgData name="高増　潔" userId="151964c3-78cd-4020-a226-814db5c6c8be" providerId="ADAL" clId="{35B72340-E21F-4A3C-ABC2-5A367D5486A6}" dt="2022-04-22T10:08:21.223" v="3771" actId="20577"/>
          <ac:spMkLst>
            <pc:docMk/>
            <pc:sldMk cId="0" sldId="776"/>
            <ac:spMk id="792803" creationId="{00000000-0000-0000-0000-000000000000}"/>
          </ac:spMkLst>
        </pc:spChg>
        <pc:grpChg chg="add mod">
          <ac:chgData name="高増　潔" userId="151964c3-78cd-4020-a226-814db5c6c8be" providerId="ADAL" clId="{35B72340-E21F-4A3C-ABC2-5A367D5486A6}" dt="2022-04-23T11:24:12.742" v="12819"/>
          <ac:grpSpMkLst>
            <pc:docMk/>
            <pc:sldMk cId="0" sldId="776"/>
            <ac:grpSpMk id="32" creationId="{4C63DF1D-4D1B-45A2-98FF-CDFC4A0CDA51}"/>
          </ac:grpSpMkLst>
        </pc:grpChg>
        <pc:graphicFrameChg chg="mod modGraphic">
          <ac:chgData name="高増　潔" userId="151964c3-78cd-4020-a226-814db5c6c8be" providerId="ADAL" clId="{35B72340-E21F-4A3C-ABC2-5A367D5486A6}" dt="2022-04-23T11:26:28.920" v="13020" actId="1076"/>
          <ac:graphicFrameMkLst>
            <pc:docMk/>
            <pc:sldMk cId="0" sldId="776"/>
            <ac:graphicFrameMk id="792805" creationId="{00000000-0000-0000-0000-000000000000}"/>
          </ac:graphicFrameMkLst>
        </pc:graphicFrameChg>
        <pc:cxnChg chg="add mod ord">
          <ac:chgData name="高増　潔" userId="151964c3-78cd-4020-a226-814db5c6c8be" providerId="ADAL" clId="{35B72340-E21F-4A3C-ABC2-5A367D5486A6}" dt="2022-04-23T11:24:12.742" v="12819"/>
          <ac:cxnSpMkLst>
            <pc:docMk/>
            <pc:sldMk cId="0" sldId="776"/>
            <ac:cxnSpMk id="16" creationId="{2E5DDA30-DC65-4594-926A-C3C15D531A43}"/>
          </ac:cxnSpMkLst>
        </pc:cxnChg>
        <pc:cxnChg chg="add mod">
          <ac:chgData name="高増　潔" userId="151964c3-78cd-4020-a226-814db5c6c8be" providerId="ADAL" clId="{35B72340-E21F-4A3C-ABC2-5A367D5486A6}" dt="2022-04-23T11:24:12.742" v="12819"/>
          <ac:cxnSpMkLst>
            <pc:docMk/>
            <pc:sldMk cId="0" sldId="776"/>
            <ac:cxnSpMk id="21" creationId="{28624715-EAE2-48C1-9CC8-DA4732C18197}"/>
          </ac:cxnSpMkLst>
        </pc:cxnChg>
        <pc:cxnChg chg="add mod">
          <ac:chgData name="高増　潔" userId="151964c3-78cd-4020-a226-814db5c6c8be" providerId="ADAL" clId="{35B72340-E21F-4A3C-ABC2-5A367D5486A6}" dt="2022-04-23T11:24:12.742" v="12819"/>
          <ac:cxnSpMkLst>
            <pc:docMk/>
            <pc:sldMk cId="0" sldId="776"/>
            <ac:cxnSpMk id="28" creationId="{1F28F181-3694-4274-997D-A8B37B42B958}"/>
          </ac:cxnSpMkLst>
        </pc:cxnChg>
        <pc:cxnChg chg="add mod">
          <ac:chgData name="高増　潔" userId="151964c3-78cd-4020-a226-814db5c6c8be" providerId="ADAL" clId="{35B72340-E21F-4A3C-ABC2-5A367D5486A6}" dt="2022-04-23T11:24:12.742" v="12819"/>
          <ac:cxnSpMkLst>
            <pc:docMk/>
            <pc:sldMk cId="0" sldId="776"/>
            <ac:cxnSpMk id="29" creationId="{7513FE21-1823-4B53-B8DB-73B41B37D667}"/>
          </ac:cxnSpMkLst>
        </pc:cxnChg>
        <pc:cxnChg chg="add mod">
          <ac:chgData name="高増　潔" userId="151964c3-78cd-4020-a226-814db5c6c8be" providerId="ADAL" clId="{35B72340-E21F-4A3C-ABC2-5A367D5486A6}" dt="2022-04-23T11:24:24.374" v="12821" actId="12788"/>
          <ac:cxnSpMkLst>
            <pc:docMk/>
            <pc:sldMk cId="0" sldId="776"/>
            <ac:cxnSpMk id="31" creationId="{3EC9CD90-8F46-40BB-A606-88F98AFA58FA}"/>
          </ac:cxnSpMkLst>
        </pc:cxnChg>
        <pc:cxnChg chg="add mod">
          <ac:chgData name="高増　潔" userId="151964c3-78cd-4020-a226-814db5c6c8be" providerId="ADAL" clId="{35B72340-E21F-4A3C-ABC2-5A367D5486A6}" dt="2022-04-23T11:24:12.742" v="12819"/>
          <ac:cxnSpMkLst>
            <pc:docMk/>
            <pc:sldMk cId="0" sldId="776"/>
            <ac:cxnSpMk id="34" creationId="{AA89206C-0955-4967-B424-7B2F5F403492}"/>
          </ac:cxnSpMkLst>
        </pc:cxnChg>
        <pc:cxnChg chg="add mod">
          <ac:chgData name="高増　潔" userId="151964c3-78cd-4020-a226-814db5c6c8be" providerId="ADAL" clId="{35B72340-E21F-4A3C-ABC2-5A367D5486A6}" dt="2022-04-23T11:24:12.742" v="12819"/>
          <ac:cxnSpMkLst>
            <pc:docMk/>
            <pc:sldMk cId="0" sldId="776"/>
            <ac:cxnSpMk id="35" creationId="{3F5F5005-4593-4FD7-B8FB-1C8056FDDC7D}"/>
          </ac:cxnSpMkLst>
        </pc:cxnChg>
        <pc:cxnChg chg="add mod">
          <ac:chgData name="高増　潔" userId="151964c3-78cd-4020-a226-814db5c6c8be" providerId="ADAL" clId="{35B72340-E21F-4A3C-ABC2-5A367D5486A6}" dt="2022-04-23T11:24:12.742" v="12819"/>
          <ac:cxnSpMkLst>
            <pc:docMk/>
            <pc:sldMk cId="0" sldId="776"/>
            <ac:cxnSpMk id="42" creationId="{5A54F958-08AE-41D8-B3D7-87BC4D3C926E}"/>
          </ac:cxnSpMkLst>
        </pc:cxnChg>
        <pc:cxnChg chg="add mod">
          <ac:chgData name="高増　潔" userId="151964c3-78cd-4020-a226-814db5c6c8be" providerId="ADAL" clId="{35B72340-E21F-4A3C-ABC2-5A367D5486A6}" dt="2022-04-23T11:24:24.374" v="12821" actId="12788"/>
          <ac:cxnSpMkLst>
            <pc:docMk/>
            <pc:sldMk cId="0" sldId="776"/>
            <ac:cxnSpMk id="48" creationId="{C5C6800E-3386-4AFD-BCDB-574A2D16DFF4}"/>
          </ac:cxnSpMkLst>
        </pc:cxnChg>
      </pc:sldChg>
      <pc:sldChg chg="addSp delSp modSp del mod chgLayout">
        <pc:chgData name="高増　潔" userId="151964c3-78cd-4020-a226-814db5c6c8be" providerId="ADAL" clId="{35B72340-E21F-4A3C-ABC2-5A367D5486A6}" dt="2022-04-26T09:01:47.368" v="13939" actId="47"/>
        <pc:sldMkLst>
          <pc:docMk/>
          <pc:sldMk cId="0" sldId="777"/>
        </pc:sldMkLst>
        <pc:spChg chg="mod ord">
          <ac:chgData name="高増　潔" userId="151964c3-78cd-4020-a226-814db5c6c8be" providerId="ADAL" clId="{35B72340-E21F-4A3C-ABC2-5A367D5486A6}" dt="2022-04-23T11:29:59.215" v="13085" actId="700"/>
          <ac:spMkLst>
            <pc:docMk/>
            <pc:sldMk cId="0" sldId="777"/>
            <ac:spMk id="18" creationId="{00000000-0000-0000-0000-000000000000}"/>
          </ac:spMkLst>
        </pc:spChg>
        <pc:spChg chg="mod ord">
          <ac:chgData name="高増　潔" userId="151964c3-78cd-4020-a226-814db5c6c8be" providerId="ADAL" clId="{35B72340-E21F-4A3C-ABC2-5A367D5486A6}" dt="2022-04-23T11:29:59.215" v="13085" actId="700"/>
          <ac:spMkLst>
            <pc:docMk/>
            <pc:sldMk cId="0" sldId="777"/>
            <ac:spMk id="19" creationId="{00000000-0000-0000-0000-000000000000}"/>
          </ac:spMkLst>
        </pc:spChg>
        <pc:spChg chg="mod ord">
          <ac:chgData name="高増　潔" userId="151964c3-78cd-4020-a226-814db5c6c8be" providerId="ADAL" clId="{35B72340-E21F-4A3C-ABC2-5A367D5486A6}" dt="2022-04-23T11:29:59.215" v="13085" actId="700"/>
          <ac:spMkLst>
            <pc:docMk/>
            <pc:sldMk cId="0" sldId="777"/>
            <ac:spMk id="20" creationId="{00000000-0000-0000-0000-000000000000}"/>
          </ac:spMkLst>
        </pc:spChg>
        <pc:spChg chg="add mod">
          <ac:chgData name="高増　潔" userId="151964c3-78cd-4020-a226-814db5c6c8be" providerId="ADAL" clId="{35B72340-E21F-4A3C-ABC2-5A367D5486A6}" dt="2022-04-23T01:01:21.660" v="8026" actId="1037"/>
          <ac:spMkLst>
            <pc:docMk/>
            <pc:sldMk cId="0" sldId="777"/>
            <ac:spMk id="21" creationId="{C6090A7D-4785-4C12-8A91-FDEEBEB6FA96}"/>
          </ac:spMkLst>
        </pc:spChg>
        <pc:spChg chg="add mod">
          <ac:chgData name="高増　潔" userId="151964c3-78cd-4020-a226-814db5c6c8be" providerId="ADAL" clId="{35B72340-E21F-4A3C-ABC2-5A367D5486A6}" dt="2022-04-23T01:01:21.660" v="8026" actId="1037"/>
          <ac:spMkLst>
            <pc:docMk/>
            <pc:sldMk cId="0" sldId="777"/>
            <ac:spMk id="22" creationId="{FB627CE2-CE64-4542-9C47-56285520E542}"/>
          </ac:spMkLst>
        </pc:spChg>
        <pc:spChg chg="add mod">
          <ac:chgData name="高増　潔" userId="151964c3-78cd-4020-a226-814db5c6c8be" providerId="ADAL" clId="{35B72340-E21F-4A3C-ABC2-5A367D5486A6}" dt="2022-04-23T01:01:21.660" v="8026" actId="1037"/>
          <ac:spMkLst>
            <pc:docMk/>
            <pc:sldMk cId="0" sldId="777"/>
            <ac:spMk id="30" creationId="{6662DEE1-A07A-4B81-9DB9-C4D8DF5770E2}"/>
          </ac:spMkLst>
        </pc:spChg>
        <pc:spChg chg="add mod">
          <ac:chgData name="高増　潔" userId="151964c3-78cd-4020-a226-814db5c6c8be" providerId="ADAL" clId="{35B72340-E21F-4A3C-ABC2-5A367D5486A6}" dt="2022-04-23T01:01:44.028" v="8031" actId="12789"/>
          <ac:spMkLst>
            <pc:docMk/>
            <pc:sldMk cId="0" sldId="777"/>
            <ac:spMk id="31" creationId="{86106F6B-D377-4E6F-A522-271238BA4ED2}"/>
          </ac:spMkLst>
        </pc:spChg>
        <pc:spChg chg="mod ord">
          <ac:chgData name="高増　潔" userId="151964c3-78cd-4020-a226-814db5c6c8be" providerId="ADAL" clId="{35B72340-E21F-4A3C-ABC2-5A367D5486A6}" dt="2022-04-23T11:30:25.420" v="13104"/>
          <ac:spMkLst>
            <pc:docMk/>
            <pc:sldMk cId="0" sldId="777"/>
            <ac:spMk id="27654" creationId="{00000000-0000-0000-0000-000000000000}"/>
          </ac:spMkLst>
        </pc:spChg>
        <pc:spChg chg="mod">
          <ac:chgData name="高増　潔" userId="151964c3-78cd-4020-a226-814db5c6c8be" providerId="ADAL" clId="{35B72340-E21F-4A3C-ABC2-5A367D5486A6}" dt="2022-04-23T01:01:21.660" v="8026" actId="1037"/>
          <ac:spMkLst>
            <pc:docMk/>
            <pc:sldMk cId="0" sldId="777"/>
            <ac:spMk id="27657" creationId="{00000000-0000-0000-0000-000000000000}"/>
          </ac:spMkLst>
        </pc:spChg>
        <pc:spChg chg="mod">
          <ac:chgData name="高増　潔" userId="151964c3-78cd-4020-a226-814db5c6c8be" providerId="ADAL" clId="{35B72340-E21F-4A3C-ABC2-5A367D5486A6}" dt="2022-04-23T01:01:21.660" v="8026" actId="1037"/>
          <ac:spMkLst>
            <pc:docMk/>
            <pc:sldMk cId="0" sldId="777"/>
            <ac:spMk id="27658" creationId="{00000000-0000-0000-0000-000000000000}"/>
          </ac:spMkLst>
        </pc:spChg>
        <pc:spChg chg="mod">
          <ac:chgData name="高増　潔" userId="151964c3-78cd-4020-a226-814db5c6c8be" providerId="ADAL" clId="{35B72340-E21F-4A3C-ABC2-5A367D5486A6}" dt="2022-04-23T01:01:21.660" v="8026" actId="1037"/>
          <ac:spMkLst>
            <pc:docMk/>
            <pc:sldMk cId="0" sldId="777"/>
            <ac:spMk id="27659" creationId="{00000000-0000-0000-0000-000000000000}"/>
          </ac:spMkLst>
        </pc:spChg>
        <pc:spChg chg="mod">
          <ac:chgData name="高増　潔" userId="151964c3-78cd-4020-a226-814db5c6c8be" providerId="ADAL" clId="{35B72340-E21F-4A3C-ABC2-5A367D5486A6}" dt="2022-04-23T01:02:01.239" v="8038" actId="1076"/>
          <ac:spMkLst>
            <pc:docMk/>
            <pc:sldMk cId="0" sldId="777"/>
            <ac:spMk id="27660" creationId="{00000000-0000-0000-0000-000000000000}"/>
          </ac:spMkLst>
        </pc:spChg>
        <pc:spChg chg="mod">
          <ac:chgData name="高増　潔" userId="151964c3-78cd-4020-a226-814db5c6c8be" providerId="ADAL" clId="{35B72340-E21F-4A3C-ABC2-5A367D5486A6}" dt="2022-04-23T01:01:21.660" v="8026" actId="1037"/>
          <ac:spMkLst>
            <pc:docMk/>
            <pc:sldMk cId="0" sldId="777"/>
            <ac:spMk id="27661" creationId="{00000000-0000-0000-0000-000000000000}"/>
          </ac:spMkLst>
        </pc:spChg>
        <pc:spChg chg="mod">
          <ac:chgData name="高増　潔" userId="151964c3-78cd-4020-a226-814db5c6c8be" providerId="ADAL" clId="{35B72340-E21F-4A3C-ABC2-5A367D5486A6}" dt="2022-04-23T01:01:21.660" v="8026" actId="1037"/>
          <ac:spMkLst>
            <pc:docMk/>
            <pc:sldMk cId="0" sldId="777"/>
            <ac:spMk id="27662" creationId="{00000000-0000-0000-0000-000000000000}"/>
          </ac:spMkLst>
        </pc:spChg>
        <pc:spChg chg="mod">
          <ac:chgData name="高増　潔" userId="151964c3-78cd-4020-a226-814db5c6c8be" providerId="ADAL" clId="{35B72340-E21F-4A3C-ABC2-5A367D5486A6}" dt="2022-04-23T01:01:44.028" v="8031" actId="12789"/>
          <ac:spMkLst>
            <pc:docMk/>
            <pc:sldMk cId="0" sldId="777"/>
            <ac:spMk id="27664" creationId="{00000000-0000-0000-0000-000000000000}"/>
          </ac:spMkLst>
        </pc:spChg>
        <pc:spChg chg="mod ord">
          <ac:chgData name="高増　潔" userId="151964c3-78cd-4020-a226-814db5c6c8be" providerId="ADAL" clId="{35B72340-E21F-4A3C-ABC2-5A367D5486A6}" dt="2022-04-23T11:29:59.215" v="13085" actId="700"/>
          <ac:spMkLst>
            <pc:docMk/>
            <pc:sldMk cId="0" sldId="777"/>
            <ac:spMk id="793602" creationId="{00000000-0000-0000-0000-000000000000}"/>
          </ac:spMkLst>
        </pc:spChg>
        <pc:grpChg chg="mod">
          <ac:chgData name="高増　潔" userId="151964c3-78cd-4020-a226-814db5c6c8be" providerId="ADAL" clId="{35B72340-E21F-4A3C-ABC2-5A367D5486A6}" dt="2022-04-23T01:01:21.660" v="8026" actId="1037"/>
          <ac:grpSpMkLst>
            <pc:docMk/>
            <pc:sldMk cId="0" sldId="777"/>
            <ac:grpSpMk id="27663" creationId="{00000000-0000-0000-0000-000000000000}"/>
          </ac:grpSpMkLst>
        </pc:grpChg>
        <pc:picChg chg="del">
          <ac:chgData name="高増　潔" userId="151964c3-78cd-4020-a226-814db5c6c8be" providerId="ADAL" clId="{35B72340-E21F-4A3C-ABC2-5A367D5486A6}" dt="2022-04-23T00:55:07.230" v="7637" actId="478"/>
          <ac:picMkLst>
            <pc:docMk/>
            <pc:sldMk cId="0" sldId="777"/>
            <ac:picMk id="27655" creationId="{00000000-0000-0000-0000-000000000000}"/>
          </ac:picMkLst>
        </pc:picChg>
        <pc:picChg chg="del">
          <ac:chgData name="高増　潔" userId="151964c3-78cd-4020-a226-814db5c6c8be" providerId="ADAL" clId="{35B72340-E21F-4A3C-ABC2-5A367D5486A6}" dt="2022-04-23T00:55:07.921" v="7638" actId="478"/>
          <ac:picMkLst>
            <pc:docMk/>
            <pc:sldMk cId="0" sldId="777"/>
            <ac:picMk id="27656" creationId="{00000000-0000-0000-0000-000000000000}"/>
          </ac:picMkLst>
        </pc:picChg>
        <pc:cxnChg chg="add mod">
          <ac:chgData name="高増　潔" userId="151964c3-78cd-4020-a226-814db5c6c8be" providerId="ADAL" clId="{35B72340-E21F-4A3C-ABC2-5A367D5486A6}" dt="2022-04-23T01:01:21.660" v="8026" actId="1037"/>
          <ac:cxnSpMkLst>
            <pc:docMk/>
            <pc:sldMk cId="0" sldId="777"/>
            <ac:cxnSpMk id="23" creationId="{8162C478-91A8-4D48-89EF-FA2F0768F55E}"/>
          </ac:cxnSpMkLst>
        </pc:cxnChg>
        <pc:cxnChg chg="add mod">
          <ac:chgData name="高増　潔" userId="151964c3-78cd-4020-a226-814db5c6c8be" providerId="ADAL" clId="{35B72340-E21F-4A3C-ABC2-5A367D5486A6}" dt="2022-04-23T01:01:21.660" v="8026" actId="1037"/>
          <ac:cxnSpMkLst>
            <pc:docMk/>
            <pc:sldMk cId="0" sldId="777"/>
            <ac:cxnSpMk id="26" creationId="{07B16109-8D17-45FB-8562-3336E050D9EC}"/>
          </ac:cxnSpMkLst>
        </pc:cxnChg>
        <pc:cxnChg chg="add mod">
          <ac:chgData name="高増　潔" userId="151964c3-78cd-4020-a226-814db5c6c8be" providerId="ADAL" clId="{35B72340-E21F-4A3C-ABC2-5A367D5486A6}" dt="2022-04-23T01:01:54.909" v="8034" actId="14100"/>
          <ac:cxnSpMkLst>
            <pc:docMk/>
            <pc:sldMk cId="0" sldId="777"/>
            <ac:cxnSpMk id="32" creationId="{1AAE3760-1B65-440E-A9DE-FCC2629F78BC}"/>
          </ac:cxnSpMkLst>
        </pc:cxnChg>
        <pc:cxnChg chg="add mod">
          <ac:chgData name="高増　潔" userId="151964c3-78cd-4020-a226-814db5c6c8be" providerId="ADAL" clId="{35B72340-E21F-4A3C-ABC2-5A367D5486A6}" dt="2022-04-23T01:02:16.880" v="8041" actId="14100"/>
          <ac:cxnSpMkLst>
            <pc:docMk/>
            <pc:sldMk cId="0" sldId="777"/>
            <ac:cxnSpMk id="35" creationId="{1E98B0D2-2B28-42D8-9FBA-5E7B94D53742}"/>
          </ac:cxnSpMkLst>
        </pc:cxnChg>
      </pc:sldChg>
      <pc:sldChg chg="modSp del">
        <pc:chgData name="高増　潔" userId="151964c3-78cd-4020-a226-814db5c6c8be" providerId="ADAL" clId="{35B72340-E21F-4A3C-ABC2-5A367D5486A6}" dt="2022-04-22T13:26:13.732" v="5194" actId="47"/>
        <pc:sldMkLst>
          <pc:docMk/>
          <pc:sldMk cId="0" sldId="780"/>
        </pc:sldMkLst>
        <pc:spChg chg="mod">
          <ac:chgData name="高増　潔" userId="151964c3-78cd-4020-a226-814db5c6c8be" providerId="ADAL" clId="{35B72340-E21F-4A3C-ABC2-5A367D5486A6}" dt="2022-04-21T07:00:58.945" v="0"/>
          <ac:spMkLst>
            <pc:docMk/>
            <pc:sldMk cId="0" sldId="780"/>
            <ac:spMk id="4" creationId="{00000000-0000-0000-0000-000000000000}"/>
          </ac:spMkLst>
        </pc:spChg>
        <pc:spChg chg="mod">
          <ac:chgData name="高増　潔" userId="151964c3-78cd-4020-a226-814db5c6c8be" providerId="ADAL" clId="{35B72340-E21F-4A3C-ABC2-5A367D5486A6}" dt="2022-04-21T07:00:58.945" v="0"/>
          <ac:spMkLst>
            <pc:docMk/>
            <pc:sldMk cId="0" sldId="780"/>
            <ac:spMk id="5" creationId="{00000000-0000-0000-0000-000000000000}"/>
          </ac:spMkLst>
        </pc:spChg>
        <pc:spChg chg="mod">
          <ac:chgData name="高増　潔" userId="151964c3-78cd-4020-a226-814db5c6c8be" providerId="ADAL" clId="{35B72340-E21F-4A3C-ABC2-5A367D5486A6}" dt="2022-04-21T07:00:58.945" v="0"/>
          <ac:spMkLst>
            <pc:docMk/>
            <pc:sldMk cId="0" sldId="780"/>
            <ac:spMk id="6" creationId="{00000000-0000-0000-0000-000000000000}"/>
          </ac:spMkLst>
        </pc:spChg>
        <pc:spChg chg="mod">
          <ac:chgData name="高増　潔" userId="151964c3-78cd-4020-a226-814db5c6c8be" providerId="ADAL" clId="{35B72340-E21F-4A3C-ABC2-5A367D5486A6}" dt="2022-04-21T07:00:58.945" v="0"/>
          <ac:spMkLst>
            <pc:docMk/>
            <pc:sldMk cId="0" sldId="780"/>
            <ac:spMk id="799746" creationId="{00000000-0000-0000-0000-000000000000}"/>
          </ac:spMkLst>
        </pc:spChg>
      </pc:sldChg>
      <pc:sldChg chg="addSp delSp modSp del mod chgLayout">
        <pc:chgData name="高増　潔" userId="151964c3-78cd-4020-a226-814db5c6c8be" providerId="ADAL" clId="{35B72340-E21F-4A3C-ABC2-5A367D5486A6}" dt="2022-04-26T09:01:47.368" v="13939" actId="47"/>
        <pc:sldMkLst>
          <pc:docMk/>
          <pc:sldMk cId="0" sldId="781"/>
        </pc:sldMkLst>
        <pc:spChg chg="add del mod">
          <ac:chgData name="高増　潔" userId="151964c3-78cd-4020-a226-814db5c6c8be" providerId="ADAL" clId="{35B72340-E21F-4A3C-ABC2-5A367D5486A6}" dt="2022-04-23T11:58:42.543" v="13612"/>
          <ac:spMkLst>
            <pc:docMk/>
            <pc:sldMk cId="0" sldId="781"/>
            <ac:spMk id="2" creationId="{6BEB6D0C-5367-4B66-8574-B77F03DAC79D}"/>
          </ac:spMkLst>
        </pc:spChg>
        <pc:spChg chg="add del mod">
          <ac:chgData name="高増　潔" userId="151964c3-78cd-4020-a226-814db5c6c8be" providerId="ADAL" clId="{35B72340-E21F-4A3C-ABC2-5A367D5486A6}" dt="2022-04-23T11:58:42.543" v="13612"/>
          <ac:spMkLst>
            <pc:docMk/>
            <pc:sldMk cId="0" sldId="781"/>
            <ac:spMk id="3" creationId="{41ACF2A1-185E-4F56-9A52-7C0101FB7BB9}"/>
          </ac:spMkLst>
        </pc:spChg>
        <pc:spChg chg="mod ord">
          <ac:chgData name="高増　潔" userId="151964c3-78cd-4020-a226-814db5c6c8be" providerId="ADAL" clId="{35B72340-E21F-4A3C-ABC2-5A367D5486A6}" dt="2022-04-23T11:58:42.543" v="13612"/>
          <ac:spMkLst>
            <pc:docMk/>
            <pc:sldMk cId="0" sldId="781"/>
            <ac:spMk id="4" creationId="{00000000-0000-0000-0000-000000000000}"/>
          </ac:spMkLst>
        </pc:spChg>
        <pc:spChg chg="mod ord">
          <ac:chgData name="高増　潔" userId="151964c3-78cd-4020-a226-814db5c6c8be" providerId="ADAL" clId="{35B72340-E21F-4A3C-ABC2-5A367D5486A6}" dt="2022-04-23T11:58:42.543" v="13612"/>
          <ac:spMkLst>
            <pc:docMk/>
            <pc:sldMk cId="0" sldId="781"/>
            <ac:spMk id="5" creationId="{00000000-0000-0000-0000-000000000000}"/>
          </ac:spMkLst>
        </pc:spChg>
        <pc:spChg chg="mod ord">
          <ac:chgData name="高増　潔" userId="151964c3-78cd-4020-a226-814db5c6c8be" providerId="ADAL" clId="{35B72340-E21F-4A3C-ABC2-5A367D5486A6}" dt="2022-04-23T11:58:42.543" v="13612"/>
          <ac:spMkLst>
            <pc:docMk/>
            <pc:sldMk cId="0" sldId="781"/>
            <ac:spMk id="6" creationId="{00000000-0000-0000-0000-000000000000}"/>
          </ac:spMkLst>
        </pc:spChg>
        <pc:spChg chg="add del mod">
          <ac:chgData name="高増　潔" userId="151964c3-78cd-4020-a226-814db5c6c8be" providerId="ADAL" clId="{35B72340-E21F-4A3C-ABC2-5A367D5486A6}" dt="2022-04-23T11:58:42.543" v="13612"/>
          <ac:spMkLst>
            <pc:docMk/>
            <pc:sldMk cId="0" sldId="781"/>
            <ac:spMk id="7" creationId="{58A15CF9-41E7-474C-B4A9-0F00AEC34BDE}"/>
          </ac:spMkLst>
        </pc:spChg>
        <pc:spChg chg="add del mod">
          <ac:chgData name="高増　潔" userId="151964c3-78cd-4020-a226-814db5c6c8be" providerId="ADAL" clId="{35B72340-E21F-4A3C-ABC2-5A367D5486A6}" dt="2022-04-23T11:58:42.543" v="13612"/>
          <ac:spMkLst>
            <pc:docMk/>
            <pc:sldMk cId="0" sldId="781"/>
            <ac:spMk id="8" creationId="{318F7B8A-F8A6-4C92-97EF-9C0BCA575AF7}"/>
          </ac:spMkLst>
        </pc:spChg>
        <pc:spChg chg="add del mod">
          <ac:chgData name="高増　潔" userId="151964c3-78cd-4020-a226-814db5c6c8be" providerId="ADAL" clId="{35B72340-E21F-4A3C-ABC2-5A367D5486A6}" dt="2022-04-23T11:58:42.543" v="13612"/>
          <ac:spMkLst>
            <pc:docMk/>
            <pc:sldMk cId="0" sldId="781"/>
            <ac:spMk id="9" creationId="{9A451BB9-3119-4BC8-957B-1257E87EC362}"/>
          </ac:spMkLst>
        </pc:spChg>
        <pc:spChg chg="mod ord">
          <ac:chgData name="高増　潔" userId="151964c3-78cd-4020-a226-814db5c6c8be" providerId="ADAL" clId="{35B72340-E21F-4A3C-ABC2-5A367D5486A6}" dt="2022-04-23T11:58:42.543" v="13612"/>
          <ac:spMkLst>
            <pc:docMk/>
            <pc:sldMk cId="0" sldId="781"/>
            <ac:spMk id="37894" creationId="{00000000-0000-0000-0000-000000000000}"/>
          </ac:spMkLst>
        </pc:spChg>
        <pc:spChg chg="mod ord">
          <ac:chgData name="高増　潔" userId="151964c3-78cd-4020-a226-814db5c6c8be" providerId="ADAL" clId="{35B72340-E21F-4A3C-ABC2-5A367D5486A6}" dt="2022-04-23T11:58:42.543" v="13612"/>
          <ac:spMkLst>
            <pc:docMk/>
            <pc:sldMk cId="0" sldId="781"/>
            <ac:spMk id="801794" creationId="{00000000-0000-0000-0000-000000000000}"/>
          </ac:spMkLst>
        </pc:spChg>
      </pc:sldChg>
      <pc:sldChg chg="delSp modSp del mod delAnim">
        <pc:chgData name="高増　潔" userId="151964c3-78cd-4020-a226-814db5c6c8be" providerId="ADAL" clId="{35B72340-E21F-4A3C-ABC2-5A367D5486A6}" dt="2022-04-23T00:37:43.197" v="7068" actId="47"/>
        <pc:sldMkLst>
          <pc:docMk/>
          <pc:sldMk cId="0" sldId="787"/>
        </pc:sldMkLst>
        <pc:spChg chg="mod">
          <ac:chgData name="高増　潔" userId="151964c3-78cd-4020-a226-814db5c6c8be" providerId="ADAL" clId="{35B72340-E21F-4A3C-ABC2-5A367D5486A6}" dt="2022-04-21T07:00:58.945" v="0"/>
          <ac:spMkLst>
            <pc:docMk/>
            <pc:sldMk cId="0" sldId="787"/>
            <ac:spMk id="4" creationId="{00000000-0000-0000-0000-000000000000}"/>
          </ac:spMkLst>
        </pc:spChg>
        <pc:spChg chg="mod">
          <ac:chgData name="高増　潔" userId="151964c3-78cd-4020-a226-814db5c6c8be" providerId="ADAL" clId="{35B72340-E21F-4A3C-ABC2-5A367D5486A6}" dt="2022-04-21T07:00:58.945" v="0"/>
          <ac:spMkLst>
            <pc:docMk/>
            <pc:sldMk cId="0" sldId="787"/>
            <ac:spMk id="5" creationId="{00000000-0000-0000-0000-000000000000}"/>
          </ac:spMkLst>
        </pc:spChg>
        <pc:spChg chg="mod">
          <ac:chgData name="高増　潔" userId="151964c3-78cd-4020-a226-814db5c6c8be" providerId="ADAL" clId="{35B72340-E21F-4A3C-ABC2-5A367D5486A6}" dt="2022-04-21T07:00:58.945" v="0"/>
          <ac:spMkLst>
            <pc:docMk/>
            <pc:sldMk cId="0" sldId="787"/>
            <ac:spMk id="6" creationId="{00000000-0000-0000-0000-000000000000}"/>
          </ac:spMkLst>
        </pc:spChg>
        <pc:spChg chg="mod">
          <ac:chgData name="高増　潔" userId="151964c3-78cd-4020-a226-814db5c6c8be" providerId="ADAL" clId="{35B72340-E21F-4A3C-ABC2-5A367D5486A6}" dt="2022-04-21T07:00:58.945" v="0"/>
          <ac:spMkLst>
            <pc:docMk/>
            <pc:sldMk cId="0" sldId="787"/>
            <ac:spMk id="813062" creationId="{00000000-0000-0000-0000-000000000000}"/>
          </ac:spMkLst>
        </pc:spChg>
        <pc:picChg chg="del">
          <ac:chgData name="高増　潔" userId="151964c3-78cd-4020-a226-814db5c6c8be" providerId="ADAL" clId="{35B72340-E21F-4A3C-ABC2-5A367D5486A6}" dt="2022-04-21T07:01:39.314" v="2" actId="478"/>
          <ac:picMkLst>
            <pc:docMk/>
            <pc:sldMk cId="0" sldId="787"/>
            <ac:picMk id="2" creationId="{00000000-0000-0000-0000-000000000000}"/>
          </ac:picMkLst>
        </pc:picChg>
      </pc:sldChg>
      <pc:sldChg chg="modSp del">
        <pc:chgData name="高増　潔" userId="151964c3-78cd-4020-a226-814db5c6c8be" providerId="ADAL" clId="{35B72340-E21F-4A3C-ABC2-5A367D5486A6}" dt="2022-04-21T08:58:23.080" v="150" actId="47"/>
        <pc:sldMkLst>
          <pc:docMk/>
          <pc:sldMk cId="1883644194" sldId="792"/>
        </pc:sldMkLst>
        <pc:spChg chg="mod">
          <ac:chgData name="高増　潔" userId="151964c3-78cd-4020-a226-814db5c6c8be" providerId="ADAL" clId="{35B72340-E21F-4A3C-ABC2-5A367D5486A6}" dt="2022-04-21T07:00:58.945" v="0"/>
          <ac:spMkLst>
            <pc:docMk/>
            <pc:sldMk cId="1883644194" sldId="792"/>
            <ac:spMk id="3" creationId="{00000000-0000-0000-0000-000000000000}"/>
          </ac:spMkLst>
        </pc:spChg>
        <pc:spChg chg="mod">
          <ac:chgData name="高増　潔" userId="151964c3-78cd-4020-a226-814db5c6c8be" providerId="ADAL" clId="{35B72340-E21F-4A3C-ABC2-5A367D5486A6}" dt="2022-04-21T07:00:58.945" v="0"/>
          <ac:spMkLst>
            <pc:docMk/>
            <pc:sldMk cId="1883644194" sldId="792"/>
            <ac:spMk id="4" creationId="{00000000-0000-0000-0000-000000000000}"/>
          </ac:spMkLst>
        </pc:spChg>
        <pc:spChg chg="mod">
          <ac:chgData name="高増　潔" userId="151964c3-78cd-4020-a226-814db5c6c8be" providerId="ADAL" clId="{35B72340-E21F-4A3C-ABC2-5A367D5486A6}" dt="2022-04-21T07:00:58.945" v="0"/>
          <ac:spMkLst>
            <pc:docMk/>
            <pc:sldMk cId="1883644194" sldId="792"/>
            <ac:spMk id="5" creationId="{00000000-0000-0000-0000-000000000000}"/>
          </ac:spMkLst>
        </pc:spChg>
        <pc:spChg chg="mod">
          <ac:chgData name="高増　潔" userId="151964c3-78cd-4020-a226-814db5c6c8be" providerId="ADAL" clId="{35B72340-E21F-4A3C-ABC2-5A367D5486A6}" dt="2022-04-21T07:00:58.945" v="0"/>
          <ac:spMkLst>
            <pc:docMk/>
            <pc:sldMk cId="1883644194" sldId="792"/>
            <ac:spMk id="6" creationId="{00000000-0000-0000-0000-000000000000}"/>
          </ac:spMkLst>
        </pc:spChg>
      </pc:sldChg>
      <pc:sldChg chg="addSp delSp modSp mod modClrScheme chgLayout">
        <pc:chgData name="高増　潔" userId="151964c3-78cd-4020-a226-814db5c6c8be" providerId="ADAL" clId="{35B72340-E21F-4A3C-ABC2-5A367D5486A6}" dt="2022-06-18T10:33:32.273" v="14335" actId="20577"/>
        <pc:sldMkLst>
          <pc:docMk/>
          <pc:sldMk cId="3051423275" sldId="793"/>
        </pc:sldMkLst>
        <pc:spChg chg="mod ord">
          <ac:chgData name="高増　潔" userId="151964c3-78cd-4020-a226-814db5c6c8be" providerId="ADAL" clId="{35B72340-E21F-4A3C-ABC2-5A367D5486A6}" dt="2022-05-24T23:54:33.084" v="14258" actId="700"/>
          <ac:spMkLst>
            <pc:docMk/>
            <pc:sldMk cId="3051423275" sldId="793"/>
            <ac:spMk id="2" creationId="{C8CF60EA-E93D-499C-B475-2C4413694485}"/>
          </ac:spMkLst>
        </pc:spChg>
        <pc:spChg chg="mod ord">
          <ac:chgData name="高増　潔" userId="151964c3-78cd-4020-a226-814db5c6c8be" providerId="ADAL" clId="{35B72340-E21F-4A3C-ABC2-5A367D5486A6}" dt="2022-05-24T23:54:33.084" v="14258" actId="700"/>
          <ac:spMkLst>
            <pc:docMk/>
            <pc:sldMk cId="3051423275" sldId="793"/>
            <ac:spMk id="3" creationId="{069DCE01-6E96-456D-9131-DF829BDC4B22}"/>
          </ac:spMkLst>
        </pc:spChg>
        <pc:spChg chg="mod ord">
          <ac:chgData name="高増　潔" userId="151964c3-78cd-4020-a226-814db5c6c8be" providerId="ADAL" clId="{35B72340-E21F-4A3C-ABC2-5A367D5486A6}" dt="2022-05-24T23:54:33.084" v="14258" actId="700"/>
          <ac:spMkLst>
            <pc:docMk/>
            <pc:sldMk cId="3051423275" sldId="793"/>
            <ac:spMk id="4" creationId="{4C85FD3E-8ED8-432F-B6FF-969586A0EE5F}"/>
          </ac:spMkLst>
        </pc:spChg>
        <pc:spChg chg="mod ord">
          <ac:chgData name="高増　潔" userId="151964c3-78cd-4020-a226-814db5c6c8be" providerId="ADAL" clId="{35B72340-E21F-4A3C-ABC2-5A367D5486A6}" dt="2022-05-24T23:54:33.084" v="14258" actId="700"/>
          <ac:spMkLst>
            <pc:docMk/>
            <pc:sldMk cId="3051423275" sldId="793"/>
            <ac:spMk id="5" creationId="{4384C488-1AD9-4F28-87A0-D08B1352848D}"/>
          </ac:spMkLst>
        </pc:spChg>
        <pc:spChg chg="add mod ord">
          <ac:chgData name="高増　潔" userId="151964c3-78cd-4020-a226-814db5c6c8be" providerId="ADAL" clId="{35B72340-E21F-4A3C-ABC2-5A367D5486A6}" dt="2022-06-18T10:33:32.273" v="14335" actId="20577"/>
          <ac:spMkLst>
            <pc:docMk/>
            <pc:sldMk cId="3051423275" sldId="793"/>
            <ac:spMk id="6" creationId="{A0E2FF57-5A73-422C-B807-CEED7E695937}"/>
          </ac:spMkLst>
        </pc:spChg>
        <pc:picChg chg="del">
          <ac:chgData name="高増　潔" userId="151964c3-78cd-4020-a226-814db5c6c8be" providerId="ADAL" clId="{35B72340-E21F-4A3C-ABC2-5A367D5486A6}" dt="2022-04-21T07:01:17.844" v="1" actId="478"/>
          <ac:picMkLst>
            <pc:docMk/>
            <pc:sldMk cId="3051423275" sldId="793"/>
            <ac:picMk id="6" creationId="{185E4BA2-E699-4390-BB7D-AEF922174D94}"/>
          </ac:picMkLst>
        </pc:picChg>
      </pc:sldChg>
      <pc:sldChg chg="addSp delSp modSp del mod modClrScheme chgLayout">
        <pc:chgData name="高増　潔" userId="151964c3-78cd-4020-a226-814db5c6c8be" providerId="ADAL" clId="{35B72340-E21F-4A3C-ABC2-5A367D5486A6}" dt="2022-04-26T09:01:47.368" v="13939" actId="47"/>
        <pc:sldMkLst>
          <pc:docMk/>
          <pc:sldMk cId="1027018482" sldId="795"/>
        </pc:sldMkLst>
        <pc:spChg chg="mod ord">
          <ac:chgData name="高増　潔" userId="151964c3-78cd-4020-a226-814db5c6c8be" providerId="ADAL" clId="{35B72340-E21F-4A3C-ABC2-5A367D5486A6}" dt="2022-04-23T00:37:00.875" v="7067"/>
          <ac:spMkLst>
            <pc:docMk/>
            <pc:sldMk cId="1027018482" sldId="795"/>
            <ac:spMk id="2" creationId="{19B3D12E-45EC-4547-8DD4-3314083D8EE2}"/>
          </ac:spMkLst>
        </pc:spChg>
        <pc:spChg chg="mod ord">
          <ac:chgData name="高増　潔" userId="151964c3-78cd-4020-a226-814db5c6c8be" providerId="ADAL" clId="{35B72340-E21F-4A3C-ABC2-5A367D5486A6}" dt="2022-04-23T00:34:15.507" v="7024" actId="700"/>
          <ac:spMkLst>
            <pc:docMk/>
            <pc:sldMk cId="1027018482" sldId="795"/>
            <ac:spMk id="3" creationId="{BCA3B8F6-0C58-46FB-9AF6-AC8BB14B7251}"/>
          </ac:spMkLst>
        </pc:spChg>
        <pc:spChg chg="mod ord">
          <ac:chgData name="高増　潔" userId="151964c3-78cd-4020-a226-814db5c6c8be" providerId="ADAL" clId="{35B72340-E21F-4A3C-ABC2-5A367D5486A6}" dt="2022-04-23T00:34:15.507" v="7024" actId="700"/>
          <ac:spMkLst>
            <pc:docMk/>
            <pc:sldMk cId="1027018482" sldId="795"/>
            <ac:spMk id="4" creationId="{571A401D-96A6-43DF-9FEB-5C2D18CCA958}"/>
          </ac:spMkLst>
        </pc:spChg>
        <pc:spChg chg="mod ord">
          <ac:chgData name="高増　潔" userId="151964c3-78cd-4020-a226-814db5c6c8be" providerId="ADAL" clId="{35B72340-E21F-4A3C-ABC2-5A367D5486A6}" dt="2022-04-23T00:34:15.507" v="7024" actId="700"/>
          <ac:spMkLst>
            <pc:docMk/>
            <pc:sldMk cId="1027018482" sldId="795"/>
            <ac:spMk id="5" creationId="{7A29E1CC-C71F-4F23-A84A-98A84A8D6416}"/>
          </ac:spMkLst>
        </pc:spChg>
        <pc:spChg chg="add mod ord">
          <ac:chgData name="高増　潔" userId="151964c3-78cd-4020-a226-814db5c6c8be" providerId="ADAL" clId="{35B72340-E21F-4A3C-ABC2-5A367D5486A6}" dt="2022-04-23T12:00:52.375" v="13894"/>
          <ac:spMkLst>
            <pc:docMk/>
            <pc:sldMk cId="1027018482" sldId="795"/>
            <ac:spMk id="6" creationId="{60F76A80-4F28-404B-994D-2D18DB8EB50E}"/>
          </ac:spMkLst>
        </pc:spChg>
        <pc:picChg chg="del">
          <ac:chgData name="高増　潔" userId="151964c3-78cd-4020-a226-814db5c6c8be" providerId="ADAL" clId="{35B72340-E21F-4A3C-ABC2-5A367D5486A6}" dt="2022-04-21T07:01:42.219" v="3" actId="478"/>
          <ac:picMkLst>
            <pc:docMk/>
            <pc:sldMk cId="1027018482" sldId="795"/>
            <ac:picMk id="6" creationId="{A5E1EE61-97C5-42AE-88A8-D963DA514B3C}"/>
          </ac:picMkLst>
        </pc:picChg>
      </pc:sldChg>
      <pc:sldChg chg="delSp modSp mod delAnim">
        <pc:chgData name="高増　潔" userId="151964c3-78cd-4020-a226-814db5c6c8be" providerId="ADAL" clId="{35B72340-E21F-4A3C-ABC2-5A367D5486A6}" dt="2022-04-21T07:01:47.734" v="4" actId="478"/>
        <pc:sldMkLst>
          <pc:docMk/>
          <pc:sldMk cId="6187673" sldId="822"/>
        </pc:sldMkLst>
        <pc:spChg chg="mod">
          <ac:chgData name="高増　潔" userId="151964c3-78cd-4020-a226-814db5c6c8be" providerId="ADAL" clId="{35B72340-E21F-4A3C-ABC2-5A367D5486A6}" dt="2022-04-21T07:00:58.945" v="0"/>
          <ac:spMkLst>
            <pc:docMk/>
            <pc:sldMk cId="6187673" sldId="822"/>
            <ac:spMk id="4" creationId="{00000000-0000-0000-0000-000000000000}"/>
          </ac:spMkLst>
        </pc:spChg>
        <pc:spChg chg="mod">
          <ac:chgData name="高増　潔" userId="151964c3-78cd-4020-a226-814db5c6c8be" providerId="ADAL" clId="{35B72340-E21F-4A3C-ABC2-5A367D5486A6}" dt="2022-04-21T07:00:58.945" v="0"/>
          <ac:spMkLst>
            <pc:docMk/>
            <pc:sldMk cId="6187673" sldId="822"/>
            <ac:spMk id="5" creationId="{00000000-0000-0000-0000-000000000000}"/>
          </ac:spMkLst>
        </pc:spChg>
        <pc:spChg chg="mod">
          <ac:chgData name="高増　潔" userId="151964c3-78cd-4020-a226-814db5c6c8be" providerId="ADAL" clId="{35B72340-E21F-4A3C-ABC2-5A367D5486A6}" dt="2022-04-21T07:00:58.945" v="0"/>
          <ac:spMkLst>
            <pc:docMk/>
            <pc:sldMk cId="6187673" sldId="822"/>
            <ac:spMk id="6" creationId="{00000000-0000-0000-0000-000000000000}"/>
          </ac:spMkLst>
        </pc:spChg>
        <pc:spChg chg="mod">
          <ac:chgData name="高増　潔" userId="151964c3-78cd-4020-a226-814db5c6c8be" providerId="ADAL" clId="{35B72340-E21F-4A3C-ABC2-5A367D5486A6}" dt="2022-04-21T07:00:58.945" v="0"/>
          <ac:spMkLst>
            <pc:docMk/>
            <pc:sldMk cId="6187673" sldId="822"/>
            <ac:spMk id="7" creationId="{00000000-0000-0000-0000-000000000000}"/>
          </ac:spMkLst>
        </pc:spChg>
        <pc:picChg chg="del">
          <ac:chgData name="高増　潔" userId="151964c3-78cd-4020-a226-814db5c6c8be" providerId="ADAL" clId="{35B72340-E21F-4A3C-ABC2-5A367D5486A6}" dt="2022-04-21T07:01:47.734" v="4" actId="478"/>
          <ac:picMkLst>
            <pc:docMk/>
            <pc:sldMk cId="6187673" sldId="822"/>
            <ac:picMk id="8" creationId="{00000000-0000-0000-0000-000000000000}"/>
          </ac:picMkLst>
        </pc:picChg>
      </pc:sldChg>
      <pc:sldChg chg="addSp delSp modSp del mod">
        <pc:chgData name="高増　潔" userId="151964c3-78cd-4020-a226-814db5c6c8be" providerId="ADAL" clId="{35B72340-E21F-4A3C-ABC2-5A367D5486A6}" dt="2022-04-26T09:01:47.368" v="13939" actId="47"/>
        <pc:sldMkLst>
          <pc:docMk/>
          <pc:sldMk cId="0" sldId="824"/>
        </pc:sldMkLst>
        <pc:spChg chg="add mod">
          <ac:chgData name="高増　潔" userId="151964c3-78cd-4020-a226-814db5c6c8be" providerId="ADAL" clId="{35B72340-E21F-4A3C-ABC2-5A367D5486A6}" dt="2022-04-21T11:15:28.543" v="2191" actId="1076"/>
          <ac:spMkLst>
            <pc:docMk/>
            <pc:sldMk cId="0" sldId="824"/>
            <ac:spMk id="11" creationId="{113A2737-EF6F-4D18-B68C-E63BB2B9E659}"/>
          </ac:spMkLst>
        </pc:spChg>
        <pc:spChg chg="add mod">
          <ac:chgData name="高増　潔" userId="151964c3-78cd-4020-a226-814db5c6c8be" providerId="ADAL" clId="{35B72340-E21F-4A3C-ABC2-5A367D5486A6}" dt="2022-04-21T12:12:45.620" v="2359"/>
          <ac:spMkLst>
            <pc:docMk/>
            <pc:sldMk cId="0" sldId="824"/>
            <ac:spMk id="14" creationId="{FE22FEF4-071D-4073-AF86-F83876E910AF}"/>
          </ac:spMkLst>
        </pc:spChg>
        <pc:spChg chg="mod">
          <ac:chgData name="高増　潔" userId="151964c3-78cd-4020-a226-814db5c6c8be" providerId="ADAL" clId="{35B72340-E21F-4A3C-ABC2-5A367D5486A6}" dt="2022-04-21T07:00:58.945" v="0"/>
          <ac:spMkLst>
            <pc:docMk/>
            <pc:sldMk cId="0" sldId="824"/>
            <ac:spMk id="8194" creationId="{00000000-0000-0000-0000-000000000000}"/>
          </ac:spMkLst>
        </pc:spChg>
        <pc:spChg chg="mod">
          <ac:chgData name="高増　潔" userId="151964c3-78cd-4020-a226-814db5c6c8be" providerId="ADAL" clId="{35B72340-E21F-4A3C-ABC2-5A367D5486A6}" dt="2022-04-21T07:00:58.945" v="0"/>
          <ac:spMkLst>
            <pc:docMk/>
            <pc:sldMk cId="0" sldId="824"/>
            <ac:spMk id="8195" creationId="{00000000-0000-0000-0000-000000000000}"/>
          </ac:spMkLst>
        </pc:spChg>
        <pc:spChg chg="mod">
          <ac:chgData name="高増　潔" userId="151964c3-78cd-4020-a226-814db5c6c8be" providerId="ADAL" clId="{35B72340-E21F-4A3C-ABC2-5A367D5486A6}" dt="2022-04-21T07:00:58.945" v="0"/>
          <ac:spMkLst>
            <pc:docMk/>
            <pc:sldMk cId="0" sldId="824"/>
            <ac:spMk id="8196" creationId="{00000000-0000-0000-0000-000000000000}"/>
          </ac:spMkLst>
        </pc:spChg>
        <pc:spChg chg="mod">
          <ac:chgData name="高増　潔" userId="151964c3-78cd-4020-a226-814db5c6c8be" providerId="ADAL" clId="{35B72340-E21F-4A3C-ABC2-5A367D5486A6}" dt="2022-04-23T08:58:16.793" v="9118"/>
          <ac:spMkLst>
            <pc:docMk/>
            <pc:sldMk cId="0" sldId="824"/>
            <ac:spMk id="8198" creationId="{00000000-0000-0000-0000-000000000000}"/>
          </ac:spMkLst>
        </pc:spChg>
        <pc:spChg chg="mod">
          <ac:chgData name="高増　潔" userId="151964c3-78cd-4020-a226-814db5c6c8be" providerId="ADAL" clId="{35B72340-E21F-4A3C-ABC2-5A367D5486A6}" dt="2022-04-21T07:00:58.945" v="0"/>
          <ac:spMkLst>
            <pc:docMk/>
            <pc:sldMk cId="0" sldId="824"/>
            <ac:spMk id="783362" creationId="{00000000-0000-0000-0000-000000000000}"/>
          </ac:spMkLst>
        </pc:spChg>
        <pc:picChg chg="add del mod">
          <ac:chgData name="高増　潔" userId="151964c3-78cd-4020-a226-814db5c6c8be" providerId="ADAL" clId="{35B72340-E21F-4A3C-ABC2-5A367D5486A6}" dt="2022-04-21T11:12:34.770" v="2015"/>
          <ac:picMkLst>
            <pc:docMk/>
            <pc:sldMk cId="0" sldId="824"/>
            <ac:picMk id="4098" creationId="{9AE8D658-3752-4F92-9862-0BC7E2DCE713}"/>
          </ac:picMkLst>
        </pc:picChg>
        <pc:picChg chg="add mod">
          <ac:chgData name="高増　潔" userId="151964c3-78cd-4020-a226-814db5c6c8be" providerId="ADAL" clId="{35B72340-E21F-4A3C-ABC2-5A367D5486A6}" dt="2022-04-21T11:13:23.421" v="2021" actId="732"/>
          <ac:picMkLst>
            <pc:docMk/>
            <pc:sldMk cId="0" sldId="824"/>
            <ac:picMk id="4100" creationId="{7673A21C-6BB8-4E34-B696-807C721573D6}"/>
          </ac:picMkLst>
        </pc:picChg>
        <pc:picChg chg="add del">
          <ac:chgData name="高増　潔" userId="151964c3-78cd-4020-a226-814db5c6c8be" providerId="ADAL" clId="{35B72340-E21F-4A3C-ABC2-5A367D5486A6}" dt="2022-04-21T11:16:37.032" v="2194" actId="478"/>
          <ac:picMkLst>
            <pc:docMk/>
            <pc:sldMk cId="0" sldId="824"/>
            <ac:picMk id="4102" creationId="{70214EA8-E272-438F-9634-941B0AEEC057}"/>
          </ac:picMkLst>
        </pc:picChg>
        <pc:picChg chg="add mod">
          <ac:chgData name="高増　潔" userId="151964c3-78cd-4020-a226-814db5c6c8be" providerId="ADAL" clId="{35B72340-E21F-4A3C-ABC2-5A367D5486A6}" dt="2022-04-21T11:19:01.335" v="2275" actId="1076"/>
          <ac:picMkLst>
            <pc:docMk/>
            <pc:sldMk cId="0" sldId="824"/>
            <ac:picMk id="4104" creationId="{A3C33B19-1DD1-430B-810C-77F8FB23092C}"/>
          </ac:picMkLst>
        </pc:picChg>
        <pc:picChg chg="del">
          <ac:chgData name="高増　潔" userId="151964c3-78cd-4020-a226-814db5c6c8be" providerId="ADAL" clId="{35B72340-E21F-4A3C-ABC2-5A367D5486A6}" dt="2022-04-21T11:16:31.289" v="2192" actId="478"/>
          <ac:picMkLst>
            <pc:docMk/>
            <pc:sldMk cId="0" sldId="824"/>
            <ac:picMk id="8199" creationId="{00000000-0000-0000-0000-000000000000}"/>
          </ac:picMkLst>
        </pc:picChg>
        <pc:picChg chg="add del">
          <ac:chgData name="高増　潔" userId="151964c3-78cd-4020-a226-814db5c6c8be" providerId="ADAL" clId="{35B72340-E21F-4A3C-ABC2-5A367D5486A6}" dt="2022-04-21T11:13:08.683" v="2018" actId="478"/>
          <ac:picMkLst>
            <pc:docMk/>
            <pc:sldMk cId="0" sldId="824"/>
            <ac:picMk id="8200" creationId="{00000000-0000-0000-0000-000000000000}"/>
          </ac:picMkLst>
        </pc:picChg>
      </pc:sldChg>
      <pc:sldChg chg="modSp del mod">
        <pc:chgData name="高増　潔" userId="151964c3-78cd-4020-a226-814db5c6c8be" providerId="ADAL" clId="{35B72340-E21F-4A3C-ABC2-5A367D5486A6}" dt="2022-04-26T09:01:47.368" v="13939" actId="47"/>
        <pc:sldMkLst>
          <pc:docMk/>
          <pc:sldMk cId="0" sldId="825"/>
        </pc:sldMkLst>
        <pc:spChg chg="mod">
          <ac:chgData name="高増　潔" userId="151964c3-78cd-4020-a226-814db5c6c8be" providerId="ADAL" clId="{35B72340-E21F-4A3C-ABC2-5A367D5486A6}" dt="2022-04-21T07:00:58.945" v="0"/>
          <ac:spMkLst>
            <pc:docMk/>
            <pc:sldMk cId="0" sldId="825"/>
            <ac:spMk id="9218" creationId="{00000000-0000-0000-0000-000000000000}"/>
          </ac:spMkLst>
        </pc:spChg>
        <pc:spChg chg="mod">
          <ac:chgData name="高増　潔" userId="151964c3-78cd-4020-a226-814db5c6c8be" providerId="ADAL" clId="{35B72340-E21F-4A3C-ABC2-5A367D5486A6}" dt="2022-04-21T07:00:58.945" v="0"/>
          <ac:spMkLst>
            <pc:docMk/>
            <pc:sldMk cId="0" sldId="825"/>
            <ac:spMk id="9219" creationId="{00000000-0000-0000-0000-000000000000}"/>
          </ac:spMkLst>
        </pc:spChg>
        <pc:spChg chg="mod">
          <ac:chgData name="高増　潔" userId="151964c3-78cd-4020-a226-814db5c6c8be" providerId="ADAL" clId="{35B72340-E21F-4A3C-ABC2-5A367D5486A6}" dt="2022-04-21T07:00:58.945" v="0"/>
          <ac:spMkLst>
            <pc:docMk/>
            <pc:sldMk cId="0" sldId="825"/>
            <ac:spMk id="9220" creationId="{00000000-0000-0000-0000-000000000000}"/>
          </ac:spMkLst>
        </pc:spChg>
        <pc:spChg chg="mod">
          <ac:chgData name="高増　潔" userId="151964c3-78cd-4020-a226-814db5c6c8be" providerId="ADAL" clId="{35B72340-E21F-4A3C-ABC2-5A367D5486A6}" dt="2022-04-23T09:07:08.637" v="9478"/>
          <ac:spMkLst>
            <pc:docMk/>
            <pc:sldMk cId="0" sldId="825"/>
            <ac:spMk id="9222" creationId="{00000000-0000-0000-0000-000000000000}"/>
          </ac:spMkLst>
        </pc:spChg>
        <pc:spChg chg="mod">
          <ac:chgData name="高増　潔" userId="151964c3-78cd-4020-a226-814db5c6c8be" providerId="ADAL" clId="{35B72340-E21F-4A3C-ABC2-5A367D5486A6}" dt="2022-04-23T08:57:17.846" v="8957" actId="6549"/>
          <ac:spMkLst>
            <pc:docMk/>
            <pc:sldMk cId="0" sldId="825"/>
            <ac:spMk id="787458" creationId="{00000000-0000-0000-0000-000000000000}"/>
          </ac:spMkLst>
        </pc:spChg>
      </pc:sldChg>
      <pc:sldChg chg="addSp modSp del mod">
        <pc:chgData name="高増　潔" userId="151964c3-78cd-4020-a226-814db5c6c8be" providerId="ADAL" clId="{35B72340-E21F-4A3C-ABC2-5A367D5486A6}" dt="2022-04-26T09:01:47.368" v="13939" actId="47"/>
        <pc:sldMkLst>
          <pc:docMk/>
          <pc:sldMk cId="0" sldId="826"/>
        </pc:sldMkLst>
        <pc:spChg chg="add mod">
          <ac:chgData name="高増　潔" userId="151964c3-78cd-4020-a226-814db5c6c8be" providerId="ADAL" clId="{35B72340-E21F-4A3C-ABC2-5A367D5486A6}" dt="2022-04-23T09:12:43.764" v="9758" actId="1076"/>
          <ac:spMkLst>
            <pc:docMk/>
            <pc:sldMk cId="0" sldId="826"/>
            <ac:spMk id="14" creationId="{160EF4A7-4F77-4878-B12F-B0DEF9261E40}"/>
          </ac:spMkLst>
        </pc:spChg>
        <pc:spChg chg="add mod">
          <ac:chgData name="高増　潔" userId="151964c3-78cd-4020-a226-814db5c6c8be" providerId="ADAL" clId="{35B72340-E21F-4A3C-ABC2-5A367D5486A6}" dt="2022-04-23T09:10:38.418" v="9702" actId="6549"/>
          <ac:spMkLst>
            <pc:docMk/>
            <pc:sldMk cId="0" sldId="826"/>
            <ac:spMk id="15" creationId="{1D80D917-8100-4EE3-9B8E-EC8824BDA4DA}"/>
          </ac:spMkLst>
        </pc:spChg>
        <pc:spChg chg="add mod">
          <ac:chgData name="高増　潔" userId="151964c3-78cd-4020-a226-814db5c6c8be" providerId="ADAL" clId="{35B72340-E21F-4A3C-ABC2-5A367D5486A6}" dt="2022-04-23T09:10:58.314" v="9722" actId="1076"/>
          <ac:spMkLst>
            <pc:docMk/>
            <pc:sldMk cId="0" sldId="826"/>
            <ac:spMk id="19" creationId="{CD7313DC-E074-42A4-868B-0E788884581D}"/>
          </ac:spMkLst>
        </pc:spChg>
        <pc:spChg chg="add mod">
          <ac:chgData name="高増　潔" userId="151964c3-78cd-4020-a226-814db5c6c8be" providerId="ADAL" clId="{35B72340-E21F-4A3C-ABC2-5A367D5486A6}" dt="2022-04-23T09:13:05.225" v="9796" actId="1076"/>
          <ac:spMkLst>
            <pc:docMk/>
            <pc:sldMk cId="0" sldId="826"/>
            <ac:spMk id="31" creationId="{AAB45EE8-EC53-4631-98AB-A5815D0ABFA7}"/>
          </ac:spMkLst>
        </pc:spChg>
        <pc:spChg chg="mod">
          <ac:chgData name="高増　潔" userId="151964c3-78cd-4020-a226-814db5c6c8be" providerId="ADAL" clId="{35B72340-E21F-4A3C-ABC2-5A367D5486A6}" dt="2022-04-21T07:00:58.945" v="0"/>
          <ac:spMkLst>
            <pc:docMk/>
            <pc:sldMk cId="0" sldId="826"/>
            <ac:spMk id="10242" creationId="{00000000-0000-0000-0000-000000000000}"/>
          </ac:spMkLst>
        </pc:spChg>
        <pc:spChg chg="mod">
          <ac:chgData name="高増　潔" userId="151964c3-78cd-4020-a226-814db5c6c8be" providerId="ADAL" clId="{35B72340-E21F-4A3C-ABC2-5A367D5486A6}" dt="2022-04-21T07:00:58.945" v="0"/>
          <ac:spMkLst>
            <pc:docMk/>
            <pc:sldMk cId="0" sldId="826"/>
            <ac:spMk id="10243" creationId="{00000000-0000-0000-0000-000000000000}"/>
          </ac:spMkLst>
        </pc:spChg>
        <pc:spChg chg="mod">
          <ac:chgData name="高増　潔" userId="151964c3-78cd-4020-a226-814db5c6c8be" providerId="ADAL" clId="{35B72340-E21F-4A3C-ABC2-5A367D5486A6}" dt="2022-04-21T07:00:58.945" v="0"/>
          <ac:spMkLst>
            <pc:docMk/>
            <pc:sldMk cId="0" sldId="826"/>
            <ac:spMk id="10244" creationId="{00000000-0000-0000-0000-000000000000}"/>
          </ac:spMkLst>
        </pc:spChg>
        <pc:spChg chg="mod">
          <ac:chgData name="高増　潔" userId="151964c3-78cd-4020-a226-814db5c6c8be" providerId="ADAL" clId="{35B72340-E21F-4A3C-ABC2-5A367D5486A6}" dt="2022-04-23T11:20:23.384" v="12806" actId="207"/>
          <ac:spMkLst>
            <pc:docMk/>
            <pc:sldMk cId="0" sldId="826"/>
            <ac:spMk id="10246" creationId="{00000000-0000-0000-0000-000000000000}"/>
          </ac:spMkLst>
        </pc:spChg>
        <pc:spChg chg="mod">
          <ac:chgData name="高増　潔" userId="151964c3-78cd-4020-a226-814db5c6c8be" providerId="ADAL" clId="{35B72340-E21F-4A3C-ABC2-5A367D5486A6}" dt="2022-04-23T09:10:07.928" v="9651" actId="1037"/>
          <ac:spMkLst>
            <pc:docMk/>
            <pc:sldMk cId="0" sldId="826"/>
            <ac:spMk id="10247" creationId="{00000000-0000-0000-0000-000000000000}"/>
          </ac:spMkLst>
        </pc:spChg>
        <pc:spChg chg="mod">
          <ac:chgData name="高増　潔" userId="151964c3-78cd-4020-a226-814db5c6c8be" providerId="ADAL" clId="{35B72340-E21F-4A3C-ABC2-5A367D5486A6}" dt="2022-04-23T09:10:07.928" v="9651" actId="1037"/>
          <ac:spMkLst>
            <pc:docMk/>
            <pc:sldMk cId="0" sldId="826"/>
            <ac:spMk id="10248" creationId="{00000000-0000-0000-0000-000000000000}"/>
          </ac:spMkLst>
        </pc:spChg>
        <pc:spChg chg="mod">
          <ac:chgData name="高増　潔" userId="151964c3-78cd-4020-a226-814db5c6c8be" providerId="ADAL" clId="{35B72340-E21F-4A3C-ABC2-5A367D5486A6}" dt="2022-04-23T09:10:07.928" v="9651" actId="1037"/>
          <ac:spMkLst>
            <pc:docMk/>
            <pc:sldMk cId="0" sldId="826"/>
            <ac:spMk id="10249" creationId="{00000000-0000-0000-0000-000000000000}"/>
          </ac:spMkLst>
        </pc:spChg>
        <pc:spChg chg="mod">
          <ac:chgData name="高増　潔" userId="151964c3-78cd-4020-a226-814db5c6c8be" providerId="ADAL" clId="{35B72340-E21F-4A3C-ABC2-5A367D5486A6}" dt="2022-04-23T09:10:07.928" v="9651" actId="1037"/>
          <ac:spMkLst>
            <pc:docMk/>
            <pc:sldMk cId="0" sldId="826"/>
            <ac:spMk id="10250" creationId="{00000000-0000-0000-0000-000000000000}"/>
          </ac:spMkLst>
        </pc:spChg>
        <pc:spChg chg="mod">
          <ac:chgData name="高増　潔" userId="151964c3-78cd-4020-a226-814db5c6c8be" providerId="ADAL" clId="{35B72340-E21F-4A3C-ABC2-5A367D5486A6}" dt="2022-04-23T09:10:07.928" v="9651" actId="1037"/>
          <ac:spMkLst>
            <pc:docMk/>
            <pc:sldMk cId="0" sldId="826"/>
            <ac:spMk id="10251" creationId="{00000000-0000-0000-0000-000000000000}"/>
          </ac:spMkLst>
        </pc:spChg>
        <pc:spChg chg="mod">
          <ac:chgData name="高増　潔" userId="151964c3-78cd-4020-a226-814db5c6c8be" providerId="ADAL" clId="{35B72340-E21F-4A3C-ABC2-5A367D5486A6}" dt="2022-04-23T09:10:07.928" v="9651" actId="1037"/>
          <ac:spMkLst>
            <pc:docMk/>
            <pc:sldMk cId="0" sldId="826"/>
            <ac:spMk id="10252" creationId="{00000000-0000-0000-0000-000000000000}"/>
          </ac:spMkLst>
        </pc:spChg>
        <pc:spChg chg="mod">
          <ac:chgData name="高増　潔" userId="151964c3-78cd-4020-a226-814db5c6c8be" providerId="ADAL" clId="{35B72340-E21F-4A3C-ABC2-5A367D5486A6}" dt="2022-04-23T09:10:07.928" v="9651" actId="1037"/>
          <ac:spMkLst>
            <pc:docMk/>
            <pc:sldMk cId="0" sldId="826"/>
            <ac:spMk id="10253" creationId="{00000000-0000-0000-0000-000000000000}"/>
          </ac:spMkLst>
        </pc:spChg>
        <pc:spChg chg="mod">
          <ac:chgData name="高増　潔" userId="151964c3-78cd-4020-a226-814db5c6c8be" providerId="ADAL" clId="{35B72340-E21F-4A3C-ABC2-5A367D5486A6}" dt="2022-04-23T11:18:48.853" v="12584"/>
          <ac:spMkLst>
            <pc:docMk/>
            <pc:sldMk cId="0" sldId="826"/>
            <ac:spMk id="757762" creationId="{00000000-0000-0000-0000-000000000000}"/>
          </ac:spMkLst>
        </pc:spChg>
        <pc:cxnChg chg="add mod">
          <ac:chgData name="高増　潔" userId="151964c3-78cd-4020-a226-814db5c6c8be" providerId="ADAL" clId="{35B72340-E21F-4A3C-ABC2-5A367D5486A6}" dt="2022-04-23T09:10:13.773" v="9652" actId="14100"/>
          <ac:cxnSpMkLst>
            <pc:docMk/>
            <pc:sldMk cId="0" sldId="826"/>
            <ac:cxnSpMk id="16" creationId="{42130EDF-DD73-49F0-B29A-60F89419B110}"/>
          </ac:cxnSpMkLst>
        </pc:cxnChg>
        <pc:cxnChg chg="add mod">
          <ac:chgData name="高増　潔" userId="151964c3-78cd-4020-a226-814db5c6c8be" providerId="ADAL" clId="{35B72340-E21F-4A3C-ABC2-5A367D5486A6}" dt="2022-04-23T09:11:08.123" v="9725" actId="14100"/>
          <ac:cxnSpMkLst>
            <pc:docMk/>
            <pc:sldMk cId="0" sldId="826"/>
            <ac:cxnSpMk id="21" creationId="{D49C794B-FE3C-4E62-A261-00C06AC0E98F}"/>
          </ac:cxnSpMkLst>
        </pc:cxnChg>
        <pc:cxnChg chg="add mod">
          <ac:chgData name="高増　潔" userId="151964c3-78cd-4020-a226-814db5c6c8be" providerId="ADAL" clId="{35B72340-E21F-4A3C-ABC2-5A367D5486A6}" dt="2022-04-23T09:11:20.693" v="9730" actId="14100"/>
          <ac:cxnSpMkLst>
            <pc:docMk/>
            <pc:sldMk cId="0" sldId="826"/>
            <ac:cxnSpMk id="24" creationId="{DC385B43-F536-48B6-9F9B-B4C04494AF7A}"/>
          </ac:cxnSpMkLst>
        </pc:cxnChg>
        <pc:cxnChg chg="add mod">
          <ac:chgData name="高増　潔" userId="151964c3-78cd-4020-a226-814db5c6c8be" providerId="ADAL" clId="{35B72340-E21F-4A3C-ABC2-5A367D5486A6}" dt="2022-04-23T09:11:29.534" v="9733" actId="14100"/>
          <ac:cxnSpMkLst>
            <pc:docMk/>
            <pc:sldMk cId="0" sldId="826"/>
            <ac:cxnSpMk id="28" creationId="{792AB31D-DB9D-4727-A9AA-D5721E12FD7D}"/>
          </ac:cxnSpMkLst>
        </pc:cxnChg>
      </pc:sldChg>
      <pc:sldChg chg="modSp add mod modClrScheme chgLayout">
        <pc:chgData name="高増　潔" userId="151964c3-78cd-4020-a226-814db5c6c8be" providerId="ADAL" clId="{35B72340-E21F-4A3C-ABC2-5A367D5486A6}" dt="2022-05-24T23:54:40.016" v="14259" actId="700"/>
        <pc:sldMkLst>
          <pc:docMk/>
          <pc:sldMk cId="459563835" sldId="847"/>
        </pc:sldMkLst>
        <pc:spChg chg="mod ord">
          <ac:chgData name="高増　潔" userId="151964c3-78cd-4020-a226-814db5c6c8be" providerId="ADAL" clId="{35B72340-E21F-4A3C-ABC2-5A367D5486A6}" dt="2022-05-24T23:54:40.016" v="14259" actId="700"/>
          <ac:spMkLst>
            <pc:docMk/>
            <pc:sldMk cId="459563835" sldId="847"/>
            <ac:spMk id="2" creationId="{79F32798-1815-465B-B2B8-222B170B24D8}"/>
          </ac:spMkLst>
        </pc:spChg>
        <pc:spChg chg="mod ord">
          <ac:chgData name="高増　潔" userId="151964c3-78cd-4020-a226-814db5c6c8be" providerId="ADAL" clId="{35B72340-E21F-4A3C-ABC2-5A367D5486A6}" dt="2022-05-24T23:54:40.016" v="14259" actId="700"/>
          <ac:spMkLst>
            <pc:docMk/>
            <pc:sldMk cId="459563835" sldId="847"/>
            <ac:spMk id="3" creationId="{6A53AEA1-751A-4F81-AADE-361DA6BF9C08}"/>
          </ac:spMkLst>
        </pc:spChg>
        <pc:spChg chg="mod ord">
          <ac:chgData name="高増　潔" userId="151964c3-78cd-4020-a226-814db5c6c8be" providerId="ADAL" clId="{35B72340-E21F-4A3C-ABC2-5A367D5486A6}" dt="2022-05-24T23:54:40.016" v="14259" actId="700"/>
          <ac:spMkLst>
            <pc:docMk/>
            <pc:sldMk cId="459563835" sldId="847"/>
            <ac:spMk id="4" creationId="{C03E2876-B660-4848-B201-F5E3B3AE2DD7}"/>
          </ac:spMkLst>
        </pc:spChg>
        <pc:spChg chg="mod ord">
          <ac:chgData name="高増　潔" userId="151964c3-78cd-4020-a226-814db5c6c8be" providerId="ADAL" clId="{35B72340-E21F-4A3C-ABC2-5A367D5486A6}" dt="2022-05-24T23:54:40.016" v="14259" actId="700"/>
          <ac:spMkLst>
            <pc:docMk/>
            <pc:sldMk cId="459563835" sldId="847"/>
            <ac:spMk id="5" creationId="{615DA6A0-9673-4DC4-8D41-BD218EA4781F}"/>
          </ac:spMkLst>
        </pc:spChg>
        <pc:spChg chg="mod ord">
          <ac:chgData name="高増　潔" userId="151964c3-78cd-4020-a226-814db5c6c8be" providerId="ADAL" clId="{35B72340-E21F-4A3C-ABC2-5A367D5486A6}" dt="2022-05-24T23:54:40.016" v="14259" actId="700"/>
          <ac:spMkLst>
            <pc:docMk/>
            <pc:sldMk cId="459563835" sldId="847"/>
            <ac:spMk id="7" creationId="{806EC03C-47EE-4391-9066-308C3C0C6808}"/>
          </ac:spMkLst>
        </pc:spChg>
      </pc:sldChg>
      <pc:sldChg chg="delSp modSp add mod">
        <pc:chgData name="高増　潔" userId="151964c3-78cd-4020-a226-814db5c6c8be" providerId="ADAL" clId="{35B72340-E21F-4A3C-ABC2-5A367D5486A6}" dt="2022-06-16T07:08:56.179" v="14285" actId="2711"/>
        <pc:sldMkLst>
          <pc:docMk/>
          <pc:sldMk cId="904084433" sldId="856"/>
        </pc:sldMkLst>
        <pc:spChg chg="mod">
          <ac:chgData name="高増　潔" userId="151964c3-78cd-4020-a226-814db5c6c8be" providerId="ADAL" clId="{35B72340-E21F-4A3C-ABC2-5A367D5486A6}" dt="2022-06-16T07:08:56.179" v="14285" actId="2711"/>
          <ac:spMkLst>
            <pc:docMk/>
            <pc:sldMk cId="904084433" sldId="856"/>
            <ac:spMk id="3"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4"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5"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6"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9"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10"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11"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12"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13"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14"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15" creationId="{00000000-0000-0000-0000-000000000000}"/>
          </ac:spMkLst>
        </pc:spChg>
        <pc:spChg chg="mod">
          <ac:chgData name="高増　潔" userId="151964c3-78cd-4020-a226-814db5c6c8be" providerId="ADAL" clId="{35B72340-E21F-4A3C-ABC2-5A367D5486A6}" dt="2022-06-16T07:08:56.179" v="14285" actId="2711"/>
          <ac:spMkLst>
            <pc:docMk/>
            <pc:sldMk cId="904084433" sldId="856"/>
            <ac:spMk id="18" creationId="{4C02D96B-3EAD-47A6-B039-03EEDC2B46E9}"/>
          </ac:spMkLst>
        </pc:spChg>
        <pc:picChg chg="mod ord">
          <ac:chgData name="高増　潔" userId="151964c3-78cd-4020-a226-814db5c6c8be" providerId="ADAL" clId="{35B72340-E21F-4A3C-ABC2-5A367D5486A6}" dt="2022-04-23T01:11:09.983" v="8058" actId="1037"/>
          <ac:picMkLst>
            <pc:docMk/>
            <pc:sldMk cId="904084433" sldId="856"/>
            <ac:picMk id="2" creationId="{2CEB9253-A3F7-403F-9839-B39791089DD9}"/>
          </ac:picMkLst>
        </pc:picChg>
        <pc:picChg chg="del">
          <ac:chgData name="高増　潔" userId="151964c3-78cd-4020-a226-814db5c6c8be" providerId="ADAL" clId="{35B72340-E21F-4A3C-ABC2-5A367D5486A6}" dt="2022-04-23T01:10:51.989" v="8046" actId="21"/>
          <ac:picMkLst>
            <pc:docMk/>
            <pc:sldMk cId="904084433" sldId="856"/>
            <ac:picMk id="16" creationId="{B2AEADDD-E8AE-4A3F-B5FE-9212A36873C6}"/>
          </ac:picMkLst>
        </pc:picChg>
      </pc:sldChg>
      <pc:sldChg chg="modSp add mod">
        <pc:chgData name="高増　潔" userId="151964c3-78cd-4020-a226-814db5c6c8be" providerId="ADAL" clId="{35B72340-E21F-4A3C-ABC2-5A367D5486A6}" dt="2022-06-18T10:32:59.610" v="14334" actId="2711"/>
        <pc:sldMkLst>
          <pc:docMk/>
          <pc:sldMk cId="613821423" sldId="857"/>
        </pc:sldMkLst>
        <pc:spChg chg="mod">
          <ac:chgData name="高増　潔" userId="151964c3-78cd-4020-a226-814db5c6c8be" providerId="ADAL" clId="{35B72340-E21F-4A3C-ABC2-5A367D5486A6}" dt="2022-06-18T10:32:59.610" v="14334" actId="2711"/>
          <ac:spMkLst>
            <pc:docMk/>
            <pc:sldMk cId="613821423" sldId="857"/>
            <ac:spMk id="2" creationId="{00000000-0000-0000-0000-000000000000}"/>
          </ac:spMkLst>
        </pc:spChg>
        <pc:spChg chg="mod">
          <ac:chgData name="高増　潔" userId="151964c3-78cd-4020-a226-814db5c6c8be" providerId="ADAL" clId="{35B72340-E21F-4A3C-ABC2-5A367D5486A6}" dt="2022-05-24T23:52:45.820" v="14241"/>
          <ac:spMkLst>
            <pc:docMk/>
            <pc:sldMk cId="613821423" sldId="857"/>
            <ac:spMk id="3" creationId="{00000000-0000-0000-0000-000000000000}"/>
          </ac:spMkLst>
        </pc:spChg>
        <pc:spChg chg="mod">
          <ac:chgData name="高増　潔" userId="151964c3-78cd-4020-a226-814db5c6c8be" providerId="ADAL" clId="{35B72340-E21F-4A3C-ABC2-5A367D5486A6}" dt="2022-05-24T23:52:45.820" v="14241"/>
          <ac:spMkLst>
            <pc:docMk/>
            <pc:sldMk cId="613821423" sldId="857"/>
            <ac:spMk id="5" creationId="{00000000-0000-0000-0000-000000000000}"/>
          </ac:spMkLst>
        </pc:spChg>
        <pc:spChg chg="mod">
          <ac:chgData name="高増　潔" userId="151964c3-78cd-4020-a226-814db5c6c8be" providerId="ADAL" clId="{35B72340-E21F-4A3C-ABC2-5A367D5486A6}" dt="2022-05-24T23:52:45.820" v="14241"/>
          <ac:spMkLst>
            <pc:docMk/>
            <pc:sldMk cId="613821423" sldId="857"/>
            <ac:spMk id="6" creationId="{00000000-0000-0000-0000-000000000000}"/>
          </ac:spMkLst>
        </pc:spChg>
      </pc:sldChg>
      <pc:sldChg chg="delSp modSp add mod">
        <pc:chgData name="高増　潔" userId="151964c3-78cd-4020-a226-814db5c6c8be" providerId="ADAL" clId="{35B72340-E21F-4A3C-ABC2-5A367D5486A6}" dt="2022-05-24T23:52:45.820" v="14241"/>
        <pc:sldMkLst>
          <pc:docMk/>
          <pc:sldMk cId="3748986467" sldId="858"/>
        </pc:sldMkLst>
        <pc:spChg chg="mod">
          <ac:chgData name="高増　潔" userId="151964c3-78cd-4020-a226-814db5c6c8be" providerId="ADAL" clId="{35B72340-E21F-4A3C-ABC2-5A367D5486A6}" dt="2022-05-24T23:52:45.820" v="14241"/>
          <ac:spMkLst>
            <pc:docMk/>
            <pc:sldMk cId="3748986467" sldId="858"/>
            <ac:spMk id="3" creationId="{00000000-0000-0000-0000-000000000000}"/>
          </ac:spMkLst>
        </pc:spChg>
        <pc:spChg chg="mod">
          <ac:chgData name="高増　潔" userId="151964c3-78cd-4020-a226-814db5c6c8be" providerId="ADAL" clId="{35B72340-E21F-4A3C-ABC2-5A367D5486A6}" dt="2022-05-24T23:52:45.820" v="14241"/>
          <ac:spMkLst>
            <pc:docMk/>
            <pc:sldMk cId="3748986467" sldId="858"/>
            <ac:spMk id="4" creationId="{00000000-0000-0000-0000-000000000000}"/>
          </ac:spMkLst>
        </pc:spChg>
        <pc:spChg chg="mod">
          <ac:chgData name="高増　潔" userId="151964c3-78cd-4020-a226-814db5c6c8be" providerId="ADAL" clId="{35B72340-E21F-4A3C-ABC2-5A367D5486A6}" dt="2022-05-24T23:52:45.820" v="14241"/>
          <ac:spMkLst>
            <pc:docMk/>
            <pc:sldMk cId="3748986467" sldId="858"/>
            <ac:spMk id="5" creationId="{00000000-0000-0000-0000-000000000000}"/>
          </ac:spMkLst>
        </pc:spChg>
        <pc:spChg chg="mod">
          <ac:chgData name="高増　潔" userId="151964c3-78cd-4020-a226-814db5c6c8be" providerId="ADAL" clId="{35B72340-E21F-4A3C-ABC2-5A367D5486A6}" dt="2022-05-24T23:52:45.820" v="14241"/>
          <ac:spMkLst>
            <pc:docMk/>
            <pc:sldMk cId="3748986467" sldId="858"/>
            <ac:spMk id="6" creationId="{00000000-0000-0000-0000-000000000000}"/>
          </ac:spMkLst>
        </pc:spChg>
        <pc:picChg chg="mod ord">
          <ac:chgData name="高増　潔" userId="151964c3-78cd-4020-a226-814db5c6c8be" providerId="ADAL" clId="{35B72340-E21F-4A3C-ABC2-5A367D5486A6}" dt="2022-04-23T01:11:33.482" v="8061" actId="1076"/>
          <ac:picMkLst>
            <pc:docMk/>
            <pc:sldMk cId="3748986467" sldId="858"/>
            <ac:picMk id="2" creationId="{9F519685-A0E5-4E11-8FF9-F46814C6974F}"/>
          </ac:picMkLst>
        </pc:picChg>
        <pc:picChg chg="mod">
          <ac:chgData name="高増　潔" userId="151964c3-78cd-4020-a226-814db5c6c8be" providerId="ADAL" clId="{35B72340-E21F-4A3C-ABC2-5A367D5486A6}" dt="2022-04-23T01:12:23.334" v="8063" actId="1076"/>
          <ac:picMkLst>
            <pc:docMk/>
            <pc:sldMk cId="3748986467" sldId="858"/>
            <ac:picMk id="7" creationId="{3CDBEB16-0E68-4856-8DF5-221BA2AE8464}"/>
          </ac:picMkLst>
        </pc:picChg>
        <pc:picChg chg="del">
          <ac:chgData name="高増　潔" userId="151964c3-78cd-4020-a226-814db5c6c8be" providerId="ADAL" clId="{35B72340-E21F-4A3C-ABC2-5A367D5486A6}" dt="2022-04-23T01:12:15.156" v="8062" actId="21"/>
          <ac:picMkLst>
            <pc:docMk/>
            <pc:sldMk cId="3748986467" sldId="858"/>
            <ac:picMk id="8" creationId="{5CB9F082-55C4-49D7-BFEC-D79831E6A529}"/>
          </ac:picMkLst>
        </pc:picChg>
        <pc:picChg chg="del">
          <ac:chgData name="高増　潔" userId="151964c3-78cd-4020-a226-814db5c6c8be" providerId="ADAL" clId="{35B72340-E21F-4A3C-ABC2-5A367D5486A6}" dt="2022-04-23T01:11:16.850" v="8059" actId="21"/>
          <ac:picMkLst>
            <pc:docMk/>
            <pc:sldMk cId="3748986467" sldId="858"/>
            <ac:picMk id="21" creationId="{88E2D14E-31AB-440C-A4E1-C9E3D5A4FF65}"/>
          </ac:picMkLst>
        </pc:picChg>
      </pc:sldChg>
      <pc:sldChg chg="modSp add">
        <pc:chgData name="高増　潔" userId="151964c3-78cd-4020-a226-814db5c6c8be" providerId="ADAL" clId="{35B72340-E21F-4A3C-ABC2-5A367D5486A6}" dt="2022-05-24T23:52:45.820" v="14241"/>
        <pc:sldMkLst>
          <pc:docMk/>
          <pc:sldMk cId="2202691071" sldId="862"/>
        </pc:sldMkLst>
        <pc:spChg chg="mod">
          <ac:chgData name="高増　潔" userId="151964c3-78cd-4020-a226-814db5c6c8be" providerId="ADAL" clId="{35B72340-E21F-4A3C-ABC2-5A367D5486A6}" dt="2022-05-24T23:52:45.820" v="14241"/>
          <ac:spMkLst>
            <pc:docMk/>
            <pc:sldMk cId="2202691071" sldId="862"/>
            <ac:spMk id="2" creationId="{E0C5C695-7A52-416C-9CDE-09A6C868EBF5}"/>
          </ac:spMkLst>
        </pc:spChg>
        <pc:spChg chg="mod">
          <ac:chgData name="高増　潔" userId="151964c3-78cd-4020-a226-814db5c6c8be" providerId="ADAL" clId="{35B72340-E21F-4A3C-ABC2-5A367D5486A6}" dt="2022-05-24T23:52:45.820" v="14241"/>
          <ac:spMkLst>
            <pc:docMk/>
            <pc:sldMk cId="2202691071" sldId="862"/>
            <ac:spMk id="5" creationId="{5B917839-F506-42C0-8771-E1D10DD5EDD3}"/>
          </ac:spMkLst>
        </pc:spChg>
        <pc:spChg chg="mod">
          <ac:chgData name="高増　潔" userId="151964c3-78cd-4020-a226-814db5c6c8be" providerId="ADAL" clId="{35B72340-E21F-4A3C-ABC2-5A367D5486A6}" dt="2022-05-24T23:52:45.820" v="14241"/>
          <ac:spMkLst>
            <pc:docMk/>
            <pc:sldMk cId="2202691071" sldId="862"/>
            <ac:spMk id="6" creationId="{E65ED73D-69C1-47EF-A29E-D48F228D0EF8}"/>
          </ac:spMkLst>
        </pc:spChg>
      </pc:sldChg>
      <pc:sldChg chg="modSp del">
        <pc:chgData name="高増　潔" userId="151964c3-78cd-4020-a226-814db5c6c8be" providerId="ADAL" clId="{35B72340-E21F-4A3C-ABC2-5A367D5486A6}" dt="2022-04-21T07:01:55.970" v="5" actId="47"/>
        <pc:sldMkLst>
          <pc:docMk/>
          <pc:sldMk cId="3225033145" sldId="862"/>
        </pc:sldMkLst>
        <pc:spChg chg="mod">
          <ac:chgData name="高増　潔" userId="151964c3-78cd-4020-a226-814db5c6c8be" providerId="ADAL" clId="{35B72340-E21F-4A3C-ABC2-5A367D5486A6}" dt="2022-04-21T07:00:58.945" v="0"/>
          <ac:spMkLst>
            <pc:docMk/>
            <pc:sldMk cId="3225033145" sldId="862"/>
            <ac:spMk id="2" creationId="{659FC0AF-047D-4C07-B06D-DAE7013ACAC9}"/>
          </ac:spMkLst>
        </pc:spChg>
        <pc:spChg chg="mod">
          <ac:chgData name="高増　潔" userId="151964c3-78cd-4020-a226-814db5c6c8be" providerId="ADAL" clId="{35B72340-E21F-4A3C-ABC2-5A367D5486A6}" dt="2022-04-21T07:00:58.945" v="0"/>
          <ac:spMkLst>
            <pc:docMk/>
            <pc:sldMk cId="3225033145" sldId="862"/>
            <ac:spMk id="3" creationId="{66D8A0BA-058A-4B44-8D38-248311E2CFCF}"/>
          </ac:spMkLst>
        </pc:spChg>
        <pc:spChg chg="mod">
          <ac:chgData name="高増　潔" userId="151964c3-78cd-4020-a226-814db5c6c8be" providerId="ADAL" clId="{35B72340-E21F-4A3C-ABC2-5A367D5486A6}" dt="2022-04-21T07:00:58.945" v="0"/>
          <ac:spMkLst>
            <pc:docMk/>
            <pc:sldMk cId="3225033145" sldId="862"/>
            <ac:spMk id="4" creationId="{8126CCB8-3D93-483A-857A-9E68969D0FDC}"/>
          </ac:spMkLst>
        </pc:spChg>
        <pc:spChg chg="mod">
          <ac:chgData name="高増　潔" userId="151964c3-78cd-4020-a226-814db5c6c8be" providerId="ADAL" clId="{35B72340-E21F-4A3C-ABC2-5A367D5486A6}" dt="2022-04-21T07:00:58.945" v="0"/>
          <ac:spMkLst>
            <pc:docMk/>
            <pc:sldMk cId="3225033145" sldId="862"/>
            <ac:spMk id="5" creationId="{D8AE2559-55BA-45C0-A786-8E6C26C77BB3}"/>
          </ac:spMkLst>
        </pc:spChg>
        <pc:spChg chg="mod">
          <ac:chgData name="高増　潔" userId="151964c3-78cd-4020-a226-814db5c6c8be" providerId="ADAL" clId="{35B72340-E21F-4A3C-ABC2-5A367D5486A6}" dt="2022-04-21T07:00:58.945" v="0"/>
          <ac:spMkLst>
            <pc:docMk/>
            <pc:sldMk cId="3225033145" sldId="862"/>
            <ac:spMk id="6" creationId="{AD9419D8-BC50-43FE-B936-CB27C116DA0E}"/>
          </ac:spMkLst>
        </pc:spChg>
      </pc:sldChg>
      <pc:sldChg chg="modSp add">
        <pc:chgData name="高増　潔" userId="151964c3-78cd-4020-a226-814db5c6c8be" providerId="ADAL" clId="{35B72340-E21F-4A3C-ABC2-5A367D5486A6}" dt="2022-05-24T23:52:45.820" v="14241"/>
        <pc:sldMkLst>
          <pc:docMk/>
          <pc:sldMk cId="1125750036" sldId="863"/>
        </pc:sldMkLst>
        <pc:spChg chg="mod">
          <ac:chgData name="高増　潔" userId="151964c3-78cd-4020-a226-814db5c6c8be" providerId="ADAL" clId="{35B72340-E21F-4A3C-ABC2-5A367D5486A6}" dt="2022-05-24T23:52:45.820" v="14241"/>
          <ac:spMkLst>
            <pc:docMk/>
            <pc:sldMk cId="1125750036" sldId="863"/>
            <ac:spMk id="2" creationId="{07295F18-EE1D-4540-A208-2FD3C207B6FF}"/>
          </ac:spMkLst>
        </pc:spChg>
        <pc:spChg chg="mod">
          <ac:chgData name="高増　潔" userId="151964c3-78cd-4020-a226-814db5c6c8be" providerId="ADAL" clId="{35B72340-E21F-4A3C-ABC2-5A367D5486A6}" dt="2022-05-24T23:52:45.820" v="14241"/>
          <ac:spMkLst>
            <pc:docMk/>
            <pc:sldMk cId="1125750036" sldId="863"/>
            <ac:spMk id="5" creationId="{7A38E223-DC88-48AD-A66C-E0E74E01AEE6}"/>
          </ac:spMkLst>
        </pc:spChg>
        <pc:spChg chg="mod">
          <ac:chgData name="高増　潔" userId="151964c3-78cd-4020-a226-814db5c6c8be" providerId="ADAL" clId="{35B72340-E21F-4A3C-ABC2-5A367D5486A6}" dt="2022-05-24T23:52:45.820" v="14241"/>
          <ac:spMkLst>
            <pc:docMk/>
            <pc:sldMk cId="1125750036" sldId="863"/>
            <ac:spMk id="6" creationId="{525A8CD5-0652-489D-A567-0EC43810EAF5}"/>
          </ac:spMkLst>
        </pc:spChg>
      </pc:sldChg>
      <pc:sldChg chg="modSp add mod modClrScheme chgLayout modNotes">
        <pc:chgData name="高増　潔" userId="151964c3-78cd-4020-a226-814db5c6c8be" providerId="ADAL" clId="{35B72340-E21F-4A3C-ABC2-5A367D5486A6}" dt="2022-05-24T23:54:20.511" v="14257" actId="14100"/>
        <pc:sldMkLst>
          <pc:docMk/>
          <pc:sldMk cId="3573358692" sldId="864"/>
        </pc:sldMkLst>
        <pc:spChg chg="mod ord">
          <ac:chgData name="高増　潔" userId="151964c3-78cd-4020-a226-814db5c6c8be" providerId="ADAL" clId="{35B72340-E21F-4A3C-ABC2-5A367D5486A6}" dt="2022-05-24T23:54:14.827" v="14256" actId="700"/>
          <ac:spMkLst>
            <pc:docMk/>
            <pc:sldMk cId="3573358692" sldId="864"/>
            <ac:spMk id="2" creationId="{CBA402F8-52DC-48C4-84F6-017083EAB23B}"/>
          </ac:spMkLst>
        </pc:spChg>
        <pc:spChg chg="mod ord">
          <ac:chgData name="高増　潔" userId="151964c3-78cd-4020-a226-814db5c6c8be" providerId="ADAL" clId="{35B72340-E21F-4A3C-ABC2-5A367D5486A6}" dt="2022-05-24T23:54:20.511" v="14257" actId="14100"/>
          <ac:spMkLst>
            <pc:docMk/>
            <pc:sldMk cId="3573358692" sldId="864"/>
            <ac:spMk id="3" creationId="{3525C909-3217-4C56-B8A0-75B14F798B17}"/>
          </ac:spMkLst>
        </pc:spChg>
        <pc:spChg chg="mod ord">
          <ac:chgData name="高増　潔" userId="151964c3-78cd-4020-a226-814db5c6c8be" providerId="ADAL" clId="{35B72340-E21F-4A3C-ABC2-5A367D5486A6}" dt="2022-05-24T23:54:14.827" v="14256" actId="700"/>
          <ac:spMkLst>
            <pc:docMk/>
            <pc:sldMk cId="3573358692" sldId="864"/>
            <ac:spMk id="4" creationId="{ECDCA1AD-A07F-424C-BA43-ABB9A59594F9}"/>
          </ac:spMkLst>
        </pc:spChg>
        <pc:spChg chg="mod ord">
          <ac:chgData name="高増　潔" userId="151964c3-78cd-4020-a226-814db5c6c8be" providerId="ADAL" clId="{35B72340-E21F-4A3C-ABC2-5A367D5486A6}" dt="2022-05-24T23:54:14.827" v="14256" actId="700"/>
          <ac:spMkLst>
            <pc:docMk/>
            <pc:sldMk cId="3573358692" sldId="864"/>
            <ac:spMk id="5" creationId="{509E7806-CB36-4BCB-AA06-E79F49C2661B}"/>
          </ac:spMkLst>
        </pc:spChg>
        <pc:spChg chg="mod ord">
          <ac:chgData name="高増　潔" userId="151964c3-78cd-4020-a226-814db5c6c8be" providerId="ADAL" clId="{35B72340-E21F-4A3C-ABC2-5A367D5486A6}" dt="2022-05-24T23:54:14.827" v="14256" actId="700"/>
          <ac:spMkLst>
            <pc:docMk/>
            <pc:sldMk cId="3573358692" sldId="864"/>
            <ac:spMk id="6" creationId="{8381A197-C37A-471D-A38D-39931288939B}"/>
          </ac:spMkLst>
        </pc:spChg>
      </pc:sldChg>
      <pc:sldChg chg="modSp add mod">
        <pc:chgData name="高増　潔" userId="151964c3-78cd-4020-a226-814db5c6c8be" providerId="ADAL" clId="{35B72340-E21F-4A3C-ABC2-5A367D5486A6}" dt="2022-05-24T23:52:45.820" v="14241"/>
        <pc:sldMkLst>
          <pc:docMk/>
          <pc:sldMk cId="1678249757" sldId="876"/>
        </pc:sldMkLst>
        <pc:spChg chg="mod">
          <ac:chgData name="高増　潔" userId="151964c3-78cd-4020-a226-814db5c6c8be" providerId="ADAL" clId="{35B72340-E21F-4A3C-ABC2-5A367D5486A6}" dt="2022-05-24T23:52:45.820" v="14241"/>
          <ac:spMkLst>
            <pc:docMk/>
            <pc:sldMk cId="1678249757" sldId="876"/>
            <ac:spMk id="2" creationId="{1FCC3A51-3EDB-414A-8E44-25AB44AB6403}"/>
          </ac:spMkLst>
        </pc:spChg>
        <pc:spChg chg="mod">
          <ac:chgData name="高増　潔" userId="151964c3-78cd-4020-a226-814db5c6c8be" providerId="ADAL" clId="{35B72340-E21F-4A3C-ABC2-5A367D5486A6}" dt="2022-05-24T23:52:45.820" v="14241"/>
          <ac:spMkLst>
            <pc:docMk/>
            <pc:sldMk cId="1678249757" sldId="876"/>
            <ac:spMk id="3" creationId="{5639ACDE-7C23-47F5-9B72-4B5DEE333C5C}"/>
          </ac:spMkLst>
        </pc:spChg>
        <pc:spChg chg="mod">
          <ac:chgData name="高増　潔" userId="151964c3-78cd-4020-a226-814db5c6c8be" providerId="ADAL" clId="{35B72340-E21F-4A3C-ABC2-5A367D5486A6}" dt="2022-04-21T08:44:58.740" v="113" actId="14100"/>
          <ac:spMkLst>
            <pc:docMk/>
            <pc:sldMk cId="1678249757" sldId="876"/>
            <ac:spMk id="5" creationId="{80D4900C-1FB0-4F9B-919B-1F7CB47B2FBB}"/>
          </ac:spMkLst>
        </pc:spChg>
        <pc:spChg chg="mod">
          <ac:chgData name="高増　潔" userId="151964c3-78cd-4020-a226-814db5c6c8be" providerId="ADAL" clId="{35B72340-E21F-4A3C-ABC2-5A367D5486A6}" dt="2022-05-24T23:52:45.820" v="14241"/>
          <ac:spMkLst>
            <pc:docMk/>
            <pc:sldMk cId="1678249757" sldId="876"/>
            <ac:spMk id="6" creationId="{E5E747E7-CF5E-47A0-9AA8-D5DEFCCD58E8}"/>
          </ac:spMkLst>
        </pc:spChg>
      </pc:sldChg>
      <pc:sldChg chg="modSp add mod">
        <pc:chgData name="高増　潔" userId="151964c3-78cd-4020-a226-814db5c6c8be" providerId="ADAL" clId="{35B72340-E21F-4A3C-ABC2-5A367D5486A6}" dt="2022-05-24T23:52:45.820" v="14241"/>
        <pc:sldMkLst>
          <pc:docMk/>
          <pc:sldMk cId="593325720" sldId="877"/>
        </pc:sldMkLst>
        <pc:spChg chg="mod">
          <ac:chgData name="高増　潔" userId="151964c3-78cd-4020-a226-814db5c6c8be" providerId="ADAL" clId="{35B72340-E21F-4A3C-ABC2-5A367D5486A6}" dt="2022-05-24T23:52:45.820" v="14241"/>
          <ac:spMkLst>
            <pc:docMk/>
            <pc:sldMk cId="593325720" sldId="877"/>
            <ac:spMk id="718850" creationId="{00000000-0000-0000-0000-000000000000}"/>
          </ac:spMkLst>
        </pc:spChg>
      </pc:sldChg>
      <pc:sldChg chg="modSp add mod">
        <pc:chgData name="高増　潔" userId="151964c3-78cd-4020-a226-814db5c6c8be" providerId="ADAL" clId="{35B72340-E21F-4A3C-ABC2-5A367D5486A6}" dt="2022-05-24T23:52:45.820" v="14241"/>
        <pc:sldMkLst>
          <pc:docMk/>
          <pc:sldMk cId="0" sldId="878"/>
        </pc:sldMkLst>
        <pc:spChg chg="mod">
          <ac:chgData name="高増　潔" userId="151964c3-78cd-4020-a226-814db5c6c8be" providerId="ADAL" clId="{35B72340-E21F-4A3C-ABC2-5A367D5486A6}" dt="2022-05-24T23:52:45.820" v="14241"/>
          <ac:spMkLst>
            <pc:docMk/>
            <pc:sldMk cId="0" sldId="878"/>
            <ac:spMk id="3075" creationId="{00000000-0000-0000-0000-000000000000}"/>
          </ac:spMkLst>
        </pc:spChg>
        <pc:spChg chg="mod">
          <ac:chgData name="高増　潔" userId="151964c3-78cd-4020-a226-814db5c6c8be" providerId="ADAL" clId="{35B72340-E21F-4A3C-ABC2-5A367D5486A6}" dt="2022-05-24T23:52:45.820" v="14241"/>
          <ac:spMkLst>
            <pc:docMk/>
            <pc:sldMk cId="0" sldId="878"/>
            <ac:spMk id="640002" creationId="{00000000-0000-0000-0000-000000000000}"/>
          </ac:spMkLst>
        </pc:spChg>
      </pc:sldChg>
      <pc:sldChg chg="addSp modSp new mod setBg">
        <pc:chgData name="高増　潔" userId="151964c3-78cd-4020-a226-814db5c6c8be" providerId="ADAL" clId="{35B72340-E21F-4A3C-ABC2-5A367D5486A6}" dt="2022-06-18T10:27:17.387" v="14295" actId="2711"/>
        <pc:sldMkLst>
          <pc:docMk/>
          <pc:sldMk cId="3015706586" sldId="879"/>
        </pc:sldMkLst>
        <pc:spChg chg="mod">
          <ac:chgData name="高増　潔" userId="151964c3-78cd-4020-a226-814db5c6c8be" providerId="ADAL" clId="{35B72340-E21F-4A3C-ABC2-5A367D5486A6}" dt="2022-05-24T23:52:45.820" v="14241"/>
          <ac:spMkLst>
            <pc:docMk/>
            <pc:sldMk cId="3015706586" sldId="879"/>
            <ac:spMk id="2" creationId="{FA621BB2-ABAB-4452-A07A-605FA6FC43C8}"/>
          </ac:spMkLst>
        </pc:spChg>
        <pc:spChg chg="mod">
          <ac:chgData name="高増　潔" userId="151964c3-78cd-4020-a226-814db5c6c8be" providerId="ADAL" clId="{35B72340-E21F-4A3C-ABC2-5A367D5486A6}" dt="2022-05-24T23:52:45.820" v="14241"/>
          <ac:spMkLst>
            <pc:docMk/>
            <pc:sldMk cId="3015706586" sldId="879"/>
            <ac:spMk id="3" creationId="{D8655917-1A3B-424D-9BD2-F242381346AB}"/>
          </ac:spMkLst>
        </pc:spChg>
        <pc:spChg chg="mod">
          <ac:chgData name="高増　潔" userId="151964c3-78cd-4020-a226-814db5c6c8be" providerId="ADAL" clId="{35B72340-E21F-4A3C-ABC2-5A367D5486A6}" dt="2022-05-24T23:52:45.820" v="14241"/>
          <ac:spMkLst>
            <pc:docMk/>
            <pc:sldMk cId="3015706586" sldId="879"/>
            <ac:spMk id="5" creationId="{4FB0D030-A388-427A-8540-EC9E9C2999B1}"/>
          </ac:spMkLst>
        </pc:spChg>
        <pc:spChg chg="mod">
          <ac:chgData name="高増　潔" userId="151964c3-78cd-4020-a226-814db5c6c8be" providerId="ADAL" clId="{35B72340-E21F-4A3C-ABC2-5A367D5486A6}" dt="2022-05-24T23:52:45.820" v="14241"/>
          <ac:spMkLst>
            <pc:docMk/>
            <pc:sldMk cId="3015706586" sldId="879"/>
            <ac:spMk id="6" creationId="{608BF49A-E70A-422C-89C2-79BE03709508}"/>
          </ac:spMkLst>
        </pc:spChg>
        <pc:spChg chg="add mod">
          <ac:chgData name="高増　潔" userId="151964c3-78cd-4020-a226-814db5c6c8be" providerId="ADAL" clId="{35B72340-E21F-4A3C-ABC2-5A367D5486A6}" dt="2022-05-16T10:57:00.725" v="14081" actId="6549"/>
          <ac:spMkLst>
            <pc:docMk/>
            <pc:sldMk cId="3015706586" sldId="879"/>
            <ac:spMk id="8" creationId="{355DC61C-2F35-42D1-9C8A-8B810F118B08}"/>
          </ac:spMkLst>
        </pc:spChg>
        <pc:graphicFrameChg chg="add mod modGraphic">
          <ac:chgData name="高増　潔" userId="151964c3-78cd-4020-a226-814db5c6c8be" providerId="ADAL" clId="{35B72340-E21F-4A3C-ABC2-5A367D5486A6}" dt="2022-06-18T10:27:17.387" v="14295" actId="2711"/>
          <ac:graphicFrameMkLst>
            <pc:docMk/>
            <pc:sldMk cId="3015706586" sldId="879"/>
            <ac:graphicFrameMk id="7" creationId="{314F29C8-5191-4B30-8161-ED0B6D4C51DF}"/>
          </ac:graphicFrameMkLst>
        </pc:graphicFrameChg>
      </pc:sldChg>
      <pc:sldChg chg="addSp modSp new mod modClrScheme chgLayout">
        <pc:chgData name="高増　潔" userId="151964c3-78cd-4020-a226-814db5c6c8be" providerId="ADAL" clId="{35B72340-E21F-4A3C-ABC2-5A367D5486A6}" dt="2022-06-18T10:28:17.324" v="14298" actId="2711"/>
        <pc:sldMkLst>
          <pc:docMk/>
          <pc:sldMk cId="2437947978" sldId="880"/>
        </pc:sldMkLst>
        <pc:spChg chg="mod ord">
          <ac:chgData name="高増　潔" userId="151964c3-78cd-4020-a226-814db5c6c8be" providerId="ADAL" clId="{35B72340-E21F-4A3C-ABC2-5A367D5486A6}" dt="2022-05-24T23:53:00.097" v="14243" actId="700"/>
          <ac:spMkLst>
            <pc:docMk/>
            <pc:sldMk cId="2437947978" sldId="880"/>
            <ac:spMk id="2" creationId="{1ECDBCEC-B290-4B45-9E3A-BBF6DDC7E64E}"/>
          </ac:spMkLst>
        </pc:spChg>
        <pc:spChg chg="mod ord">
          <ac:chgData name="高増　潔" userId="151964c3-78cd-4020-a226-814db5c6c8be" providerId="ADAL" clId="{35B72340-E21F-4A3C-ABC2-5A367D5486A6}" dt="2022-05-24T23:53:00.097" v="14243" actId="700"/>
          <ac:spMkLst>
            <pc:docMk/>
            <pc:sldMk cId="2437947978" sldId="880"/>
            <ac:spMk id="3" creationId="{1C50717D-4F59-4BCB-ADFA-729AF92D3306}"/>
          </ac:spMkLst>
        </pc:spChg>
        <pc:spChg chg="mod ord">
          <ac:chgData name="高増　潔" userId="151964c3-78cd-4020-a226-814db5c6c8be" providerId="ADAL" clId="{35B72340-E21F-4A3C-ABC2-5A367D5486A6}" dt="2022-05-24T23:53:00.097" v="14243" actId="700"/>
          <ac:spMkLst>
            <pc:docMk/>
            <pc:sldMk cId="2437947978" sldId="880"/>
            <ac:spMk id="4" creationId="{AE18A326-C620-4DFD-86C1-73395C529453}"/>
          </ac:spMkLst>
        </pc:spChg>
        <pc:spChg chg="mod ord">
          <ac:chgData name="高増　潔" userId="151964c3-78cd-4020-a226-814db5c6c8be" providerId="ADAL" clId="{35B72340-E21F-4A3C-ABC2-5A367D5486A6}" dt="2022-05-24T23:53:00.097" v="14243" actId="700"/>
          <ac:spMkLst>
            <pc:docMk/>
            <pc:sldMk cId="2437947978" sldId="880"/>
            <ac:spMk id="5" creationId="{B8739D0E-025A-49A7-8EB5-391E6D2B6E5A}"/>
          </ac:spMkLst>
        </pc:spChg>
        <pc:spChg chg="mod ord">
          <ac:chgData name="高増　潔" userId="151964c3-78cd-4020-a226-814db5c6c8be" providerId="ADAL" clId="{35B72340-E21F-4A3C-ABC2-5A367D5486A6}" dt="2022-05-24T23:53:00.097" v="14243" actId="700"/>
          <ac:spMkLst>
            <pc:docMk/>
            <pc:sldMk cId="2437947978" sldId="880"/>
            <ac:spMk id="6" creationId="{A415043A-38C5-44C8-87FC-E8972ACDD0A2}"/>
          </ac:spMkLst>
        </pc:spChg>
        <pc:spChg chg="add mod">
          <ac:chgData name="高増　潔" userId="151964c3-78cd-4020-a226-814db5c6c8be" providerId="ADAL" clId="{35B72340-E21F-4A3C-ABC2-5A367D5486A6}" dt="2022-05-16T10:56:53.773" v="14077" actId="6549"/>
          <ac:spMkLst>
            <pc:docMk/>
            <pc:sldMk cId="2437947978" sldId="880"/>
            <ac:spMk id="9" creationId="{1B3CE6F3-1E81-4520-9060-1BFDEFD2B506}"/>
          </ac:spMkLst>
        </pc:spChg>
        <pc:graphicFrameChg chg="add mod modGraphic">
          <ac:chgData name="高増　潔" userId="151964c3-78cd-4020-a226-814db5c6c8be" providerId="ADAL" clId="{35B72340-E21F-4A3C-ABC2-5A367D5486A6}" dt="2022-06-18T10:28:17.324" v="14298" actId="2711"/>
          <ac:graphicFrameMkLst>
            <pc:docMk/>
            <pc:sldMk cId="2437947978" sldId="880"/>
            <ac:graphicFrameMk id="7" creationId="{0F54D3E2-E0EE-47EE-BFA7-989CBA184D1E}"/>
          </ac:graphicFrameMkLst>
        </pc:graphicFrameChg>
      </pc:sldChg>
      <pc:sldChg chg="addSp delSp modSp new del mod">
        <pc:chgData name="高増　潔" userId="151964c3-78cd-4020-a226-814db5c6c8be" providerId="ADAL" clId="{35B72340-E21F-4A3C-ABC2-5A367D5486A6}" dt="2022-04-21T09:57:07.650" v="765" actId="47"/>
        <pc:sldMkLst>
          <pc:docMk/>
          <pc:sldMk cId="1668459444" sldId="881"/>
        </pc:sldMkLst>
        <pc:spChg chg="mod">
          <ac:chgData name="高増　潔" userId="151964c3-78cd-4020-a226-814db5c6c8be" providerId="ADAL" clId="{35B72340-E21F-4A3C-ABC2-5A367D5486A6}" dt="2022-04-21T09:40:12.893" v="279"/>
          <ac:spMkLst>
            <pc:docMk/>
            <pc:sldMk cId="1668459444" sldId="881"/>
            <ac:spMk id="2" creationId="{D2956410-271B-48D7-B72A-293F34959CD5}"/>
          </ac:spMkLst>
        </pc:spChg>
        <pc:spChg chg="add del mod">
          <ac:chgData name="高増　潔" userId="151964c3-78cd-4020-a226-814db5c6c8be" providerId="ADAL" clId="{35B72340-E21F-4A3C-ABC2-5A367D5486A6}" dt="2022-04-21T09:56:28.653" v="761" actId="21"/>
          <ac:spMkLst>
            <pc:docMk/>
            <pc:sldMk cId="1668459444" sldId="881"/>
            <ac:spMk id="8" creationId="{3416FAC6-86F2-4542-9336-EDC07A7F9885}"/>
          </ac:spMkLst>
        </pc:spChg>
        <pc:graphicFrameChg chg="add mod modGraphic">
          <ac:chgData name="高増　潔" userId="151964c3-78cd-4020-a226-814db5c6c8be" providerId="ADAL" clId="{35B72340-E21F-4A3C-ABC2-5A367D5486A6}" dt="2022-04-21T09:56:21.592" v="760" actId="1076"/>
          <ac:graphicFrameMkLst>
            <pc:docMk/>
            <pc:sldMk cId="1668459444" sldId="881"/>
            <ac:graphicFrameMk id="7" creationId="{AFAC36D8-4075-449F-8B6A-A1655B46D5A7}"/>
          </ac:graphicFrameMkLst>
        </pc:graphicFrameChg>
      </pc:sldChg>
      <pc:sldChg chg="addSp modSp new del mod">
        <pc:chgData name="高増　潔" userId="151964c3-78cd-4020-a226-814db5c6c8be" providerId="ADAL" clId="{35B72340-E21F-4A3C-ABC2-5A367D5486A6}" dt="2022-04-21T10:24:47.187" v="1594" actId="47"/>
        <pc:sldMkLst>
          <pc:docMk/>
          <pc:sldMk cId="2014709728" sldId="881"/>
        </pc:sldMkLst>
        <pc:spChg chg="mod">
          <ac:chgData name="高増　潔" userId="151964c3-78cd-4020-a226-814db5c6c8be" providerId="ADAL" clId="{35B72340-E21F-4A3C-ABC2-5A367D5486A6}" dt="2022-04-21T10:04:41.735" v="820"/>
          <ac:spMkLst>
            <pc:docMk/>
            <pc:sldMk cId="2014709728" sldId="881"/>
            <ac:spMk id="2" creationId="{38FF0237-21CC-4759-9254-329EDF9CE878}"/>
          </ac:spMkLst>
        </pc:spChg>
        <pc:spChg chg="add mod">
          <ac:chgData name="高増　潔" userId="151964c3-78cd-4020-a226-814db5c6c8be" providerId="ADAL" clId="{35B72340-E21F-4A3C-ABC2-5A367D5486A6}" dt="2022-04-21T10:16:31.618" v="1352" actId="164"/>
          <ac:spMkLst>
            <pc:docMk/>
            <pc:sldMk cId="2014709728" sldId="881"/>
            <ac:spMk id="8" creationId="{17B90207-30D2-45CF-9CF1-741F95321FEB}"/>
          </ac:spMkLst>
        </pc:spChg>
        <pc:spChg chg="add mod">
          <ac:chgData name="高増　潔" userId="151964c3-78cd-4020-a226-814db5c6c8be" providerId="ADAL" clId="{35B72340-E21F-4A3C-ABC2-5A367D5486A6}" dt="2022-04-21T10:16:31.618" v="1352" actId="164"/>
          <ac:spMkLst>
            <pc:docMk/>
            <pc:sldMk cId="2014709728" sldId="881"/>
            <ac:spMk id="9" creationId="{E2EFEAC5-E27F-42B9-9079-65683B01E215}"/>
          </ac:spMkLst>
        </pc:spChg>
        <pc:grpChg chg="add mod">
          <ac:chgData name="高増　潔" userId="151964c3-78cd-4020-a226-814db5c6c8be" providerId="ADAL" clId="{35B72340-E21F-4A3C-ABC2-5A367D5486A6}" dt="2022-04-21T10:16:31.618" v="1352" actId="164"/>
          <ac:grpSpMkLst>
            <pc:docMk/>
            <pc:sldMk cId="2014709728" sldId="881"/>
            <ac:grpSpMk id="12" creationId="{8A1C6D7E-51DF-450F-BEED-5168B17C67AD}"/>
          </ac:grpSpMkLst>
        </pc:grpChg>
        <pc:picChg chg="add mod">
          <ac:chgData name="高増　潔" userId="151964c3-78cd-4020-a226-814db5c6c8be" providerId="ADAL" clId="{35B72340-E21F-4A3C-ABC2-5A367D5486A6}" dt="2022-04-21T10:14:39.214" v="1283" actId="14100"/>
          <ac:picMkLst>
            <pc:docMk/>
            <pc:sldMk cId="2014709728" sldId="881"/>
            <ac:picMk id="7" creationId="{463E14DC-0A26-41EA-B977-AEBA51075B2C}"/>
          </ac:picMkLst>
        </pc:picChg>
        <pc:picChg chg="add mod">
          <ac:chgData name="高増　潔" userId="151964c3-78cd-4020-a226-814db5c6c8be" providerId="ADAL" clId="{35B72340-E21F-4A3C-ABC2-5A367D5486A6}" dt="2022-04-21T10:13:01.471" v="1244" actId="1076"/>
          <ac:picMkLst>
            <pc:docMk/>
            <pc:sldMk cId="2014709728" sldId="881"/>
            <ac:picMk id="11" creationId="{1DDDC343-612A-4C18-8709-70AE74A12A96}"/>
          </ac:picMkLst>
        </pc:picChg>
      </pc:sldChg>
      <pc:sldChg chg="addSp delSp modSp new del mod modClrScheme chgLayout">
        <pc:chgData name="高増　潔" userId="151964c3-78cd-4020-a226-814db5c6c8be" providerId="ADAL" clId="{35B72340-E21F-4A3C-ABC2-5A367D5486A6}" dt="2022-04-26T09:01:47.368" v="13939" actId="47"/>
        <pc:sldMkLst>
          <pc:docMk/>
          <pc:sldMk cId="2569651422" sldId="881"/>
        </pc:sldMkLst>
        <pc:spChg chg="del mod ord">
          <ac:chgData name="高増　潔" userId="151964c3-78cd-4020-a226-814db5c6c8be" providerId="ADAL" clId="{35B72340-E21F-4A3C-ABC2-5A367D5486A6}" dt="2022-04-22T13:23:34.689" v="5041" actId="478"/>
          <ac:spMkLst>
            <pc:docMk/>
            <pc:sldMk cId="2569651422" sldId="881"/>
            <ac:spMk id="2" creationId="{22F91AA6-92E7-4A7C-B179-9649C1DA6720}"/>
          </ac:spMkLst>
        </pc:spChg>
        <pc:spChg chg="mod ord">
          <ac:chgData name="高増　潔" userId="151964c3-78cd-4020-a226-814db5c6c8be" providerId="ADAL" clId="{35B72340-E21F-4A3C-ABC2-5A367D5486A6}" dt="2022-04-22T13:23:37.742" v="5042" actId="700"/>
          <ac:spMkLst>
            <pc:docMk/>
            <pc:sldMk cId="2569651422" sldId="881"/>
            <ac:spMk id="3" creationId="{6F98BEFA-A922-4483-9836-2FC0FB2E365A}"/>
          </ac:spMkLst>
        </pc:spChg>
        <pc:spChg chg="mod ord">
          <ac:chgData name="高増　潔" userId="151964c3-78cd-4020-a226-814db5c6c8be" providerId="ADAL" clId="{35B72340-E21F-4A3C-ABC2-5A367D5486A6}" dt="2022-04-22T13:23:37.742" v="5042" actId="700"/>
          <ac:spMkLst>
            <pc:docMk/>
            <pc:sldMk cId="2569651422" sldId="881"/>
            <ac:spMk id="4" creationId="{3D4046A0-A408-41D1-A217-42698057F60F}"/>
          </ac:spMkLst>
        </pc:spChg>
        <pc:spChg chg="mod ord">
          <ac:chgData name="高増　潔" userId="151964c3-78cd-4020-a226-814db5c6c8be" providerId="ADAL" clId="{35B72340-E21F-4A3C-ABC2-5A367D5486A6}" dt="2022-04-22T13:23:37.742" v="5042" actId="700"/>
          <ac:spMkLst>
            <pc:docMk/>
            <pc:sldMk cId="2569651422" sldId="881"/>
            <ac:spMk id="5" creationId="{828CE259-AD89-4080-B1D2-FB57CB9F24E7}"/>
          </ac:spMkLst>
        </pc:spChg>
        <pc:spChg chg="mod ord">
          <ac:chgData name="高増　潔" userId="151964c3-78cd-4020-a226-814db5c6c8be" providerId="ADAL" clId="{35B72340-E21F-4A3C-ABC2-5A367D5486A6}" dt="2022-04-22T13:23:37.742" v="5042" actId="700"/>
          <ac:spMkLst>
            <pc:docMk/>
            <pc:sldMk cId="2569651422" sldId="881"/>
            <ac:spMk id="6" creationId="{6FE1216A-DAC7-4F55-BC71-DE2180D33F76}"/>
          </ac:spMkLst>
        </pc:spChg>
        <pc:spChg chg="add mod ord">
          <ac:chgData name="高増　潔" userId="151964c3-78cd-4020-a226-814db5c6c8be" providerId="ADAL" clId="{35B72340-E21F-4A3C-ABC2-5A367D5486A6}" dt="2022-04-22T13:22:58.724" v="5036" actId="1036"/>
          <ac:spMkLst>
            <pc:docMk/>
            <pc:sldMk cId="2569651422" sldId="881"/>
            <ac:spMk id="8" creationId="{C635D0DC-0B30-4A8E-B102-661498752883}"/>
          </ac:spMkLst>
        </pc:spChg>
        <pc:spChg chg="add del mod">
          <ac:chgData name="高増　潔" userId="151964c3-78cd-4020-a226-814db5c6c8be" providerId="ADAL" clId="{35B72340-E21F-4A3C-ABC2-5A367D5486A6}" dt="2022-04-22T13:22:58.724" v="5036" actId="1036"/>
          <ac:spMkLst>
            <pc:docMk/>
            <pc:sldMk cId="2569651422" sldId="881"/>
            <ac:spMk id="9" creationId="{C17EEC48-C96A-40BE-9586-C3B21FE4A767}"/>
          </ac:spMkLst>
        </pc:spChg>
        <pc:spChg chg="add del mod">
          <ac:chgData name="高増　潔" userId="151964c3-78cd-4020-a226-814db5c6c8be" providerId="ADAL" clId="{35B72340-E21F-4A3C-ABC2-5A367D5486A6}" dt="2022-04-21T12:34:30.736" v="2549" actId="478"/>
          <ac:spMkLst>
            <pc:docMk/>
            <pc:sldMk cId="2569651422" sldId="881"/>
            <ac:spMk id="10" creationId="{91AE632B-BFD0-4EF6-97DA-BBD968CC1F07}"/>
          </ac:spMkLst>
        </pc:spChg>
        <pc:spChg chg="add del mod">
          <ac:chgData name="高増　潔" userId="151964c3-78cd-4020-a226-814db5c6c8be" providerId="ADAL" clId="{35B72340-E21F-4A3C-ABC2-5A367D5486A6}" dt="2022-04-22T10:10:50.038" v="3833" actId="478"/>
          <ac:spMkLst>
            <pc:docMk/>
            <pc:sldMk cId="2569651422" sldId="881"/>
            <ac:spMk id="11" creationId="{D2D14578-8519-435F-89D1-90AA29E9E397}"/>
          </ac:spMkLst>
        </pc:spChg>
        <pc:spChg chg="add del mod">
          <ac:chgData name="高増　潔" userId="151964c3-78cd-4020-a226-814db5c6c8be" providerId="ADAL" clId="{35B72340-E21F-4A3C-ABC2-5A367D5486A6}" dt="2022-04-22T10:10:44.547" v="3830" actId="478"/>
          <ac:spMkLst>
            <pc:docMk/>
            <pc:sldMk cId="2569651422" sldId="881"/>
            <ac:spMk id="12" creationId="{9079ADD4-4FDD-4F00-B749-E4F34B9B5AB0}"/>
          </ac:spMkLst>
        </pc:spChg>
        <pc:spChg chg="add del mod">
          <ac:chgData name="高増　潔" userId="151964c3-78cd-4020-a226-814db5c6c8be" providerId="ADAL" clId="{35B72340-E21F-4A3C-ABC2-5A367D5486A6}" dt="2022-04-21T12:35:37.943" v="2569" actId="478"/>
          <ac:spMkLst>
            <pc:docMk/>
            <pc:sldMk cId="2569651422" sldId="881"/>
            <ac:spMk id="13" creationId="{58D008BE-BB96-4CB9-A4C5-B8A530764E75}"/>
          </ac:spMkLst>
        </pc:spChg>
        <pc:spChg chg="add del mod">
          <ac:chgData name="高増　潔" userId="151964c3-78cd-4020-a226-814db5c6c8be" providerId="ADAL" clId="{35B72340-E21F-4A3C-ABC2-5A367D5486A6}" dt="2022-04-21T12:35:58.840" v="2574" actId="478"/>
          <ac:spMkLst>
            <pc:docMk/>
            <pc:sldMk cId="2569651422" sldId="881"/>
            <ac:spMk id="14" creationId="{FBA9829A-B56E-4968-BA54-1CC904D94FDE}"/>
          </ac:spMkLst>
        </pc:spChg>
        <pc:spChg chg="add mod">
          <ac:chgData name="高増　潔" userId="151964c3-78cd-4020-a226-814db5c6c8be" providerId="ADAL" clId="{35B72340-E21F-4A3C-ABC2-5A367D5486A6}" dt="2022-04-23T10:32:42.008" v="11709" actId="2711"/>
          <ac:spMkLst>
            <pc:docMk/>
            <pc:sldMk cId="2569651422" sldId="881"/>
            <ac:spMk id="24" creationId="{C0C40CB1-B375-4716-90D7-C876F6AE4D2D}"/>
          </ac:spMkLst>
        </pc:spChg>
        <pc:spChg chg="add del mod">
          <ac:chgData name="高増　潔" userId="151964c3-78cd-4020-a226-814db5c6c8be" providerId="ADAL" clId="{35B72340-E21F-4A3C-ABC2-5A367D5486A6}" dt="2022-04-22T10:12:27.939" v="3859" actId="478"/>
          <ac:spMkLst>
            <pc:docMk/>
            <pc:sldMk cId="2569651422" sldId="881"/>
            <ac:spMk id="27" creationId="{0E00DF72-32CF-45E6-B668-FB4969287625}"/>
          </ac:spMkLst>
        </pc:spChg>
        <pc:spChg chg="add mod">
          <ac:chgData name="高増　潔" userId="151964c3-78cd-4020-a226-814db5c6c8be" providerId="ADAL" clId="{35B72340-E21F-4A3C-ABC2-5A367D5486A6}" dt="2022-04-22T13:22:58.724" v="5036" actId="1036"/>
          <ac:spMkLst>
            <pc:docMk/>
            <pc:sldMk cId="2569651422" sldId="881"/>
            <ac:spMk id="28" creationId="{665F6916-0A52-4A95-ADFE-49DCCAE95ACE}"/>
          </ac:spMkLst>
        </pc:spChg>
        <pc:spChg chg="add mod ord">
          <ac:chgData name="高増　潔" userId="151964c3-78cd-4020-a226-814db5c6c8be" providerId="ADAL" clId="{35B72340-E21F-4A3C-ABC2-5A367D5486A6}" dt="2022-04-23T10:50:34.453" v="12462" actId="1038"/>
          <ac:spMkLst>
            <pc:docMk/>
            <pc:sldMk cId="2569651422" sldId="881"/>
            <ac:spMk id="29" creationId="{2C849C37-3E37-409F-88A6-8D98A4650CAC}"/>
          </ac:spMkLst>
        </pc:spChg>
        <pc:spChg chg="add mod">
          <ac:chgData name="高増　潔" userId="151964c3-78cd-4020-a226-814db5c6c8be" providerId="ADAL" clId="{35B72340-E21F-4A3C-ABC2-5A367D5486A6}" dt="2022-04-22T13:22:58.724" v="5036" actId="1036"/>
          <ac:spMkLst>
            <pc:docMk/>
            <pc:sldMk cId="2569651422" sldId="881"/>
            <ac:spMk id="43" creationId="{5F07F653-CC43-4E69-88A3-DEE6DA47A414}"/>
          </ac:spMkLst>
        </pc:spChg>
        <pc:spChg chg="add mod">
          <ac:chgData name="高増　潔" userId="151964c3-78cd-4020-a226-814db5c6c8be" providerId="ADAL" clId="{35B72340-E21F-4A3C-ABC2-5A367D5486A6}" dt="2022-04-23T10:49:40.041" v="12426" actId="1076"/>
          <ac:spMkLst>
            <pc:docMk/>
            <pc:sldMk cId="2569651422" sldId="881"/>
            <ac:spMk id="45" creationId="{4F67BB2E-143F-4C79-A04A-0C8963EBC17D}"/>
          </ac:spMkLst>
        </pc:spChg>
        <pc:spChg chg="add mod">
          <ac:chgData name="高増　潔" userId="151964c3-78cd-4020-a226-814db5c6c8be" providerId="ADAL" clId="{35B72340-E21F-4A3C-ABC2-5A367D5486A6}" dt="2022-04-22T13:22:58.724" v="5036" actId="1036"/>
          <ac:spMkLst>
            <pc:docMk/>
            <pc:sldMk cId="2569651422" sldId="881"/>
            <ac:spMk id="55" creationId="{4EE37C7D-A204-45F6-B560-6786BEE56893}"/>
          </ac:spMkLst>
        </pc:spChg>
        <pc:spChg chg="add del mod">
          <ac:chgData name="高増　潔" userId="151964c3-78cd-4020-a226-814db5c6c8be" providerId="ADAL" clId="{35B72340-E21F-4A3C-ABC2-5A367D5486A6}" dt="2022-04-22T10:35:26.082" v="4298" actId="478"/>
          <ac:spMkLst>
            <pc:docMk/>
            <pc:sldMk cId="2569651422" sldId="881"/>
            <ac:spMk id="62" creationId="{C8333E3D-0F51-4805-951D-16499E96BE24}"/>
          </ac:spMkLst>
        </pc:spChg>
        <pc:spChg chg="add del mod">
          <ac:chgData name="高増　潔" userId="151964c3-78cd-4020-a226-814db5c6c8be" providerId="ADAL" clId="{35B72340-E21F-4A3C-ABC2-5A367D5486A6}" dt="2022-04-22T10:32:03.040" v="4272" actId="478"/>
          <ac:spMkLst>
            <pc:docMk/>
            <pc:sldMk cId="2569651422" sldId="881"/>
            <ac:spMk id="63" creationId="{C4BF0A45-EE48-4957-A372-FE4568665FCF}"/>
          </ac:spMkLst>
        </pc:spChg>
        <pc:spChg chg="add del mod">
          <ac:chgData name="高増　潔" userId="151964c3-78cd-4020-a226-814db5c6c8be" providerId="ADAL" clId="{35B72340-E21F-4A3C-ABC2-5A367D5486A6}" dt="2022-04-22T10:35:59.619" v="4304" actId="164"/>
          <ac:spMkLst>
            <pc:docMk/>
            <pc:sldMk cId="2569651422" sldId="881"/>
            <ac:spMk id="64" creationId="{E2B221EF-7748-42D3-8D9E-7E6FBA0C944D}"/>
          </ac:spMkLst>
        </pc:spChg>
        <pc:spChg chg="add del mod">
          <ac:chgData name="高増　潔" userId="151964c3-78cd-4020-a226-814db5c6c8be" providerId="ADAL" clId="{35B72340-E21F-4A3C-ABC2-5A367D5486A6}" dt="2022-04-22T10:35:59.619" v="4304" actId="164"/>
          <ac:spMkLst>
            <pc:docMk/>
            <pc:sldMk cId="2569651422" sldId="881"/>
            <ac:spMk id="65" creationId="{902AC47B-1B56-4BFC-A8CF-175669671390}"/>
          </ac:spMkLst>
        </pc:spChg>
        <pc:spChg chg="add del mod">
          <ac:chgData name="高増　潔" userId="151964c3-78cd-4020-a226-814db5c6c8be" providerId="ADAL" clId="{35B72340-E21F-4A3C-ABC2-5A367D5486A6}" dt="2022-04-22T10:35:59.619" v="4304" actId="164"/>
          <ac:spMkLst>
            <pc:docMk/>
            <pc:sldMk cId="2569651422" sldId="881"/>
            <ac:spMk id="66" creationId="{19BA057A-7B54-4C8F-963E-A34CC03C9BDB}"/>
          </ac:spMkLst>
        </pc:spChg>
        <pc:spChg chg="add del mod">
          <ac:chgData name="高増　潔" userId="151964c3-78cd-4020-a226-814db5c6c8be" providerId="ADAL" clId="{35B72340-E21F-4A3C-ABC2-5A367D5486A6}" dt="2022-04-22T10:35:59.619" v="4304" actId="164"/>
          <ac:spMkLst>
            <pc:docMk/>
            <pc:sldMk cId="2569651422" sldId="881"/>
            <ac:spMk id="67" creationId="{B0387175-51D9-461D-9757-360A7A5469D9}"/>
          </ac:spMkLst>
        </pc:spChg>
        <pc:spChg chg="add del">
          <ac:chgData name="高増　潔" userId="151964c3-78cd-4020-a226-814db5c6c8be" providerId="ADAL" clId="{35B72340-E21F-4A3C-ABC2-5A367D5486A6}" dt="2022-04-22T10:34:03.994" v="4286"/>
          <ac:spMkLst>
            <pc:docMk/>
            <pc:sldMk cId="2569651422" sldId="881"/>
            <ac:spMk id="68" creationId="{655C64D5-9248-4B55-B67D-F6744F5314F8}"/>
          </ac:spMkLst>
        </pc:spChg>
        <pc:spChg chg="add mod">
          <ac:chgData name="高増　潔" userId="151964c3-78cd-4020-a226-814db5c6c8be" providerId="ADAL" clId="{35B72340-E21F-4A3C-ABC2-5A367D5486A6}" dt="2022-04-22T10:35:59.619" v="4304" actId="164"/>
          <ac:spMkLst>
            <pc:docMk/>
            <pc:sldMk cId="2569651422" sldId="881"/>
            <ac:spMk id="69" creationId="{CC6F0184-CF98-40B2-91AE-0A7404142837}"/>
          </ac:spMkLst>
        </pc:spChg>
        <pc:spChg chg="add mod">
          <ac:chgData name="高増　潔" userId="151964c3-78cd-4020-a226-814db5c6c8be" providerId="ADAL" clId="{35B72340-E21F-4A3C-ABC2-5A367D5486A6}" dt="2022-04-22T10:35:59.619" v="4304" actId="164"/>
          <ac:spMkLst>
            <pc:docMk/>
            <pc:sldMk cId="2569651422" sldId="881"/>
            <ac:spMk id="70" creationId="{D4F89FE6-BEFB-4444-A098-0B17C920CCA4}"/>
          </ac:spMkLst>
        </pc:spChg>
        <pc:spChg chg="add mod">
          <ac:chgData name="高増　潔" userId="151964c3-78cd-4020-a226-814db5c6c8be" providerId="ADAL" clId="{35B72340-E21F-4A3C-ABC2-5A367D5486A6}" dt="2022-04-22T10:35:59.619" v="4304" actId="164"/>
          <ac:spMkLst>
            <pc:docMk/>
            <pc:sldMk cId="2569651422" sldId="881"/>
            <ac:spMk id="71" creationId="{604DBD7C-6BBE-4216-BB7F-BF139193FB7F}"/>
          </ac:spMkLst>
        </pc:spChg>
        <pc:spChg chg="add mod">
          <ac:chgData name="高増　潔" userId="151964c3-78cd-4020-a226-814db5c6c8be" providerId="ADAL" clId="{35B72340-E21F-4A3C-ABC2-5A367D5486A6}" dt="2022-04-23T10:51:06.644" v="12465" actId="1076"/>
          <ac:spMkLst>
            <pc:docMk/>
            <pc:sldMk cId="2569651422" sldId="881"/>
            <ac:spMk id="95" creationId="{D5A3E2C9-2918-4739-953B-BE69DCFC9CF4}"/>
          </ac:spMkLst>
        </pc:spChg>
        <pc:spChg chg="add mod">
          <ac:chgData name="高増　潔" userId="151964c3-78cd-4020-a226-814db5c6c8be" providerId="ADAL" clId="{35B72340-E21F-4A3C-ABC2-5A367D5486A6}" dt="2022-04-23T10:51:06.644" v="12465" actId="1076"/>
          <ac:spMkLst>
            <pc:docMk/>
            <pc:sldMk cId="2569651422" sldId="881"/>
            <ac:spMk id="101" creationId="{90BCB593-5AA4-41CE-91CB-F005F7FF0A4E}"/>
          </ac:spMkLst>
        </pc:spChg>
        <pc:spChg chg="add mod">
          <ac:chgData name="高増　潔" userId="151964c3-78cd-4020-a226-814db5c6c8be" providerId="ADAL" clId="{35B72340-E21F-4A3C-ABC2-5A367D5486A6}" dt="2022-04-23T10:51:06.644" v="12465" actId="1076"/>
          <ac:spMkLst>
            <pc:docMk/>
            <pc:sldMk cId="2569651422" sldId="881"/>
            <ac:spMk id="102" creationId="{93026E36-94A8-4B13-A689-F2D59FB654E8}"/>
          </ac:spMkLst>
        </pc:spChg>
        <pc:spChg chg="add mod">
          <ac:chgData name="高増　潔" userId="151964c3-78cd-4020-a226-814db5c6c8be" providerId="ADAL" clId="{35B72340-E21F-4A3C-ABC2-5A367D5486A6}" dt="2022-04-23T10:51:06.644" v="12465" actId="1076"/>
          <ac:spMkLst>
            <pc:docMk/>
            <pc:sldMk cId="2569651422" sldId="881"/>
            <ac:spMk id="103" creationId="{5527F169-B374-46AC-9B61-5ABC83250DF9}"/>
          </ac:spMkLst>
        </pc:spChg>
        <pc:spChg chg="add del mod">
          <ac:chgData name="高増　潔" userId="151964c3-78cd-4020-a226-814db5c6c8be" providerId="ADAL" clId="{35B72340-E21F-4A3C-ABC2-5A367D5486A6}" dt="2022-04-22T13:18:15.053" v="4836" actId="478"/>
          <ac:spMkLst>
            <pc:docMk/>
            <pc:sldMk cId="2569651422" sldId="881"/>
            <ac:spMk id="109" creationId="{156C7D73-9D65-4E2B-8FF1-D4041F3A05B9}"/>
          </ac:spMkLst>
        </pc:spChg>
        <pc:spChg chg="add mod">
          <ac:chgData name="高増　潔" userId="151964c3-78cd-4020-a226-814db5c6c8be" providerId="ADAL" clId="{35B72340-E21F-4A3C-ABC2-5A367D5486A6}" dt="2022-04-22T13:17:36.619" v="4830" actId="164"/>
          <ac:spMkLst>
            <pc:docMk/>
            <pc:sldMk cId="2569651422" sldId="881"/>
            <ac:spMk id="115" creationId="{39FB630B-4C38-49C0-835B-0BBAB1A31572}"/>
          </ac:spMkLst>
        </pc:spChg>
        <pc:spChg chg="add mod">
          <ac:chgData name="高増　潔" userId="151964c3-78cd-4020-a226-814db5c6c8be" providerId="ADAL" clId="{35B72340-E21F-4A3C-ABC2-5A367D5486A6}" dt="2022-04-23T10:51:06.644" v="12465" actId="1076"/>
          <ac:spMkLst>
            <pc:docMk/>
            <pc:sldMk cId="2569651422" sldId="881"/>
            <ac:spMk id="119" creationId="{0F052BCD-C057-4C84-99C3-BC96A9F2171F}"/>
          </ac:spMkLst>
        </pc:spChg>
        <pc:spChg chg="add mod">
          <ac:chgData name="高増　潔" userId="151964c3-78cd-4020-a226-814db5c6c8be" providerId="ADAL" clId="{35B72340-E21F-4A3C-ABC2-5A367D5486A6}" dt="2022-04-22T13:25:14.636" v="5149" actId="12789"/>
          <ac:spMkLst>
            <pc:docMk/>
            <pc:sldMk cId="2569651422" sldId="881"/>
            <ac:spMk id="120" creationId="{4C3699CA-4655-4B9C-8979-153C1847BD07}"/>
          </ac:spMkLst>
        </pc:spChg>
        <pc:spChg chg="add mod">
          <ac:chgData name="高増　潔" userId="151964c3-78cd-4020-a226-814db5c6c8be" providerId="ADAL" clId="{35B72340-E21F-4A3C-ABC2-5A367D5486A6}" dt="2022-04-22T13:24:24.724" v="5101" actId="12789"/>
          <ac:spMkLst>
            <pc:docMk/>
            <pc:sldMk cId="2569651422" sldId="881"/>
            <ac:spMk id="121" creationId="{6232F17F-6751-4BE9-B90A-49DC4D31FDA3}"/>
          </ac:spMkLst>
        </pc:spChg>
        <pc:spChg chg="add mod">
          <ac:chgData name="高増　潔" userId="151964c3-78cd-4020-a226-814db5c6c8be" providerId="ADAL" clId="{35B72340-E21F-4A3C-ABC2-5A367D5486A6}" dt="2022-04-23T10:51:00.299" v="12464" actId="1076"/>
          <ac:spMkLst>
            <pc:docMk/>
            <pc:sldMk cId="2569651422" sldId="881"/>
            <ac:spMk id="122" creationId="{F85C60E7-054A-4254-920A-F06F1DEE1354}"/>
          </ac:spMkLst>
        </pc:spChg>
        <pc:grpChg chg="add del mod">
          <ac:chgData name="高増　潔" userId="151964c3-78cd-4020-a226-814db5c6c8be" providerId="ADAL" clId="{35B72340-E21F-4A3C-ABC2-5A367D5486A6}" dt="2022-04-22T10:36:19.417" v="4309" actId="478"/>
          <ac:grpSpMkLst>
            <pc:docMk/>
            <pc:sldMk cId="2569651422" sldId="881"/>
            <ac:grpSpMk id="72" creationId="{EC396B73-B270-4BB0-98D5-F6AD4663883F}"/>
          </ac:grpSpMkLst>
        </pc:grpChg>
        <pc:grpChg chg="add mod ord">
          <ac:chgData name="高増　潔" userId="151964c3-78cd-4020-a226-814db5c6c8be" providerId="ADAL" clId="{35B72340-E21F-4A3C-ABC2-5A367D5486A6}" dt="2022-04-23T10:51:06.644" v="12465" actId="1076"/>
          <ac:grpSpMkLst>
            <pc:docMk/>
            <pc:sldMk cId="2569651422" sldId="881"/>
            <ac:grpSpMk id="116" creationId="{EC34EA74-EDB5-4DB1-9109-054693BBA09E}"/>
          </ac:grpSpMkLst>
        </pc:grpChg>
        <pc:picChg chg="add del mod">
          <ac:chgData name="高増　潔" userId="151964c3-78cd-4020-a226-814db5c6c8be" providerId="ADAL" clId="{35B72340-E21F-4A3C-ABC2-5A367D5486A6}" dt="2022-04-22T10:28:27.076" v="4221" actId="478"/>
          <ac:picMkLst>
            <pc:docMk/>
            <pc:sldMk cId="2569651422" sldId="881"/>
            <ac:picMk id="7" creationId="{80774D26-7AD7-429C-BB0C-63394AAD7A2E}"/>
          </ac:picMkLst>
        </pc:picChg>
        <pc:picChg chg="add del mod ord modCrop">
          <ac:chgData name="高増　潔" userId="151964c3-78cd-4020-a226-814db5c6c8be" providerId="ADAL" clId="{35B72340-E21F-4A3C-ABC2-5A367D5486A6}" dt="2022-04-22T12:52:58.537" v="4427" actId="21"/>
          <ac:picMkLst>
            <pc:docMk/>
            <pc:sldMk cId="2569651422" sldId="881"/>
            <ac:picMk id="73" creationId="{86EEAEBF-AA13-4996-94DE-74B8E1315488}"/>
          </ac:picMkLst>
        </pc:picChg>
        <pc:picChg chg="del mod">
          <ac:chgData name="高増　潔" userId="151964c3-78cd-4020-a226-814db5c6c8be" providerId="ADAL" clId="{35B72340-E21F-4A3C-ABC2-5A367D5486A6}" dt="2022-04-22T12:52:58.537" v="4427" actId="21"/>
          <ac:picMkLst>
            <pc:docMk/>
            <pc:sldMk cId="2569651422" sldId="881"/>
            <ac:picMk id="74" creationId="{A02DECE6-AA05-44BE-837C-04263DCB4E5D}"/>
          </ac:picMkLst>
        </pc:picChg>
        <pc:picChg chg="del mod">
          <ac:chgData name="高増　潔" userId="151964c3-78cd-4020-a226-814db5c6c8be" providerId="ADAL" clId="{35B72340-E21F-4A3C-ABC2-5A367D5486A6}" dt="2022-04-22T13:14:26.528" v="4805" actId="478"/>
          <ac:picMkLst>
            <pc:docMk/>
            <pc:sldMk cId="2569651422" sldId="881"/>
            <ac:picMk id="75" creationId="{2236A104-EF57-461F-AA09-CAAB34AAA050}"/>
          </ac:picMkLst>
        </pc:picChg>
        <pc:picChg chg="del">
          <ac:chgData name="高増　潔" userId="151964c3-78cd-4020-a226-814db5c6c8be" providerId="ADAL" clId="{35B72340-E21F-4A3C-ABC2-5A367D5486A6}" dt="2022-04-22T13:14:09.037" v="4804"/>
          <ac:picMkLst>
            <pc:docMk/>
            <pc:sldMk cId="2569651422" sldId="881"/>
            <ac:picMk id="112" creationId="{D53FB1F7-32AB-4A8E-8D13-AC034D09457B}"/>
          </ac:picMkLst>
        </pc:picChg>
        <pc:picChg chg="mod ord">
          <ac:chgData name="高増　潔" userId="151964c3-78cd-4020-a226-814db5c6c8be" providerId="ADAL" clId="{35B72340-E21F-4A3C-ABC2-5A367D5486A6}" dt="2022-04-23T10:51:06.644" v="12465" actId="1076"/>
          <ac:picMkLst>
            <pc:docMk/>
            <pc:sldMk cId="2569651422" sldId="881"/>
            <ac:picMk id="113" creationId="{58280290-1B0F-4E32-A6C6-146D1073CC1A}"/>
          </ac:picMkLst>
        </pc:picChg>
        <pc:picChg chg="mod modCrop">
          <ac:chgData name="高増　潔" userId="151964c3-78cd-4020-a226-814db5c6c8be" providerId="ADAL" clId="{35B72340-E21F-4A3C-ABC2-5A367D5486A6}" dt="2022-04-22T13:17:36.619" v="4830" actId="164"/>
          <ac:picMkLst>
            <pc:docMk/>
            <pc:sldMk cId="2569651422" sldId="881"/>
            <ac:picMk id="114" creationId="{84A199DC-7763-4158-97A9-B08F8F9EE5F9}"/>
          </ac:picMkLst>
        </pc:picChg>
        <pc:cxnChg chg="add del mod">
          <ac:chgData name="高増　潔" userId="151964c3-78cd-4020-a226-814db5c6c8be" providerId="ADAL" clId="{35B72340-E21F-4A3C-ABC2-5A367D5486A6}" dt="2022-04-22T10:23:02.153" v="4062" actId="478"/>
          <ac:cxnSpMkLst>
            <pc:docMk/>
            <pc:sldMk cId="2569651422" sldId="881"/>
            <ac:cxnSpMk id="16" creationId="{676DD47C-3F1B-48C1-BBB0-1C3F9512050F}"/>
          </ac:cxnSpMkLst>
        </pc:cxnChg>
        <pc:cxnChg chg="add mod">
          <ac:chgData name="高増　潔" userId="151964c3-78cd-4020-a226-814db5c6c8be" providerId="ADAL" clId="{35B72340-E21F-4A3C-ABC2-5A367D5486A6}" dt="2022-04-22T13:22:58.724" v="5036" actId="1036"/>
          <ac:cxnSpMkLst>
            <pc:docMk/>
            <pc:sldMk cId="2569651422" sldId="881"/>
            <ac:cxnSpMk id="18" creationId="{8A26580B-4783-44AF-ACE8-7FC5B11F8824}"/>
          </ac:cxnSpMkLst>
        </pc:cxnChg>
        <pc:cxnChg chg="add mod">
          <ac:chgData name="高増　潔" userId="151964c3-78cd-4020-a226-814db5c6c8be" providerId="ADAL" clId="{35B72340-E21F-4A3C-ABC2-5A367D5486A6}" dt="2022-04-22T13:22:58.724" v="5036" actId="1036"/>
          <ac:cxnSpMkLst>
            <pc:docMk/>
            <pc:sldMk cId="2569651422" sldId="881"/>
            <ac:cxnSpMk id="25" creationId="{0BDB90DF-E2EE-42FF-BEA6-CF8A64C34CA6}"/>
          </ac:cxnSpMkLst>
        </pc:cxnChg>
        <pc:cxnChg chg="add del mod">
          <ac:chgData name="高増　潔" userId="151964c3-78cd-4020-a226-814db5c6c8be" providerId="ADAL" clId="{35B72340-E21F-4A3C-ABC2-5A367D5486A6}" dt="2022-04-22T10:22:46.457" v="4059" actId="478"/>
          <ac:cxnSpMkLst>
            <pc:docMk/>
            <pc:sldMk cId="2569651422" sldId="881"/>
            <ac:cxnSpMk id="30" creationId="{13028DB8-0BC0-4738-8797-77AFFFFDECFB}"/>
          </ac:cxnSpMkLst>
        </pc:cxnChg>
        <pc:cxnChg chg="add mod">
          <ac:chgData name="高増　潔" userId="151964c3-78cd-4020-a226-814db5c6c8be" providerId="ADAL" clId="{35B72340-E21F-4A3C-ABC2-5A367D5486A6}" dt="2022-04-22T13:22:58.724" v="5036" actId="1036"/>
          <ac:cxnSpMkLst>
            <pc:docMk/>
            <pc:sldMk cId="2569651422" sldId="881"/>
            <ac:cxnSpMk id="31" creationId="{A53A6C57-F587-468B-A6A0-4F07D35116E6}"/>
          </ac:cxnSpMkLst>
        </pc:cxnChg>
        <pc:cxnChg chg="add del mod">
          <ac:chgData name="高増　潔" userId="151964c3-78cd-4020-a226-814db5c6c8be" providerId="ADAL" clId="{35B72340-E21F-4A3C-ABC2-5A367D5486A6}" dt="2022-04-22T10:23:50.506" v="4082" actId="478"/>
          <ac:cxnSpMkLst>
            <pc:docMk/>
            <pc:sldMk cId="2569651422" sldId="881"/>
            <ac:cxnSpMk id="32" creationId="{5C5A2559-7A95-4D56-A803-3021D229B608}"/>
          </ac:cxnSpMkLst>
        </pc:cxnChg>
        <pc:cxnChg chg="add mod">
          <ac:chgData name="高増　潔" userId="151964c3-78cd-4020-a226-814db5c6c8be" providerId="ADAL" clId="{35B72340-E21F-4A3C-ABC2-5A367D5486A6}" dt="2022-04-22T13:22:58.724" v="5036" actId="1036"/>
          <ac:cxnSpMkLst>
            <pc:docMk/>
            <pc:sldMk cId="2569651422" sldId="881"/>
            <ac:cxnSpMk id="33" creationId="{3916F8D3-D56E-42A5-87D5-247972C0586F}"/>
          </ac:cxnSpMkLst>
        </pc:cxnChg>
        <pc:cxnChg chg="add del mod">
          <ac:chgData name="高増　潔" userId="151964c3-78cd-4020-a226-814db5c6c8be" providerId="ADAL" clId="{35B72340-E21F-4A3C-ABC2-5A367D5486A6}" dt="2022-04-22T10:10:46.562" v="3832" actId="478"/>
          <ac:cxnSpMkLst>
            <pc:docMk/>
            <pc:sldMk cId="2569651422" sldId="881"/>
            <ac:cxnSpMk id="34" creationId="{0DEF33E9-0489-4DC7-804B-776579AFBD09}"/>
          </ac:cxnSpMkLst>
        </pc:cxnChg>
        <pc:cxnChg chg="add mod">
          <ac:chgData name="高増　潔" userId="151964c3-78cd-4020-a226-814db5c6c8be" providerId="ADAL" clId="{35B72340-E21F-4A3C-ABC2-5A367D5486A6}" dt="2022-04-22T13:22:58.724" v="5036" actId="1036"/>
          <ac:cxnSpMkLst>
            <pc:docMk/>
            <pc:sldMk cId="2569651422" sldId="881"/>
            <ac:cxnSpMk id="35" creationId="{4CE5F705-2A5F-4445-A4ED-4B4AC6144F9D}"/>
          </ac:cxnSpMkLst>
        </pc:cxnChg>
        <pc:cxnChg chg="add del mod">
          <ac:chgData name="高増　潔" userId="151964c3-78cd-4020-a226-814db5c6c8be" providerId="ADAL" clId="{35B72340-E21F-4A3C-ABC2-5A367D5486A6}" dt="2022-04-22T10:10:45.828" v="3831" actId="478"/>
          <ac:cxnSpMkLst>
            <pc:docMk/>
            <pc:sldMk cId="2569651422" sldId="881"/>
            <ac:cxnSpMk id="38" creationId="{929F5FC2-752A-4B6E-AB8A-816FEF47F7C5}"/>
          </ac:cxnSpMkLst>
        </pc:cxnChg>
        <pc:cxnChg chg="add mod">
          <ac:chgData name="高増　潔" userId="151964c3-78cd-4020-a226-814db5c6c8be" providerId="ADAL" clId="{35B72340-E21F-4A3C-ABC2-5A367D5486A6}" dt="2022-04-22T13:22:58.724" v="5036" actId="1036"/>
          <ac:cxnSpMkLst>
            <pc:docMk/>
            <pc:sldMk cId="2569651422" sldId="881"/>
            <ac:cxnSpMk id="39" creationId="{76DB6D28-8929-4C74-A0B9-C6A2DBB08468}"/>
          </ac:cxnSpMkLst>
        </pc:cxnChg>
        <pc:cxnChg chg="add mod">
          <ac:chgData name="高増　潔" userId="151964c3-78cd-4020-a226-814db5c6c8be" providerId="ADAL" clId="{35B72340-E21F-4A3C-ABC2-5A367D5486A6}" dt="2022-04-22T13:22:58.724" v="5036" actId="1036"/>
          <ac:cxnSpMkLst>
            <pc:docMk/>
            <pc:sldMk cId="2569651422" sldId="881"/>
            <ac:cxnSpMk id="42" creationId="{7797A033-5C58-4611-8A01-11E1A4C9FDAB}"/>
          </ac:cxnSpMkLst>
        </pc:cxnChg>
        <pc:cxnChg chg="add mod">
          <ac:chgData name="高増　潔" userId="151964c3-78cd-4020-a226-814db5c6c8be" providerId="ADAL" clId="{35B72340-E21F-4A3C-ABC2-5A367D5486A6}" dt="2022-04-22T13:22:58.724" v="5036" actId="1036"/>
          <ac:cxnSpMkLst>
            <pc:docMk/>
            <pc:sldMk cId="2569651422" sldId="881"/>
            <ac:cxnSpMk id="44" creationId="{9A8638CF-D15D-48F6-9AC8-8255FAF8848F}"/>
          </ac:cxnSpMkLst>
        </pc:cxnChg>
        <pc:cxnChg chg="add mod">
          <ac:chgData name="高増　潔" userId="151964c3-78cd-4020-a226-814db5c6c8be" providerId="ADAL" clId="{35B72340-E21F-4A3C-ABC2-5A367D5486A6}" dt="2022-04-22T13:22:58.724" v="5036" actId="1036"/>
          <ac:cxnSpMkLst>
            <pc:docMk/>
            <pc:sldMk cId="2569651422" sldId="881"/>
            <ac:cxnSpMk id="46" creationId="{8C6FC778-E17C-4B43-992F-27E22473611A}"/>
          </ac:cxnSpMkLst>
        </pc:cxnChg>
        <pc:cxnChg chg="add mod">
          <ac:chgData name="高増　潔" userId="151964c3-78cd-4020-a226-814db5c6c8be" providerId="ADAL" clId="{35B72340-E21F-4A3C-ABC2-5A367D5486A6}" dt="2022-04-22T13:22:58.724" v="5036" actId="1036"/>
          <ac:cxnSpMkLst>
            <pc:docMk/>
            <pc:sldMk cId="2569651422" sldId="881"/>
            <ac:cxnSpMk id="49" creationId="{33E9BB51-BC15-4F60-B2E5-4DF25EB357BB}"/>
          </ac:cxnSpMkLst>
        </pc:cxnChg>
        <pc:cxnChg chg="add mod ord">
          <ac:chgData name="高増　潔" userId="151964c3-78cd-4020-a226-814db5c6c8be" providerId="ADAL" clId="{35B72340-E21F-4A3C-ABC2-5A367D5486A6}" dt="2022-04-22T13:22:58.724" v="5036" actId="1036"/>
          <ac:cxnSpMkLst>
            <pc:docMk/>
            <pc:sldMk cId="2569651422" sldId="881"/>
            <ac:cxnSpMk id="52" creationId="{D01E14CF-178A-405C-9EA0-1D150FFDF57B}"/>
          </ac:cxnSpMkLst>
        </pc:cxnChg>
        <pc:cxnChg chg="add del mod ord">
          <ac:chgData name="高増　潔" userId="151964c3-78cd-4020-a226-814db5c6c8be" providerId="ADAL" clId="{35B72340-E21F-4A3C-ABC2-5A367D5486A6}" dt="2022-04-22T10:22:45.567" v="4058" actId="478"/>
          <ac:cxnSpMkLst>
            <pc:docMk/>
            <pc:sldMk cId="2569651422" sldId="881"/>
            <ac:cxnSpMk id="53" creationId="{34E3BBB1-A1E4-4187-B01B-D4E6B0A81740}"/>
          </ac:cxnSpMkLst>
        </pc:cxnChg>
        <pc:cxnChg chg="add mod ord">
          <ac:chgData name="高増　潔" userId="151964c3-78cd-4020-a226-814db5c6c8be" providerId="ADAL" clId="{35B72340-E21F-4A3C-ABC2-5A367D5486A6}" dt="2022-04-22T13:22:58.724" v="5036" actId="1036"/>
          <ac:cxnSpMkLst>
            <pc:docMk/>
            <pc:sldMk cId="2569651422" sldId="881"/>
            <ac:cxnSpMk id="54" creationId="{95195349-57E3-4C29-A062-513FCA0B4874}"/>
          </ac:cxnSpMkLst>
        </pc:cxnChg>
        <pc:cxnChg chg="add mod">
          <ac:chgData name="高増　潔" userId="151964c3-78cd-4020-a226-814db5c6c8be" providerId="ADAL" clId="{35B72340-E21F-4A3C-ABC2-5A367D5486A6}" dt="2022-04-23T10:51:06.644" v="12465" actId="1076"/>
          <ac:cxnSpMkLst>
            <pc:docMk/>
            <pc:sldMk cId="2569651422" sldId="881"/>
            <ac:cxnSpMk id="76" creationId="{63DE91B5-4CFD-4DDD-8783-1F16FA59FFE8}"/>
          </ac:cxnSpMkLst>
        </pc:cxnChg>
        <pc:cxnChg chg="add mod">
          <ac:chgData name="高増　潔" userId="151964c3-78cd-4020-a226-814db5c6c8be" providerId="ADAL" clId="{35B72340-E21F-4A3C-ABC2-5A367D5486A6}" dt="2022-04-23T10:51:06.644" v="12465" actId="1076"/>
          <ac:cxnSpMkLst>
            <pc:docMk/>
            <pc:sldMk cId="2569651422" sldId="881"/>
            <ac:cxnSpMk id="78" creationId="{6BD4A6B8-BCAB-4919-976B-C748664730A3}"/>
          </ac:cxnSpMkLst>
        </pc:cxnChg>
        <pc:cxnChg chg="add mod">
          <ac:chgData name="高増　潔" userId="151964c3-78cd-4020-a226-814db5c6c8be" providerId="ADAL" clId="{35B72340-E21F-4A3C-ABC2-5A367D5486A6}" dt="2022-04-23T10:51:06.644" v="12465" actId="1076"/>
          <ac:cxnSpMkLst>
            <pc:docMk/>
            <pc:sldMk cId="2569651422" sldId="881"/>
            <ac:cxnSpMk id="80" creationId="{A8D7490B-D63D-4991-AB2B-A17FD9E300F2}"/>
          </ac:cxnSpMkLst>
        </pc:cxnChg>
        <pc:cxnChg chg="add mod">
          <ac:chgData name="高増　潔" userId="151964c3-78cd-4020-a226-814db5c6c8be" providerId="ADAL" clId="{35B72340-E21F-4A3C-ABC2-5A367D5486A6}" dt="2022-04-23T10:51:06.644" v="12465" actId="1076"/>
          <ac:cxnSpMkLst>
            <pc:docMk/>
            <pc:sldMk cId="2569651422" sldId="881"/>
            <ac:cxnSpMk id="85" creationId="{BA9D2356-945D-4A33-B830-870E53637796}"/>
          </ac:cxnSpMkLst>
        </pc:cxnChg>
        <pc:cxnChg chg="add mod">
          <ac:chgData name="高増　潔" userId="151964c3-78cd-4020-a226-814db5c6c8be" providerId="ADAL" clId="{35B72340-E21F-4A3C-ABC2-5A367D5486A6}" dt="2022-04-23T10:51:06.644" v="12465" actId="1076"/>
          <ac:cxnSpMkLst>
            <pc:docMk/>
            <pc:sldMk cId="2569651422" sldId="881"/>
            <ac:cxnSpMk id="86" creationId="{BBD9CD4C-F77B-497B-A61F-2D297E606FFB}"/>
          </ac:cxnSpMkLst>
        </pc:cxnChg>
        <pc:cxnChg chg="add mod">
          <ac:chgData name="高増　潔" userId="151964c3-78cd-4020-a226-814db5c6c8be" providerId="ADAL" clId="{35B72340-E21F-4A3C-ABC2-5A367D5486A6}" dt="2022-04-23T10:51:06.644" v="12465" actId="1076"/>
          <ac:cxnSpMkLst>
            <pc:docMk/>
            <pc:sldMk cId="2569651422" sldId="881"/>
            <ac:cxnSpMk id="87" creationId="{E73C54CB-0EA8-4EF3-AC8D-C0F896502864}"/>
          </ac:cxnSpMkLst>
        </pc:cxnChg>
        <pc:cxnChg chg="add mod">
          <ac:chgData name="高増　潔" userId="151964c3-78cd-4020-a226-814db5c6c8be" providerId="ADAL" clId="{35B72340-E21F-4A3C-ABC2-5A367D5486A6}" dt="2022-04-23T10:51:06.644" v="12465" actId="1076"/>
          <ac:cxnSpMkLst>
            <pc:docMk/>
            <pc:sldMk cId="2569651422" sldId="881"/>
            <ac:cxnSpMk id="94" creationId="{EBA2F28B-B31C-4DA1-B640-F9651F3DD1F6}"/>
          </ac:cxnSpMkLst>
        </pc:cxnChg>
        <pc:cxnChg chg="add mod">
          <ac:chgData name="高増　潔" userId="151964c3-78cd-4020-a226-814db5c6c8be" providerId="ADAL" clId="{35B72340-E21F-4A3C-ABC2-5A367D5486A6}" dt="2022-04-23T10:51:06.644" v="12465" actId="1076"/>
          <ac:cxnSpMkLst>
            <pc:docMk/>
            <pc:sldMk cId="2569651422" sldId="881"/>
            <ac:cxnSpMk id="105" creationId="{6890339C-C7ED-4285-8FDA-532F3DD7348C}"/>
          </ac:cxnSpMkLst>
        </pc:cxnChg>
      </pc:sldChg>
      <pc:sldChg chg="del">
        <pc:chgData name="高増　潔" userId="151964c3-78cd-4020-a226-814db5c6c8be" providerId="ADAL" clId="{35B72340-E21F-4A3C-ABC2-5A367D5486A6}" dt="2022-04-26T09:01:47.368" v="13939" actId="47"/>
        <pc:sldMkLst>
          <pc:docMk/>
          <pc:sldMk cId="248919397" sldId="882"/>
        </pc:sldMkLst>
      </pc:sldChg>
      <pc:sldChg chg="modSp del mod">
        <pc:chgData name="高増　潔" userId="151964c3-78cd-4020-a226-814db5c6c8be" providerId="ADAL" clId="{35B72340-E21F-4A3C-ABC2-5A367D5486A6}" dt="2022-04-26T09:01:47.368" v="13939" actId="47"/>
        <pc:sldMkLst>
          <pc:docMk/>
          <pc:sldMk cId="1723887636" sldId="883"/>
        </pc:sldMkLst>
        <pc:spChg chg="mod">
          <ac:chgData name="高増　潔" userId="151964c3-78cd-4020-a226-814db5c6c8be" providerId="ADAL" clId="{35B72340-E21F-4A3C-ABC2-5A367D5486A6}" dt="2022-04-23T11:59:44.574" v="13708"/>
          <ac:spMkLst>
            <pc:docMk/>
            <pc:sldMk cId="1723887636" sldId="883"/>
            <ac:spMk id="2" creationId="{0C85271A-26D8-4429-B2C9-786309220DA6}"/>
          </ac:spMkLst>
        </pc:spChg>
        <pc:picChg chg="mod">
          <ac:chgData name="高増　潔" userId="151964c3-78cd-4020-a226-814db5c6c8be" providerId="ADAL" clId="{35B72340-E21F-4A3C-ABC2-5A367D5486A6}" dt="2022-04-23T11:59:36.891" v="13681" actId="1076"/>
          <ac:picMkLst>
            <pc:docMk/>
            <pc:sldMk cId="1723887636" sldId="883"/>
            <ac:picMk id="2050" creationId="{30ACDD6E-031B-4A72-90EE-1E3739BE94FF}"/>
          </ac:picMkLst>
        </pc:picChg>
      </pc:sldChg>
      <pc:sldChg chg="delSp modSp del mod ord">
        <pc:chgData name="高増　潔" userId="151964c3-78cd-4020-a226-814db5c6c8be" providerId="ADAL" clId="{35B72340-E21F-4A3C-ABC2-5A367D5486A6}" dt="2022-04-26T09:01:47.368" v="13939" actId="47"/>
        <pc:sldMkLst>
          <pc:docMk/>
          <pc:sldMk cId="600832033" sldId="884"/>
        </pc:sldMkLst>
        <pc:spChg chg="mod">
          <ac:chgData name="高増　潔" userId="151964c3-78cd-4020-a226-814db5c6c8be" providerId="ADAL" clId="{35B72340-E21F-4A3C-ABC2-5A367D5486A6}" dt="2022-04-23T09:05:18.585" v="9405" actId="6549"/>
          <ac:spMkLst>
            <pc:docMk/>
            <pc:sldMk cId="600832033" sldId="884"/>
            <ac:spMk id="2" creationId="{E041A948-AB95-46FC-9385-D77A4BC1EF88}"/>
          </ac:spMkLst>
        </pc:spChg>
        <pc:picChg chg="del mod">
          <ac:chgData name="高増　潔" userId="151964c3-78cd-4020-a226-814db5c6c8be" providerId="ADAL" clId="{35B72340-E21F-4A3C-ABC2-5A367D5486A6}" dt="2022-04-23T09:03:22.342" v="9269" actId="478"/>
          <ac:picMkLst>
            <pc:docMk/>
            <pc:sldMk cId="600832033" sldId="884"/>
            <ac:picMk id="7" creationId="{010BB1AF-AA53-48A6-B691-687BDA6A39CE}"/>
          </ac:picMkLst>
        </pc:picChg>
        <pc:picChg chg="del mod">
          <ac:chgData name="高増　潔" userId="151964c3-78cd-4020-a226-814db5c6c8be" providerId="ADAL" clId="{35B72340-E21F-4A3C-ABC2-5A367D5486A6}" dt="2022-04-23T09:03:38.494" v="9273" actId="478"/>
          <ac:picMkLst>
            <pc:docMk/>
            <pc:sldMk cId="600832033" sldId="884"/>
            <ac:picMk id="8" creationId="{897D9920-C0B1-4891-86DF-6EB6A5C17A4D}"/>
          </ac:picMkLst>
        </pc:picChg>
        <pc:picChg chg="mod">
          <ac:chgData name="高増　潔" userId="151964c3-78cd-4020-a226-814db5c6c8be" providerId="ADAL" clId="{35B72340-E21F-4A3C-ABC2-5A367D5486A6}" dt="2022-04-23T09:05:40.200" v="9416" actId="1076"/>
          <ac:picMkLst>
            <pc:docMk/>
            <pc:sldMk cId="600832033" sldId="884"/>
            <ac:picMk id="9" creationId="{2DBA0856-5D99-46FF-A24B-8561503AD7D2}"/>
          </ac:picMkLst>
        </pc:picChg>
        <pc:picChg chg="mod">
          <ac:chgData name="高増　潔" userId="151964c3-78cd-4020-a226-814db5c6c8be" providerId="ADAL" clId="{35B72340-E21F-4A3C-ABC2-5A367D5486A6}" dt="2022-04-23T09:05:50.387" v="9423" actId="1076"/>
          <ac:picMkLst>
            <pc:docMk/>
            <pc:sldMk cId="600832033" sldId="884"/>
            <ac:picMk id="10" creationId="{C883576E-F745-405D-A3FE-16F9486DDC43}"/>
          </ac:picMkLst>
        </pc:picChg>
      </pc:sldChg>
      <pc:sldChg chg="addSp delSp modSp del mod ord modClrScheme chgLayout">
        <pc:chgData name="高増　潔" userId="151964c3-78cd-4020-a226-814db5c6c8be" providerId="ADAL" clId="{35B72340-E21F-4A3C-ABC2-5A367D5486A6}" dt="2022-04-26T09:01:47.368" v="13939" actId="47"/>
        <pc:sldMkLst>
          <pc:docMk/>
          <pc:sldMk cId="1833750018" sldId="885"/>
        </pc:sldMkLst>
        <pc:spChg chg="del">
          <ac:chgData name="高増　潔" userId="151964c3-78cd-4020-a226-814db5c6c8be" providerId="ADAL" clId="{35B72340-E21F-4A3C-ABC2-5A367D5486A6}" dt="2022-04-22T09:59:32.740" v="3532" actId="478"/>
          <ac:spMkLst>
            <pc:docMk/>
            <pc:sldMk cId="1833750018" sldId="885"/>
            <ac:spMk id="2" creationId="{A35A104E-8772-4ED1-AC80-BA7737CB35FD}"/>
          </ac:spMkLst>
        </pc:spChg>
        <pc:spChg chg="mod ord">
          <ac:chgData name="高増　潔" userId="151964c3-78cd-4020-a226-814db5c6c8be" providerId="ADAL" clId="{35B72340-E21F-4A3C-ABC2-5A367D5486A6}" dt="2022-04-23T00:30:53.202" v="6948"/>
          <ac:spMkLst>
            <pc:docMk/>
            <pc:sldMk cId="1833750018" sldId="885"/>
            <ac:spMk id="3" creationId="{6B405DE9-80EB-4F08-9925-D722E7FD2825}"/>
          </ac:spMkLst>
        </pc:spChg>
        <pc:spChg chg="mod ord">
          <ac:chgData name="高増　潔" userId="151964c3-78cd-4020-a226-814db5c6c8be" providerId="ADAL" clId="{35B72340-E21F-4A3C-ABC2-5A367D5486A6}" dt="2022-04-22T09:59:38.869" v="3533" actId="700"/>
          <ac:spMkLst>
            <pc:docMk/>
            <pc:sldMk cId="1833750018" sldId="885"/>
            <ac:spMk id="4" creationId="{253FB5C1-0A9E-45FF-BB06-2F7C57454C65}"/>
          </ac:spMkLst>
        </pc:spChg>
        <pc:spChg chg="mod ord">
          <ac:chgData name="高増　潔" userId="151964c3-78cd-4020-a226-814db5c6c8be" providerId="ADAL" clId="{35B72340-E21F-4A3C-ABC2-5A367D5486A6}" dt="2022-04-22T09:59:38.869" v="3533" actId="700"/>
          <ac:spMkLst>
            <pc:docMk/>
            <pc:sldMk cId="1833750018" sldId="885"/>
            <ac:spMk id="5" creationId="{C8C20593-6149-463F-B21B-E2BD9B3E3B03}"/>
          </ac:spMkLst>
        </pc:spChg>
        <pc:spChg chg="mod ord">
          <ac:chgData name="高増　潔" userId="151964c3-78cd-4020-a226-814db5c6c8be" providerId="ADAL" clId="{35B72340-E21F-4A3C-ABC2-5A367D5486A6}" dt="2022-04-22T09:59:38.869" v="3533" actId="700"/>
          <ac:spMkLst>
            <pc:docMk/>
            <pc:sldMk cId="1833750018" sldId="885"/>
            <ac:spMk id="6" creationId="{A89EF716-3A30-47DC-8E2F-DA0FEFBB3993}"/>
          </ac:spMkLst>
        </pc:spChg>
        <pc:spChg chg="mod">
          <ac:chgData name="高増　潔" userId="151964c3-78cd-4020-a226-814db5c6c8be" providerId="ADAL" clId="{35B72340-E21F-4A3C-ABC2-5A367D5486A6}" dt="2022-04-22T09:14:19.118" v="3028" actId="164"/>
          <ac:spMkLst>
            <pc:docMk/>
            <pc:sldMk cId="1833750018" sldId="885"/>
            <ac:spMk id="7" creationId="{14FDE172-3494-4198-9217-3EF146FCC5F8}"/>
          </ac:spMkLst>
        </pc:spChg>
        <pc:spChg chg="add mod">
          <ac:chgData name="高増　潔" userId="151964c3-78cd-4020-a226-814db5c6c8be" providerId="ADAL" clId="{35B72340-E21F-4A3C-ABC2-5A367D5486A6}" dt="2022-04-22T09:47:57.367" v="3286" actId="1076"/>
          <ac:spMkLst>
            <pc:docMk/>
            <pc:sldMk cId="1833750018" sldId="885"/>
            <ac:spMk id="12" creationId="{7D02B9F0-1AEA-4420-961F-F41FE81B449C}"/>
          </ac:spMkLst>
        </pc:spChg>
        <pc:spChg chg="add del mod">
          <ac:chgData name="高増　潔" userId="151964c3-78cd-4020-a226-814db5c6c8be" providerId="ADAL" clId="{35B72340-E21F-4A3C-ABC2-5A367D5486A6}" dt="2022-04-22T09:59:38.869" v="3533" actId="700"/>
          <ac:spMkLst>
            <pc:docMk/>
            <pc:sldMk cId="1833750018" sldId="885"/>
            <ac:spMk id="15" creationId="{9330690F-40E1-4D21-8F69-7C5AFF97F3AC}"/>
          </ac:spMkLst>
        </pc:spChg>
        <pc:spChg chg="mod">
          <ac:chgData name="高増　潔" userId="151964c3-78cd-4020-a226-814db5c6c8be" providerId="ADAL" clId="{35B72340-E21F-4A3C-ABC2-5A367D5486A6}" dt="2022-04-22T09:06:20.012" v="2941" actId="206"/>
          <ac:spMkLst>
            <pc:docMk/>
            <pc:sldMk cId="1833750018" sldId="885"/>
            <ac:spMk id="18" creationId="{C192337F-5738-4B53-9F8B-05A38F926714}"/>
          </ac:spMkLst>
        </pc:spChg>
        <pc:spChg chg="mod">
          <ac:chgData name="高増　潔" userId="151964c3-78cd-4020-a226-814db5c6c8be" providerId="ADAL" clId="{35B72340-E21F-4A3C-ABC2-5A367D5486A6}" dt="2022-04-22T09:06:20.012" v="2941" actId="206"/>
          <ac:spMkLst>
            <pc:docMk/>
            <pc:sldMk cId="1833750018" sldId="885"/>
            <ac:spMk id="19" creationId="{F6E316C2-CEA8-4780-AD56-330EA74BC341}"/>
          </ac:spMkLst>
        </pc:spChg>
        <pc:spChg chg="mod">
          <ac:chgData name="高増　潔" userId="151964c3-78cd-4020-a226-814db5c6c8be" providerId="ADAL" clId="{35B72340-E21F-4A3C-ABC2-5A367D5486A6}" dt="2022-04-22T09:04:32.818" v="2935" actId="207"/>
          <ac:spMkLst>
            <pc:docMk/>
            <pc:sldMk cId="1833750018" sldId="885"/>
            <ac:spMk id="21" creationId="{92B82A80-BD5F-41ED-91C3-B26113D143EF}"/>
          </ac:spMkLst>
        </pc:spChg>
        <pc:spChg chg="mod">
          <ac:chgData name="高増　潔" userId="151964c3-78cd-4020-a226-814db5c6c8be" providerId="ADAL" clId="{35B72340-E21F-4A3C-ABC2-5A367D5486A6}" dt="2022-04-22T09:14:19.118" v="3028" actId="164"/>
          <ac:spMkLst>
            <pc:docMk/>
            <pc:sldMk cId="1833750018" sldId="885"/>
            <ac:spMk id="24" creationId="{EB6B8256-CD8C-4808-A443-82582D5C25C3}"/>
          </ac:spMkLst>
        </pc:spChg>
        <pc:spChg chg="mod">
          <ac:chgData name="高増　潔" userId="151964c3-78cd-4020-a226-814db5c6c8be" providerId="ADAL" clId="{35B72340-E21F-4A3C-ABC2-5A367D5486A6}" dt="2022-04-22T09:06:20.012" v="2941" actId="206"/>
          <ac:spMkLst>
            <pc:docMk/>
            <pc:sldMk cId="1833750018" sldId="885"/>
            <ac:spMk id="25" creationId="{E5F9D5EE-C14D-4A69-B612-DCB09A703827}"/>
          </ac:spMkLst>
        </pc:spChg>
        <pc:spChg chg="mod">
          <ac:chgData name="高増　潔" userId="151964c3-78cd-4020-a226-814db5c6c8be" providerId="ADAL" clId="{35B72340-E21F-4A3C-ABC2-5A367D5486A6}" dt="2022-04-22T09:04:35.993" v="2936" actId="207"/>
          <ac:spMkLst>
            <pc:docMk/>
            <pc:sldMk cId="1833750018" sldId="885"/>
            <ac:spMk id="31" creationId="{98D32583-B3FB-4495-9AE4-35C4DE497B17}"/>
          </ac:spMkLst>
        </pc:spChg>
        <pc:spChg chg="add mod">
          <ac:chgData name="高増　潔" userId="151964c3-78cd-4020-a226-814db5c6c8be" providerId="ADAL" clId="{35B72340-E21F-4A3C-ABC2-5A367D5486A6}" dt="2022-04-22T09:14:09.727" v="3026" actId="164"/>
          <ac:spMkLst>
            <pc:docMk/>
            <pc:sldMk cId="1833750018" sldId="885"/>
            <ac:spMk id="33" creationId="{564BE82F-31D5-4B30-BBCE-FEA6BD8A94CD}"/>
          </ac:spMkLst>
        </pc:spChg>
        <pc:spChg chg="add mod">
          <ac:chgData name="高増　潔" userId="151964c3-78cd-4020-a226-814db5c6c8be" providerId="ADAL" clId="{35B72340-E21F-4A3C-ABC2-5A367D5486A6}" dt="2022-04-22T09:14:09.727" v="3026" actId="164"/>
          <ac:spMkLst>
            <pc:docMk/>
            <pc:sldMk cId="1833750018" sldId="885"/>
            <ac:spMk id="37" creationId="{068A99A7-A0C3-4FE1-A559-91210D0D293D}"/>
          </ac:spMkLst>
        </pc:spChg>
        <pc:spChg chg="mod">
          <ac:chgData name="高増　潔" userId="151964c3-78cd-4020-a226-814db5c6c8be" providerId="ADAL" clId="{35B72340-E21F-4A3C-ABC2-5A367D5486A6}" dt="2022-04-22T09:04:22.850" v="2933" actId="207"/>
          <ac:spMkLst>
            <pc:docMk/>
            <pc:sldMk cId="1833750018" sldId="885"/>
            <ac:spMk id="40" creationId="{0E407385-E0ED-412D-A874-83EF18D8870A}"/>
          </ac:spMkLst>
        </pc:spChg>
        <pc:spChg chg="mod">
          <ac:chgData name="高増　潔" userId="151964c3-78cd-4020-a226-814db5c6c8be" providerId="ADAL" clId="{35B72340-E21F-4A3C-ABC2-5A367D5486A6}" dt="2022-04-22T09:14:19.118" v="3028" actId="164"/>
          <ac:spMkLst>
            <pc:docMk/>
            <pc:sldMk cId="1833750018" sldId="885"/>
            <ac:spMk id="42" creationId="{4EE5B27C-D4CC-4FAF-ADB5-309607DBFD72}"/>
          </ac:spMkLst>
        </pc:spChg>
        <pc:spChg chg="mod">
          <ac:chgData name="高増　潔" userId="151964c3-78cd-4020-a226-814db5c6c8be" providerId="ADAL" clId="{35B72340-E21F-4A3C-ABC2-5A367D5486A6}" dt="2022-04-22T09:14:19.118" v="3028" actId="164"/>
          <ac:spMkLst>
            <pc:docMk/>
            <pc:sldMk cId="1833750018" sldId="885"/>
            <ac:spMk id="43" creationId="{F21B4CFC-A1A2-4E78-B01C-0D0BE520076F}"/>
          </ac:spMkLst>
        </pc:spChg>
        <pc:spChg chg="add mod">
          <ac:chgData name="高増　潔" userId="151964c3-78cd-4020-a226-814db5c6c8be" providerId="ADAL" clId="{35B72340-E21F-4A3C-ABC2-5A367D5486A6}" dt="2022-04-22T09:14:09.727" v="3026" actId="164"/>
          <ac:spMkLst>
            <pc:docMk/>
            <pc:sldMk cId="1833750018" sldId="885"/>
            <ac:spMk id="44" creationId="{A52BBB61-071B-409F-899B-E56C4B90391E}"/>
          </ac:spMkLst>
        </pc:spChg>
        <pc:spChg chg="add mod">
          <ac:chgData name="高増　潔" userId="151964c3-78cd-4020-a226-814db5c6c8be" providerId="ADAL" clId="{35B72340-E21F-4A3C-ABC2-5A367D5486A6}" dt="2022-04-22T09:14:09.727" v="3026" actId="164"/>
          <ac:spMkLst>
            <pc:docMk/>
            <pc:sldMk cId="1833750018" sldId="885"/>
            <ac:spMk id="47" creationId="{98B77DF9-F686-4F29-968B-0E6C4B007516}"/>
          </ac:spMkLst>
        </pc:spChg>
        <pc:spChg chg="mod">
          <ac:chgData name="高増　潔" userId="151964c3-78cd-4020-a226-814db5c6c8be" providerId="ADAL" clId="{35B72340-E21F-4A3C-ABC2-5A367D5486A6}" dt="2022-04-22T09:14:19.118" v="3028" actId="164"/>
          <ac:spMkLst>
            <pc:docMk/>
            <pc:sldMk cId="1833750018" sldId="885"/>
            <ac:spMk id="50" creationId="{AC57988B-2184-4F5D-94BB-54F8412D1D8F}"/>
          </ac:spMkLst>
        </pc:spChg>
        <pc:spChg chg="add mod">
          <ac:chgData name="高増　潔" userId="151964c3-78cd-4020-a226-814db5c6c8be" providerId="ADAL" clId="{35B72340-E21F-4A3C-ABC2-5A367D5486A6}" dt="2022-04-22T09:14:09.727" v="3026" actId="164"/>
          <ac:spMkLst>
            <pc:docMk/>
            <pc:sldMk cId="1833750018" sldId="885"/>
            <ac:spMk id="51" creationId="{31377BA9-06F1-484C-AD5B-1F583FADA5EA}"/>
          </ac:spMkLst>
        </pc:spChg>
        <pc:spChg chg="add mod">
          <ac:chgData name="高増　潔" userId="151964c3-78cd-4020-a226-814db5c6c8be" providerId="ADAL" clId="{35B72340-E21F-4A3C-ABC2-5A367D5486A6}" dt="2022-04-22T09:14:09.727" v="3026" actId="164"/>
          <ac:spMkLst>
            <pc:docMk/>
            <pc:sldMk cId="1833750018" sldId="885"/>
            <ac:spMk id="52" creationId="{4DB450B2-8217-4D77-9109-029243756624}"/>
          </ac:spMkLst>
        </pc:spChg>
        <pc:spChg chg="add mod">
          <ac:chgData name="高増　潔" userId="151964c3-78cd-4020-a226-814db5c6c8be" providerId="ADAL" clId="{35B72340-E21F-4A3C-ABC2-5A367D5486A6}" dt="2022-04-22T09:14:09.727" v="3026" actId="164"/>
          <ac:spMkLst>
            <pc:docMk/>
            <pc:sldMk cId="1833750018" sldId="885"/>
            <ac:spMk id="53" creationId="{E47990F9-01F3-45C7-8A25-C0B60C07462B}"/>
          </ac:spMkLst>
        </pc:spChg>
        <pc:spChg chg="mod">
          <ac:chgData name="高増　潔" userId="151964c3-78cd-4020-a226-814db5c6c8be" providerId="ADAL" clId="{35B72340-E21F-4A3C-ABC2-5A367D5486A6}" dt="2022-04-22T09:14:19.118" v="3028" actId="164"/>
          <ac:spMkLst>
            <pc:docMk/>
            <pc:sldMk cId="1833750018" sldId="885"/>
            <ac:spMk id="54" creationId="{E65D82D4-A99E-41CA-A6FD-88D8BF3A018F}"/>
          </ac:spMkLst>
        </pc:spChg>
        <pc:spChg chg="mod">
          <ac:chgData name="高増　潔" userId="151964c3-78cd-4020-a226-814db5c6c8be" providerId="ADAL" clId="{35B72340-E21F-4A3C-ABC2-5A367D5486A6}" dt="2022-04-22T09:14:19.118" v="3028" actId="164"/>
          <ac:spMkLst>
            <pc:docMk/>
            <pc:sldMk cId="1833750018" sldId="885"/>
            <ac:spMk id="56" creationId="{466AC9A0-BB55-4730-BA0F-B8DD64097B62}"/>
          </ac:spMkLst>
        </pc:spChg>
        <pc:spChg chg="add mod">
          <ac:chgData name="高増　潔" userId="151964c3-78cd-4020-a226-814db5c6c8be" providerId="ADAL" clId="{35B72340-E21F-4A3C-ABC2-5A367D5486A6}" dt="2022-04-22T09:13:56.803" v="3024" actId="164"/>
          <ac:spMkLst>
            <pc:docMk/>
            <pc:sldMk cId="1833750018" sldId="885"/>
            <ac:spMk id="57" creationId="{B7A90962-2614-4C3B-B6F9-C638B544D9D9}"/>
          </ac:spMkLst>
        </pc:spChg>
        <pc:spChg chg="add mod">
          <ac:chgData name="高増　潔" userId="151964c3-78cd-4020-a226-814db5c6c8be" providerId="ADAL" clId="{35B72340-E21F-4A3C-ABC2-5A367D5486A6}" dt="2022-04-22T09:13:56.803" v="3024" actId="164"/>
          <ac:spMkLst>
            <pc:docMk/>
            <pc:sldMk cId="1833750018" sldId="885"/>
            <ac:spMk id="58" creationId="{DC23A00A-634B-455F-B955-D4A33A810100}"/>
          </ac:spMkLst>
        </pc:spChg>
        <pc:spChg chg="add mod">
          <ac:chgData name="高増　潔" userId="151964c3-78cd-4020-a226-814db5c6c8be" providerId="ADAL" clId="{35B72340-E21F-4A3C-ABC2-5A367D5486A6}" dt="2022-04-22T09:13:56.803" v="3024" actId="164"/>
          <ac:spMkLst>
            <pc:docMk/>
            <pc:sldMk cId="1833750018" sldId="885"/>
            <ac:spMk id="59" creationId="{BC52D796-1A1B-48A7-92F6-26584E6F89C3}"/>
          </ac:spMkLst>
        </pc:spChg>
        <pc:spChg chg="add mod">
          <ac:chgData name="高増　潔" userId="151964c3-78cd-4020-a226-814db5c6c8be" providerId="ADAL" clId="{35B72340-E21F-4A3C-ABC2-5A367D5486A6}" dt="2022-04-22T09:13:56.803" v="3024" actId="164"/>
          <ac:spMkLst>
            <pc:docMk/>
            <pc:sldMk cId="1833750018" sldId="885"/>
            <ac:spMk id="60" creationId="{2867C2CC-89C5-43BD-85B0-A06F5CBB8F7D}"/>
          </ac:spMkLst>
        </pc:spChg>
        <pc:spChg chg="add mod">
          <ac:chgData name="高増　潔" userId="151964c3-78cd-4020-a226-814db5c6c8be" providerId="ADAL" clId="{35B72340-E21F-4A3C-ABC2-5A367D5486A6}" dt="2022-04-22T09:13:56.803" v="3024" actId="164"/>
          <ac:spMkLst>
            <pc:docMk/>
            <pc:sldMk cId="1833750018" sldId="885"/>
            <ac:spMk id="63" creationId="{3C875F91-3899-4856-A34F-6D952FD0FE62}"/>
          </ac:spMkLst>
        </pc:spChg>
        <pc:spChg chg="add mod">
          <ac:chgData name="高増　潔" userId="151964c3-78cd-4020-a226-814db5c6c8be" providerId="ADAL" clId="{35B72340-E21F-4A3C-ABC2-5A367D5486A6}" dt="2022-04-22T09:13:56.803" v="3024" actId="164"/>
          <ac:spMkLst>
            <pc:docMk/>
            <pc:sldMk cId="1833750018" sldId="885"/>
            <ac:spMk id="64" creationId="{0DD045B8-D0A9-499A-B56F-1B7889075A71}"/>
          </ac:spMkLst>
        </pc:spChg>
        <pc:spChg chg="add mod">
          <ac:chgData name="高増　潔" userId="151964c3-78cd-4020-a226-814db5c6c8be" providerId="ADAL" clId="{35B72340-E21F-4A3C-ABC2-5A367D5486A6}" dt="2022-04-22T09:13:56.803" v="3024" actId="164"/>
          <ac:spMkLst>
            <pc:docMk/>
            <pc:sldMk cId="1833750018" sldId="885"/>
            <ac:spMk id="65" creationId="{DD771AE1-5E84-4496-AE3D-95F50584E956}"/>
          </ac:spMkLst>
        </pc:spChg>
        <pc:spChg chg="add mod">
          <ac:chgData name="高増　潔" userId="151964c3-78cd-4020-a226-814db5c6c8be" providerId="ADAL" clId="{35B72340-E21F-4A3C-ABC2-5A367D5486A6}" dt="2022-04-22T09:13:43.823" v="3023" actId="164"/>
          <ac:spMkLst>
            <pc:docMk/>
            <pc:sldMk cId="1833750018" sldId="885"/>
            <ac:spMk id="66" creationId="{13178B24-06F4-4674-A1DB-7EB5D601AAE3}"/>
          </ac:spMkLst>
        </pc:spChg>
        <pc:spChg chg="add mod">
          <ac:chgData name="高増　潔" userId="151964c3-78cd-4020-a226-814db5c6c8be" providerId="ADAL" clId="{35B72340-E21F-4A3C-ABC2-5A367D5486A6}" dt="2022-04-22T09:13:43.823" v="3023" actId="164"/>
          <ac:spMkLst>
            <pc:docMk/>
            <pc:sldMk cId="1833750018" sldId="885"/>
            <ac:spMk id="67" creationId="{D59FFFBD-13FC-4C30-B7D1-FE56F1F12924}"/>
          </ac:spMkLst>
        </pc:spChg>
        <pc:spChg chg="add mod">
          <ac:chgData name="高増　潔" userId="151964c3-78cd-4020-a226-814db5c6c8be" providerId="ADAL" clId="{35B72340-E21F-4A3C-ABC2-5A367D5486A6}" dt="2022-04-22T09:13:43.823" v="3023" actId="164"/>
          <ac:spMkLst>
            <pc:docMk/>
            <pc:sldMk cId="1833750018" sldId="885"/>
            <ac:spMk id="68" creationId="{DF388AE5-DA91-4F37-95D8-C3AD3C894BA7}"/>
          </ac:spMkLst>
        </pc:spChg>
        <pc:spChg chg="add mod">
          <ac:chgData name="高増　潔" userId="151964c3-78cd-4020-a226-814db5c6c8be" providerId="ADAL" clId="{35B72340-E21F-4A3C-ABC2-5A367D5486A6}" dt="2022-04-22T09:13:43.823" v="3023" actId="164"/>
          <ac:spMkLst>
            <pc:docMk/>
            <pc:sldMk cId="1833750018" sldId="885"/>
            <ac:spMk id="69" creationId="{7B9F3EE2-2AAE-497F-A8E9-5F7B473D530B}"/>
          </ac:spMkLst>
        </pc:spChg>
        <pc:spChg chg="add mod">
          <ac:chgData name="高増　潔" userId="151964c3-78cd-4020-a226-814db5c6c8be" providerId="ADAL" clId="{35B72340-E21F-4A3C-ABC2-5A367D5486A6}" dt="2022-04-22T09:13:43.823" v="3023" actId="164"/>
          <ac:spMkLst>
            <pc:docMk/>
            <pc:sldMk cId="1833750018" sldId="885"/>
            <ac:spMk id="72" creationId="{06EA64B1-4301-466B-988F-1C84E2764863}"/>
          </ac:spMkLst>
        </pc:spChg>
        <pc:spChg chg="add mod">
          <ac:chgData name="高増　潔" userId="151964c3-78cd-4020-a226-814db5c6c8be" providerId="ADAL" clId="{35B72340-E21F-4A3C-ABC2-5A367D5486A6}" dt="2022-04-22T09:13:43.823" v="3023" actId="164"/>
          <ac:spMkLst>
            <pc:docMk/>
            <pc:sldMk cId="1833750018" sldId="885"/>
            <ac:spMk id="73" creationId="{28864A06-0CE5-4AC3-99CA-D87C5E0685E6}"/>
          </ac:spMkLst>
        </pc:spChg>
        <pc:spChg chg="add mod">
          <ac:chgData name="高増　潔" userId="151964c3-78cd-4020-a226-814db5c6c8be" providerId="ADAL" clId="{35B72340-E21F-4A3C-ABC2-5A367D5486A6}" dt="2022-04-22T09:13:43.823" v="3023" actId="164"/>
          <ac:spMkLst>
            <pc:docMk/>
            <pc:sldMk cId="1833750018" sldId="885"/>
            <ac:spMk id="74" creationId="{BB1C41FE-8382-48A1-A25C-11D873E65B24}"/>
          </ac:spMkLst>
        </pc:spChg>
        <pc:spChg chg="mod">
          <ac:chgData name="高増　潔" userId="151964c3-78cd-4020-a226-814db5c6c8be" providerId="ADAL" clId="{35B72340-E21F-4A3C-ABC2-5A367D5486A6}" dt="2022-04-22T09:49:19.816" v="3301" actId="207"/>
          <ac:spMkLst>
            <pc:docMk/>
            <pc:sldMk cId="1833750018" sldId="885"/>
            <ac:spMk id="76" creationId="{FEE60E2E-7F29-4740-8C32-294102C4635E}"/>
          </ac:spMkLst>
        </pc:spChg>
        <pc:spChg chg="mod">
          <ac:chgData name="高増　潔" userId="151964c3-78cd-4020-a226-814db5c6c8be" providerId="ADAL" clId="{35B72340-E21F-4A3C-ABC2-5A367D5486A6}" dt="2022-04-22T09:49:19.816" v="3301" actId="207"/>
          <ac:spMkLst>
            <pc:docMk/>
            <pc:sldMk cId="1833750018" sldId="885"/>
            <ac:spMk id="77" creationId="{A2190C9F-A564-4857-8FE7-6C27ECE8BA1A}"/>
          </ac:spMkLst>
        </pc:spChg>
        <pc:spChg chg="mod">
          <ac:chgData name="高増　潔" userId="151964c3-78cd-4020-a226-814db5c6c8be" providerId="ADAL" clId="{35B72340-E21F-4A3C-ABC2-5A367D5486A6}" dt="2022-04-22T09:49:34.603" v="3303" actId="207"/>
          <ac:spMkLst>
            <pc:docMk/>
            <pc:sldMk cId="1833750018" sldId="885"/>
            <ac:spMk id="78" creationId="{B81ED817-6FE8-4E07-9607-A8511A6C96FB}"/>
          </ac:spMkLst>
        </pc:spChg>
        <pc:spChg chg="mod">
          <ac:chgData name="高増　潔" userId="151964c3-78cd-4020-a226-814db5c6c8be" providerId="ADAL" clId="{35B72340-E21F-4A3C-ABC2-5A367D5486A6}" dt="2022-04-22T09:49:29.478" v="3302" actId="207"/>
          <ac:spMkLst>
            <pc:docMk/>
            <pc:sldMk cId="1833750018" sldId="885"/>
            <ac:spMk id="79" creationId="{F2CA95D3-00A2-40C0-8EC2-9DEC68D82A74}"/>
          </ac:spMkLst>
        </pc:spChg>
        <pc:spChg chg="mod">
          <ac:chgData name="高増　潔" userId="151964c3-78cd-4020-a226-814db5c6c8be" providerId="ADAL" clId="{35B72340-E21F-4A3C-ABC2-5A367D5486A6}" dt="2022-04-22T09:50:20.344" v="3317" actId="1035"/>
          <ac:spMkLst>
            <pc:docMk/>
            <pc:sldMk cId="1833750018" sldId="885"/>
            <ac:spMk id="82" creationId="{4BA11AB1-DB29-4C8A-A880-82409E1F0FA9}"/>
          </ac:spMkLst>
        </pc:spChg>
        <pc:spChg chg="mod">
          <ac:chgData name="高増　潔" userId="151964c3-78cd-4020-a226-814db5c6c8be" providerId="ADAL" clId="{35B72340-E21F-4A3C-ABC2-5A367D5486A6}" dt="2022-04-22T09:50:52.986" v="3321" actId="1036"/>
          <ac:spMkLst>
            <pc:docMk/>
            <pc:sldMk cId="1833750018" sldId="885"/>
            <ac:spMk id="83" creationId="{122761F9-345F-4B57-B580-996E787D936E}"/>
          </ac:spMkLst>
        </pc:spChg>
        <pc:spChg chg="mod">
          <ac:chgData name="高増　潔" userId="151964c3-78cd-4020-a226-814db5c6c8be" providerId="ADAL" clId="{35B72340-E21F-4A3C-ABC2-5A367D5486A6}" dt="2022-04-22T09:49:19.816" v="3301" actId="207"/>
          <ac:spMkLst>
            <pc:docMk/>
            <pc:sldMk cId="1833750018" sldId="885"/>
            <ac:spMk id="84" creationId="{3872EC51-6C4B-4638-A403-BC231B588BA4}"/>
          </ac:spMkLst>
        </pc:spChg>
        <pc:grpChg chg="add mod">
          <ac:chgData name="高増　潔" userId="151964c3-78cd-4020-a226-814db5c6c8be" providerId="ADAL" clId="{35B72340-E21F-4A3C-ABC2-5A367D5486A6}" dt="2022-04-22T09:13:43.823" v="3023" actId="164"/>
          <ac:grpSpMkLst>
            <pc:docMk/>
            <pc:sldMk cId="1833750018" sldId="885"/>
            <ac:grpSpMk id="8" creationId="{399B87DE-1744-4651-AA97-28868A60D949}"/>
          </ac:grpSpMkLst>
        </pc:grpChg>
        <pc:grpChg chg="add mod">
          <ac:chgData name="高増　潔" userId="151964c3-78cd-4020-a226-814db5c6c8be" providerId="ADAL" clId="{35B72340-E21F-4A3C-ABC2-5A367D5486A6}" dt="2022-04-22T09:13:59.944" v="3025" actId="1076"/>
          <ac:grpSpMkLst>
            <pc:docMk/>
            <pc:sldMk cId="1833750018" sldId="885"/>
            <ac:grpSpMk id="9" creationId="{57A86576-217B-4F9C-813B-86F3544A80BE}"/>
          </ac:grpSpMkLst>
        </pc:grpChg>
        <pc:grpChg chg="add mod">
          <ac:chgData name="高増　潔" userId="151964c3-78cd-4020-a226-814db5c6c8be" providerId="ADAL" clId="{35B72340-E21F-4A3C-ABC2-5A367D5486A6}" dt="2022-04-22T09:14:11.365" v="3027" actId="1076"/>
          <ac:grpSpMkLst>
            <pc:docMk/>
            <pc:sldMk cId="1833750018" sldId="885"/>
            <ac:grpSpMk id="10" creationId="{1119A479-14A9-47C9-A402-467FA605E46B}"/>
          </ac:grpSpMkLst>
        </pc:grpChg>
        <pc:grpChg chg="add mod">
          <ac:chgData name="高増　潔" userId="151964c3-78cd-4020-a226-814db5c6c8be" providerId="ADAL" clId="{35B72340-E21F-4A3C-ABC2-5A367D5486A6}" dt="2022-04-22T09:14:19.118" v="3028" actId="164"/>
          <ac:grpSpMkLst>
            <pc:docMk/>
            <pc:sldMk cId="1833750018" sldId="885"/>
            <ac:grpSpMk id="11" creationId="{325C73FD-302A-495E-ADC3-66B99749DC7E}"/>
          </ac:grpSpMkLst>
        </pc:grpChg>
        <pc:grpChg chg="mod">
          <ac:chgData name="高増　潔" userId="151964c3-78cd-4020-a226-814db5c6c8be" providerId="ADAL" clId="{35B72340-E21F-4A3C-ABC2-5A367D5486A6}" dt="2022-04-22T09:06:20.012" v="2941" actId="206"/>
          <ac:grpSpMkLst>
            <pc:docMk/>
            <pc:sldMk cId="1833750018" sldId="885"/>
            <ac:grpSpMk id="34" creationId="{6FB5113D-84CB-4DD9-87A3-DF471D6D7976}"/>
          </ac:grpSpMkLst>
        </pc:grpChg>
        <pc:grpChg chg="add mod">
          <ac:chgData name="高増　潔" userId="151964c3-78cd-4020-a226-814db5c6c8be" providerId="ADAL" clId="{35B72340-E21F-4A3C-ABC2-5A367D5486A6}" dt="2022-04-22T09:49:19.816" v="3301" actId="207"/>
          <ac:grpSpMkLst>
            <pc:docMk/>
            <pc:sldMk cId="1833750018" sldId="885"/>
            <ac:grpSpMk id="75" creationId="{E4F318AC-1C11-40B4-B513-7FBCDC95A093}"/>
          </ac:grpSpMkLst>
        </pc:grpChg>
        <pc:picChg chg="del">
          <ac:chgData name="高増　潔" userId="151964c3-78cd-4020-a226-814db5c6c8be" providerId="ADAL" clId="{35B72340-E21F-4A3C-ABC2-5A367D5486A6}" dt="2022-04-22T09:51:48.430" v="3331" actId="21"/>
          <ac:picMkLst>
            <pc:docMk/>
            <pc:sldMk cId="1833750018" sldId="885"/>
            <ac:picMk id="13" creationId="{C85E1626-CA58-4BEB-99C4-CC442B7CCAAE}"/>
          </ac:picMkLst>
        </pc:picChg>
        <pc:cxnChg chg="mod">
          <ac:chgData name="高増　潔" userId="151964c3-78cd-4020-a226-814db5c6c8be" providerId="ADAL" clId="{35B72340-E21F-4A3C-ABC2-5A367D5486A6}" dt="2022-04-22T09:14:19.118" v="3028" actId="164"/>
          <ac:cxnSpMkLst>
            <pc:docMk/>
            <pc:sldMk cId="1833750018" sldId="885"/>
            <ac:cxnSpMk id="45" creationId="{3A06B51A-5CA6-4EA4-9FA2-A00BB6638684}"/>
          </ac:cxnSpMkLst>
        </pc:cxnChg>
        <pc:cxnChg chg="mod">
          <ac:chgData name="高増　潔" userId="151964c3-78cd-4020-a226-814db5c6c8be" providerId="ADAL" clId="{35B72340-E21F-4A3C-ABC2-5A367D5486A6}" dt="2022-04-22T09:14:19.118" v="3028" actId="164"/>
          <ac:cxnSpMkLst>
            <pc:docMk/>
            <pc:sldMk cId="1833750018" sldId="885"/>
            <ac:cxnSpMk id="46" creationId="{652284AA-9FCB-4523-B2B3-75DEA32EEF37}"/>
          </ac:cxnSpMkLst>
        </pc:cxnChg>
        <pc:cxnChg chg="add mod">
          <ac:chgData name="高増　潔" userId="151964c3-78cd-4020-a226-814db5c6c8be" providerId="ADAL" clId="{35B72340-E21F-4A3C-ABC2-5A367D5486A6}" dt="2022-04-22T09:14:09.727" v="3026" actId="164"/>
          <ac:cxnSpMkLst>
            <pc:docMk/>
            <pc:sldMk cId="1833750018" sldId="885"/>
            <ac:cxnSpMk id="48" creationId="{1304C1D1-EC1D-479C-A3D2-F5A4452F4F99}"/>
          </ac:cxnSpMkLst>
        </pc:cxnChg>
        <pc:cxnChg chg="add mod">
          <ac:chgData name="高増　潔" userId="151964c3-78cd-4020-a226-814db5c6c8be" providerId="ADAL" clId="{35B72340-E21F-4A3C-ABC2-5A367D5486A6}" dt="2022-04-22T09:14:09.727" v="3026" actId="164"/>
          <ac:cxnSpMkLst>
            <pc:docMk/>
            <pc:sldMk cId="1833750018" sldId="885"/>
            <ac:cxnSpMk id="49" creationId="{CE466621-6B8A-420D-A35F-22E99C4877E2}"/>
          </ac:cxnSpMkLst>
        </pc:cxnChg>
        <pc:cxnChg chg="add del mod">
          <ac:chgData name="高増　潔" userId="151964c3-78cd-4020-a226-814db5c6c8be" providerId="ADAL" clId="{35B72340-E21F-4A3C-ABC2-5A367D5486A6}" dt="2022-04-22T09:07:24.777" v="2952" actId="478"/>
          <ac:cxnSpMkLst>
            <pc:docMk/>
            <pc:sldMk cId="1833750018" sldId="885"/>
            <ac:cxnSpMk id="55" creationId="{A983ADA7-9D78-49AB-B9D1-E87F9BBA24AF}"/>
          </ac:cxnSpMkLst>
        </pc:cxnChg>
        <pc:cxnChg chg="add mod">
          <ac:chgData name="高増　潔" userId="151964c3-78cd-4020-a226-814db5c6c8be" providerId="ADAL" clId="{35B72340-E21F-4A3C-ABC2-5A367D5486A6}" dt="2022-04-22T09:13:56.803" v="3024" actId="164"/>
          <ac:cxnSpMkLst>
            <pc:docMk/>
            <pc:sldMk cId="1833750018" sldId="885"/>
            <ac:cxnSpMk id="61" creationId="{D1CC5BA9-7FA4-4F2F-BFE1-EE1FFC32409C}"/>
          </ac:cxnSpMkLst>
        </pc:cxnChg>
        <pc:cxnChg chg="add mod">
          <ac:chgData name="高増　潔" userId="151964c3-78cd-4020-a226-814db5c6c8be" providerId="ADAL" clId="{35B72340-E21F-4A3C-ABC2-5A367D5486A6}" dt="2022-04-22T09:13:56.803" v="3024" actId="164"/>
          <ac:cxnSpMkLst>
            <pc:docMk/>
            <pc:sldMk cId="1833750018" sldId="885"/>
            <ac:cxnSpMk id="62" creationId="{E54D3C27-DEF8-4586-B101-3D73CF30B3E7}"/>
          </ac:cxnSpMkLst>
        </pc:cxnChg>
        <pc:cxnChg chg="add mod">
          <ac:chgData name="高増　潔" userId="151964c3-78cd-4020-a226-814db5c6c8be" providerId="ADAL" clId="{35B72340-E21F-4A3C-ABC2-5A367D5486A6}" dt="2022-04-22T09:13:43.823" v="3023" actId="164"/>
          <ac:cxnSpMkLst>
            <pc:docMk/>
            <pc:sldMk cId="1833750018" sldId="885"/>
            <ac:cxnSpMk id="70" creationId="{27763682-1A17-44B9-AD79-BCCD984318D9}"/>
          </ac:cxnSpMkLst>
        </pc:cxnChg>
        <pc:cxnChg chg="add mod">
          <ac:chgData name="高増　潔" userId="151964c3-78cd-4020-a226-814db5c6c8be" providerId="ADAL" clId="{35B72340-E21F-4A3C-ABC2-5A367D5486A6}" dt="2022-04-22T09:13:43.823" v="3023" actId="164"/>
          <ac:cxnSpMkLst>
            <pc:docMk/>
            <pc:sldMk cId="1833750018" sldId="885"/>
            <ac:cxnSpMk id="71" creationId="{0617F545-E8D5-4605-8305-94DF2F1AB942}"/>
          </ac:cxnSpMkLst>
        </pc:cxnChg>
        <pc:cxnChg chg="mod">
          <ac:chgData name="高増　潔" userId="151964c3-78cd-4020-a226-814db5c6c8be" providerId="ADAL" clId="{35B72340-E21F-4A3C-ABC2-5A367D5486A6}" dt="2022-04-22T09:49:19.816" v="3301" actId="207"/>
          <ac:cxnSpMkLst>
            <pc:docMk/>
            <pc:sldMk cId="1833750018" sldId="885"/>
            <ac:cxnSpMk id="80" creationId="{C77E495F-1FD7-4F67-9AC4-6C250076EE5D}"/>
          </ac:cxnSpMkLst>
        </pc:cxnChg>
        <pc:cxnChg chg="mod">
          <ac:chgData name="高増　潔" userId="151964c3-78cd-4020-a226-814db5c6c8be" providerId="ADAL" clId="{35B72340-E21F-4A3C-ABC2-5A367D5486A6}" dt="2022-04-22T09:49:19.816" v="3301" actId="207"/>
          <ac:cxnSpMkLst>
            <pc:docMk/>
            <pc:sldMk cId="1833750018" sldId="885"/>
            <ac:cxnSpMk id="81" creationId="{FBA32751-C2CE-4A5E-A36E-1264FA811BC4}"/>
          </ac:cxnSpMkLst>
        </pc:cxnChg>
      </pc:sldChg>
      <pc:sldChg chg="addSp delSp modSp new del mod ord modClrScheme chgLayout">
        <pc:chgData name="高増　潔" userId="151964c3-78cd-4020-a226-814db5c6c8be" providerId="ADAL" clId="{35B72340-E21F-4A3C-ABC2-5A367D5486A6}" dt="2022-04-26T09:01:47.368" v="13939" actId="47"/>
        <pc:sldMkLst>
          <pc:docMk/>
          <pc:sldMk cId="2180555836" sldId="886"/>
        </pc:sldMkLst>
        <pc:spChg chg="del mod">
          <ac:chgData name="高増　潔" userId="151964c3-78cd-4020-a226-814db5c6c8be" providerId="ADAL" clId="{35B72340-E21F-4A3C-ABC2-5A367D5486A6}" dt="2022-04-22T09:22:10.683" v="3136" actId="478"/>
          <ac:spMkLst>
            <pc:docMk/>
            <pc:sldMk cId="2180555836" sldId="886"/>
            <ac:spMk id="2" creationId="{B9F71723-F55A-4015-A5D9-EBF416E8C254}"/>
          </ac:spMkLst>
        </pc:spChg>
        <pc:spChg chg="del mod ord">
          <ac:chgData name="高増　潔" userId="151964c3-78cd-4020-a226-814db5c6c8be" providerId="ADAL" clId="{35B72340-E21F-4A3C-ABC2-5A367D5486A6}" dt="2022-04-22T09:22:16.849" v="3138" actId="700"/>
          <ac:spMkLst>
            <pc:docMk/>
            <pc:sldMk cId="2180555836" sldId="886"/>
            <ac:spMk id="3" creationId="{C2FCF71A-1E89-490B-8465-E949450EB0AB}"/>
          </ac:spMkLst>
        </pc:spChg>
        <pc:spChg chg="mod ord">
          <ac:chgData name="高増　潔" userId="151964c3-78cd-4020-a226-814db5c6c8be" providerId="ADAL" clId="{35B72340-E21F-4A3C-ABC2-5A367D5486A6}" dt="2022-04-22T09:22:16.849" v="3138" actId="700"/>
          <ac:spMkLst>
            <pc:docMk/>
            <pc:sldMk cId="2180555836" sldId="886"/>
            <ac:spMk id="4" creationId="{79C58AA6-1A9A-4345-96CB-6CB888A72695}"/>
          </ac:spMkLst>
        </pc:spChg>
        <pc:spChg chg="mod ord">
          <ac:chgData name="高増　潔" userId="151964c3-78cd-4020-a226-814db5c6c8be" providerId="ADAL" clId="{35B72340-E21F-4A3C-ABC2-5A367D5486A6}" dt="2022-04-22T09:22:16.849" v="3138" actId="700"/>
          <ac:spMkLst>
            <pc:docMk/>
            <pc:sldMk cId="2180555836" sldId="886"/>
            <ac:spMk id="5" creationId="{AF189CA8-2AFE-45E4-A893-7E9F335D22F1}"/>
          </ac:spMkLst>
        </pc:spChg>
        <pc:spChg chg="mod ord">
          <ac:chgData name="高増　潔" userId="151964c3-78cd-4020-a226-814db5c6c8be" providerId="ADAL" clId="{35B72340-E21F-4A3C-ABC2-5A367D5486A6}" dt="2022-04-22T09:22:16.849" v="3138" actId="700"/>
          <ac:spMkLst>
            <pc:docMk/>
            <pc:sldMk cId="2180555836" sldId="886"/>
            <ac:spMk id="6" creationId="{995B666D-D9E0-44A0-8B4A-FFA6EE5CC641}"/>
          </ac:spMkLst>
        </pc:spChg>
        <pc:spChg chg="mod">
          <ac:chgData name="高増　潔" userId="151964c3-78cd-4020-a226-814db5c6c8be" providerId="ADAL" clId="{35B72340-E21F-4A3C-ABC2-5A367D5486A6}" dt="2022-04-22T09:14:29.383" v="3029"/>
          <ac:spMkLst>
            <pc:docMk/>
            <pc:sldMk cId="2180555836" sldId="886"/>
            <ac:spMk id="19" creationId="{DC11F1F2-4775-411F-8BB8-70A7556CA096}"/>
          </ac:spMkLst>
        </pc:spChg>
        <pc:spChg chg="mod">
          <ac:chgData name="高増　潔" userId="151964c3-78cd-4020-a226-814db5c6c8be" providerId="ADAL" clId="{35B72340-E21F-4A3C-ABC2-5A367D5486A6}" dt="2022-04-22T09:14:29.383" v="3029"/>
          <ac:spMkLst>
            <pc:docMk/>
            <pc:sldMk cId="2180555836" sldId="886"/>
            <ac:spMk id="20" creationId="{0E5AE13D-EE5A-4DBF-A0DE-B425AB7E3473}"/>
          </ac:spMkLst>
        </pc:spChg>
        <pc:spChg chg="mod">
          <ac:chgData name="高増　潔" userId="151964c3-78cd-4020-a226-814db5c6c8be" providerId="ADAL" clId="{35B72340-E21F-4A3C-ABC2-5A367D5486A6}" dt="2022-04-22T09:14:29.383" v="3029"/>
          <ac:spMkLst>
            <pc:docMk/>
            <pc:sldMk cId="2180555836" sldId="886"/>
            <ac:spMk id="21" creationId="{7993C8E7-ECAD-43C2-8E3B-20188DB8B991}"/>
          </ac:spMkLst>
        </pc:spChg>
        <pc:spChg chg="mod">
          <ac:chgData name="高増　潔" userId="151964c3-78cd-4020-a226-814db5c6c8be" providerId="ADAL" clId="{35B72340-E21F-4A3C-ABC2-5A367D5486A6}" dt="2022-04-22T09:14:29.383" v="3029"/>
          <ac:spMkLst>
            <pc:docMk/>
            <pc:sldMk cId="2180555836" sldId="886"/>
            <ac:spMk id="22" creationId="{F685A220-D79C-4098-BD54-980CA41B3E1C}"/>
          </ac:spMkLst>
        </pc:spChg>
        <pc:spChg chg="mod">
          <ac:chgData name="高増　潔" userId="151964c3-78cd-4020-a226-814db5c6c8be" providerId="ADAL" clId="{35B72340-E21F-4A3C-ABC2-5A367D5486A6}" dt="2022-04-22T09:14:29.383" v="3029"/>
          <ac:spMkLst>
            <pc:docMk/>
            <pc:sldMk cId="2180555836" sldId="886"/>
            <ac:spMk id="25" creationId="{B8813B37-919E-41BA-9EBF-69A821D8FECD}"/>
          </ac:spMkLst>
        </pc:spChg>
        <pc:spChg chg="mod">
          <ac:chgData name="高増　潔" userId="151964c3-78cd-4020-a226-814db5c6c8be" providerId="ADAL" clId="{35B72340-E21F-4A3C-ABC2-5A367D5486A6}" dt="2022-04-22T09:14:29.383" v="3029"/>
          <ac:spMkLst>
            <pc:docMk/>
            <pc:sldMk cId="2180555836" sldId="886"/>
            <ac:spMk id="26" creationId="{42835144-38D4-4F3B-B931-6BE40122E969}"/>
          </ac:spMkLst>
        </pc:spChg>
        <pc:spChg chg="mod">
          <ac:chgData name="高増　潔" userId="151964c3-78cd-4020-a226-814db5c6c8be" providerId="ADAL" clId="{35B72340-E21F-4A3C-ABC2-5A367D5486A6}" dt="2022-04-22T09:14:29.383" v="3029"/>
          <ac:spMkLst>
            <pc:docMk/>
            <pc:sldMk cId="2180555836" sldId="886"/>
            <ac:spMk id="27" creationId="{ECC2636B-F65A-46AA-A008-4B3F3FF9C4DE}"/>
          </ac:spMkLst>
        </pc:spChg>
        <pc:spChg chg="mod">
          <ac:chgData name="高増　潔" userId="151964c3-78cd-4020-a226-814db5c6c8be" providerId="ADAL" clId="{35B72340-E21F-4A3C-ABC2-5A367D5486A6}" dt="2022-04-22T09:14:29.383" v="3029"/>
          <ac:spMkLst>
            <pc:docMk/>
            <pc:sldMk cId="2180555836" sldId="886"/>
            <ac:spMk id="29" creationId="{8EB9941F-774C-4B51-9358-8C371D06719F}"/>
          </ac:spMkLst>
        </pc:spChg>
        <pc:spChg chg="mod">
          <ac:chgData name="高増　潔" userId="151964c3-78cd-4020-a226-814db5c6c8be" providerId="ADAL" clId="{35B72340-E21F-4A3C-ABC2-5A367D5486A6}" dt="2022-04-22T09:14:29.383" v="3029"/>
          <ac:spMkLst>
            <pc:docMk/>
            <pc:sldMk cId="2180555836" sldId="886"/>
            <ac:spMk id="30" creationId="{F61D22B6-A60F-46CE-AE59-EBD9D0173F59}"/>
          </ac:spMkLst>
        </pc:spChg>
        <pc:spChg chg="mod">
          <ac:chgData name="高増　潔" userId="151964c3-78cd-4020-a226-814db5c6c8be" providerId="ADAL" clId="{35B72340-E21F-4A3C-ABC2-5A367D5486A6}" dt="2022-04-22T09:14:29.383" v="3029"/>
          <ac:spMkLst>
            <pc:docMk/>
            <pc:sldMk cId="2180555836" sldId="886"/>
            <ac:spMk id="31" creationId="{A7045CBB-4B2D-4F6E-8A28-FEB7117334F0}"/>
          </ac:spMkLst>
        </pc:spChg>
        <pc:spChg chg="mod">
          <ac:chgData name="高増　潔" userId="151964c3-78cd-4020-a226-814db5c6c8be" providerId="ADAL" clId="{35B72340-E21F-4A3C-ABC2-5A367D5486A6}" dt="2022-04-22T09:14:29.383" v="3029"/>
          <ac:spMkLst>
            <pc:docMk/>
            <pc:sldMk cId="2180555836" sldId="886"/>
            <ac:spMk id="32" creationId="{99FE4528-7297-4E1D-9B60-8296A022D85A}"/>
          </ac:spMkLst>
        </pc:spChg>
        <pc:spChg chg="mod">
          <ac:chgData name="高増　潔" userId="151964c3-78cd-4020-a226-814db5c6c8be" providerId="ADAL" clId="{35B72340-E21F-4A3C-ABC2-5A367D5486A6}" dt="2022-04-22T09:14:29.383" v="3029"/>
          <ac:spMkLst>
            <pc:docMk/>
            <pc:sldMk cId="2180555836" sldId="886"/>
            <ac:spMk id="35" creationId="{8181519B-3F26-48C3-8B4C-16C736FB2318}"/>
          </ac:spMkLst>
        </pc:spChg>
        <pc:spChg chg="mod">
          <ac:chgData name="高増　潔" userId="151964c3-78cd-4020-a226-814db5c6c8be" providerId="ADAL" clId="{35B72340-E21F-4A3C-ABC2-5A367D5486A6}" dt="2022-04-22T09:14:29.383" v="3029"/>
          <ac:spMkLst>
            <pc:docMk/>
            <pc:sldMk cId="2180555836" sldId="886"/>
            <ac:spMk id="36" creationId="{0EE043B3-7A08-462C-90C1-B728F362EF17}"/>
          </ac:spMkLst>
        </pc:spChg>
        <pc:spChg chg="mod">
          <ac:chgData name="高増　潔" userId="151964c3-78cd-4020-a226-814db5c6c8be" providerId="ADAL" clId="{35B72340-E21F-4A3C-ABC2-5A367D5486A6}" dt="2022-04-22T09:14:29.383" v="3029"/>
          <ac:spMkLst>
            <pc:docMk/>
            <pc:sldMk cId="2180555836" sldId="886"/>
            <ac:spMk id="37" creationId="{8F23009A-A3AE-4142-BFD9-F26EDFDDD3D3}"/>
          </ac:spMkLst>
        </pc:spChg>
        <pc:spChg chg="mod">
          <ac:chgData name="高増　潔" userId="151964c3-78cd-4020-a226-814db5c6c8be" providerId="ADAL" clId="{35B72340-E21F-4A3C-ABC2-5A367D5486A6}" dt="2022-04-22T09:14:29.383" v="3029"/>
          <ac:spMkLst>
            <pc:docMk/>
            <pc:sldMk cId="2180555836" sldId="886"/>
            <ac:spMk id="39" creationId="{F354E011-CD9C-4AFE-BA88-6396CD8F8844}"/>
          </ac:spMkLst>
        </pc:spChg>
        <pc:spChg chg="mod">
          <ac:chgData name="高増　潔" userId="151964c3-78cd-4020-a226-814db5c6c8be" providerId="ADAL" clId="{35B72340-E21F-4A3C-ABC2-5A367D5486A6}" dt="2022-04-22T09:14:29.383" v="3029"/>
          <ac:spMkLst>
            <pc:docMk/>
            <pc:sldMk cId="2180555836" sldId="886"/>
            <ac:spMk id="40" creationId="{02413900-A2F5-4834-9FD3-87C8A8A2477E}"/>
          </ac:spMkLst>
        </pc:spChg>
        <pc:spChg chg="mod">
          <ac:chgData name="高増　潔" userId="151964c3-78cd-4020-a226-814db5c6c8be" providerId="ADAL" clId="{35B72340-E21F-4A3C-ABC2-5A367D5486A6}" dt="2022-04-22T09:14:29.383" v="3029"/>
          <ac:spMkLst>
            <pc:docMk/>
            <pc:sldMk cId="2180555836" sldId="886"/>
            <ac:spMk id="41" creationId="{0E487044-F1C0-47F7-BD52-BFFB9BB6FFB4}"/>
          </ac:spMkLst>
        </pc:spChg>
        <pc:spChg chg="mod">
          <ac:chgData name="高増　潔" userId="151964c3-78cd-4020-a226-814db5c6c8be" providerId="ADAL" clId="{35B72340-E21F-4A3C-ABC2-5A367D5486A6}" dt="2022-04-22T09:14:29.383" v="3029"/>
          <ac:spMkLst>
            <pc:docMk/>
            <pc:sldMk cId="2180555836" sldId="886"/>
            <ac:spMk id="42" creationId="{D97C4A4F-4EA6-433C-9FC8-26F25331F3A2}"/>
          </ac:spMkLst>
        </pc:spChg>
        <pc:spChg chg="mod">
          <ac:chgData name="高増　潔" userId="151964c3-78cd-4020-a226-814db5c6c8be" providerId="ADAL" clId="{35B72340-E21F-4A3C-ABC2-5A367D5486A6}" dt="2022-04-22T09:14:29.383" v="3029"/>
          <ac:spMkLst>
            <pc:docMk/>
            <pc:sldMk cId="2180555836" sldId="886"/>
            <ac:spMk id="45" creationId="{BC73D554-EC4D-4F32-9599-A4378E3E3FBC}"/>
          </ac:spMkLst>
        </pc:spChg>
        <pc:spChg chg="mod">
          <ac:chgData name="高増　潔" userId="151964c3-78cd-4020-a226-814db5c6c8be" providerId="ADAL" clId="{35B72340-E21F-4A3C-ABC2-5A367D5486A6}" dt="2022-04-22T09:14:29.383" v="3029"/>
          <ac:spMkLst>
            <pc:docMk/>
            <pc:sldMk cId="2180555836" sldId="886"/>
            <ac:spMk id="46" creationId="{8E60DD6C-D4FE-40C0-9DFA-A9286BCC1C88}"/>
          </ac:spMkLst>
        </pc:spChg>
        <pc:spChg chg="mod">
          <ac:chgData name="高増　潔" userId="151964c3-78cd-4020-a226-814db5c6c8be" providerId="ADAL" clId="{35B72340-E21F-4A3C-ABC2-5A367D5486A6}" dt="2022-04-22T09:14:29.383" v="3029"/>
          <ac:spMkLst>
            <pc:docMk/>
            <pc:sldMk cId="2180555836" sldId="886"/>
            <ac:spMk id="47" creationId="{9C08FE22-F823-407D-A36B-400F91F64778}"/>
          </ac:spMkLst>
        </pc:spChg>
        <pc:spChg chg="mod">
          <ac:chgData name="高増　潔" userId="151964c3-78cd-4020-a226-814db5c6c8be" providerId="ADAL" clId="{35B72340-E21F-4A3C-ABC2-5A367D5486A6}" dt="2022-04-22T09:14:29.383" v="3029"/>
          <ac:spMkLst>
            <pc:docMk/>
            <pc:sldMk cId="2180555836" sldId="886"/>
            <ac:spMk id="49" creationId="{29EADBF1-9FB6-4C7F-A0FF-7A46BA8354F1}"/>
          </ac:spMkLst>
        </pc:spChg>
        <pc:spChg chg="mod">
          <ac:chgData name="高増　潔" userId="151964c3-78cd-4020-a226-814db5c6c8be" providerId="ADAL" clId="{35B72340-E21F-4A3C-ABC2-5A367D5486A6}" dt="2022-04-22T09:14:29.383" v="3029"/>
          <ac:spMkLst>
            <pc:docMk/>
            <pc:sldMk cId="2180555836" sldId="886"/>
            <ac:spMk id="50" creationId="{518E28B6-783F-40BA-BCBA-66EE5F8E24C4}"/>
          </ac:spMkLst>
        </pc:spChg>
        <pc:spChg chg="mod">
          <ac:chgData name="高増　潔" userId="151964c3-78cd-4020-a226-814db5c6c8be" providerId="ADAL" clId="{35B72340-E21F-4A3C-ABC2-5A367D5486A6}" dt="2022-04-22T09:14:29.383" v="3029"/>
          <ac:spMkLst>
            <pc:docMk/>
            <pc:sldMk cId="2180555836" sldId="886"/>
            <ac:spMk id="51" creationId="{316A6C1F-1D53-48E4-939A-5679F2C91C43}"/>
          </ac:spMkLst>
        </pc:spChg>
        <pc:spChg chg="mod">
          <ac:chgData name="高増　潔" userId="151964c3-78cd-4020-a226-814db5c6c8be" providerId="ADAL" clId="{35B72340-E21F-4A3C-ABC2-5A367D5486A6}" dt="2022-04-22T09:14:29.383" v="3029"/>
          <ac:spMkLst>
            <pc:docMk/>
            <pc:sldMk cId="2180555836" sldId="886"/>
            <ac:spMk id="52" creationId="{D2ACADE9-2734-432B-9C08-D3F90BDF36D0}"/>
          </ac:spMkLst>
        </pc:spChg>
        <pc:spChg chg="mod">
          <ac:chgData name="高増　潔" userId="151964c3-78cd-4020-a226-814db5c6c8be" providerId="ADAL" clId="{35B72340-E21F-4A3C-ABC2-5A367D5486A6}" dt="2022-04-22T09:14:29.383" v="3029"/>
          <ac:spMkLst>
            <pc:docMk/>
            <pc:sldMk cId="2180555836" sldId="886"/>
            <ac:spMk id="55" creationId="{38C5E4C7-1DBC-4ABA-A071-7255BAC77E50}"/>
          </ac:spMkLst>
        </pc:spChg>
        <pc:spChg chg="mod">
          <ac:chgData name="高増　潔" userId="151964c3-78cd-4020-a226-814db5c6c8be" providerId="ADAL" clId="{35B72340-E21F-4A3C-ABC2-5A367D5486A6}" dt="2022-04-22T09:14:29.383" v="3029"/>
          <ac:spMkLst>
            <pc:docMk/>
            <pc:sldMk cId="2180555836" sldId="886"/>
            <ac:spMk id="56" creationId="{784922AC-F30E-4806-A4E1-8EC33995A6CD}"/>
          </ac:spMkLst>
        </pc:spChg>
        <pc:spChg chg="mod">
          <ac:chgData name="高増　潔" userId="151964c3-78cd-4020-a226-814db5c6c8be" providerId="ADAL" clId="{35B72340-E21F-4A3C-ABC2-5A367D5486A6}" dt="2022-04-22T09:14:29.383" v="3029"/>
          <ac:spMkLst>
            <pc:docMk/>
            <pc:sldMk cId="2180555836" sldId="886"/>
            <ac:spMk id="57" creationId="{8B145628-1AFC-471D-AD09-FB6EC32B9416}"/>
          </ac:spMkLst>
        </pc:spChg>
        <pc:spChg chg="mod">
          <ac:chgData name="高増　潔" userId="151964c3-78cd-4020-a226-814db5c6c8be" providerId="ADAL" clId="{35B72340-E21F-4A3C-ABC2-5A367D5486A6}" dt="2022-04-22T09:16:02.585" v="3058"/>
          <ac:spMkLst>
            <pc:docMk/>
            <pc:sldMk cId="2180555836" sldId="886"/>
            <ac:spMk id="59" creationId="{A64FF7E6-1566-4D5F-8EB2-3BC5DA77D2A8}"/>
          </ac:spMkLst>
        </pc:spChg>
        <pc:spChg chg="mod">
          <ac:chgData name="高増　潔" userId="151964c3-78cd-4020-a226-814db5c6c8be" providerId="ADAL" clId="{35B72340-E21F-4A3C-ABC2-5A367D5486A6}" dt="2022-04-22T09:16:02.585" v="3058"/>
          <ac:spMkLst>
            <pc:docMk/>
            <pc:sldMk cId="2180555836" sldId="886"/>
            <ac:spMk id="60" creationId="{2E56DB17-A441-4131-A043-38AB8BB5C2B4}"/>
          </ac:spMkLst>
        </pc:spChg>
        <pc:spChg chg="mod">
          <ac:chgData name="高増　潔" userId="151964c3-78cd-4020-a226-814db5c6c8be" providerId="ADAL" clId="{35B72340-E21F-4A3C-ABC2-5A367D5486A6}" dt="2022-04-22T09:16:02.585" v="3058"/>
          <ac:spMkLst>
            <pc:docMk/>
            <pc:sldMk cId="2180555836" sldId="886"/>
            <ac:spMk id="61" creationId="{A91BE46A-DA21-4C1E-9C04-5310BBB9993B}"/>
          </ac:spMkLst>
        </pc:spChg>
        <pc:spChg chg="mod">
          <ac:chgData name="高増　潔" userId="151964c3-78cd-4020-a226-814db5c6c8be" providerId="ADAL" clId="{35B72340-E21F-4A3C-ABC2-5A367D5486A6}" dt="2022-04-22T09:16:02.585" v="3058"/>
          <ac:spMkLst>
            <pc:docMk/>
            <pc:sldMk cId="2180555836" sldId="886"/>
            <ac:spMk id="62" creationId="{6244698C-0EB3-45D5-9ADC-42DB0E8A47DD}"/>
          </ac:spMkLst>
        </pc:spChg>
        <pc:spChg chg="mod">
          <ac:chgData name="高増　潔" userId="151964c3-78cd-4020-a226-814db5c6c8be" providerId="ADAL" clId="{35B72340-E21F-4A3C-ABC2-5A367D5486A6}" dt="2022-04-22T09:16:02.585" v="3058"/>
          <ac:spMkLst>
            <pc:docMk/>
            <pc:sldMk cId="2180555836" sldId="886"/>
            <ac:spMk id="65" creationId="{19EB650D-842D-4EC2-AC3F-1E5F8EE0F783}"/>
          </ac:spMkLst>
        </pc:spChg>
        <pc:spChg chg="mod">
          <ac:chgData name="高増　潔" userId="151964c3-78cd-4020-a226-814db5c6c8be" providerId="ADAL" clId="{35B72340-E21F-4A3C-ABC2-5A367D5486A6}" dt="2022-04-22T09:16:02.585" v="3058"/>
          <ac:spMkLst>
            <pc:docMk/>
            <pc:sldMk cId="2180555836" sldId="886"/>
            <ac:spMk id="66" creationId="{7D43D084-E13B-47B5-B153-370C4C971AD4}"/>
          </ac:spMkLst>
        </pc:spChg>
        <pc:spChg chg="mod">
          <ac:chgData name="高増　潔" userId="151964c3-78cd-4020-a226-814db5c6c8be" providerId="ADAL" clId="{35B72340-E21F-4A3C-ABC2-5A367D5486A6}" dt="2022-04-22T09:16:02.585" v="3058"/>
          <ac:spMkLst>
            <pc:docMk/>
            <pc:sldMk cId="2180555836" sldId="886"/>
            <ac:spMk id="67" creationId="{AA86CE69-551C-40D6-B3F3-7CF927F8C50F}"/>
          </ac:spMkLst>
        </pc:spChg>
        <pc:spChg chg="mod">
          <ac:chgData name="高増　潔" userId="151964c3-78cd-4020-a226-814db5c6c8be" providerId="ADAL" clId="{35B72340-E21F-4A3C-ABC2-5A367D5486A6}" dt="2022-04-22T09:16:02.585" v="3058"/>
          <ac:spMkLst>
            <pc:docMk/>
            <pc:sldMk cId="2180555836" sldId="886"/>
            <ac:spMk id="69" creationId="{805F196A-69A6-4C00-93E6-D8BB149A5ECC}"/>
          </ac:spMkLst>
        </pc:spChg>
        <pc:spChg chg="mod">
          <ac:chgData name="高増　潔" userId="151964c3-78cd-4020-a226-814db5c6c8be" providerId="ADAL" clId="{35B72340-E21F-4A3C-ABC2-5A367D5486A6}" dt="2022-04-22T09:16:02.585" v="3058"/>
          <ac:spMkLst>
            <pc:docMk/>
            <pc:sldMk cId="2180555836" sldId="886"/>
            <ac:spMk id="70" creationId="{79BA8A19-4BD2-4038-B9D6-D04A6409B847}"/>
          </ac:spMkLst>
        </pc:spChg>
        <pc:spChg chg="mod">
          <ac:chgData name="高増　潔" userId="151964c3-78cd-4020-a226-814db5c6c8be" providerId="ADAL" clId="{35B72340-E21F-4A3C-ABC2-5A367D5486A6}" dt="2022-04-22T09:16:02.585" v="3058"/>
          <ac:spMkLst>
            <pc:docMk/>
            <pc:sldMk cId="2180555836" sldId="886"/>
            <ac:spMk id="71" creationId="{14C9DB48-3549-4E39-B5D2-2E5F50C1DA12}"/>
          </ac:spMkLst>
        </pc:spChg>
        <pc:spChg chg="mod">
          <ac:chgData name="高増　潔" userId="151964c3-78cd-4020-a226-814db5c6c8be" providerId="ADAL" clId="{35B72340-E21F-4A3C-ABC2-5A367D5486A6}" dt="2022-04-22T09:16:02.585" v="3058"/>
          <ac:spMkLst>
            <pc:docMk/>
            <pc:sldMk cId="2180555836" sldId="886"/>
            <ac:spMk id="72" creationId="{13AF6B8B-C9C1-4E43-81C8-0BEEF02E3934}"/>
          </ac:spMkLst>
        </pc:spChg>
        <pc:spChg chg="mod">
          <ac:chgData name="高増　潔" userId="151964c3-78cd-4020-a226-814db5c6c8be" providerId="ADAL" clId="{35B72340-E21F-4A3C-ABC2-5A367D5486A6}" dt="2022-04-22T09:16:02.585" v="3058"/>
          <ac:spMkLst>
            <pc:docMk/>
            <pc:sldMk cId="2180555836" sldId="886"/>
            <ac:spMk id="75" creationId="{ECD9E3B2-20D7-483E-9B94-CABA7C69A314}"/>
          </ac:spMkLst>
        </pc:spChg>
        <pc:spChg chg="mod">
          <ac:chgData name="高増　潔" userId="151964c3-78cd-4020-a226-814db5c6c8be" providerId="ADAL" clId="{35B72340-E21F-4A3C-ABC2-5A367D5486A6}" dt="2022-04-22T09:16:02.585" v="3058"/>
          <ac:spMkLst>
            <pc:docMk/>
            <pc:sldMk cId="2180555836" sldId="886"/>
            <ac:spMk id="76" creationId="{C7E8E2D3-E022-4AC2-919C-34BE091A66C2}"/>
          </ac:spMkLst>
        </pc:spChg>
        <pc:spChg chg="mod">
          <ac:chgData name="高増　潔" userId="151964c3-78cd-4020-a226-814db5c6c8be" providerId="ADAL" clId="{35B72340-E21F-4A3C-ABC2-5A367D5486A6}" dt="2022-04-22T09:16:02.585" v="3058"/>
          <ac:spMkLst>
            <pc:docMk/>
            <pc:sldMk cId="2180555836" sldId="886"/>
            <ac:spMk id="77" creationId="{A6B78088-EF7C-46CA-9878-DFACF8FF929A}"/>
          </ac:spMkLst>
        </pc:spChg>
        <pc:spChg chg="mod">
          <ac:chgData name="高増　潔" userId="151964c3-78cd-4020-a226-814db5c6c8be" providerId="ADAL" clId="{35B72340-E21F-4A3C-ABC2-5A367D5486A6}" dt="2022-04-22T09:16:02.585" v="3058"/>
          <ac:spMkLst>
            <pc:docMk/>
            <pc:sldMk cId="2180555836" sldId="886"/>
            <ac:spMk id="79" creationId="{AF091CE3-028A-4D8E-A1CD-257F3B10131A}"/>
          </ac:spMkLst>
        </pc:spChg>
        <pc:spChg chg="mod">
          <ac:chgData name="高増　潔" userId="151964c3-78cd-4020-a226-814db5c6c8be" providerId="ADAL" clId="{35B72340-E21F-4A3C-ABC2-5A367D5486A6}" dt="2022-04-22T09:16:02.585" v="3058"/>
          <ac:spMkLst>
            <pc:docMk/>
            <pc:sldMk cId="2180555836" sldId="886"/>
            <ac:spMk id="80" creationId="{142E795C-6A80-401F-9FFE-92D3C7ED52FF}"/>
          </ac:spMkLst>
        </pc:spChg>
        <pc:spChg chg="mod">
          <ac:chgData name="高増　潔" userId="151964c3-78cd-4020-a226-814db5c6c8be" providerId="ADAL" clId="{35B72340-E21F-4A3C-ABC2-5A367D5486A6}" dt="2022-04-22T09:16:02.585" v="3058"/>
          <ac:spMkLst>
            <pc:docMk/>
            <pc:sldMk cId="2180555836" sldId="886"/>
            <ac:spMk id="81" creationId="{3DC623DE-7A5C-4999-B57A-980F17BED2CC}"/>
          </ac:spMkLst>
        </pc:spChg>
        <pc:spChg chg="mod">
          <ac:chgData name="高増　潔" userId="151964c3-78cd-4020-a226-814db5c6c8be" providerId="ADAL" clId="{35B72340-E21F-4A3C-ABC2-5A367D5486A6}" dt="2022-04-22T09:16:02.585" v="3058"/>
          <ac:spMkLst>
            <pc:docMk/>
            <pc:sldMk cId="2180555836" sldId="886"/>
            <ac:spMk id="82" creationId="{BD338A90-C64B-4598-8D93-197146AFD21B}"/>
          </ac:spMkLst>
        </pc:spChg>
        <pc:spChg chg="mod">
          <ac:chgData name="高増　潔" userId="151964c3-78cd-4020-a226-814db5c6c8be" providerId="ADAL" clId="{35B72340-E21F-4A3C-ABC2-5A367D5486A6}" dt="2022-04-22T09:16:02.585" v="3058"/>
          <ac:spMkLst>
            <pc:docMk/>
            <pc:sldMk cId="2180555836" sldId="886"/>
            <ac:spMk id="85" creationId="{B2E0EC4F-D960-4A92-805C-2B65507B0065}"/>
          </ac:spMkLst>
        </pc:spChg>
        <pc:spChg chg="mod">
          <ac:chgData name="高増　潔" userId="151964c3-78cd-4020-a226-814db5c6c8be" providerId="ADAL" clId="{35B72340-E21F-4A3C-ABC2-5A367D5486A6}" dt="2022-04-22T09:16:02.585" v="3058"/>
          <ac:spMkLst>
            <pc:docMk/>
            <pc:sldMk cId="2180555836" sldId="886"/>
            <ac:spMk id="86" creationId="{BB815B51-46EE-48F8-A8D6-04073DA247E8}"/>
          </ac:spMkLst>
        </pc:spChg>
        <pc:spChg chg="mod">
          <ac:chgData name="高増　潔" userId="151964c3-78cd-4020-a226-814db5c6c8be" providerId="ADAL" clId="{35B72340-E21F-4A3C-ABC2-5A367D5486A6}" dt="2022-04-22T09:16:02.585" v="3058"/>
          <ac:spMkLst>
            <pc:docMk/>
            <pc:sldMk cId="2180555836" sldId="886"/>
            <ac:spMk id="87" creationId="{9FE143F5-1A2A-47EB-8619-F8A213107614}"/>
          </ac:spMkLst>
        </pc:spChg>
        <pc:spChg chg="mod">
          <ac:chgData name="高増　潔" userId="151964c3-78cd-4020-a226-814db5c6c8be" providerId="ADAL" clId="{35B72340-E21F-4A3C-ABC2-5A367D5486A6}" dt="2022-04-22T09:16:02.585" v="3058"/>
          <ac:spMkLst>
            <pc:docMk/>
            <pc:sldMk cId="2180555836" sldId="886"/>
            <ac:spMk id="89" creationId="{ACE6B689-94F3-4908-AF5B-7A3A261A483B}"/>
          </ac:spMkLst>
        </pc:spChg>
        <pc:spChg chg="mod">
          <ac:chgData name="高増　潔" userId="151964c3-78cd-4020-a226-814db5c6c8be" providerId="ADAL" clId="{35B72340-E21F-4A3C-ABC2-5A367D5486A6}" dt="2022-04-22T09:16:02.585" v="3058"/>
          <ac:spMkLst>
            <pc:docMk/>
            <pc:sldMk cId="2180555836" sldId="886"/>
            <ac:spMk id="90" creationId="{6A47BB8C-CE36-4990-A35C-1A3566A21D9C}"/>
          </ac:spMkLst>
        </pc:spChg>
        <pc:spChg chg="mod">
          <ac:chgData name="高増　潔" userId="151964c3-78cd-4020-a226-814db5c6c8be" providerId="ADAL" clId="{35B72340-E21F-4A3C-ABC2-5A367D5486A6}" dt="2022-04-22T09:16:02.585" v="3058"/>
          <ac:spMkLst>
            <pc:docMk/>
            <pc:sldMk cId="2180555836" sldId="886"/>
            <ac:spMk id="91" creationId="{903F0F84-0BF2-4722-A1FE-4A14E247E4CA}"/>
          </ac:spMkLst>
        </pc:spChg>
        <pc:spChg chg="mod">
          <ac:chgData name="高増　潔" userId="151964c3-78cd-4020-a226-814db5c6c8be" providerId="ADAL" clId="{35B72340-E21F-4A3C-ABC2-5A367D5486A6}" dt="2022-04-22T09:16:02.585" v="3058"/>
          <ac:spMkLst>
            <pc:docMk/>
            <pc:sldMk cId="2180555836" sldId="886"/>
            <ac:spMk id="92" creationId="{0DB53A1F-CFB3-4CEC-ADCB-9F13A9944D7E}"/>
          </ac:spMkLst>
        </pc:spChg>
        <pc:spChg chg="mod">
          <ac:chgData name="高増　潔" userId="151964c3-78cd-4020-a226-814db5c6c8be" providerId="ADAL" clId="{35B72340-E21F-4A3C-ABC2-5A367D5486A6}" dt="2022-04-22T09:16:02.585" v="3058"/>
          <ac:spMkLst>
            <pc:docMk/>
            <pc:sldMk cId="2180555836" sldId="886"/>
            <ac:spMk id="95" creationId="{D3252E09-A411-4B20-9520-0F989341CD04}"/>
          </ac:spMkLst>
        </pc:spChg>
        <pc:spChg chg="mod">
          <ac:chgData name="高増　潔" userId="151964c3-78cd-4020-a226-814db5c6c8be" providerId="ADAL" clId="{35B72340-E21F-4A3C-ABC2-5A367D5486A6}" dt="2022-04-22T09:16:02.585" v="3058"/>
          <ac:spMkLst>
            <pc:docMk/>
            <pc:sldMk cId="2180555836" sldId="886"/>
            <ac:spMk id="96" creationId="{78DD7BFF-01D2-4484-BC8F-5F1F7B2C218B}"/>
          </ac:spMkLst>
        </pc:spChg>
        <pc:spChg chg="mod">
          <ac:chgData name="高増　潔" userId="151964c3-78cd-4020-a226-814db5c6c8be" providerId="ADAL" clId="{35B72340-E21F-4A3C-ABC2-5A367D5486A6}" dt="2022-04-22T09:16:02.585" v="3058"/>
          <ac:spMkLst>
            <pc:docMk/>
            <pc:sldMk cId="2180555836" sldId="886"/>
            <ac:spMk id="97" creationId="{F52CCDD8-CD3C-4708-8E30-61B393A1CAFA}"/>
          </ac:spMkLst>
        </pc:spChg>
        <pc:spChg chg="add del mod">
          <ac:chgData name="高増　潔" userId="151964c3-78cd-4020-a226-814db5c6c8be" providerId="ADAL" clId="{35B72340-E21F-4A3C-ABC2-5A367D5486A6}" dt="2022-04-22T09:22:13.483" v="3137" actId="478"/>
          <ac:spMkLst>
            <pc:docMk/>
            <pc:sldMk cId="2180555836" sldId="886"/>
            <ac:spMk id="142" creationId="{E96DD275-55C1-482E-8236-24CB9F5D9C45}"/>
          </ac:spMkLst>
        </pc:spChg>
        <pc:spChg chg="add mod ord">
          <ac:chgData name="高増　潔" userId="151964c3-78cd-4020-a226-814db5c6c8be" providerId="ADAL" clId="{35B72340-E21F-4A3C-ABC2-5A367D5486A6}" dt="2022-04-22T10:00:14.737" v="3553"/>
          <ac:spMkLst>
            <pc:docMk/>
            <pc:sldMk cId="2180555836" sldId="886"/>
            <ac:spMk id="143" creationId="{BC6B3E03-3898-4469-98FE-A979CE5062FB}"/>
          </ac:spMkLst>
        </pc:spChg>
        <pc:spChg chg="add mod">
          <ac:chgData name="高増　潔" userId="151964c3-78cd-4020-a226-814db5c6c8be" providerId="ADAL" clId="{35B72340-E21F-4A3C-ABC2-5A367D5486A6}" dt="2022-04-23T09:02:47.599" v="9266" actId="1035"/>
          <ac:spMkLst>
            <pc:docMk/>
            <pc:sldMk cId="2180555836" sldId="886"/>
            <ac:spMk id="144" creationId="{D3B015F9-EDC2-4095-AD15-9A5A42DBF3DD}"/>
          </ac:spMkLst>
        </pc:spChg>
        <pc:spChg chg="add mod">
          <ac:chgData name="高増　潔" userId="151964c3-78cd-4020-a226-814db5c6c8be" providerId="ADAL" clId="{35B72340-E21F-4A3C-ABC2-5A367D5486A6}" dt="2022-04-23T09:02:47.599" v="9266" actId="1035"/>
          <ac:spMkLst>
            <pc:docMk/>
            <pc:sldMk cId="2180555836" sldId="886"/>
            <ac:spMk id="145" creationId="{18577C8A-CF54-4386-ADE6-B4E750E4DF5D}"/>
          </ac:spMkLst>
        </pc:spChg>
        <pc:spChg chg="add mod">
          <ac:chgData name="高増　潔" userId="151964c3-78cd-4020-a226-814db5c6c8be" providerId="ADAL" clId="{35B72340-E21F-4A3C-ABC2-5A367D5486A6}" dt="2022-04-22T09:25:26.683" v="3256" actId="1076"/>
          <ac:spMkLst>
            <pc:docMk/>
            <pc:sldMk cId="2180555836" sldId="886"/>
            <ac:spMk id="146" creationId="{ADAF57C2-4AB8-4615-AE97-B2B22D273B01}"/>
          </ac:spMkLst>
        </pc:spChg>
        <pc:spChg chg="mod">
          <ac:chgData name="高増　潔" userId="151964c3-78cd-4020-a226-814db5c6c8be" providerId="ADAL" clId="{35B72340-E21F-4A3C-ABC2-5A367D5486A6}" dt="2022-04-22T09:25:41.210" v="3257"/>
          <ac:spMkLst>
            <pc:docMk/>
            <pc:sldMk cId="2180555836" sldId="886"/>
            <ac:spMk id="157" creationId="{6810A6DB-4073-428A-97A5-F2644F056343}"/>
          </ac:spMkLst>
        </pc:spChg>
        <pc:spChg chg="mod">
          <ac:chgData name="高増　潔" userId="151964c3-78cd-4020-a226-814db5c6c8be" providerId="ADAL" clId="{35B72340-E21F-4A3C-ABC2-5A367D5486A6}" dt="2022-04-22T09:25:41.210" v="3257"/>
          <ac:spMkLst>
            <pc:docMk/>
            <pc:sldMk cId="2180555836" sldId="886"/>
            <ac:spMk id="158" creationId="{B0632C2F-F366-4EDA-B60A-5CCEE523E48A}"/>
          </ac:spMkLst>
        </pc:spChg>
        <pc:spChg chg="mod">
          <ac:chgData name="高増　潔" userId="151964c3-78cd-4020-a226-814db5c6c8be" providerId="ADAL" clId="{35B72340-E21F-4A3C-ABC2-5A367D5486A6}" dt="2022-04-22T09:25:41.210" v="3257"/>
          <ac:spMkLst>
            <pc:docMk/>
            <pc:sldMk cId="2180555836" sldId="886"/>
            <ac:spMk id="159" creationId="{64F90DCD-B70C-4172-A945-691596ADB190}"/>
          </ac:spMkLst>
        </pc:spChg>
        <pc:spChg chg="mod">
          <ac:chgData name="高増　潔" userId="151964c3-78cd-4020-a226-814db5c6c8be" providerId="ADAL" clId="{35B72340-E21F-4A3C-ABC2-5A367D5486A6}" dt="2022-04-22T09:25:41.210" v="3257"/>
          <ac:spMkLst>
            <pc:docMk/>
            <pc:sldMk cId="2180555836" sldId="886"/>
            <ac:spMk id="160" creationId="{96F7211E-1DC1-4447-B1D5-012003083303}"/>
          </ac:spMkLst>
        </pc:spChg>
        <pc:spChg chg="mod">
          <ac:chgData name="高増　潔" userId="151964c3-78cd-4020-a226-814db5c6c8be" providerId="ADAL" clId="{35B72340-E21F-4A3C-ABC2-5A367D5486A6}" dt="2022-04-22T09:25:41.210" v="3257"/>
          <ac:spMkLst>
            <pc:docMk/>
            <pc:sldMk cId="2180555836" sldId="886"/>
            <ac:spMk id="163" creationId="{D4F1F53A-0B16-4420-BAD2-30CA8C1A2FFB}"/>
          </ac:spMkLst>
        </pc:spChg>
        <pc:spChg chg="mod">
          <ac:chgData name="高増　潔" userId="151964c3-78cd-4020-a226-814db5c6c8be" providerId="ADAL" clId="{35B72340-E21F-4A3C-ABC2-5A367D5486A6}" dt="2022-04-22T09:25:41.210" v="3257"/>
          <ac:spMkLst>
            <pc:docMk/>
            <pc:sldMk cId="2180555836" sldId="886"/>
            <ac:spMk id="164" creationId="{1B6B9512-701F-413B-9BC0-F6F8D623D9D0}"/>
          </ac:spMkLst>
        </pc:spChg>
        <pc:spChg chg="mod">
          <ac:chgData name="高増　潔" userId="151964c3-78cd-4020-a226-814db5c6c8be" providerId="ADAL" clId="{35B72340-E21F-4A3C-ABC2-5A367D5486A6}" dt="2022-04-22T09:25:41.210" v="3257"/>
          <ac:spMkLst>
            <pc:docMk/>
            <pc:sldMk cId="2180555836" sldId="886"/>
            <ac:spMk id="165" creationId="{12083E7F-AA23-4068-8195-4AB104E3F145}"/>
          </ac:spMkLst>
        </pc:spChg>
        <pc:spChg chg="mod">
          <ac:chgData name="高増　潔" userId="151964c3-78cd-4020-a226-814db5c6c8be" providerId="ADAL" clId="{35B72340-E21F-4A3C-ABC2-5A367D5486A6}" dt="2022-04-22T09:25:41.210" v="3257"/>
          <ac:spMkLst>
            <pc:docMk/>
            <pc:sldMk cId="2180555836" sldId="886"/>
            <ac:spMk id="167" creationId="{AA5C9FB6-CEEB-4245-8588-43DCCEE7A2FA}"/>
          </ac:spMkLst>
        </pc:spChg>
        <pc:spChg chg="mod">
          <ac:chgData name="高増　潔" userId="151964c3-78cd-4020-a226-814db5c6c8be" providerId="ADAL" clId="{35B72340-E21F-4A3C-ABC2-5A367D5486A6}" dt="2022-04-22T09:25:41.210" v="3257"/>
          <ac:spMkLst>
            <pc:docMk/>
            <pc:sldMk cId="2180555836" sldId="886"/>
            <ac:spMk id="168" creationId="{81FCB933-FABD-437D-8133-B1A51C3F5A7B}"/>
          </ac:spMkLst>
        </pc:spChg>
        <pc:spChg chg="mod">
          <ac:chgData name="高増　潔" userId="151964c3-78cd-4020-a226-814db5c6c8be" providerId="ADAL" clId="{35B72340-E21F-4A3C-ABC2-5A367D5486A6}" dt="2022-04-22T09:25:41.210" v="3257"/>
          <ac:spMkLst>
            <pc:docMk/>
            <pc:sldMk cId="2180555836" sldId="886"/>
            <ac:spMk id="169" creationId="{3EF6D2CB-9AD1-47E3-9CDD-E50C7C81B42E}"/>
          </ac:spMkLst>
        </pc:spChg>
        <pc:spChg chg="mod">
          <ac:chgData name="高増　潔" userId="151964c3-78cd-4020-a226-814db5c6c8be" providerId="ADAL" clId="{35B72340-E21F-4A3C-ABC2-5A367D5486A6}" dt="2022-04-22T09:25:41.210" v="3257"/>
          <ac:spMkLst>
            <pc:docMk/>
            <pc:sldMk cId="2180555836" sldId="886"/>
            <ac:spMk id="170" creationId="{3C5C0D33-ED76-4DB5-B8E4-33F410BA494F}"/>
          </ac:spMkLst>
        </pc:spChg>
        <pc:spChg chg="mod">
          <ac:chgData name="高増　潔" userId="151964c3-78cd-4020-a226-814db5c6c8be" providerId="ADAL" clId="{35B72340-E21F-4A3C-ABC2-5A367D5486A6}" dt="2022-04-22T09:25:41.210" v="3257"/>
          <ac:spMkLst>
            <pc:docMk/>
            <pc:sldMk cId="2180555836" sldId="886"/>
            <ac:spMk id="173" creationId="{77D95420-A8DE-4712-8E52-3151FF5F07D9}"/>
          </ac:spMkLst>
        </pc:spChg>
        <pc:spChg chg="mod">
          <ac:chgData name="高増　潔" userId="151964c3-78cd-4020-a226-814db5c6c8be" providerId="ADAL" clId="{35B72340-E21F-4A3C-ABC2-5A367D5486A6}" dt="2022-04-22T09:25:41.210" v="3257"/>
          <ac:spMkLst>
            <pc:docMk/>
            <pc:sldMk cId="2180555836" sldId="886"/>
            <ac:spMk id="174" creationId="{33D1571F-DFE7-47C7-BAF8-DAA384B99F70}"/>
          </ac:spMkLst>
        </pc:spChg>
        <pc:spChg chg="mod">
          <ac:chgData name="高増　潔" userId="151964c3-78cd-4020-a226-814db5c6c8be" providerId="ADAL" clId="{35B72340-E21F-4A3C-ABC2-5A367D5486A6}" dt="2022-04-22T09:25:41.210" v="3257"/>
          <ac:spMkLst>
            <pc:docMk/>
            <pc:sldMk cId="2180555836" sldId="886"/>
            <ac:spMk id="175" creationId="{8FD0FB90-1C1D-42E9-9B22-7FB15268802B}"/>
          </ac:spMkLst>
        </pc:spChg>
        <pc:spChg chg="mod">
          <ac:chgData name="高増　潔" userId="151964c3-78cd-4020-a226-814db5c6c8be" providerId="ADAL" clId="{35B72340-E21F-4A3C-ABC2-5A367D5486A6}" dt="2022-04-22T09:25:41.210" v="3257"/>
          <ac:spMkLst>
            <pc:docMk/>
            <pc:sldMk cId="2180555836" sldId="886"/>
            <ac:spMk id="177" creationId="{0B30FC90-21E8-4217-9FC7-5A003CB7A48E}"/>
          </ac:spMkLst>
        </pc:spChg>
        <pc:spChg chg="mod">
          <ac:chgData name="高増　潔" userId="151964c3-78cd-4020-a226-814db5c6c8be" providerId="ADAL" clId="{35B72340-E21F-4A3C-ABC2-5A367D5486A6}" dt="2022-04-22T09:25:41.210" v="3257"/>
          <ac:spMkLst>
            <pc:docMk/>
            <pc:sldMk cId="2180555836" sldId="886"/>
            <ac:spMk id="178" creationId="{46139AEB-4D6C-4F79-9182-18D18176E647}"/>
          </ac:spMkLst>
        </pc:spChg>
        <pc:spChg chg="mod">
          <ac:chgData name="高増　潔" userId="151964c3-78cd-4020-a226-814db5c6c8be" providerId="ADAL" clId="{35B72340-E21F-4A3C-ABC2-5A367D5486A6}" dt="2022-04-22T09:25:41.210" v="3257"/>
          <ac:spMkLst>
            <pc:docMk/>
            <pc:sldMk cId="2180555836" sldId="886"/>
            <ac:spMk id="179" creationId="{10614999-53DA-485B-B2BC-96E9877166C8}"/>
          </ac:spMkLst>
        </pc:spChg>
        <pc:spChg chg="mod">
          <ac:chgData name="高増　潔" userId="151964c3-78cd-4020-a226-814db5c6c8be" providerId="ADAL" clId="{35B72340-E21F-4A3C-ABC2-5A367D5486A6}" dt="2022-04-22T09:25:41.210" v="3257"/>
          <ac:spMkLst>
            <pc:docMk/>
            <pc:sldMk cId="2180555836" sldId="886"/>
            <ac:spMk id="180" creationId="{1504FBE7-BE35-4146-A6AE-CFC0498EB01A}"/>
          </ac:spMkLst>
        </pc:spChg>
        <pc:spChg chg="mod">
          <ac:chgData name="高増　潔" userId="151964c3-78cd-4020-a226-814db5c6c8be" providerId="ADAL" clId="{35B72340-E21F-4A3C-ABC2-5A367D5486A6}" dt="2022-04-22T09:25:41.210" v="3257"/>
          <ac:spMkLst>
            <pc:docMk/>
            <pc:sldMk cId="2180555836" sldId="886"/>
            <ac:spMk id="183" creationId="{A25803B3-2685-4FBE-A50B-20F5326384E3}"/>
          </ac:spMkLst>
        </pc:spChg>
        <pc:spChg chg="mod">
          <ac:chgData name="高増　潔" userId="151964c3-78cd-4020-a226-814db5c6c8be" providerId="ADAL" clId="{35B72340-E21F-4A3C-ABC2-5A367D5486A6}" dt="2022-04-22T09:25:41.210" v="3257"/>
          <ac:spMkLst>
            <pc:docMk/>
            <pc:sldMk cId="2180555836" sldId="886"/>
            <ac:spMk id="184" creationId="{9275DA47-30C1-4B6D-9E4E-561B32E52B6A}"/>
          </ac:spMkLst>
        </pc:spChg>
        <pc:spChg chg="mod">
          <ac:chgData name="高増　潔" userId="151964c3-78cd-4020-a226-814db5c6c8be" providerId="ADAL" clId="{35B72340-E21F-4A3C-ABC2-5A367D5486A6}" dt="2022-04-22T09:25:41.210" v="3257"/>
          <ac:spMkLst>
            <pc:docMk/>
            <pc:sldMk cId="2180555836" sldId="886"/>
            <ac:spMk id="185" creationId="{ABF6C050-9642-47DE-8635-40CD34A336E0}"/>
          </ac:spMkLst>
        </pc:spChg>
        <pc:spChg chg="mod">
          <ac:chgData name="高増　潔" userId="151964c3-78cd-4020-a226-814db5c6c8be" providerId="ADAL" clId="{35B72340-E21F-4A3C-ABC2-5A367D5486A6}" dt="2022-04-22T09:25:41.210" v="3257"/>
          <ac:spMkLst>
            <pc:docMk/>
            <pc:sldMk cId="2180555836" sldId="886"/>
            <ac:spMk id="187" creationId="{D4D08F96-99FD-49A3-929F-69DB1D922A12}"/>
          </ac:spMkLst>
        </pc:spChg>
        <pc:spChg chg="mod">
          <ac:chgData name="高増　潔" userId="151964c3-78cd-4020-a226-814db5c6c8be" providerId="ADAL" clId="{35B72340-E21F-4A3C-ABC2-5A367D5486A6}" dt="2022-04-22T09:25:41.210" v="3257"/>
          <ac:spMkLst>
            <pc:docMk/>
            <pc:sldMk cId="2180555836" sldId="886"/>
            <ac:spMk id="188" creationId="{B5529A66-F5D0-4F63-9F18-39BE0C62A993}"/>
          </ac:spMkLst>
        </pc:spChg>
        <pc:spChg chg="mod">
          <ac:chgData name="高増　潔" userId="151964c3-78cd-4020-a226-814db5c6c8be" providerId="ADAL" clId="{35B72340-E21F-4A3C-ABC2-5A367D5486A6}" dt="2022-04-22T09:25:41.210" v="3257"/>
          <ac:spMkLst>
            <pc:docMk/>
            <pc:sldMk cId="2180555836" sldId="886"/>
            <ac:spMk id="189" creationId="{68A80874-B3BA-42D4-87B0-05D85FAE7BD2}"/>
          </ac:spMkLst>
        </pc:spChg>
        <pc:spChg chg="mod">
          <ac:chgData name="高増　潔" userId="151964c3-78cd-4020-a226-814db5c6c8be" providerId="ADAL" clId="{35B72340-E21F-4A3C-ABC2-5A367D5486A6}" dt="2022-04-22T09:25:41.210" v="3257"/>
          <ac:spMkLst>
            <pc:docMk/>
            <pc:sldMk cId="2180555836" sldId="886"/>
            <ac:spMk id="190" creationId="{208A68B5-DB8C-4190-AD2E-49C14B01CF5A}"/>
          </ac:spMkLst>
        </pc:spChg>
        <pc:spChg chg="mod">
          <ac:chgData name="高増　潔" userId="151964c3-78cd-4020-a226-814db5c6c8be" providerId="ADAL" clId="{35B72340-E21F-4A3C-ABC2-5A367D5486A6}" dt="2022-04-22T09:25:41.210" v="3257"/>
          <ac:spMkLst>
            <pc:docMk/>
            <pc:sldMk cId="2180555836" sldId="886"/>
            <ac:spMk id="193" creationId="{644FCB2A-56E1-4BA3-97A9-5B1903011807}"/>
          </ac:spMkLst>
        </pc:spChg>
        <pc:spChg chg="mod">
          <ac:chgData name="高増　潔" userId="151964c3-78cd-4020-a226-814db5c6c8be" providerId="ADAL" clId="{35B72340-E21F-4A3C-ABC2-5A367D5486A6}" dt="2022-04-22T09:25:41.210" v="3257"/>
          <ac:spMkLst>
            <pc:docMk/>
            <pc:sldMk cId="2180555836" sldId="886"/>
            <ac:spMk id="194" creationId="{FEA8CBDD-F41D-414D-887E-6AFA8E96492E}"/>
          </ac:spMkLst>
        </pc:spChg>
        <pc:spChg chg="mod">
          <ac:chgData name="高増　潔" userId="151964c3-78cd-4020-a226-814db5c6c8be" providerId="ADAL" clId="{35B72340-E21F-4A3C-ABC2-5A367D5486A6}" dt="2022-04-22T09:25:41.210" v="3257"/>
          <ac:spMkLst>
            <pc:docMk/>
            <pc:sldMk cId="2180555836" sldId="886"/>
            <ac:spMk id="195" creationId="{CA6A9EE1-0524-495A-942B-68779D549CDE}"/>
          </ac:spMkLst>
        </pc:spChg>
        <pc:spChg chg="mod">
          <ac:chgData name="高増　潔" userId="151964c3-78cd-4020-a226-814db5c6c8be" providerId="ADAL" clId="{35B72340-E21F-4A3C-ABC2-5A367D5486A6}" dt="2022-04-22T09:25:41.210" v="3257"/>
          <ac:spMkLst>
            <pc:docMk/>
            <pc:sldMk cId="2180555836" sldId="886"/>
            <ac:spMk id="197" creationId="{2C0C9A80-1BD2-45D9-AE07-089010A211CB}"/>
          </ac:spMkLst>
        </pc:spChg>
        <pc:spChg chg="mod">
          <ac:chgData name="高増　潔" userId="151964c3-78cd-4020-a226-814db5c6c8be" providerId="ADAL" clId="{35B72340-E21F-4A3C-ABC2-5A367D5486A6}" dt="2022-04-22T09:25:41.210" v="3257"/>
          <ac:spMkLst>
            <pc:docMk/>
            <pc:sldMk cId="2180555836" sldId="886"/>
            <ac:spMk id="198" creationId="{45A80372-C1F4-4AA1-B24C-1F19646F52A5}"/>
          </ac:spMkLst>
        </pc:spChg>
        <pc:spChg chg="mod">
          <ac:chgData name="高増　潔" userId="151964c3-78cd-4020-a226-814db5c6c8be" providerId="ADAL" clId="{35B72340-E21F-4A3C-ABC2-5A367D5486A6}" dt="2022-04-22T09:25:41.210" v="3257"/>
          <ac:spMkLst>
            <pc:docMk/>
            <pc:sldMk cId="2180555836" sldId="886"/>
            <ac:spMk id="199" creationId="{DCD424A9-91C0-49D1-AF2C-725D05D682F3}"/>
          </ac:spMkLst>
        </pc:spChg>
        <pc:spChg chg="mod">
          <ac:chgData name="高増　潔" userId="151964c3-78cd-4020-a226-814db5c6c8be" providerId="ADAL" clId="{35B72340-E21F-4A3C-ABC2-5A367D5486A6}" dt="2022-04-22T09:25:41.210" v="3257"/>
          <ac:spMkLst>
            <pc:docMk/>
            <pc:sldMk cId="2180555836" sldId="886"/>
            <ac:spMk id="200" creationId="{2D044A0F-DB76-41B8-BE79-42A7333B67CE}"/>
          </ac:spMkLst>
        </pc:spChg>
        <pc:spChg chg="mod">
          <ac:chgData name="高増　潔" userId="151964c3-78cd-4020-a226-814db5c6c8be" providerId="ADAL" clId="{35B72340-E21F-4A3C-ABC2-5A367D5486A6}" dt="2022-04-22T09:25:41.210" v="3257"/>
          <ac:spMkLst>
            <pc:docMk/>
            <pc:sldMk cId="2180555836" sldId="886"/>
            <ac:spMk id="203" creationId="{CFFE2E02-A090-4E36-A86E-3CFEB2AA93AA}"/>
          </ac:spMkLst>
        </pc:spChg>
        <pc:spChg chg="mod">
          <ac:chgData name="高増　潔" userId="151964c3-78cd-4020-a226-814db5c6c8be" providerId="ADAL" clId="{35B72340-E21F-4A3C-ABC2-5A367D5486A6}" dt="2022-04-22T09:25:41.210" v="3257"/>
          <ac:spMkLst>
            <pc:docMk/>
            <pc:sldMk cId="2180555836" sldId="886"/>
            <ac:spMk id="204" creationId="{F6388046-8ECF-4254-981A-2014B168EF60}"/>
          </ac:spMkLst>
        </pc:spChg>
        <pc:spChg chg="mod">
          <ac:chgData name="高増　潔" userId="151964c3-78cd-4020-a226-814db5c6c8be" providerId="ADAL" clId="{35B72340-E21F-4A3C-ABC2-5A367D5486A6}" dt="2022-04-22T09:25:41.210" v="3257"/>
          <ac:spMkLst>
            <pc:docMk/>
            <pc:sldMk cId="2180555836" sldId="886"/>
            <ac:spMk id="205" creationId="{9926F36D-8C80-4BAE-A5EC-194BB0F7E6DD}"/>
          </ac:spMkLst>
        </pc:spChg>
        <pc:spChg chg="mod">
          <ac:chgData name="高増　潔" userId="151964c3-78cd-4020-a226-814db5c6c8be" providerId="ADAL" clId="{35B72340-E21F-4A3C-ABC2-5A367D5486A6}" dt="2022-04-22T09:25:41.210" v="3257"/>
          <ac:spMkLst>
            <pc:docMk/>
            <pc:sldMk cId="2180555836" sldId="886"/>
            <ac:spMk id="207" creationId="{C764C4DE-A298-4088-B52D-4C5099E2C9BB}"/>
          </ac:spMkLst>
        </pc:spChg>
        <pc:spChg chg="mod">
          <ac:chgData name="高増　潔" userId="151964c3-78cd-4020-a226-814db5c6c8be" providerId="ADAL" clId="{35B72340-E21F-4A3C-ABC2-5A367D5486A6}" dt="2022-04-22T09:25:41.210" v="3257"/>
          <ac:spMkLst>
            <pc:docMk/>
            <pc:sldMk cId="2180555836" sldId="886"/>
            <ac:spMk id="208" creationId="{6B609908-E66D-4D0A-B62E-4F55CDEC7CC8}"/>
          </ac:spMkLst>
        </pc:spChg>
        <pc:spChg chg="mod">
          <ac:chgData name="高増　潔" userId="151964c3-78cd-4020-a226-814db5c6c8be" providerId="ADAL" clId="{35B72340-E21F-4A3C-ABC2-5A367D5486A6}" dt="2022-04-22T09:25:41.210" v="3257"/>
          <ac:spMkLst>
            <pc:docMk/>
            <pc:sldMk cId="2180555836" sldId="886"/>
            <ac:spMk id="209" creationId="{F665CFE3-4091-4861-835D-127231075B92}"/>
          </ac:spMkLst>
        </pc:spChg>
        <pc:spChg chg="mod">
          <ac:chgData name="高増　潔" userId="151964c3-78cd-4020-a226-814db5c6c8be" providerId="ADAL" clId="{35B72340-E21F-4A3C-ABC2-5A367D5486A6}" dt="2022-04-22T09:25:41.210" v="3257"/>
          <ac:spMkLst>
            <pc:docMk/>
            <pc:sldMk cId="2180555836" sldId="886"/>
            <ac:spMk id="210" creationId="{33132433-B0AE-4AAE-8C99-858D8FC7163B}"/>
          </ac:spMkLst>
        </pc:spChg>
        <pc:spChg chg="mod">
          <ac:chgData name="高増　潔" userId="151964c3-78cd-4020-a226-814db5c6c8be" providerId="ADAL" clId="{35B72340-E21F-4A3C-ABC2-5A367D5486A6}" dt="2022-04-22T09:25:41.210" v="3257"/>
          <ac:spMkLst>
            <pc:docMk/>
            <pc:sldMk cId="2180555836" sldId="886"/>
            <ac:spMk id="213" creationId="{353C7618-A490-4E85-A47A-8EBA4B54F740}"/>
          </ac:spMkLst>
        </pc:spChg>
        <pc:spChg chg="mod">
          <ac:chgData name="高増　潔" userId="151964c3-78cd-4020-a226-814db5c6c8be" providerId="ADAL" clId="{35B72340-E21F-4A3C-ABC2-5A367D5486A6}" dt="2022-04-22T09:25:41.210" v="3257"/>
          <ac:spMkLst>
            <pc:docMk/>
            <pc:sldMk cId="2180555836" sldId="886"/>
            <ac:spMk id="214" creationId="{9C85C75D-02C8-41DD-B1AF-C9A43D0B6E44}"/>
          </ac:spMkLst>
        </pc:spChg>
        <pc:spChg chg="mod">
          <ac:chgData name="高増　潔" userId="151964c3-78cd-4020-a226-814db5c6c8be" providerId="ADAL" clId="{35B72340-E21F-4A3C-ABC2-5A367D5486A6}" dt="2022-04-22T09:25:41.210" v="3257"/>
          <ac:spMkLst>
            <pc:docMk/>
            <pc:sldMk cId="2180555836" sldId="886"/>
            <ac:spMk id="215" creationId="{0E0BFE43-C5B1-43B2-B5FE-DB9882DA9AFB}"/>
          </ac:spMkLst>
        </pc:spChg>
        <pc:spChg chg="mod">
          <ac:chgData name="高増　潔" userId="151964c3-78cd-4020-a226-814db5c6c8be" providerId="ADAL" clId="{35B72340-E21F-4A3C-ABC2-5A367D5486A6}" dt="2022-04-22T09:25:41.210" v="3257"/>
          <ac:spMkLst>
            <pc:docMk/>
            <pc:sldMk cId="2180555836" sldId="886"/>
            <ac:spMk id="217" creationId="{6FF1BA31-E14A-4DA2-9021-B65539A6146C}"/>
          </ac:spMkLst>
        </pc:spChg>
        <pc:spChg chg="mod">
          <ac:chgData name="高増　潔" userId="151964c3-78cd-4020-a226-814db5c6c8be" providerId="ADAL" clId="{35B72340-E21F-4A3C-ABC2-5A367D5486A6}" dt="2022-04-22T09:25:41.210" v="3257"/>
          <ac:spMkLst>
            <pc:docMk/>
            <pc:sldMk cId="2180555836" sldId="886"/>
            <ac:spMk id="218" creationId="{6929154B-CF84-4050-9E03-5586BBEF82E7}"/>
          </ac:spMkLst>
        </pc:spChg>
        <pc:spChg chg="mod">
          <ac:chgData name="高増　潔" userId="151964c3-78cd-4020-a226-814db5c6c8be" providerId="ADAL" clId="{35B72340-E21F-4A3C-ABC2-5A367D5486A6}" dt="2022-04-22T09:25:41.210" v="3257"/>
          <ac:spMkLst>
            <pc:docMk/>
            <pc:sldMk cId="2180555836" sldId="886"/>
            <ac:spMk id="219" creationId="{09CD2D07-4071-4748-97AE-CF08D6315654}"/>
          </ac:spMkLst>
        </pc:spChg>
        <pc:spChg chg="mod">
          <ac:chgData name="高増　潔" userId="151964c3-78cd-4020-a226-814db5c6c8be" providerId="ADAL" clId="{35B72340-E21F-4A3C-ABC2-5A367D5486A6}" dt="2022-04-22T09:25:41.210" v="3257"/>
          <ac:spMkLst>
            <pc:docMk/>
            <pc:sldMk cId="2180555836" sldId="886"/>
            <ac:spMk id="220" creationId="{AC0B3284-FDC0-484D-B0BD-043BE0D2A13C}"/>
          </ac:spMkLst>
        </pc:spChg>
        <pc:spChg chg="mod">
          <ac:chgData name="高増　潔" userId="151964c3-78cd-4020-a226-814db5c6c8be" providerId="ADAL" clId="{35B72340-E21F-4A3C-ABC2-5A367D5486A6}" dt="2022-04-22T09:25:41.210" v="3257"/>
          <ac:spMkLst>
            <pc:docMk/>
            <pc:sldMk cId="2180555836" sldId="886"/>
            <ac:spMk id="223" creationId="{E374E1DD-72B5-49E0-944A-ECB35F5BDEC4}"/>
          </ac:spMkLst>
        </pc:spChg>
        <pc:spChg chg="mod">
          <ac:chgData name="高増　潔" userId="151964c3-78cd-4020-a226-814db5c6c8be" providerId="ADAL" clId="{35B72340-E21F-4A3C-ABC2-5A367D5486A6}" dt="2022-04-22T09:25:41.210" v="3257"/>
          <ac:spMkLst>
            <pc:docMk/>
            <pc:sldMk cId="2180555836" sldId="886"/>
            <ac:spMk id="224" creationId="{42EDEDB7-A239-4EBF-BEAE-9661E994F22E}"/>
          </ac:spMkLst>
        </pc:spChg>
        <pc:spChg chg="mod">
          <ac:chgData name="高増　潔" userId="151964c3-78cd-4020-a226-814db5c6c8be" providerId="ADAL" clId="{35B72340-E21F-4A3C-ABC2-5A367D5486A6}" dt="2022-04-22T09:25:41.210" v="3257"/>
          <ac:spMkLst>
            <pc:docMk/>
            <pc:sldMk cId="2180555836" sldId="886"/>
            <ac:spMk id="225" creationId="{C3E06B38-7DF4-49CB-B1FE-36284A4B9FFE}"/>
          </ac:spMkLst>
        </pc:spChg>
        <pc:spChg chg="mod">
          <ac:chgData name="高増　潔" userId="151964c3-78cd-4020-a226-814db5c6c8be" providerId="ADAL" clId="{35B72340-E21F-4A3C-ABC2-5A367D5486A6}" dt="2022-04-22T09:25:41.210" v="3257"/>
          <ac:spMkLst>
            <pc:docMk/>
            <pc:sldMk cId="2180555836" sldId="886"/>
            <ac:spMk id="227" creationId="{7C1B82B9-2F8B-4337-845D-D873901B7046}"/>
          </ac:spMkLst>
        </pc:spChg>
        <pc:spChg chg="mod">
          <ac:chgData name="高増　潔" userId="151964c3-78cd-4020-a226-814db5c6c8be" providerId="ADAL" clId="{35B72340-E21F-4A3C-ABC2-5A367D5486A6}" dt="2022-04-22T09:25:41.210" v="3257"/>
          <ac:spMkLst>
            <pc:docMk/>
            <pc:sldMk cId="2180555836" sldId="886"/>
            <ac:spMk id="228" creationId="{AE028930-1B16-4582-B843-C6C097A16ED9}"/>
          </ac:spMkLst>
        </pc:spChg>
        <pc:spChg chg="mod">
          <ac:chgData name="高増　潔" userId="151964c3-78cd-4020-a226-814db5c6c8be" providerId="ADAL" clId="{35B72340-E21F-4A3C-ABC2-5A367D5486A6}" dt="2022-04-22T09:25:41.210" v="3257"/>
          <ac:spMkLst>
            <pc:docMk/>
            <pc:sldMk cId="2180555836" sldId="886"/>
            <ac:spMk id="229" creationId="{6A31F3FB-93F3-4B8D-B6D6-2694DB60994B}"/>
          </ac:spMkLst>
        </pc:spChg>
        <pc:spChg chg="mod">
          <ac:chgData name="高増　潔" userId="151964c3-78cd-4020-a226-814db5c6c8be" providerId="ADAL" clId="{35B72340-E21F-4A3C-ABC2-5A367D5486A6}" dt="2022-04-22T09:25:41.210" v="3257"/>
          <ac:spMkLst>
            <pc:docMk/>
            <pc:sldMk cId="2180555836" sldId="886"/>
            <ac:spMk id="230" creationId="{B22473B0-4070-46E4-B82E-44CF7CF4D8EF}"/>
          </ac:spMkLst>
        </pc:spChg>
        <pc:spChg chg="mod">
          <ac:chgData name="高増　潔" userId="151964c3-78cd-4020-a226-814db5c6c8be" providerId="ADAL" clId="{35B72340-E21F-4A3C-ABC2-5A367D5486A6}" dt="2022-04-22T09:25:41.210" v="3257"/>
          <ac:spMkLst>
            <pc:docMk/>
            <pc:sldMk cId="2180555836" sldId="886"/>
            <ac:spMk id="233" creationId="{ECF3DBEC-343D-49A9-9887-A368277341AD}"/>
          </ac:spMkLst>
        </pc:spChg>
        <pc:spChg chg="mod">
          <ac:chgData name="高増　潔" userId="151964c3-78cd-4020-a226-814db5c6c8be" providerId="ADAL" clId="{35B72340-E21F-4A3C-ABC2-5A367D5486A6}" dt="2022-04-22T09:25:41.210" v="3257"/>
          <ac:spMkLst>
            <pc:docMk/>
            <pc:sldMk cId="2180555836" sldId="886"/>
            <ac:spMk id="234" creationId="{C4A10C80-EEB3-4A01-B904-DCB6E8F6BC3F}"/>
          </ac:spMkLst>
        </pc:spChg>
        <pc:spChg chg="mod">
          <ac:chgData name="高増　潔" userId="151964c3-78cd-4020-a226-814db5c6c8be" providerId="ADAL" clId="{35B72340-E21F-4A3C-ABC2-5A367D5486A6}" dt="2022-04-22T09:25:41.210" v="3257"/>
          <ac:spMkLst>
            <pc:docMk/>
            <pc:sldMk cId="2180555836" sldId="886"/>
            <ac:spMk id="235" creationId="{3D9EDECF-BB9C-4EDF-B74D-721B2129CE7C}"/>
          </ac:spMkLst>
        </pc:spChg>
        <pc:spChg chg="add mod">
          <ac:chgData name="高増　潔" userId="151964c3-78cd-4020-a226-814db5c6c8be" providerId="ADAL" clId="{35B72340-E21F-4A3C-ABC2-5A367D5486A6}" dt="2022-04-23T09:02:56.187" v="9267" actId="1076"/>
          <ac:spMkLst>
            <pc:docMk/>
            <pc:sldMk cId="2180555836" sldId="886"/>
            <ac:spMk id="237" creationId="{541A379C-EAE5-407F-A057-FADEFC8790D4}"/>
          </ac:spMkLst>
        </pc:spChg>
        <pc:spChg chg="add mod">
          <ac:chgData name="高増　潔" userId="151964c3-78cd-4020-a226-814db5c6c8be" providerId="ADAL" clId="{35B72340-E21F-4A3C-ABC2-5A367D5486A6}" dt="2022-04-23T09:02:59.296" v="9268" actId="1076"/>
          <ac:spMkLst>
            <pc:docMk/>
            <pc:sldMk cId="2180555836" sldId="886"/>
            <ac:spMk id="238" creationId="{9E46359E-14DE-4262-AA67-8D08A576440B}"/>
          </ac:spMkLst>
        </pc:spChg>
        <pc:spChg chg="add mod">
          <ac:chgData name="高増　潔" userId="151964c3-78cd-4020-a226-814db5c6c8be" providerId="ADAL" clId="{35B72340-E21F-4A3C-ABC2-5A367D5486A6}" dt="2022-04-23T09:02:47.599" v="9266" actId="1035"/>
          <ac:spMkLst>
            <pc:docMk/>
            <pc:sldMk cId="2180555836" sldId="886"/>
            <ac:spMk id="253" creationId="{74F21C06-AAD0-4649-B1C4-18C75FF797CB}"/>
          </ac:spMkLst>
        </pc:spChg>
        <pc:spChg chg="add mod">
          <ac:chgData name="高増　潔" userId="151964c3-78cd-4020-a226-814db5c6c8be" providerId="ADAL" clId="{35B72340-E21F-4A3C-ABC2-5A367D5486A6}" dt="2022-04-23T09:03:47.085" v="9277" actId="1076"/>
          <ac:spMkLst>
            <pc:docMk/>
            <pc:sldMk cId="2180555836" sldId="886"/>
            <ac:spMk id="254" creationId="{F69C6ECA-BC51-438F-BE2C-742FBF937933}"/>
          </ac:spMkLst>
        </pc:spChg>
        <pc:spChg chg="add del mod">
          <ac:chgData name="高増　潔" userId="151964c3-78cd-4020-a226-814db5c6c8be" providerId="ADAL" clId="{35B72340-E21F-4A3C-ABC2-5A367D5486A6}" dt="2022-04-22T09:57:32.543" v="3425" actId="478"/>
          <ac:spMkLst>
            <pc:docMk/>
            <pc:sldMk cId="2180555836" sldId="886"/>
            <ac:spMk id="255" creationId="{B6A58BDD-314D-493C-9CEF-231D9F8E05F7}"/>
          </ac:spMkLst>
        </pc:spChg>
        <pc:spChg chg="add mod">
          <ac:chgData name="高増　潔" userId="151964c3-78cd-4020-a226-814db5c6c8be" providerId="ADAL" clId="{35B72340-E21F-4A3C-ABC2-5A367D5486A6}" dt="2022-04-22T09:57:27.941" v="3424" actId="1038"/>
          <ac:spMkLst>
            <pc:docMk/>
            <pc:sldMk cId="2180555836" sldId="886"/>
            <ac:spMk id="286" creationId="{78E0DF98-5941-42AE-80DF-5B2D6724A9AF}"/>
          </ac:spMkLst>
        </pc:spChg>
        <pc:spChg chg="add mod">
          <ac:chgData name="高増　潔" userId="151964c3-78cd-4020-a226-814db5c6c8be" providerId="ADAL" clId="{35B72340-E21F-4A3C-ABC2-5A367D5486A6}" dt="2022-04-22T09:57:27.941" v="3424" actId="1038"/>
          <ac:spMkLst>
            <pc:docMk/>
            <pc:sldMk cId="2180555836" sldId="886"/>
            <ac:spMk id="287" creationId="{1EFA26F2-1884-4FAF-B45C-A4BC539A483F}"/>
          </ac:spMkLst>
        </pc:spChg>
        <pc:spChg chg="add mod">
          <ac:chgData name="高増　潔" userId="151964c3-78cd-4020-a226-814db5c6c8be" providerId="ADAL" clId="{35B72340-E21F-4A3C-ABC2-5A367D5486A6}" dt="2022-04-22T10:00:39.565" v="3555" actId="1076"/>
          <ac:spMkLst>
            <pc:docMk/>
            <pc:sldMk cId="2180555836" sldId="886"/>
            <ac:spMk id="293" creationId="{2E70800D-F212-4732-A397-292DCCF4EA8C}"/>
          </ac:spMkLst>
        </pc:spChg>
        <pc:grpChg chg="add mod">
          <ac:chgData name="高増　潔" userId="151964c3-78cd-4020-a226-814db5c6c8be" providerId="ADAL" clId="{35B72340-E21F-4A3C-ABC2-5A367D5486A6}" dt="2022-04-22T09:25:26.683" v="3256" actId="1076"/>
          <ac:grpSpMkLst>
            <pc:docMk/>
            <pc:sldMk cId="2180555836" sldId="886"/>
            <ac:grpSpMk id="18" creationId="{ADBF33B9-B131-4FB1-A28E-42A25D7FFFD7}"/>
          </ac:grpSpMkLst>
        </pc:grpChg>
        <pc:grpChg chg="add mod">
          <ac:chgData name="高増　潔" userId="151964c3-78cd-4020-a226-814db5c6c8be" providerId="ADAL" clId="{35B72340-E21F-4A3C-ABC2-5A367D5486A6}" dt="2022-04-22T09:25:26.683" v="3256" actId="1076"/>
          <ac:grpSpMkLst>
            <pc:docMk/>
            <pc:sldMk cId="2180555836" sldId="886"/>
            <ac:grpSpMk id="28" creationId="{A98AA2D3-CC5D-42FE-B6A4-4161E2BEFEF2}"/>
          </ac:grpSpMkLst>
        </pc:grpChg>
        <pc:grpChg chg="add mod">
          <ac:chgData name="高増　潔" userId="151964c3-78cd-4020-a226-814db5c6c8be" providerId="ADAL" clId="{35B72340-E21F-4A3C-ABC2-5A367D5486A6}" dt="2022-04-22T09:25:26.683" v="3256" actId="1076"/>
          <ac:grpSpMkLst>
            <pc:docMk/>
            <pc:sldMk cId="2180555836" sldId="886"/>
            <ac:grpSpMk id="38" creationId="{8CDC17A2-3EFB-4C6A-8998-246D33067689}"/>
          </ac:grpSpMkLst>
        </pc:grpChg>
        <pc:grpChg chg="add mod">
          <ac:chgData name="高増　潔" userId="151964c3-78cd-4020-a226-814db5c6c8be" providerId="ADAL" clId="{35B72340-E21F-4A3C-ABC2-5A367D5486A6}" dt="2022-04-22T09:25:26.683" v="3256" actId="1076"/>
          <ac:grpSpMkLst>
            <pc:docMk/>
            <pc:sldMk cId="2180555836" sldId="886"/>
            <ac:grpSpMk id="48" creationId="{22187CA7-1632-47E3-85AD-02DCF23BD229}"/>
          </ac:grpSpMkLst>
        </pc:grpChg>
        <pc:grpChg chg="add mod">
          <ac:chgData name="高増　潔" userId="151964c3-78cd-4020-a226-814db5c6c8be" providerId="ADAL" clId="{35B72340-E21F-4A3C-ABC2-5A367D5486A6}" dt="2022-04-22T09:25:26.683" v="3256" actId="1076"/>
          <ac:grpSpMkLst>
            <pc:docMk/>
            <pc:sldMk cId="2180555836" sldId="886"/>
            <ac:grpSpMk id="58" creationId="{579AB333-86F5-4879-9137-506CF7B7AF1E}"/>
          </ac:grpSpMkLst>
        </pc:grpChg>
        <pc:grpChg chg="add mod">
          <ac:chgData name="高増　潔" userId="151964c3-78cd-4020-a226-814db5c6c8be" providerId="ADAL" clId="{35B72340-E21F-4A3C-ABC2-5A367D5486A6}" dt="2022-04-22T09:25:26.683" v="3256" actId="1076"/>
          <ac:grpSpMkLst>
            <pc:docMk/>
            <pc:sldMk cId="2180555836" sldId="886"/>
            <ac:grpSpMk id="68" creationId="{9C486AB8-A391-476E-B313-2FB151D28156}"/>
          </ac:grpSpMkLst>
        </pc:grpChg>
        <pc:grpChg chg="add mod">
          <ac:chgData name="高増　潔" userId="151964c3-78cd-4020-a226-814db5c6c8be" providerId="ADAL" clId="{35B72340-E21F-4A3C-ABC2-5A367D5486A6}" dt="2022-04-22T09:25:26.683" v="3256" actId="1076"/>
          <ac:grpSpMkLst>
            <pc:docMk/>
            <pc:sldMk cId="2180555836" sldId="886"/>
            <ac:grpSpMk id="78" creationId="{2B69AC4C-81D0-4598-92DD-C2E0159225E3}"/>
          </ac:grpSpMkLst>
        </pc:grpChg>
        <pc:grpChg chg="add mod">
          <ac:chgData name="高増　潔" userId="151964c3-78cd-4020-a226-814db5c6c8be" providerId="ADAL" clId="{35B72340-E21F-4A3C-ABC2-5A367D5486A6}" dt="2022-04-22T09:25:26.683" v="3256" actId="1076"/>
          <ac:grpSpMkLst>
            <pc:docMk/>
            <pc:sldMk cId="2180555836" sldId="886"/>
            <ac:grpSpMk id="88" creationId="{03186989-5E82-463C-A1CD-80013AE27B75}"/>
          </ac:grpSpMkLst>
        </pc:grpChg>
        <pc:grpChg chg="add mod">
          <ac:chgData name="高増　潔" userId="151964c3-78cd-4020-a226-814db5c6c8be" providerId="ADAL" clId="{35B72340-E21F-4A3C-ABC2-5A367D5486A6}" dt="2022-04-22T09:57:27.941" v="3424" actId="1038"/>
          <ac:grpSpMkLst>
            <pc:docMk/>
            <pc:sldMk cId="2180555836" sldId="886"/>
            <ac:grpSpMk id="156" creationId="{E7675C93-0854-4813-84CF-78226475936C}"/>
          </ac:grpSpMkLst>
        </pc:grpChg>
        <pc:grpChg chg="add mod">
          <ac:chgData name="高増　潔" userId="151964c3-78cd-4020-a226-814db5c6c8be" providerId="ADAL" clId="{35B72340-E21F-4A3C-ABC2-5A367D5486A6}" dt="2022-04-22T09:57:27.941" v="3424" actId="1038"/>
          <ac:grpSpMkLst>
            <pc:docMk/>
            <pc:sldMk cId="2180555836" sldId="886"/>
            <ac:grpSpMk id="166" creationId="{991401CE-A628-4B7E-BF28-6E225901A09C}"/>
          </ac:grpSpMkLst>
        </pc:grpChg>
        <pc:grpChg chg="add mod">
          <ac:chgData name="高増　潔" userId="151964c3-78cd-4020-a226-814db5c6c8be" providerId="ADAL" clId="{35B72340-E21F-4A3C-ABC2-5A367D5486A6}" dt="2022-04-22T09:57:27.941" v="3424" actId="1038"/>
          <ac:grpSpMkLst>
            <pc:docMk/>
            <pc:sldMk cId="2180555836" sldId="886"/>
            <ac:grpSpMk id="176" creationId="{35A123B1-4D79-4D2D-AFA2-D9D294EB24E4}"/>
          </ac:grpSpMkLst>
        </pc:grpChg>
        <pc:grpChg chg="add mod">
          <ac:chgData name="高増　潔" userId="151964c3-78cd-4020-a226-814db5c6c8be" providerId="ADAL" clId="{35B72340-E21F-4A3C-ABC2-5A367D5486A6}" dt="2022-04-22T09:57:27.941" v="3424" actId="1038"/>
          <ac:grpSpMkLst>
            <pc:docMk/>
            <pc:sldMk cId="2180555836" sldId="886"/>
            <ac:grpSpMk id="186" creationId="{C6123481-ADF9-417A-9619-A5225445E9BD}"/>
          </ac:grpSpMkLst>
        </pc:grpChg>
        <pc:grpChg chg="add mod">
          <ac:chgData name="高増　潔" userId="151964c3-78cd-4020-a226-814db5c6c8be" providerId="ADAL" clId="{35B72340-E21F-4A3C-ABC2-5A367D5486A6}" dt="2022-04-22T09:57:27.941" v="3424" actId="1038"/>
          <ac:grpSpMkLst>
            <pc:docMk/>
            <pc:sldMk cId="2180555836" sldId="886"/>
            <ac:grpSpMk id="196" creationId="{2C1A9EFE-7A7C-42B2-BBCC-5E43D01E9B34}"/>
          </ac:grpSpMkLst>
        </pc:grpChg>
        <pc:grpChg chg="add mod">
          <ac:chgData name="高増　潔" userId="151964c3-78cd-4020-a226-814db5c6c8be" providerId="ADAL" clId="{35B72340-E21F-4A3C-ABC2-5A367D5486A6}" dt="2022-04-22T09:57:27.941" v="3424" actId="1038"/>
          <ac:grpSpMkLst>
            <pc:docMk/>
            <pc:sldMk cId="2180555836" sldId="886"/>
            <ac:grpSpMk id="206" creationId="{41F26FEC-73BF-48C2-869C-7622FE0CF788}"/>
          </ac:grpSpMkLst>
        </pc:grpChg>
        <pc:grpChg chg="add mod">
          <ac:chgData name="高増　潔" userId="151964c3-78cd-4020-a226-814db5c6c8be" providerId="ADAL" clId="{35B72340-E21F-4A3C-ABC2-5A367D5486A6}" dt="2022-04-22T09:57:27.941" v="3424" actId="1038"/>
          <ac:grpSpMkLst>
            <pc:docMk/>
            <pc:sldMk cId="2180555836" sldId="886"/>
            <ac:grpSpMk id="216" creationId="{D6F589BD-00A1-4749-8314-458218BEFC10}"/>
          </ac:grpSpMkLst>
        </pc:grpChg>
        <pc:grpChg chg="add mod">
          <ac:chgData name="高増　潔" userId="151964c3-78cd-4020-a226-814db5c6c8be" providerId="ADAL" clId="{35B72340-E21F-4A3C-ABC2-5A367D5486A6}" dt="2022-04-22T09:57:27.941" v="3424" actId="1038"/>
          <ac:grpSpMkLst>
            <pc:docMk/>
            <pc:sldMk cId="2180555836" sldId="886"/>
            <ac:grpSpMk id="226" creationId="{5E2A64A4-09F5-46D8-8159-0CE82C98F80F}"/>
          </ac:grpSpMkLst>
        </pc:grpChg>
        <pc:picChg chg="mod">
          <ac:chgData name="高増　潔" userId="151964c3-78cd-4020-a226-814db5c6c8be" providerId="ADAL" clId="{35B72340-E21F-4A3C-ABC2-5A367D5486A6}" dt="2022-04-22T09:55:29.238" v="3373" actId="14100"/>
          <ac:picMkLst>
            <pc:docMk/>
            <pc:sldMk cId="2180555836" sldId="886"/>
            <ac:picMk id="7" creationId="{31F2EAAA-37C7-4B26-BD00-A47A7FB424F8}"/>
          </ac:picMkLst>
        </pc:picChg>
        <pc:picChg chg="mod">
          <ac:chgData name="高増　潔" userId="151964c3-78cd-4020-a226-814db5c6c8be" providerId="ADAL" clId="{35B72340-E21F-4A3C-ABC2-5A367D5486A6}" dt="2022-04-22T09:55:29.238" v="3373" actId="14100"/>
          <ac:picMkLst>
            <pc:docMk/>
            <pc:sldMk cId="2180555836" sldId="886"/>
            <ac:picMk id="8" creationId="{F0E2D1D5-0A0A-4726-8844-46CF31316E67}"/>
          </ac:picMkLst>
        </pc:picChg>
        <pc:picChg chg="mod">
          <ac:chgData name="高増　潔" userId="151964c3-78cd-4020-a226-814db5c6c8be" providerId="ADAL" clId="{35B72340-E21F-4A3C-ABC2-5A367D5486A6}" dt="2022-04-22T09:55:29.238" v="3373" actId="14100"/>
          <ac:picMkLst>
            <pc:docMk/>
            <pc:sldMk cId="2180555836" sldId="886"/>
            <ac:picMk id="9" creationId="{8B20D394-A119-4EA1-9918-88CCF0B71BEC}"/>
          </ac:picMkLst>
        </pc:picChg>
        <pc:picChg chg="mod">
          <ac:chgData name="高増　潔" userId="151964c3-78cd-4020-a226-814db5c6c8be" providerId="ADAL" clId="{35B72340-E21F-4A3C-ABC2-5A367D5486A6}" dt="2022-04-22T09:55:39.784" v="3381" actId="14100"/>
          <ac:picMkLst>
            <pc:docMk/>
            <pc:sldMk cId="2180555836" sldId="886"/>
            <ac:picMk id="10" creationId="{B7EDE71D-54BF-406F-8379-2565E4488EBF}"/>
          </ac:picMkLst>
        </pc:picChg>
        <pc:picChg chg="add mod">
          <ac:chgData name="高増　潔" userId="151964c3-78cd-4020-a226-814db5c6c8be" providerId="ADAL" clId="{35B72340-E21F-4A3C-ABC2-5A367D5486A6}" dt="2022-04-22T09:55:29.238" v="3373" actId="14100"/>
          <ac:picMkLst>
            <pc:docMk/>
            <pc:sldMk cId="2180555836" sldId="886"/>
            <ac:picMk id="11" creationId="{C2F68DC5-899D-462F-B442-930990B59C85}"/>
          </ac:picMkLst>
        </pc:picChg>
        <pc:picChg chg="add mod">
          <ac:chgData name="高増　潔" userId="151964c3-78cd-4020-a226-814db5c6c8be" providerId="ADAL" clId="{35B72340-E21F-4A3C-ABC2-5A367D5486A6}" dt="2022-04-22T09:55:39.784" v="3381" actId="14100"/>
          <ac:picMkLst>
            <pc:docMk/>
            <pc:sldMk cId="2180555836" sldId="886"/>
            <ac:picMk id="12" creationId="{4BE9C5CA-8CCE-48B7-BE6E-D7C7B6CD9553}"/>
          </ac:picMkLst>
        </pc:picChg>
        <pc:picChg chg="add mod">
          <ac:chgData name="高増　潔" userId="151964c3-78cd-4020-a226-814db5c6c8be" providerId="ADAL" clId="{35B72340-E21F-4A3C-ABC2-5A367D5486A6}" dt="2022-04-22T09:55:39.784" v="3381" actId="14100"/>
          <ac:picMkLst>
            <pc:docMk/>
            <pc:sldMk cId="2180555836" sldId="886"/>
            <ac:picMk id="13" creationId="{51A3D246-1CFF-4C79-B88A-08849F24ACCC}"/>
          </ac:picMkLst>
        </pc:picChg>
        <pc:picChg chg="add mod">
          <ac:chgData name="高増　潔" userId="151964c3-78cd-4020-a226-814db5c6c8be" providerId="ADAL" clId="{35B72340-E21F-4A3C-ABC2-5A367D5486A6}" dt="2022-04-22T09:55:39.784" v="3381" actId="14100"/>
          <ac:picMkLst>
            <pc:docMk/>
            <pc:sldMk cId="2180555836" sldId="886"/>
            <ac:picMk id="14" creationId="{B87CB5C2-6380-4ECF-8561-9FEDA59FA0E3}"/>
          </ac:picMkLst>
        </pc:picChg>
        <pc:picChg chg="add mod">
          <ac:chgData name="高増　潔" userId="151964c3-78cd-4020-a226-814db5c6c8be" providerId="ADAL" clId="{35B72340-E21F-4A3C-ABC2-5A367D5486A6}" dt="2022-04-22T09:57:27.941" v="3424" actId="1038"/>
          <ac:picMkLst>
            <pc:docMk/>
            <pc:sldMk cId="2180555836" sldId="886"/>
            <ac:picMk id="147" creationId="{0C1F017D-7BB0-4385-B86C-DADA351EEC92}"/>
          </ac:picMkLst>
        </pc:picChg>
        <pc:picChg chg="add mod">
          <ac:chgData name="高増　潔" userId="151964c3-78cd-4020-a226-814db5c6c8be" providerId="ADAL" clId="{35B72340-E21F-4A3C-ABC2-5A367D5486A6}" dt="2022-04-22T09:57:27.941" v="3424" actId="1038"/>
          <ac:picMkLst>
            <pc:docMk/>
            <pc:sldMk cId="2180555836" sldId="886"/>
            <ac:picMk id="148" creationId="{6FDB2CE1-4724-41E2-A4C7-0509CB250132}"/>
          </ac:picMkLst>
        </pc:picChg>
        <pc:picChg chg="add mod">
          <ac:chgData name="高増　潔" userId="151964c3-78cd-4020-a226-814db5c6c8be" providerId="ADAL" clId="{35B72340-E21F-4A3C-ABC2-5A367D5486A6}" dt="2022-04-22T09:57:27.941" v="3424" actId="1038"/>
          <ac:picMkLst>
            <pc:docMk/>
            <pc:sldMk cId="2180555836" sldId="886"/>
            <ac:picMk id="149" creationId="{AA4A7366-EB8F-4220-BA2C-26BEE4DA4940}"/>
          </ac:picMkLst>
        </pc:picChg>
        <pc:picChg chg="add mod">
          <ac:chgData name="高増　潔" userId="151964c3-78cd-4020-a226-814db5c6c8be" providerId="ADAL" clId="{35B72340-E21F-4A3C-ABC2-5A367D5486A6}" dt="2022-04-22T09:57:27.941" v="3424" actId="1038"/>
          <ac:picMkLst>
            <pc:docMk/>
            <pc:sldMk cId="2180555836" sldId="886"/>
            <ac:picMk id="150" creationId="{A476985F-716A-4C74-BEBC-32908561F999}"/>
          </ac:picMkLst>
        </pc:picChg>
        <pc:picChg chg="add mod">
          <ac:chgData name="高増　潔" userId="151964c3-78cd-4020-a226-814db5c6c8be" providerId="ADAL" clId="{35B72340-E21F-4A3C-ABC2-5A367D5486A6}" dt="2022-04-22T09:57:27.941" v="3424" actId="1038"/>
          <ac:picMkLst>
            <pc:docMk/>
            <pc:sldMk cId="2180555836" sldId="886"/>
            <ac:picMk id="151" creationId="{C31119C5-7A93-4F33-ADE9-35D553814CD2}"/>
          </ac:picMkLst>
        </pc:picChg>
        <pc:picChg chg="add mod">
          <ac:chgData name="高増　潔" userId="151964c3-78cd-4020-a226-814db5c6c8be" providerId="ADAL" clId="{35B72340-E21F-4A3C-ABC2-5A367D5486A6}" dt="2022-04-22T09:57:27.941" v="3424" actId="1038"/>
          <ac:picMkLst>
            <pc:docMk/>
            <pc:sldMk cId="2180555836" sldId="886"/>
            <ac:picMk id="152" creationId="{9A4F04EC-967B-4F30-BBF8-B6941A7FDE55}"/>
          </ac:picMkLst>
        </pc:picChg>
        <pc:picChg chg="add mod">
          <ac:chgData name="高増　潔" userId="151964c3-78cd-4020-a226-814db5c6c8be" providerId="ADAL" clId="{35B72340-E21F-4A3C-ABC2-5A367D5486A6}" dt="2022-04-22T09:57:27.941" v="3424" actId="1038"/>
          <ac:picMkLst>
            <pc:docMk/>
            <pc:sldMk cId="2180555836" sldId="886"/>
            <ac:picMk id="153" creationId="{AF37EC08-A984-427F-A99D-224304EDA4DA}"/>
          </ac:picMkLst>
        </pc:picChg>
        <pc:picChg chg="add mod">
          <ac:chgData name="高増　潔" userId="151964c3-78cd-4020-a226-814db5c6c8be" providerId="ADAL" clId="{35B72340-E21F-4A3C-ABC2-5A367D5486A6}" dt="2022-04-22T09:57:27.941" v="3424" actId="1038"/>
          <ac:picMkLst>
            <pc:docMk/>
            <pc:sldMk cId="2180555836" sldId="886"/>
            <ac:picMk id="154" creationId="{B58AAC29-1E7F-4658-9721-BFF564A1E9BD}"/>
          </ac:picMkLst>
        </pc:picChg>
        <pc:picChg chg="mod">
          <ac:chgData name="高増　潔" userId="151964c3-78cd-4020-a226-814db5c6c8be" providerId="ADAL" clId="{35B72340-E21F-4A3C-ABC2-5A367D5486A6}" dt="2022-04-22T09:57:27.941" v="3424" actId="1038"/>
          <ac:picMkLst>
            <pc:docMk/>
            <pc:sldMk cId="2180555836" sldId="886"/>
            <ac:picMk id="256" creationId="{5087DD7C-6E29-4F81-8173-BDD33038DFCB}"/>
          </ac:picMkLst>
        </pc:picChg>
        <pc:picChg chg="add mod ord">
          <ac:chgData name="高増　潔" userId="151964c3-78cd-4020-a226-814db5c6c8be" providerId="ADAL" clId="{35B72340-E21F-4A3C-ABC2-5A367D5486A6}" dt="2022-04-22T09:57:27.941" v="3424" actId="1038"/>
          <ac:picMkLst>
            <pc:docMk/>
            <pc:sldMk cId="2180555836" sldId="886"/>
            <ac:picMk id="257" creationId="{1BA0B590-CA16-45AE-89D0-4E862ECCE1B6}"/>
          </ac:picMkLst>
        </pc:picChg>
        <pc:cxnChg chg="add mod">
          <ac:chgData name="高増　潔" userId="151964c3-78cd-4020-a226-814db5c6c8be" providerId="ADAL" clId="{35B72340-E21F-4A3C-ABC2-5A367D5486A6}" dt="2022-04-22T09:25:26.683" v="3256" actId="1076"/>
          <ac:cxnSpMkLst>
            <pc:docMk/>
            <pc:sldMk cId="2180555836" sldId="886"/>
            <ac:cxnSpMk id="16" creationId="{508D7ED8-56CD-448E-AACA-D72E38F50F4A}"/>
          </ac:cxnSpMkLst>
        </pc:cxnChg>
        <pc:cxnChg chg="mod">
          <ac:chgData name="高増　潔" userId="151964c3-78cd-4020-a226-814db5c6c8be" providerId="ADAL" clId="{35B72340-E21F-4A3C-ABC2-5A367D5486A6}" dt="2022-04-22T09:14:29.383" v="3029"/>
          <ac:cxnSpMkLst>
            <pc:docMk/>
            <pc:sldMk cId="2180555836" sldId="886"/>
            <ac:cxnSpMk id="23" creationId="{82894C78-F648-4191-A3D5-2E85976726E3}"/>
          </ac:cxnSpMkLst>
        </pc:cxnChg>
        <pc:cxnChg chg="mod">
          <ac:chgData name="高増　潔" userId="151964c3-78cd-4020-a226-814db5c6c8be" providerId="ADAL" clId="{35B72340-E21F-4A3C-ABC2-5A367D5486A6}" dt="2022-04-22T09:14:29.383" v="3029"/>
          <ac:cxnSpMkLst>
            <pc:docMk/>
            <pc:sldMk cId="2180555836" sldId="886"/>
            <ac:cxnSpMk id="24" creationId="{04293BB7-1682-497D-B6A5-BC20C8A4D1A9}"/>
          </ac:cxnSpMkLst>
        </pc:cxnChg>
        <pc:cxnChg chg="mod">
          <ac:chgData name="高増　潔" userId="151964c3-78cd-4020-a226-814db5c6c8be" providerId="ADAL" clId="{35B72340-E21F-4A3C-ABC2-5A367D5486A6}" dt="2022-04-22T09:14:29.383" v="3029"/>
          <ac:cxnSpMkLst>
            <pc:docMk/>
            <pc:sldMk cId="2180555836" sldId="886"/>
            <ac:cxnSpMk id="33" creationId="{72F2242E-2F3B-4215-AC66-8ED3FE29FD3D}"/>
          </ac:cxnSpMkLst>
        </pc:cxnChg>
        <pc:cxnChg chg="mod">
          <ac:chgData name="高増　潔" userId="151964c3-78cd-4020-a226-814db5c6c8be" providerId="ADAL" clId="{35B72340-E21F-4A3C-ABC2-5A367D5486A6}" dt="2022-04-22T09:14:29.383" v="3029"/>
          <ac:cxnSpMkLst>
            <pc:docMk/>
            <pc:sldMk cId="2180555836" sldId="886"/>
            <ac:cxnSpMk id="34" creationId="{7B6238F5-0EF7-4C0F-AA73-BB7AC2FEDEEB}"/>
          </ac:cxnSpMkLst>
        </pc:cxnChg>
        <pc:cxnChg chg="mod">
          <ac:chgData name="高増　潔" userId="151964c3-78cd-4020-a226-814db5c6c8be" providerId="ADAL" clId="{35B72340-E21F-4A3C-ABC2-5A367D5486A6}" dt="2022-04-22T09:14:29.383" v="3029"/>
          <ac:cxnSpMkLst>
            <pc:docMk/>
            <pc:sldMk cId="2180555836" sldId="886"/>
            <ac:cxnSpMk id="43" creationId="{1B252956-A590-45D2-8CC1-B6FE0DE08CBE}"/>
          </ac:cxnSpMkLst>
        </pc:cxnChg>
        <pc:cxnChg chg="mod">
          <ac:chgData name="高増　潔" userId="151964c3-78cd-4020-a226-814db5c6c8be" providerId="ADAL" clId="{35B72340-E21F-4A3C-ABC2-5A367D5486A6}" dt="2022-04-22T09:14:29.383" v="3029"/>
          <ac:cxnSpMkLst>
            <pc:docMk/>
            <pc:sldMk cId="2180555836" sldId="886"/>
            <ac:cxnSpMk id="44" creationId="{97AB9BCA-4165-4609-B7FE-B6997B9525F3}"/>
          </ac:cxnSpMkLst>
        </pc:cxnChg>
        <pc:cxnChg chg="mod">
          <ac:chgData name="高増　潔" userId="151964c3-78cd-4020-a226-814db5c6c8be" providerId="ADAL" clId="{35B72340-E21F-4A3C-ABC2-5A367D5486A6}" dt="2022-04-22T09:14:29.383" v="3029"/>
          <ac:cxnSpMkLst>
            <pc:docMk/>
            <pc:sldMk cId="2180555836" sldId="886"/>
            <ac:cxnSpMk id="53" creationId="{D8E9BECA-B003-4996-B7FF-B43138689FA7}"/>
          </ac:cxnSpMkLst>
        </pc:cxnChg>
        <pc:cxnChg chg="mod">
          <ac:chgData name="高増　潔" userId="151964c3-78cd-4020-a226-814db5c6c8be" providerId="ADAL" clId="{35B72340-E21F-4A3C-ABC2-5A367D5486A6}" dt="2022-04-22T09:14:29.383" v="3029"/>
          <ac:cxnSpMkLst>
            <pc:docMk/>
            <pc:sldMk cId="2180555836" sldId="886"/>
            <ac:cxnSpMk id="54" creationId="{B35A9197-DBD1-4521-AA9A-6A7EF5681E04}"/>
          </ac:cxnSpMkLst>
        </pc:cxnChg>
        <pc:cxnChg chg="mod">
          <ac:chgData name="高増　潔" userId="151964c3-78cd-4020-a226-814db5c6c8be" providerId="ADAL" clId="{35B72340-E21F-4A3C-ABC2-5A367D5486A6}" dt="2022-04-22T09:16:02.585" v="3058"/>
          <ac:cxnSpMkLst>
            <pc:docMk/>
            <pc:sldMk cId="2180555836" sldId="886"/>
            <ac:cxnSpMk id="63" creationId="{E1F7E0EC-FA37-4300-BDC1-EA489451BAD9}"/>
          </ac:cxnSpMkLst>
        </pc:cxnChg>
        <pc:cxnChg chg="mod">
          <ac:chgData name="高増　潔" userId="151964c3-78cd-4020-a226-814db5c6c8be" providerId="ADAL" clId="{35B72340-E21F-4A3C-ABC2-5A367D5486A6}" dt="2022-04-22T09:16:02.585" v="3058"/>
          <ac:cxnSpMkLst>
            <pc:docMk/>
            <pc:sldMk cId="2180555836" sldId="886"/>
            <ac:cxnSpMk id="64" creationId="{A3AD2C47-D075-49FD-9FE6-6358915DCA74}"/>
          </ac:cxnSpMkLst>
        </pc:cxnChg>
        <pc:cxnChg chg="mod">
          <ac:chgData name="高増　潔" userId="151964c3-78cd-4020-a226-814db5c6c8be" providerId="ADAL" clId="{35B72340-E21F-4A3C-ABC2-5A367D5486A6}" dt="2022-04-22T09:16:02.585" v="3058"/>
          <ac:cxnSpMkLst>
            <pc:docMk/>
            <pc:sldMk cId="2180555836" sldId="886"/>
            <ac:cxnSpMk id="73" creationId="{C0026C09-BFB3-4D23-8B6D-C52E243E7552}"/>
          </ac:cxnSpMkLst>
        </pc:cxnChg>
        <pc:cxnChg chg="mod">
          <ac:chgData name="高増　潔" userId="151964c3-78cd-4020-a226-814db5c6c8be" providerId="ADAL" clId="{35B72340-E21F-4A3C-ABC2-5A367D5486A6}" dt="2022-04-22T09:16:02.585" v="3058"/>
          <ac:cxnSpMkLst>
            <pc:docMk/>
            <pc:sldMk cId="2180555836" sldId="886"/>
            <ac:cxnSpMk id="74" creationId="{CCDFC777-D370-4712-B343-692381095941}"/>
          </ac:cxnSpMkLst>
        </pc:cxnChg>
        <pc:cxnChg chg="mod">
          <ac:chgData name="高増　潔" userId="151964c3-78cd-4020-a226-814db5c6c8be" providerId="ADAL" clId="{35B72340-E21F-4A3C-ABC2-5A367D5486A6}" dt="2022-04-22T09:16:02.585" v="3058"/>
          <ac:cxnSpMkLst>
            <pc:docMk/>
            <pc:sldMk cId="2180555836" sldId="886"/>
            <ac:cxnSpMk id="83" creationId="{D37F2D20-EF23-4A70-93EB-F2707C02ACE4}"/>
          </ac:cxnSpMkLst>
        </pc:cxnChg>
        <pc:cxnChg chg="mod">
          <ac:chgData name="高増　潔" userId="151964c3-78cd-4020-a226-814db5c6c8be" providerId="ADAL" clId="{35B72340-E21F-4A3C-ABC2-5A367D5486A6}" dt="2022-04-22T09:16:02.585" v="3058"/>
          <ac:cxnSpMkLst>
            <pc:docMk/>
            <pc:sldMk cId="2180555836" sldId="886"/>
            <ac:cxnSpMk id="84" creationId="{55439332-AD05-4FD6-9AA7-F4C8A677876B}"/>
          </ac:cxnSpMkLst>
        </pc:cxnChg>
        <pc:cxnChg chg="mod">
          <ac:chgData name="高増　潔" userId="151964c3-78cd-4020-a226-814db5c6c8be" providerId="ADAL" clId="{35B72340-E21F-4A3C-ABC2-5A367D5486A6}" dt="2022-04-22T09:16:02.585" v="3058"/>
          <ac:cxnSpMkLst>
            <pc:docMk/>
            <pc:sldMk cId="2180555836" sldId="886"/>
            <ac:cxnSpMk id="93" creationId="{6C3F6307-BE89-4749-B334-21E1F1AF0D5B}"/>
          </ac:cxnSpMkLst>
        </pc:cxnChg>
        <pc:cxnChg chg="mod">
          <ac:chgData name="高増　潔" userId="151964c3-78cd-4020-a226-814db5c6c8be" providerId="ADAL" clId="{35B72340-E21F-4A3C-ABC2-5A367D5486A6}" dt="2022-04-22T09:16:02.585" v="3058"/>
          <ac:cxnSpMkLst>
            <pc:docMk/>
            <pc:sldMk cId="2180555836" sldId="886"/>
            <ac:cxnSpMk id="94" creationId="{087EBE97-C129-4040-A7B3-B29A482ABCCB}"/>
          </ac:cxnSpMkLst>
        </pc:cxnChg>
        <pc:cxnChg chg="add mod">
          <ac:chgData name="高増　潔" userId="151964c3-78cd-4020-a226-814db5c6c8be" providerId="ADAL" clId="{35B72340-E21F-4A3C-ABC2-5A367D5486A6}" dt="2022-04-22T09:25:26.683" v="3256" actId="1076"/>
          <ac:cxnSpMkLst>
            <pc:docMk/>
            <pc:sldMk cId="2180555836" sldId="886"/>
            <ac:cxnSpMk id="98" creationId="{B96EDFF2-075A-4A35-B09A-51D4B69FF813}"/>
          </ac:cxnSpMkLst>
        </pc:cxnChg>
        <pc:cxnChg chg="add mod">
          <ac:chgData name="高増　潔" userId="151964c3-78cd-4020-a226-814db5c6c8be" providerId="ADAL" clId="{35B72340-E21F-4A3C-ABC2-5A367D5486A6}" dt="2022-04-22T09:55:50.047" v="3382" actId="14100"/>
          <ac:cxnSpMkLst>
            <pc:docMk/>
            <pc:sldMk cId="2180555836" sldId="886"/>
            <ac:cxnSpMk id="100" creationId="{9E0A9517-74A2-4804-B6DF-F6AB2B8C7853}"/>
          </ac:cxnSpMkLst>
        </pc:cxnChg>
        <pc:cxnChg chg="add mod">
          <ac:chgData name="高増　潔" userId="151964c3-78cd-4020-a226-814db5c6c8be" providerId="ADAL" clId="{35B72340-E21F-4A3C-ABC2-5A367D5486A6}" dt="2022-04-22T09:55:29.238" v="3373" actId="14100"/>
          <ac:cxnSpMkLst>
            <pc:docMk/>
            <pc:sldMk cId="2180555836" sldId="886"/>
            <ac:cxnSpMk id="101" creationId="{A21BCCCC-5FF8-435C-9D9A-E6A1C09D498B}"/>
          </ac:cxnSpMkLst>
        </pc:cxnChg>
        <pc:cxnChg chg="add mod">
          <ac:chgData name="高増　潔" userId="151964c3-78cd-4020-a226-814db5c6c8be" providerId="ADAL" clId="{35B72340-E21F-4A3C-ABC2-5A367D5486A6}" dt="2022-04-22T09:55:29.238" v="3373" actId="14100"/>
          <ac:cxnSpMkLst>
            <pc:docMk/>
            <pc:sldMk cId="2180555836" sldId="886"/>
            <ac:cxnSpMk id="104" creationId="{2D6EAB23-152F-493E-8C9F-AF4257825992}"/>
          </ac:cxnSpMkLst>
        </pc:cxnChg>
        <pc:cxnChg chg="add mod">
          <ac:chgData name="高増　潔" userId="151964c3-78cd-4020-a226-814db5c6c8be" providerId="ADAL" clId="{35B72340-E21F-4A3C-ABC2-5A367D5486A6}" dt="2022-04-22T09:55:29.238" v="3373" actId="14100"/>
          <ac:cxnSpMkLst>
            <pc:docMk/>
            <pc:sldMk cId="2180555836" sldId="886"/>
            <ac:cxnSpMk id="107" creationId="{B7039038-2FCC-4507-8106-E7D1F97E83CB}"/>
          </ac:cxnSpMkLst>
        </pc:cxnChg>
        <pc:cxnChg chg="add mod">
          <ac:chgData name="高増　潔" userId="151964c3-78cd-4020-a226-814db5c6c8be" providerId="ADAL" clId="{35B72340-E21F-4A3C-ABC2-5A367D5486A6}" dt="2022-04-22T09:55:29.238" v="3373" actId="14100"/>
          <ac:cxnSpMkLst>
            <pc:docMk/>
            <pc:sldMk cId="2180555836" sldId="886"/>
            <ac:cxnSpMk id="110" creationId="{5FD97042-E585-487D-B94C-EC1891A0ECF3}"/>
          </ac:cxnSpMkLst>
        </pc:cxnChg>
        <pc:cxnChg chg="add mod">
          <ac:chgData name="高増　潔" userId="151964c3-78cd-4020-a226-814db5c6c8be" providerId="ADAL" clId="{35B72340-E21F-4A3C-ABC2-5A367D5486A6}" dt="2022-04-22T09:56:12.043" v="3387" actId="14100"/>
          <ac:cxnSpMkLst>
            <pc:docMk/>
            <pc:sldMk cId="2180555836" sldId="886"/>
            <ac:cxnSpMk id="113" creationId="{6C7C4F3D-6335-4A51-B7AB-808E626B4C41}"/>
          </ac:cxnSpMkLst>
        </pc:cxnChg>
        <pc:cxnChg chg="add mod">
          <ac:chgData name="高増　潔" userId="151964c3-78cd-4020-a226-814db5c6c8be" providerId="ADAL" clId="{35B72340-E21F-4A3C-ABC2-5A367D5486A6}" dt="2022-04-22T09:56:15.300" v="3388" actId="14100"/>
          <ac:cxnSpMkLst>
            <pc:docMk/>
            <pc:sldMk cId="2180555836" sldId="886"/>
            <ac:cxnSpMk id="114" creationId="{B1F66AFB-AD01-4AD7-9BC2-3B45DF177FE7}"/>
          </ac:cxnSpMkLst>
        </pc:cxnChg>
        <pc:cxnChg chg="add mod">
          <ac:chgData name="高増　潔" userId="151964c3-78cd-4020-a226-814db5c6c8be" providerId="ADAL" clId="{35B72340-E21F-4A3C-ABC2-5A367D5486A6}" dt="2022-04-22T09:56:18.990" v="3389" actId="14100"/>
          <ac:cxnSpMkLst>
            <pc:docMk/>
            <pc:sldMk cId="2180555836" sldId="886"/>
            <ac:cxnSpMk id="115" creationId="{81EED3A8-24EC-4D3D-AFB3-981FA8A6BC11}"/>
          </ac:cxnSpMkLst>
        </pc:cxnChg>
        <pc:cxnChg chg="add mod">
          <ac:chgData name="高増　潔" userId="151964c3-78cd-4020-a226-814db5c6c8be" providerId="ADAL" clId="{35B72340-E21F-4A3C-ABC2-5A367D5486A6}" dt="2022-04-22T09:56:22.790" v="3390" actId="14100"/>
          <ac:cxnSpMkLst>
            <pc:docMk/>
            <pc:sldMk cId="2180555836" sldId="886"/>
            <ac:cxnSpMk id="116" creationId="{F04EFFB7-D65C-49B0-B493-296063E6D07D}"/>
          </ac:cxnSpMkLst>
        </pc:cxnChg>
        <pc:cxnChg chg="add mod">
          <ac:chgData name="高増　潔" userId="151964c3-78cd-4020-a226-814db5c6c8be" providerId="ADAL" clId="{35B72340-E21F-4A3C-ABC2-5A367D5486A6}" dt="2022-04-22T09:56:09.106" v="3386" actId="14100"/>
          <ac:cxnSpMkLst>
            <pc:docMk/>
            <pc:sldMk cId="2180555836" sldId="886"/>
            <ac:cxnSpMk id="117" creationId="{36432D36-4901-4233-9A86-97743D9950E1}"/>
          </ac:cxnSpMkLst>
        </pc:cxnChg>
        <pc:cxnChg chg="add mod">
          <ac:chgData name="高増　潔" userId="151964c3-78cd-4020-a226-814db5c6c8be" providerId="ADAL" clId="{35B72340-E21F-4A3C-ABC2-5A367D5486A6}" dt="2022-04-22T09:55:57.916" v="3384" actId="14100"/>
          <ac:cxnSpMkLst>
            <pc:docMk/>
            <pc:sldMk cId="2180555836" sldId="886"/>
            <ac:cxnSpMk id="133" creationId="{3C551356-2393-4468-9643-C30805EED0FF}"/>
          </ac:cxnSpMkLst>
        </pc:cxnChg>
        <pc:cxnChg chg="add mod">
          <ac:chgData name="高増　潔" userId="151964c3-78cd-4020-a226-814db5c6c8be" providerId="ADAL" clId="{35B72340-E21F-4A3C-ABC2-5A367D5486A6}" dt="2022-04-22T09:56:01.752" v="3385" actId="14100"/>
          <ac:cxnSpMkLst>
            <pc:docMk/>
            <pc:sldMk cId="2180555836" sldId="886"/>
            <ac:cxnSpMk id="134" creationId="{AF0193BA-602F-4273-8B4C-06D2CA634F5D}"/>
          </ac:cxnSpMkLst>
        </pc:cxnChg>
        <pc:cxnChg chg="add mod">
          <ac:chgData name="高増　潔" userId="151964c3-78cd-4020-a226-814db5c6c8be" providerId="ADAL" clId="{35B72340-E21F-4A3C-ABC2-5A367D5486A6}" dt="2022-04-22T09:25:26.683" v="3256" actId="1076"/>
          <ac:cxnSpMkLst>
            <pc:docMk/>
            <pc:sldMk cId="2180555836" sldId="886"/>
            <ac:cxnSpMk id="135" creationId="{A9906FA2-B88E-4B07-9C0F-8536600FD29A}"/>
          </ac:cxnSpMkLst>
        </pc:cxnChg>
        <pc:cxnChg chg="add mod">
          <ac:chgData name="高増　潔" userId="151964c3-78cd-4020-a226-814db5c6c8be" providerId="ADAL" clId="{35B72340-E21F-4A3C-ABC2-5A367D5486A6}" dt="2022-04-22T09:25:26.683" v="3256" actId="1076"/>
          <ac:cxnSpMkLst>
            <pc:docMk/>
            <pc:sldMk cId="2180555836" sldId="886"/>
            <ac:cxnSpMk id="136" creationId="{23867597-C972-4BBC-8322-F6D1F2CE87F1}"/>
          </ac:cxnSpMkLst>
        </pc:cxnChg>
        <pc:cxnChg chg="add mod">
          <ac:chgData name="高増　潔" userId="151964c3-78cd-4020-a226-814db5c6c8be" providerId="ADAL" clId="{35B72340-E21F-4A3C-ABC2-5A367D5486A6}" dt="2022-04-22T09:55:54.881" v="3383" actId="14100"/>
          <ac:cxnSpMkLst>
            <pc:docMk/>
            <pc:sldMk cId="2180555836" sldId="886"/>
            <ac:cxnSpMk id="137" creationId="{68987CBE-2D22-4D90-98AE-392650D685CC}"/>
          </ac:cxnSpMkLst>
        </pc:cxnChg>
        <pc:cxnChg chg="add mod">
          <ac:chgData name="高増　潔" userId="151964c3-78cd-4020-a226-814db5c6c8be" providerId="ADAL" clId="{35B72340-E21F-4A3C-ABC2-5A367D5486A6}" dt="2022-04-22T09:25:26.683" v="3256" actId="1076"/>
          <ac:cxnSpMkLst>
            <pc:docMk/>
            <pc:sldMk cId="2180555836" sldId="886"/>
            <ac:cxnSpMk id="139" creationId="{619D41F5-127D-4F5A-902C-1D0C20101DED}"/>
          </ac:cxnSpMkLst>
        </pc:cxnChg>
        <pc:cxnChg chg="add mod">
          <ac:chgData name="高増　潔" userId="151964c3-78cd-4020-a226-814db5c6c8be" providerId="ADAL" clId="{35B72340-E21F-4A3C-ABC2-5A367D5486A6}" dt="2022-04-22T09:57:27.941" v="3424" actId="1038"/>
          <ac:cxnSpMkLst>
            <pc:docMk/>
            <pc:sldMk cId="2180555836" sldId="886"/>
            <ac:cxnSpMk id="155" creationId="{2B1ECD25-E701-4091-A670-D4C8C31B075A}"/>
          </ac:cxnSpMkLst>
        </pc:cxnChg>
        <pc:cxnChg chg="mod">
          <ac:chgData name="高増　潔" userId="151964c3-78cd-4020-a226-814db5c6c8be" providerId="ADAL" clId="{35B72340-E21F-4A3C-ABC2-5A367D5486A6}" dt="2022-04-22T09:25:41.210" v="3257"/>
          <ac:cxnSpMkLst>
            <pc:docMk/>
            <pc:sldMk cId="2180555836" sldId="886"/>
            <ac:cxnSpMk id="161" creationId="{71347E24-7B54-493A-967A-2B8E147B7288}"/>
          </ac:cxnSpMkLst>
        </pc:cxnChg>
        <pc:cxnChg chg="mod">
          <ac:chgData name="高増　潔" userId="151964c3-78cd-4020-a226-814db5c6c8be" providerId="ADAL" clId="{35B72340-E21F-4A3C-ABC2-5A367D5486A6}" dt="2022-04-22T09:25:41.210" v="3257"/>
          <ac:cxnSpMkLst>
            <pc:docMk/>
            <pc:sldMk cId="2180555836" sldId="886"/>
            <ac:cxnSpMk id="162" creationId="{694AEB8B-6488-434F-8B38-DC4F569F36C3}"/>
          </ac:cxnSpMkLst>
        </pc:cxnChg>
        <pc:cxnChg chg="mod">
          <ac:chgData name="高増　潔" userId="151964c3-78cd-4020-a226-814db5c6c8be" providerId="ADAL" clId="{35B72340-E21F-4A3C-ABC2-5A367D5486A6}" dt="2022-04-22T09:25:41.210" v="3257"/>
          <ac:cxnSpMkLst>
            <pc:docMk/>
            <pc:sldMk cId="2180555836" sldId="886"/>
            <ac:cxnSpMk id="171" creationId="{1D72CE4D-0F92-4EF5-8D93-B62DFFAE4AB8}"/>
          </ac:cxnSpMkLst>
        </pc:cxnChg>
        <pc:cxnChg chg="mod">
          <ac:chgData name="高増　潔" userId="151964c3-78cd-4020-a226-814db5c6c8be" providerId="ADAL" clId="{35B72340-E21F-4A3C-ABC2-5A367D5486A6}" dt="2022-04-22T09:25:41.210" v="3257"/>
          <ac:cxnSpMkLst>
            <pc:docMk/>
            <pc:sldMk cId="2180555836" sldId="886"/>
            <ac:cxnSpMk id="172" creationId="{6A814F8B-134D-4BAE-948F-9ABEF2C33C33}"/>
          </ac:cxnSpMkLst>
        </pc:cxnChg>
        <pc:cxnChg chg="mod">
          <ac:chgData name="高増　潔" userId="151964c3-78cd-4020-a226-814db5c6c8be" providerId="ADAL" clId="{35B72340-E21F-4A3C-ABC2-5A367D5486A6}" dt="2022-04-22T09:25:41.210" v="3257"/>
          <ac:cxnSpMkLst>
            <pc:docMk/>
            <pc:sldMk cId="2180555836" sldId="886"/>
            <ac:cxnSpMk id="181" creationId="{30E95DD7-B1EE-44BC-A9FF-A6795A1133B3}"/>
          </ac:cxnSpMkLst>
        </pc:cxnChg>
        <pc:cxnChg chg="mod">
          <ac:chgData name="高増　潔" userId="151964c3-78cd-4020-a226-814db5c6c8be" providerId="ADAL" clId="{35B72340-E21F-4A3C-ABC2-5A367D5486A6}" dt="2022-04-22T09:25:41.210" v="3257"/>
          <ac:cxnSpMkLst>
            <pc:docMk/>
            <pc:sldMk cId="2180555836" sldId="886"/>
            <ac:cxnSpMk id="182" creationId="{36565C79-7D60-4B3E-90B2-CA5BE9773255}"/>
          </ac:cxnSpMkLst>
        </pc:cxnChg>
        <pc:cxnChg chg="mod">
          <ac:chgData name="高増　潔" userId="151964c3-78cd-4020-a226-814db5c6c8be" providerId="ADAL" clId="{35B72340-E21F-4A3C-ABC2-5A367D5486A6}" dt="2022-04-22T09:25:41.210" v="3257"/>
          <ac:cxnSpMkLst>
            <pc:docMk/>
            <pc:sldMk cId="2180555836" sldId="886"/>
            <ac:cxnSpMk id="191" creationId="{E209D481-79A7-4E04-875B-75AE686BDCAA}"/>
          </ac:cxnSpMkLst>
        </pc:cxnChg>
        <pc:cxnChg chg="mod">
          <ac:chgData name="高増　潔" userId="151964c3-78cd-4020-a226-814db5c6c8be" providerId="ADAL" clId="{35B72340-E21F-4A3C-ABC2-5A367D5486A6}" dt="2022-04-22T09:25:41.210" v="3257"/>
          <ac:cxnSpMkLst>
            <pc:docMk/>
            <pc:sldMk cId="2180555836" sldId="886"/>
            <ac:cxnSpMk id="192" creationId="{FFF608A8-3D42-408E-9BB2-EFFC4CEEBA79}"/>
          </ac:cxnSpMkLst>
        </pc:cxnChg>
        <pc:cxnChg chg="mod">
          <ac:chgData name="高増　潔" userId="151964c3-78cd-4020-a226-814db5c6c8be" providerId="ADAL" clId="{35B72340-E21F-4A3C-ABC2-5A367D5486A6}" dt="2022-04-22T09:25:41.210" v="3257"/>
          <ac:cxnSpMkLst>
            <pc:docMk/>
            <pc:sldMk cId="2180555836" sldId="886"/>
            <ac:cxnSpMk id="201" creationId="{62481788-FD33-4696-8CDE-8A10488D707A}"/>
          </ac:cxnSpMkLst>
        </pc:cxnChg>
        <pc:cxnChg chg="mod">
          <ac:chgData name="高増　潔" userId="151964c3-78cd-4020-a226-814db5c6c8be" providerId="ADAL" clId="{35B72340-E21F-4A3C-ABC2-5A367D5486A6}" dt="2022-04-22T09:25:41.210" v="3257"/>
          <ac:cxnSpMkLst>
            <pc:docMk/>
            <pc:sldMk cId="2180555836" sldId="886"/>
            <ac:cxnSpMk id="202" creationId="{34635456-CC58-442F-A44A-E423B4ECCF23}"/>
          </ac:cxnSpMkLst>
        </pc:cxnChg>
        <pc:cxnChg chg="mod">
          <ac:chgData name="高増　潔" userId="151964c3-78cd-4020-a226-814db5c6c8be" providerId="ADAL" clId="{35B72340-E21F-4A3C-ABC2-5A367D5486A6}" dt="2022-04-22T09:25:41.210" v="3257"/>
          <ac:cxnSpMkLst>
            <pc:docMk/>
            <pc:sldMk cId="2180555836" sldId="886"/>
            <ac:cxnSpMk id="211" creationId="{68B9AA89-E6AE-41FA-A17E-8D234E1C6E31}"/>
          </ac:cxnSpMkLst>
        </pc:cxnChg>
        <pc:cxnChg chg="mod">
          <ac:chgData name="高増　潔" userId="151964c3-78cd-4020-a226-814db5c6c8be" providerId="ADAL" clId="{35B72340-E21F-4A3C-ABC2-5A367D5486A6}" dt="2022-04-22T09:25:41.210" v="3257"/>
          <ac:cxnSpMkLst>
            <pc:docMk/>
            <pc:sldMk cId="2180555836" sldId="886"/>
            <ac:cxnSpMk id="212" creationId="{B7E3DABB-0299-4BD9-A641-2B3C54E48A75}"/>
          </ac:cxnSpMkLst>
        </pc:cxnChg>
        <pc:cxnChg chg="mod">
          <ac:chgData name="高増　潔" userId="151964c3-78cd-4020-a226-814db5c6c8be" providerId="ADAL" clId="{35B72340-E21F-4A3C-ABC2-5A367D5486A6}" dt="2022-04-22T09:25:41.210" v="3257"/>
          <ac:cxnSpMkLst>
            <pc:docMk/>
            <pc:sldMk cId="2180555836" sldId="886"/>
            <ac:cxnSpMk id="221" creationId="{C9722A0A-D213-46FA-86C1-47A60D05D790}"/>
          </ac:cxnSpMkLst>
        </pc:cxnChg>
        <pc:cxnChg chg="mod">
          <ac:chgData name="高増　潔" userId="151964c3-78cd-4020-a226-814db5c6c8be" providerId="ADAL" clId="{35B72340-E21F-4A3C-ABC2-5A367D5486A6}" dt="2022-04-22T09:25:41.210" v="3257"/>
          <ac:cxnSpMkLst>
            <pc:docMk/>
            <pc:sldMk cId="2180555836" sldId="886"/>
            <ac:cxnSpMk id="222" creationId="{3DF62C2A-1E48-4DEE-AC95-A769E0FE3B24}"/>
          </ac:cxnSpMkLst>
        </pc:cxnChg>
        <pc:cxnChg chg="mod">
          <ac:chgData name="高増　潔" userId="151964c3-78cd-4020-a226-814db5c6c8be" providerId="ADAL" clId="{35B72340-E21F-4A3C-ABC2-5A367D5486A6}" dt="2022-04-22T09:25:41.210" v="3257"/>
          <ac:cxnSpMkLst>
            <pc:docMk/>
            <pc:sldMk cId="2180555836" sldId="886"/>
            <ac:cxnSpMk id="231" creationId="{C30E82F5-0347-4E3F-A3CC-B2E98F78AFDC}"/>
          </ac:cxnSpMkLst>
        </pc:cxnChg>
        <pc:cxnChg chg="mod">
          <ac:chgData name="高増　潔" userId="151964c3-78cd-4020-a226-814db5c6c8be" providerId="ADAL" clId="{35B72340-E21F-4A3C-ABC2-5A367D5486A6}" dt="2022-04-22T09:25:41.210" v="3257"/>
          <ac:cxnSpMkLst>
            <pc:docMk/>
            <pc:sldMk cId="2180555836" sldId="886"/>
            <ac:cxnSpMk id="232" creationId="{DC021C28-54F4-4267-B4B1-2C1F4F2081B9}"/>
          </ac:cxnSpMkLst>
        </pc:cxnChg>
        <pc:cxnChg chg="add mod">
          <ac:chgData name="高増　潔" userId="151964c3-78cd-4020-a226-814db5c6c8be" providerId="ADAL" clId="{35B72340-E21F-4A3C-ABC2-5A367D5486A6}" dt="2022-04-22T09:57:27.941" v="3424" actId="1038"/>
          <ac:cxnSpMkLst>
            <pc:docMk/>
            <pc:sldMk cId="2180555836" sldId="886"/>
            <ac:cxnSpMk id="236" creationId="{5968099B-B0DC-4E59-87B6-52CDA9910303}"/>
          </ac:cxnSpMkLst>
        </pc:cxnChg>
        <pc:cxnChg chg="add del mod">
          <ac:chgData name="高増　潔" userId="151964c3-78cd-4020-a226-814db5c6c8be" providerId="ADAL" clId="{35B72340-E21F-4A3C-ABC2-5A367D5486A6}" dt="2022-04-22T09:25:57.353" v="3259" actId="478"/>
          <ac:cxnSpMkLst>
            <pc:docMk/>
            <pc:sldMk cId="2180555836" sldId="886"/>
            <ac:cxnSpMk id="237" creationId="{FD8D65B8-4B30-4DA2-9EDD-9B4D3C070384}"/>
          </ac:cxnSpMkLst>
        </pc:cxnChg>
        <pc:cxnChg chg="add del mod">
          <ac:chgData name="高増　潔" userId="151964c3-78cd-4020-a226-814db5c6c8be" providerId="ADAL" clId="{35B72340-E21F-4A3C-ABC2-5A367D5486A6}" dt="2022-04-22T09:25:58.907" v="3261" actId="478"/>
          <ac:cxnSpMkLst>
            <pc:docMk/>
            <pc:sldMk cId="2180555836" sldId="886"/>
            <ac:cxnSpMk id="238" creationId="{CEC5EB18-C8C0-44C6-B35B-D6851E925904}"/>
          </ac:cxnSpMkLst>
        </pc:cxnChg>
        <pc:cxnChg chg="add del mod">
          <ac:chgData name="高増　潔" userId="151964c3-78cd-4020-a226-814db5c6c8be" providerId="ADAL" clId="{35B72340-E21F-4A3C-ABC2-5A367D5486A6}" dt="2022-04-22T09:26:03.032" v="3266" actId="478"/>
          <ac:cxnSpMkLst>
            <pc:docMk/>
            <pc:sldMk cId="2180555836" sldId="886"/>
            <ac:cxnSpMk id="239" creationId="{543497A8-9DB7-4CC0-AAD9-A30E48AEA1FA}"/>
          </ac:cxnSpMkLst>
        </pc:cxnChg>
        <pc:cxnChg chg="add del mod">
          <ac:chgData name="高増　潔" userId="151964c3-78cd-4020-a226-814db5c6c8be" providerId="ADAL" clId="{35B72340-E21F-4A3C-ABC2-5A367D5486A6}" dt="2022-04-22T09:26:00.437" v="3263" actId="478"/>
          <ac:cxnSpMkLst>
            <pc:docMk/>
            <pc:sldMk cId="2180555836" sldId="886"/>
            <ac:cxnSpMk id="240" creationId="{E2EF7A4D-8944-4925-8EA3-6574D4779875}"/>
          </ac:cxnSpMkLst>
        </pc:cxnChg>
        <pc:cxnChg chg="add del mod">
          <ac:chgData name="高増　潔" userId="151964c3-78cd-4020-a226-814db5c6c8be" providerId="ADAL" clId="{35B72340-E21F-4A3C-ABC2-5A367D5486A6}" dt="2022-04-22T09:26:06.406" v="3268" actId="478"/>
          <ac:cxnSpMkLst>
            <pc:docMk/>
            <pc:sldMk cId="2180555836" sldId="886"/>
            <ac:cxnSpMk id="241" creationId="{74E610FA-FFCB-4195-9629-23BEB0BB5638}"/>
          </ac:cxnSpMkLst>
        </pc:cxnChg>
        <pc:cxnChg chg="add del mod">
          <ac:chgData name="高増　潔" userId="151964c3-78cd-4020-a226-814db5c6c8be" providerId="ADAL" clId="{35B72340-E21F-4A3C-ABC2-5A367D5486A6}" dt="2022-04-22T09:26:14.767" v="3271" actId="478"/>
          <ac:cxnSpMkLst>
            <pc:docMk/>
            <pc:sldMk cId="2180555836" sldId="886"/>
            <ac:cxnSpMk id="242" creationId="{4230166D-FA95-45EE-9C2B-5EF2BA70AF53}"/>
          </ac:cxnSpMkLst>
        </pc:cxnChg>
        <pc:cxnChg chg="add del mod">
          <ac:chgData name="高増　潔" userId="151964c3-78cd-4020-a226-814db5c6c8be" providerId="ADAL" clId="{35B72340-E21F-4A3C-ABC2-5A367D5486A6}" dt="2022-04-22T09:26:15.453" v="3272" actId="478"/>
          <ac:cxnSpMkLst>
            <pc:docMk/>
            <pc:sldMk cId="2180555836" sldId="886"/>
            <ac:cxnSpMk id="243" creationId="{C4915EB8-DD67-470B-96C0-80DCB76CB2BF}"/>
          </ac:cxnSpMkLst>
        </pc:cxnChg>
        <pc:cxnChg chg="add del mod">
          <ac:chgData name="高増　潔" userId="151964c3-78cd-4020-a226-814db5c6c8be" providerId="ADAL" clId="{35B72340-E21F-4A3C-ABC2-5A367D5486A6}" dt="2022-04-22T09:26:16.234" v="3273" actId="478"/>
          <ac:cxnSpMkLst>
            <pc:docMk/>
            <pc:sldMk cId="2180555836" sldId="886"/>
            <ac:cxnSpMk id="244" creationId="{AEF9F0E2-46C8-4137-9BED-5F82C28E6B4A}"/>
          </ac:cxnSpMkLst>
        </pc:cxnChg>
        <pc:cxnChg chg="add del mod">
          <ac:chgData name="高増　潔" userId="151964c3-78cd-4020-a226-814db5c6c8be" providerId="ADAL" clId="{35B72340-E21F-4A3C-ABC2-5A367D5486A6}" dt="2022-04-22T09:26:17.046" v="3274" actId="478"/>
          <ac:cxnSpMkLst>
            <pc:docMk/>
            <pc:sldMk cId="2180555836" sldId="886"/>
            <ac:cxnSpMk id="245" creationId="{3B650C1E-CC6C-448C-9186-4E615E9FF987}"/>
          </ac:cxnSpMkLst>
        </pc:cxnChg>
        <pc:cxnChg chg="add del mod">
          <ac:chgData name="高増　潔" userId="151964c3-78cd-4020-a226-814db5c6c8be" providerId="ADAL" clId="{35B72340-E21F-4A3C-ABC2-5A367D5486A6}" dt="2022-04-22T09:26:14.096" v="3270" actId="478"/>
          <ac:cxnSpMkLst>
            <pc:docMk/>
            <pc:sldMk cId="2180555836" sldId="886"/>
            <ac:cxnSpMk id="246" creationId="{477FDF42-2264-4C0B-A6D2-103BA9AFDADA}"/>
          </ac:cxnSpMkLst>
        </pc:cxnChg>
        <pc:cxnChg chg="add del mod">
          <ac:chgData name="高増　潔" userId="151964c3-78cd-4020-a226-814db5c6c8be" providerId="ADAL" clId="{35B72340-E21F-4A3C-ABC2-5A367D5486A6}" dt="2022-04-22T09:25:59.594" v="3262" actId="478"/>
          <ac:cxnSpMkLst>
            <pc:docMk/>
            <pc:sldMk cId="2180555836" sldId="886"/>
            <ac:cxnSpMk id="247" creationId="{22C2AD39-4228-43CE-8D8B-19A233683AF6}"/>
          </ac:cxnSpMkLst>
        </pc:cxnChg>
        <pc:cxnChg chg="add del mod">
          <ac:chgData name="高増　潔" userId="151964c3-78cd-4020-a226-814db5c6c8be" providerId="ADAL" clId="{35B72340-E21F-4A3C-ABC2-5A367D5486A6}" dt="2022-04-22T09:26:02.063" v="3265" actId="478"/>
          <ac:cxnSpMkLst>
            <pc:docMk/>
            <pc:sldMk cId="2180555836" sldId="886"/>
            <ac:cxnSpMk id="248" creationId="{E272E101-5AAD-4ADF-B723-D8A069703351}"/>
          </ac:cxnSpMkLst>
        </pc:cxnChg>
        <pc:cxnChg chg="add del mod">
          <ac:chgData name="高増　潔" userId="151964c3-78cd-4020-a226-814db5c6c8be" providerId="ADAL" clId="{35B72340-E21F-4A3C-ABC2-5A367D5486A6}" dt="2022-04-22T09:26:01.250" v="3264" actId="478"/>
          <ac:cxnSpMkLst>
            <pc:docMk/>
            <pc:sldMk cId="2180555836" sldId="886"/>
            <ac:cxnSpMk id="249" creationId="{F95F04A9-F54C-4EBE-BB85-F4ADA6E7F5A3}"/>
          </ac:cxnSpMkLst>
        </pc:cxnChg>
        <pc:cxnChg chg="add del mod">
          <ac:chgData name="高増　潔" userId="151964c3-78cd-4020-a226-814db5c6c8be" providerId="ADAL" clId="{35B72340-E21F-4A3C-ABC2-5A367D5486A6}" dt="2022-04-22T09:26:05.562" v="3267" actId="478"/>
          <ac:cxnSpMkLst>
            <pc:docMk/>
            <pc:sldMk cId="2180555836" sldId="886"/>
            <ac:cxnSpMk id="250" creationId="{5E8E0DD1-6653-46B0-87AD-FF444DC286D4}"/>
          </ac:cxnSpMkLst>
        </pc:cxnChg>
        <pc:cxnChg chg="add del mod">
          <ac:chgData name="高増　潔" userId="151964c3-78cd-4020-a226-814db5c6c8be" providerId="ADAL" clId="{35B72340-E21F-4A3C-ABC2-5A367D5486A6}" dt="2022-04-22T09:25:58.165" v="3260" actId="478"/>
          <ac:cxnSpMkLst>
            <pc:docMk/>
            <pc:sldMk cId="2180555836" sldId="886"/>
            <ac:cxnSpMk id="251" creationId="{862D4490-09A5-4EA3-B7B3-92A7A6D7E094}"/>
          </ac:cxnSpMkLst>
        </pc:cxnChg>
        <pc:cxnChg chg="add del mod">
          <ac:chgData name="高増　潔" userId="151964c3-78cd-4020-a226-814db5c6c8be" providerId="ADAL" clId="{35B72340-E21F-4A3C-ABC2-5A367D5486A6}" dt="2022-04-22T09:57:36.061" v="3426" actId="478"/>
          <ac:cxnSpMkLst>
            <pc:docMk/>
            <pc:sldMk cId="2180555836" sldId="886"/>
            <ac:cxnSpMk id="252" creationId="{26AC0258-6D1C-48B6-AD17-CC55CFFC12C6}"/>
          </ac:cxnSpMkLst>
        </pc:cxnChg>
        <pc:cxnChg chg="add mod">
          <ac:chgData name="高増　潔" userId="151964c3-78cd-4020-a226-814db5c6c8be" providerId="ADAL" clId="{35B72340-E21F-4A3C-ABC2-5A367D5486A6}" dt="2022-04-22T09:57:27.941" v="3424" actId="1038"/>
          <ac:cxnSpMkLst>
            <pc:docMk/>
            <pc:sldMk cId="2180555836" sldId="886"/>
            <ac:cxnSpMk id="283" creationId="{76DE2E62-A13F-4209-8EDD-357DF1E8D34B}"/>
          </ac:cxnSpMkLst>
        </pc:cxnChg>
        <pc:cxnChg chg="add mod">
          <ac:chgData name="高増　潔" userId="151964c3-78cd-4020-a226-814db5c6c8be" providerId="ADAL" clId="{35B72340-E21F-4A3C-ABC2-5A367D5486A6}" dt="2022-04-22T09:57:27.941" v="3424" actId="1038"/>
          <ac:cxnSpMkLst>
            <pc:docMk/>
            <pc:sldMk cId="2180555836" sldId="886"/>
            <ac:cxnSpMk id="285" creationId="{00C8409A-98FE-411F-AB0B-A9ECEDE13CB5}"/>
          </ac:cxnSpMkLst>
        </pc:cxnChg>
        <pc:cxnChg chg="add del mod">
          <ac:chgData name="高増　潔" userId="151964c3-78cd-4020-a226-814db5c6c8be" providerId="ADAL" clId="{35B72340-E21F-4A3C-ABC2-5A367D5486A6}" dt="2022-04-22T09:58:41.976" v="3490" actId="478"/>
          <ac:cxnSpMkLst>
            <pc:docMk/>
            <pc:sldMk cId="2180555836" sldId="886"/>
            <ac:cxnSpMk id="288" creationId="{A940F6B0-8591-488B-BF6B-5F40443D7256}"/>
          </ac:cxnSpMkLst>
        </pc:cxnChg>
        <pc:cxnChg chg="add mod">
          <ac:chgData name="高増　潔" userId="151964c3-78cd-4020-a226-814db5c6c8be" providerId="ADAL" clId="{35B72340-E21F-4A3C-ABC2-5A367D5486A6}" dt="2022-04-22T09:58:34.014" v="3489" actId="1076"/>
          <ac:cxnSpMkLst>
            <pc:docMk/>
            <pc:sldMk cId="2180555836" sldId="886"/>
            <ac:cxnSpMk id="291" creationId="{5C2AE57C-94E1-4585-9637-D42422501B16}"/>
          </ac:cxnSpMkLst>
        </pc:cxnChg>
        <pc:cxnChg chg="add mod">
          <ac:chgData name="高増　潔" userId="151964c3-78cd-4020-a226-814db5c6c8be" providerId="ADAL" clId="{35B72340-E21F-4A3C-ABC2-5A367D5486A6}" dt="2022-04-22T09:58:47.658" v="3492" actId="1076"/>
          <ac:cxnSpMkLst>
            <pc:docMk/>
            <pc:sldMk cId="2180555836" sldId="886"/>
            <ac:cxnSpMk id="292" creationId="{0DCF812A-DE61-453A-82E3-37123779890D}"/>
          </ac:cxnSpMkLst>
        </pc:cxnChg>
      </pc:sldChg>
      <pc:sldChg chg="addSp delSp modSp new del mod modClrScheme chgLayout">
        <pc:chgData name="高増　潔" userId="151964c3-78cd-4020-a226-814db5c6c8be" providerId="ADAL" clId="{35B72340-E21F-4A3C-ABC2-5A367D5486A6}" dt="2022-04-26T09:01:47.368" v="13939" actId="47"/>
        <pc:sldMkLst>
          <pc:docMk/>
          <pc:sldMk cId="3650682877" sldId="887"/>
        </pc:sldMkLst>
        <pc:spChg chg="del">
          <ac:chgData name="高増　潔" userId="151964c3-78cd-4020-a226-814db5c6c8be" providerId="ADAL" clId="{35B72340-E21F-4A3C-ABC2-5A367D5486A6}" dt="2022-04-22T10:36:13.380" v="4306" actId="700"/>
          <ac:spMkLst>
            <pc:docMk/>
            <pc:sldMk cId="3650682877" sldId="887"/>
            <ac:spMk id="2" creationId="{4B1D5B88-2EE9-4AE0-8048-E751E5868D78}"/>
          </ac:spMkLst>
        </pc:spChg>
        <pc:spChg chg="del mod ord">
          <ac:chgData name="高増　潔" userId="151964c3-78cd-4020-a226-814db5c6c8be" providerId="ADAL" clId="{35B72340-E21F-4A3C-ABC2-5A367D5486A6}" dt="2022-04-22T10:36:13.380" v="4306" actId="700"/>
          <ac:spMkLst>
            <pc:docMk/>
            <pc:sldMk cId="3650682877" sldId="887"/>
            <ac:spMk id="3" creationId="{8F014238-76CB-4697-B407-D22B9D3748DE}"/>
          </ac:spMkLst>
        </pc:spChg>
        <pc:spChg chg="mod ord">
          <ac:chgData name="高増　潔" userId="151964c3-78cd-4020-a226-814db5c6c8be" providerId="ADAL" clId="{35B72340-E21F-4A3C-ABC2-5A367D5486A6}" dt="2022-04-22T10:36:13.380" v="4306" actId="700"/>
          <ac:spMkLst>
            <pc:docMk/>
            <pc:sldMk cId="3650682877" sldId="887"/>
            <ac:spMk id="4" creationId="{EC3ACD99-C807-44EE-A5F6-FAC2330A335E}"/>
          </ac:spMkLst>
        </pc:spChg>
        <pc:spChg chg="mod ord">
          <ac:chgData name="高増　潔" userId="151964c3-78cd-4020-a226-814db5c6c8be" providerId="ADAL" clId="{35B72340-E21F-4A3C-ABC2-5A367D5486A6}" dt="2022-04-22T10:36:13.380" v="4306" actId="700"/>
          <ac:spMkLst>
            <pc:docMk/>
            <pc:sldMk cId="3650682877" sldId="887"/>
            <ac:spMk id="5" creationId="{C7BD960E-5E4F-46A1-81E8-B146D1130E0C}"/>
          </ac:spMkLst>
        </pc:spChg>
        <pc:spChg chg="mod ord">
          <ac:chgData name="高増　潔" userId="151964c3-78cd-4020-a226-814db5c6c8be" providerId="ADAL" clId="{35B72340-E21F-4A3C-ABC2-5A367D5486A6}" dt="2022-04-22T10:36:13.380" v="4306" actId="700"/>
          <ac:spMkLst>
            <pc:docMk/>
            <pc:sldMk cId="3650682877" sldId="887"/>
            <ac:spMk id="6" creationId="{B91F4DF1-D5F8-49EA-A6F6-EF0B6623E4C2}"/>
          </ac:spMkLst>
        </pc:spChg>
        <pc:spChg chg="add mod ord">
          <ac:chgData name="高増　潔" userId="151964c3-78cd-4020-a226-814db5c6c8be" providerId="ADAL" clId="{35B72340-E21F-4A3C-ABC2-5A367D5486A6}" dt="2022-04-23T00:30:40.304" v="6936"/>
          <ac:spMkLst>
            <pc:docMk/>
            <pc:sldMk cId="3650682877" sldId="887"/>
            <ac:spMk id="7" creationId="{B708D739-E5B6-4F5C-90F2-275404E8D7F7}"/>
          </ac:spMkLst>
        </pc:spChg>
        <pc:spChg chg="mod">
          <ac:chgData name="高増　潔" userId="151964c3-78cd-4020-a226-814db5c6c8be" providerId="ADAL" clId="{35B72340-E21F-4A3C-ABC2-5A367D5486A6}" dt="2022-04-22T10:36:14.443" v="4307"/>
          <ac:spMkLst>
            <pc:docMk/>
            <pc:sldMk cId="3650682877" sldId="887"/>
            <ac:spMk id="9" creationId="{90E2B5CF-3D9C-42B1-9014-70525B2E1CDA}"/>
          </ac:spMkLst>
        </pc:spChg>
        <pc:spChg chg="mod">
          <ac:chgData name="高増　潔" userId="151964c3-78cd-4020-a226-814db5c6c8be" providerId="ADAL" clId="{35B72340-E21F-4A3C-ABC2-5A367D5486A6}" dt="2022-04-22T10:36:14.443" v="4307"/>
          <ac:spMkLst>
            <pc:docMk/>
            <pc:sldMk cId="3650682877" sldId="887"/>
            <ac:spMk id="10" creationId="{70191950-449C-48B8-B9F5-04C8C9E5248B}"/>
          </ac:spMkLst>
        </pc:spChg>
        <pc:spChg chg="mod">
          <ac:chgData name="高増　潔" userId="151964c3-78cd-4020-a226-814db5c6c8be" providerId="ADAL" clId="{35B72340-E21F-4A3C-ABC2-5A367D5486A6}" dt="2022-04-22T10:36:14.443" v="4307"/>
          <ac:spMkLst>
            <pc:docMk/>
            <pc:sldMk cId="3650682877" sldId="887"/>
            <ac:spMk id="11" creationId="{F49F6A0A-FE63-4F27-BB3C-8A7D088361F9}"/>
          </ac:spMkLst>
        </pc:spChg>
        <pc:spChg chg="mod">
          <ac:chgData name="高増　潔" userId="151964c3-78cd-4020-a226-814db5c6c8be" providerId="ADAL" clId="{35B72340-E21F-4A3C-ABC2-5A367D5486A6}" dt="2022-04-22T10:36:14.443" v="4307"/>
          <ac:spMkLst>
            <pc:docMk/>
            <pc:sldMk cId="3650682877" sldId="887"/>
            <ac:spMk id="12" creationId="{523B32E5-E5C0-491A-A86C-FEBDBB73CB1A}"/>
          </ac:spMkLst>
        </pc:spChg>
        <pc:spChg chg="mod">
          <ac:chgData name="高増　潔" userId="151964c3-78cd-4020-a226-814db5c6c8be" providerId="ADAL" clId="{35B72340-E21F-4A3C-ABC2-5A367D5486A6}" dt="2022-04-22T10:36:14.443" v="4307"/>
          <ac:spMkLst>
            <pc:docMk/>
            <pc:sldMk cId="3650682877" sldId="887"/>
            <ac:spMk id="13" creationId="{2FD86F64-B51A-40B7-8F47-CAA646717679}"/>
          </ac:spMkLst>
        </pc:spChg>
        <pc:spChg chg="mod">
          <ac:chgData name="高増　潔" userId="151964c3-78cd-4020-a226-814db5c6c8be" providerId="ADAL" clId="{35B72340-E21F-4A3C-ABC2-5A367D5486A6}" dt="2022-04-22T10:36:14.443" v="4307"/>
          <ac:spMkLst>
            <pc:docMk/>
            <pc:sldMk cId="3650682877" sldId="887"/>
            <ac:spMk id="14" creationId="{3CB90B54-F391-4EF9-89DD-66098667107C}"/>
          </ac:spMkLst>
        </pc:spChg>
        <pc:spChg chg="mod">
          <ac:chgData name="高増　潔" userId="151964c3-78cd-4020-a226-814db5c6c8be" providerId="ADAL" clId="{35B72340-E21F-4A3C-ABC2-5A367D5486A6}" dt="2022-04-22T10:36:14.443" v="4307"/>
          <ac:spMkLst>
            <pc:docMk/>
            <pc:sldMk cId="3650682877" sldId="887"/>
            <ac:spMk id="15" creationId="{092C707B-6C0B-4D32-AEFB-68889A028E2C}"/>
          </ac:spMkLst>
        </pc:spChg>
        <pc:spChg chg="add del mod">
          <ac:chgData name="高増　潔" userId="151964c3-78cd-4020-a226-814db5c6c8be" providerId="ADAL" clId="{35B72340-E21F-4A3C-ABC2-5A367D5486A6}" dt="2022-04-22T10:37:45.715" v="4323" actId="21"/>
          <ac:spMkLst>
            <pc:docMk/>
            <pc:sldMk cId="3650682877" sldId="887"/>
            <ac:spMk id="16" creationId="{33B7322D-D34D-488A-93C7-99D32C40427B}"/>
          </ac:spMkLst>
        </pc:spChg>
        <pc:spChg chg="add del">
          <ac:chgData name="高増　潔" userId="151964c3-78cd-4020-a226-814db5c6c8be" providerId="ADAL" clId="{35B72340-E21F-4A3C-ABC2-5A367D5486A6}" dt="2022-04-22T10:38:36.385" v="4328" actId="478"/>
          <ac:spMkLst>
            <pc:docMk/>
            <pc:sldMk cId="3650682877" sldId="887"/>
            <ac:spMk id="19" creationId="{7DFCBB74-EE0F-4992-9386-7786AD8A641A}"/>
          </ac:spMkLst>
        </pc:spChg>
        <pc:spChg chg="add del">
          <ac:chgData name="高増　潔" userId="151964c3-78cd-4020-a226-814db5c6c8be" providerId="ADAL" clId="{35B72340-E21F-4A3C-ABC2-5A367D5486A6}" dt="2022-04-22T10:39:17.631" v="4331"/>
          <ac:spMkLst>
            <pc:docMk/>
            <pc:sldMk cId="3650682877" sldId="887"/>
            <ac:spMk id="20" creationId="{667A097B-9F9D-4831-A142-3731EC94947B}"/>
          </ac:spMkLst>
        </pc:spChg>
        <pc:spChg chg="add del">
          <ac:chgData name="高増　潔" userId="151964c3-78cd-4020-a226-814db5c6c8be" providerId="ADAL" clId="{35B72340-E21F-4A3C-ABC2-5A367D5486A6}" dt="2022-04-22T10:39:17.631" v="4331"/>
          <ac:spMkLst>
            <pc:docMk/>
            <pc:sldMk cId="3650682877" sldId="887"/>
            <ac:spMk id="21" creationId="{DCBBDCC7-BA06-4EE2-89A4-2E1255A1A29D}"/>
          </ac:spMkLst>
        </pc:spChg>
        <pc:spChg chg="del mod">
          <ac:chgData name="高増　潔" userId="151964c3-78cd-4020-a226-814db5c6c8be" providerId="ADAL" clId="{35B72340-E21F-4A3C-ABC2-5A367D5486A6}" dt="2022-04-22T10:39:42.651" v="4334" actId="478"/>
          <ac:spMkLst>
            <pc:docMk/>
            <pc:sldMk cId="3650682877" sldId="887"/>
            <ac:spMk id="22" creationId="{5B30B9A8-C190-467E-8DBF-BFF25DF49B33}"/>
          </ac:spMkLst>
        </pc:spChg>
        <pc:spChg chg="add del mod">
          <ac:chgData name="高増　潔" userId="151964c3-78cd-4020-a226-814db5c6c8be" providerId="ADAL" clId="{35B72340-E21F-4A3C-ABC2-5A367D5486A6}" dt="2022-04-22T10:41:24.550" v="4356"/>
          <ac:spMkLst>
            <pc:docMk/>
            <pc:sldMk cId="3650682877" sldId="887"/>
            <ac:spMk id="23" creationId="{E03857A5-86CE-48A1-A0A7-165FD7F556B5}"/>
          </ac:spMkLst>
        </pc:spChg>
        <pc:spChg chg="add del mod">
          <ac:chgData name="高増　潔" userId="151964c3-78cd-4020-a226-814db5c6c8be" providerId="ADAL" clId="{35B72340-E21F-4A3C-ABC2-5A367D5486A6}" dt="2022-04-22T10:41:24.550" v="4356"/>
          <ac:spMkLst>
            <pc:docMk/>
            <pc:sldMk cId="3650682877" sldId="887"/>
            <ac:spMk id="24" creationId="{36D2E712-E02A-4690-82DF-AF27120DFFF0}"/>
          </ac:spMkLst>
        </pc:spChg>
        <pc:spChg chg="mod">
          <ac:chgData name="高増　潔" userId="151964c3-78cd-4020-a226-814db5c6c8be" providerId="ADAL" clId="{35B72340-E21F-4A3C-ABC2-5A367D5486A6}" dt="2022-04-23T00:30:18.075" v="6890" actId="1076"/>
          <ac:spMkLst>
            <pc:docMk/>
            <pc:sldMk cId="3650682877" sldId="887"/>
            <ac:spMk id="25" creationId="{53C9459E-BD9A-4C51-8293-CBEB3A176041}"/>
          </ac:spMkLst>
        </pc:spChg>
        <pc:spChg chg="mod">
          <ac:chgData name="高増　潔" userId="151964c3-78cd-4020-a226-814db5c6c8be" providerId="ADAL" clId="{35B72340-E21F-4A3C-ABC2-5A367D5486A6}" dt="2022-04-22T10:42:19.006" v="4361"/>
          <ac:spMkLst>
            <pc:docMk/>
            <pc:sldMk cId="3650682877" sldId="887"/>
            <ac:spMk id="27" creationId="{189083EC-39D6-446A-B54C-FC105ED71D44}"/>
          </ac:spMkLst>
        </pc:spChg>
        <pc:spChg chg="mod">
          <ac:chgData name="高増　潔" userId="151964c3-78cd-4020-a226-814db5c6c8be" providerId="ADAL" clId="{35B72340-E21F-4A3C-ABC2-5A367D5486A6}" dt="2022-04-22T10:42:19.006" v="4361"/>
          <ac:spMkLst>
            <pc:docMk/>
            <pc:sldMk cId="3650682877" sldId="887"/>
            <ac:spMk id="28" creationId="{B6857C34-5446-4619-B075-C97EC51D6768}"/>
          </ac:spMkLst>
        </pc:spChg>
        <pc:spChg chg="mod">
          <ac:chgData name="高増　潔" userId="151964c3-78cd-4020-a226-814db5c6c8be" providerId="ADAL" clId="{35B72340-E21F-4A3C-ABC2-5A367D5486A6}" dt="2022-04-22T10:42:19.006" v="4361"/>
          <ac:spMkLst>
            <pc:docMk/>
            <pc:sldMk cId="3650682877" sldId="887"/>
            <ac:spMk id="29" creationId="{E4B6001B-9990-46F9-8260-05E9B40A90BC}"/>
          </ac:spMkLst>
        </pc:spChg>
        <pc:spChg chg="mod">
          <ac:chgData name="高増　潔" userId="151964c3-78cd-4020-a226-814db5c6c8be" providerId="ADAL" clId="{35B72340-E21F-4A3C-ABC2-5A367D5486A6}" dt="2022-04-22T10:42:26.452" v="4364" actId="1076"/>
          <ac:spMkLst>
            <pc:docMk/>
            <pc:sldMk cId="3650682877" sldId="887"/>
            <ac:spMk id="30" creationId="{A76B1800-398D-4EB9-9FA5-0F9FA7CED965}"/>
          </ac:spMkLst>
        </pc:spChg>
        <pc:spChg chg="mod">
          <ac:chgData name="高増　潔" userId="151964c3-78cd-4020-a226-814db5c6c8be" providerId="ADAL" clId="{35B72340-E21F-4A3C-ABC2-5A367D5486A6}" dt="2022-04-22T10:42:19.006" v="4361"/>
          <ac:spMkLst>
            <pc:docMk/>
            <pc:sldMk cId="3650682877" sldId="887"/>
            <ac:spMk id="31" creationId="{FE7E9AC9-1A64-4555-B336-455C76E49688}"/>
          </ac:spMkLst>
        </pc:spChg>
        <pc:spChg chg="mod">
          <ac:chgData name="高増　潔" userId="151964c3-78cd-4020-a226-814db5c6c8be" providerId="ADAL" clId="{35B72340-E21F-4A3C-ABC2-5A367D5486A6}" dt="2022-04-22T10:42:19.006" v="4361"/>
          <ac:spMkLst>
            <pc:docMk/>
            <pc:sldMk cId="3650682877" sldId="887"/>
            <ac:spMk id="32" creationId="{14E61575-4811-44CD-9EBB-BD677F9B4374}"/>
          </ac:spMkLst>
        </pc:spChg>
        <pc:spChg chg="mod">
          <ac:chgData name="高増　潔" userId="151964c3-78cd-4020-a226-814db5c6c8be" providerId="ADAL" clId="{35B72340-E21F-4A3C-ABC2-5A367D5486A6}" dt="2022-04-22T10:42:19.006" v="4361"/>
          <ac:spMkLst>
            <pc:docMk/>
            <pc:sldMk cId="3650682877" sldId="887"/>
            <ac:spMk id="33" creationId="{1FA0531F-EF27-436B-BBDD-721AD535272D}"/>
          </ac:spMkLst>
        </pc:spChg>
        <pc:spChg chg="mod">
          <ac:chgData name="高増　潔" userId="151964c3-78cd-4020-a226-814db5c6c8be" providerId="ADAL" clId="{35B72340-E21F-4A3C-ABC2-5A367D5486A6}" dt="2022-04-22T10:42:31.369" v="4366"/>
          <ac:spMkLst>
            <pc:docMk/>
            <pc:sldMk cId="3650682877" sldId="887"/>
            <ac:spMk id="35" creationId="{710D991B-9D79-43D8-B865-D8595BD27EEA}"/>
          </ac:spMkLst>
        </pc:spChg>
        <pc:spChg chg="mod">
          <ac:chgData name="高増　潔" userId="151964c3-78cd-4020-a226-814db5c6c8be" providerId="ADAL" clId="{35B72340-E21F-4A3C-ABC2-5A367D5486A6}" dt="2022-04-22T10:42:31.369" v="4366"/>
          <ac:spMkLst>
            <pc:docMk/>
            <pc:sldMk cId="3650682877" sldId="887"/>
            <ac:spMk id="36" creationId="{19BA790D-D8D0-45B9-AC98-99BB0B573FA1}"/>
          </ac:spMkLst>
        </pc:spChg>
        <pc:spChg chg="mod">
          <ac:chgData name="高増　潔" userId="151964c3-78cd-4020-a226-814db5c6c8be" providerId="ADAL" clId="{35B72340-E21F-4A3C-ABC2-5A367D5486A6}" dt="2022-04-22T10:42:31.369" v="4366"/>
          <ac:spMkLst>
            <pc:docMk/>
            <pc:sldMk cId="3650682877" sldId="887"/>
            <ac:spMk id="37" creationId="{1895E165-EEE9-4C07-AE88-D1ECFC536B53}"/>
          </ac:spMkLst>
        </pc:spChg>
        <pc:spChg chg="mod">
          <ac:chgData name="高増　潔" userId="151964c3-78cd-4020-a226-814db5c6c8be" providerId="ADAL" clId="{35B72340-E21F-4A3C-ABC2-5A367D5486A6}" dt="2022-04-22T10:42:31.369" v="4366"/>
          <ac:spMkLst>
            <pc:docMk/>
            <pc:sldMk cId="3650682877" sldId="887"/>
            <ac:spMk id="38" creationId="{1D035F38-A491-4F2F-A34B-0D37DC02F94A}"/>
          </ac:spMkLst>
        </pc:spChg>
        <pc:spChg chg="mod">
          <ac:chgData name="高増　潔" userId="151964c3-78cd-4020-a226-814db5c6c8be" providerId="ADAL" clId="{35B72340-E21F-4A3C-ABC2-5A367D5486A6}" dt="2022-04-22T10:42:31.369" v="4366"/>
          <ac:spMkLst>
            <pc:docMk/>
            <pc:sldMk cId="3650682877" sldId="887"/>
            <ac:spMk id="39" creationId="{AAB8665C-3449-4FCB-A7E9-1C960522BA2E}"/>
          </ac:spMkLst>
        </pc:spChg>
        <pc:spChg chg="mod">
          <ac:chgData name="高増　潔" userId="151964c3-78cd-4020-a226-814db5c6c8be" providerId="ADAL" clId="{35B72340-E21F-4A3C-ABC2-5A367D5486A6}" dt="2022-04-22T10:42:31.369" v="4366"/>
          <ac:spMkLst>
            <pc:docMk/>
            <pc:sldMk cId="3650682877" sldId="887"/>
            <ac:spMk id="40" creationId="{409F7EC7-C1D0-4554-9F00-21462783E61F}"/>
          </ac:spMkLst>
        </pc:spChg>
        <pc:spChg chg="mod">
          <ac:chgData name="高増　潔" userId="151964c3-78cd-4020-a226-814db5c6c8be" providerId="ADAL" clId="{35B72340-E21F-4A3C-ABC2-5A367D5486A6}" dt="2022-04-22T10:42:31.369" v="4366"/>
          <ac:spMkLst>
            <pc:docMk/>
            <pc:sldMk cId="3650682877" sldId="887"/>
            <ac:spMk id="41" creationId="{E9A8E09F-D383-4BCA-846C-B91ECC2501FA}"/>
          </ac:spMkLst>
        </pc:spChg>
        <pc:spChg chg="add del mod">
          <ac:chgData name="高増　潔" userId="151964c3-78cd-4020-a226-814db5c6c8be" providerId="ADAL" clId="{35B72340-E21F-4A3C-ABC2-5A367D5486A6}" dt="2022-04-22T10:44:19.844" v="4383"/>
          <ac:spMkLst>
            <pc:docMk/>
            <pc:sldMk cId="3650682877" sldId="887"/>
            <ac:spMk id="42" creationId="{AC97944E-9C0F-4866-B1D7-0B1276111755}"/>
          </ac:spMkLst>
        </pc:spChg>
        <pc:spChg chg="add del mod">
          <ac:chgData name="高増　潔" userId="151964c3-78cd-4020-a226-814db5c6c8be" providerId="ADAL" clId="{35B72340-E21F-4A3C-ABC2-5A367D5486A6}" dt="2022-04-22T10:44:19.844" v="4383"/>
          <ac:spMkLst>
            <pc:docMk/>
            <pc:sldMk cId="3650682877" sldId="887"/>
            <ac:spMk id="43" creationId="{5EBDF92A-CD7A-43AA-BB94-897DD7E5BF50}"/>
          </ac:spMkLst>
        </pc:spChg>
        <pc:spChg chg="del mod">
          <ac:chgData name="高増　潔" userId="151964c3-78cd-4020-a226-814db5c6c8be" providerId="ADAL" clId="{35B72340-E21F-4A3C-ABC2-5A367D5486A6}" dt="2022-04-22T10:44:28.324" v="4385" actId="478"/>
          <ac:spMkLst>
            <pc:docMk/>
            <pc:sldMk cId="3650682877" sldId="887"/>
            <ac:spMk id="44" creationId="{3417DDC5-D863-407C-9D76-A300807B9B92}"/>
          </ac:spMkLst>
        </pc:spChg>
        <pc:spChg chg="mod">
          <ac:chgData name="高増　潔" userId="151964c3-78cd-4020-a226-814db5c6c8be" providerId="ADAL" clId="{35B72340-E21F-4A3C-ABC2-5A367D5486A6}" dt="2022-04-22T12:50:05.511" v="4389"/>
          <ac:spMkLst>
            <pc:docMk/>
            <pc:sldMk cId="3650682877" sldId="887"/>
            <ac:spMk id="46" creationId="{F22284F0-33A9-469F-A658-37E0BDE88D31}"/>
          </ac:spMkLst>
        </pc:spChg>
        <pc:spChg chg="mod">
          <ac:chgData name="高増　潔" userId="151964c3-78cd-4020-a226-814db5c6c8be" providerId="ADAL" clId="{35B72340-E21F-4A3C-ABC2-5A367D5486A6}" dt="2022-04-22T12:50:05.511" v="4389"/>
          <ac:spMkLst>
            <pc:docMk/>
            <pc:sldMk cId="3650682877" sldId="887"/>
            <ac:spMk id="47" creationId="{E81B72BC-9A9B-43C2-AD84-7DA23BC377A2}"/>
          </ac:spMkLst>
        </pc:spChg>
        <pc:spChg chg="mod">
          <ac:chgData name="高増　潔" userId="151964c3-78cd-4020-a226-814db5c6c8be" providerId="ADAL" clId="{35B72340-E21F-4A3C-ABC2-5A367D5486A6}" dt="2022-04-22T12:50:05.511" v="4389"/>
          <ac:spMkLst>
            <pc:docMk/>
            <pc:sldMk cId="3650682877" sldId="887"/>
            <ac:spMk id="48" creationId="{FD919DAF-5935-40C4-85CA-583500911102}"/>
          </ac:spMkLst>
        </pc:spChg>
        <pc:spChg chg="mod">
          <ac:chgData name="高増　潔" userId="151964c3-78cd-4020-a226-814db5c6c8be" providerId="ADAL" clId="{35B72340-E21F-4A3C-ABC2-5A367D5486A6}" dt="2022-04-22T12:50:05.511" v="4389"/>
          <ac:spMkLst>
            <pc:docMk/>
            <pc:sldMk cId="3650682877" sldId="887"/>
            <ac:spMk id="49" creationId="{7911D9A1-10F3-4FA0-A438-806802AB4CDD}"/>
          </ac:spMkLst>
        </pc:spChg>
        <pc:spChg chg="mod">
          <ac:chgData name="高増　潔" userId="151964c3-78cd-4020-a226-814db5c6c8be" providerId="ADAL" clId="{35B72340-E21F-4A3C-ABC2-5A367D5486A6}" dt="2022-04-22T12:50:05.511" v="4389"/>
          <ac:spMkLst>
            <pc:docMk/>
            <pc:sldMk cId="3650682877" sldId="887"/>
            <ac:spMk id="50" creationId="{763B528D-85E7-4AB2-A745-F39C10F40AF7}"/>
          </ac:spMkLst>
        </pc:spChg>
        <pc:spChg chg="mod">
          <ac:chgData name="高増　潔" userId="151964c3-78cd-4020-a226-814db5c6c8be" providerId="ADAL" clId="{35B72340-E21F-4A3C-ABC2-5A367D5486A6}" dt="2022-04-22T12:50:05.511" v="4389"/>
          <ac:spMkLst>
            <pc:docMk/>
            <pc:sldMk cId="3650682877" sldId="887"/>
            <ac:spMk id="51" creationId="{BA56748D-999B-456E-8A6F-B731DC92D2BE}"/>
          </ac:spMkLst>
        </pc:spChg>
        <pc:spChg chg="mod">
          <ac:chgData name="高増　潔" userId="151964c3-78cd-4020-a226-814db5c6c8be" providerId="ADAL" clId="{35B72340-E21F-4A3C-ABC2-5A367D5486A6}" dt="2022-04-22T12:50:05.511" v="4389"/>
          <ac:spMkLst>
            <pc:docMk/>
            <pc:sldMk cId="3650682877" sldId="887"/>
            <ac:spMk id="52" creationId="{366DBC47-CEB4-4DA6-8A6E-F389C84BE9BF}"/>
          </ac:spMkLst>
        </pc:spChg>
        <pc:grpChg chg="add del mod">
          <ac:chgData name="高増　潔" userId="151964c3-78cd-4020-a226-814db5c6c8be" providerId="ADAL" clId="{35B72340-E21F-4A3C-ABC2-5A367D5486A6}" dt="2022-04-23T00:30:18.075" v="6890" actId="1076"/>
          <ac:grpSpMkLst>
            <pc:docMk/>
            <pc:sldMk cId="3650682877" sldId="887"/>
            <ac:grpSpMk id="8" creationId="{A84B62C0-DE6E-4BB2-AFB6-84132A6E27F5}"/>
          </ac:grpSpMkLst>
        </pc:grpChg>
        <pc:grpChg chg="add del mod">
          <ac:chgData name="高増　潔" userId="151964c3-78cd-4020-a226-814db5c6c8be" providerId="ADAL" clId="{35B72340-E21F-4A3C-ABC2-5A367D5486A6}" dt="2022-04-22T10:43:04.887" v="4373" actId="478"/>
          <ac:grpSpMkLst>
            <pc:docMk/>
            <pc:sldMk cId="3650682877" sldId="887"/>
            <ac:grpSpMk id="26" creationId="{C65E999B-EEF2-44C9-BD7A-BA4941FA5733}"/>
          </ac:grpSpMkLst>
        </pc:grpChg>
        <pc:grpChg chg="add del mod">
          <ac:chgData name="高増　潔" userId="151964c3-78cd-4020-a226-814db5c6c8be" providerId="ADAL" clId="{35B72340-E21F-4A3C-ABC2-5A367D5486A6}" dt="2022-04-22T10:42:46.981" v="4368" actId="478"/>
          <ac:grpSpMkLst>
            <pc:docMk/>
            <pc:sldMk cId="3650682877" sldId="887"/>
            <ac:grpSpMk id="34" creationId="{5F91ABE2-FE44-4F08-A278-A6E90D52E3F3}"/>
          </ac:grpSpMkLst>
        </pc:grpChg>
        <pc:grpChg chg="add mod">
          <ac:chgData name="高増　潔" userId="151964c3-78cd-4020-a226-814db5c6c8be" providerId="ADAL" clId="{35B72340-E21F-4A3C-ABC2-5A367D5486A6}" dt="2022-04-23T00:30:22.955" v="6891" actId="1076"/>
          <ac:grpSpMkLst>
            <pc:docMk/>
            <pc:sldMk cId="3650682877" sldId="887"/>
            <ac:grpSpMk id="45" creationId="{2747FD43-C5C0-4D4E-9FBE-3109458DED21}"/>
          </ac:grpSpMkLst>
        </pc:grpChg>
        <pc:picChg chg="del mod">
          <ac:chgData name="高増　潔" userId="151964c3-78cd-4020-a226-814db5c6c8be" providerId="ADAL" clId="{35B72340-E21F-4A3C-ABC2-5A367D5486A6}" dt="2022-04-22T10:38:08.471" v="4325" actId="478"/>
          <ac:picMkLst>
            <pc:docMk/>
            <pc:sldMk cId="3650682877" sldId="887"/>
            <ac:picMk id="17" creationId="{1DBC58EA-7106-4A7C-89F6-8F2BFBBB36F5}"/>
          </ac:picMkLst>
        </pc:picChg>
        <pc:picChg chg="del mod">
          <ac:chgData name="高増　潔" userId="151964c3-78cd-4020-a226-814db5c6c8be" providerId="ADAL" clId="{35B72340-E21F-4A3C-ABC2-5A367D5486A6}" dt="2022-04-22T10:38:08.471" v="4325" actId="478"/>
          <ac:picMkLst>
            <pc:docMk/>
            <pc:sldMk cId="3650682877" sldId="887"/>
            <ac:picMk id="18" creationId="{ABC8BD05-05DB-4E70-91AF-54BDD79BDBF2}"/>
          </ac:picMkLst>
        </pc:picChg>
      </pc:sldChg>
      <pc:sldChg chg="modSp new mod ord modClrScheme chgLayout">
        <pc:chgData name="高増　潔" userId="151964c3-78cd-4020-a226-814db5c6c8be" providerId="ADAL" clId="{35B72340-E21F-4A3C-ABC2-5A367D5486A6}" dt="2022-05-24T23:52:51.326" v="14242" actId="700"/>
        <pc:sldMkLst>
          <pc:docMk/>
          <pc:sldMk cId="151726873" sldId="888"/>
        </pc:sldMkLst>
        <pc:spChg chg="mod ord">
          <ac:chgData name="高増　潔" userId="151964c3-78cd-4020-a226-814db5c6c8be" providerId="ADAL" clId="{35B72340-E21F-4A3C-ABC2-5A367D5486A6}" dt="2022-05-24T23:52:51.326" v="14242" actId="700"/>
          <ac:spMkLst>
            <pc:docMk/>
            <pc:sldMk cId="151726873" sldId="888"/>
            <ac:spMk id="2" creationId="{DBBA0018-F9BF-4FD4-B6C7-F1D8B811272B}"/>
          </ac:spMkLst>
        </pc:spChg>
        <pc:spChg chg="mod ord">
          <ac:chgData name="高増　潔" userId="151964c3-78cd-4020-a226-814db5c6c8be" providerId="ADAL" clId="{35B72340-E21F-4A3C-ABC2-5A367D5486A6}" dt="2022-05-24T23:52:51.326" v="14242" actId="700"/>
          <ac:spMkLst>
            <pc:docMk/>
            <pc:sldMk cId="151726873" sldId="888"/>
            <ac:spMk id="3" creationId="{2CB3E9E2-A1B8-4CD4-A65D-71B162689F8C}"/>
          </ac:spMkLst>
        </pc:spChg>
        <pc:spChg chg="mod ord">
          <ac:chgData name="高増　潔" userId="151964c3-78cd-4020-a226-814db5c6c8be" providerId="ADAL" clId="{35B72340-E21F-4A3C-ABC2-5A367D5486A6}" dt="2022-05-24T23:52:51.326" v="14242" actId="700"/>
          <ac:spMkLst>
            <pc:docMk/>
            <pc:sldMk cId="151726873" sldId="888"/>
            <ac:spMk id="4" creationId="{B8C6D518-6A42-4EB1-8B69-F18C9C153F3E}"/>
          </ac:spMkLst>
        </pc:spChg>
        <pc:spChg chg="mod ord">
          <ac:chgData name="高増　潔" userId="151964c3-78cd-4020-a226-814db5c6c8be" providerId="ADAL" clId="{35B72340-E21F-4A3C-ABC2-5A367D5486A6}" dt="2022-05-24T23:52:51.326" v="14242" actId="700"/>
          <ac:spMkLst>
            <pc:docMk/>
            <pc:sldMk cId="151726873" sldId="888"/>
            <ac:spMk id="5" creationId="{97B05557-9727-4192-B1C8-A075750D3603}"/>
          </ac:spMkLst>
        </pc:spChg>
        <pc:spChg chg="mod ord">
          <ac:chgData name="高増　潔" userId="151964c3-78cd-4020-a226-814db5c6c8be" providerId="ADAL" clId="{35B72340-E21F-4A3C-ABC2-5A367D5486A6}" dt="2022-05-24T23:52:51.326" v="14242" actId="700"/>
          <ac:spMkLst>
            <pc:docMk/>
            <pc:sldMk cId="151726873" sldId="888"/>
            <ac:spMk id="6" creationId="{C9B52CB1-F85C-409C-A0F7-70BCADDFC1E6}"/>
          </ac:spMkLst>
        </pc:spChg>
      </pc:sldChg>
      <pc:sldChg chg="modSp new mod">
        <pc:chgData name="高増　潔" userId="151964c3-78cd-4020-a226-814db5c6c8be" providerId="ADAL" clId="{35B72340-E21F-4A3C-ABC2-5A367D5486A6}" dt="2022-05-24T23:52:45.820" v="14241"/>
        <pc:sldMkLst>
          <pc:docMk/>
          <pc:sldMk cId="3056821673" sldId="889"/>
        </pc:sldMkLst>
        <pc:spChg chg="mod">
          <ac:chgData name="高増　潔" userId="151964c3-78cd-4020-a226-814db5c6c8be" providerId="ADAL" clId="{35B72340-E21F-4A3C-ABC2-5A367D5486A6}" dt="2022-05-24T23:52:45.820" v="14241"/>
          <ac:spMkLst>
            <pc:docMk/>
            <pc:sldMk cId="3056821673" sldId="889"/>
            <ac:spMk id="2" creationId="{ABCAFF4E-D134-4338-AC76-8B40395A2266}"/>
          </ac:spMkLst>
        </pc:spChg>
        <pc:spChg chg="mod">
          <ac:chgData name="高増　潔" userId="151964c3-78cd-4020-a226-814db5c6c8be" providerId="ADAL" clId="{35B72340-E21F-4A3C-ABC2-5A367D5486A6}" dt="2022-05-24T23:52:45.820" v="14241"/>
          <ac:spMkLst>
            <pc:docMk/>
            <pc:sldMk cId="3056821673" sldId="889"/>
            <ac:spMk id="3" creationId="{68AF26E5-522C-4AF5-A0B3-FC54964BD7A2}"/>
          </ac:spMkLst>
        </pc:spChg>
        <pc:spChg chg="mod">
          <ac:chgData name="高増　潔" userId="151964c3-78cd-4020-a226-814db5c6c8be" providerId="ADAL" clId="{35B72340-E21F-4A3C-ABC2-5A367D5486A6}" dt="2022-05-24T23:52:45.820" v="14241"/>
          <ac:spMkLst>
            <pc:docMk/>
            <pc:sldMk cId="3056821673" sldId="889"/>
            <ac:spMk id="4" creationId="{867081E0-2267-479E-8F88-A137B9EAD952}"/>
          </ac:spMkLst>
        </pc:spChg>
        <pc:spChg chg="mod">
          <ac:chgData name="高増　潔" userId="151964c3-78cd-4020-a226-814db5c6c8be" providerId="ADAL" clId="{35B72340-E21F-4A3C-ABC2-5A367D5486A6}" dt="2022-05-24T23:52:45.820" v="14241"/>
          <ac:spMkLst>
            <pc:docMk/>
            <pc:sldMk cId="3056821673" sldId="889"/>
            <ac:spMk id="5" creationId="{0FF40FA2-26EC-4234-898F-51EFAE13F8D9}"/>
          </ac:spMkLst>
        </pc:spChg>
        <pc:spChg chg="mod">
          <ac:chgData name="高増　潔" userId="151964c3-78cd-4020-a226-814db5c6c8be" providerId="ADAL" clId="{35B72340-E21F-4A3C-ABC2-5A367D5486A6}" dt="2022-05-24T23:52:45.820" v="14241"/>
          <ac:spMkLst>
            <pc:docMk/>
            <pc:sldMk cId="3056821673" sldId="889"/>
            <ac:spMk id="6" creationId="{A697A828-4DBE-41C5-8FCE-C4FA8D52DF6A}"/>
          </ac:spMkLst>
        </pc:spChg>
      </pc:sldChg>
      <pc:sldChg chg="modSp add mod">
        <pc:chgData name="高増　潔" userId="151964c3-78cd-4020-a226-814db5c6c8be" providerId="ADAL" clId="{35B72340-E21F-4A3C-ABC2-5A367D5486A6}" dt="2022-05-24T23:52:45.820" v="14241"/>
        <pc:sldMkLst>
          <pc:docMk/>
          <pc:sldMk cId="1724657742" sldId="890"/>
        </pc:sldMkLst>
        <pc:spChg chg="mod">
          <ac:chgData name="高増　潔" userId="151964c3-78cd-4020-a226-814db5c6c8be" providerId="ADAL" clId="{35B72340-E21F-4A3C-ABC2-5A367D5486A6}" dt="2022-05-24T23:52:45.820" v="14241"/>
          <ac:spMkLst>
            <pc:docMk/>
            <pc:sldMk cId="1724657742" sldId="890"/>
            <ac:spMk id="718850" creationId="{00000000-0000-0000-0000-000000000000}"/>
          </ac:spMkLst>
        </pc:spChg>
      </pc:sldChg>
      <pc:sldChg chg="addSp delSp modSp new del mod chgLayout">
        <pc:chgData name="高増　潔" userId="151964c3-78cd-4020-a226-814db5c6c8be" providerId="ADAL" clId="{35B72340-E21F-4A3C-ABC2-5A367D5486A6}" dt="2022-04-26T09:01:47.368" v="13939" actId="47"/>
        <pc:sldMkLst>
          <pc:docMk/>
          <pc:sldMk cId="1828951180" sldId="890"/>
        </pc:sldMkLst>
        <pc:spChg chg="mod ord">
          <ac:chgData name="高増　潔" userId="151964c3-78cd-4020-a226-814db5c6c8be" providerId="ADAL" clId="{35B72340-E21F-4A3C-ABC2-5A367D5486A6}" dt="2022-04-23T11:21:48.924" v="12817"/>
          <ac:spMkLst>
            <pc:docMk/>
            <pc:sldMk cId="1828951180" sldId="890"/>
            <ac:spMk id="2" creationId="{11F3A35F-61B0-42DF-B1B0-F6C946FCD724}"/>
          </ac:spMkLst>
        </pc:spChg>
        <pc:spChg chg="mod ord">
          <ac:chgData name="高増　潔" userId="151964c3-78cd-4020-a226-814db5c6c8be" providerId="ADAL" clId="{35B72340-E21F-4A3C-ABC2-5A367D5486A6}" dt="2022-04-23T09:48:33.322" v="10509" actId="700"/>
          <ac:spMkLst>
            <pc:docMk/>
            <pc:sldMk cId="1828951180" sldId="890"/>
            <ac:spMk id="3" creationId="{1480317D-7AB4-408D-AC9D-A7FE57CF248C}"/>
          </ac:spMkLst>
        </pc:spChg>
        <pc:spChg chg="mod ord">
          <ac:chgData name="高増　潔" userId="151964c3-78cd-4020-a226-814db5c6c8be" providerId="ADAL" clId="{35B72340-E21F-4A3C-ABC2-5A367D5486A6}" dt="2022-04-23T09:48:33.322" v="10509" actId="700"/>
          <ac:spMkLst>
            <pc:docMk/>
            <pc:sldMk cId="1828951180" sldId="890"/>
            <ac:spMk id="4" creationId="{679591D1-0199-450B-ABA7-E445E5D4C39E}"/>
          </ac:spMkLst>
        </pc:spChg>
        <pc:spChg chg="mod ord">
          <ac:chgData name="高増　潔" userId="151964c3-78cd-4020-a226-814db5c6c8be" providerId="ADAL" clId="{35B72340-E21F-4A3C-ABC2-5A367D5486A6}" dt="2022-04-23T09:48:33.322" v="10509" actId="700"/>
          <ac:spMkLst>
            <pc:docMk/>
            <pc:sldMk cId="1828951180" sldId="890"/>
            <ac:spMk id="5" creationId="{11CD1B7B-C0BB-401C-B2EB-8D32AAA5A3F8}"/>
          </ac:spMkLst>
        </pc:spChg>
        <pc:spChg chg="mod ord">
          <ac:chgData name="高増　潔" userId="151964c3-78cd-4020-a226-814db5c6c8be" providerId="ADAL" clId="{35B72340-E21F-4A3C-ABC2-5A367D5486A6}" dt="2022-04-23T09:48:33.322" v="10509" actId="700"/>
          <ac:spMkLst>
            <pc:docMk/>
            <pc:sldMk cId="1828951180" sldId="890"/>
            <ac:spMk id="6" creationId="{B703C8A0-B7F2-4D61-853B-550CE86D9B2F}"/>
          </ac:spMkLst>
        </pc:spChg>
        <pc:spChg chg="add del">
          <ac:chgData name="高増　潔" userId="151964c3-78cd-4020-a226-814db5c6c8be" providerId="ADAL" clId="{35B72340-E21F-4A3C-ABC2-5A367D5486A6}" dt="2022-04-23T09:48:12.287" v="10477" actId="22"/>
          <ac:spMkLst>
            <pc:docMk/>
            <pc:sldMk cId="1828951180" sldId="890"/>
            <ac:spMk id="8" creationId="{5D82330E-EE6A-457F-8A4F-DE5DF5FCE087}"/>
          </ac:spMkLst>
        </pc:spChg>
      </pc:sldChg>
      <pc:sldMasterChg chg="modSldLayout">
        <pc:chgData name="高増　潔" userId="151964c3-78cd-4020-a226-814db5c6c8be" providerId="ADAL" clId="{35B72340-E21F-4A3C-ABC2-5A367D5486A6}" dt="2022-04-21T08:45:51.423" v="135" actId="1037"/>
        <pc:sldMasterMkLst>
          <pc:docMk/>
          <pc:sldMasterMk cId="669140162" sldId="2147483709"/>
        </pc:sldMasterMkLst>
        <pc:sldLayoutChg chg="modSp mod">
          <pc:chgData name="高増　潔" userId="151964c3-78cd-4020-a226-814db5c6c8be" providerId="ADAL" clId="{35B72340-E21F-4A3C-ABC2-5A367D5486A6}" dt="2022-04-21T08:45:39.655" v="116" actId="1038"/>
          <pc:sldLayoutMkLst>
            <pc:docMk/>
            <pc:sldMasterMk cId="669140162" sldId="2147483709"/>
            <pc:sldLayoutMk cId="2727984392" sldId="2147483711"/>
          </pc:sldLayoutMkLst>
          <pc:spChg chg="mod">
            <ac:chgData name="高増　潔" userId="151964c3-78cd-4020-a226-814db5c6c8be" providerId="ADAL" clId="{35B72340-E21F-4A3C-ABC2-5A367D5486A6}" dt="2022-04-21T08:45:39.655" v="116" actId="1038"/>
            <ac:spMkLst>
              <pc:docMk/>
              <pc:sldMasterMk cId="669140162" sldId="2147483709"/>
              <pc:sldLayoutMk cId="2727984392" sldId="2147483711"/>
              <ac:spMk id="5" creationId="{00000000-0000-0000-0000-000000000000}"/>
            </ac:spMkLst>
          </pc:spChg>
        </pc:sldLayoutChg>
        <pc:sldLayoutChg chg="modSp mod">
          <pc:chgData name="高増　潔" userId="151964c3-78cd-4020-a226-814db5c6c8be" providerId="ADAL" clId="{35B72340-E21F-4A3C-ABC2-5A367D5486A6}" dt="2022-04-21T08:45:51.423" v="135" actId="1037"/>
          <pc:sldLayoutMkLst>
            <pc:docMk/>
            <pc:sldMasterMk cId="669140162" sldId="2147483709"/>
            <pc:sldLayoutMk cId="447448320" sldId="2147483712"/>
          </pc:sldLayoutMkLst>
          <pc:spChg chg="mod">
            <ac:chgData name="高増　潔" userId="151964c3-78cd-4020-a226-814db5c6c8be" providerId="ADAL" clId="{35B72340-E21F-4A3C-ABC2-5A367D5486A6}" dt="2022-04-21T08:45:51.423" v="135" actId="1037"/>
            <ac:spMkLst>
              <pc:docMk/>
              <pc:sldMasterMk cId="669140162" sldId="2147483709"/>
              <pc:sldLayoutMk cId="447448320" sldId="2147483712"/>
              <ac:spMk id="5" creationId="{00000000-0000-0000-0000-000000000000}"/>
            </ac:spMkLst>
          </pc:spChg>
        </pc:sldLayoutChg>
      </pc:sldMasterChg>
    </pc:docChg>
  </pc:docChgLst>
  <pc:docChgLst>
    <pc:chgData name="高増　潔" userId="151964c3-78cd-4020-a226-814db5c6c8be" providerId="ADAL" clId="{2DF31B92-0663-4E87-9F17-A9F371530776}"/>
    <pc:docChg chg="undo custSel addSld delSld modSld modMainMaster">
      <pc:chgData name="高増　潔" userId="151964c3-78cd-4020-a226-814db5c6c8be" providerId="ADAL" clId="{2DF31B92-0663-4E87-9F17-A9F371530776}" dt="2022-04-22T05:14:24.148" v="4285" actId="2085"/>
      <pc:docMkLst>
        <pc:docMk/>
      </pc:docMkLst>
      <pc:sldChg chg="del">
        <pc:chgData name="高増　潔" userId="151964c3-78cd-4020-a226-814db5c6c8be" providerId="ADAL" clId="{2DF31B92-0663-4E87-9F17-A9F371530776}" dt="2022-04-22T02:36:30.812" v="1447" actId="47"/>
        <pc:sldMkLst>
          <pc:docMk/>
          <pc:sldMk cId="0" sldId="711"/>
        </pc:sldMkLst>
      </pc:sldChg>
      <pc:sldChg chg="modSp mod">
        <pc:chgData name="高増　潔" userId="151964c3-78cd-4020-a226-814db5c6c8be" providerId="ADAL" clId="{2DF31B92-0663-4E87-9F17-A9F371530776}" dt="2022-04-22T02:36:48.735" v="1455"/>
        <pc:sldMkLst>
          <pc:docMk/>
          <pc:sldMk cId="2633401800" sldId="763"/>
        </pc:sldMkLst>
        <pc:spChg chg="mod">
          <ac:chgData name="高増　潔" userId="151964c3-78cd-4020-a226-814db5c6c8be" providerId="ADAL" clId="{2DF31B92-0663-4E87-9F17-A9F371530776}" dt="2022-04-22T02:36:48.735" v="1455"/>
          <ac:spMkLst>
            <pc:docMk/>
            <pc:sldMk cId="2633401800" sldId="763"/>
            <ac:spMk id="779266" creationId="{00000000-0000-0000-0000-000000000000}"/>
          </ac:spMkLst>
        </pc:spChg>
      </pc:sldChg>
      <pc:sldChg chg="modSp mod">
        <pc:chgData name="高増　潔" userId="151964c3-78cd-4020-a226-814db5c6c8be" providerId="ADAL" clId="{2DF31B92-0663-4E87-9F17-A9F371530776}" dt="2022-04-22T02:15:01.101" v="269"/>
        <pc:sldMkLst>
          <pc:docMk/>
          <pc:sldMk cId="0" sldId="767"/>
        </pc:sldMkLst>
        <pc:spChg chg="mod">
          <ac:chgData name="高増　潔" userId="151964c3-78cd-4020-a226-814db5c6c8be" providerId="ADAL" clId="{2DF31B92-0663-4E87-9F17-A9F371530776}" dt="2022-04-22T02:14:48.084" v="265"/>
          <ac:spMkLst>
            <pc:docMk/>
            <pc:sldMk cId="0" sldId="767"/>
            <ac:spMk id="10246" creationId="{00000000-0000-0000-0000-000000000000}"/>
          </ac:spMkLst>
        </pc:spChg>
        <pc:spChg chg="mod">
          <ac:chgData name="高増　潔" userId="151964c3-78cd-4020-a226-814db5c6c8be" providerId="ADAL" clId="{2DF31B92-0663-4E87-9F17-A9F371530776}" dt="2022-04-22T02:15:01.101" v="269"/>
          <ac:spMkLst>
            <pc:docMk/>
            <pc:sldMk cId="0" sldId="767"/>
            <ac:spMk id="783362" creationId="{00000000-0000-0000-0000-000000000000}"/>
          </ac:spMkLst>
        </pc:spChg>
      </pc:sldChg>
      <pc:sldChg chg="modSp mod chgLayout">
        <pc:chgData name="高増　潔" userId="151964c3-78cd-4020-a226-814db5c6c8be" providerId="ADAL" clId="{2DF31B92-0663-4E87-9F17-A9F371530776}" dt="2022-04-22T02:35:12.185" v="1446" actId="6549"/>
        <pc:sldMkLst>
          <pc:docMk/>
          <pc:sldMk cId="2439738531" sldId="771"/>
        </pc:sldMkLst>
        <pc:spChg chg="mod ord">
          <ac:chgData name="高増　潔" userId="151964c3-78cd-4020-a226-814db5c6c8be" providerId="ADAL" clId="{2DF31B92-0663-4E87-9F17-A9F371530776}" dt="2022-04-22T02:33:27.842" v="1354" actId="700"/>
          <ac:spMkLst>
            <pc:docMk/>
            <pc:sldMk cId="2439738531" sldId="771"/>
            <ac:spMk id="4" creationId="{00000000-0000-0000-0000-000000000000}"/>
          </ac:spMkLst>
        </pc:spChg>
        <pc:spChg chg="mod ord">
          <ac:chgData name="高増　潔" userId="151964c3-78cd-4020-a226-814db5c6c8be" providerId="ADAL" clId="{2DF31B92-0663-4E87-9F17-A9F371530776}" dt="2022-04-22T02:33:27.842" v="1354" actId="700"/>
          <ac:spMkLst>
            <pc:docMk/>
            <pc:sldMk cId="2439738531" sldId="771"/>
            <ac:spMk id="5" creationId="{00000000-0000-0000-0000-000000000000}"/>
          </ac:spMkLst>
        </pc:spChg>
        <pc:spChg chg="mod ord">
          <ac:chgData name="高増　潔" userId="151964c3-78cd-4020-a226-814db5c6c8be" providerId="ADAL" clId="{2DF31B92-0663-4E87-9F17-A9F371530776}" dt="2022-04-22T02:33:27.842" v="1354" actId="700"/>
          <ac:spMkLst>
            <pc:docMk/>
            <pc:sldMk cId="2439738531" sldId="771"/>
            <ac:spMk id="6" creationId="{00000000-0000-0000-0000-000000000000}"/>
          </ac:spMkLst>
        </pc:spChg>
        <pc:spChg chg="mod ord">
          <ac:chgData name="高増　潔" userId="151964c3-78cd-4020-a226-814db5c6c8be" providerId="ADAL" clId="{2DF31B92-0663-4E87-9F17-A9F371530776}" dt="2022-04-22T02:35:12.185" v="1446" actId="6549"/>
          <ac:spMkLst>
            <pc:docMk/>
            <pc:sldMk cId="2439738531" sldId="771"/>
            <ac:spMk id="11270" creationId="{00000000-0000-0000-0000-000000000000}"/>
          </ac:spMkLst>
        </pc:spChg>
        <pc:spChg chg="mod ord">
          <ac:chgData name="高増　潔" userId="151964c3-78cd-4020-a226-814db5c6c8be" providerId="ADAL" clId="{2DF31B92-0663-4E87-9F17-A9F371530776}" dt="2022-04-22T02:33:27.842" v="1354" actId="700"/>
          <ac:spMkLst>
            <pc:docMk/>
            <pc:sldMk cId="2439738531" sldId="771"/>
            <ac:spMk id="787458" creationId="{00000000-0000-0000-0000-000000000000}"/>
          </ac:spMkLst>
        </pc:spChg>
      </pc:sldChg>
      <pc:sldChg chg="addSp modSp del mod modClrScheme chgLayout">
        <pc:chgData name="高増　潔" userId="151964c3-78cd-4020-a226-814db5c6c8be" providerId="ADAL" clId="{2DF31B92-0663-4E87-9F17-A9F371530776}" dt="2022-04-22T02:48:03.674" v="1616" actId="47"/>
        <pc:sldMkLst>
          <pc:docMk/>
          <pc:sldMk cId="6187673" sldId="822"/>
        </pc:sldMkLst>
        <pc:spChg chg="add mod ord">
          <ac:chgData name="高増　潔" userId="151964c3-78cd-4020-a226-814db5c6c8be" providerId="ADAL" clId="{2DF31B92-0663-4E87-9F17-A9F371530776}" dt="2022-04-22T02:41:54.881" v="1615"/>
          <ac:spMkLst>
            <pc:docMk/>
            <pc:sldMk cId="6187673" sldId="822"/>
            <ac:spMk id="2" creationId="{45A89875-83C6-42B2-93D2-DE1F875ADDC9}"/>
          </ac:spMkLst>
        </pc:spChg>
        <pc:spChg chg="mod ord">
          <ac:chgData name="高増　潔" userId="151964c3-78cd-4020-a226-814db5c6c8be" providerId="ADAL" clId="{2DF31B92-0663-4E87-9F17-A9F371530776}" dt="2022-04-22T02:41:33.584" v="1581" actId="700"/>
          <ac:spMkLst>
            <pc:docMk/>
            <pc:sldMk cId="6187673" sldId="822"/>
            <ac:spMk id="4" creationId="{00000000-0000-0000-0000-000000000000}"/>
          </ac:spMkLst>
        </pc:spChg>
        <pc:spChg chg="mod ord">
          <ac:chgData name="高増　潔" userId="151964c3-78cd-4020-a226-814db5c6c8be" providerId="ADAL" clId="{2DF31B92-0663-4E87-9F17-A9F371530776}" dt="2022-04-22T02:41:33.584" v="1581" actId="700"/>
          <ac:spMkLst>
            <pc:docMk/>
            <pc:sldMk cId="6187673" sldId="822"/>
            <ac:spMk id="5" creationId="{00000000-0000-0000-0000-000000000000}"/>
          </ac:spMkLst>
        </pc:spChg>
        <pc:spChg chg="mod ord">
          <ac:chgData name="高増　潔" userId="151964c3-78cd-4020-a226-814db5c6c8be" providerId="ADAL" clId="{2DF31B92-0663-4E87-9F17-A9F371530776}" dt="2022-04-22T02:41:33.584" v="1581" actId="700"/>
          <ac:spMkLst>
            <pc:docMk/>
            <pc:sldMk cId="6187673" sldId="822"/>
            <ac:spMk id="6" creationId="{00000000-0000-0000-0000-000000000000}"/>
          </ac:spMkLst>
        </pc:spChg>
        <pc:spChg chg="mod ord">
          <ac:chgData name="高増　潔" userId="151964c3-78cd-4020-a226-814db5c6c8be" providerId="ADAL" clId="{2DF31B92-0663-4E87-9F17-A9F371530776}" dt="2022-04-22T02:41:33.584" v="1581" actId="700"/>
          <ac:spMkLst>
            <pc:docMk/>
            <pc:sldMk cId="6187673" sldId="822"/>
            <ac:spMk id="7" creationId="{00000000-0000-0000-0000-000000000000}"/>
          </ac:spMkLst>
        </pc:spChg>
      </pc:sldChg>
      <pc:sldChg chg="addSp modSp mod">
        <pc:chgData name="高増　潔" userId="151964c3-78cd-4020-a226-814db5c6c8be" providerId="ADAL" clId="{2DF31B92-0663-4E87-9F17-A9F371530776}" dt="2022-04-22T04:08:50.862" v="2228" actId="20577"/>
        <pc:sldMkLst>
          <pc:docMk/>
          <pc:sldMk cId="0" sldId="824"/>
        </pc:sldMkLst>
        <pc:spChg chg="mod">
          <ac:chgData name="高増　潔" userId="151964c3-78cd-4020-a226-814db5c6c8be" providerId="ADAL" clId="{2DF31B92-0663-4E87-9F17-A9F371530776}" dt="2022-04-22T02:37:43.670" v="1458" actId="1076"/>
          <ac:spMkLst>
            <pc:docMk/>
            <pc:sldMk cId="0" sldId="824"/>
            <ac:spMk id="11" creationId="{113A2737-EF6F-4D18-B68C-E63BB2B9E659}"/>
          </ac:spMkLst>
        </pc:spChg>
        <pc:spChg chg="add mod">
          <ac:chgData name="高増　潔" userId="151964c3-78cd-4020-a226-814db5c6c8be" providerId="ADAL" clId="{2DF31B92-0663-4E87-9F17-A9F371530776}" dt="2022-04-22T02:39:03.872" v="1546" actId="14100"/>
          <ac:spMkLst>
            <pc:docMk/>
            <pc:sldMk cId="0" sldId="824"/>
            <ac:spMk id="12" creationId="{E6AF8E7D-1A1B-4547-8584-8D349768ADE2}"/>
          </ac:spMkLst>
        </pc:spChg>
        <pc:spChg chg="add mod">
          <ac:chgData name="高増　潔" userId="151964c3-78cd-4020-a226-814db5c6c8be" providerId="ADAL" clId="{2DF31B92-0663-4E87-9F17-A9F371530776}" dt="2022-04-22T02:39:13.036" v="1547" actId="1076"/>
          <ac:spMkLst>
            <pc:docMk/>
            <pc:sldMk cId="0" sldId="824"/>
            <ac:spMk id="13" creationId="{6EBB3948-03BA-4796-A8C5-75F4CB61A967}"/>
          </ac:spMkLst>
        </pc:spChg>
        <pc:spChg chg="mod">
          <ac:chgData name="高増　潔" userId="151964c3-78cd-4020-a226-814db5c6c8be" providerId="ADAL" clId="{2DF31B92-0663-4E87-9F17-A9F371530776}" dt="2022-04-22T02:37:43.670" v="1458" actId="1076"/>
          <ac:spMkLst>
            <pc:docMk/>
            <pc:sldMk cId="0" sldId="824"/>
            <ac:spMk id="14" creationId="{FE22FEF4-071D-4073-AF86-F83876E910AF}"/>
          </ac:spMkLst>
        </pc:spChg>
        <pc:spChg chg="mod">
          <ac:chgData name="高増　潔" userId="151964c3-78cd-4020-a226-814db5c6c8be" providerId="ADAL" clId="{2DF31B92-0663-4E87-9F17-A9F371530776}" dt="2022-04-22T04:08:50.862" v="2228" actId="20577"/>
          <ac:spMkLst>
            <pc:docMk/>
            <pc:sldMk cId="0" sldId="824"/>
            <ac:spMk id="8198" creationId="{00000000-0000-0000-0000-000000000000}"/>
          </ac:spMkLst>
        </pc:spChg>
        <pc:picChg chg="mod">
          <ac:chgData name="高増　潔" userId="151964c3-78cd-4020-a226-814db5c6c8be" providerId="ADAL" clId="{2DF31B92-0663-4E87-9F17-A9F371530776}" dt="2022-04-22T02:37:43.670" v="1458" actId="1076"/>
          <ac:picMkLst>
            <pc:docMk/>
            <pc:sldMk cId="0" sldId="824"/>
            <ac:picMk id="4100" creationId="{7673A21C-6BB8-4E34-B696-807C721573D6}"/>
          </ac:picMkLst>
        </pc:picChg>
        <pc:picChg chg="mod">
          <ac:chgData name="高増　潔" userId="151964c3-78cd-4020-a226-814db5c6c8be" providerId="ADAL" clId="{2DF31B92-0663-4E87-9F17-A9F371530776}" dt="2022-04-22T02:37:43.670" v="1458" actId="1076"/>
          <ac:picMkLst>
            <pc:docMk/>
            <pc:sldMk cId="0" sldId="824"/>
            <ac:picMk id="4104" creationId="{A3C33B19-1DD1-430B-810C-77F8FB23092C}"/>
          </ac:picMkLst>
        </pc:picChg>
      </pc:sldChg>
      <pc:sldChg chg="modSp mod">
        <pc:chgData name="高増　潔" userId="151964c3-78cd-4020-a226-814db5c6c8be" providerId="ADAL" clId="{2DF31B92-0663-4E87-9F17-A9F371530776}" dt="2022-04-22T04:13:46.173" v="2756" actId="20577"/>
        <pc:sldMkLst>
          <pc:docMk/>
          <pc:sldMk cId="0" sldId="825"/>
        </pc:sldMkLst>
        <pc:spChg chg="mod">
          <ac:chgData name="高増　潔" userId="151964c3-78cd-4020-a226-814db5c6c8be" providerId="ADAL" clId="{2DF31B92-0663-4E87-9F17-A9F371530776}" dt="2022-04-22T04:13:46.173" v="2756" actId="20577"/>
          <ac:spMkLst>
            <pc:docMk/>
            <pc:sldMk cId="0" sldId="825"/>
            <ac:spMk id="9222" creationId="{00000000-0000-0000-0000-000000000000}"/>
          </ac:spMkLst>
        </pc:spChg>
      </pc:sldChg>
      <pc:sldChg chg="modSp mod">
        <pc:chgData name="高増　潔" userId="151964c3-78cd-4020-a226-814db5c6c8be" providerId="ADAL" clId="{2DF31B92-0663-4E87-9F17-A9F371530776}" dt="2022-04-22T02:29:53.095" v="1124"/>
        <pc:sldMkLst>
          <pc:docMk/>
          <pc:sldMk cId="3015706586" sldId="879"/>
        </pc:sldMkLst>
        <pc:spChg chg="mod">
          <ac:chgData name="高増　潔" userId="151964c3-78cd-4020-a226-814db5c6c8be" providerId="ADAL" clId="{2DF31B92-0663-4E87-9F17-A9F371530776}" dt="2022-04-22T02:29:53.095" v="1124"/>
          <ac:spMkLst>
            <pc:docMk/>
            <pc:sldMk cId="3015706586" sldId="879"/>
            <ac:spMk id="2" creationId="{FA621BB2-ABAB-4452-A07A-605FA6FC43C8}"/>
          </ac:spMkLst>
        </pc:spChg>
        <pc:spChg chg="mod">
          <ac:chgData name="高増　潔" userId="151964c3-78cd-4020-a226-814db5c6c8be" providerId="ADAL" clId="{2DF31B92-0663-4E87-9F17-A9F371530776}" dt="2022-04-22T02:15:21.417" v="292"/>
          <ac:spMkLst>
            <pc:docMk/>
            <pc:sldMk cId="3015706586" sldId="879"/>
            <ac:spMk id="3" creationId="{D8655917-1A3B-424D-9BD2-F242381346AB}"/>
          </ac:spMkLst>
        </pc:spChg>
        <pc:spChg chg="mod">
          <ac:chgData name="高増　潔" userId="151964c3-78cd-4020-a226-814db5c6c8be" providerId="ADAL" clId="{2DF31B92-0663-4E87-9F17-A9F371530776}" dt="2022-04-22T02:22:33.401" v="857" actId="1076"/>
          <ac:spMkLst>
            <pc:docMk/>
            <pc:sldMk cId="3015706586" sldId="879"/>
            <ac:spMk id="8" creationId="{355DC61C-2F35-42D1-9C8A-8B810F118B08}"/>
          </ac:spMkLst>
        </pc:spChg>
        <pc:graphicFrameChg chg="mod">
          <ac:chgData name="高増　潔" userId="151964c3-78cd-4020-a226-814db5c6c8be" providerId="ADAL" clId="{2DF31B92-0663-4E87-9F17-A9F371530776}" dt="2022-04-22T02:29:21.801" v="1012" actId="1076"/>
          <ac:graphicFrameMkLst>
            <pc:docMk/>
            <pc:sldMk cId="3015706586" sldId="879"/>
            <ac:graphicFrameMk id="7" creationId="{314F29C8-5191-4B30-8161-ED0B6D4C51DF}"/>
          </ac:graphicFrameMkLst>
        </pc:graphicFrameChg>
      </pc:sldChg>
      <pc:sldChg chg="modSp mod">
        <pc:chgData name="高増　潔" userId="151964c3-78cd-4020-a226-814db5c6c8be" providerId="ADAL" clId="{2DF31B92-0663-4E87-9F17-A9F371530776}" dt="2022-04-22T02:32:51.104" v="1353"/>
        <pc:sldMkLst>
          <pc:docMk/>
          <pc:sldMk cId="2437947978" sldId="880"/>
        </pc:sldMkLst>
        <pc:spChg chg="mod">
          <ac:chgData name="高増　潔" userId="151964c3-78cd-4020-a226-814db5c6c8be" providerId="ADAL" clId="{2DF31B92-0663-4E87-9F17-A9F371530776}" dt="2022-04-22T02:32:51.104" v="1353"/>
          <ac:spMkLst>
            <pc:docMk/>
            <pc:sldMk cId="2437947978" sldId="880"/>
            <ac:spMk id="2" creationId="{1ECDBCEC-B290-4B45-9E3A-BBF6DDC7E64E}"/>
          </ac:spMkLst>
        </pc:spChg>
        <pc:spChg chg="mod">
          <ac:chgData name="高増　潔" userId="151964c3-78cd-4020-a226-814db5c6c8be" providerId="ADAL" clId="{2DF31B92-0663-4E87-9F17-A9F371530776}" dt="2022-04-22T02:26:22.751" v="1007"/>
          <ac:spMkLst>
            <pc:docMk/>
            <pc:sldMk cId="2437947978" sldId="880"/>
            <ac:spMk id="3" creationId="{1C50717D-4F59-4BCB-ADFA-729AF92D3306}"/>
          </ac:spMkLst>
        </pc:spChg>
        <pc:spChg chg="mod">
          <ac:chgData name="高増　潔" userId="151964c3-78cd-4020-a226-814db5c6c8be" providerId="ADAL" clId="{2DF31B92-0663-4E87-9F17-A9F371530776}" dt="2022-04-22T02:28:20.749" v="1010" actId="1076"/>
          <ac:spMkLst>
            <pc:docMk/>
            <pc:sldMk cId="2437947978" sldId="880"/>
            <ac:spMk id="9" creationId="{1B3CE6F3-1E81-4520-9060-1BFDEFD2B506}"/>
          </ac:spMkLst>
        </pc:spChg>
        <pc:graphicFrameChg chg="mod modGraphic">
          <ac:chgData name="高増　潔" userId="151964c3-78cd-4020-a226-814db5c6c8be" providerId="ADAL" clId="{2DF31B92-0663-4E87-9F17-A9F371530776}" dt="2022-04-22T02:31:38.511" v="1264" actId="1076"/>
          <ac:graphicFrameMkLst>
            <pc:docMk/>
            <pc:sldMk cId="2437947978" sldId="880"/>
            <ac:graphicFrameMk id="7" creationId="{0F54D3E2-E0EE-47EE-BFA7-989CBA184D1E}"/>
          </ac:graphicFrameMkLst>
        </pc:graphicFrameChg>
      </pc:sldChg>
      <pc:sldChg chg="addSp delSp modSp new mod">
        <pc:chgData name="高増　潔" userId="151964c3-78cd-4020-a226-814db5c6c8be" providerId="ADAL" clId="{2DF31B92-0663-4E87-9F17-A9F371530776}" dt="2022-04-22T04:08:12.801" v="2219" actId="1076"/>
        <pc:sldMkLst>
          <pc:docMk/>
          <pc:sldMk cId="248919397" sldId="882"/>
        </pc:sldMkLst>
        <pc:spChg chg="mod">
          <ac:chgData name="高増　潔" userId="151964c3-78cd-4020-a226-814db5c6c8be" providerId="ADAL" clId="{2DF31B92-0663-4E87-9F17-A9F371530776}" dt="2022-04-22T04:07:55.531" v="2211" actId="20577"/>
          <ac:spMkLst>
            <pc:docMk/>
            <pc:sldMk cId="248919397" sldId="882"/>
            <ac:spMk id="2" creationId="{7D28917E-D6E6-49C1-AB2B-817DBEB2E1E0}"/>
          </ac:spMkLst>
        </pc:spChg>
        <pc:spChg chg="mod">
          <ac:chgData name="高増　潔" userId="151964c3-78cd-4020-a226-814db5c6c8be" providerId="ADAL" clId="{2DF31B92-0663-4E87-9F17-A9F371530776}" dt="2022-04-22T03:57:24.317" v="1777"/>
          <ac:spMkLst>
            <pc:docMk/>
            <pc:sldMk cId="248919397" sldId="882"/>
            <ac:spMk id="3" creationId="{C24B7565-BE8C-40A9-B9D9-26CE74015A60}"/>
          </ac:spMkLst>
        </pc:spChg>
        <pc:spChg chg="add del">
          <ac:chgData name="高増　潔" userId="151964c3-78cd-4020-a226-814db5c6c8be" providerId="ADAL" clId="{2DF31B92-0663-4E87-9F17-A9F371530776}" dt="2022-04-22T04:02:26.835" v="1899" actId="22"/>
          <ac:spMkLst>
            <pc:docMk/>
            <pc:sldMk cId="248919397" sldId="882"/>
            <ac:spMk id="8" creationId="{63582A3D-0E97-453C-BF49-85699A451136}"/>
          </ac:spMkLst>
        </pc:spChg>
        <pc:spChg chg="add mod">
          <ac:chgData name="高増　潔" userId="151964c3-78cd-4020-a226-814db5c6c8be" providerId="ADAL" clId="{2DF31B92-0663-4E87-9F17-A9F371530776}" dt="2022-04-22T04:08:12.801" v="2219" actId="1076"/>
          <ac:spMkLst>
            <pc:docMk/>
            <pc:sldMk cId="248919397" sldId="882"/>
            <ac:spMk id="10" creationId="{5CC0F366-8B65-4020-9B81-B56808C9CAF3}"/>
          </ac:spMkLst>
        </pc:spChg>
      </pc:sldChg>
      <pc:sldChg chg="addSp delSp modSp new mod">
        <pc:chgData name="高増　潔" userId="151964c3-78cd-4020-a226-814db5c6c8be" providerId="ADAL" clId="{2DF31B92-0663-4E87-9F17-A9F371530776}" dt="2022-04-22T04:21:21.035" v="3154" actId="1076"/>
        <pc:sldMkLst>
          <pc:docMk/>
          <pc:sldMk cId="1723887636" sldId="883"/>
        </pc:sldMkLst>
        <pc:spChg chg="mod">
          <ac:chgData name="高増　潔" userId="151964c3-78cd-4020-a226-814db5c6c8be" providerId="ADAL" clId="{2DF31B92-0663-4E87-9F17-A9F371530776}" dt="2022-04-22T04:20:08.976" v="3125"/>
          <ac:spMkLst>
            <pc:docMk/>
            <pc:sldMk cId="1723887636" sldId="883"/>
            <ac:spMk id="2" creationId="{0C85271A-26D8-4429-B2C9-786309220DA6}"/>
          </ac:spMkLst>
        </pc:spChg>
        <pc:spChg chg="mod">
          <ac:chgData name="高増　潔" userId="151964c3-78cd-4020-a226-814db5c6c8be" providerId="ADAL" clId="{2DF31B92-0663-4E87-9F17-A9F371530776}" dt="2022-04-22T04:19:47.559" v="3067"/>
          <ac:spMkLst>
            <pc:docMk/>
            <pc:sldMk cId="1723887636" sldId="883"/>
            <ac:spMk id="3" creationId="{B0951969-089C-4AE4-8025-CFA50AACC1A2}"/>
          </ac:spMkLst>
        </pc:spChg>
        <pc:spChg chg="add del">
          <ac:chgData name="高増　潔" userId="151964c3-78cd-4020-a226-814db5c6c8be" providerId="ADAL" clId="{2DF31B92-0663-4E87-9F17-A9F371530776}" dt="2022-04-22T04:20:35.661" v="3128" actId="22"/>
          <ac:spMkLst>
            <pc:docMk/>
            <pc:sldMk cId="1723887636" sldId="883"/>
            <ac:spMk id="9" creationId="{DE699417-64FB-4B02-9F0A-6E6434D600C1}"/>
          </ac:spMkLst>
        </pc:spChg>
        <pc:spChg chg="add mod">
          <ac:chgData name="高増　潔" userId="151964c3-78cd-4020-a226-814db5c6c8be" providerId="ADAL" clId="{2DF31B92-0663-4E87-9F17-A9F371530776}" dt="2022-04-22T04:21:21.035" v="3154" actId="1076"/>
          <ac:spMkLst>
            <pc:docMk/>
            <pc:sldMk cId="1723887636" sldId="883"/>
            <ac:spMk id="11" creationId="{FF98F6F9-1F5D-4616-A61F-EAFE515DF896}"/>
          </ac:spMkLst>
        </pc:spChg>
        <pc:picChg chg="add mod">
          <ac:chgData name="高増　潔" userId="151964c3-78cd-4020-a226-814db5c6c8be" providerId="ADAL" clId="{2DF31B92-0663-4E87-9F17-A9F371530776}" dt="2022-04-22T04:20:12.864" v="3126" actId="1076"/>
          <ac:picMkLst>
            <pc:docMk/>
            <pc:sldMk cId="1723887636" sldId="883"/>
            <ac:picMk id="2050" creationId="{30ACDD6E-031B-4A72-90EE-1E3739BE94FF}"/>
          </ac:picMkLst>
        </pc:picChg>
      </pc:sldChg>
      <pc:sldChg chg="modSp new mod">
        <pc:chgData name="高増　潔" userId="151964c3-78cd-4020-a226-814db5c6c8be" providerId="ADAL" clId="{2DF31B92-0663-4E87-9F17-A9F371530776}" dt="2022-04-22T04:35:08.156" v="3884"/>
        <pc:sldMkLst>
          <pc:docMk/>
          <pc:sldMk cId="600832033" sldId="884"/>
        </pc:sldMkLst>
        <pc:spChg chg="mod">
          <ac:chgData name="高増　潔" userId="151964c3-78cd-4020-a226-814db5c6c8be" providerId="ADAL" clId="{2DF31B92-0663-4E87-9F17-A9F371530776}" dt="2022-04-22T04:35:08.156" v="3884"/>
          <ac:spMkLst>
            <pc:docMk/>
            <pc:sldMk cId="600832033" sldId="884"/>
            <ac:spMk id="2" creationId="{E041A948-AB95-46FC-9385-D77A4BC1EF88}"/>
          </ac:spMkLst>
        </pc:spChg>
        <pc:spChg chg="mod">
          <ac:chgData name="高増　潔" userId="151964c3-78cd-4020-a226-814db5c6c8be" providerId="ADAL" clId="{2DF31B92-0663-4E87-9F17-A9F371530776}" dt="2022-04-22T04:29:25.837" v="3193"/>
          <ac:spMkLst>
            <pc:docMk/>
            <pc:sldMk cId="600832033" sldId="884"/>
            <ac:spMk id="3" creationId="{942050B9-AC97-486E-9BFE-128386D8D2E6}"/>
          </ac:spMkLst>
        </pc:spChg>
      </pc:sldChg>
      <pc:sldChg chg="new del">
        <pc:chgData name="高増　潔" userId="151964c3-78cd-4020-a226-814db5c6c8be" providerId="ADAL" clId="{2DF31B92-0663-4E87-9F17-A9F371530776}" dt="2022-04-22T04:29:09.765" v="3156" actId="47"/>
        <pc:sldMkLst>
          <pc:docMk/>
          <pc:sldMk cId="1119118538" sldId="884"/>
        </pc:sldMkLst>
      </pc:sldChg>
      <pc:sldChg chg="addSp delSp modSp new mod">
        <pc:chgData name="高増　潔" userId="151964c3-78cd-4020-a226-814db5c6c8be" providerId="ADAL" clId="{2DF31B92-0663-4E87-9F17-A9F371530776}" dt="2022-04-22T05:14:24.148" v="4285" actId="2085"/>
        <pc:sldMkLst>
          <pc:docMk/>
          <pc:sldMk cId="1833750018" sldId="885"/>
        </pc:sldMkLst>
        <pc:spChg chg="mod">
          <ac:chgData name="高増　潔" userId="151964c3-78cd-4020-a226-814db5c6c8be" providerId="ADAL" clId="{2DF31B92-0663-4E87-9F17-A9F371530776}" dt="2022-04-22T04:50:00.676" v="4128" actId="1076"/>
          <ac:spMkLst>
            <pc:docMk/>
            <pc:sldMk cId="1833750018" sldId="885"/>
            <ac:spMk id="2" creationId="{A35A104E-8772-4ED1-AC80-BA7737CB35FD}"/>
          </ac:spMkLst>
        </pc:spChg>
        <pc:spChg chg="add mod ord topLvl">
          <ac:chgData name="高増　潔" userId="151964c3-78cd-4020-a226-814db5c6c8be" providerId="ADAL" clId="{2DF31B92-0663-4E87-9F17-A9F371530776}" dt="2022-04-22T05:13:51.742" v="4278" actId="207"/>
          <ac:spMkLst>
            <pc:docMk/>
            <pc:sldMk cId="1833750018" sldId="885"/>
            <ac:spMk id="7" creationId="{14FDE172-3494-4198-9217-3EF146FCC5F8}"/>
          </ac:spMkLst>
        </pc:spChg>
        <pc:spChg chg="add del mod">
          <ac:chgData name="高増　潔" userId="151964c3-78cd-4020-a226-814db5c6c8be" providerId="ADAL" clId="{2DF31B92-0663-4E87-9F17-A9F371530776}" dt="2022-04-22T04:37:04.997" v="3894"/>
          <ac:spMkLst>
            <pc:docMk/>
            <pc:sldMk cId="1833750018" sldId="885"/>
            <ac:spMk id="8" creationId="{BCDC6F99-2961-4F1F-B703-B1D130E3971A}"/>
          </ac:spMkLst>
        </pc:spChg>
        <pc:spChg chg="add del">
          <ac:chgData name="高増　潔" userId="151964c3-78cd-4020-a226-814db5c6c8be" providerId="ADAL" clId="{2DF31B92-0663-4E87-9F17-A9F371530776}" dt="2022-04-22T04:37:04.997" v="3894"/>
          <ac:spMkLst>
            <pc:docMk/>
            <pc:sldMk cId="1833750018" sldId="885"/>
            <ac:spMk id="9" creationId="{7E345427-D180-4380-8CA8-CC7A6AE048DD}"/>
          </ac:spMkLst>
        </pc:spChg>
        <pc:spChg chg="del mod">
          <ac:chgData name="高増　潔" userId="151964c3-78cd-4020-a226-814db5c6c8be" providerId="ADAL" clId="{2DF31B92-0663-4E87-9F17-A9F371530776}" dt="2022-04-22T04:39:15.582" v="3910"/>
          <ac:spMkLst>
            <pc:docMk/>
            <pc:sldMk cId="1833750018" sldId="885"/>
            <ac:spMk id="10" creationId="{F7ED9D69-37AB-46CA-834D-B7C3AAAC45A0}"/>
          </ac:spMkLst>
        </pc:spChg>
        <pc:spChg chg="add del mod topLvl">
          <ac:chgData name="高増　潔" userId="151964c3-78cd-4020-a226-814db5c6c8be" providerId="ADAL" clId="{2DF31B92-0663-4E87-9F17-A9F371530776}" dt="2022-04-22T05:08:57.573" v="4220" actId="478"/>
          <ac:spMkLst>
            <pc:docMk/>
            <pc:sldMk cId="1833750018" sldId="885"/>
            <ac:spMk id="11" creationId="{B9B992D9-ED9F-4A73-B936-FAB62D220325}"/>
          </ac:spMkLst>
        </pc:spChg>
        <pc:spChg chg="add del mod">
          <ac:chgData name="高増　潔" userId="151964c3-78cd-4020-a226-814db5c6c8be" providerId="ADAL" clId="{2DF31B92-0663-4E87-9F17-A9F371530776}" dt="2022-04-22T04:39:15.582" v="3910"/>
          <ac:spMkLst>
            <pc:docMk/>
            <pc:sldMk cId="1833750018" sldId="885"/>
            <ac:spMk id="12" creationId="{F4E9CA3C-30B7-44B2-8CED-B7AA02ED7459}"/>
          </ac:spMkLst>
        </pc:spChg>
        <pc:spChg chg="del mod ord">
          <ac:chgData name="高増　潔" userId="151964c3-78cd-4020-a226-814db5c6c8be" providerId="ADAL" clId="{2DF31B92-0663-4E87-9F17-A9F371530776}" dt="2022-04-22T04:44:44.730" v="4057"/>
          <ac:spMkLst>
            <pc:docMk/>
            <pc:sldMk cId="1833750018" sldId="885"/>
            <ac:spMk id="13" creationId="{1A5579A2-6751-4F62-B8BB-558A0AB741F8}"/>
          </ac:spMkLst>
        </pc:spChg>
        <pc:spChg chg="add mod">
          <ac:chgData name="高増　潔" userId="151964c3-78cd-4020-a226-814db5c6c8be" providerId="ADAL" clId="{2DF31B92-0663-4E87-9F17-A9F371530776}" dt="2022-04-22T04:40:35.592" v="3928"/>
          <ac:spMkLst>
            <pc:docMk/>
            <pc:sldMk cId="1833750018" sldId="885"/>
            <ac:spMk id="14" creationId="{3CA70059-0EFF-4D7B-8EE0-E1F930976B72}"/>
          </ac:spMkLst>
        </pc:spChg>
        <pc:spChg chg="add mod">
          <ac:chgData name="高増　潔" userId="151964c3-78cd-4020-a226-814db5c6c8be" providerId="ADAL" clId="{2DF31B92-0663-4E87-9F17-A9F371530776}" dt="2022-04-22T04:40:35.592" v="3928"/>
          <ac:spMkLst>
            <pc:docMk/>
            <pc:sldMk cId="1833750018" sldId="885"/>
            <ac:spMk id="15" creationId="{1417232C-D86C-4D4C-A6FE-849A20AAFCE5}"/>
          </ac:spMkLst>
        </pc:spChg>
        <pc:spChg chg="add mod">
          <ac:chgData name="高増　潔" userId="151964c3-78cd-4020-a226-814db5c6c8be" providerId="ADAL" clId="{2DF31B92-0663-4E87-9F17-A9F371530776}" dt="2022-04-22T04:40:35.592" v="3928"/>
          <ac:spMkLst>
            <pc:docMk/>
            <pc:sldMk cId="1833750018" sldId="885"/>
            <ac:spMk id="16" creationId="{5794408B-D4E7-49BE-AD6C-BECE7389C6A4}"/>
          </ac:spMkLst>
        </pc:spChg>
        <pc:spChg chg="add del mod">
          <ac:chgData name="高増　潔" userId="151964c3-78cd-4020-a226-814db5c6c8be" providerId="ADAL" clId="{2DF31B92-0663-4E87-9F17-A9F371530776}" dt="2022-04-22T04:45:29.245" v="4067" actId="478"/>
          <ac:spMkLst>
            <pc:docMk/>
            <pc:sldMk cId="1833750018" sldId="885"/>
            <ac:spMk id="17" creationId="{A5F4AD47-A730-40F2-A9EB-BA01212789D5}"/>
          </ac:spMkLst>
        </pc:spChg>
        <pc:spChg chg="add mod">
          <ac:chgData name="高増　潔" userId="151964c3-78cd-4020-a226-814db5c6c8be" providerId="ADAL" clId="{2DF31B92-0663-4E87-9F17-A9F371530776}" dt="2022-04-22T04:54:01.114" v="4183" actId="207"/>
          <ac:spMkLst>
            <pc:docMk/>
            <pc:sldMk cId="1833750018" sldId="885"/>
            <ac:spMk id="18" creationId="{C192337F-5738-4B53-9F8B-05A38F926714}"/>
          </ac:spMkLst>
        </pc:spChg>
        <pc:spChg chg="add mod">
          <ac:chgData name="高増　潔" userId="151964c3-78cd-4020-a226-814db5c6c8be" providerId="ADAL" clId="{2DF31B92-0663-4E87-9F17-A9F371530776}" dt="2022-04-22T04:53:29.156" v="4179" actId="1582"/>
          <ac:spMkLst>
            <pc:docMk/>
            <pc:sldMk cId="1833750018" sldId="885"/>
            <ac:spMk id="19" creationId="{F6E316C2-CEA8-4780-AD56-330EA74BC341}"/>
          </ac:spMkLst>
        </pc:spChg>
        <pc:spChg chg="add del mod">
          <ac:chgData name="高増　潔" userId="151964c3-78cd-4020-a226-814db5c6c8be" providerId="ADAL" clId="{2DF31B92-0663-4E87-9F17-A9F371530776}" dt="2022-04-22T04:46:57.341" v="4091" actId="478"/>
          <ac:spMkLst>
            <pc:docMk/>
            <pc:sldMk cId="1833750018" sldId="885"/>
            <ac:spMk id="20" creationId="{FFD7CAEE-0937-4A9C-A730-832A4067ADA6}"/>
          </ac:spMkLst>
        </pc:spChg>
        <pc:spChg chg="add mod">
          <ac:chgData name="高増　潔" userId="151964c3-78cd-4020-a226-814db5c6c8be" providerId="ADAL" clId="{2DF31B92-0663-4E87-9F17-A9F371530776}" dt="2022-04-22T04:54:04.434" v="4184" actId="207"/>
          <ac:spMkLst>
            <pc:docMk/>
            <pc:sldMk cId="1833750018" sldId="885"/>
            <ac:spMk id="21" creationId="{92B82A80-BD5F-41ED-91C3-B26113D143EF}"/>
          </ac:spMkLst>
        </pc:spChg>
        <pc:spChg chg="add mod">
          <ac:chgData name="高増　潔" userId="151964c3-78cd-4020-a226-814db5c6c8be" providerId="ADAL" clId="{2DF31B92-0663-4E87-9F17-A9F371530776}" dt="2022-04-22T04:53:34.120" v="4180" actId="1582"/>
          <ac:spMkLst>
            <pc:docMk/>
            <pc:sldMk cId="1833750018" sldId="885"/>
            <ac:spMk id="22" creationId="{9FF0103E-1C08-42A7-8DA5-0D904D99CDE3}"/>
          </ac:spMkLst>
        </pc:spChg>
        <pc:spChg chg="add del mod">
          <ac:chgData name="高増　潔" userId="151964c3-78cd-4020-a226-814db5c6c8be" providerId="ADAL" clId="{2DF31B92-0663-4E87-9F17-A9F371530776}" dt="2022-04-22T04:44:44.730" v="4057"/>
          <ac:spMkLst>
            <pc:docMk/>
            <pc:sldMk cId="1833750018" sldId="885"/>
            <ac:spMk id="23" creationId="{C123AF68-4795-4E5A-B09C-FEBE15E8A835}"/>
          </ac:spMkLst>
        </pc:spChg>
        <pc:spChg chg="mod ord topLvl">
          <ac:chgData name="高増　潔" userId="151964c3-78cd-4020-a226-814db5c6c8be" providerId="ADAL" clId="{2DF31B92-0663-4E87-9F17-A9F371530776}" dt="2022-04-22T05:11:42.421" v="4261" actId="1076"/>
          <ac:spMkLst>
            <pc:docMk/>
            <pc:sldMk cId="1833750018" sldId="885"/>
            <ac:spMk id="24" creationId="{EB6B8256-CD8C-4808-A443-82582D5C25C3}"/>
          </ac:spMkLst>
        </pc:spChg>
        <pc:spChg chg="add mod ord">
          <ac:chgData name="高増　潔" userId="151964c3-78cd-4020-a226-814db5c6c8be" providerId="ADAL" clId="{2DF31B92-0663-4E87-9F17-A9F371530776}" dt="2022-04-22T04:49:35.219" v="4122" actId="164"/>
          <ac:spMkLst>
            <pc:docMk/>
            <pc:sldMk cId="1833750018" sldId="885"/>
            <ac:spMk id="25" creationId="{E5F9D5EE-C14D-4A69-B612-DCB09A703827}"/>
          </ac:spMkLst>
        </pc:spChg>
        <pc:spChg chg="add mod ord">
          <ac:chgData name="高増　潔" userId="151964c3-78cd-4020-a226-814db5c6c8be" providerId="ADAL" clId="{2DF31B92-0663-4E87-9F17-A9F371530776}" dt="2022-04-22T04:49:40.461" v="4123" actId="164"/>
          <ac:spMkLst>
            <pc:docMk/>
            <pc:sldMk cId="1833750018" sldId="885"/>
            <ac:spMk id="26" creationId="{3458F467-9F14-4B9C-9C5C-6C277055EFA9}"/>
          </ac:spMkLst>
        </pc:spChg>
        <pc:spChg chg="add mod">
          <ac:chgData name="高増　潔" userId="151964c3-78cd-4020-a226-814db5c6c8be" providerId="ADAL" clId="{2DF31B92-0663-4E87-9F17-A9F371530776}" dt="2022-04-22T04:48:31.462" v="4111"/>
          <ac:spMkLst>
            <pc:docMk/>
            <pc:sldMk cId="1833750018" sldId="885"/>
            <ac:spMk id="27" creationId="{4BECDFA0-EF65-4052-853A-DB08E16876DD}"/>
          </ac:spMkLst>
        </pc:spChg>
        <pc:spChg chg="add mod">
          <ac:chgData name="高増　潔" userId="151964c3-78cd-4020-a226-814db5c6c8be" providerId="ADAL" clId="{2DF31B92-0663-4E87-9F17-A9F371530776}" dt="2022-04-22T04:48:31.462" v="4111"/>
          <ac:spMkLst>
            <pc:docMk/>
            <pc:sldMk cId="1833750018" sldId="885"/>
            <ac:spMk id="28" creationId="{7122B9EB-85AE-4A73-BED8-A555C077E71A}"/>
          </ac:spMkLst>
        </pc:spChg>
        <pc:spChg chg="add mod">
          <ac:chgData name="高増　潔" userId="151964c3-78cd-4020-a226-814db5c6c8be" providerId="ADAL" clId="{2DF31B92-0663-4E87-9F17-A9F371530776}" dt="2022-04-22T04:48:31.462" v="4111"/>
          <ac:spMkLst>
            <pc:docMk/>
            <pc:sldMk cId="1833750018" sldId="885"/>
            <ac:spMk id="29" creationId="{E690EDD6-E85D-48B0-B682-585688D3C353}"/>
          </ac:spMkLst>
        </pc:spChg>
        <pc:spChg chg="add mod">
          <ac:chgData name="高増　潔" userId="151964c3-78cd-4020-a226-814db5c6c8be" providerId="ADAL" clId="{2DF31B92-0663-4E87-9F17-A9F371530776}" dt="2022-04-22T04:49:45.446" v="4124" actId="164"/>
          <ac:spMkLst>
            <pc:docMk/>
            <pc:sldMk cId="1833750018" sldId="885"/>
            <ac:spMk id="30" creationId="{DDA7C9F7-B4B6-4D50-B2CA-1831BF8CFA3A}"/>
          </ac:spMkLst>
        </pc:spChg>
        <pc:spChg chg="add mod">
          <ac:chgData name="高増　潔" userId="151964c3-78cd-4020-a226-814db5c6c8be" providerId="ADAL" clId="{2DF31B92-0663-4E87-9F17-A9F371530776}" dt="2022-04-22T04:54:07.796" v="4185" actId="207"/>
          <ac:spMkLst>
            <pc:docMk/>
            <pc:sldMk cId="1833750018" sldId="885"/>
            <ac:spMk id="31" creationId="{98D32583-B3FB-4495-9AE4-35C4DE497B17}"/>
          </ac:spMkLst>
        </pc:spChg>
        <pc:spChg chg="add mod">
          <ac:chgData name="高増　潔" userId="151964c3-78cd-4020-a226-814db5c6c8be" providerId="ADAL" clId="{2DF31B92-0663-4E87-9F17-A9F371530776}" dt="2022-04-22T04:53:39.946" v="4181" actId="1582"/>
          <ac:spMkLst>
            <pc:docMk/>
            <pc:sldMk cId="1833750018" sldId="885"/>
            <ac:spMk id="32" creationId="{25DBA056-87BE-44ED-97D0-A57D504FFF90}"/>
          </ac:spMkLst>
        </pc:spChg>
        <pc:spChg chg="add del mod">
          <ac:chgData name="高増　潔" userId="151964c3-78cd-4020-a226-814db5c6c8be" providerId="ADAL" clId="{2DF31B92-0663-4E87-9F17-A9F371530776}" dt="2022-04-22T04:54:32.500" v="4186" actId="478"/>
          <ac:spMkLst>
            <pc:docMk/>
            <pc:sldMk cId="1833750018" sldId="885"/>
            <ac:spMk id="37" creationId="{631CE9E5-21BD-43C7-B0E3-9959765E8B78}"/>
          </ac:spMkLst>
        </pc:spChg>
        <pc:spChg chg="mod">
          <ac:chgData name="高増　潔" userId="151964c3-78cd-4020-a226-814db5c6c8be" providerId="ADAL" clId="{2DF31B92-0663-4E87-9F17-A9F371530776}" dt="2022-04-22T04:52:06.140" v="4140"/>
          <ac:spMkLst>
            <pc:docMk/>
            <pc:sldMk cId="1833750018" sldId="885"/>
            <ac:spMk id="39" creationId="{D3DC46EF-64D9-43CE-903B-1285AF4928DC}"/>
          </ac:spMkLst>
        </pc:spChg>
        <pc:spChg chg="mod">
          <ac:chgData name="高増　潔" userId="151964c3-78cd-4020-a226-814db5c6c8be" providerId="ADAL" clId="{2DF31B92-0663-4E87-9F17-A9F371530776}" dt="2022-04-22T04:53:54.615" v="4182" actId="207"/>
          <ac:spMkLst>
            <pc:docMk/>
            <pc:sldMk cId="1833750018" sldId="885"/>
            <ac:spMk id="40" creationId="{0E407385-E0ED-412D-A874-83EF18D8870A}"/>
          </ac:spMkLst>
        </pc:spChg>
        <pc:spChg chg="mod">
          <ac:chgData name="高増　潔" userId="151964c3-78cd-4020-a226-814db5c6c8be" providerId="ADAL" clId="{2DF31B92-0663-4E87-9F17-A9F371530776}" dt="2022-04-22T04:53:22.957" v="4178" actId="1582"/>
          <ac:spMkLst>
            <pc:docMk/>
            <pc:sldMk cId="1833750018" sldId="885"/>
            <ac:spMk id="41" creationId="{FA74BA53-F00F-46D8-9FDB-2FDC93AEB11D}"/>
          </ac:spMkLst>
        </pc:spChg>
        <pc:spChg chg="add mod ord topLvl">
          <ac:chgData name="高増　潔" userId="151964c3-78cd-4020-a226-814db5c6c8be" providerId="ADAL" clId="{2DF31B92-0663-4E87-9F17-A9F371530776}" dt="2022-04-22T05:11:23.523" v="4257" actId="12789"/>
          <ac:spMkLst>
            <pc:docMk/>
            <pc:sldMk cId="1833750018" sldId="885"/>
            <ac:spMk id="42" creationId="{4EE5B27C-D4CC-4FAF-ADB5-309607DBFD72}"/>
          </ac:spMkLst>
        </pc:spChg>
        <pc:spChg chg="add mod ord topLvl">
          <ac:chgData name="高増　潔" userId="151964c3-78cd-4020-a226-814db5c6c8be" providerId="ADAL" clId="{2DF31B92-0663-4E87-9F17-A9F371530776}" dt="2022-04-22T05:13:05.464" v="4274"/>
          <ac:spMkLst>
            <pc:docMk/>
            <pc:sldMk cId="1833750018" sldId="885"/>
            <ac:spMk id="43" creationId="{F21B4CFC-A1A2-4E78-B01C-0D0BE520076F}"/>
          </ac:spMkLst>
        </pc:spChg>
        <pc:spChg chg="add del mod">
          <ac:chgData name="高増　潔" userId="151964c3-78cd-4020-a226-814db5c6c8be" providerId="ADAL" clId="{2DF31B92-0663-4E87-9F17-A9F371530776}" dt="2022-04-22T05:10:48.964" v="4246" actId="478"/>
          <ac:spMkLst>
            <pc:docMk/>
            <pc:sldMk cId="1833750018" sldId="885"/>
            <ac:spMk id="49" creationId="{0658E72C-5521-4E4E-89F1-8C9D31E2A00B}"/>
          </ac:spMkLst>
        </pc:spChg>
        <pc:spChg chg="add mod">
          <ac:chgData name="高増　潔" userId="151964c3-78cd-4020-a226-814db5c6c8be" providerId="ADAL" clId="{2DF31B92-0663-4E87-9F17-A9F371530776}" dt="2022-04-22T05:11:56.979" v="4266" actId="12788"/>
          <ac:spMkLst>
            <pc:docMk/>
            <pc:sldMk cId="1833750018" sldId="885"/>
            <ac:spMk id="50" creationId="{AC57988B-2184-4F5D-94BB-54F8412D1D8F}"/>
          </ac:spMkLst>
        </pc:spChg>
        <pc:spChg chg="add del mod">
          <ac:chgData name="高増　潔" userId="151964c3-78cd-4020-a226-814db5c6c8be" providerId="ADAL" clId="{2DF31B92-0663-4E87-9F17-A9F371530776}" dt="2022-04-22T05:11:33.516" v="4259" actId="478"/>
          <ac:spMkLst>
            <pc:docMk/>
            <pc:sldMk cId="1833750018" sldId="885"/>
            <ac:spMk id="53" creationId="{CE6A94D4-1A8E-4345-A612-508C0B23AF66}"/>
          </ac:spMkLst>
        </pc:spChg>
        <pc:spChg chg="add mod">
          <ac:chgData name="高増　潔" userId="151964c3-78cd-4020-a226-814db5c6c8be" providerId="ADAL" clId="{2DF31B92-0663-4E87-9F17-A9F371530776}" dt="2022-04-22T05:12:26.691" v="4271" actId="207"/>
          <ac:spMkLst>
            <pc:docMk/>
            <pc:sldMk cId="1833750018" sldId="885"/>
            <ac:spMk id="54" creationId="{E65D82D4-A99E-41CA-A6FD-88D8BF3A018F}"/>
          </ac:spMkLst>
        </pc:spChg>
        <pc:spChg chg="add mod ord">
          <ac:chgData name="高増　潔" userId="151964c3-78cd-4020-a226-814db5c6c8be" providerId="ADAL" clId="{2DF31B92-0663-4E87-9F17-A9F371530776}" dt="2022-04-22T05:14:24.148" v="4285" actId="2085"/>
          <ac:spMkLst>
            <pc:docMk/>
            <pc:sldMk cId="1833750018" sldId="885"/>
            <ac:spMk id="56" creationId="{466AC9A0-BB55-4730-BA0F-B8DD64097B62}"/>
          </ac:spMkLst>
        </pc:spChg>
        <pc:grpChg chg="add del mod ord">
          <ac:chgData name="高増　潔" userId="151964c3-78cd-4020-a226-814db5c6c8be" providerId="ADAL" clId="{2DF31B92-0663-4E87-9F17-A9F371530776}" dt="2022-04-22T05:08:39.894" v="4219" actId="165"/>
          <ac:grpSpMkLst>
            <pc:docMk/>
            <pc:sldMk cId="1833750018" sldId="885"/>
            <ac:grpSpMk id="33" creationId="{CADAB386-99CC-4658-9CF2-2FC877007BB1}"/>
          </ac:grpSpMkLst>
        </pc:grpChg>
        <pc:grpChg chg="add mod">
          <ac:chgData name="高増　潔" userId="151964c3-78cd-4020-a226-814db5c6c8be" providerId="ADAL" clId="{2DF31B92-0663-4E87-9F17-A9F371530776}" dt="2022-04-22T04:52:58.526" v="4177" actId="1076"/>
          <ac:grpSpMkLst>
            <pc:docMk/>
            <pc:sldMk cId="1833750018" sldId="885"/>
            <ac:grpSpMk id="34" creationId="{6FB5113D-84CB-4DD9-87A3-DF471D6D7976}"/>
          </ac:grpSpMkLst>
        </pc:grpChg>
        <pc:grpChg chg="add mod">
          <ac:chgData name="高増　潔" userId="151964c3-78cd-4020-a226-814db5c6c8be" providerId="ADAL" clId="{2DF31B92-0663-4E87-9F17-A9F371530776}" dt="2022-04-22T04:52:57.148" v="4176" actId="1076"/>
          <ac:grpSpMkLst>
            <pc:docMk/>
            <pc:sldMk cId="1833750018" sldId="885"/>
            <ac:grpSpMk id="35" creationId="{86EC8882-DDAF-4277-B4E5-22858B3965D9}"/>
          </ac:grpSpMkLst>
        </pc:grpChg>
        <pc:grpChg chg="add mod">
          <ac:chgData name="高増　潔" userId="151964c3-78cd-4020-a226-814db5c6c8be" providerId="ADAL" clId="{2DF31B92-0663-4E87-9F17-A9F371530776}" dt="2022-04-22T04:52:55.852" v="4175" actId="1076"/>
          <ac:grpSpMkLst>
            <pc:docMk/>
            <pc:sldMk cId="1833750018" sldId="885"/>
            <ac:grpSpMk id="36" creationId="{C8F86F58-E407-49D0-833A-4135891E76F3}"/>
          </ac:grpSpMkLst>
        </pc:grpChg>
        <pc:grpChg chg="add mod">
          <ac:chgData name="高増　潔" userId="151964c3-78cd-4020-a226-814db5c6c8be" providerId="ADAL" clId="{2DF31B92-0663-4E87-9F17-A9F371530776}" dt="2022-04-22T04:52:49.735" v="4173" actId="1038"/>
          <ac:grpSpMkLst>
            <pc:docMk/>
            <pc:sldMk cId="1833750018" sldId="885"/>
            <ac:grpSpMk id="38" creationId="{C4F15304-635E-470D-92F1-FC9079CA4139}"/>
          </ac:grpSpMkLst>
        </pc:grpChg>
        <pc:cxnChg chg="add del mod">
          <ac:chgData name="高増　潔" userId="151964c3-78cd-4020-a226-814db5c6c8be" providerId="ADAL" clId="{2DF31B92-0663-4E87-9F17-A9F371530776}" dt="2022-04-22T05:14:01.683" v="4282" actId="478"/>
          <ac:cxnSpMkLst>
            <pc:docMk/>
            <pc:sldMk cId="1833750018" sldId="885"/>
            <ac:cxnSpMk id="45" creationId="{3A06B51A-5CA6-4EA4-9FA2-A00BB6638684}"/>
          </ac:cxnSpMkLst>
        </pc:cxnChg>
        <pc:cxnChg chg="add del mod">
          <ac:chgData name="高増　潔" userId="151964c3-78cd-4020-a226-814db5c6c8be" providerId="ADAL" clId="{2DF31B92-0663-4E87-9F17-A9F371530776}" dt="2022-04-22T05:14:01.376" v="4281" actId="478"/>
          <ac:cxnSpMkLst>
            <pc:docMk/>
            <pc:sldMk cId="1833750018" sldId="885"/>
            <ac:cxnSpMk id="46" creationId="{652284AA-9FCB-4523-B2B3-75DEA32EEF37}"/>
          </ac:cxnSpMkLst>
        </pc:cxnChg>
      </pc:sldChg>
      <pc:sldMasterChg chg="modSldLayout">
        <pc:chgData name="高増　潔" userId="151964c3-78cd-4020-a226-814db5c6c8be" providerId="ADAL" clId="{2DF31B92-0663-4E87-9F17-A9F371530776}" dt="2022-04-22T02:41:16.622" v="1580"/>
        <pc:sldMasterMkLst>
          <pc:docMk/>
          <pc:sldMasterMk cId="669140162" sldId="2147483709"/>
        </pc:sldMasterMkLst>
        <pc:sldLayoutChg chg="delSp mod">
          <pc:chgData name="高増　潔" userId="151964c3-78cd-4020-a226-814db5c6c8be" providerId="ADAL" clId="{2DF31B92-0663-4E87-9F17-A9F371530776}" dt="2022-04-22T02:40:59.045" v="1574" actId="478"/>
          <pc:sldLayoutMkLst>
            <pc:docMk/>
            <pc:sldMasterMk cId="669140162" sldId="2147483709"/>
            <pc:sldLayoutMk cId="2470479807" sldId="2147483710"/>
          </pc:sldLayoutMkLst>
          <pc:spChg chg="del">
            <ac:chgData name="高増　潔" userId="151964c3-78cd-4020-a226-814db5c6c8be" providerId="ADAL" clId="{2DF31B92-0663-4E87-9F17-A9F371530776}" dt="2022-04-22T02:40:58.024" v="1573" actId="478"/>
            <ac:spMkLst>
              <pc:docMk/>
              <pc:sldMasterMk cId="669140162" sldId="2147483709"/>
              <pc:sldLayoutMk cId="2470479807" sldId="2147483710"/>
              <ac:spMk id="5" creationId="{00000000-0000-0000-0000-000000000000}"/>
            </ac:spMkLst>
          </pc:spChg>
          <pc:spChg chg="del">
            <ac:chgData name="高増　潔" userId="151964c3-78cd-4020-a226-814db5c6c8be" providerId="ADAL" clId="{2DF31B92-0663-4E87-9F17-A9F371530776}" dt="2022-04-22T02:40:57.104" v="1572" actId="478"/>
            <ac:spMkLst>
              <pc:docMk/>
              <pc:sldMasterMk cId="669140162" sldId="2147483709"/>
              <pc:sldLayoutMk cId="2470479807" sldId="2147483710"/>
              <ac:spMk id="6" creationId="{00000000-0000-0000-0000-000000000000}"/>
            </ac:spMkLst>
          </pc:spChg>
          <pc:spChg chg="del">
            <ac:chgData name="高増　潔" userId="151964c3-78cd-4020-a226-814db5c6c8be" providerId="ADAL" clId="{2DF31B92-0663-4E87-9F17-A9F371530776}" dt="2022-04-22T02:40:59.045" v="1574" actId="478"/>
            <ac:spMkLst>
              <pc:docMk/>
              <pc:sldMasterMk cId="669140162" sldId="2147483709"/>
              <pc:sldLayoutMk cId="2470479807" sldId="2147483710"/>
              <ac:spMk id="7" creationId="{00000000-0000-0000-0000-000000000000}"/>
            </ac:spMkLst>
          </pc:spChg>
        </pc:sldLayoutChg>
        <pc:sldLayoutChg chg="addSp delSp modSp mod">
          <pc:chgData name="高増　潔" userId="151964c3-78cd-4020-a226-814db5c6c8be" providerId="ADAL" clId="{2DF31B92-0663-4E87-9F17-A9F371530776}" dt="2022-04-22T02:41:10.524" v="1578"/>
          <pc:sldLayoutMkLst>
            <pc:docMk/>
            <pc:sldMasterMk cId="669140162" sldId="2147483709"/>
            <pc:sldLayoutMk cId="2727984392" sldId="2147483711"/>
          </pc:sldLayoutMkLst>
          <pc:spChg chg="del">
            <ac:chgData name="高増　潔" userId="151964c3-78cd-4020-a226-814db5c6c8be" providerId="ADAL" clId="{2DF31B92-0663-4E87-9F17-A9F371530776}" dt="2022-04-22T02:41:09.409" v="1577" actId="478"/>
            <ac:spMkLst>
              <pc:docMk/>
              <pc:sldMasterMk cId="669140162" sldId="2147483709"/>
              <pc:sldLayoutMk cId="2727984392" sldId="2147483711"/>
              <ac:spMk id="4" creationId="{00000000-0000-0000-0000-000000000000}"/>
            </ac:spMkLst>
          </pc:spChg>
          <pc:spChg chg="add del mod">
            <ac:chgData name="高増　潔" userId="151964c3-78cd-4020-a226-814db5c6c8be" providerId="ADAL" clId="{2DF31B92-0663-4E87-9F17-A9F371530776}" dt="2022-04-22T02:41:06.798" v="1576"/>
            <ac:spMkLst>
              <pc:docMk/>
              <pc:sldMasterMk cId="669140162" sldId="2147483709"/>
              <pc:sldLayoutMk cId="2727984392" sldId="2147483711"/>
              <ac:spMk id="7" creationId="{53D1C800-2E26-42C3-B44C-8F333CFF3C54}"/>
            </ac:spMkLst>
          </pc:spChg>
          <pc:spChg chg="add mod">
            <ac:chgData name="高増　潔" userId="151964c3-78cd-4020-a226-814db5c6c8be" providerId="ADAL" clId="{2DF31B92-0663-4E87-9F17-A9F371530776}" dt="2022-04-22T02:41:10.524" v="1578"/>
            <ac:spMkLst>
              <pc:docMk/>
              <pc:sldMasterMk cId="669140162" sldId="2147483709"/>
              <pc:sldLayoutMk cId="2727984392" sldId="2147483711"/>
              <ac:spMk id="8" creationId="{75C36D34-32B0-477B-94CA-A9246EE7D845}"/>
            </ac:spMkLst>
          </pc:spChg>
        </pc:sldLayoutChg>
        <pc:sldLayoutChg chg="addSp delSp modSp mod">
          <pc:chgData name="高増　潔" userId="151964c3-78cd-4020-a226-814db5c6c8be" providerId="ADAL" clId="{2DF31B92-0663-4E87-9F17-A9F371530776}" dt="2022-04-22T02:41:16.622" v="1580"/>
          <pc:sldLayoutMkLst>
            <pc:docMk/>
            <pc:sldMasterMk cId="669140162" sldId="2147483709"/>
            <pc:sldLayoutMk cId="447448320" sldId="2147483712"/>
          </pc:sldLayoutMkLst>
          <pc:spChg chg="del mod">
            <ac:chgData name="高増　潔" userId="151964c3-78cd-4020-a226-814db5c6c8be" providerId="ADAL" clId="{2DF31B92-0663-4E87-9F17-A9F371530776}" dt="2022-04-22T02:41:15.581" v="1579" actId="478"/>
            <ac:spMkLst>
              <pc:docMk/>
              <pc:sldMasterMk cId="669140162" sldId="2147483709"/>
              <pc:sldLayoutMk cId="447448320" sldId="2147483712"/>
              <ac:spMk id="4" creationId="{00000000-0000-0000-0000-000000000000}"/>
            </ac:spMkLst>
          </pc:spChg>
          <pc:spChg chg="add mod">
            <ac:chgData name="高増　潔" userId="151964c3-78cd-4020-a226-814db5c6c8be" providerId="ADAL" clId="{2DF31B92-0663-4E87-9F17-A9F371530776}" dt="2022-04-22T02:41:16.622" v="1580"/>
            <ac:spMkLst>
              <pc:docMk/>
              <pc:sldMasterMk cId="669140162" sldId="2147483709"/>
              <pc:sldLayoutMk cId="447448320" sldId="2147483712"/>
              <ac:spMk id="7" creationId="{5D1608CD-43C9-482D-94D4-3154103B7EC8}"/>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44475" y="0"/>
            <a:ext cx="4865688"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ea typeface="ＭＳ Ｐゴシック" pitchFamily="50" charset="-128"/>
              </a:defRPr>
            </a:lvl1pPr>
          </a:lstStyle>
          <a:p>
            <a:pPr>
              <a:defRPr/>
            </a:pPr>
            <a:r>
              <a:rPr lang="zh-TW" altLang="en-US"/>
              <a:t>精密計測工学</a:t>
            </a:r>
            <a:r>
              <a:rPr lang="en-US" altLang="zh-TW"/>
              <a:t>Ⅰ</a:t>
            </a:r>
            <a:r>
              <a:rPr lang="zh-TW" altLang="en-US"/>
              <a:t>　</a:t>
            </a:r>
            <a:r>
              <a:rPr lang="en-US" altLang="zh-TW"/>
              <a:t>2009</a:t>
            </a:r>
            <a:r>
              <a:rPr lang="zh-TW" altLang="en-US"/>
              <a:t>年度</a:t>
            </a:r>
            <a:endParaRPr lang="en-US" altLang="ja-JP"/>
          </a:p>
        </p:txBody>
      </p:sp>
      <p:sp>
        <p:nvSpPr>
          <p:cNvPr id="6147" name="Rectangle 3"/>
          <p:cNvSpPr>
            <a:spLocks noGrp="1" noChangeArrowheads="1"/>
          </p:cNvSpPr>
          <p:nvPr>
            <p:ph type="dt" sz="quarter" idx="1"/>
          </p:nvPr>
        </p:nvSpPr>
        <p:spPr bwMode="auto">
          <a:xfrm>
            <a:off x="5106988" y="0"/>
            <a:ext cx="1798637"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ea typeface="ＭＳ Ｐゴシック" pitchFamily="50" charset="-128"/>
              </a:defRPr>
            </a:lvl1pPr>
          </a:lstStyle>
          <a:p>
            <a:pPr>
              <a:defRPr/>
            </a:pPr>
            <a:r>
              <a:rPr lang="en-US" altLang="ja-JP"/>
              <a:t>2009/4/27</a:t>
            </a:r>
          </a:p>
        </p:txBody>
      </p:sp>
      <p:sp>
        <p:nvSpPr>
          <p:cNvPr id="6148" name="Rectangle 4"/>
          <p:cNvSpPr>
            <a:spLocks noGrp="1" noChangeArrowheads="1"/>
          </p:cNvSpPr>
          <p:nvPr>
            <p:ph type="ftr" sz="quarter" idx="2"/>
          </p:nvPr>
        </p:nvSpPr>
        <p:spPr bwMode="auto">
          <a:xfrm>
            <a:off x="211138" y="9721850"/>
            <a:ext cx="3703637"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ea typeface="ＭＳ Ｐゴシック" pitchFamily="50" charset="-128"/>
              </a:defRPr>
            </a:lvl1pPr>
          </a:lstStyle>
          <a:p>
            <a:pPr>
              <a:defRPr/>
            </a:pPr>
            <a:r>
              <a:rPr lang="en-US" altLang="ja-JP"/>
              <a:t>高増潔</a:t>
            </a:r>
          </a:p>
        </p:txBody>
      </p:sp>
      <p:sp>
        <p:nvSpPr>
          <p:cNvPr id="6149" name="Rectangle 5"/>
          <p:cNvSpPr>
            <a:spLocks noGrp="1" noChangeArrowheads="1"/>
          </p:cNvSpPr>
          <p:nvPr>
            <p:ph type="sldNum" sz="quarter" idx="3"/>
          </p:nvPr>
        </p:nvSpPr>
        <p:spPr bwMode="auto">
          <a:xfrm>
            <a:off x="4021138" y="9721850"/>
            <a:ext cx="2813050"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ea typeface="ＭＳ Ｐゴシック" pitchFamily="50" charset="-128"/>
              </a:defRPr>
            </a:lvl1pPr>
          </a:lstStyle>
          <a:p>
            <a:pPr>
              <a:defRPr/>
            </a:pPr>
            <a:fld id="{F3F979AB-D7F6-4C24-9B17-112877D946F9}" type="slidenum">
              <a:rPr lang="en-US" altLang="ja-JP"/>
              <a:pPr>
                <a:defRPr/>
              </a:pPr>
              <a:t>‹#›</a:t>
            </a:fld>
            <a:endParaRPr lang="en-US" altLang="ja-JP"/>
          </a:p>
        </p:txBody>
      </p:sp>
    </p:spTree>
    <p:extLst>
      <p:ext uri="{BB962C8B-B14F-4D97-AF65-F5344CB8AC3E}">
        <p14:creationId xmlns:p14="http://schemas.microsoft.com/office/powerpoint/2010/main" val="3709852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315913" y="0"/>
            <a:ext cx="43719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ea typeface="ＭＳ Ｐゴシック" pitchFamily="50" charset="-128"/>
              </a:defRPr>
            </a:lvl1pPr>
          </a:lstStyle>
          <a:p>
            <a:pPr>
              <a:defRPr/>
            </a:pPr>
            <a:r>
              <a:rPr lang="zh-TW" altLang="en-US"/>
              <a:t>精密計測工学</a:t>
            </a:r>
            <a:r>
              <a:rPr lang="en-US" altLang="zh-TW"/>
              <a:t>Ⅰ</a:t>
            </a:r>
            <a:r>
              <a:rPr lang="zh-TW" altLang="en-US"/>
              <a:t>　</a:t>
            </a:r>
            <a:r>
              <a:rPr lang="en-US" altLang="zh-TW"/>
              <a:t>2009</a:t>
            </a:r>
            <a:r>
              <a:rPr lang="zh-TW" altLang="en-US"/>
              <a:t>年度</a:t>
            </a:r>
            <a:endParaRPr lang="en-US" altLang="ja-JP"/>
          </a:p>
        </p:txBody>
      </p:sp>
      <p:sp>
        <p:nvSpPr>
          <p:cNvPr id="157699" name="Rectangle 3"/>
          <p:cNvSpPr>
            <a:spLocks noGrp="1" noChangeArrowheads="1"/>
          </p:cNvSpPr>
          <p:nvPr>
            <p:ph type="dt" idx="1"/>
          </p:nvPr>
        </p:nvSpPr>
        <p:spPr bwMode="auto">
          <a:xfrm>
            <a:off x="4792663" y="0"/>
            <a:ext cx="2078037"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ea typeface="ＭＳ Ｐゴシック" pitchFamily="50" charset="-128"/>
              </a:defRPr>
            </a:lvl1pPr>
          </a:lstStyle>
          <a:p>
            <a:pPr>
              <a:defRPr/>
            </a:pPr>
            <a:r>
              <a:rPr lang="en-US" altLang="ja-JP"/>
              <a:t>2009/4/27</a:t>
            </a:r>
          </a:p>
        </p:txBody>
      </p:sp>
      <p:sp>
        <p:nvSpPr>
          <p:cNvPr id="3891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1577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57702" name="Rectangle 6"/>
          <p:cNvSpPr>
            <a:spLocks noGrp="1" noChangeArrowheads="1"/>
          </p:cNvSpPr>
          <p:nvPr>
            <p:ph type="ftr" sz="quarter" idx="4"/>
          </p:nvPr>
        </p:nvSpPr>
        <p:spPr bwMode="auto">
          <a:xfrm>
            <a:off x="315913" y="9721850"/>
            <a:ext cx="356552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ea typeface="ＭＳ Ｐゴシック" pitchFamily="50" charset="-128"/>
              </a:defRPr>
            </a:lvl1pPr>
          </a:lstStyle>
          <a:p>
            <a:pPr>
              <a:defRPr/>
            </a:pPr>
            <a:r>
              <a:rPr lang="en-US" altLang="ja-JP"/>
              <a:t>高増潔</a:t>
            </a:r>
          </a:p>
        </p:txBody>
      </p:sp>
      <p:sp>
        <p:nvSpPr>
          <p:cNvPr id="157703" name="Rectangle 7"/>
          <p:cNvSpPr>
            <a:spLocks noGrp="1" noChangeArrowheads="1"/>
          </p:cNvSpPr>
          <p:nvPr>
            <p:ph type="sldNum" sz="quarter" idx="5"/>
          </p:nvPr>
        </p:nvSpPr>
        <p:spPr bwMode="auto">
          <a:xfrm>
            <a:off x="4021138" y="9721850"/>
            <a:ext cx="2795587"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ea typeface="ＭＳ Ｐゴシック" pitchFamily="50" charset="-128"/>
              </a:defRPr>
            </a:lvl1pPr>
          </a:lstStyle>
          <a:p>
            <a:pPr>
              <a:defRPr/>
            </a:pPr>
            <a:fld id="{884823A4-E362-41A6-A170-F2F02BCD178C}" type="slidenum">
              <a:rPr lang="en-US" altLang="ja-JP"/>
              <a:pPr>
                <a:defRPr/>
              </a:pPr>
              <a:t>‹#›</a:t>
            </a:fld>
            <a:endParaRPr lang="en-US" altLang="ja-JP"/>
          </a:p>
        </p:txBody>
      </p:sp>
    </p:spTree>
    <p:extLst>
      <p:ext uri="{BB962C8B-B14F-4D97-AF65-F5344CB8AC3E}">
        <p14:creationId xmlns:p14="http://schemas.microsoft.com/office/powerpoint/2010/main" val="2213617696"/>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4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40963" name="Rectangle 3"/>
          <p:cNvSpPr>
            <a:spLocks noGrp="1" noChangeArrowheads="1"/>
          </p:cNvSpPr>
          <p:nvPr>
            <p:ph type="dt" sz="quarter" idx="1"/>
          </p:nvPr>
        </p:nvSpPr>
        <p:spPr>
          <a:noFill/>
        </p:spPr>
        <p:txBody>
          <a:bodyPr/>
          <a:lstStyle/>
          <a:p>
            <a:r>
              <a:rPr lang="en-US" altLang="ja-JP"/>
              <a:t>2012/10/3</a:t>
            </a:r>
          </a:p>
        </p:txBody>
      </p:sp>
      <p:sp>
        <p:nvSpPr>
          <p:cNvPr id="40964" name="Rectangle 6"/>
          <p:cNvSpPr>
            <a:spLocks noGrp="1" noChangeArrowheads="1"/>
          </p:cNvSpPr>
          <p:nvPr>
            <p:ph type="ftr" sz="quarter" idx="4"/>
          </p:nvPr>
        </p:nvSpPr>
        <p:spPr>
          <a:noFill/>
        </p:spPr>
        <p:txBody>
          <a:bodyPr/>
          <a:lstStyle/>
          <a:p>
            <a:r>
              <a:rPr lang="ja-JP" altLang="en-US"/>
              <a:t>高増潔</a:t>
            </a:r>
            <a:endParaRPr lang="en-US" altLang="ja-JP"/>
          </a:p>
        </p:txBody>
      </p:sp>
      <p:sp>
        <p:nvSpPr>
          <p:cNvPr id="40965" name="Rectangle 7"/>
          <p:cNvSpPr>
            <a:spLocks noGrp="1" noChangeArrowheads="1"/>
          </p:cNvSpPr>
          <p:nvPr>
            <p:ph type="sldNum" sz="quarter" idx="5"/>
          </p:nvPr>
        </p:nvSpPr>
        <p:spPr>
          <a:noFill/>
        </p:spPr>
        <p:txBody>
          <a:bodyPr/>
          <a:lstStyle/>
          <a:p>
            <a:fld id="{A1FE1C77-3D7B-48BC-807B-9B6BA715C0E1}" type="slidenum">
              <a:rPr lang="en-US" altLang="ja-JP"/>
              <a:pPr/>
              <a:t>1</a:t>
            </a:fld>
            <a:endParaRPr lang="en-US" altLang="ja-JP"/>
          </a:p>
        </p:txBody>
      </p:sp>
      <p:sp>
        <p:nvSpPr>
          <p:cNvPr id="40966" name="Rectangle 2"/>
          <p:cNvSpPr>
            <a:spLocks noGrp="1" noRot="1" noChangeAspect="1" noChangeArrowheads="1" noTextEdit="1"/>
          </p:cNvSpPr>
          <p:nvPr>
            <p:ph type="sldImg"/>
          </p:nvPr>
        </p:nvSpPr>
        <p:spPr>
          <a:xfrm>
            <a:off x="990600" y="766763"/>
            <a:ext cx="5118100" cy="3838575"/>
          </a:xfrm>
          <a:ln/>
        </p:spPr>
      </p:sp>
      <p:sp>
        <p:nvSpPr>
          <p:cNvPr id="40967"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934915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66563" name="Rectangle 3"/>
          <p:cNvSpPr>
            <a:spLocks noGrp="1" noChangeArrowheads="1"/>
          </p:cNvSpPr>
          <p:nvPr>
            <p:ph type="dt" sz="quarter" idx="1"/>
          </p:nvPr>
        </p:nvSpPr>
        <p:spPr>
          <a:noFill/>
        </p:spPr>
        <p:txBody>
          <a:bodyPr/>
          <a:lstStyle/>
          <a:p>
            <a:r>
              <a:rPr lang="en-US" altLang="ja-JP"/>
              <a:t>2012/10/3</a:t>
            </a:r>
          </a:p>
        </p:txBody>
      </p:sp>
      <p:sp>
        <p:nvSpPr>
          <p:cNvPr id="66564" name="Rectangle 6"/>
          <p:cNvSpPr>
            <a:spLocks noGrp="1" noChangeArrowheads="1"/>
          </p:cNvSpPr>
          <p:nvPr>
            <p:ph type="ftr" sz="quarter" idx="4"/>
          </p:nvPr>
        </p:nvSpPr>
        <p:spPr>
          <a:noFill/>
        </p:spPr>
        <p:txBody>
          <a:bodyPr/>
          <a:lstStyle/>
          <a:p>
            <a:r>
              <a:rPr lang="en-US" altLang="ja-JP"/>
              <a:t>高増潔（東京大学）</a:t>
            </a:r>
          </a:p>
        </p:txBody>
      </p:sp>
      <p:sp>
        <p:nvSpPr>
          <p:cNvPr id="66565" name="Rectangle 7"/>
          <p:cNvSpPr>
            <a:spLocks noGrp="1" noChangeArrowheads="1"/>
          </p:cNvSpPr>
          <p:nvPr>
            <p:ph type="sldNum" sz="quarter" idx="5"/>
          </p:nvPr>
        </p:nvSpPr>
        <p:spPr>
          <a:noFill/>
        </p:spPr>
        <p:txBody>
          <a:bodyPr/>
          <a:lstStyle/>
          <a:p>
            <a:fld id="{93E054AA-548A-4DA6-AE76-0CACD3B473E8}" type="slidenum">
              <a:rPr lang="en-US" altLang="ja-JP"/>
              <a:pPr/>
              <a:t>14</a:t>
            </a:fld>
            <a:endParaRPr lang="en-US" altLang="ja-JP"/>
          </a:p>
        </p:txBody>
      </p:sp>
      <p:sp>
        <p:nvSpPr>
          <p:cNvPr id="66566" name="Rectangle 2"/>
          <p:cNvSpPr>
            <a:spLocks noGrp="1" noRot="1" noChangeAspect="1" noChangeArrowheads="1" noTextEdit="1"/>
          </p:cNvSpPr>
          <p:nvPr>
            <p:ph type="sldImg"/>
          </p:nvPr>
        </p:nvSpPr>
        <p:spPr>
          <a:xfrm>
            <a:off x="990600" y="766763"/>
            <a:ext cx="5118100" cy="3838575"/>
          </a:xfrm>
          <a:ln/>
        </p:spPr>
      </p:sp>
      <p:sp>
        <p:nvSpPr>
          <p:cNvPr id="66567"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1549612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zh-TW" altLang="en-US"/>
              <a:t>計測標準論　</a:t>
            </a:r>
            <a:r>
              <a:rPr lang="en-US" altLang="zh-TW"/>
              <a:t>2012</a:t>
            </a:r>
            <a:r>
              <a:rPr lang="zh-TW" altLang="en-US"/>
              <a:t>年度</a:t>
            </a:r>
            <a:endParaRPr lang="en-US" altLang="ja-JP"/>
          </a:p>
        </p:txBody>
      </p:sp>
      <p:sp>
        <p:nvSpPr>
          <p:cNvPr id="5" name="日付プレースホルダー 4"/>
          <p:cNvSpPr>
            <a:spLocks noGrp="1"/>
          </p:cNvSpPr>
          <p:nvPr>
            <p:ph type="dt" idx="1"/>
          </p:nvPr>
        </p:nvSpPr>
        <p:spPr/>
        <p:txBody>
          <a:bodyPr/>
          <a:lstStyle/>
          <a:p>
            <a:pPr>
              <a:defRPr/>
            </a:pPr>
            <a:r>
              <a:rPr lang="en-US" altLang="ja-JP"/>
              <a:t>2012/10/3</a:t>
            </a:r>
          </a:p>
        </p:txBody>
      </p:sp>
      <p:sp>
        <p:nvSpPr>
          <p:cNvPr id="6" name="フッター プレースホルダー 5"/>
          <p:cNvSpPr>
            <a:spLocks noGrp="1"/>
          </p:cNvSpPr>
          <p:nvPr>
            <p:ph type="ftr" sz="quarter" idx="4"/>
          </p:nvPr>
        </p:nvSpPr>
        <p:spPr/>
        <p:txBody>
          <a:bodyPr/>
          <a:lstStyle/>
          <a:p>
            <a:pPr>
              <a:defRPr/>
            </a:pPr>
            <a:r>
              <a:rPr lang="ja-JP" altLang="en-US"/>
              <a:t>高増潔</a:t>
            </a:r>
            <a:endParaRPr lang="en-US" altLang="ja-JP"/>
          </a:p>
        </p:txBody>
      </p:sp>
      <p:sp>
        <p:nvSpPr>
          <p:cNvPr id="7" name="スライド番号プレースホルダー 6"/>
          <p:cNvSpPr>
            <a:spLocks noGrp="1"/>
          </p:cNvSpPr>
          <p:nvPr>
            <p:ph type="sldNum" sz="quarter" idx="5"/>
          </p:nvPr>
        </p:nvSpPr>
        <p:spPr/>
        <p:txBody>
          <a:bodyPr/>
          <a:lstStyle/>
          <a:p>
            <a:pPr>
              <a:defRPr/>
            </a:pPr>
            <a:fld id="{064E9473-5B1B-42B2-B746-0DF3B5E5AC87}" type="slidenum">
              <a:rPr lang="en-US" altLang="ja-JP" smtClean="0"/>
              <a:pPr>
                <a:defRPr/>
              </a:pPr>
              <a:t>18</a:t>
            </a:fld>
            <a:endParaRPr lang="en-US" altLang="ja-JP"/>
          </a:p>
        </p:txBody>
      </p:sp>
    </p:spTree>
    <p:extLst>
      <p:ext uri="{BB962C8B-B14F-4D97-AF65-F5344CB8AC3E}">
        <p14:creationId xmlns:p14="http://schemas.microsoft.com/office/powerpoint/2010/main" val="1212662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66563" name="Rectangle 3"/>
          <p:cNvSpPr>
            <a:spLocks noGrp="1" noChangeArrowheads="1"/>
          </p:cNvSpPr>
          <p:nvPr>
            <p:ph type="dt" sz="quarter" idx="1"/>
          </p:nvPr>
        </p:nvSpPr>
        <p:spPr>
          <a:noFill/>
        </p:spPr>
        <p:txBody>
          <a:bodyPr/>
          <a:lstStyle/>
          <a:p>
            <a:r>
              <a:rPr lang="en-US" altLang="ja-JP"/>
              <a:t>2012/10/3</a:t>
            </a:r>
          </a:p>
        </p:txBody>
      </p:sp>
      <p:sp>
        <p:nvSpPr>
          <p:cNvPr id="66564" name="Rectangle 6"/>
          <p:cNvSpPr>
            <a:spLocks noGrp="1" noChangeArrowheads="1"/>
          </p:cNvSpPr>
          <p:nvPr>
            <p:ph type="ftr" sz="quarter" idx="4"/>
          </p:nvPr>
        </p:nvSpPr>
        <p:spPr>
          <a:noFill/>
        </p:spPr>
        <p:txBody>
          <a:bodyPr/>
          <a:lstStyle/>
          <a:p>
            <a:r>
              <a:rPr lang="en-US" altLang="ja-JP"/>
              <a:t>高増潔（東京大学）</a:t>
            </a:r>
          </a:p>
        </p:txBody>
      </p:sp>
      <p:sp>
        <p:nvSpPr>
          <p:cNvPr id="66565" name="Rectangle 7"/>
          <p:cNvSpPr>
            <a:spLocks noGrp="1" noChangeArrowheads="1"/>
          </p:cNvSpPr>
          <p:nvPr>
            <p:ph type="sldNum" sz="quarter" idx="5"/>
          </p:nvPr>
        </p:nvSpPr>
        <p:spPr>
          <a:noFill/>
        </p:spPr>
        <p:txBody>
          <a:bodyPr/>
          <a:lstStyle/>
          <a:p>
            <a:fld id="{93E054AA-548A-4DA6-AE76-0CACD3B473E8}" type="slidenum">
              <a:rPr lang="en-US" altLang="ja-JP"/>
              <a:pPr/>
              <a:t>4</a:t>
            </a:fld>
            <a:endParaRPr lang="en-US" altLang="ja-JP"/>
          </a:p>
        </p:txBody>
      </p:sp>
      <p:sp>
        <p:nvSpPr>
          <p:cNvPr id="66566" name="Rectangle 2"/>
          <p:cNvSpPr>
            <a:spLocks noGrp="1" noRot="1" noChangeAspect="1" noChangeArrowheads="1" noTextEdit="1"/>
          </p:cNvSpPr>
          <p:nvPr>
            <p:ph type="sldImg"/>
          </p:nvPr>
        </p:nvSpPr>
        <p:spPr>
          <a:xfrm>
            <a:off x="990600" y="766763"/>
            <a:ext cx="5118100" cy="3838575"/>
          </a:xfrm>
          <a:ln/>
        </p:spPr>
      </p:sp>
      <p:sp>
        <p:nvSpPr>
          <p:cNvPr id="66567"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420791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46083"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46084"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46085" name="Rectangle 7"/>
          <p:cNvSpPr>
            <a:spLocks noGrp="1" noChangeArrowheads="1"/>
          </p:cNvSpPr>
          <p:nvPr>
            <p:ph type="sldNum" sz="quarter" idx="5"/>
          </p:nvPr>
        </p:nvSpPr>
        <p:spPr>
          <a:noFill/>
        </p:spPr>
        <p:txBody>
          <a:bodyPr/>
          <a:lstStyle/>
          <a:p>
            <a:fld id="{0C29F84D-AFD4-4F5D-8A67-C0612C7F2CE4}" type="slidenum">
              <a:rPr lang="en-US" altLang="ja-JP" smtClean="0">
                <a:ea typeface="ＭＳ Ｐゴシック" charset="-128"/>
              </a:rPr>
              <a:pPr/>
              <a:t>5</a:t>
            </a:fld>
            <a:endParaRPr lang="en-US" altLang="ja-JP">
              <a:ea typeface="ＭＳ Ｐゴシック" charset="-128"/>
            </a:endParaRPr>
          </a:p>
        </p:txBody>
      </p:sp>
      <p:sp>
        <p:nvSpPr>
          <p:cNvPr id="46086" name="Rectangle 2"/>
          <p:cNvSpPr>
            <a:spLocks noGrp="1" noRot="1" noChangeAspect="1" noChangeArrowheads="1" noTextEdit="1"/>
          </p:cNvSpPr>
          <p:nvPr>
            <p:ph type="sldImg"/>
          </p:nvPr>
        </p:nvSpPr>
        <p:spPr>
          <a:xfrm>
            <a:off x="992188" y="768350"/>
            <a:ext cx="5114925" cy="3836988"/>
          </a:xfrm>
          <a:ln/>
        </p:spPr>
      </p:sp>
      <p:sp>
        <p:nvSpPr>
          <p:cNvPr id="4608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659156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47107"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47108"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47109" name="Rectangle 7"/>
          <p:cNvSpPr>
            <a:spLocks noGrp="1" noChangeArrowheads="1"/>
          </p:cNvSpPr>
          <p:nvPr>
            <p:ph type="sldNum" sz="quarter" idx="5"/>
          </p:nvPr>
        </p:nvSpPr>
        <p:spPr>
          <a:noFill/>
        </p:spPr>
        <p:txBody>
          <a:bodyPr/>
          <a:lstStyle/>
          <a:p>
            <a:fld id="{8EB1B995-55CB-4917-B03A-E2241A35909D}" type="slidenum">
              <a:rPr lang="en-US" altLang="ja-JP" smtClean="0">
                <a:ea typeface="ＭＳ Ｐゴシック" charset="-128"/>
              </a:rPr>
              <a:pPr/>
              <a:t>8</a:t>
            </a:fld>
            <a:endParaRPr lang="en-US" altLang="ja-JP">
              <a:ea typeface="ＭＳ Ｐゴシック" charset="-128"/>
            </a:endParaRPr>
          </a:p>
        </p:txBody>
      </p:sp>
      <p:sp>
        <p:nvSpPr>
          <p:cNvPr id="47110" name="Rectangle 2"/>
          <p:cNvSpPr>
            <a:spLocks noGrp="1" noRot="1" noChangeAspect="1" noChangeArrowheads="1" noTextEdit="1"/>
          </p:cNvSpPr>
          <p:nvPr>
            <p:ph type="sldImg"/>
          </p:nvPr>
        </p:nvSpPr>
        <p:spPr>
          <a:xfrm>
            <a:off x="992188" y="768350"/>
            <a:ext cx="5114925" cy="3836988"/>
          </a:xfrm>
          <a:ln/>
        </p:spPr>
      </p:sp>
      <p:sp>
        <p:nvSpPr>
          <p:cNvPr id="47111"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4149409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49155"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49156"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49157" name="Rectangle 7"/>
          <p:cNvSpPr>
            <a:spLocks noGrp="1" noChangeArrowheads="1"/>
          </p:cNvSpPr>
          <p:nvPr>
            <p:ph type="sldNum" sz="quarter" idx="5"/>
          </p:nvPr>
        </p:nvSpPr>
        <p:spPr>
          <a:noFill/>
        </p:spPr>
        <p:txBody>
          <a:bodyPr/>
          <a:lstStyle/>
          <a:p>
            <a:fld id="{89A9957B-8C29-423C-9295-D74FF32F9BD4}" type="slidenum">
              <a:rPr lang="en-US" altLang="ja-JP" smtClean="0">
                <a:ea typeface="ＭＳ Ｐゴシック" charset="-128"/>
              </a:rPr>
              <a:pPr/>
              <a:t>9</a:t>
            </a:fld>
            <a:endParaRPr lang="en-US" altLang="ja-JP">
              <a:ea typeface="ＭＳ Ｐゴシック" charset="-128"/>
            </a:endParaRPr>
          </a:p>
        </p:txBody>
      </p:sp>
      <p:sp>
        <p:nvSpPr>
          <p:cNvPr id="49158" name="Rectangle 2"/>
          <p:cNvSpPr>
            <a:spLocks noGrp="1" noRot="1" noChangeAspect="1" noChangeArrowheads="1" noTextEdit="1"/>
          </p:cNvSpPr>
          <p:nvPr>
            <p:ph type="sldImg"/>
          </p:nvPr>
        </p:nvSpPr>
        <p:spPr>
          <a:xfrm>
            <a:off x="990600" y="766763"/>
            <a:ext cx="5118100" cy="3838575"/>
          </a:xfrm>
          <a:ln/>
        </p:spPr>
      </p:sp>
      <p:sp>
        <p:nvSpPr>
          <p:cNvPr id="49159" name="Rectangle 3"/>
          <p:cNvSpPr>
            <a:spLocks noGrp="1" noChangeArrowheads="1"/>
          </p:cNvSpPr>
          <p:nvPr>
            <p:ph type="body" idx="1"/>
          </p:nvPr>
        </p:nvSpPr>
        <p:spPr>
          <a:xfrm>
            <a:off x="946150" y="4860925"/>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2729883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50179"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50180"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50181" name="Rectangle 7"/>
          <p:cNvSpPr>
            <a:spLocks noGrp="1" noChangeArrowheads="1"/>
          </p:cNvSpPr>
          <p:nvPr>
            <p:ph type="sldNum" sz="quarter" idx="5"/>
          </p:nvPr>
        </p:nvSpPr>
        <p:spPr>
          <a:noFill/>
        </p:spPr>
        <p:txBody>
          <a:bodyPr/>
          <a:lstStyle/>
          <a:p>
            <a:fld id="{83749BFE-5E14-43FD-8394-D800C6AAFE9A}" type="slidenum">
              <a:rPr lang="en-US" altLang="ja-JP" smtClean="0">
                <a:ea typeface="ＭＳ Ｐゴシック" charset="-128"/>
              </a:rPr>
              <a:pPr/>
              <a:t>10</a:t>
            </a:fld>
            <a:endParaRPr lang="en-US" altLang="ja-JP">
              <a:ea typeface="ＭＳ Ｐゴシック" charset="-128"/>
            </a:endParaRPr>
          </a:p>
        </p:txBody>
      </p:sp>
      <p:sp>
        <p:nvSpPr>
          <p:cNvPr id="50182" name="Rectangle 2"/>
          <p:cNvSpPr>
            <a:spLocks noGrp="1" noRot="1" noChangeAspect="1" noChangeArrowheads="1" noTextEdit="1"/>
          </p:cNvSpPr>
          <p:nvPr>
            <p:ph type="sldImg"/>
          </p:nvPr>
        </p:nvSpPr>
        <p:spPr>
          <a:xfrm>
            <a:off x="992188" y="768350"/>
            <a:ext cx="5114925" cy="3836988"/>
          </a:xfrm>
          <a:ln/>
        </p:spPr>
      </p:sp>
      <p:sp>
        <p:nvSpPr>
          <p:cNvPr id="50183"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999187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51203"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51204"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51205" name="Rectangle 7"/>
          <p:cNvSpPr>
            <a:spLocks noGrp="1" noChangeArrowheads="1"/>
          </p:cNvSpPr>
          <p:nvPr>
            <p:ph type="sldNum" sz="quarter" idx="5"/>
          </p:nvPr>
        </p:nvSpPr>
        <p:spPr>
          <a:noFill/>
        </p:spPr>
        <p:txBody>
          <a:bodyPr/>
          <a:lstStyle/>
          <a:p>
            <a:fld id="{8D109BF7-941D-4F3A-ACFE-F70EC881C8FF}" type="slidenum">
              <a:rPr lang="en-US" altLang="ja-JP" smtClean="0">
                <a:ea typeface="ＭＳ Ｐゴシック" charset="-128"/>
              </a:rPr>
              <a:pPr/>
              <a:t>11</a:t>
            </a:fld>
            <a:endParaRPr lang="en-US" altLang="ja-JP">
              <a:ea typeface="ＭＳ Ｐゴシック" charset="-128"/>
            </a:endParaRPr>
          </a:p>
        </p:txBody>
      </p:sp>
      <p:sp>
        <p:nvSpPr>
          <p:cNvPr id="51206" name="Rectangle 2"/>
          <p:cNvSpPr>
            <a:spLocks noGrp="1" noRot="1" noChangeAspect="1" noChangeArrowheads="1" noTextEdit="1"/>
          </p:cNvSpPr>
          <p:nvPr>
            <p:ph type="sldImg"/>
          </p:nvPr>
        </p:nvSpPr>
        <p:spPr>
          <a:xfrm>
            <a:off x="992188" y="768350"/>
            <a:ext cx="5114925" cy="3836988"/>
          </a:xfrm>
          <a:ln/>
        </p:spPr>
      </p:sp>
      <p:sp>
        <p:nvSpPr>
          <p:cNvPr id="5120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772896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53251"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53252"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53253" name="Rectangle 7"/>
          <p:cNvSpPr>
            <a:spLocks noGrp="1" noChangeArrowheads="1"/>
          </p:cNvSpPr>
          <p:nvPr>
            <p:ph type="sldNum" sz="quarter" idx="5"/>
          </p:nvPr>
        </p:nvSpPr>
        <p:spPr>
          <a:noFill/>
        </p:spPr>
        <p:txBody>
          <a:bodyPr/>
          <a:lstStyle/>
          <a:p>
            <a:fld id="{78B78D6B-B128-4DB5-A4D2-6FB903E42F34}" type="slidenum">
              <a:rPr lang="en-US" altLang="ja-JP" smtClean="0">
                <a:ea typeface="ＭＳ Ｐゴシック" charset="-128"/>
              </a:rPr>
              <a:pPr/>
              <a:t>12</a:t>
            </a:fld>
            <a:endParaRPr lang="en-US" altLang="ja-JP">
              <a:ea typeface="ＭＳ Ｐゴシック" charset="-128"/>
            </a:endParaRPr>
          </a:p>
        </p:txBody>
      </p:sp>
      <p:sp>
        <p:nvSpPr>
          <p:cNvPr id="53254" name="Rectangle 2"/>
          <p:cNvSpPr>
            <a:spLocks noGrp="1" noRot="1" noChangeAspect="1" noChangeArrowheads="1" noTextEdit="1"/>
          </p:cNvSpPr>
          <p:nvPr>
            <p:ph type="sldImg"/>
          </p:nvPr>
        </p:nvSpPr>
        <p:spPr>
          <a:xfrm>
            <a:off x="990600" y="766763"/>
            <a:ext cx="5118100" cy="3838575"/>
          </a:xfrm>
          <a:ln/>
        </p:spPr>
      </p:sp>
      <p:sp>
        <p:nvSpPr>
          <p:cNvPr id="53255" name="Rectangle 3"/>
          <p:cNvSpPr>
            <a:spLocks noGrp="1" noChangeArrowheads="1"/>
          </p:cNvSpPr>
          <p:nvPr>
            <p:ph type="body" idx="1"/>
          </p:nvPr>
        </p:nvSpPr>
        <p:spPr>
          <a:xfrm>
            <a:off x="946150" y="4860925"/>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1878160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56323"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56324"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56325" name="Rectangle 7"/>
          <p:cNvSpPr>
            <a:spLocks noGrp="1" noChangeArrowheads="1"/>
          </p:cNvSpPr>
          <p:nvPr>
            <p:ph type="sldNum" sz="quarter" idx="5"/>
          </p:nvPr>
        </p:nvSpPr>
        <p:spPr>
          <a:noFill/>
        </p:spPr>
        <p:txBody>
          <a:bodyPr/>
          <a:lstStyle/>
          <a:p>
            <a:fld id="{DD040529-2EAA-4A6E-9A46-A2922E06227D}" type="slidenum">
              <a:rPr lang="en-US" altLang="ja-JP" smtClean="0">
                <a:ea typeface="ＭＳ Ｐゴシック" charset="-128"/>
              </a:rPr>
              <a:pPr/>
              <a:t>13</a:t>
            </a:fld>
            <a:endParaRPr lang="en-US" altLang="ja-JP">
              <a:ea typeface="ＭＳ Ｐゴシック" charset="-128"/>
            </a:endParaRPr>
          </a:p>
        </p:txBody>
      </p:sp>
      <p:sp>
        <p:nvSpPr>
          <p:cNvPr id="56326" name="Rectangle 2"/>
          <p:cNvSpPr>
            <a:spLocks noGrp="1" noRot="1" noChangeAspect="1" noChangeArrowheads="1" noTextEdit="1"/>
          </p:cNvSpPr>
          <p:nvPr>
            <p:ph type="sldImg"/>
          </p:nvPr>
        </p:nvSpPr>
        <p:spPr>
          <a:xfrm>
            <a:off x="992188" y="768350"/>
            <a:ext cx="5114925" cy="3836988"/>
          </a:xfrm>
          <a:ln/>
        </p:spPr>
      </p:sp>
      <p:sp>
        <p:nvSpPr>
          <p:cNvPr id="5632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6235864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990600"/>
            <a:ext cx="7772400" cy="1371600"/>
          </a:xfrm>
        </p:spPr>
        <p:txBody>
          <a:bodyPr/>
          <a:lstStyle>
            <a:lvl1pPr>
              <a:defRPr sz="3200">
                <a:solidFill>
                  <a:schemeClr val="tx1"/>
                </a:solidFill>
              </a:defRPr>
            </a:lvl1pPr>
          </a:lstStyle>
          <a:p>
            <a:r>
              <a:rPr lang="ja-JP" altLang="en-US"/>
              <a:t>マスター タイトルの書式設定</a:t>
            </a:r>
            <a:endParaRPr lang="ja-JP" altLang="en-US" dirty="0"/>
          </a:p>
        </p:txBody>
      </p:sp>
      <p:sp>
        <p:nvSpPr>
          <p:cNvPr id="2488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100"/>
            </a:lvl1pPr>
          </a:lstStyle>
          <a:p>
            <a:r>
              <a:rPr lang="ja-JP" altLang="en-US"/>
              <a:t>マスター サブタイトルの書式設定</a:t>
            </a:r>
            <a:endParaRPr lang="ja-JP" altLang="en-US" dirty="0"/>
          </a:p>
        </p:txBody>
      </p:sp>
      <p:sp>
        <p:nvSpPr>
          <p:cNvPr id="5" name="Rectangle 4"/>
          <p:cNvSpPr>
            <a:spLocks noGrp="1" noChangeArrowheads="1"/>
          </p:cNvSpPr>
          <p:nvPr>
            <p:ph type="dt" sz="half" idx="10"/>
          </p:nvPr>
        </p:nvSpPr>
        <p:spPr>
          <a:xfrm>
            <a:off x="2400005" y="6227135"/>
            <a:ext cx="2413000" cy="457200"/>
          </a:xfrm>
        </p:spPr>
        <p:txBody>
          <a:bodyPr/>
          <a:lstStyle>
            <a:lvl1pPr>
              <a:defRPr sz="1600">
                <a:latin typeface="+mj-lt"/>
                <a:ea typeface="+mj-ea"/>
              </a:defRPr>
            </a:lvl1pPr>
          </a:lstStyle>
          <a:p>
            <a:pPr>
              <a:defRPr/>
            </a:pPr>
            <a:r>
              <a:rPr lang="en-US" altLang="ja-JP"/>
              <a:t>2022-4-15</a:t>
            </a:r>
            <a:endParaRPr lang="en-US" altLang="ja-JP" dirty="0"/>
          </a:p>
        </p:txBody>
      </p:sp>
      <p:sp>
        <p:nvSpPr>
          <p:cNvPr id="6" name="Rectangle 5"/>
          <p:cNvSpPr>
            <a:spLocks noGrp="1" noChangeArrowheads="1"/>
          </p:cNvSpPr>
          <p:nvPr>
            <p:ph type="ftr" sz="quarter" idx="11"/>
          </p:nvPr>
        </p:nvSpPr>
        <p:spPr>
          <a:xfrm>
            <a:off x="2806700" y="6248400"/>
            <a:ext cx="3962400" cy="457200"/>
          </a:xfrm>
        </p:spPr>
        <p:txBody>
          <a:bodyPr/>
          <a:lstStyle>
            <a:lvl1pPr>
              <a:defRPr sz="1600">
                <a:latin typeface="+mj-lt"/>
                <a:ea typeface="+mj-ea"/>
              </a:defRPr>
            </a:lvl1pPr>
          </a:lstStyle>
          <a:p>
            <a:pPr>
              <a:defRPr/>
            </a:pPr>
            <a:r>
              <a:rPr lang="en-US" altLang="ja-JP"/>
              <a:t>PowerPoint</a:t>
            </a:r>
            <a:r>
              <a:rPr lang="ja-JP" altLang="en-US"/>
              <a:t>で正弦波を書く</a:t>
            </a:r>
            <a:endParaRPr lang="en-US" altLang="ja-JP" dirty="0"/>
          </a:p>
        </p:txBody>
      </p:sp>
      <p:sp>
        <p:nvSpPr>
          <p:cNvPr id="7" name="Rectangle 6"/>
          <p:cNvSpPr>
            <a:spLocks noGrp="1" noChangeArrowheads="1"/>
          </p:cNvSpPr>
          <p:nvPr>
            <p:ph type="sldNum" sz="quarter" idx="12"/>
          </p:nvPr>
        </p:nvSpPr>
        <p:spPr>
          <a:xfrm>
            <a:off x="6959600" y="6248400"/>
            <a:ext cx="1905000" cy="457200"/>
          </a:xfrm>
        </p:spPr>
        <p:txBody>
          <a:bodyPr/>
          <a:lstStyle>
            <a:lvl1pPr>
              <a:defRPr sz="2000" b="0">
                <a:latin typeface="+mj-lt"/>
                <a:ea typeface="+mj-ea"/>
              </a:defRPr>
            </a:lvl1pPr>
          </a:lstStyle>
          <a:p>
            <a:pPr>
              <a:defRPr/>
            </a:pPr>
            <a:fld id="{0394CD5B-1153-4CE9-A5F4-113D02013152}" type="slidenum">
              <a:rPr lang="en-US" altLang="ja-JP" smtClean="0"/>
              <a:pPr>
                <a:defRPr/>
              </a:pPr>
              <a:t>‹#›</a:t>
            </a:fld>
            <a:endParaRPr lang="en-US" altLang="ja-JP"/>
          </a:p>
        </p:txBody>
      </p:sp>
      <p:pic>
        <p:nvPicPr>
          <p:cNvPr id="9" name="Picture 7" descr="東大マーク"/>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7707792" y="5507997"/>
            <a:ext cx="1390452" cy="1296000"/>
          </a:xfrm>
          <a:prstGeom prst="rect">
            <a:avLst/>
          </a:prstGeom>
          <a:noFill/>
          <a:ln w="9525">
            <a:noFill/>
            <a:miter lim="800000"/>
            <a:headEnd/>
            <a:tailEnd/>
          </a:ln>
        </p:spPr>
      </p:pic>
      <p:sp>
        <p:nvSpPr>
          <p:cNvPr id="10" name="AutoShape 7"/>
          <p:cNvSpPr>
            <a:spLocks noChangeArrowheads="1"/>
          </p:cNvSpPr>
          <p:nvPr/>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D8AAEBAA-4750-4F73-BCB2-1CDCEC7B4558}"/>
              </a:ext>
            </a:extLst>
          </p:cNvPr>
          <p:cNvGrpSpPr/>
          <p:nvPr/>
        </p:nvGrpSpPr>
        <p:grpSpPr>
          <a:xfrm>
            <a:off x="79899" y="5465424"/>
            <a:ext cx="2805344" cy="1392576"/>
            <a:chOff x="106532" y="4173723"/>
            <a:chExt cx="2805344" cy="1392576"/>
          </a:xfrm>
        </p:grpSpPr>
        <p:pic>
          <p:nvPicPr>
            <p:cNvPr id="12" name="図 11" descr="アイコン&#10;&#10;自動的に生成された説明">
              <a:extLst>
                <a:ext uri="{FF2B5EF4-FFF2-40B4-BE49-F238E27FC236}">
                  <a16:creationId xmlns:a16="http://schemas.microsoft.com/office/drawing/2014/main" id="{AE43EC45-8939-45FD-B019-140A4BCC4D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532" y="4173723"/>
              <a:ext cx="1498074" cy="1392576"/>
            </a:xfrm>
            <a:prstGeom prst="rect">
              <a:avLst/>
            </a:prstGeom>
          </p:spPr>
        </p:pic>
        <p:sp>
          <p:nvSpPr>
            <p:cNvPr id="13" name="テキスト ボックス 12">
              <a:extLst>
                <a:ext uri="{FF2B5EF4-FFF2-40B4-BE49-F238E27FC236}">
                  <a16:creationId xmlns:a16="http://schemas.microsoft.com/office/drawing/2014/main" id="{0CA4EA76-B717-488F-A366-10A95AB8B295}"/>
                </a:ext>
              </a:extLst>
            </p:cNvPr>
            <p:cNvSpPr txBox="1"/>
            <p:nvPr userDrawn="1"/>
          </p:nvSpPr>
          <p:spPr>
            <a:xfrm>
              <a:off x="870012" y="5113538"/>
              <a:ext cx="2041864" cy="338554"/>
            </a:xfrm>
            <a:prstGeom prst="rect">
              <a:avLst/>
            </a:prstGeom>
            <a:noFill/>
          </p:spPr>
          <p:txBody>
            <a:bodyPr wrap="square" rtlCol="0">
              <a:spAutoFit/>
            </a:bodyPr>
            <a:lstStyle/>
            <a:p>
              <a:r>
                <a:rPr kumimoji="1" lang="en-US" altLang="ja-JP" sz="1600" b="0" i="1" dirty="0">
                  <a:effectLst/>
                </a:rPr>
                <a:t>Takamasu</a:t>
              </a:r>
              <a:r>
                <a:rPr kumimoji="1" lang="ja-JP" altLang="en-US" sz="1600" b="0" i="1" dirty="0">
                  <a:effectLst/>
                </a:rPr>
                <a:t> </a:t>
              </a:r>
              <a:r>
                <a:rPr kumimoji="1" lang="en-US" altLang="ja-JP" sz="1600" b="0" i="1" dirty="0">
                  <a:effectLst/>
                </a:rPr>
                <a:t>Lab</a:t>
              </a:r>
              <a:endParaRPr kumimoji="1" lang="ja-JP" altLang="en-US" sz="1600" b="0" i="1" dirty="0">
                <a:effectLst/>
              </a:endParaRPr>
            </a:p>
          </p:txBody>
        </p:sp>
      </p:grpSp>
    </p:spTree>
    <p:extLst>
      <p:ext uri="{BB962C8B-B14F-4D97-AF65-F5344CB8AC3E}">
        <p14:creationId xmlns:p14="http://schemas.microsoft.com/office/powerpoint/2010/main" val="232429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lvl1pPr algn="l">
              <a:defRPr/>
            </a:lvl1pPr>
            <a:lvl2pPr algn="l">
              <a:defRPr/>
            </a:lvl2pPr>
            <a:lvl3pPr algn="l">
              <a:defRPr sz="1900"/>
            </a:lvl3pPr>
            <a:lvl4pPr algn="l">
              <a:defRPr sz="1900"/>
            </a:lvl4pPr>
            <a:lvl5pPr algn="l">
              <a:defRPr sz="1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2022-4-21</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D3E92EC8-8662-4B37-82DF-66149CA97745}" type="slidenum">
              <a:rPr lang="en-US" altLang="ja-JP" smtClean="0"/>
              <a:pPr>
                <a:defRPr/>
              </a:pPr>
              <a:t>‹#›</a:t>
            </a:fld>
            <a:endParaRPr lang="en-US" altLang="ja-JP"/>
          </a:p>
        </p:txBody>
      </p:sp>
    </p:spTree>
    <p:extLst>
      <p:ext uri="{BB962C8B-B14F-4D97-AF65-F5344CB8AC3E}">
        <p14:creationId xmlns:p14="http://schemas.microsoft.com/office/powerpoint/2010/main" val="275061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CE186-D7B6-45CC-2EBF-728257E123DB}"/>
              </a:ext>
            </a:extLst>
          </p:cNvPr>
          <p:cNvSpPr>
            <a:spLocks noGrp="1"/>
          </p:cNvSpPr>
          <p:nvPr>
            <p:ph type="title" hasCustomPrompt="1"/>
          </p:nvPr>
        </p:nvSpPr>
        <p:spPr/>
        <p:txBody>
          <a:bodyPr/>
          <a:lstStyle/>
          <a:p>
            <a:r>
              <a:rPr kumimoji="1" lang="ja-JP" altLang="en-US" dirty="0"/>
              <a:t>メモの書式設定</a:t>
            </a:r>
          </a:p>
        </p:txBody>
      </p:sp>
      <p:sp>
        <p:nvSpPr>
          <p:cNvPr id="3" name="日付プレースホルダー 2">
            <a:extLst>
              <a:ext uri="{FF2B5EF4-FFF2-40B4-BE49-F238E27FC236}">
                <a16:creationId xmlns:a16="http://schemas.microsoft.com/office/drawing/2014/main" id="{76C6C751-BF16-3ED9-BAC6-16210223E2EF}"/>
              </a:ext>
            </a:extLst>
          </p:cNvPr>
          <p:cNvSpPr>
            <a:spLocks noGrp="1"/>
          </p:cNvSpPr>
          <p:nvPr>
            <p:ph type="dt" sz="half" idx="10"/>
          </p:nvPr>
        </p:nvSpPr>
        <p:spPr/>
        <p:txBody>
          <a:bodyPr/>
          <a:lstStyle/>
          <a:p>
            <a:pPr>
              <a:defRPr/>
            </a:pPr>
            <a:r>
              <a:rPr lang="en-US" altLang="ja-JP"/>
              <a:t>2022-4-21</a:t>
            </a:r>
          </a:p>
        </p:txBody>
      </p:sp>
      <p:sp>
        <p:nvSpPr>
          <p:cNvPr id="4" name="フッター プレースホルダー 3">
            <a:extLst>
              <a:ext uri="{FF2B5EF4-FFF2-40B4-BE49-F238E27FC236}">
                <a16:creationId xmlns:a16="http://schemas.microsoft.com/office/drawing/2014/main" id="{2F3516FC-CF9C-4B9A-1C60-68E14B14E08C}"/>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5" name="スライド番号プレースホルダー 4">
            <a:extLst>
              <a:ext uri="{FF2B5EF4-FFF2-40B4-BE49-F238E27FC236}">
                <a16:creationId xmlns:a16="http://schemas.microsoft.com/office/drawing/2014/main" id="{B36DE3A7-9809-D7A7-8800-10A8F23E3AE2}"/>
              </a:ext>
            </a:extLst>
          </p:cNvPr>
          <p:cNvSpPr>
            <a:spLocks noGrp="1"/>
          </p:cNvSpPr>
          <p:nvPr>
            <p:ph type="sldNum" sz="quarter" idx="12"/>
          </p:nvPr>
        </p:nvSpPr>
        <p:spPr/>
        <p:txBody>
          <a:bodyPr/>
          <a:lstStyle/>
          <a:p>
            <a:pPr>
              <a:defRPr/>
            </a:pPr>
            <a:fld id="{5865B3B1-1970-4CC9-9BA2-D0E8FEB66193}" type="slidenum">
              <a:rPr lang="en-US" altLang="ja-JP" smtClean="0"/>
              <a:pPr>
                <a:defRPr/>
              </a:pPr>
              <a:t>‹#›</a:t>
            </a:fld>
            <a:endParaRPr lang="en-US" altLang="ja-JP"/>
          </a:p>
        </p:txBody>
      </p:sp>
      <p:sp>
        <p:nvSpPr>
          <p:cNvPr id="6" name="コンテンツ プレースホルダ 2">
            <a:extLst>
              <a:ext uri="{FF2B5EF4-FFF2-40B4-BE49-F238E27FC236}">
                <a16:creationId xmlns:a16="http://schemas.microsoft.com/office/drawing/2014/main" id="{A7DD1ACE-9216-8629-A789-6FD562640702}"/>
              </a:ext>
            </a:extLst>
          </p:cNvPr>
          <p:cNvSpPr>
            <a:spLocks noGrp="1"/>
          </p:cNvSpPr>
          <p:nvPr>
            <p:ph idx="1"/>
          </p:nvPr>
        </p:nvSpPr>
        <p:spPr>
          <a:xfrm>
            <a:off x="250825" y="908050"/>
            <a:ext cx="8642350" cy="5400675"/>
          </a:xfrm>
        </p:spPr>
        <p:txBody>
          <a:bodyPr/>
          <a:lstStyle>
            <a:lvl1pPr algn="l">
              <a:defRPr sz="2000"/>
            </a:lvl1pPr>
            <a:lvl2pPr algn="l">
              <a:defRPr sz="1800"/>
            </a:lvl2pPr>
            <a:lvl3pPr algn="l">
              <a:defRPr sz="1600"/>
            </a:lvl3pPr>
            <a:lvl4pPr algn="l">
              <a:defRPr sz="1600"/>
            </a:lvl4pPr>
            <a:lvl5pPr algn="l">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3567145709"/>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ln/>
        </p:spPr>
        <p:txBody>
          <a:bodyPr/>
          <a:lstStyle>
            <a:lvl1pPr>
              <a:defRPr/>
            </a:lvl1pPr>
          </a:lstStyle>
          <a:p>
            <a:pPr>
              <a:defRPr/>
            </a:pPr>
            <a:r>
              <a:rPr lang="en-US" altLang="ja-JP"/>
              <a:t>2022-4-21</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zh-TW" altLang="en-US"/>
              <a:t>精密測定</a:t>
            </a:r>
            <a:r>
              <a:rPr lang="en-US" altLang="zh-TW"/>
              <a:t>01c</a:t>
            </a:r>
            <a:r>
              <a:rPr lang="zh-TW" altLang="en-US"/>
              <a:t>：</a:t>
            </a:r>
            <a:r>
              <a:rPr lang="en-US" altLang="zh-TW"/>
              <a:t>SI</a:t>
            </a:r>
            <a:r>
              <a:rPr lang="zh-TW" altLang="en-US"/>
              <a:t>単位系</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FCE247D1-6C77-4811-85A3-AAA87C80F93D}" type="slidenum">
              <a:rPr lang="en-US" altLang="ja-JP" smtClean="0"/>
              <a:pPr>
                <a:defRPr/>
              </a:pPr>
              <a:t>‹#›</a:t>
            </a:fld>
            <a:endParaRPr lang="en-US" altLang="ja-JP"/>
          </a:p>
        </p:txBody>
      </p:sp>
    </p:spTree>
    <p:extLst>
      <p:ext uri="{BB962C8B-B14F-4D97-AF65-F5344CB8AC3E}">
        <p14:creationId xmlns:p14="http://schemas.microsoft.com/office/powerpoint/2010/main" val="1196533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pic>
        <p:nvPicPr>
          <p:cNvPr id="12" name="図 11" descr="アイコン&#10;&#10;自動的に生成された説明">
            <a:extLst>
              <a:ext uri="{FF2B5EF4-FFF2-40B4-BE49-F238E27FC236}">
                <a16:creationId xmlns:a16="http://schemas.microsoft.com/office/drawing/2014/main" id="{62BB5ABD-114F-4DE0-9E02-7D133AD8CFC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401" y="5748601"/>
            <a:ext cx="1154097" cy="1072823"/>
          </a:xfrm>
          <a:prstGeom prst="rect">
            <a:avLst/>
          </a:prstGeom>
        </p:spPr>
      </p:pic>
      <p:sp>
        <p:nvSpPr>
          <p:cNvPr id="3075" name="Rectangle 3"/>
          <p:cNvSpPr>
            <a:spLocks noGrp="1" noChangeArrowheads="1"/>
          </p:cNvSpPr>
          <p:nvPr>
            <p:ph type="body" idx="1"/>
          </p:nvPr>
        </p:nvSpPr>
        <p:spPr bwMode="auto">
          <a:xfrm>
            <a:off x="250825" y="908050"/>
            <a:ext cx="864235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47810" name="Rectangle 2"/>
          <p:cNvSpPr>
            <a:spLocks noGrp="1" noChangeArrowheads="1"/>
          </p:cNvSpPr>
          <p:nvPr>
            <p:ph type="title"/>
          </p:nvPr>
        </p:nvSpPr>
        <p:spPr bwMode="auto">
          <a:xfrm>
            <a:off x="179388" y="188913"/>
            <a:ext cx="871378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247814" name="Rectangle 6"/>
          <p:cNvSpPr>
            <a:spLocks noGrp="1" noChangeArrowheads="1"/>
          </p:cNvSpPr>
          <p:nvPr>
            <p:ph type="dt" sz="half" idx="2"/>
          </p:nvPr>
        </p:nvSpPr>
        <p:spPr bwMode="auto">
          <a:xfrm>
            <a:off x="1009777" y="6462332"/>
            <a:ext cx="1285367" cy="2767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600">
                <a:latin typeface="+mj-lt"/>
                <a:ea typeface="+mj-ea"/>
                <a:cs typeface="+mn-cs"/>
              </a:defRPr>
            </a:lvl1pPr>
          </a:lstStyle>
          <a:p>
            <a:pPr>
              <a:defRPr/>
            </a:pPr>
            <a:r>
              <a:rPr lang="en-US" altLang="ja-JP"/>
              <a:t>2022-4-21</a:t>
            </a:r>
          </a:p>
        </p:txBody>
      </p:sp>
      <p:sp>
        <p:nvSpPr>
          <p:cNvPr id="247815" name="Rectangle 7"/>
          <p:cNvSpPr>
            <a:spLocks noGrp="1" noChangeArrowheads="1"/>
          </p:cNvSpPr>
          <p:nvPr>
            <p:ph type="ftr" sz="quarter" idx="3"/>
          </p:nvPr>
        </p:nvSpPr>
        <p:spPr bwMode="auto">
          <a:xfrm>
            <a:off x="2411413" y="6453188"/>
            <a:ext cx="4752975"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600">
                <a:latin typeface="+mj-lt"/>
                <a:ea typeface="+mj-ea"/>
                <a:cs typeface="+mn-cs"/>
              </a:defRPr>
            </a:lvl1p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247816" name="Rectangle 8"/>
          <p:cNvSpPr>
            <a:spLocks noGrp="1" noChangeArrowheads="1"/>
          </p:cNvSpPr>
          <p:nvPr>
            <p:ph type="sldNum" sz="quarter" idx="4"/>
          </p:nvPr>
        </p:nvSpPr>
        <p:spPr bwMode="auto">
          <a:xfrm>
            <a:off x="7380288" y="6453188"/>
            <a:ext cx="1512887"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2000" b="1">
                <a:latin typeface="+mj-lt"/>
                <a:ea typeface="+mj-ea"/>
                <a:cs typeface="+mn-cs"/>
              </a:defRPr>
            </a:lvl1pPr>
          </a:lstStyle>
          <a:p>
            <a:pPr>
              <a:defRPr/>
            </a:pPr>
            <a:fld id="{5865B3B1-1970-4CC9-9BA2-D0E8FEB66193}" type="slidenum">
              <a:rPr lang="en-US" altLang="ja-JP" smtClean="0"/>
              <a:pPr>
                <a:defRPr/>
              </a:pPr>
              <a:t>‹#›</a:t>
            </a:fld>
            <a:endParaRPr lang="en-US" altLang="ja-JP"/>
          </a:p>
        </p:txBody>
      </p:sp>
      <p:sp>
        <p:nvSpPr>
          <p:cNvPr id="9" name="正方形/長方形 8"/>
          <p:cNvSpPr/>
          <p:nvPr/>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0" name="AutoShape 7"/>
          <p:cNvSpPr>
            <a:spLocks noChangeArrowheads="1"/>
          </p:cNvSpPr>
          <p:nvPr/>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215810906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Lst>
  <p:hf hdr="0"/>
  <p:txStyles>
    <p:titleStyle>
      <a:lvl1pPr algn="l" rtl="0" eaLnBrk="1" fontAlgn="base" hangingPunct="1">
        <a:spcBef>
          <a:spcPct val="0"/>
        </a:spcBef>
        <a:spcAft>
          <a:spcPct val="0"/>
        </a:spcAft>
        <a:defRPr kumimoji="1" sz="3000" b="1">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2pPr>
      <a:lvl3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3pPr>
      <a:lvl4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4pPr>
      <a:lvl5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5pPr>
      <a:lvl6pPr marL="4572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6pPr>
      <a:lvl7pPr marL="9144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7pPr>
      <a:lvl8pPr marL="13716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8pPr>
      <a:lvl9pPr marL="18288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9pPr>
    </p:titleStyle>
    <p:body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ChangeArrowheads="1"/>
          </p:cNvSpPr>
          <p:nvPr>
            <p:ph type="ctrTitle"/>
          </p:nvPr>
        </p:nvSpPr>
        <p:spPr/>
        <p:txBody>
          <a:bodyPr/>
          <a:lstStyle/>
          <a:p>
            <a:r>
              <a:rPr lang="ja-JP" altLang="en-US" dirty="0"/>
              <a:t>精密測定</a:t>
            </a:r>
            <a:r>
              <a:rPr lang="en-US" altLang="ja-JP" dirty="0"/>
              <a:t>01c</a:t>
            </a:r>
            <a:br>
              <a:rPr lang="ja-JP" altLang="en-US" dirty="0"/>
            </a:br>
            <a:br>
              <a:rPr lang="ja-JP" altLang="en-US" dirty="0"/>
            </a:br>
            <a:r>
              <a:rPr lang="en-US" altLang="ja-JP" sz="3200" dirty="0"/>
              <a:t>SI</a:t>
            </a:r>
            <a:r>
              <a:rPr lang="ja-JP" altLang="en-US" sz="3200" dirty="0"/>
              <a:t>単位系</a:t>
            </a:r>
            <a:endParaRPr lang="ja-JP" altLang="en-US" dirty="0"/>
          </a:p>
        </p:txBody>
      </p:sp>
      <p:sp>
        <p:nvSpPr>
          <p:cNvPr id="3075" name="Rectangle 3"/>
          <p:cNvSpPr>
            <a:spLocks noGrp="1" noChangeArrowheads="1"/>
          </p:cNvSpPr>
          <p:nvPr>
            <p:ph type="subTitle" idx="1"/>
          </p:nvPr>
        </p:nvSpPr>
        <p:spPr/>
        <p:txBody>
          <a:bodyPr/>
          <a:lstStyle/>
          <a:p>
            <a:r>
              <a:rPr lang="en-US" altLang="ja-JP" dirty="0"/>
              <a:t>2022</a:t>
            </a:r>
            <a:r>
              <a:rPr lang="ja-JP" altLang="en-US" dirty="0"/>
              <a:t>年</a:t>
            </a:r>
            <a:r>
              <a:rPr lang="en-US" altLang="ja-JP" dirty="0"/>
              <a:t>4</a:t>
            </a:r>
            <a:r>
              <a:rPr lang="ja-JP" altLang="en-US" dirty="0"/>
              <a:t>月</a:t>
            </a:r>
            <a:r>
              <a:rPr lang="en-US" altLang="ja-JP" dirty="0"/>
              <a:t>21</a:t>
            </a:r>
            <a:r>
              <a:rPr lang="ja-JP" altLang="en-US" dirty="0"/>
              <a:t>日</a:t>
            </a:r>
            <a:endParaRPr lang="en-US" altLang="ja-JP" dirty="0"/>
          </a:p>
          <a:p>
            <a:r>
              <a:rPr lang="ja-JP" altLang="en-US" dirty="0"/>
              <a:t>高増計測工学研究所</a:t>
            </a:r>
          </a:p>
          <a:p>
            <a:r>
              <a:rPr lang="ja-JP" altLang="en-US" dirty="0"/>
              <a:t>東京大学　名誉教授　高増潔</a:t>
            </a:r>
          </a:p>
          <a:p>
            <a:r>
              <a:rPr lang="en-US" altLang="ja-JP" dirty="0"/>
              <a:t>https://www.takamasu-lab.org/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3"/>
          <p:cNvSpPr>
            <a:spLocks noGrp="1" noChangeArrowheads="1"/>
          </p:cNvSpPr>
          <p:nvPr>
            <p:ph idx="1"/>
          </p:nvPr>
        </p:nvSpPr>
        <p:spPr/>
        <p:txBody>
          <a:bodyPr/>
          <a:lstStyle/>
          <a:p>
            <a:pPr eaLnBrk="1" hangingPunct="1"/>
            <a:r>
              <a:rPr lang="ja-JP" altLang="en-US" b="1" dirty="0"/>
              <a:t>補助単位</a:t>
            </a:r>
          </a:p>
          <a:p>
            <a:pPr lvl="1" eaLnBrk="1" hangingPunct="1"/>
            <a:r>
              <a:rPr lang="ja-JP" altLang="en-US" dirty="0"/>
              <a:t>平面角　	</a:t>
            </a:r>
            <a:r>
              <a:rPr lang="ja-JP" altLang="en-US" dirty="0">
                <a:latin typeface="+mn-lt"/>
              </a:rPr>
              <a:t>ラジアン　</a:t>
            </a:r>
            <a:r>
              <a:rPr lang="en-US" altLang="ja-JP" dirty="0">
                <a:latin typeface="+mn-lt"/>
              </a:rPr>
              <a:t>rad</a:t>
            </a:r>
          </a:p>
          <a:p>
            <a:pPr lvl="1" eaLnBrk="1" hangingPunct="1"/>
            <a:r>
              <a:rPr lang="ja-JP" altLang="en-US" dirty="0">
                <a:latin typeface="+mn-lt"/>
              </a:rPr>
              <a:t>立体角　	ステラジアン　</a:t>
            </a:r>
            <a:r>
              <a:rPr lang="en-US" altLang="ja-JP" dirty="0" err="1">
                <a:latin typeface="+mn-lt"/>
              </a:rPr>
              <a:t>sr</a:t>
            </a:r>
            <a:endParaRPr lang="en-US" altLang="ja-JP" dirty="0">
              <a:latin typeface="+mn-lt"/>
            </a:endParaRPr>
          </a:p>
          <a:p>
            <a:pPr eaLnBrk="1" hangingPunct="1"/>
            <a:r>
              <a:rPr lang="ja-JP" altLang="en-US" b="1" dirty="0">
                <a:latin typeface="+mn-lt"/>
              </a:rPr>
              <a:t>組立単位の例</a:t>
            </a:r>
          </a:p>
          <a:p>
            <a:pPr lvl="1" eaLnBrk="1" hangingPunct="1"/>
            <a:r>
              <a:rPr lang="ja-JP" altLang="en-US" dirty="0">
                <a:latin typeface="+mn-lt"/>
              </a:rPr>
              <a:t>面積		平方メートル			</a:t>
            </a:r>
            <a:r>
              <a:rPr lang="en-US" altLang="ja-JP" dirty="0">
                <a:latin typeface="+mn-lt"/>
              </a:rPr>
              <a:t>m</a:t>
            </a:r>
            <a:r>
              <a:rPr lang="en-US" altLang="ja-JP" baseline="30000" dirty="0">
                <a:latin typeface="+mn-lt"/>
              </a:rPr>
              <a:t>2</a:t>
            </a:r>
          </a:p>
          <a:p>
            <a:pPr lvl="1" eaLnBrk="1" hangingPunct="1"/>
            <a:r>
              <a:rPr lang="ja-JP" altLang="en-US" dirty="0">
                <a:latin typeface="+mn-lt"/>
              </a:rPr>
              <a:t>電流密度	アンペア毎平方メートル	</a:t>
            </a:r>
            <a:r>
              <a:rPr lang="en-US" altLang="ja-JP" dirty="0">
                <a:latin typeface="+mn-lt"/>
              </a:rPr>
              <a:t>A/m</a:t>
            </a:r>
            <a:r>
              <a:rPr lang="en-US" altLang="ja-JP" baseline="30000" dirty="0">
                <a:latin typeface="+mn-lt"/>
              </a:rPr>
              <a:t>2</a:t>
            </a:r>
            <a:endParaRPr lang="en-US" altLang="ja-JP" dirty="0">
              <a:latin typeface="+mn-lt"/>
            </a:endParaRPr>
          </a:p>
          <a:p>
            <a:pPr lvl="1" eaLnBrk="1" hangingPunct="1"/>
            <a:r>
              <a:rPr lang="ja-JP" altLang="en-US" dirty="0">
                <a:latin typeface="+mn-lt"/>
              </a:rPr>
              <a:t>体積		立方メートル			</a:t>
            </a:r>
            <a:r>
              <a:rPr lang="en-US" altLang="ja-JP" dirty="0">
                <a:latin typeface="+mn-lt"/>
              </a:rPr>
              <a:t>m</a:t>
            </a:r>
            <a:r>
              <a:rPr lang="en-US" altLang="ja-JP" baseline="30000" dirty="0">
                <a:latin typeface="+mn-lt"/>
              </a:rPr>
              <a:t>3</a:t>
            </a:r>
            <a:endParaRPr lang="en-US" altLang="ja-JP" dirty="0">
              <a:latin typeface="+mn-lt"/>
            </a:endParaRPr>
          </a:p>
          <a:p>
            <a:pPr lvl="1" eaLnBrk="1" hangingPunct="1"/>
            <a:r>
              <a:rPr lang="ja-JP" altLang="en-US" dirty="0">
                <a:latin typeface="+mn-lt"/>
              </a:rPr>
              <a:t>磁界の強さ	アンペア毎メートル		</a:t>
            </a:r>
            <a:r>
              <a:rPr lang="en-US" altLang="ja-JP" dirty="0">
                <a:latin typeface="+mn-lt"/>
              </a:rPr>
              <a:t>A/m</a:t>
            </a:r>
          </a:p>
          <a:p>
            <a:pPr lvl="1" eaLnBrk="1" hangingPunct="1"/>
            <a:r>
              <a:rPr lang="ja-JP" altLang="en-US" dirty="0">
                <a:latin typeface="+mn-lt"/>
              </a:rPr>
              <a:t>速度		メートル毎秒			</a:t>
            </a:r>
            <a:r>
              <a:rPr lang="en-US" altLang="ja-JP" dirty="0">
                <a:latin typeface="+mn-lt"/>
              </a:rPr>
              <a:t>m/s</a:t>
            </a:r>
          </a:p>
          <a:p>
            <a:pPr lvl="1" eaLnBrk="1" hangingPunct="1"/>
            <a:r>
              <a:rPr lang="ja-JP" altLang="en-US" dirty="0">
                <a:latin typeface="+mn-lt"/>
              </a:rPr>
              <a:t>濃度		モル毎立方メートル		</a:t>
            </a:r>
            <a:r>
              <a:rPr lang="en-US" altLang="ja-JP" dirty="0">
                <a:latin typeface="+mn-lt"/>
              </a:rPr>
              <a:t>mol/m</a:t>
            </a:r>
            <a:r>
              <a:rPr lang="en-US" altLang="ja-JP" baseline="30000" dirty="0">
                <a:latin typeface="+mn-lt"/>
              </a:rPr>
              <a:t>3</a:t>
            </a:r>
            <a:endParaRPr lang="en-US" altLang="ja-JP" dirty="0">
              <a:latin typeface="+mn-lt"/>
            </a:endParaRPr>
          </a:p>
          <a:p>
            <a:pPr lvl="1" eaLnBrk="1" hangingPunct="1"/>
            <a:r>
              <a:rPr lang="ja-JP" altLang="en-US" dirty="0">
                <a:latin typeface="+mn-lt"/>
              </a:rPr>
              <a:t>加速度		メートル毎秒毎秒		</a:t>
            </a:r>
            <a:r>
              <a:rPr lang="en-US" altLang="ja-JP" dirty="0">
                <a:latin typeface="+mn-lt"/>
              </a:rPr>
              <a:t>m/s</a:t>
            </a:r>
            <a:r>
              <a:rPr lang="en-US" altLang="ja-JP" baseline="30000" dirty="0">
                <a:latin typeface="+mn-lt"/>
              </a:rPr>
              <a:t>2</a:t>
            </a:r>
            <a:endParaRPr lang="en-US" altLang="ja-JP" dirty="0">
              <a:latin typeface="+mn-lt"/>
            </a:endParaRPr>
          </a:p>
          <a:p>
            <a:pPr lvl="1" eaLnBrk="1" hangingPunct="1"/>
            <a:r>
              <a:rPr lang="ja-JP" altLang="en-US" dirty="0">
                <a:latin typeface="+mn-lt"/>
              </a:rPr>
              <a:t>密度		キログラム毎立方メートル	</a:t>
            </a:r>
            <a:r>
              <a:rPr lang="en-US" altLang="ja-JP" dirty="0">
                <a:latin typeface="+mn-lt"/>
              </a:rPr>
              <a:t>kg/m</a:t>
            </a:r>
            <a:r>
              <a:rPr lang="en-US" altLang="ja-JP" baseline="30000" dirty="0">
                <a:latin typeface="+mn-lt"/>
              </a:rPr>
              <a:t>3</a:t>
            </a:r>
            <a:endParaRPr lang="en-US" altLang="ja-JP" dirty="0">
              <a:latin typeface="+mn-lt"/>
            </a:endParaRPr>
          </a:p>
        </p:txBody>
      </p:sp>
      <p:sp>
        <p:nvSpPr>
          <p:cNvPr id="784386" name="Rectangle 2"/>
          <p:cNvSpPr>
            <a:spLocks noGrp="1" noChangeArrowheads="1"/>
          </p:cNvSpPr>
          <p:nvPr>
            <p:ph type="title"/>
          </p:nvPr>
        </p:nvSpPr>
        <p:spPr/>
        <p:txBody>
          <a:bodyPr/>
          <a:lstStyle/>
          <a:p>
            <a:pPr eaLnBrk="1" hangingPunct="1">
              <a:defRPr/>
            </a:pPr>
            <a:r>
              <a:rPr lang="en-US" altLang="ja-JP"/>
              <a:t>SI</a:t>
            </a:r>
            <a:r>
              <a:rPr lang="ja-JP" altLang="en-US"/>
              <a:t>単位系の補助単位と組立単位</a:t>
            </a:r>
          </a:p>
        </p:txBody>
      </p:sp>
      <p:sp>
        <p:nvSpPr>
          <p:cNvPr id="4" name="日付プレースホルダ 3"/>
          <p:cNvSpPr>
            <a:spLocks noGrp="1"/>
          </p:cNvSpPr>
          <p:nvPr>
            <p:ph type="dt" sz="half" idx="10"/>
          </p:nvPr>
        </p:nvSpPr>
        <p:spPr>
          <a:xfrm>
            <a:off x="789691" y="6453188"/>
            <a:ext cx="1981200" cy="268287"/>
          </a:xfrm>
        </p:spPr>
        <p:txBody>
          <a:bodyPr/>
          <a:lstStyle/>
          <a:p>
            <a:pPr>
              <a:defRPr/>
            </a:pPr>
            <a:r>
              <a:rPr lang="en-US" altLang="ja-JP"/>
              <a:t>2022-4-21</a:t>
            </a:r>
          </a:p>
        </p:txBody>
      </p:sp>
      <p:sp>
        <p:nvSpPr>
          <p:cNvPr id="5" name="フッター プレースホルダ 4"/>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スライド番号プレースホルダ 5"/>
          <p:cNvSpPr>
            <a:spLocks noGrp="1"/>
          </p:cNvSpPr>
          <p:nvPr>
            <p:ph type="sldNum" sz="quarter" idx="12"/>
          </p:nvPr>
        </p:nvSpPr>
        <p:spPr/>
        <p:txBody>
          <a:bodyPr/>
          <a:lstStyle/>
          <a:p>
            <a:pPr>
              <a:defRPr/>
            </a:pPr>
            <a:fld id="{A1C080E6-AB09-48F1-9DE8-E936C6DC7C6C}" type="slidenum">
              <a:rPr lang="en-US" altLang="ja-JP"/>
              <a:pPr>
                <a:defRPr/>
              </a:pPr>
              <a:t>10</a:t>
            </a:fld>
            <a:endParaRPr lang="en-US" altLang="ja-JP"/>
          </a:p>
        </p:txBody>
      </p:sp>
    </p:spTree>
    <p:extLst>
      <p:ext uri="{BB962C8B-B14F-4D97-AF65-F5344CB8AC3E}">
        <p14:creationId xmlns:p14="http://schemas.microsoft.com/office/powerpoint/2010/main" val="380355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3"/>
          <p:cNvSpPr>
            <a:spLocks noGrp="1" noChangeArrowheads="1"/>
          </p:cNvSpPr>
          <p:nvPr>
            <p:ph idx="1"/>
          </p:nvPr>
        </p:nvSpPr>
        <p:spPr/>
        <p:txBody>
          <a:bodyPr/>
          <a:lstStyle/>
          <a:p>
            <a:pPr eaLnBrk="1" hangingPunct="1"/>
            <a:r>
              <a:rPr lang="ja-JP" altLang="en-US" b="1" dirty="0"/>
              <a:t>固有の名称を持つ組立単位（基本単位で表現できる）</a:t>
            </a:r>
          </a:p>
          <a:p>
            <a:pPr lvl="1" eaLnBrk="1" hangingPunct="1"/>
            <a:r>
              <a:rPr lang="ja-JP" altLang="en-US" dirty="0"/>
              <a:t>周波数</a:t>
            </a:r>
            <a:r>
              <a:rPr lang="ja-JP" altLang="en-US" dirty="0">
                <a:latin typeface="+mn-lt"/>
              </a:rPr>
              <a:t>		　ヘルツ　</a:t>
            </a:r>
            <a:r>
              <a:rPr lang="en-US" altLang="ja-JP" dirty="0">
                <a:latin typeface="+mn-lt"/>
              </a:rPr>
              <a:t>Hz		Hz = 1/s</a:t>
            </a:r>
          </a:p>
          <a:p>
            <a:pPr lvl="1" eaLnBrk="1" hangingPunct="1"/>
            <a:r>
              <a:rPr lang="ja-JP" altLang="en-US" dirty="0">
                <a:latin typeface="+mn-lt"/>
              </a:rPr>
              <a:t>力		　ニュートン　</a:t>
            </a:r>
            <a:r>
              <a:rPr lang="en-US" altLang="ja-JP" dirty="0">
                <a:latin typeface="+mn-lt"/>
              </a:rPr>
              <a:t>N	N = </a:t>
            </a:r>
            <a:r>
              <a:rPr lang="en-US" altLang="ja-JP" dirty="0" err="1">
                <a:latin typeface="+mn-lt"/>
              </a:rPr>
              <a:t>kg∙m</a:t>
            </a:r>
            <a:r>
              <a:rPr lang="en-US" altLang="ja-JP" dirty="0">
                <a:latin typeface="+mn-lt"/>
              </a:rPr>
              <a:t>/s</a:t>
            </a:r>
            <a:r>
              <a:rPr lang="en-US" altLang="ja-JP" baseline="30000" dirty="0">
                <a:latin typeface="+mn-lt"/>
              </a:rPr>
              <a:t>2</a:t>
            </a:r>
          </a:p>
          <a:p>
            <a:pPr lvl="1" eaLnBrk="1" hangingPunct="1"/>
            <a:r>
              <a:rPr lang="ja-JP" altLang="en-US" dirty="0">
                <a:latin typeface="+mn-lt"/>
              </a:rPr>
              <a:t>圧力・応力	　パスカル　</a:t>
            </a:r>
            <a:r>
              <a:rPr lang="en-US" altLang="ja-JP" dirty="0">
                <a:latin typeface="+mn-lt"/>
              </a:rPr>
              <a:t>Pa		Pa = N/m</a:t>
            </a:r>
            <a:r>
              <a:rPr lang="en-US" altLang="ja-JP" baseline="30000" dirty="0">
                <a:latin typeface="+mn-lt"/>
              </a:rPr>
              <a:t>2</a:t>
            </a:r>
            <a:r>
              <a:rPr lang="en-US" altLang="ja-JP" dirty="0">
                <a:latin typeface="+mn-lt"/>
              </a:rPr>
              <a:t> = kg/(m∙s</a:t>
            </a:r>
            <a:r>
              <a:rPr lang="en-US" altLang="ja-JP" baseline="30000" dirty="0">
                <a:latin typeface="+mn-lt"/>
              </a:rPr>
              <a:t>2</a:t>
            </a:r>
            <a:r>
              <a:rPr lang="en-US" altLang="ja-JP" dirty="0">
                <a:latin typeface="+mn-lt"/>
              </a:rPr>
              <a:t>)</a:t>
            </a:r>
          </a:p>
          <a:p>
            <a:pPr lvl="1" eaLnBrk="1" hangingPunct="1"/>
            <a:r>
              <a:rPr lang="ja-JP" altLang="en-US" dirty="0">
                <a:latin typeface="+mn-lt"/>
              </a:rPr>
              <a:t>エネルギー・	　ジュール　</a:t>
            </a:r>
            <a:r>
              <a:rPr lang="en-US" altLang="ja-JP" dirty="0">
                <a:latin typeface="+mn-lt"/>
              </a:rPr>
              <a:t>J		J = </a:t>
            </a:r>
            <a:r>
              <a:rPr lang="en-US" altLang="ja-JP" dirty="0" err="1">
                <a:latin typeface="+mn-lt"/>
              </a:rPr>
              <a:t>N∙m</a:t>
            </a:r>
            <a:r>
              <a:rPr lang="en-US" altLang="ja-JP" dirty="0">
                <a:latin typeface="+mn-lt"/>
              </a:rPr>
              <a:t> = kg∙m</a:t>
            </a:r>
            <a:r>
              <a:rPr lang="en-US" altLang="ja-JP" baseline="30000" dirty="0">
                <a:latin typeface="+mn-lt"/>
              </a:rPr>
              <a:t>2</a:t>
            </a:r>
            <a:r>
              <a:rPr lang="en-US" altLang="ja-JP" dirty="0">
                <a:latin typeface="+mn-lt"/>
              </a:rPr>
              <a:t>/s</a:t>
            </a:r>
            <a:r>
              <a:rPr lang="en-US" altLang="ja-JP" baseline="30000" dirty="0">
                <a:latin typeface="+mn-lt"/>
              </a:rPr>
              <a:t>2</a:t>
            </a:r>
            <a:br>
              <a:rPr lang="en-US" altLang="ja-JP" dirty="0">
                <a:latin typeface="+mn-lt"/>
              </a:rPr>
            </a:br>
            <a:r>
              <a:rPr lang="ja-JP" altLang="en-US" dirty="0">
                <a:latin typeface="+mn-lt"/>
              </a:rPr>
              <a:t>仕事・熱量</a:t>
            </a:r>
          </a:p>
          <a:p>
            <a:pPr lvl="1" eaLnBrk="1" hangingPunct="1"/>
            <a:r>
              <a:rPr lang="ja-JP" altLang="en-US" dirty="0">
                <a:latin typeface="+mn-lt"/>
              </a:rPr>
              <a:t>仕事率・工率・	　ワット　</a:t>
            </a:r>
            <a:r>
              <a:rPr lang="en-US" altLang="ja-JP" dirty="0">
                <a:latin typeface="+mn-lt"/>
              </a:rPr>
              <a:t>W		W = J/s = kg∙m</a:t>
            </a:r>
            <a:r>
              <a:rPr lang="en-US" altLang="ja-JP" baseline="30000" dirty="0">
                <a:latin typeface="+mn-lt"/>
              </a:rPr>
              <a:t>2</a:t>
            </a:r>
            <a:r>
              <a:rPr lang="en-US" altLang="ja-JP" dirty="0">
                <a:latin typeface="+mn-lt"/>
              </a:rPr>
              <a:t>/s</a:t>
            </a:r>
            <a:r>
              <a:rPr lang="en-US" altLang="ja-JP" baseline="30000" dirty="0">
                <a:latin typeface="+mn-lt"/>
              </a:rPr>
              <a:t>3</a:t>
            </a:r>
            <a:br>
              <a:rPr lang="en-US" altLang="ja-JP" dirty="0">
                <a:latin typeface="+mn-lt"/>
              </a:rPr>
            </a:br>
            <a:r>
              <a:rPr lang="ja-JP" altLang="en-US" dirty="0">
                <a:latin typeface="+mn-lt"/>
              </a:rPr>
              <a:t>動力・電力</a:t>
            </a:r>
          </a:p>
          <a:p>
            <a:pPr lvl="1" eaLnBrk="1" hangingPunct="1"/>
            <a:r>
              <a:rPr lang="ja-JP" altLang="en-US" dirty="0">
                <a:latin typeface="+mn-lt"/>
              </a:rPr>
              <a:t>電荷・電気量	　クーロン　</a:t>
            </a:r>
            <a:r>
              <a:rPr lang="en-US" altLang="ja-JP" dirty="0">
                <a:latin typeface="+mn-lt"/>
              </a:rPr>
              <a:t>C		C = A∙s</a:t>
            </a:r>
          </a:p>
          <a:p>
            <a:pPr lvl="1" eaLnBrk="1" hangingPunct="1"/>
            <a:r>
              <a:rPr lang="ja-JP" altLang="en-US" dirty="0">
                <a:latin typeface="+mn-lt"/>
              </a:rPr>
              <a:t>電位・電位差・	　ボルト　</a:t>
            </a:r>
            <a:r>
              <a:rPr lang="en-US" altLang="ja-JP" dirty="0">
                <a:latin typeface="+mn-lt"/>
              </a:rPr>
              <a:t>V		V = J/C = kg∙m</a:t>
            </a:r>
            <a:r>
              <a:rPr lang="en-US" altLang="ja-JP" baseline="30000" dirty="0">
                <a:latin typeface="+mn-lt"/>
              </a:rPr>
              <a:t>2</a:t>
            </a:r>
            <a:r>
              <a:rPr lang="en-US" altLang="ja-JP" dirty="0">
                <a:latin typeface="+mn-lt"/>
              </a:rPr>
              <a:t>/(A∙s</a:t>
            </a:r>
            <a:r>
              <a:rPr lang="en-US" altLang="ja-JP" baseline="30000" dirty="0">
                <a:latin typeface="+mn-lt"/>
              </a:rPr>
              <a:t>3</a:t>
            </a:r>
            <a:r>
              <a:rPr lang="en-US" altLang="ja-JP" dirty="0">
                <a:latin typeface="+mn-lt"/>
              </a:rPr>
              <a:t>)</a:t>
            </a:r>
            <a:br>
              <a:rPr lang="en-US" altLang="ja-JP" dirty="0">
                <a:latin typeface="+mn-lt"/>
              </a:rPr>
            </a:br>
            <a:r>
              <a:rPr lang="ja-JP" altLang="en-US" dirty="0">
                <a:latin typeface="+mn-lt"/>
              </a:rPr>
              <a:t>電圧・超電力</a:t>
            </a:r>
          </a:p>
          <a:p>
            <a:pPr lvl="1" eaLnBrk="1" hangingPunct="1"/>
            <a:r>
              <a:rPr lang="ja-JP" altLang="en-US" dirty="0">
                <a:latin typeface="+mn-lt"/>
              </a:rPr>
              <a:t>静電容量・	　ファラド　</a:t>
            </a:r>
            <a:r>
              <a:rPr lang="en-US" altLang="ja-JP" dirty="0">
                <a:latin typeface="+mn-lt"/>
              </a:rPr>
              <a:t>F		F = C/V = A</a:t>
            </a:r>
            <a:r>
              <a:rPr lang="en-US" altLang="ja-JP" baseline="30000" dirty="0">
                <a:latin typeface="+mn-lt"/>
              </a:rPr>
              <a:t>2</a:t>
            </a:r>
            <a:r>
              <a:rPr lang="en-US" altLang="ja-JP" dirty="0">
                <a:latin typeface="+mn-lt"/>
              </a:rPr>
              <a:t>∙s</a:t>
            </a:r>
            <a:r>
              <a:rPr lang="en-US" altLang="ja-JP" baseline="30000" dirty="0">
                <a:latin typeface="+mn-lt"/>
              </a:rPr>
              <a:t>4</a:t>
            </a:r>
            <a:r>
              <a:rPr lang="en-US" altLang="ja-JP" dirty="0">
                <a:latin typeface="+mn-lt"/>
              </a:rPr>
              <a:t>/(kg∙m</a:t>
            </a:r>
            <a:r>
              <a:rPr lang="en-US" altLang="ja-JP" baseline="30000" dirty="0">
                <a:latin typeface="+mn-lt"/>
              </a:rPr>
              <a:t>2</a:t>
            </a:r>
            <a:r>
              <a:rPr lang="en-US" altLang="ja-JP" dirty="0">
                <a:latin typeface="+mn-lt"/>
              </a:rPr>
              <a:t>)</a:t>
            </a:r>
            <a:br>
              <a:rPr lang="en-US" altLang="ja-JP" dirty="0">
                <a:latin typeface="+mn-lt"/>
              </a:rPr>
            </a:br>
            <a:r>
              <a:rPr lang="ja-JP" altLang="en-US" dirty="0">
                <a:latin typeface="+mn-lt"/>
              </a:rPr>
              <a:t>キャパシタンス</a:t>
            </a:r>
          </a:p>
          <a:p>
            <a:pPr lvl="1" eaLnBrk="1" hangingPunct="1"/>
            <a:r>
              <a:rPr lang="ja-JP" altLang="en-US" dirty="0">
                <a:latin typeface="+mn-lt"/>
              </a:rPr>
              <a:t>抵抗		　オーム　</a:t>
            </a:r>
            <a:r>
              <a:rPr lang="en-US" altLang="ja-JP" dirty="0">
                <a:latin typeface="+mn-lt"/>
              </a:rPr>
              <a:t>Ω		Ω = V/A = kg∙m</a:t>
            </a:r>
            <a:r>
              <a:rPr lang="en-US" altLang="ja-JP" baseline="30000" dirty="0">
                <a:latin typeface="+mn-lt"/>
              </a:rPr>
              <a:t>2</a:t>
            </a:r>
            <a:r>
              <a:rPr lang="en-US" altLang="ja-JP" dirty="0">
                <a:latin typeface="+mn-lt"/>
              </a:rPr>
              <a:t>/(A</a:t>
            </a:r>
            <a:r>
              <a:rPr lang="en-US" altLang="ja-JP" baseline="30000" dirty="0">
                <a:latin typeface="+mn-lt"/>
              </a:rPr>
              <a:t>2</a:t>
            </a:r>
            <a:r>
              <a:rPr lang="en-US" altLang="ja-JP" dirty="0">
                <a:latin typeface="+mn-lt"/>
              </a:rPr>
              <a:t>∙s</a:t>
            </a:r>
            <a:r>
              <a:rPr lang="en-US" altLang="ja-JP" baseline="30000" dirty="0">
                <a:latin typeface="+mn-lt"/>
              </a:rPr>
              <a:t>3</a:t>
            </a:r>
            <a:r>
              <a:rPr lang="en-US" altLang="ja-JP" dirty="0">
                <a:latin typeface="+mn-lt"/>
              </a:rPr>
              <a:t>)</a:t>
            </a:r>
          </a:p>
          <a:p>
            <a:pPr lvl="1" eaLnBrk="1" hangingPunct="1"/>
            <a:r>
              <a:rPr lang="ja-JP" altLang="en-US" dirty="0">
                <a:latin typeface="+mn-lt"/>
              </a:rPr>
              <a:t>磁束		　ウェーバ　</a:t>
            </a:r>
            <a:r>
              <a:rPr lang="en-US" altLang="ja-JP" dirty="0">
                <a:latin typeface="+mn-lt"/>
              </a:rPr>
              <a:t>Wb	Wb = V∙s = kg∙m</a:t>
            </a:r>
            <a:r>
              <a:rPr lang="en-US" altLang="ja-JP" baseline="30000" dirty="0">
                <a:latin typeface="+mn-lt"/>
              </a:rPr>
              <a:t>2</a:t>
            </a:r>
            <a:r>
              <a:rPr lang="en-US" altLang="ja-JP" dirty="0">
                <a:latin typeface="+mn-lt"/>
              </a:rPr>
              <a:t>/(A∙s</a:t>
            </a:r>
            <a:r>
              <a:rPr lang="en-US" altLang="ja-JP" baseline="30000" dirty="0">
                <a:latin typeface="+mn-lt"/>
              </a:rPr>
              <a:t>2</a:t>
            </a:r>
            <a:r>
              <a:rPr lang="en-US" altLang="ja-JP" dirty="0">
                <a:latin typeface="+mn-lt"/>
              </a:rPr>
              <a:t>)</a:t>
            </a:r>
          </a:p>
          <a:p>
            <a:pPr lvl="1" eaLnBrk="1" hangingPunct="1"/>
            <a:r>
              <a:rPr lang="ja-JP" altLang="en-US" dirty="0">
                <a:latin typeface="+mn-lt"/>
              </a:rPr>
              <a:t>セルシウス温度	　セルシウス度　</a:t>
            </a:r>
            <a:r>
              <a:rPr lang="en-US" altLang="ja-JP" dirty="0">
                <a:latin typeface="+mn-lt"/>
              </a:rPr>
              <a:t>ºC	 ºC =</a:t>
            </a:r>
            <a:r>
              <a:rPr lang="ja-JP" altLang="en-US" dirty="0">
                <a:latin typeface="+mn-lt"/>
              </a:rPr>
              <a:t> </a:t>
            </a:r>
            <a:r>
              <a:rPr lang="en-US" altLang="ja-JP" dirty="0">
                <a:latin typeface="+mn-lt"/>
              </a:rPr>
              <a:t>K + 273.15</a:t>
            </a:r>
          </a:p>
        </p:txBody>
      </p:sp>
      <p:sp>
        <p:nvSpPr>
          <p:cNvPr id="785410" name="Rectangle 2"/>
          <p:cNvSpPr>
            <a:spLocks noGrp="1" noChangeArrowheads="1"/>
          </p:cNvSpPr>
          <p:nvPr>
            <p:ph type="title"/>
          </p:nvPr>
        </p:nvSpPr>
        <p:spPr/>
        <p:txBody>
          <a:bodyPr/>
          <a:lstStyle/>
          <a:p>
            <a:pPr eaLnBrk="1" hangingPunct="1">
              <a:defRPr/>
            </a:pPr>
            <a:r>
              <a:rPr lang="ja-JP" altLang="en-US"/>
              <a:t>固有の名称を持つ組立単位</a:t>
            </a:r>
          </a:p>
        </p:txBody>
      </p:sp>
      <p:sp>
        <p:nvSpPr>
          <p:cNvPr id="4" name="日付プレースホルダ 3"/>
          <p:cNvSpPr>
            <a:spLocks noGrp="1"/>
          </p:cNvSpPr>
          <p:nvPr>
            <p:ph type="dt" sz="half" idx="10"/>
          </p:nvPr>
        </p:nvSpPr>
        <p:spPr>
          <a:xfrm>
            <a:off x="789691" y="6453188"/>
            <a:ext cx="1981200" cy="268287"/>
          </a:xfrm>
        </p:spPr>
        <p:txBody>
          <a:bodyPr/>
          <a:lstStyle/>
          <a:p>
            <a:pPr>
              <a:defRPr/>
            </a:pPr>
            <a:r>
              <a:rPr lang="en-US" altLang="ja-JP"/>
              <a:t>2022-4-21</a:t>
            </a:r>
          </a:p>
        </p:txBody>
      </p:sp>
      <p:sp>
        <p:nvSpPr>
          <p:cNvPr id="5" name="フッター プレースホルダ 4"/>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スライド番号プレースホルダ 5"/>
          <p:cNvSpPr>
            <a:spLocks noGrp="1"/>
          </p:cNvSpPr>
          <p:nvPr>
            <p:ph type="sldNum" sz="quarter" idx="12"/>
          </p:nvPr>
        </p:nvSpPr>
        <p:spPr/>
        <p:txBody>
          <a:bodyPr/>
          <a:lstStyle/>
          <a:p>
            <a:pPr>
              <a:defRPr/>
            </a:pPr>
            <a:fld id="{5B13E75F-971A-4C56-8621-A2764EEC5983}" type="slidenum">
              <a:rPr lang="en-US" altLang="ja-JP"/>
              <a:pPr>
                <a:defRPr/>
              </a:pPr>
              <a:t>11</a:t>
            </a:fld>
            <a:endParaRPr lang="en-US" altLang="ja-JP"/>
          </a:p>
        </p:txBody>
      </p:sp>
    </p:spTree>
    <p:extLst>
      <p:ext uri="{BB962C8B-B14F-4D97-AF65-F5344CB8AC3E}">
        <p14:creationId xmlns:p14="http://schemas.microsoft.com/office/powerpoint/2010/main" val="2559167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042" name="Rectangle 186"/>
          <p:cNvSpPr>
            <a:spLocks noGrp="1" noChangeArrowheads="1"/>
          </p:cNvSpPr>
          <p:nvPr>
            <p:ph type="title"/>
          </p:nvPr>
        </p:nvSpPr>
        <p:spPr/>
        <p:txBody>
          <a:bodyPr/>
          <a:lstStyle/>
          <a:p>
            <a:r>
              <a:rPr lang="ja-JP" altLang="en-US" dirty="0"/>
              <a:t>長さと接頭語，長さの例</a:t>
            </a:r>
          </a:p>
        </p:txBody>
      </p:sp>
      <p:sp>
        <p:nvSpPr>
          <p:cNvPr id="188" name="日付プレースホルダ 3"/>
          <p:cNvSpPr>
            <a:spLocks noGrp="1"/>
          </p:cNvSpPr>
          <p:nvPr>
            <p:ph type="dt" sz="half" idx="10"/>
          </p:nvPr>
        </p:nvSpPr>
        <p:spPr/>
        <p:txBody>
          <a:bodyPr/>
          <a:lstStyle/>
          <a:p>
            <a:r>
              <a:rPr lang="en-US" altLang="ja-JP"/>
              <a:t>2022-4-21</a:t>
            </a:r>
          </a:p>
        </p:txBody>
      </p:sp>
      <p:sp>
        <p:nvSpPr>
          <p:cNvPr id="189" name="フッター プレースホルダ 4"/>
          <p:cNvSpPr>
            <a:spLocks noGrp="1"/>
          </p:cNvSpPr>
          <p:nvPr>
            <p:ph type="ftr" sz="quarter" idx="11"/>
          </p:nvPr>
        </p:nvSpPr>
        <p:spPr/>
        <p:txBody>
          <a:bodyPr/>
          <a:lstStyle/>
          <a:p>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190" name="スライド番号プレースホルダ 5"/>
          <p:cNvSpPr>
            <a:spLocks noGrp="1"/>
          </p:cNvSpPr>
          <p:nvPr>
            <p:ph type="sldNum" sz="quarter" idx="12"/>
          </p:nvPr>
        </p:nvSpPr>
        <p:spPr/>
        <p:txBody>
          <a:bodyPr/>
          <a:lstStyle/>
          <a:p>
            <a:fld id="{DAF79B7E-64B3-420E-AC2F-AB397CC303B6}" type="slidenum">
              <a:rPr lang="en-US" altLang="ja-JP"/>
              <a:pPr/>
              <a:t>12</a:t>
            </a:fld>
            <a:endParaRPr lang="en-US" altLang="ja-JP"/>
          </a:p>
        </p:txBody>
      </p:sp>
      <p:sp>
        <p:nvSpPr>
          <p:cNvPr id="17415" name="Rectangle 185"/>
          <p:cNvSpPr>
            <a:spLocks noChangeArrowheads="1"/>
          </p:cNvSpPr>
          <p:nvPr/>
        </p:nvSpPr>
        <p:spPr bwMode="auto">
          <a:xfrm>
            <a:off x="4587875" y="1223963"/>
            <a:ext cx="3929063" cy="0"/>
          </a:xfrm>
          <a:prstGeom prst="rect">
            <a:avLst/>
          </a:prstGeom>
          <a:noFill/>
          <a:ln w="9525">
            <a:noFill/>
            <a:miter lim="800000"/>
            <a:headEnd/>
            <a:tailEnd/>
          </a:ln>
        </p:spPr>
        <p:txBody>
          <a:bodyPr>
            <a:spAutoFit/>
          </a:bodyPr>
          <a:lstStyle/>
          <a:p>
            <a:endParaRPr lang="ja-JP" altLang="en-US"/>
          </a:p>
        </p:txBody>
      </p:sp>
      <p:graphicFrame>
        <p:nvGraphicFramePr>
          <p:cNvPr id="2" name="表 1"/>
          <p:cNvGraphicFramePr>
            <a:graphicFrameLocks noGrp="1"/>
          </p:cNvGraphicFramePr>
          <p:nvPr>
            <p:extLst>
              <p:ext uri="{D42A27DB-BD31-4B8C-83A1-F6EECF244321}">
                <p14:modId xmlns:p14="http://schemas.microsoft.com/office/powerpoint/2010/main" val="112826650"/>
              </p:ext>
            </p:extLst>
          </p:nvPr>
        </p:nvGraphicFramePr>
        <p:xfrm>
          <a:off x="676482" y="991934"/>
          <a:ext cx="7660006" cy="4815840"/>
        </p:xfrm>
        <a:graphic>
          <a:graphicData uri="http://schemas.openxmlformats.org/drawingml/2006/table">
            <a:tbl>
              <a:tblPr firstRow="1" bandRow="1">
                <a:tableStyleId>{5C22544A-7EE6-4342-B048-85BDC9FD1C3A}</a:tableStyleId>
              </a:tblPr>
              <a:tblGrid>
                <a:gridCol w="698818">
                  <a:extLst>
                    <a:ext uri="{9D8B030D-6E8A-4147-A177-3AD203B41FA5}">
                      <a16:colId xmlns:a16="http://schemas.microsoft.com/office/drawing/2014/main" val="20000"/>
                    </a:ext>
                  </a:extLst>
                </a:gridCol>
                <a:gridCol w="2075180">
                  <a:extLst>
                    <a:ext uri="{9D8B030D-6E8A-4147-A177-3AD203B41FA5}">
                      <a16:colId xmlns:a16="http://schemas.microsoft.com/office/drawing/2014/main" val="20001"/>
                    </a:ext>
                  </a:extLst>
                </a:gridCol>
                <a:gridCol w="706755">
                  <a:extLst>
                    <a:ext uri="{9D8B030D-6E8A-4147-A177-3AD203B41FA5}">
                      <a16:colId xmlns:a16="http://schemas.microsoft.com/office/drawing/2014/main" val="20002"/>
                    </a:ext>
                  </a:extLst>
                </a:gridCol>
                <a:gridCol w="4179253">
                  <a:extLst>
                    <a:ext uri="{9D8B030D-6E8A-4147-A177-3AD203B41FA5}">
                      <a16:colId xmlns:a16="http://schemas.microsoft.com/office/drawing/2014/main" val="20003"/>
                    </a:ext>
                  </a:extLst>
                </a:gridCol>
              </a:tblGrid>
              <a:tr h="340092">
                <a:tc>
                  <a:txBody>
                    <a:bodyPr/>
                    <a:lstStyle/>
                    <a:p>
                      <a:pPr algn="ctr"/>
                      <a:endParaRPr kumimoji="1" lang="ja-JP" altLang="en-US" b="0" dirty="0">
                        <a:latin typeface="+mj-ea"/>
                        <a:ea typeface="+mj-ea"/>
                      </a:endParaRPr>
                    </a:p>
                  </a:txBody>
                  <a:tcPr/>
                </a:tc>
                <a:tc>
                  <a:txBody>
                    <a:bodyPr/>
                    <a:lstStyle/>
                    <a:p>
                      <a:pPr algn="ctr"/>
                      <a:r>
                        <a:rPr kumimoji="1" lang="ja-JP" altLang="en-US" b="0" dirty="0">
                          <a:latin typeface="+mj-ea"/>
                          <a:ea typeface="+mj-ea"/>
                        </a:rPr>
                        <a:t>名称</a:t>
                      </a:r>
                    </a:p>
                  </a:txBody>
                  <a:tcPr/>
                </a:tc>
                <a:tc>
                  <a:txBody>
                    <a:bodyPr/>
                    <a:lstStyle/>
                    <a:p>
                      <a:pPr algn="ctr"/>
                      <a:r>
                        <a:rPr kumimoji="1" lang="ja-JP" altLang="en-US" b="0" dirty="0">
                          <a:latin typeface="+mj-ea"/>
                          <a:ea typeface="+mj-ea"/>
                        </a:rPr>
                        <a:t>記号</a:t>
                      </a:r>
                    </a:p>
                  </a:txBody>
                  <a:tcPr/>
                </a:tc>
                <a:tc>
                  <a:txBody>
                    <a:bodyPr/>
                    <a:lstStyle/>
                    <a:p>
                      <a:pPr algn="ctr"/>
                      <a:r>
                        <a:rPr kumimoji="1" lang="ja-JP" altLang="en-US" b="0" dirty="0">
                          <a:latin typeface="+mj-ea"/>
                          <a:ea typeface="+mj-ea"/>
                        </a:rPr>
                        <a:t>長さの例</a:t>
                      </a:r>
                    </a:p>
                  </a:txBody>
                  <a:tcPr/>
                </a:tc>
                <a:extLst>
                  <a:ext uri="{0D108BD9-81ED-4DB2-BD59-A6C34878D82A}">
                    <a16:rowId xmlns:a16="http://schemas.microsoft.com/office/drawing/2014/main" val="10000"/>
                  </a:ext>
                </a:extLst>
              </a:tr>
              <a:tr h="370840">
                <a:tc>
                  <a:txBody>
                    <a:bodyPr/>
                    <a:lstStyle/>
                    <a:p>
                      <a:pPr algn="ctr"/>
                      <a:r>
                        <a:rPr kumimoji="1" lang="en-US" altLang="ja-JP" dirty="0"/>
                        <a:t>10</a:t>
                      </a:r>
                      <a:r>
                        <a:rPr kumimoji="1" lang="en-US" altLang="ja-JP" baseline="30000" dirty="0"/>
                        <a:t>18</a:t>
                      </a:r>
                    </a:p>
                  </a:txBody>
                  <a:tcPr/>
                </a:tc>
                <a:tc>
                  <a:txBody>
                    <a:bodyPr/>
                    <a:lstStyle/>
                    <a:p>
                      <a:r>
                        <a:rPr kumimoji="1" lang="ja-JP" altLang="en-US" dirty="0">
                          <a:latin typeface="+mj-ea"/>
                          <a:ea typeface="+mj-ea"/>
                        </a:rPr>
                        <a:t>エクサメートル</a:t>
                      </a:r>
                    </a:p>
                  </a:txBody>
                  <a:tcPr/>
                </a:tc>
                <a:tc>
                  <a:txBody>
                    <a:bodyPr/>
                    <a:lstStyle/>
                    <a:p>
                      <a:pPr algn="ctr"/>
                      <a:r>
                        <a:rPr kumimoji="1" lang="en-US" altLang="ja-JP" dirty="0" err="1"/>
                        <a:t>Em</a:t>
                      </a:r>
                      <a:endParaRPr kumimoji="1" lang="ja-JP" altLang="en-US" dirty="0"/>
                    </a:p>
                  </a:txBody>
                  <a:tcPr/>
                </a:tc>
                <a:tc>
                  <a:txBody>
                    <a:bodyPr/>
                    <a:lstStyle/>
                    <a:p>
                      <a:r>
                        <a:rPr kumimoji="1" lang="ja-JP" altLang="en-US" dirty="0">
                          <a:latin typeface="+mn-lt"/>
                          <a:ea typeface="+mj-ea"/>
                        </a:rPr>
                        <a:t>アンタレス（さそり座）：</a:t>
                      </a:r>
                      <a:r>
                        <a:rPr kumimoji="1" lang="en-US" altLang="ja-JP" dirty="0">
                          <a:latin typeface="+mn-lt"/>
                          <a:ea typeface="+mj-ea"/>
                        </a:rPr>
                        <a:t>5.2 </a:t>
                      </a:r>
                      <a:r>
                        <a:rPr kumimoji="1" lang="en-US" altLang="ja-JP" dirty="0" err="1">
                          <a:latin typeface="+mn-lt"/>
                          <a:ea typeface="+mj-ea"/>
                        </a:rPr>
                        <a:t>Em</a:t>
                      </a:r>
                      <a:endParaRPr kumimoji="1" lang="en-US" altLang="ja-JP" dirty="0">
                        <a:latin typeface="+mn-lt"/>
                        <a:ea typeface="+mj-ea"/>
                      </a:endParaRPr>
                    </a:p>
                  </a:txBody>
                  <a:tcPr/>
                </a:tc>
                <a:extLst>
                  <a:ext uri="{0D108BD9-81ED-4DB2-BD59-A6C34878D82A}">
                    <a16:rowId xmlns:a16="http://schemas.microsoft.com/office/drawing/2014/main" val="10001"/>
                  </a:ext>
                </a:extLst>
              </a:tr>
              <a:tr h="370840">
                <a:tc>
                  <a:txBody>
                    <a:bodyPr/>
                    <a:lstStyle/>
                    <a:p>
                      <a:pPr algn="ctr"/>
                      <a:r>
                        <a:rPr kumimoji="1" lang="en-US" altLang="ja-JP" dirty="0"/>
                        <a:t>10</a:t>
                      </a:r>
                      <a:r>
                        <a:rPr kumimoji="1" lang="en-US" altLang="ja-JP" baseline="30000" dirty="0"/>
                        <a:t>15</a:t>
                      </a:r>
                      <a:endParaRPr kumimoji="1" lang="ja-JP" altLang="en-US" dirty="0"/>
                    </a:p>
                  </a:txBody>
                  <a:tcPr/>
                </a:tc>
                <a:tc>
                  <a:txBody>
                    <a:bodyPr/>
                    <a:lstStyle/>
                    <a:p>
                      <a:r>
                        <a:rPr kumimoji="1" lang="ja-JP" altLang="en-US" dirty="0">
                          <a:latin typeface="+mj-ea"/>
                          <a:ea typeface="+mj-ea"/>
                        </a:rPr>
                        <a:t>ペタメートル</a:t>
                      </a:r>
                    </a:p>
                  </a:txBody>
                  <a:tcPr/>
                </a:tc>
                <a:tc>
                  <a:txBody>
                    <a:bodyPr/>
                    <a:lstStyle/>
                    <a:p>
                      <a:pPr algn="ctr"/>
                      <a:r>
                        <a:rPr kumimoji="1" lang="en-US" altLang="ja-JP" dirty="0"/>
                        <a:t>Pm</a:t>
                      </a:r>
                      <a:endParaRPr kumimoji="1" lang="ja-JP" altLang="en-US" dirty="0"/>
                    </a:p>
                  </a:txBody>
                  <a:tcPr/>
                </a:tc>
                <a:tc>
                  <a:txBody>
                    <a:bodyPr/>
                    <a:lstStyle/>
                    <a:p>
                      <a:r>
                        <a:rPr kumimoji="1" lang="en-US" altLang="ja-JP" dirty="0">
                          <a:latin typeface="+mn-lt"/>
                          <a:ea typeface="+mj-ea"/>
                        </a:rPr>
                        <a:t>1</a:t>
                      </a:r>
                      <a:r>
                        <a:rPr kumimoji="1" lang="ja-JP" altLang="en-US" dirty="0">
                          <a:latin typeface="+mn-lt"/>
                          <a:ea typeface="+mj-ea"/>
                        </a:rPr>
                        <a:t> 光年</a:t>
                      </a:r>
                      <a:r>
                        <a:rPr kumimoji="1" lang="en-US" altLang="ja-JP" dirty="0">
                          <a:latin typeface="+mn-lt"/>
                          <a:ea typeface="+mj-ea"/>
                        </a:rPr>
                        <a:t>: 9.46 Pm</a:t>
                      </a:r>
                      <a:endParaRPr kumimoji="1" lang="ja-JP" altLang="en-US" dirty="0">
                        <a:latin typeface="+mn-lt"/>
                        <a:ea typeface="+mj-ea"/>
                      </a:endParaRPr>
                    </a:p>
                  </a:txBody>
                  <a:tcPr/>
                </a:tc>
                <a:extLst>
                  <a:ext uri="{0D108BD9-81ED-4DB2-BD59-A6C34878D82A}">
                    <a16:rowId xmlns:a16="http://schemas.microsoft.com/office/drawing/2014/main" val="10002"/>
                  </a:ext>
                </a:extLst>
              </a:tr>
              <a:tr h="370840">
                <a:tc>
                  <a:txBody>
                    <a:bodyPr/>
                    <a:lstStyle/>
                    <a:p>
                      <a:pPr algn="ctr"/>
                      <a:r>
                        <a:rPr kumimoji="1" lang="en-US" altLang="ja-JP" dirty="0"/>
                        <a:t>10</a:t>
                      </a:r>
                      <a:r>
                        <a:rPr kumimoji="1" lang="en-US" altLang="ja-JP" baseline="30000" dirty="0"/>
                        <a:t>12</a:t>
                      </a:r>
                      <a:endParaRPr kumimoji="1" lang="ja-JP" altLang="en-US" dirty="0"/>
                    </a:p>
                  </a:txBody>
                  <a:tcPr/>
                </a:tc>
                <a:tc>
                  <a:txBody>
                    <a:bodyPr/>
                    <a:lstStyle/>
                    <a:p>
                      <a:r>
                        <a:rPr kumimoji="1" lang="ja-JP" altLang="en-US" dirty="0">
                          <a:latin typeface="+mj-ea"/>
                          <a:ea typeface="+mj-ea"/>
                        </a:rPr>
                        <a:t>テラメートル</a:t>
                      </a:r>
                    </a:p>
                  </a:txBody>
                  <a:tcPr/>
                </a:tc>
                <a:tc>
                  <a:txBody>
                    <a:bodyPr/>
                    <a:lstStyle/>
                    <a:p>
                      <a:pPr algn="ctr"/>
                      <a:r>
                        <a:rPr kumimoji="1" lang="en-US" altLang="ja-JP" dirty="0"/>
                        <a:t>Tm</a:t>
                      </a:r>
                      <a:endParaRPr kumimoji="1" lang="ja-JP" altLang="en-US" dirty="0"/>
                    </a:p>
                  </a:txBody>
                  <a:tcPr/>
                </a:tc>
                <a:tc>
                  <a:txBody>
                    <a:bodyPr/>
                    <a:lstStyle/>
                    <a:p>
                      <a:r>
                        <a:rPr kumimoji="1" lang="ja-JP" altLang="en-US" dirty="0">
                          <a:latin typeface="+mn-lt"/>
                          <a:ea typeface="+mj-ea"/>
                        </a:rPr>
                        <a:t>太陽までの距離（天文単位）</a:t>
                      </a:r>
                      <a:r>
                        <a:rPr kumimoji="1" lang="en-US" altLang="ja-JP" dirty="0">
                          <a:latin typeface="+mn-lt"/>
                          <a:ea typeface="+mj-ea"/>
                        </a:rPr>
                        <a:t>:</a:t>
                      </a:r>
                      <a:r>
                        <a:rPr kumimoji="1" lang="en-US" altLang="ja-JP" baseline="0" dirty="0">
                          <a:latin typeface="+mn-lt"/>
                          <a:ea typeface="+mj-ea"/>
                        </a:rPr>
                        <a:t> 0.15 Tm</a:t>
                      </a:r>
                      <a:endParaRPr kumimoji="1" lang="ja-JP" altLang="en-US" dirty="0">
                        <a:latin typeface="+mn-lt"/>
                        <a:ea typeface="+mj-ea"/>
                      </a:endParaRPr>
                    </a:p>
                  </a:txBody>
                  <a:tcPr/>
                </a:tc>
                <a:extLst>
                  <a:ext uri="{0D108BD9-81ED-4DB2-BD59-A6C34878D82A}">
                    <a16:rowId xmlns:a16="http://schemas.microsoft.com/office/drawing/2014/main" val="10003"/>
                  </a:ext>
                </a:extLst>
              </a:tr>
              <a:tr h="370840">
                <a:tc>
                  <a:txBody>
                    <a:bodyPr/>
                    <a:lstStyle/>
                    <a:p>
                      <a:pPr algn="ctr"/>
                      <a:r>
                        <a:rPr kumimoji="1" lang="en-US" altLang="ja-JP" dirty="0"/>
                        <a:t>10</a:t>
                      </a:r>
                      <a:r>
                        <a:rPr kumimoji="1" lang="en-US" altLang="ja-JP" baseline="30000" dirty="0"/>
                        <a:t>9</a:t>
                      </a:r>
                      <a:endParaRPr kumimoji="1" lang="ja-JP" altLang="en-US" dirty="0"/>
                    </a:p>
                  </a:txBody>
                  <a:tcPr/>
                </a:tc>
                <a:tc>
                  <a:txBody>
                    <a:bodyPr/>
                    <a:lstStyle/>
                    <a:p>
                      <a:r>
                        <a:rPr kumimoji="1" lang="ja-JP" altLang="en-US" dirty="0">
                          <a:latin typeface="+mj-ea"/>
                          <a:ea typeface="+mj-ea"/>
                        </a:rPr>
                        <a:t>ギガメートル</a:t>
                      </a:r>
                    </a:p>
                  </a:txBody>
                  <a:tcPr/>
                </a:tc>
                <a:tc>
                  <a:txBody>
                    <a:bodyPr/>
                    <a:lstStyle/>
                    <a:p>
                      <a:pPr algn="ctr"/>
                      <a:r>
                        <a:rPr kumimoji="1" lang="en-US" altLang="ja-JP" dirty="0"/>
                        <a:t>Gm</a:t>
                      </a:r>
                      <a:endParaRPr kumimoji="1" lang="ja-JP" altLang="en-US" dirty="0"/>
                    </a:p>
                  </a:txBody>
                  <a:tcPr/>
                </a:tc>
                <a:tc>
                  <a:txBody>
                    <a:bodyPr/>
                    <a:lstStyle/>
                    <a:p>
                      <a:r>
                        <a:rPr kumimoji="1" lang="ja-JP" altLang="en-US" dirty="0">
                          <a:latin typeface="+mn-lt"/>
                          <a:ea typeface="+mj-ea"/>
                        </a:rPr>
                        <a:t>太陽の半径：</a:t>
                      </a:r>
                      <a:r>
                        <a:rPr kumimoji="1" lang="en-US" altLang="ja-JP" dirty="0">
                          <a:latin typeface="+mn-lt"/>
                          <a:ea typeface="+mj-ea"/>
                        </a:rPr>
                        <a:t>0.7 Gm</a:t>
                      </a:r>
                      <a:endParaRPr kumimoji="1" lang="ja-JP" altLang="en-US" dirty="0">
                        <a:latin typeface="+mn-lt"/>
                        <a:ea typeface="+mj-ea"/>
                      </a:endParaRPr>
                    </a:p>
                  </a:txBody>
                  <a:tcPr/>
                </a:tc>
                <a:extLst>
                  <a:ext uri="{0D108BD9-81ED-4DB2-BD59-A6C34878D82A}">
                    <a16:rowId xmlns:a16="http://schemas.microsoft.com/office/drawing/2014/main" val="10004"/>
                  </a:ext>
                </a:extLst>
              </a:tr>
              <a:tr h="370840">
                <a:tc>
                  <a:txBody>
                    <a:bodyPr/>
                    <a:lstStyle/>
                    <a:p>
                      <a:pPr algn="ctr"/>
                      <a:r>
                        <a:rPr kumimoji="1" lang="en-US" altLang="ja-JP" dirty="0"/>
                        <a:t>10</a:t>
                      </a:r>
                      <a:r>
                        <a:rPr kumimoji="1" lang="en-US" altLang="ja-JP" baseline="30000" dirty="0"/>
                        <a:t>6</a:t>
                      </a:r>
                      <a:endParaRPr kumimoji="1" lang="ja-JP" altLang="en-US" baseline="30000" dirty="0"/>
                    </a:p>
                  </a:txBody>
                  <a:tcPr/>
                </a:tc>
                <a:tc>
                  <a:txBody>
                    <a:bodyPr/>
                    <a:lstStyle/>
                    <a:p>
                      <a:r>
                        <a:rPr kumimoji="1" lang="ja-JP" altLang="en-US" dirty="0">
                          <a:latin typeface="+mj-ea"/>
                          <a:ea typeface="+mj-ea"/>
                        </a:rPr>
                        <a:t>メガメートル</a:t>
                      </a:r>
                    </a:p>
                  </a:txBody>
                  <a:tcPr/>
                </a:tc>
                <a:tc>
                  <a:txBody>
                    <a:bodyPr/>
                    <a:lstStyle/>
                    <a:p>
                      <a:pPr algn="ctr"/>
                      <a:r>
                        <a:rPr kumimoji="1" lang="en-US" altLang="ja-JP" dirty="0"/>
                        <a:t>Mm</a:t>
                      </a:r>
                      <a:endParaRPr kumimoji="1" lang="ja-JP" altLang="en-US" dirty="0"/>
                    </a:p>
                  </a:txBody>
                  <a:tcPr/>
                </a:tc>
                <a:tc>
                  <a:txBody>
                    <a:bodyPr/>
                    <a:lstStyle/>
                    <a:p>
                      <a:r>
                        <a:rPr kumimoji="1" lang="ja-JP" altLang="en-US" dirty="0">
                          <a:latin typeface="+mn-lt"/>
                          <a:ea typeface="+mj-ea"/>
                        </a:rPr>
                        <a:t>東京と北京の距離：</a:t>
                      </a:r>
                      <a:r>
                        <a:rPr kumimoji="1" lang="en-US" altLang="ja-JP" dirty="0">
                          <a:latin typeface="+mn-lt"/>
                          <a:ea typeface="+mj-ea"/>
                        </a:rPr>
                        <a:t>2.1 Mm</a:t>
                      </a:r>
                      <a:endParaRPr kumimoji="1" lang="ja-JP" altLang="en-US" dirty="0">
                        <a:latin typeface="+mn-lt"/>
                        <a:ea typeface="+mj-ea"/>
                      </a:endParaRPr>
                    </a:p>
                  </a:txBody>
                  <a:tcPr/>
                </a:tc>
                <a:extLst>
                  <a:ext uri="{0D108BD9-81ED-4DB2-BD59-A6C34878D82A}">
                    <a16:rowId xmlns:a16="http://schemas.microsoft.com/office/drawing/2014/main" val="10005"/>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10</a:t>
                      </a:r>
                      <a:r>
                        <a:rPr kumimoji="1" lang="en-US" altLang="ja-JP" baseline="30000" dirty="0"/>
                        <a:t>3</a:t>
                      </a:r>
                      <a:endParaRPr kumimoji="1" lang="ja-JP" altLang="en-US" baseline="30000" dirty="0"/>
                    </a:p>
                  </a:txBody>
                  <a:tcPr/>
                </a:tc>
                <a:tc>
                  <a:txBody>
                    <a:bodyPr/>
                    <a:lstStyle/>
                    <a:p>
                      <a:r>
                        <a:rPr kumimoji="1" lang="ja-JP" altLang="en-US" dirty="0">
                          <a:latin typeface="+mj-ea"/>
                          <a:ea typeface="+mj-ea"/>
                        </a:rPr>
                        <a:t>キロメートル</a:t>
                      </a:r>
                    </a:p>
                  </a:txBody>
                  <a:tcPr/>
                </a:tc>
                <a:tc>
                  <a:txBody>
                    <a:bodyPr/>
                    <a:lstStyle/>
                    <a:p>
                      <a:pPr algn="ctr"/>
                      <a:r>
                        <a:rPr kumimoji="1" lang="en-US" altLang="ja-JP" dirty="0"/>
                        <a:t>km</a:t>
                      </a:r>
                      <a:endParaRPr kumimoji="1" lang="ja-JP" altLang="en-US" dirty="0"/>
                    </a:p>
                  </a:txBody>
                  <a:tcPr/>
                </a:tc>
                <a:tc>
                  <a:txBody>
                    <a:bodyPr/>
                    <a:lstStyle/>
                    <a:p>
                      <a:r>
                        <a:rPr kumimoji="1" lang="ja-JP" altLang="en-US" dirty="0">
                          <a:latin typeface="+mn-lt"/>
                          <a:ea typeface="+mj-ea"/>
                        </a:rPr>
                        <a:t>雲取山の標高：</a:t>
                      </a:r>
                      <a:r>
                        <a:rPr kumimoji="1" lang="en-US" altLang="ja-JP" dirty="0">
                          <a:latin typeface="+mn-lt"/>
                          <a:ea typeface="+mj-ea"/>
                        </a:rPr>
                        <a:t>2.0 km</a:t>
                      </a:r>
                      <a:endParaRPr kumimoji="1" lang="ja-JP" altLang="en-US" dirty="0">
                        <a:latin typeface="+mn-lt"/>
                        <a:ea typeface="+mj-ea"/>
                      </a:endParaRPr>
                    </a:p>
                  </a:txBody>
                  <a:tcPr/>
                </a:tc>
                <a:extLst>
                  <a:ext uri="{0D108BD9-81ED-4DB2-BD59-A6C34878D82A}">
                    <a16:rowId xmlns:a16="http://schemas.microsoft.com/office/drawing/2014/main" val="10006"/>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a:t>
                      </a:r>
                      <a:endParaRPr kumimoji="1" lang="ja-JP" altLang="en-US" baseline="30000" dirty="0"/>
                    </a:p>
                  </a:txBody>
                  <a:tcPr/>
                </a:tc>
                <a:tc>
                  <a:txBody>
                    <a:bodyPr/>
                    <a:lstStyle/>
                    <a:p>
                      <a:r>
                        <a:rPr kumimoji="1" lang="ja-JP" altLang="en-US" dirty="0">
                          <a:latin typeface="+mj-ea"/>
                          <a:ea typeface="+mj-ea"/>
                        </a:rPr>
                        <a:t>メートル</a:t>
                      </a:r>
                    </a:p>
                  </a:txBody>
                  <a:tcPr/>
                </a:tc>
                <a:tc>
                  <a:txBody>
                    <a:bodyPr/>
                    <a:lstStyle/>
                    <a:p>
                      <a:pPr algn="ctr"/>
                      <a:r>
                        <a:rPr kumimoji="1" lang="en-US" altLang="ja-JP" dirty="0"/>
                        <a:t>m</a:t>
                      </a:r>
                      <a:endParaRPr kumimoji="1" lang="ja-JP" altLang="en-US" dirty="0"/>
                    </a:p>
                  </a:txBody>
                  <a:tcPr/>
                </a:tc>
                <a:tc>
                  <a:txBody>
                    <a:bodyPr/>
                    <a:lstStyle/>
                    <a:p>
                      <a:r>
                        <a:rPr kumimoji="1" lang="ja-JP" altLang="en-US" dirty="0">
                          <a:latin typeface="+mn-lt"/>
                          <a:ea typeface="+mj-ea"/>
                        </a:rPr>
                        <a:t>日本人の男性の平均身長：</a:t>
                      </a:r>
                      <a:r>
                        <a:rPr kumimoji="1" lang="en-US" altLang="ja-JP" dirty="0">
                          <a:latin typeface="+mn-lt"/>
                          <a:ea typeface="+mj-ea"/>
                        </a:rPr>
                        <a:t>1.7 m</a:t>
                      </a:r>
                      <a:endParaRPr kumimoji="1" lang="ja-JP" altLang="en-US" dirty="0">
                        <a:latin typeface="+mn-lt"/>
                        <a:ea typeface="+mj-ea"/>
                      </a:endParaRPr>
                    </a:p>
                  </a:txBody>
                  <a:tcPr/>
                </a:tc>
                <a:extLst>
                  <a:ext uri="{0D108BD9-81ED-4DB2-BD59-A6C34878D82A}">
                    <a16:rowId xmlns:a16="http://schemas.microsoft.com/office/drawing/2014/main" val="10007"/>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10</a:t>
                      </a:r>
                      <a:r>
                        <a:rPr lang="en-US" altLang="ja-JP" kern="100" baseline="30000" dirty="0">
                          <a:effectLst/>
                          <a:latin typeface="Times New Roman" panose="02020603050405020304" pitchFamily="18" charset="0"/>
                          <a:ea typeface="ＭＳ 明朝" panose="02020609040205080304" pitchFamily="17" charset="-128"/>
                          <a:cs typeface="Times New Roman" panose="02020603050405020304" pitchFamily="18" charset="0"/>
                        </a:rPr>
                        <a:t>−</a:t>
                      </a:r>
                      <a:r>
                        <a:rPr kumimoji="1" lang="en-US" altLang="ja-JP" baseline="30000" dirty="0"/>
                        <a:t>3</a:t>
                      </a:r>
                      <a:endParaRPr kumimoji="1" lang="ja-JP" altLang="en-US" baseline="30000" dirty="0"/>
                    </a:p>
                  </a:txBody>
                  <a:tcPr/>
                </a:tc>
                <a:tc>
                  <a:txBody>
                    <a:bodyPr/>
                    <a:lstStyle/>
                    <a:p>
                      <a:r>
                        <a:rPr kumimoji="1" lang="ja-JP" altLang="en-US" dirty="0">
                          <a:latin typeface="+mj-ea"/>
                          <a:ea typeface="+mj-ea"/>
                        </a:rPr>
                        <a:t>ミリメートル</a:t>
                      </a:r>
                    </a:p>
                  </a:txBody>
                  <a:tcPr/>
                </a:tc>
                <a:tc>
                  <a:txBody>
                    <a:bodyPr/>
                    <a:lstStyle/>
                    <a:p>
                      <a:pPr algn="ctr"/>
                      <a:r>
                        <a:rPr kumimoji="1" lang="en-US" altLang="ja-JP" dirty="0"/>
                        <a:t>mm</a:t>
                      </a:r>
                      <a:endParaRPr kumimoji="1" lang="ja-JP" altLang="en-US" dirty="0"/>
                    </a:p>
                  </a:txBody>
                  <a:tcPr/>
                </a:tc>
                <a:tc>
                  <a:txBody>
                    <a:bodyPr/>
                    <a:lstStyle/>
                    <a:p>
                      <a:r>
                        <a:rPr kumimoji="1" lang="ja-JP" altLang="en-US" dirty="0">
                          <a:latin typeface="+mn-lt"/>
                          <a:ea typeface="+mj-ea"/>
                        </a:rPr>
                        <a:t>一円玉の直径：</a:t>
                      </a:r>
                      <a:r>
                        <a:rPr kumimoji="1" lang="en-US" altLang="ja-JP" dirty="0">
                          <a:latin typeface="+mn-lt"/>
                          <a:ea typeface="+mj-ea"/>
                        </a:rPr>
                        <a:t>20 mm</a:t>
                      </a:r>
                      <a:endParaRPr kumimoji="1" lang="ja-JP" altLang="en-US" dirty="0">
                        <a:latin typeface="+mn-lt"/>
                        <a:ea typeface="+mj-ea"/>
                      </a:endParaRPr>
                    </a:p>
                  </a:txBody>
                  <a:tcPr/>
                </a:tc>
                <a:extLst>
                  <a:ext uri="{0D108BD9-81ED-4DB2-BD59-A6C34878D82A}">
                    <a16:rowId xmlns:a16="http://schemas.microsoft.com/office/drawing/2014/main" val="10008"/>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10</a:t>
                      </a:r>
                      <a:r>
                        <a:rPr lang="en-US" altLang="ja-JP" kern="100" baseline="30000" dirty="0">
                          <a:effectLst/>
                          <a:latin typeface="Times New Roman" panose="02020603050405020304" pitchFamily="18" charset="0"/>
                          <a:ea typeface="ＭＳ 明朝" panose="02020609040205080304" pitchFamily="17" charset="-128"/>
                          <a:cs typeface="Times New Roman" panose="02020603050405020304" pitchFamily="18" charset="0"/>
                        </a:rPr>
                        <a:t>−</a:t>
                      </a:r>
                      <a:r>
                        <a:rPr kumimoji="1" lang="en-US" altLang="ja-JP" baseline="30000" dirty="0"/>
                        <a:t>6</a:t>
                      </a:r>
                      <a:endParaRPr kumimoji="1" lang="ja-JP" altLang="en-US" baseline="30000" dirty="0"/>
                    </a:p>
                  </a:txBody>
                  <a:tcPr/>
                </a:tc>
                <a:tc>
                  <a:txBody>
                    <a:bodyPr/>
                    <a:lstStyle/>
                    <a:p>
                      <a:r>
                        <a:rPr kumimoji="1" lang="ja-JP" altLang="en-US" dirty="0">
                          <a:latin typeface="+mj-ea"/>
                          <a:ea typeface="+mj-ea"/>
                        </a:rPr>
                        <a:t>マイクロメートル</a:t>
                      </a:r>
                    </a:p>
                  </a:txBody>
                  <a:tcPr/>
                </a:tc>
                <a:tc>
                  <a:txBody>
                    <a:bodyPr/>
                    <a:lstStyle/>
                    <a:p>
                      <a:pPr algn="ctr"/>
                      <a:r>
                        <a:rPr kumimoji="1" lang="el-GR" altLang="ja-JP" dirty="0"/>
                        <a:t>μ</a:t>
                      </a:r>
                      <a:r>
                        <a:rPr kumimoji="1" lang="en-US" altLang="ja-JP" dirty="0"/>
                        <a:t>m</a:t>
                      </a:r>
                      <a:endParaRPr kumimoji="1" lang="ja-JP" altLang="en-US" dirty="0"/>
                    </a:p>
                  </a:txBody>
                  <a:tcPr/>
                </a:tc>
                <a:tc>
                  <a:txBody>
                    <a:bodyPr/>
                    <a:lstStyle/>
                    <a:p>
                      <a:r>
                        <a:rPr kumimoji="1" lang="ja-JP" altLang="en-US" dirty="0">
                          <a:latin typeface="+mn-lt"/>
                          <a:ea typeface="+mj-ea"/>
                        </a:rPr>
                        <a:t>髪の毛の太さ：</a:t>
                      </a:r>
                      <a:r>
                        <a:rPr kumimoji="1" lang="en-US" altLang="ja-JP" dirty="0">
                          <a:latin typeface="+mn-lt"/>
                          <a:ea typeface="+mj-ea"/>
                        </a:rPr>
                        <a:t>80 </a:t>
                      </a:r>
                      <a:r>
                        <a:rPr kumimoji="1" lang="el-GR" altLang="ja-JP" dirty="0">
                          <a:latin typeface="+mn-lt"/>
                          <a:ea typeface="+mj-ea"/>
                        </a:rPr>
                        <a:t>μ</a:t>
                      </a:r>
                      <a:r>
                        <a:rPr kumimoji="1" lang="en-US" altLang="ja-JP" dirty="0">
                          <a:latin typeface="+mn-lt"/>
                          <a:ea typeface="+mj-ea"/>
                        </a:rPr>
                        <a:t>m</a:t>
                      </a:r>
                      <a:endParaRPr kumimoji="1" lang="ja-JP" altLang="en-US" dirty="0">
                        <a:latin typeface="+mn-lt"/>
                        <a:ea typeface="+mj-ea"/>
                      </a:endParaRPr>
                    </a:p>
                  </a:txBody>
                  <a:tcPr/>
                </a:tc>
                <a:extLst>
                  <a:ext uri="{0D108BD9-81ED-4DB2-BD59-A6C34878D82A}">
                    <a16:rowId xmlns:a16="http://schemas.microsoft.com/office/drawing/2014/main" val="10009"/>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10</a:t>
                      </a:r>
                      <a:r>
                        <a:rPr lang="en-US" altLang="ja-JP" kern="100" baseline="30000" dirty="0">
                          <a:effectLst/>
                          <a:latin typeface="Times New Roman" panose="02020603050405020304" pitchFamily="18" charset="0"/>
                          <a:ea typeface="ＭＳ 明朝" panose="02020609040205080304" pitchFamily="17" charset="-128"/>
                          <a:cs typeface="Times New Roman" panose="02020603050405020304" pitchFamily="18" charset="0"/>
                        </a:rPr>
                        <a:t>−</a:t>
                      </a:r>
                      <a:r>
                        <a:rPr kumimoji="1" lang="en-US" altLang="ja-JP" baseline="30000" dirty="0"/>
                        <a:t>9</a:t>
                      </a:r>
                      <a:endParaRPr kumimoji="1" lang="ja-JP" altLang="en-US" baseline="30000" dirty="0"/>
                    </a:p>
                  </a:txBody>
                  <a:tcPr/>
                </a:tc>
                <a:tc>
                  <a:txBody>
                    <a:bodyPr/>
                    <a:lstStyle/>
                    <a:p>
                      <a:r>
                        <a:rPr kumimoji="1" lang="ja-JP" altLang="en-US" dirty="0">
                          <a:latin typeface="+mj-ea"/>
                          <a:ea typeface="+mj-ea"/>
                        </a:rPr>
                        <a:t>ナノメートル</a:t>
                      </a:r>
                    </a:p>
                  </a:txBody>
                  <a:tcPr/>
                </a:tc>
                <a:tc>
                  <a:txBody>
                    <a:bodyPr/>
                    <a:lstStyle/>
                    <a:p>
                      <a:pPr algn="ctr"/>
                      <a:r>
                        <a:rPr kumimoji="1" lang="en-US" altLang="ja-JP" dirty="0"/>
                        <a:t>nm</a:t>
                      </a:r>
                      <a:endParaRPr kumimoji="1" lang="ja-JP" altLang="en-US" dirty="0"/>
                    </a:p>
                  </a:txBody>
                  <a:tcPr/>
                </a:tc>
                <a:tc>
                  <a:txBody>
                    <a:bodyPr/>
                    <a:lstStyle/>
                    <a:p>
                      <a:r>
                        <a:rPr kumimoji="1" lang="ja-JP" altLang="en-US" dirty="0">
                          <a:latin typeface="+mn-lt"/>
                          <a:ea typeface="+mj-ea"/>
                        </a:rPr>
                        <a:t>シリコン格子定数：</a:t>
                      </a:r>
                      <a:r>
                        <a:rPr kumimoji="1" lang="en-US" altLang="ja-JP" dirty="0">
                          <a:latin typeface="+mn-lt"/>
                          <a:ea typeface="+mj-ea"/>
                        </a:rPr>
                        <a:t>0.54 nm</a:t>
                      </a:r>
                      <a:endParaRPr kumimoji="1" lang="ja-JP" altLang="en-US" dirty="0">
                        <a:latin typeface="+mn-lt"/>
                        <a:ea typeface="+mj-ea"/>
                      </a:endParaRPr>
                    </a:p>
                  </a:txBody>
                  <a:tcPr/>
                </a:tc>
                <a:extLst>
                  <a:ext uri="{0D108BD9-81ED-4DB2-BD59-A6C34878D82A}">
                    <a16:rowId xmlns:a16="http://schemas.microsoft.com/office/drawing/2014/main" val="1001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10</a:t>
                      </a:r>
                      <a:r>
                        <a:rPr lang="en-US" altLang="ja-JP" kern="100" baseline="30000" dirty="0">
                          <a:effectLst/>
                          <a:latin typeface="Times New Roman" panose="02020603050405020304" pitchFamily="18" charset="0"/>
                          <a:ea typeface="ＭＳ 明朝" panose="02020609040205080304" pitchFamily="17" charset="-128"/>
                          <a:cs typeface="Times New Roman" panose="02020603050405020304" pitchFamily="18" charset="0"/>
                        </a:rPr>
                        <a:t>−</a:t>
                      </a:r>
                      <a:r>
                        <a:rPr kumimoji="1" lang="en-US" altLang="ja-JP" baseline="30000" dirty="0"/>
                        <a:t>12</a:t>
                      </a:r>
                      <a:endParaRPr kumimoji="1" lang="ja-JP" altLang="en-US" baseline="30000" dirty="0"/>
                    </a:p>
                  </a:txBody>
                  <a:tcPr/>
                </a:tc>
                <a:tc>
                  <a:txBody>
                    <a:bodyPr/>
                    <a:lstStyle/>
                    <a:p>
                      <a:r>
                        <a:rPr kumimoji="1" lang="ja-JP" altLang="en-US" dirty="0">
                          <a:latin typeface="+mj-ea"/>
                          <a:ea typeface="+mj-ea"/>
                        </a:rPr>
                        <a:t>ピコメートル</a:t>
                      </a:r>
                    </a:p>
                  </a:txBody>
                  <a:tcPr/>
                </a:tc>
                <a:tc>
                  <a:txBody>
                    <a:bodyPr/>
                    <a:lstStyle/>
                    <a:p>
                      <a:pPr algn="ctr"/>
                      <a:r>
                        <a:rPr kumimoji="1" lang="en-US" altLang="ja-JP" dirty="0"/>
                        <a:t>pm</a:t>
                      </a:r>
                      <a:endParaRPr kumimoji="1" lang="ja-JP" altLang="en-US" dirty="0"/>
                    </a:p>
                  </a:txBody>
                  <a:tcPr/>
                </a:tc>
                <a:tc>
                  <a:txBody>
                    <a:bodyPr/>
                    <a:lstStyle/>
                    <a:p>
                      <a:r>
                        <a:rPr kumimoji="1" lang="ja-JP" altLang="en-US" dirty="0">
                          <a:latin typeface="+mn-lt"/>
                          <a:ea typeface="+mj-ea"/>
                        </a:rPr>
                        <a:t>水素原子の半径：</a:t>
                      </a:r>
                      <a:r>
                        <a:rPr kumimoji="1" lang="en-US" altLang="ja-JP" dirty="0">
                          <a:latin typeface="+mn-lt"/>
                          <a:ea typeface="+mj-ea"/>
                        </a:rPr>
                        <a:t>25 pm </a:t>
                      </a:r>
                    </a:p>
                  </a:txBody>
                  <a:tcPr/>
                </a:tc>
                <a:extLst>
                  <a:ext uri="{0D108BD9-81ED-4DB2-BD59-A6C34878D82A}">
                    <a16:rowId xmlns:a16="http://schemas.microsoft.com/office/drawing/2014/main" val="1001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10</a:t>
                      </a:r>
                      <a:r>
                        <a:rPr lang="en-US" altLang="ja-JP" kern="100" baseline="30000" dirty="0">
                          <a:effectLst/>
                          <a:latin typeface="Times New Roman" panose="02020603050405020304" pitchFamily="18" charset="0"/>
                          <a:ea typeface="ＭＳ 明朝" panose="02020609040205080304" pitchFamily="17" charset="-128"/>
                          <a:cs typeface="Times New Roman" panose="02020603050405020304" pitchFamily="18" charset="0"/>
                        </a:rPr>
                        <a:t>−</a:t>
                      </a:r>
                      <a:r>
                        <a:rPr kumimoji="1" lang="en-US" altLang="ja-JP" baseline="30000" dirty="0"/>
                        <a:t>15</a:t>
                      </a:r>
                      <a:endParaRPr kumimoji="1" lang="ja-JP" altLang="en-US" baseline="30000" dirty="0"/>
                    </a:p>
                  </a:txBody>
                  <a:tcPr/>
                </a:tc>
                <a:tc>
                  <a:txBody>
                    <a:bodyPr/>
                    <a:lstStyle/>
                    <a:p>
                      <a:r>
                        <a:rPr kumimoji="1" lang="ja-JP" altLang="en-US" dirty="0">
                          <a:latin typeface="+mj-ea"/>
                          <a:ea typeface="+mj-ea"/>
                        </a:rPr>
                        <a:t>フェムトメートル</a:t>
                      </a:r>
                    </a:p>
                  </a:txBody>
                  <a:tcPr/>
                </a:tc>
                <a:tc>
                  <a:txBody>
                    <a:bodyPr/>
                    <a:lstStyle/>
                    <a:p>
                      <a:pPr algn="ctr"/>
                      <a:r>
                        <a:rPr kumimoji="1" lang="en-US" altLang="ja-JP" dirty="0" err="1"/>
                        <a:t>fm</a:t>
                      </a:r>
                      <a:endParaRPr kumimoji="1" lang="ja-JP" altLang="en-US" dirty="0"/>
                    </a:p>
                  </a:txBody>
                  <a:tcPr/>
                </a:tc>
                <a:tc>
                  <a:txBody>
                    <a:bodyPr/>
                    <a:lstStyle/>
                    <a:p>
                      <a:r>
                        <a:rPr kumimoji="1" lang="ja-JP" altLang="en-US" dirty="0">
                          <a:latin typeface="+mn-lt"/>
                          <a:ea typeface="+mj-ea"/>
                        </a:rPr>
                        <a:t>陽子の半径：</a:t>
                      </a:r>
                      <a:r>
                        <a:rPr kumimoji="1" lang="en-US" altLang="ja-JP" dirty="0">
                          <a:latin typeface="+mn-lt"/>
                          <a:ea typeface="+mj-ea"/>
                        </a:rPr>
                        <a:t>1.8</a:t>
                      </a:r>
                      <a:r>
                        <a:rPr kumimoji="1" lang="en-US" altLang="ja-JP" baseline="0" dirty="0">
                          <a:latin typeface="+mn-lt"/>
                          <a:ea typeface="+mj-ea"/>
                        </a:rPr>
                        <a:t> </a:t>
                      </a:r>
                      <a:r>
                        <a:rPr kumimoji="1" lang="en-US" altLang="ja-JP" baseline="0" dirty="0" err="1">
                          <a:latin typeface="+mn-lt"/>
                          <a:ea typeface="+mj-ea"/>
                        </a:rPr>
                        <a:t>fm</a:t>
                      </a:r>
                      <a:endParaRPr kumimoji="1" lang="ja-JP" altLang="en-US" dirty="0">
                        <a:latin typeface="+mn-lt"/>
                        <a:ea typeface="+mj-ea"/>
                      </a:endParaRPr>
                    </a:p>
                  </a:txBody>
                  <a:tcPr/>
                </a:tc>
                <a:extLst>
                  <a:ext uri="{0D108BD9-81ED-4DB2-BD59-A6C34878D82A}">
                    <a16:rowId xmlns:a16="http://schemas.microsoft.com/office/drawing/2014/main" val="10012"/>
                  </a:ext>
                </a:extLst>
              </a:tr>
            </a:tbl>
          </a:graphicData>
        </a:graphic>
      </p:graphicFrame>
      <p:sp>
        <p:nvSpPr>
          <p:cNvPr id="9" name="Rectangle 187">
            <a:extLst>
              <a:ext uri="{FF2B5EF4-FFF2-40B4-BE49-F238E27FC236}">
                <a16:creationId xmlns:a16="http://schemas.microsoft.com/office/drawing/2014/main" id="{ECA33F56-6C74-4083-8F91-E1BA6BAE8582}"/>
              </a:ext>
            </a:extLst>
          </p:cNvPr>
          <p:cNvSpPr txBox="1">
            <a:spLocks noChangeArrowheads="1"/>
          </p:cNvSpPr>
          <p:nvPr/>
        </p:nvSpPr>
        <p:spPr bwMode="auto">
          <a:xfrm>
            <a:off x="6163187" y="6059393"/>
            <a:ext cx="2715637" cy="2956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a:lstStyle>
          <a:p>
            <a:pPr marL="0" indent="0">
              <a:buFont typeface="Wingdings" pitchFamily="2" charset="2"/>
              <a:buNone/>
            </a:pPr>
            <a:r>
              <a:rPr lang="ja-JP" altLang="en-US" sz="1000" kern="0" dirty="0"/>
              <a:t>ネット情報により高増潔作成</a:t>
            </a:r>
            <a:r>
              <a:rPr lang="en-US" altLang="ja-JP" sz="1000" kern="0" dirty="0"/>
              <a:t>©takamasu-lab</a:t>
            </a:r>
            <a:endParaRPr lang="ja-JP" altLang="en-US" sz="1000" kern="0" dirty="0"/>
          </a:p>
        </p:txBody>
      </p:sp>
    </p:spTree>
    <p:extLst>
      <p:ext uri="{BB962C8B-B14F-4D97-AF65-F5344CB8AC3E}">
        <p14:creationId xmlns:p14="http://schemas.microsoft.com/office/powerpoint/2010/main" val="1967181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Grp="1" noChangeArrowheads="1"/>
          </p:cNvSpPr>
          <p:nvPr>
            <p:ph type="title"/>
          </p:nvPr>
        </p:nvSpPr>
        <p:spPr/>
        <p:txBody>
          <a:bodyPr/>
          <a:lstStyle/>
          <a:p>
            <a:pPr eaLnBrk="1" hangingPunct="1">
              <a:defRPr/>
            </a:pPr>
            <a:r>
              <a:rPr lang="ja-JP" altLang="en-US" dirty="0"/>
              <a:t>メモ：電磁波の区分</a:t>
            </a:r>
          </a:p>
        </p:txBody>
      </p:sp>
      <p:sp>
        <p:nvSpPr>
          <p:cNvPr id="38" name="日付プレースホルダ 3"/>
          <p:cNvSpPr>
            <a:spLocks noGrp="1"/>
          </p:cNvSpPr>
          <p:nvPr>
            <p:ph type="dt" sz="half" idx="10"/>
          </p:nvPr>
        </p:nvSpPr>
        <p:spPr/>
        <p:txBody>
          <a:bodyPr/>
          <a:lstStyle/>
          <a:p>
            <a:pPr>
              <a:defRPr/>
            </a:pPr>
            <a:r>
              <a:rPr lang="en-US" altLang="ja-JP"/>
              <a:t>2022-4-21</a:t>
            </a:r>
          </a:p>
        </p:txBody>
      </p:sp>
      <p:sp>
        <p:nvSpPr>
          <p:cNvPr id="39" name="フッター プレースホルダ 4"/>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40" name="スライド番号プレースホルダ 5"/>
          <p:cNvSpPr>
            <a:spLocks noGrp="1"/>
          </p:cNvSpPr>
          <p:nvPr>
            <p:ph type="sldNum" sz="quarter" idx="12"/>
          </p:nvPr>
        </p:nvSpPr>
        <p:spPr/>
        <p:txBody>
          <a:bodyPr/>
          <a:lstStyle/>
          <a:p>
            <a:pPr>
              <a:defRPr/>
            </a:pPr>
            <a:fld id="{31BFEA24-9F10-434F-81A7-26E74617BDA1}" type="slidenum">
              <a:rPr lang="en-US" altLang="ja-JP"/>
              <a:pPr>
                <a:defRPr/>
              </a:pPr>
              <a:t>13</a:t>
            </a:fld>
            <a:endParaRPr lang="en-US" altLang="ja-JP"/>
          </a:p>
        </p:txBody>
      </p:sp>
      <p:sp>
        <p:nvSpPr>
          <p:cNvPr id="20486" name="Rectangle 3"/>
          <p:cNvSpPr>
            <a:spLocks noGrp="1" noChangeArrowheads="1"/>
          </p:cNvSpPr>
          <p:nvPr>
            <p:ph idx="1"/>
          </p:nvPr>
        </p:nvSpPr>
        <p:spPr/>
        <p:txBody>
          <a:bodyPr/>
          <a:lstStyle/>
          <a:p>
            <a:r>
              <a:rPr lang="ja-JP" altLang="en-US" dirty="0">
                <a:latin typeface="+mn-lt"/>
              </a:rPr>
              <a:t>電磁波：電波，光，</a:t>
            </a:r>
            <a:r>
              <a:rPr lang="en-US" altLang="ja-JP" dirty="0">
                <a:latin typeface="+mn-lt"/>
              </a:rPr>
              <a:t>X</a:t>
            </a:r>
            <a:r>
              <a:rPr lang="ja-JP" altLang="en-US" dirty="0">
                <a:latin typeface="+mn-lt"/>
              </a:rPr>
              <a:t>線，</a:t>
            </a:r>
            <a:r>
              <a:rPr lang="en-US" altLang="ja-JP" sz="2400" kern="100" dirty="0">
                <a:effectLst/>
                <a:latin typeface="+mn-lt"/>
                <a:ea typeface="ＭＳ 明朝" panose="02020609040205080304" pitchFamily="17" charset="-128"/>
                <a:cs typeface="Times New Roman" panose="02020603050405020304" pitchFamily="18" charset="0"/>
              </a:rPr>
              <a:t>γ</a:t>
            </a:r>
            <a:r>
              <a:rPr kumimoji="1" lang="ja-JP" altLang="en-US" sz="2400" b="0" i="0" u="none" strike="noStrike" cap="none" normalizeH="0" baseline="0" dirty="0">
                <a:ln>
                  <a:noFill/>
                </a:ln>
                <a:solidFill>
                  <a:schemeClr val="tx1"/>
                </a:solidFill>
                <a:effectLst/>
                <a:latin typeface="+mn-lt"/>
                <a:ea typeface="ＭＳ ゴシック" pitchFamily="49" charset="-128"/>
              </a:rPr>
              <a:t>線はすべて電磁波</a:t>
            </a:r>
            <a:endParaRPr kumimoji="1" lang="en-US" altLang="ja-JP" sz="2400" b="0" i="0" u="none" strike="noStrike" cap="none" normalizeH="0" baseline="0" dirty="0">
              <a:ln>
                <a:noFill/>
              </a:ln>
              <a:solidFill>
                <a:schemeClr val="tx1"/>
              </a:solidFill>
              <a:effectLst/>
              <a:latin typeface="+mn-lt"/>
              <a:ea typeface="ＭＳ ゴシック" pitchFamily="49" charset="-128"/>
            </a:endParaRPr>
          </a:p>
          <a:p>
            <a:pPr lvl="1" eaLnBrk="1" hangingPunct="1"/>
            <a:r>
              <a:rPr lang="ja-JP" altLang="en-US" dirty="0">
                <a:latin typeface="+mn-lt"/>
              </a:rPr>
              <a:t>周波数と波長は，光の速度が約</a:t>
            </a:r>
            <a:r>
              <a:rPr kumimoji="1" lang="en-US" altLang="ja-JP" sz="2000" b="0" i="0" u="none" strike="noStrike" cap="none" normalizeH="0" baseline="0" dirty="0">
                <a:ln>
                  <a:noFill/>
                </a:ln>
                <a:solidFill>
                  <a:schemeClr val="tx1"/>
                </a:solidFill>
                <a:effectLst/>
                <a:latin typeface="+mn-lt"/>
                <a:ea typeface="ＭＳ ゴシック" pitchFamily="49" charset="-128"/>
              </a:rPr>
              <a:t>3</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8</a:t>
            </a:r>
            <a:r>
              <a:rPr kumimoji="1" lang="en-US" altLang="ja-JP" sz="2000" b="0" i="0" u="none" strike="noStrike" cap="none" normalizeH="0" baseline="0" dirty="0">
                <a:ln>
                  <a:noFill/>
                </a:ln>
                <a:solidFill>
                  <a:schemeClr val="tx1"/>
                </a:solidFill>
                <a:effectLst/>
                <a:latin typeface="+mn-lt"/>
                <a:ea typeface="ＭＳ ゴシック" pitchFamily="49" charset="-128"/>
              </a:rPr>
              <a:t> m/s</a:t>
            </a:r>
            <a:r>
              <a:rPr kumimoji="1" lang="ja-JP" altLang="en-US" sz="2000" b="0" i="0" u="none" strike="noStrike" cap="none" normalizeH="0" baseline="0" dirty="0">
                <a:ln>
                  <a:noFill/>
                </a:ln>
                <a:solidFill>
                  <a:schemeClr val="tx1"/>
                </a:solidFill>
                <a:effectLst/>
                <a:latin typeface="+mn-lt"/>
                <a:ea typeface="ＭＳ ゴシック" pitchFamily="49" charset="-128"/>
              </a:rPr>
              <a:t>なので計算できる</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p>
            <a:pPr lvl="1" eaLnBrk="1" hangingPunct="1"/>
            <a:r>
              <a:rPr lang="ja-JP" altLang="en-US" dirty="0">
                <a:solidFill>
                  <a:schemeClr val="tx1"/>
                </a:solidFill>
                <a:latin typeface="+mn-lt"/>
                <a:ea typeface="ＭＳ ゴシック" pitchFamily="49" charset="-128"/>
              </a:rPr>
              <a:t>可視光の波長は</a:t>
            </a:r>
            <a:r>
              <a:rPr lang="en-US" altLang="ja-JP" dirty="0">
                <a:solidFill>
                  <a:schemeClr val="tx1"/>
                </a:solidFill>
                <a:latin typeface="+mn-lt"/>
                <a:ea typeface="ＭＳ ゴシック" pitchFamily="49" charset="-128"/>
              </a:rPr>
              <a:t>400 nm</a:t>
            </a:r>
            <a:r>
              <a:rPr lang="ja-JP" altLang="en-US" dirty="0">
                <a:solidFill>
                  <a:schemeClr val="tx1"/>
                </a:solidFill>
                <a:latin typeface="+mn-lt"/>
                <a:ea typeface="ＭＳ ゴシック" pitchFamily="49" charset="-128"/>
              </a:rPr>
              <a:t>から</a:t>
            </a:r>
            <a:r>
              <a:rPr lang="en-US" altLang="ja-JP" dirty="0">
                <a:solidFill>
                  <a:schemeClr val="tx1"/>
                </a:solidFill>
                <a:latin typeface="+mn-lt"/>
                <a:ea typeface="ＭＳ ゴシック" pitchFamily="49" charset="-128"/>
              </a:rPr>
              <a:t>800 nm</a:t>
            </a:r>
            <a:r>
              <a:rPr lang="ja-JP" altLang="en-US" dirty="0">
                <a:solidFill>
                  <a:schemeClr val="tx1"/>
                </a:solidFill>
                <a:latin typeface="+mn-lt"/>
                <a:ea typeface="ＭＳ ゴシック" pitchFamily="49" charset="-128"/>
              </a:rPr>
              <a:t>くらい（定義によって違う）</a:t>
            </a:r>
            <a:endParaRPr lang="ja-JP" altLang="en-US" dirty="0">
              <a:latin typeface="+mn-lt"/>
            </a:endParaRPr>
          </a:p>
        </p:txBody>
      </p:sp>
      <p:graphicFrame>
        <p:nvGraphicFramePr>
          <p:cNvPr id="779268" name="Group 4"/>
          <p:cNvGraphicFramePr>
            <a:graphicFrameLocks noGrp="1"/>
          </p:cNvGraphicFramePr>
          <p:nvPr>
            <p:extLst>
              <p:ext uri="{D42A27DB-BD31-4B8C-83A1-F6EECF244321}">
                <p14:modId xmlns:p14="http://schemas.microsoft.com/office/powerpoint/2010/main" val="3126115870"/>
              </p:ext>
            </p:extLst>
          </p:nvPr>
        </p:nvGraphicFramePr>
        <p:xfrm>
          <a:off x="539496" y="1993392"/>
          <a:ext cx="8065008" cy="2794635"/>
        </p:xfrm>
        <a:graphic>
          <a:graphicData uri="http://schemas.openxmlformats.org/drawingml/2006/table">
            <a:tbl>
              <a:tblPr/>
              <a:tblGrid>
                <a:gridCol w="2938139">
                  <a:extLst>
                    <a:ext uri="{9D8B030D-6E8A-4147-A177-3AD203B41FA5}">
                      <a16:colId xmlns:a16="http://schemas.microsoft.com/office/drawing/2014/main" val="20000"/>
                    </a:ext>
                  </a:extLst>
                </a:gridCol>
                <a:gridCol w="2246984">
                  <a:extLst>
                    <a:ext uri="{9D8B030D-6E8A-4147-A177-3AD203B41FA5}">
                      <a16:colId xmlns:a16="http://schemas.microsoft.com/office/drawing/2014/main" val="20001"/>
                    </a:ext>
                  </a:extLst>
                </a:gridCol>
                <a:gridCol w="2879885">
                  <a:extLst>
                    <a:ext uri="{9D8B030D-6E8A-4147-A177-3AD203B41FA5}">
                      <a16:colId xmlns:a16="http://schemas.microsoft.com/office/drawing/2014/main" val="20002"/>
                    </a:ext>
                  </a:extLst>
                </a:gridCol>
              </a:tblGrid>
              <a:tr h="3857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2000" b="0" i="0" u="none" strike="noStrike" cap="none" normalizeH="0" baseline="0" dirty="0">
                          <a:ln>
                            <a:noFill/>
                          </a:ln>
                          <a:solidFill>
                            <a:schemeClr val="tx1"/>
                          </a:solidFill>
                          <a:effectLst/>
                          <a:latin typeface="+mn-lt"/>
                          <a:ea typeface="ＭＳ ゴシック" pitchFamily="49" charset="-128"/>
                        </a:rPr>
                        <a:t>周波数（</a:t>
                      </a:r>
                      <a:r>
                        <a:rPr kumimoji="1" lang="en-US" altLang="ja-JP" sz="2000" b="0" i="0" u="none" strike="noStrike" cap="none" normalizeH="0" baseline="0" dirty="0">
                          <a:ln>
                            <a:noFill/>
                          </a:ln>
                          <a:solidFill>
                            <a:schemeClr val="tx1"/>
                          </a:solidFill>
                          <a:effectLst/>
                          <a:latin typeface="+mn-lt"/>
                          <a:ea typeface="ＭＳ ゴシック" pitchFamily="49" charset="-128"/>
                        </a:rPr>
                        <a:t>Hz</a:t>
                      </a:r>
                      <a:r>
                        <a:rPr kumimoji="1" lang="ja-JP" altLang="en-US" sz="2000" b="0" i="0" u="none" strike="noStrike" cap="none" normalizeH="0" baseline="0" dirty="0">
                          <a:ln>
                            <a:noFill/>
                          </a:ln>
                          <a:solidFill>
                            <a:schemeClr val="tx1"/>
                          </a:solidFill>
                          <a:effectLst/>
                          <a:latin typeface="+mn-lt"/>
                          <a:ea typeface="ＭＳ ゴシック" pitchFamily="49" charset="-128"/>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33"/>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2000" b="0" i="0" u="none" strike="noStrike" cap="none" normalizeH="0" baseline="0" dirty="0">
                          <a:ln>
                            <a:noFill/>
                          </a:ln>
                          <a:solidFill>
                            <a:schemeClr val="tx1"/>
                          </a:solidFill>
                          <a:effectLst/>
                          <a:latin typeface="+mn-lt"/>
                          <a:ea typeface="ＭＳ ゴシック" pitchFamily="49" charset="-128"/>
                        </a:rPr>
                        <a:t>区分</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33"/>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2000" b="0" i="0" u="none" strike="noStrike" cap="none" normalizeH="0" baseline="0" dirty="0">
                          <a:ln>
                            <a:noFill/>
                          </a:ln>
                          <a:solidFill>
                            <a:schemeClr val="tx1"/>
                          </a:solidFill>
                          <a:effectLst/>
                          <a:latin typeface="+mn-lt"/>
                          <a:ea typeface="ＭＳ ゴシック" pitchFamily="49" charset="-128"/>
                        </a:rPr>
                        <a:t>波長</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33"/>
                    </a:solidFill>
                  </a:tcPr>
                </a:tc>
                <a:extLst>
                  <a:ext uri="{0D108BD9-81ED-4DB2-BD59-A6C34878D82A}">
                    <a16:rowId xmlns:a16="http://schemas.microsoft.com/office/drawing/2014/main" val="10000"/>
                  </a:ext>
                </a:extLst>
              </a:tr>
              <a:tr h="385763">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3</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13</a:t>
                      </a:r>
                      <a:r>
                        <a:rPr kumimoji="1" lang="ja-JP" altLang="en-US" sz="2000" b="0" i="0" u="none" strike="noStrike" cap="none" normalizeH="0" baseline="0" dirty="0">
                          <a:ln>
                            <a:noFill/>
                          </a:ln>
                          <a:solidFill>
                            <a:schemeClr val="tx1"/>
                          </a:solidFill>
                          <a:effectLst/>
                          <a:latin typeface="+mn-lt"/>
                          <a:ea typeface="ＭＳ ゴシック" pitchFamily="49" charset="-128"/>
                        </a:rPr>
                        <a:t>より低い</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2000" b="0" i="0" u="none" strike="noStrike" cap="none" normalizeH="0" baseline="0">
                          <a:ln>
                            <a:noFill/>
                          </a:ln>
                          <a:solidFill>
                            <a:schemeClr val="tx1"/>
                          </a:solidFill>
                          <a:effectLst/>
                          <a:latin typeface="+mn-lt"/>
                          <a:ea typeface="ＭＳ ゴシック" pitchFamily="49" charset="-128"/>
                        </a:rPr>
                        <a:t>電波</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66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0.1 mm</a:t>
                      </a:r>
                      <a:r>
                        <a:rPr kumimoji="1" lang="ja-JP" altLang="en-US" sz="2000" b="0" i="0" u="none" strike="noStrike" cap="none" normalizeH="0" baseline="0" dirty="0">
                          <a:ln>
                            <a:noFill/>
                          </a:ln>
                          <a:solidFill>
                            <a:schemeClr val="tx1"/>
                          </a:solidFill>
                          <a:effectLst/>
                          <a:latin typeface="+mn-lt"/>
                          <a:ea typeface="ＭＳ ゴシック" pitchFamily="49" charset="-128"/>
                        </a:rPr>
                        <a:t>より長い</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87350">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3</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13</a:t>
                      </a:r>
                      <a:r>
                        <a:rPr kumimoji="1" lang="ja-JP" altLang="en-US" sz="2000" b="0" i="0" u="none" strike="noStrike" cap="none" normalizeH="0" baseline="0" dirty="0">
                          <a:ln>
                            <a:noFill/>
                          </a:ln>
                          <a:solidFill>
                            <a:schemeClr val="tx1"/>
                          </a:solidFill>
                          <a:effectLst/>
                          <a:latin typeface="+mn-ea"/>
                          <a:ea typeface="+mn-ea"/>
                        </a:rPr>
                        <a:t>～</a:t>
                      </a:r>
                      <a:r>
                        <a:rPr kumimoji="1" lang="en-US" altLang="ja-JP" sz="2000" b="0" i="0" u="none" strike="noStrike" cap="none" normalizeH="0" baseline="0" dirty="0">
                          <a:ln>
                            <a:noFill/>
                          </a:ln>
                          <a:solidFill>
                            <a:schemeClr val="tx1"/>
                          </a:solidFill>
                          <a:effectLst/>
                          <a:latin typeface="+mn-lt"/>
                          <a:ea typeface="ＭＳ ゴシック" pitchFamily="49" charset="-128"/>
                        </a:rPr>
                        <a:t>4</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2000" b="0" i="0" u="none" strike="noStrike" cap="none" normalizeH="0" baseline="0" dirty="0">
                          <a:ln>
                            <a:noFill/>
                          </a:ln>
                          <a:solidFill>
                            <a:schemeClr val="tx1"/>
                          </a:solidFill>
                          <a:effectLst/>
                          <a:latin typeface="+mn-lt"/>
                          <a:ea typeface="ＭＳ ゴシック" pitchFamily="49" charset="-128"/>
                        </a:rPr>
                        <a:t>赤外線</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66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700 nm</a:t>
                      </a:r>
                      <a:r>
                        <a:rPr kumimoji="1" lang="ja-JP" altLang="en-US" sz="2000" b="0" i="0" u="none" strike="noStrike" cap="none" normalizeH="0" baseline="0" dirty="0">
                          <a:ln>
                            <a:noFill/>
                          </a:ln>
                          <a:solidFill>
                            <a:schemeClr val="tx1"/>
                          </a:solidFill>
                          <a:effectLst/>
                          <a:latin typeface="+mn-ea"/>
                          <a:ea typeface="+mn-ea"/>
                        </a:rPr>
                        <a:t>～</a:t>
                      </a:r>
                      <a:r>
                        <a:rPr kumimoji="1" lang="en-US" altLang="ja-JP" sz="2000" b="0" i="0" u="none" strike="noStrike" cap="none" normalizeH="0" baseline="0" dirty="0">
                          <a:ln>
                            <a:noFill/>
                          </a:ln>
                          <a:solidFill>
                            <a:schemeClr val="tx1"/>
                          </a:solidFill>
                          <a:effectLst/>
                          <a:latin typeface="+mn-lt"/>
                          <a:ea typeface="ＭＳ ゴシック" pitchFamily="49" charset="-128"/>
                        </a:rPr>
                        <a:t>0.1 mm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841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4</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14</a:t>
                      </a:r>
                      <a:r>
                        <a:rPr kumimoji="1" lang="ja-JP" altLang="en-US" sz="2000" b="0" i="0" u="none" strike="noStrike" cap="none" normalizeH="0" baseline="0" dirty="0">
                          <a:ln>
                            <a:noFill/>
                          </a:ln>
                          <a:solidFill>
                            <a:schemeClr val="tx1"/>
                          </a:solidFill>
                          <a:effectLst/>
                          <a:latin typeface="+mn-ea"/>
                          <a:ea typeface="+mn-ea"/>
                        </a:rPr>
                        <a:t>～</a:t>
                      </a:r>
                      <a:r>
                        <a:rPr kumimoji="1" lang="en-US" altLang="ja-JP" sz="2000" b="0" i="0" u="none" strike="noStrike" cap="none" normalizeH="0" baseline="0" dirty="0">
                          <a:ln>
                            <a:noFill/>
                          </a:ln>
                          <a:solidFill>
                            <a:schemeClr val="tx1"/>
                          </a:solidFill>
                          <a:effectLst/>
                          <a:latin typeface="+mn-lt"/>
                          <a:ea typeface="ＭＳ ゴシック" pitchFamily="49" charset="-128"/>
                        </a:rPr>
                        <a:t>7.5</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2000" b="0" i="0" u="none" strike="noStrike" cap="none" normalizeH="0" baseline="0" dirty="0">
                          <a:ln>
                            <a:noFill/>
                          </a:ln>
                          <a:solidFill>
                            <a:schemeClr val="tx1"/>
                          </a:solidFill>
                          <a:effectLst/>
                          <a:latin typeface="+mn-lt"/>
                          <a:ea typeface="ＭＳ ゴシック" pitchFamily="49" charset="-128"/>
                        </a:rPr>
                        <a:t>可視光</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66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400 nm</a:t>
                      </a:r>
                      <a:r>
                        <a:rPr kumimoji="1" lang="ja-JP" altLang="en-US" sz="2000" b="0" i="0" u="none" strike="noStrike" cap="none" normalizeH="0" baseline="0" dirty="0">
                          <a:ln>
                            <a:noFill/>
                          </a:ln>
                          <a:solidFill>
                            <a:schemeClr val="tx1"/>
                          </a:solidFill>
                          <a:effectLst/>
                          <a:latin typeface="+mn-ea"/>
                          <a:ea typeface="+mn-ea"/>
                        </a:rPr>
                        <a:t>～</a:t>
                      </a:r>
                      <a:r>
                        <a:rPr kumimoji="1" lang="en-US" altLang="ja-JP" sz="2000" b="0" i="0" u="none" strike="noStrike" cap="none" normalizeH="0" baseline="0" dirty="0">
                          <a:ln>
                            <a:noFill/>
                          </a:ln>
                          <a:solidFill>
                            <a:schemeClr val="tx1"/>
                          </a:solidFill>
                          <a:effectLst/>
                          <a:latin typeface="+mn-lt"/>
                          <a:ea typeface="ＭＳ ゴシック" pitchFamily="49" charset="-128"/>
                        </a:rPr>
                        <a:t>800 nm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0322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7.5</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14</a:t>
                      </a:r>
                      <a:r>
                        <a:rPr kumimoji="1" lang="en-US" altLang="ja-JP" sz="2000" b="0" i="0" u="none" strike="noStrike" cap="none" normalizeH="0" baseline="0" dirty="0">
                          <a:ln>
                            <a:noFill/>
                          </a:ln>
                          <a:solidFill>
                            <a:schemeClr val="tx1"/>
                          </a:solidFill>
                          <a:effectLst/>
                          <a:latin typeface="+mn-lt"/>
                          <a:ea typeface="ＭＳ ゴシック" pitchFamily="49" charset="-128"/>
                        </a:rPr>
                        <a:t> </a:t>
                      </a:r>
                      <a:r>
                        <a:rPr kumimoji="1" lang="ja-JP" altLang="en-US" sz="2000" b="0" i="0" u="none" strike="noStrike" cap="none" normalizeH="0" baseline="0" dirty="0">
                          <a:ln>
                            <a:noFill/>
                          </a:ln>
                          <a:solidFill>
                            <a:schemeClr val="tx1"/>
                          </a:solidFill>
                          <a:effectLst/>
                          <a:latin typeface="+mn-ea"/>
                          <a:ea typeface="+mn-ea"/>
                        </a:rPr>
                        <a:t>～</a:t>
                      </a:r>
                      <a:r>
                        <a:rPr kumimoji="1" lang="en-US" altLang="ja-JP" sz="2000" b="0" i="0" u="none" strike="noStrike" cap="none" normalizeH="0" baseline="0" dirty="0">
                          <a:ln>
                            <a:noFill/>
                          </a:ln>
                          <a:solidFill>
                            <a:schemeClr val="tx1"/>
                          </a:solidFill>
                          <a:effectLst/>
                          <a:latin typeface="+mn-lt"/>
                          <a:ea typeface="ＭＳ ゴシック" pitchFamily="49" charset="-128"/>
                        </a:rPr>
                        <a:t>3</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2000" b="0" i="0" u="none" strike="noStrike" cap="none" normalizeH="0" baseline="0" dirty="0">
                          <a:ln>
                            <a:noFill/>
                          </a:ln>
                          <a:solidFill>
                            <a:schemeClr val="tx1"/>
                          </a:solidFill>
                          <a:effectLst/>
                          <a:latin typeface="+mn-lt"/>
                          <a:ea typeface="ＭＳ ゴシック" pitchFamily="49" charset="-128"/>
                        </a:rPr>
                        <a:t>紫外光</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66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10 nm</a:t>
                      </a:r>
                      <a:r>
                        <a:rPr kumimoji="1" lang="ja-JP" altLang="en-US" sz="2000" b="0" i="0" u="none" strike="noStrike" cap="none" normalizeH="0" baseline="0" dirty="0">
                          <a:ln>
                            <a:noFill/>
                          </a:ln>
                          <a:solidFill>
                            <a:schemeClr val="tx1"/>
                          </a:solidFill>
                          <a:effectLst/>
                          <a:latin typeface="+mn-ea"/>
                          <a:ea typeface="+mn-ea"/>
                        </a:rPr>
                        <a:t>～</a:t>
                      </a:r>
                      <a:r>
                        <a:rPr kumimoji="1" lang="en-US" altLang="ja-JP" sz="2000" b="0" i="0" u="none" strike="noStrike" cap="none" normalizeH="0" baseline="0" dirty="0">
                          <a:ln>
                            <a:noFill/>
                          </a:ln>
                          <a:solidFill>
                            <a:schemeClr val="tx1"/>
                          </a:solidFill>
                          <a:effectLst/>
                          <a:latin typeface="+mn-lt"/>
                          <a:ea typeface="ＭＳ ゴシック" pitchFamily="49" charset="-128"/>
                        </a:rPr>
                        <a:t>400 nm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0322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3</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15 </a:t>
                      </a:r>
                      <a:r>
                        <a:rPr kumimoji="1" lang="ja-JP" altLang="en-US" sz="2000" b="0" i="0" u="none" strike="noStrike" cap="none" normalizeH="0" baseline="0" dirty="0">
                          <a:ln>
                            <a:noFill/>
                          </a:ln>
                          <a:solidFill>
                            <a:schemeClr val="tx1"/>
                          </a:solidFill>
                          <a:effectLst/>
                          <a:latin typeface="+mn-ea"/>
                          <a:ea typeface="+mn-ea"/>
                        </a:rPr>
                        <a:t>～</a:t>
                      </a:r>
                      <a:r>
                        <a:rPr kumimoji="1" lang="en-US" altLang="ja-JP" sz="2000" b="0" i="0" u="none" strike="noStrike" cap="none" normalizeH="0" baseline="0" dirty="0">
                          <a:ln>
                            <a:noFill/>
                          </a:ln>
                          <a:solidFill>
                            <a:schemeClr val="tx1"/>
                          </a:solidFill>
                          <a:effectLst/>
                          <a:latin typeface="+mn-lt"/>
                          <a:ea typeface="ＭＳ ゴシック" pitchFamily="49" charset="-128"/>
                        </a:rPr>
                        <a:t>3</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18</a:t>
                      </a:r>
                      <a:endParaRPr kumimoji="1" lang="en-US" altLang="ja-JP" sz="2000" b="0" i="0" u="none" strike="noStrike" cap="none" normalizeH="0" baseline="0" dirty="0">
                        <a:ln>
                          <a:noFill/>
                        </a:ln>
                        <a:solidFill>
                          <a:schemeClr val="tx1"/>
                        </a:solidFill>
                        <a:effectLst/>
                        <a:latin typeface="+mn-lt"/>
                        <a:ea typeface="ＭＳ ゴシック" pitchFamily="49"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X</a:t>
                      </a:r>
                      <a:r>
                        <a:rPr kumimoji="1" lang="ja-JP" altLang="en-US" sz="2000" b="0" i="0" u="none" strike="noStrike" cap="none" normalizeH="0" baseline="0" dirty="0">
                          <a:ln>
                            <a:noFill/>
                          </a:ln>
                          <a:solidFill>
                            <a:schemeClr val="tx1"/>
                          </a:solidFill>
                          <a:effectLst/>
                          <a:latin typeface="+mn-lt"/>
                          <a:ea typeface="ＭＳ ゴシック" pitchFamily="49" charset="-128"/>
                        </a:rPr>
                        <a:t>線</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66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0.01 nm</a:t>
                      </a:r>
                      <a:r>
                        <a:rPr kumimoji="1" lang="ja-JP" altLang="en-US" sz="2000" b="0" i="0" u="none" strike="noStrike" cap="none" normalizeH="0" baseline="0" dirty="0">
                          <a:ln>
                            <a:noFill/>
                          </a:ln>
                          <a:solidFill>
                            <a:schemeClr val="tx1"/>
                          </a:solidFill>
                          <a:effectLst/>
                          <a:latin typeface="+mn-ea"/>
                          <a:ea typeface="+mn-ea"/>
                        </a:rPr>
                        <a:t>～</a:t>
                      </a:r>
                      <a:r>
                        <a:rPr kumimoji="1" lang="en-US" altLang="ja-JP" sz="2000" b="0" i="0" u="none" strike="noStrike" cap="none" normalizeH="0" baseline="0" dirty="0">
                          <a:ln>
                            <a:noFill/>
                          </a:ln>
                          <a:solidFill>
                            <a:schemeClr val="tx1"/>
                          </a:solidFill>
                          <a:effectLst/>
                          <a:latin typeface="+mn-lt"/>
                          <a:ea typeface="ＭＳ ゴシック" pitchFamily="49" charset="-128"/>
                        </a:rPr>
                        <a:t>10 nm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0322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3</a:t>
                      </a:r>
                      <a:r>
                        <a:rPr kumimoji="1" lang="en-US" altLang="ja-JP" sz="20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2000" b="0" i="0" u="none" strike="noStrike" cap="none" normalizeH="0" baseline="0" dirty="0">
                          <a:ln>
                            <a:noFill/>
                          </a:ln>
                          <a:solidFill>
                            <a:schemeClr val="tx1"/>
                          </a:solidFill>
                          <a:effectLst/>
                          <a:latin typeface="+mn-lt"/>
                          <a:ea typeface="ＭＳ ゴシック" pitchFamily="49" charset="-128"/>
                        </a:rPr>
                        <a:t>10</a:t>
                      </a:r>
                      <a:r>
                        <a:rPr kumimoji="1" lang="en-US" altLang="ja-JP" sz="2000" b="0" i="0" u="none" strike="noStrike" cap="none" normalizeH="0" baseline="30000" dirty="0">
                          <a:ln>
                            <a:noFill/>
                          </a:ln>
                          <a:solidFill>
                            <a:schemeClr val="tx1"/>
                          </a:solidFill>
                          <a:effectLst/>
                          <a:latin typeface="+mn-lt"/>
                          <a:ea typeface="ＭＳ ゴシック" pitchFamily="49" charset="-128"/>
                        </a:rPr>
                        <a:t>18</a:t>
                      </a:r>
                      <a:r>
                        <a:rPr kumimoji="1" lang="ja-JP" altLang="en-US" sz="2000" b="0" i="0" u="none" strike="noStrike" cap="none" normalizeH="0" baseline="0" dirty="0">
                          <a:ln>
                            <a:noFill/>
                          </a:ln>
                          <a:solidFill>
                            <a:schemeClr val="tx1"/>
                          </a:solidFill>
                          <a:effectLst/>
                          <a:latin typeface="+mn-lt"/>
                          <a:ea typeface="ＭＳ ゴシック" pitchFamily="49" charset="-128"/>
                        </a:rPr>
                        <a:t>より高い</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lang="en-US" altLang="ja-JP" sz="2000" kern="100" dirty="0">
                          <a:effectLst/>
                          <a:latin typeface="+mn-lt"/>
                          <a:ea typeface="ＭＳ 明朝" panose="02020609040205080304" pitchFamily="17" charset="-128"/>
                          <a:cs typeface="Times New Roman" panose="02020603050405020304" pitchFamily="18" charset="0"/>
                        </a:rPr>
                        <a:t>γ</a:t>
                      </a:r>
                      <a:r>
                        <a:rPr kumimoji="1" lang="ja-JP" altLang="en-US" sz="2000" b="0" i="0" u="none" strike="noStrike" cap="none" normalizeH="0" baseline="0" dirty="0">
                          <a:ln>
                            <a:noFill/>
                          </a:ln>
                          <a:solidFill>
                            <a:schemeClr val="tx1"/>
                          </a:solidFill>
                          <a:effectLst/>
                          <a:latin typeface="+mn-lt"/>
                          <a:ea typeface="ＭＳ ゴシック" pitchFamily="49" charset="-128"/>
                        </a:rPr>
                        <a:t>線</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66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2000" b="0" i="0" u="none" strike="noStrike" cap="none" normalizeH="0" baseline="0" dirty="0">
                          <a:ln>
                            <a:noFill/>
                          </a:ln>
                          <a:solidFill>
                            <a:schemeClr val="tx1"/>
                          </a:solidFill>
                          <a:effectLst/>
                          <a:latin typeface="+mn-lt"/>
                          <a:ea typeface="ＭＳ ゴシック" pitchFamily="49" charset="-128"/>
                        </a:rPr>
                        <a:t>0.01 nm</a:t>
                      </a:r>
                      <a:r>
                        <a:rPr kumimoji="1" lang="ja-JP" altLang="en-US" sz="2000" b="0" i="0" u="none" strike="noStrike" cap="none" normalizeH="0" baseline="0" dirty="0">
                          <a:ln>
                            <a:noFill/>
                          </a:ln>
                          <a:solidFill>
                            <a:schemeClr val="tx1"/>
                          </a:solidFill>
                          <a:effectLst/>
                          <a:latin typeface="+mn-lt"/>
                          <a:ea typeface="ＭＳ ゴシック" pitchFamily="49" charset="-128"/>
                        </a:rPr>
                        <a:t>より短い</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32" name="グループ化 31">
            <a:extLst>
              <a:ext uri="{FF2B5EF4-FFF2-40B4-BE49-F238E27FC236}">
                <a16:creationId xmlns:a16="http://schemas.microsoft.com/office/drawing/2014/main" id="{1582DE5F-D561-49EF-98C6-9A774A9005FE}"/>
              </a:ext>
            </a:extLst>
          </p:cNvPr>
          <p:cNvGrpSpPr/>
          <p:nvPr/>
        </p:nvGrpSpPr>
        <p:grpSpPr>
          <a:xfrm>
            <a:off x="1170432" y="5477256"/>
            <a:ext cx="7525512" cy="758952"/>
            <a:chOff x="969264" y="4187952"/>
            <a:chExt cx="7525512" cy="758952"/>
          </a:xfrm>
        </p:grpSpPr>
        <p:sp>
          <p:nvSpPr>
            <p:cNvPr id="33" name="正方形/長方形 32">
              <a:extLst>
                <a:ext uri="{FF2B5EF4-FFF2-40B4-BE49-F238E27FC236}">
                  <a16:creationId xmlns:a16="http://schemas.microsoft.com/office/drawing/2014/main" id="{A335314E-75FE-4D82-9E77-BBFDAC8E1558}"/>
                </a:ext>
              </a:extLst>
            </p:cNvPr>
            <p:cNvSpPr/>
            <p:nvPr/>
          </p:nvSpPr>
          <p:spPr bwMode="auto">
            <a:xfrm>
              <a:off x="969264" y="4187952"/>
              <a:ext cx="7397496" cy="411480"/>
            </a:xfrm>
            <a:prstGeom prst="rect">
              <a:avLst/>
            </a:prstGeom>
            <a:gradFill flip="none" rotWithShape="1">
              <a:gsLst>
                <a:gs pos="15000">
                  <a:schemeClr val="tx2">
                    <a:lumMod val="75000"/>
                    <a:lumOff val="25000"/>
                  </a:schemeClr>
                </a:gs>
                <a:gs pos="63000">
                  <a:schemeClr val="accent2">
                    <a:lumMod val="75000"/>
                  </a:schemeClr>
                </a:gs>
                <a:gs pos="45000">
                  <a:schemeClr val="accent3">
                    <a:lumMod val="60000"/>
                    <a:lumOff val="40000"/>
                  </a:schemeClr>
                </a:gs>
                <a:gs pos="32000">
                  <a:schemeClr val="accent6">
                    <a:lumMod val="75000"/>
                  </a:schemeClr>
                </a:gs>
                <a:gs pos="0">
                  <a:srgbClr val="002060"/>
                </a:gs>
                <a:gs pos="100000">
                  <a:schemeClr val="accent1">
                    <a:lumMod val="50000"/>
                  </a:schemeClr>
                </a:gs>
                <a:gs pos="76000">
                  <a:schemeClr val="accent2">
                    <a:lumMod val="50000"/>
                  </a:schemeClr>
                </a:gs>
              </a:gsLst>
              <a:lin ang="0" scaled="1"/>
              <a:tileRect/>
            </a:gra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4" name="テキスト ボックス 33">
              <a:extLst>
                <a:ext uri="{FF2B5EF4-FFF2-40B4-BE49-F238E27FC236}">
                  <a16:creationId xmlns:a16="http://schemas.microsoft.com/office/drawing/2014/main" id="{CEE3DA36-B4CE-4E39-B8D8-975E9972E9B2}"/>
                </a:ext>
              </a:extLst>
            </p:cNvPr>
            <p:cNvSpPr txBox="1"/>
            <p:nvPr/>
          </p:nvSpPr>
          <p:spPr>
            <a:xfrm>
              <a:off x="996696" y="4590288"/>
              <a:ext cx="7498080" cy="356616"/>
            </a:xfrm>
            <a:prstGeom prst="rect">
              <a:avLst/>
            </a:prstGeom>
            <a:noFill/>
          </p:spPr>
          <p:txBody>
            <a:bodyPr wrap="square" lIns="36000" tIns="36000" rIns="36000" bIns="36000" rtlCol="0">
              <a:spAutoFit/>
            </a:bodyPr>
            <a:lstStyle/>
            <a:p>
              <a:r>
                <a:rPr kumimoji="1" lang="en-US" altLang="ja-JP" dirty="0">
                  <a:latin typeface="+mj-lt"/>
                  <a:ea typeface="+mj-ea"/>
                </a:rPr>
                <a:t>400</a:t>
              </a:r>
              <a:r>
                <a:rPr lang="ja-JP" altLang="en-US" dirty="0">
                  <a:latin typeface="+mj-lt"/>
                  <a:ea typeface="+mj-ea"/>
                </a:rPr>
                <a:t>　　　　　　</a:t>
              </a:r>
              <a:r>
                <a:rPr lang="en-US" altLang="ja-JP" dirty="0">
                  <a:latin typeface="+mj-lt"/>
                  <a:ea typeface="+mj-ea"/>
                </a:rPr>
                <a:t>500</a:t>
              </a:r>
              <a:r>
                <a:rPr lang="ja-JP" altLang="en-US" dirty="0">
                  <a:latin typeface="+mj-lt"/>
                  <a:ea typeface="+mj-ea"/>
                </a:rPr>
                <a:t>　　　　　　</a:t>
              </a:r>
              <a:r>
                <a:rPr lang="en-US" altLang="ja-JP" dirty="0">
                  <a:latin typeface="+mj-lt"/>
                  <a:ea typeface="+mj-ea"/>
                </a:rPr>
                <a:t>600</a:t>
              </a:r>
              <a:r>
                <a:rPr lang="ja-JP" altLang="en-US" dirty="0">
                  <a:latin typeface="+mj-lt"/>
                  <a:ea typeface="+mj-ea"/>
                </a:rPr>
                <a:t>　　　　　　</a:t>
              </a:r>
              <a:r>
                <a:rPr lang="en-US" altLang="ja-JP" dirty="0">
                  <a:latin typeface="+mj-lt"/>
                  <a:ea typeface="+mj-ea"/>
                </a:rPr>
                <a:t>700</a:t>
              </a:r>
              <a:r>
                <a:rPr lang="ja-JP" altLang="en-US" dirty="0">
                  <a:latin typeface="+mj-lt"/>
                  <a:ea typeface="+mj-ea"/>
                </a:rPr>
                <a:t>　　　　　　</a:t>
              </a:r>
              <a:r>
                <a:rPr lang="en-US" altLang="ja-JP" dirty="0">
                  <a:latin typeface="+mj-lt"/>
                  <a:ea typeface="+mj-ea"/>
                </a:rPr>
                <a:t>800</a:t>
              </a:r>
              <a:endParaRPr kumimoji="1" lang="ja-JP" altLang="en-US" dirty="0">
                <a:latin typeface="+mj-lt"/>
                <a:ea typeface="+mj-ea"/>
              </a:endParaRPr>
            </a:p>
          </p:txBody>
        </p:sp>
      </p:grpSp>
      <p:sp>
        <p:nvSpPr>
          <p:cNvPr id="35" name="テキスト ボックス 34">
            <a:extLst>
              <a:ext uri="{FF2B5EF4-FFF2-40B4-BE49-F238E27FC236}">
                <a16:creationId xmlns:a16="http://schemas.microsoft.com/office/drawing/2014/main" id="{C42829DD-8CE1-4144-89EB-82CABFCAF620}"/>
              </a:ext>
            </a:extLst>
          </p:cNvPr>
          <p:cNvSpPr txBox="1"/>
          <p:nvPr/>
        </p:nvSpPr>
        <p:spPr>
          <a:xfrm>
            <a:off x="7424928" y="6126694"/>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
        <p:nvSpPr>
          <p:cNvPr id="36" name="テキスト ボックス 35">
            <a:extLst>
              <a:ext uri="{FF2B5EF4-FFF2-40B4-BE49-F238E27FC236}">
                <a16:creationId xmlns:a16="http://schemas.microsoft.com/office/drawing/2014/main" id="{0393348C-471E-4893-8C1A-43F7778D02E4}"/>
              </a:ext>
            </a:extLst>
          </p:cNvPr>
          <p:cNvSpPr txBox="1"/>
          <p:nvPr/>
        </p:nvSpPr>
        <p:spPr>
          <a:xfrm>
            <a:off x="3648456" y="5081230"/>
            <a:ext cx="2557272" cy="369332"/>
          </a:xfrm>
          <a:prstGeom prst="rect">
            <a:avLst/>
          </a:prstGeom>
          <a:noFill/>
        </p:spPr>
        <p:txBody>
          <a:bodyPr wrap="square">
            <a:spAutoFit/>
          </a:bodyPr>
          <a:lstStyle/>
          <a:p>
            <a:pPr algn="ctr" fontAlgn="base"/>
            <a:r>
              <a:rPr lang="ja-JP" altLang="en-US" dirty="0">
                <a:solidFill>
                  <a:srgbClr val="323232"/>
                </a:solidFill>
                <a:latin typeface="+mj-lt"/>
                <a:ea typeface="+mj-ea"/>
              </a:rPr>
              <a:t>可視光の範囲（</a:t>
            </a:r>
            <a:r>
              <a:rPr lang="en-US" altLang="ja-JP" dirty="0">
                <a:solidFill>
                  <a:srgbClr val="323232"/>
                </a:solidFill>
                <a:latin typeface="+mj-lt"/>
                <a:ea typeface="+mj-ea"/>
              </a:rPr>
              <a:t>nm</a:t>
            </a:r>
            <a:r>
              <a:rPr lang="ja-JP" altLang="en-US" dirty="0">
                <a:solidFill>
                  <a:srgbClr val="323232"/>
                </a:solidFill>
                <a:latin typeface="+mj-lt"/>
                <a:ea typeface="+mj-ea"/>
              </a:rPr>
              <a:t>）</a:t>
            </a:r>
            <a:endParaRPr lang="ja-JP" altLang="en-US" i="0" dirty="0">
              <a:solidFill>
                <a:srgbClr val="323232"/>
              </a:solidFill>
              <a:effectLst/>
              <a:latin typeface="+mj-lt"/>
              <a:ea typeface="+mj-ea"/>
            </a:endParaRPr>
          </a:p>
        </p:txBody>
      </p:sp>
    </p:spTree>
    <p:extLst>
      <p:ext uri="{BB962C8B-B14F-4D97-AF65-F5344CB8AC3E}">
        <p14:creationId xmlns:p14="http://schemas.microsoft.com/office/powerpoint/2010/main" val="2633401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Rectangle 2"/>
          <p:cNvSpPr>
            <a:spLocks noGrp="1" noChangeArrowheads="1"/>
          </p:cNvSpPr>
          <p:nvPr>
            <p:ph type="ctrTitle"/>
          </p:nvPr>
        </p:nvSpPr>
        <p:spPr/>
        <p:txBody>
          <a:bodyPr/>
          <a:lstStyle/>
          <a:p>
            <a:pPr eaLnBrk="1" hangingPunct="1">
              <a:defRPr/>
            </a:pPr>
            <a:r>
              <a:rPr lang="en-US" altLang="ja-JP" dirty="0"/>
              <a:t>SI</a:t>
            </a:r>
            <a:r>
              <a:rPr lang="ja-JP" altLang="en-US" dirty="0"/>
              <a:t>基本単位の変遷</a:t>
            </a:r>
          </a:p>
        </p:txBody>
      </p:sp>
    </p:spTree>
    <p:extLst>
      <p:ext uri="{BB962C8B-B14F-4D97-AF65-F5344CB8AC3E}">
        <p14:creationId xmlns:p14="http://schemas.microsoft.com/office/powerpoint/2010/main" val="1724657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質量の古い定義</a:t>
            </a:r>
            <a:endParaRPr lang="en-US" altLang="ja-JP" dirty="0"/>
          </a:p>
          <a:p>
            <a:pPr lvl="1"/>
            <a:r>
              <a:rPr lang="ja-JP" altLang="en-US" dirty="0">
                <a:latin typeface="+mn-lt"/>
              </a:rPr>
              <a:t>質量 ㎏：キログラムは質量の単位であり，</a:t>
            </a:r>
            <a:r>
              <a:rPr lang="ja-JP" altLang="en-US" dirty="0">
                <a:solidFill>
                  <a:srgbClr val="FF0000"/>
                </a:solidFill>
                <a:latin typeface="+mn-lt"/>
              </a:rPr>
              <a:t>国際キログラム原器</a:t>
            </a:r>
            <a:r>
              <a:rPr lang="ja-JP" altLang="en-US" dirty="0">
                <a:latin typeface="+mn-lt"/>
              </a:rPr>
              <a:t>の質量に等しい．</a:t>
            </a:r>
            <a:endParaRPr lang="en-US" altLang="ja-JP" dirty="0">
              <a:latin typeface="+mn-lt"/>
            </a:endParaRPr>
          </a:p>
          <a:p>
            <a:r>
              <a:rPr lang="ja-JP" altLang="en-US" dirty="0">
                <a:latin typeface="+mn-lt"/>
              </a:rPr>
              <a:t>新しい定義：</a:t>
            </a:r>
            <a:r>
              <a:rPr lang="ja-JP" altLang="en-US" dirty="0">
                <a:solidFill>
                  <a:srgbClr val="FF0000"/>
                </a:solidFill>
                <a:latin typeface="+mn-lt"/>
              </a:rPr>
              <a:t>物理定数に基づく方法</a:t>
            </a:r>
            <a:endParaRPr lang="en-US" altLang="ja-JP" dirty="0">
              <a:solidFill>
                <a:srgbClr val="FF0000"/>
              </a:solidFill>
              <a:latin typeface="+mn-lt"/>
            </a:endParaRPr>
          </a:p>
          <a:p>
            <a:pPr lvl="1"/>
            <a:r>
              <a:rPr lang="ja-JP" altLang="en-US" dirty="0">
                <a:latin typeface="+mn-lt"/>
              </a:rPr>
              <a:t>時間 </a:t>
            </a:r>
            <a:r>
              <a:rPr lang="en-US" altLang="ja-JP" dirty="0">
                <a:latin typeface="+mn-lt"/>
              </a:rPr>
              <a:t>s</a:t>
            </a:r>
            <a:r>
              <a:rPr lang="ja-JP" altLang="en-US" dirty="0">
                <a:latin typeface="+mn-lt"/>
              </a:rPr>
              <a:t>：変更なし，原子時計で決まる．</a:t>
            </a:r>
            <a:endParaRPr lang="en-US" altLang="ja-JP" dirty="0">
              <a:latin typeface="+mn-lt"/>
            </a:endParaRPr>
          </a:p>
          <a:p>
            <a:pPr lvl="1"/>
            <a:r>
              <a:rPr lang="ja-JP" altLang="en-US" dirty="0">
                <a:latin typeface="+mn-lt"/>
              </a:rPr>
              <a:t>長さ </a:t>
            </a:r>
            <a:r>
              <a:rPr lang="en-US" altLang="ja-JP" dirty="0">
                <a:latin typeface="+mn-lt"/>
              </a:rPr>
              <a:t>m</a:t>
            </a:r>
            <a:r>
              <a:rPr lang="ja-JP" altLang="en-US" dirty="0">
                <a:latin typeface="+mn-lt"/>
              </a:rPr>
              <a:t>：変更なし，光速度と時間で決まる．</a:t>
            </a:r>
            <a:endParaRPr lang="en-US" altLang="ja-JP" dirty="0">
              <a:latin typeface="+mn-lt"/>
            </a:endParaRPr>
          </a:p>
          <a:p>
            <a:pPr lvl="2"/>
            <a:r>
              <a:rPr lang="ja-JP" altLang="ja-JP" dirty="0">
                <a:solidFill>
                  <a:srgbClr val="FF0000"/>
                </a:solidFill>
                <a:latin typeface="+mn-lt"/>
              </a:rPr>
              <a:t>光速度</a:t>
            </a:r>
            <a:r>
              <a:rPr lang="ja-JP" altLang="en-US" dirty="0">
                <a:solidFill>
                  <a:srgbClr val="FF0000"/>
                </a:solidFill>
                <a:latin typeface="+mn-lt"/>
              </a:rPr>
              <a:t>（すでに定数）</a:t>
            </a:r>
            <a:r>
              <a:rPr lang="ja-JP" altLang="en-US" dirty="0">
                <a:latin typeface="+mn-lt"/>
              </a:rPr>
              <a:t>：</a:t>
            </a:r>
            <a:r>
              <a:rPr lang="ja-JP" altLang="ja-JP" dirty="0">
                <a:latin typeface="+mn-lt"/>
              </a:rPr>
              <a:t>c = 299792458 m·s</a:t>
            </a:r>
            <a:r>
              <a:rPr lang="ja-JP" altLang="ja-JP" baseline="30000" dirty="0">
                <a:latin typeface="+mn-lt"/>
              </a:rPr>
              <a:t>−1</a:t>
            </a:r>
            <a:endParaRPr lang="en-US" altLang="ja-JP" baseline="30000" dirty="0">
              <a:latin typeface="+mn-lt"/>
            </a:endParaRPr>
          </a:p>
          <a:p>
            <a:pPr lvl="1"/>
            <a:r>
              <a:rPr lang="ja-JP" altLang="en-US" dirty="0">
                <a:latin typeface="+mn-lt"/>
              </a:rPr>
              <a:t>質量 </a:t>
            </a:r>
            <a:r>
              <a:rPr lang="en-US" altLang="ja-JP" dirty="0">
                <a:latin typeface="+mn-lt"/>
              </a:rPr>
              <a:t>kg</a:t>
            </a:r>
            <a:r>
              <a:rPr lang="ja-JP" altLang="en-US" dirty="0">
                <a:latin typeface="+mn-lt"/>
              </a:rPr>
              <a:t>：長さ，時間とプランク定数で決まる．</a:t>
            </a:r>
            <a:endParaRPr lang="en-US" altLang="ja-JP" dirty="0">
              <a:latin typeface="+mn-lt"/>
            </a:endParaRPr>
          </a:p>
          <a:p>
            <a:pPr lvl="2"/>
            <a:r>
              <a:rPr lang="ja-JP" altLang="ja-JP" dirty="0">
                <a:solidFill>
                  <a:srgbClr val="FF0000"/>
                </a:solidFill>
                <a:latin typeface="+mn-lt"/>
              </a:rPr>
              <a:t>プランク定数</a:t>
            </a:r>
            <a:r>
              <a:rPr lang="ja-JP" altLang="en-US" dirty="0">
                <a:solidFill>
                  <a:srgbClr val="FF0000"/>
                </a:solidFill>
                <a:latin typeface="+mn-lt"/>
              </a:rPr>
              <a:t>（定数になる）</a:t>
            </a:r>
            <a:r>
              <a:rPr lang="ja-JP" altLang="en-US" dirty="0">
                <a:latin typeface="+mn-lt"/>
              </a:rPr>
              <a:t>：</a:t>
            </a:r>
            <a:r>
              <a:rPr lang="ja-JP" altLang="ja-JP" dirty="0">
                <a:latin typeface="+mn-lt"/>
              </a:rPr>
              <a:t>h = 6.62606957</a:t>
            </a:r>
            <a:r>
              <a:rPr lang="en-US" altLang="ja-JP" dirty="0">
                <a:latin typeface="Cambria Math" panose="02040503050406030204" pitchFamily="18" charset="0"/>
                <a:ea typeface="Cambria Math" panose="02040503050406030204" pitchFamily="18" charset="0"/>
              </a:rPr>
              <a:t>×</a:t>
            </a:r>
            <a:r>
              <a:rPr lang="ja-JP" altLang="ja-JP" dirty="0">
                <a:latin typeface="+mn-lt"/>
              </a:rPr>
              <a:t>10</a:t>
            </a:r>
            <a:r>
              <a:rPr lang="ja-JP" altLang="ja-JP" baseline="30000" dirty="0">
                <a:latin typeface="+mn-lt"/>
              </a:rPr>
              <a:t>−34</a:t>
            </a:r>
            <a:r>
              <a:rPr lang="ja-JP" altLang="ja-JP" dirty="0">
                <a:latin typeface="+mn-lt"/>
              </a:rPr>
              <a:t> J·s</a:t>
            </a:r>
            <a:r>
              <a:rPr lang="ja-JP" altLang="en-US" dirty="0">
                <a:latin typeface="+mn-lt"/>
              </a:rPr>
              <a:t> </a:t>
            </a:r>
            <a:r>
              <a:rPr lang="en-US" altLang="ja-JP" dirty="0">
                <a:latin typeface="+mn-lt"/>
              </a:rPr>
              <a:t>(kg</a:t>
            </a:r>
            <a:r>
              <a:rPr lang="ja-JP" altLang="ja-JP" dirty="0">
                <a:latin typeface="+mn-lt"/>
              </a:rPr>
              <a:t>·m</a:t>
            </a:r>
            <a:r>
              <a:rPr lang="ja-JP" altLang="ja-JP" baseline="30000" dirty="0">
                <a:latin typeface="+mn-lt"/>
              </a:rPr>
              <a:t>2</a:t>
            </a:r>
            <a:r>
              <a:rPr lang="ja-JP" altLang="ja-JP" dirty="0">
                <a:latin typeface="+mn-lt"/>
              </a:rPr>
              <a:t>·s</a:t>
            </a:r>
            <a:r>
              <a:rPr lang="ja-JP" altLang="ja-JP" baseline="30000" dirty="0">
                <a:latin typeface="+mn-lt"/>
              </a:rPr>
              <a:t>-</a:t>
            </a:r>
            <a:r>
              <a:rPr lang="en-US" altLang="ja-JP" baseline="30000" dirty="0">
                <a:latin typeface="+mn-lt"/>
              </a:rPr>
              <a:t>1</a:t>
            </a:r>
            <a:r>
              <a:rPr lang="en-US" altLang="ja-JP" dirty="0">
                <a:latin typeface="+mn-lt"/>
              </a:rPr>
              <a:t>)</a:t>
            </a:r>
          </a:p>
          <a:p>
            <a:pPr lvl="2"/>
            <a:r>
              <a:rPr lang="ja-JP" altLang="en-US" dirty="0">
                <a:latin typeface="+mn-lt"/>
              </a:rPr>
              <a:t>新しい</a:t>
            </a:r>
            <a:r>
              <a:rPr lang="en-US" altLang="ja-JP" dirty="0">
                <a:latin typeface="+mn-lt"/>
              </a:rPr>
              <a:t> kg </a:t>
            </a:r>
            <a:r>
              <a:rPr lang="ja-JP" altLang="en-US" dirty="0">
                <a:latin typeface="+mn-lt"/>
              </a:rPr>
              <a:t>のために，高精度でプランク定数を求める必要がある．</a:t>
            </a:r>
            <a:endParaRPr lang="en-US" altLang="ja-JP" dirty="0">
              <a:latin typeface="+mn-lt"/>
            </a:endParaRPr>
          </a:p>
          <a:p>
            <a:pPr lvl="2"/>
            <a:r>
              <a:rPr lang="ja-JP" altLang="en-US" dirty="0">
                <a:latin typeface="+mn-lt"/>
              </a:rPr>
              <a:t>ワットバランス法，</a:t>
            </a:r>
            <a:r>
              <a:rPr lang="en-US" altLang="ja-JP" dirty="0">
                <a:latin typeface="+mn-lt"/>
              </a:rPr>
              <a:t>X</a:t>
            </a:r>
            <a:r>
              <a:rPr lang="ja-JP" altLang="en-US" dirty="0">
                <a:latin typeface="+mn-lt"/>
              </a:rPr>
              <a:t>線結晶密度法で求めている→</a:t>
            </a:r>
            <a:r>
              <a:rPr lang="en-US" altLang="ja-JP" dirty="0">
                <a:latin typeface="+mn-lt"/>
              </a:rPr>
              <a:t>10</a:t>
            </a:r>
            <a:r>
              <a:rPr lang="ja-JP" altLang="ja-JP" baseline="30000" dirty="0">
                <a:latin typeface="+mn-lt"/>
              </a:rPr>
              <a:t>−</a:t>
            </a:r>
            <a:r>
              <a:rPr lang="en-US" altLang="ja-JP" baseline="30000" dirty="0">
                <a:latin typeface="+mn-lt"/>
              </a:rPr>
              <a:t>8</a:t>
            </a:r>
            <a:r>
              <a:rPr lang="ja-JP" altLang="en-US" dirty="0">
                <a:latin typeface="+mn-lt"/>
              </a:rPr>
              <a:t>の不確かさにたどり着き，定義を変更した</a:t>
            </a:r>
            <a:endParaRPr lang="en-US" altLang="ja-JP" dirty="0">
              <a:latin typeface="+mn-lt"/>
            </a:endParaRPr>
          </a:p>
          <a:p>
            <a:pPr lvl="1"/>
            <a:r>
              <a:rPr lang="ja-JP" altLang="en-US" dirty="0">
                <a:latin typeface="+mn-lt"/>
              </a:rPr>
              <a:t>新しい定義への移行（特に質量）は，調べると興味深い→日本の貢献も評価されている</a:t>
            </a:r>
            <a:endParaRPr lang="en-US" altLang="ja-JP" dirty="0">
              <a:latin typeface="+mn-lt"/>
            </a:endParaRPr>
          </a:p>
          <a:p>
            <a:pPr lvl="1"/>
            <a:endParaRPr lang="ja-JP" altLang="en-US" dirty="0"/>
          </a:p>
        </p:txBody>
      </p:sp>
      <p:sp>
        <p:nvSpPr>
          <p:cNvPr id="3" name="タイトル 2"/>
          <p:cNvSpPr>
            <a:spLocks noGrp="1"/>
          </p:cNvSpPr>
          <p:nvPr>
            <p:ph type="title"/>
          </p:nvPr>
        </p:nvSpPr>
        <p:spPr/>
        <p:txBody>
          <a:bodyPr/>
          <a:lstStyle/>
          <a:p>
            <a:r>
              <a:rPr lang="en-US" altLang="ja-JP" dirty="0"/>
              <a:t>SI</a:t>
            </a:r>
            <a:r>
              <a:rPr lang="ja-JP" altLang="en-US" dirty="0"/>
              <a:t>基本単位の変更（</a:t>
            </a:r>
            <a:r>
              <a:rPr lang="en-US" altLang="ja-JP" dirty="0"/>
              <a:t>2019</a:t>
            </a:r>
            <a:r>
              <a:rPr lang="ja-JP" altLang="en-US" dirty="0"/>
              <a:t>年</a:t>
            </a:r>
            <a:r>
              <a:rPr lang="en-US" altLang="ja-JP" dirty="0"/>
              <a:t>5</a:t>
            </a:r>
            <a:r>
              <a:rPr lang="ja-JP" altLang="en-US" dirty="0"/>
              <a:t>月）</a:t>
            </a:r>
          </a:p>
        </p:txBody>
      </p:sp>
      <p:sp>
        <p:nvSpPr>
          <p:cNvPr id="4" name="日付プレースホルダー 3"/>
          <p:cNvSpPr>
            <a:spLocks noGrp="1"/>
          </p:cNvSpPr>
          <p:nvPr>
            <p:ph type="dt" sz="half" idx="10"/>
          </p:nvPr>
        </p:nvSpPr>
        <p:spPr>
          <a:xfrm>
            <a:off x="789691" y="6453188"/>
            <a:ext cx="1981200" cy="268287"/>
          </a:xfrm>
        </p:spPr>
        <p:txBody>
          <a:bodyPr/>
          <a:lstStyle/>
          <a:p>
            <a:r>
              <a:rPr lang="en-US" altLang="ja-JP"/>
              <a:t>2022-4-21</a:t>
            </a:r>
            <a:endParaRPr lang="en-US" altLang="ja-JP" dirty="0"/>
          </a:p>
        </p:txBody>
      </p:sp>
      <p:sp>
        <p:nvSpPr>
          <p:cNvPr id="5" name="フッター プレースホルダー 4"/>
          <p:cNvSpPr>
            <a:spLocks noGrp="1"/>
          </p:cNvSpPr>
          <p:nvPr>
            <p:ph type="ftr" sz="quarter" idx="11"/>
          </p:nvPr>
        </p:nvSpPr>
        <p:spPr/>
        <p:txBody>
          <a:bodyPr/>
          <a:lstStyle/>
          <a:p>
            <a:r>
              <a:rPr lang="zh-TW" altLang="en-US"/>
              <a:t>精密測定</a:t>
            </a:r>
            <a:r>
              <a:rPr lang="en-US" altLang="zh-TW"/>
              <a:t>01c</a:t>
            </a:r>
            <a:r>
              <a:rPr lang="zh-TW" altLang="en-US"/>
              <a:t>：</a:t>
            </a:r>
            <a:r>
              <a:rPr lang="en-US" altLang="zh-TW"/>
              <a:t>SI</a:t>
            </a:r>
            <a:r>
              <a:rPr lang="zh-TW" altLang="en-US"/>
              <a:t>単位系</a:t>
            </a:r>
            <a:endParaRPr lang="en-US" altLang="ja-JP" dirty="0"/>
          </a:p>
        </p:txBody>
      </p:sp>
      <p:sp>
        <p:nvSpPr>
          <p:cNvPr id="6" name="スライド番号プレースホルダー 5"/>
          <p:cNvSpPr>
            <a:spLocks noGrp="1"/>
          </p:cNvSpPr>
          <p:nvPr>
            <p:ph type="sldNum" sz="quarter" idx="12"/>
          </p:nvPr>
        </p:nvSpPr>
        <p:spPr/>
        <p:txBody>
          <a:bodyPr/>
          <a:lstStyle/>
          <a:p>
            <a:fld id="{2D6E2DEE-09BD-4B34-8E05-01485BD83C03}" type="slidenum">
              <a:rPr lang="en-US" altLang="ja-JP" smtClean="0"/>
              <a:pPr/>
              <a:t>15</a:t>
            </a:fld>
            <a:endParaRPr lang="en-US" altLang="ja-JP" dirty="0"/>
          </a:p>
        </p:txBody>
      </p:sp>
    </p:spTree>
    <p:extLst>
      <p:ext uri="{BB962C8B-B14F-4D97-AF65-F5344CB8AC3E}">
        <p14:creationId xmlns:p14="http://schemas.microsoft.com/office/powerpoint/2010/main" val="613821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CEB9253-A3F7-403F-9839-B39791089DD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43556" y="1531620"/>
            <a:ext cx="4038600" cy="3977640"/>
          </a:xfrm>
          <a:prstGeom prst="rect">
            <a:avLst/>
          </a:prstGeom>
        </p:spPr>
      </p:pic>
      <p:sp>
        <p:nvSpPr>
          <p:cNvPr id="3" name="タイトル 2"/>
          <p:cNvSpPr>
            <a:spLocks noGrp="1"/>
          </p:cNvSpPr>
          <p:nvPr>
            <p:ph type="title"/>
          </p:nvPr>
        </p:nvSpPr>
        <p:spPr/>
        <p:txBody>
          <a:bodyPr/>
          <a:lstStyle/>
          <a:p>
            <a:r>
              <a:rPr lang="ja-JP" altLang="en-US" dirty="0">
                <a:latin typeface="+mn-lt"/>
              </a:rPr>
              <a:t>古い</a:t>
            </a:r>
            <a:r>
              <a:rPr kumimoji="1" lang="en-US" altLang="ja-JP" dirty="0">
                <a:latin typeface="+mn-lt"/>
              </a:rPr>
              <a:t>SI</a:t>
            </a:r>
            <a:r>
              <a:rPr kumimoji="1" lang="ja-JP" altLang="en-US" dirty="0">
                <a:latin typeface="+mn-lt"/>
              </a:rPr>
              <a:t>単位系（基本</a:t>
            </a:r>
            <a:r>
              <a:rPr kumimoji="1" lang="en-US" altLang="ja-JP" dirty="0">
                <a:latin typeface="+mn-lt"/>
              </a:rPr>
              <a:t>7</a:t>
            </a:r>
            <a:r>
              <a:rPr kumimoji="1" lang="ja-JP" altLang="en-US" dirty="0">
                <a:latin typeface="+mn-lt"/>
              </a:rPr>
              <a:t>単位）の依存関係</a:t>
            </a:r>
          </a:p>
        </p:txBody>
      </p:sp>
      <p:sp>
        <p:nvSpPr>
          <p:cNvPr id="4" name="日付プレースホルダー 3"/>
          <p:cNvSpPr>
            <a:spLocks noGrp="1"/>
          </p:cNvSpPr>
          <p:nvPr>
            <p:ph type="dt" sz="half" idx="10"/>
          </p:nvPr>
        </p:nvSpPr>
        <p:spPr/>
        <p:txBody>
          <a:bodyPr/>
          <a:lstStyle/>
          <a:p>
            <a:pPr>
              <a:defRPr/>
            </a:pPr>
            <a:r>
              <a:rPr lang="en-US" altLang="ja-JP">
                <a:latin typeface="+mn-lt"/>
              </a:rPr>
              <a:t>2022-4-21</a:t>
            </a:r>
            <a:endParaRPr lang="en-US" altLang="ja-JP" dirty="0">
              <a:latin typeface="+mn-lt"/>
            </a:endParaRPr>
          </a:p>
        </p:txBody>
      </p:sp>
      <p:sp>
        <p:nvSpPr>
          <p:cNvPr id="5" name="フッター プレースホルダー 4"/>
          <p:cNvSpPr>
            <a:spLocks noGrp="1"/>
          </p:cNvSpPr>
          <p:nvPr>
            <p:ph type="ftr" sz="quarter" idx="11"/>
          </p:nvPr>
        </p:nvSpPr>
        <p:spPr/>
        <p:txBody>
          <a:bodyPr/>
          <a:lstStyle/>
          <a:p>
            <a:pPr>
              <a:defRPr/>
            </a:pPr>
            <a:r>
              <a:rPr lang="zh-TW" altLang="en-US">
                <a:latin typeface="+mn-lt"/>
              </a:rPr>
              <a:t>精密測定</a:t>
            </a:r>
            <a:r>
              <a:rPr lang="en-US" altLang="zh-TW">
                <a:latin typeface="+mn-lt"/>
              </a:rPr>
              <a:t>01c</a:t>
            </a:r>
            <a:r>
              <a:rPr lang="zh-TW" altLang="en-US">
                <a:latin typeface="+mn-lt"/>
              </a:rPr>
              <a:t>：</a:t>
            </a:r>
            <a:r>
              <a:rPr lang="en-US" altLang="zh-TW">
                <a:latin typeface="+mn-lt"/>
              </a:rPr>
              <a:t>SI</a:t>
            </a:r>
            <a:r>
              <a:rPr lang="zh-TW" altLang="en-US">
                <a:latin typeface="+mn-lt"/>
              </a:rPr>
              <a:t>単位系</a:t>
            </a:r>
            <a:endParaRPr lang="en-US" altLang="ja-JP" dirty="0">
              <a:latin typeface="+mn-lt"/>
            </a:endParaRPr>
          </a:p>
        </p:txBody>
      </p:sp>
      <p:sp>
        <p:nvSpPr>
          <p:cNvPr id="6" name="スライド番号プレースホルダー 5"/>
          <p:cNvSpPr>
            <a:spLocks noGrp="1"/>
          </p:cNvSpPr>
          <p:nvPr>
            <p:ph type="sldNum" sz="quarter" idx="12"/>
          </p:nvPr>
        </p:nvSpPr>
        <p:spPr/>
        <p:txBody>
          <a:bodyPr/>
          <a:lstStyle/>
          <a:p>
            <a:pPr>
              <a:defRPr/>
            </a:pPr>
            <a:fld id="{2D6E2DEE-09BD-4B34-8E05-01485BD83C03}" type="slidenum">
              <a:rPr lang="en-US" altLang="ja-JP" smtClean="0">
                <a:latin typeface="+mn-lt"/>
              </a:rPr>
              <a:pPr>
                <a:defRPr/>
              </a:pPr>
              <a:t>16</a:t>
            </a:fld>
            <a:endParaRPr lang="en-US" altLang="ja-JP" dirty="0">
              <a:latin typeface="+mn-lt"/>
            </a:endParaRPr>
          </a:p>
        </p:txBody>
      </p:sp>
      <p:sp>
        <p:nvSpPr>
          <p:cNvPr id="9" name="テキスト ボックス 8"/>
          <p:cNvSpPr txBox="1"/>
          <p:nvPr/>
        </p:nvSpPr>
        <p:spPr>
          <a:xfrm>
            <a:off x="3124101" y="1245419"/>
            <a:ext cx="2397057" cy="349702"/>
          </a:xfrm>
          <a:prstGeom prst="rect">
            <a:avLst/>
          </a:prstGeom>
          <a:noFill/>
        </p:spPr>
        <p:txBody>
          <a:bodyPr wrap="none" lIns="36000" tIns="36000" rIns="36000" bIns="36000" rtlCol="0">
            <a:spAutoFit/>
          </a:bodyPr>
          <a:lstStyle/>
          <a:p>
            <a:r>
              <a:rPr lang="ja-JP" altLang="en-US" dirty="0">
                <a:latin typeface="+mn-lt"/>
                <a:ea typeface="+mj-ea"/>
              </a:rPr>
              <a:t>時間：原子時計，</a:t>
            </a:r>
            <a:r>
              <a:rPr lang="en-US" altLang="ja-JP" dirty="0">
                <a:latin typeface="+mn-lt"/>
                <a:ea typeface="+mj-ea"/>
              </a:rPr>
              <a:t>10</a:t>
            </a:r>
            <a:r>
              <a:rPr lang="en-US" altLang="ja-JP" baseline="30000" dirty="0">
                <a:latin typeface="+mn-lt"/>
                <a:ea typeface="+mj-ea"/>
              </a:rPr>
              <a:t>-15</a:t>
            </a:r>
            <a:endParaRPr kumimoji="1" lang="ja-JP" altLang="en-US" baseline="30000" dirty="0">
              <a:latin typeface="+mn-lt"/>
              <a:ea typeface="+mj-ea"/>
            </a:endParaRPr>
          </a:p>
        </p:txBody>
      </p:sp>
      <p:sp>
        <p:nvSpPr>
          <p:cNvPr id="10" name="テキスト ボックス 9"/>
          <p:cNvSpPr txBox="1"/>
          <p:nvPr/>
        </p:nvSpPr>
        <p:spPr>
          <a:xfrm>
            <a:off x="457200" y="1970303"/>
            <a:ext cx="2858722" cy="349702"/>
          </a:xfrm>
          <a:prstGeom prst="rect">
            <a:avLst/>
          </a:prstGeom>
          <a:noFill/>
        </p:spPr>
        <p:txBody>
          <a:bodyPr wrap="none" lIns="36000" tIns="36000" rIns="36000" bIns="36000" rtlCol="0">
            <a:spAutoFit/>
          </a:bodyPr>
          <a:lstStyle/>
          <a:p>
            <a:r>
              <a:rPr lang="ja-JP" altLang="en-US" dirty="0">
                <a:latin typeface="+mn-lt"/>
                <a:ea typeface="+mj-ea"/>
              </a:rPr>
              <a:t>長さ：光速度，時間，</a:t>
            </a:r>
            <a:r>
              <a:rPr lang="en-US" altLang="ja-JP" dirty="0">
                <a:latin typeface="+mn-lt"/>
                <a:ea typeface="+mj-ea"/>
              </a:rPr>
              <a:t>10</a:t>
            </a:r>
            <a:r>
              <a:rPr lang="en-US" altLang="ja-JP" baseline="30000" dirty="0">
                <a:latin typeface="+mn-lt"/>
                <a:ea typeface="+mj-ea"/>
              </a:rPr>
              <a:t>-13</a:t>
            </a:r>
            <a:endParaRPr kumimoji="1" lang="ja-JP" altLang="en-US" baseline="30000" dirty="0">
              <a:latin typeface="+mn-lt"/>
              <a:ea typeface="+mj-ea"/>
            </a:endParaRPr>
          </a:p>
        </p:txBody>
      </p:sp>
      <p:sp>
        <p:nvSpPr>
          <p:cNvPr id="11" name="テキスト ボックス 10"/>
          <p:cNvSpPr txBox="1"/>
          <p:nvPr/>
        </p:nvSpPr>
        <p:spPr>
          <a:xfrm>
            <a:off x="791812" y="3883585"/>
            <a:ext cx="1619601" cy="349702"/>
          </a:xfrm>
          <a:prstGeom prst="rect">
            <a:avLst/>
          </a:prstGeom>
          <a:noFill/>
        </p:spPr>
        <p:txBody>
          <a:bodyPr wrap="none" lIns="36000" tIns="36000" rIns="36000" bIns="36000" rtlCol="0">
            <a:spAutoFit/>
          </a:bodyPr>
          <a:lstStyle/>
          <a:p>
            <a:r>
              <a:rPr lang="ja-JP" altLang="en-US" dirty="0">
                <a:latin typeface="+mn-lt"/>
                <a:ea typeface="+mj-ea"/>
              </a:rPr>
              <a:t>電流：力，</a:t>
            </a:r>
            <a:r>
              <a:rPr lang="en-US" altLang="ja-JP" dirty="0">
                <a:latin typeface="+mn-lt"/>
                <a:ea typeface="+mj-ea"/>
              </a:rPr>
              <a:t>10</a:t>
            </a:r>
            <a:r>
              <a:rPr lang="en-US" altLang="ja-JP" baseline="30000" dirty="0">
                <a:latin typeface="+mn-lt"/>
                <a:ea typeface="+mj-ea"/>
              </a:rPr>
              <a:t>-8</a:t>
            </a:r>
            <a:endParaRPr kumimoji="1" lang="ja-JP" altLang="en-US" baseline="30000" dirty="0">
              <a:latin typeface="+mn-lt"/>
              <a:ea typeface="+mj-ea"/>
            </a:endParaRPr>
          </a:p>
        </p:txBody>
      </p:sp>
      <p:sp>
        <p:nvSpPr>
          <p:cNvPr id="12" name="テキスト ボックス 11"/>
          <p:cNvSpPr txBox="1"/>
          <p:nvPr/>
        </p:nvSpPr>
        <p:spPr>
          <a:xfrm>
            <a:off x="6123755" y="4370943"/>
            <a:ext cx="2081266" cy="349702"/>
          </a:xfrm>
          <a:prstGeom prst="rect">
            <a:avLst/>
          </a:prstGeom>
          <a:noFill/>
        </p:spPr>
        <p:txBody>
          <a:bodyPr wrap="none" lIns="36000" tIns="36000" rIns="36000" bIns="36000" rtlCol="0">
            <a:spAutoFit/>
          </a:bodyPr>
          <a:lstStyle/>
          <a:p>
            <a:r>
              <a:rPr lang="ja-JP" altLang="en-US" dirty="0">
                <a:latin typeface="+mn-lt"/>
                <a:ea typeface="+mj-ea"/>
              </a:rPr>
              <a:t>物質量：質量，</a:t>
            </a:r>
            <a:r>
              <a:rPr lang="en-US" altLang="ja-JP" dirty="0">
                <a:latin typeface="+mn-lt"/>
                <a:ea typeface="+mj-ea"/>
              </a:rPr>
              <a:t>10</a:t>
            </a:r>
            <a:r>
              <a:rPr lang="en-US" altLang="ja-JP" baseline="30000" dirty="0">
                <a:latin typeface="+mn-lt"/>
                <a:ea typeface="+mj-ea"/>
              </a:rPr>
              <a:t>-6</a:t>
            </a:r>
            <a:endParaRPr kumimoji="1" lang="ja-JP" altLang="en-US" baseline="30000" dirty="0">
              <a:latin typeface="+mn-lt"/>
              <a:ea typeface="+mj-ea"/>
            </a:endParaRPr>
          </a:p>
        </p:txBody>
      </p:sp>
      <p:sp>
        <p:nvSpPr>
          <p:cNvPr id="13" name="テキスト ボックス 12"/>
          <p:cNvSpPr txBox="1"/>
          <p:nvPr/>
        </p:nvSpPr>
        <p:spPr>
          <a:xfrm>
            <a:off x="5564043" y="1858988"/>
            <a:ext cx="2094090" cy="349702"/>
          </a:xfrm>
          <a:prstGeom prst="rect">
            <a:avLst/>
          </a:prstGeom>
          <a:noFill/>
        </p:spPr>
        <p:txBody>
          <a:bodyPr wrap="none" lIns="36000" tIns="36000" rIns="36000" bIns="36000" rtlCol="0">
            <a:spAutoFit/>
          </a:bodyPr>
          <a:lstStyle/>
          <a:p>
            <a:r>
              <a:rPr lang="ja-JP" altLang="en-US" dirty="0">
                <a:latin typeface="+mn-lt"/>
                <a:ea typeface="+mj-ea"/>
              </a:rPr>
              <a:t>質量：</a:t>
            </a:r>
            <a:r>
              <a:rPr lang="en-US" altLang="ja-JP" dirty="0">
                <a:latin typeface="+mn-lt"/>
                <a:ea typeface="+mj-ea"/>
              </a:rPr>
              <a:t>kg</a:t>
            </a:r>
            <a:r>
              <a:rPr lang="ja-JP" altLang="en-US" dirty="0">
                <a:latin typeface="+mn-lt"/>
                <a:ea typeface="+mj-ea"/>
              </a:rPr>
              <a:t>原器，</a:t>
            </a:r>
            <a:r>
              <a:rPr lang="en-US" altLang="ja-JP" dirty="0">
                <a:latin typeface="+mn-lt"/>
                <a:ea typeface="+mj-ea"/>
              </a:rPr>
              <a:t>10</a:t>
            </a:r>
            <a:r>
              <a:rPr lang="en-US" altLang="ja-JP" baseline="30000" dirty="0">
                <a:latin typeface="+mn-lt"/>
                <a:ea typeface="+mj-ea"/>
              </a:rPr>
              <a:t>-8</a:t>
            </a:r>
            <a:endParaRPr kumimoji="1" lang="ja-JP" altLang="en-US" baseline="30000" dirty="0">
              <a:latin typeface="+mn-lt"/>
              <a:ea typeface="+mj-ea"/>
            </a:endParaRPr>
          </a:p>
        </p:txBody>
      </p:sp>
      <p:sp>
        <p:nvSpPr>
          <p:cNvPr id="14" name="テキスト ボックス 13"/>
          <p:cNvSpPr txBox="1"/>
          <p:nvPr/>
        </p:nvSpPr>
        <p:spPr>
          <a:xfrm>
            <a:off x="919508" y="5553453"/>
            <a:ext cx="3235428" cy="349702"/>
          </a:xfrm>
          <a:prstGeom prst="rect">
            <a:avLst/>
          </a:prstGeom>
          <a:noFill/>
        </p:spPr>
        <p:txBody>
          <a:bodyPr wrap="none" lIns="36000" tIns="36000" rIns="36000" bIns="36000" rtlCol="0">
            <a:spAutoFit/>
          </a:bodyPr>
          <a:lstStyle/>
          <a:p>
            <a:r>
              <a:rPr lang="ja-JP" altLang="en-US" dirty="0">
                <a:latin typeface="+mn-lt"/>
                <a:ea typeface="+mj-ea"/>
              </a:rPr>
              <a:t>熱力学温度：水の三重点，</a:t>
            </a:r>
            <a:r>
              <a:rPr lang="en-US" altLang="ja-JP" dirty="0">
                <a:latin typeface="+mn-lt"/>
                <a:ea typeface="+mj-ea"/>
              </a:rPr>
              <a:t>10</a:t>
            </a:r>
            <a:r>
              <a:rPr lang="en-US" altLang="ja-JP" baseline="30000" dirty="0">
                <a:latin typeface="+mn-lt"/>
                <a:ea typeface="+mj-ea"/>
              </a:rPr>
              <a:t>-6</a:t>
            </a:r>
            <a:endParaRPr kumimoji="1" lang="ja-JP" altLang="en-US" baseline="30000" dirty="0">
              <a:latin typeface="+mn-lt"/>
              <a:ea typeface="+mj-ea"/>
            </a:endParaRPr>
          </a:p>
        </p:txBody>
      </p:sp>
      <p:sp>
        <p:nvSpPr>
          <p:cNvPr id="15" name="テキスト ボックス 14"/>
          <p:cNvSpPr txBox="1"/>
          <p:nvPr/>
        </p:nvSpPr>
        <p:spPr>
          <a:xfrm>
            <a:off x="5521158" y="5553453"/>
            <a:ext cx="2542931" cy="349702"/>
          </a:xfrm>
          <a:prstGeom prst="rect">
            <a:avLst/>
          </a:prstGeom>
          <a:noFill/>
        </p:spPr>
        <p:txBody>
          <a:bodyPr wrap="none" lIns="36000" tIns="36000" rIns="36000" bIns="36000" rtlCol="0">
            <a:spAutoFit/>
          </a:bodyPr>
          <a:lstStyle/>
          <a:p>
            <a:r>
              <a:rPr lang="ja-JP" altLang="en-US" dirty="0">
                <a:latin typeface="+mn-lt"/>
                <a:ea typeface="+mj-ea"/>
              </a:rPr>
              <a:t>光度：エネルギー，</a:t>
            </a:r>
            <a:r>
              <a:rPr lang="en-US" altLang="ja-JP" dirty="0">
                <a:latin typeface="+mn-lt"/>
                <a:ea typeface="+mj-ea"/>
              </a:rPr>
              <a:t>10</a:t>
            </a:r>
            <a:r>
              <a:rPr lang="en-US" altLang="ja-JP" baseline="30000" dirty="0">
                <a:latin typeface="+mn-lt"/>
                <a:ea typeface="+mj-ea"/>
              </a:rPr>
              <a:t>-3</a:t>
            </a:r>
            <a:endParaRPr kumimoji="1" lang="ja-JP" altLang="en-US" baseline="30000" dirty="0">
              <a:latin typeface="+mn-lt"/>
              <a:ea typeface="+mj-ea"/>
            </a:endParaRPr>
          </a:p>
        </p:txBody>
      </p:sp>
      <p:sp>
        <p:nvSpPr>
          <p:cNvPr id="18" name="テキスト ボックス 17">
            <a:extLst>
              <a:ext uri="{FF2B5EF4-FFF2-40B4-BE49-F238E27FC236}">
                <a16:creationId xmlns:a16="http://schemas.microsoft.com/office/drawing/2014/main" id="{4C02D96B-3EAD-47A6-B039-03EEDC2B46E9}"/>
              </a:ext>
            </a:extLst>
          </p:cNvPr>
          <p:cNvSpPr txBox="1"/>
          <p:nvPr/>
        </p:nvSpPr>
        <p:spPr>
          <a:xfrm>
            <a:off x="4536281" y="6009003"/>
            <a:ext cx="4452271" cy="415498"/>
          </a:xfrm>
          <a:prstGeom prst="rect">
            <a:avLst/>
          </a:prstGeom>
          <a:noFill/>
        </p:spPr>
        <p:txBody>
          <a:bodyPr wrap="square">
            <a:spAutoFit/>
          </a:bodyPr>
          <a:lstStyle/>
          <a:p>
            <a:r>
              <a:rPr lang="ja-JP" altLang="en-US" sz="1000" dirty="0">
                <a:latin typeface="+mn-lt"/>
              </a:rPr>
              <a:t>Emilio Pisanty - 投稿者自身による著作物, CC 表示-継承 4.0, https://commons.wikimedia.org/w/index.php?curid=50713157による</a:t>
            </a:r>
          </a:p>
        </p:txBody>
      </p:sp>
    </p:spTree>
    <p:extLst>
      <p:ext uri="{BB962C8B-B14F-4D97-AF65-F5344CB8AC3E}">
        <p14:creationId xmlns:p14="http://schemas.microsoft.com/office/powerpoint/2010/main" val="904084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F519685-A0E5-4E11-8FF9-F46814C6974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25474" y="922020"/>
            <a:ext cx="4076700" cy="3916680"/>
          </a:xfrm>
          <a:prstGeom prst="rect">
            <a:avLst/>
          </a:prstGeom>
        </p:spPr>
      </p:pic>
      <p:sp>
        <p:nvSpPr>
          <p:cNvPr id="3" name="タイトル 2"/>
          <p:cNvSpPr>
            <a:spLocks noGrp="1"/>
          </p:cNvSpPr>
          <p:nvPr>
            <p:ph type="title"/>
          </p:nvPr>
        </p:nvSpPr>
        <p:spPr/>
        <p:txBody>
          <a:bodyPr/>
          <a:lstStyle/>
          <a:p>
            <a:r>
              <a:rPr lang="ja-JP" altLang="en-US" dirty="0"/>
              <a:t>新しい</a:t>
            </a:r>
            <a:r>
              <a:rPr lang="en-US" altLang="ja-JP" dirty="0"/>
              <a:t>SI</a:t>
            </a:r>
            <a:r>
              <a:rPr lang="ja-JP" altLang="en-US" dirty="0"/>
              <a:t>単位系（基本</a:t>
            </a:r>
            <a:r>
              <a:rPr lang="en-US" altLang="ja-JP" dirty="0"/>
              <a:t>7</a:t>
            </a:r>
            <a:r>
              <a:rPr lang="ja-JP" altLang="en-US" dirty="0"/>
              <a:t>単位）の依存関係</a:t>
            </a:r>
          </a:p>
        </p:txBody>
      </p:sp>
      <p:sp>
        <p:nvSpPr>
          <p:cNvPr id="4" name="日付プレースホルダー 3"/>
          <p:cNvSpPr>
            <a:spLocks noGrp="1"/>
          </p:cNvSpPr>
          <p:nvPr>
            <p:ph type="dt" sz="half" idx="10"/>
          </p:nvPr>
        </p:nvSpPr>
        <p:spPr/>
        <p:txBody>
          <a:bodyPr/>
          <a:lstStyle/>
          <a:p>
            <a:r>
              <a:rPr lang="en-US" altLang="ja-JP"/>
              <a:t>2022-4-21</a:t>
            </a:r>
            <a:endParaRPr lang="en-US" altLang="ja-JP" dirty="0"/>
          </a:p>
        </p:txBody>
      </p:sp>
      <p:sp>
        <p:nvSpPr>
          <p:cNvPr id="5" name="フッター プレースホルダー 4"/>
          <p:cNvSpPr>
            <a:spLocks noGrp="1"/>
          </p:cNvSpPr>
          <p:nvPr>
            <p:ph type="ftr" sz="quarter" idx="11"/>
          </p:nvPr>
        </p:nvSpPr>
        <p:spPr/>
        <p:txBody>
          <a:bodyPr/>
          <a:lstStyle/>
          <a:p>
            <a:r>
              <a:rPr lang="zh-TW" altLang="en-US"/>
              <a:t>精密測定</a:t>
            </a:r>
            <a:r>
              <a:rPr lang="en-US" altLang="zh-TW"/>
              <a:t>01c</a:t>
            </a:r>
            <a:r>
              <a:rPr lang="zh-TW" altLang="en-US"/>
              <a:t>：</a:t>
            </a:r>
            <a:r>
              <a:rPr lang="en-US" altLang="zh-TW"/>
              <a:t>SI</a:t>
            </a:r>
            <a:r>
              <a:rPr lang="zh-TW" altLang="en-US"/>
              <a:t>単位系</a:t>
            </a:r>
            <a:endParaRPr lang="en-US" altLang="ja-JP" dirty="0"/>
          </a:p>
        </p:txBody>
      </p:sp>
      <p:sp>
        <p:nvSpPr>
          <p:cNvPr id="6" name="スライド番号プレースホルダー 5"/>
          <p:cNvSpPr>
            <a:spLocks noGrp="1"/>
          </p:cNvSpPr>
          <p:nvPr>
            <p:ph type="sldNum" sz="quarter" idx="12"/>
          </p:nvPr>
        </p:nvSpPr>
        <p:spPr/>
        <p:txBody>
          <a:bodyPr/>
          <a:lstStyle/>
          <a:p>
            <a:fld id="{2D6E2DEE-09BD-4B34-8E05-01485BD83C03}" type="slidenum">
              <a:rPr lang="en-US" altLang="ja-JP" smtClean="0"/>
              <a:pPr/>
              <a:t>17</a:t>
            </a:fld>
            <a:endParaRPr lang="en-US" altLang="ja-JP" dirty="0"/>
          </a:p>
        </p:txBody>
      </p:sp>
      <p:sp>
        <p:nvSpPr>
          <p:cNvPr id="11" name="テキスト ボックス 10"/>
          <p:cNvSpPr txBox="1"/>
          <p:nvPr/>
        </p:nvSpPr>
        <p:spPr>
          <a:xfrm>
            <a:off x="250825" y="3193161"/>
            <a:ext cx="996033" cy="349702"/>
          </a:xfrm>
          <a:prstGeom prst="rect">
            <a:avLst/>
          </a:prstGeom>
          <a:noFill/>
        </p:spPr>
        <p:txBody>
          <a:bodyPr wrap="none" lIns="36000" tIns="36000" rIns="36000" bIns="36000" rtlCol="0">
            <a:spAutoFit/>
          </a:bodyPr>
          <a:lstStyle/>
          <a:p>
            <a:r>
              <a:rPr kumimoji="1" lang="ja-JP" altLang="en-US" dirty="0">
                <a:latin typeface="+mj-lt"/>
                <a:ea typeface="+mj-ea"/>
              </a:rPr>
              <a:t>電気素量</a:t>
            </a:r>
          </a:p>
        </p:txBody>
      </p:sp>
      <p:sp>
        <p:nvSpPr>
          <p:cNvPr id="12" name="テキスト ボックス 11"/>
          <p:cNvSpPr txBox="1"/>
          <p:nvPr/>
        </p:nvSpPr>
        <p:spPr>
          <a:xfrm>
            <a:off x="4286187" y="3635805"/>
            <a:ext cx="1688530" cy="349702"/>
          </a:xfrm>
          <a:prstGeom prst="rect">
            <a:avLst/>
          </a:prstGeom>
          <a:noFill/>
        </p:spPr>
        <p:txBody>
          <a:bodyPr wrap="none" lIns="36000" tIns="36000" rIns="36000" bIns="36000" rtlCol="0">
            <a:spAutoFit/>
          </a:bodyPr>
          <a:lstStyle/>
          <a:p>
            <a:r>
              <a:rPr kumimoji="1" lang="ja-JP" altLang="en-US" dirty="0">
                <a:latin typeface="+mj-lt"/>
                <a:ea typeface="+mj-ea"/>
              </a:rPr>
              <a:t>アボガドロ定数</a:t>
            </a:r>
          </a:p>
        </p:txBody>
      </p:sp>
      <p:sp>
        <p:nvSpPr>
          <p:cNvPr id="13" name="テキスト ボックス 12"/>
          <p:cNvSpPr txBox="1"/>
          <p:nvPr/>
        </p:nvSpPr>
        <p:spPr>
          <a:xfrm>
            <a:off x="1311652" y="4802649"/>
            <a:ext cx="1688530" cy="349702"/>
          </a:xfrm>
          <a:prstGeom prst="rect">
            <a:avLst/>
          </a:prstGeom>
          <a:noFill/>
        </p:spPr>
        <p:txBody>
          <a:bodyPr wrap="none" lIns="36000" tIns="36000" rIns="36000" bIns="36000" rtlCol="0">
            <a:spAutoFit/>
          </a:bodyPr>
          <a:lstStyle/>
          <a:p>
            <a:r>
              <a:rPr lang="ja-JP" altLang="en-US" dirty="0">
                <a:latin typeface="+mj-lt"/>
                <a:ea typeface="+mj-ea"/>
              </a:rPr>
              <a:t>ボルツマン</a:t>
            </a:r>
            <a:r>
              <a:rPr kumimoji="1" lang="ja-JP" altLang="en-US" dirty="0">
                <a:latin typeface="+mj-lt"/>
                <a:ea typeface="+mj-ea"/>
              </a:rPr>
              <a:t>定数</a:t>
            </a:r>
          </a:p>
        </p:txBody>
      </p:sp>
      <p:sp>
        <p:nvSpPr>
          <p:cNvPr id="14" name="テキスト ボックス 13"/>
          <p:cNvSpPr txBox="1"/>
          <p:nvPr/>
        </p:nvSpPr>
        <p:spPr>
          <a:xfrm>
            <a:off x="4114115" y="1293539"/>
            <a:ext cx="1457698" cy="349702"/>
          </a:xfrm>
          <a:prstGeom prst="rect">
            <a:avLst/>
          </a:prstGeom>
          <a:noFill/>
        </p:spPr>
        <p:txBody>
          <a:bodyPr wrap="none" lIns="36000" tIns="36000" rIns="36000" bIns="36000" rtlCol="0">
            <a:spAutoFit/>
          </a:bodyPr>
          <a:lstStyle/>
          <a:p>
            <a:r>
              <a:rPr kumimoji="1" lang="ja-JP" altLang="en-US" dirty="0">
                <a:latin typeface="+mj-lt"/>
                <a:ea typeface="+mj-ea"/>
              </a:rPr>
              <a:t>プランク定数</a:t>
            </a:r>
          </a:p>
        </p:txBody>
      </p:sp>
      <p:sp>
        <p:nvSpPr>
          <p:cNvPr id="15" name="テキスト ボックス 14"/>
          <p:cNvSpPr txBox="1"/>
          <p:nvPr/>
        </p:nvSpPr>
        <p:spPr>
          <a:xfrm>
            <a:off x="792109" y="1572782"/>
            <a:ext cx="765200" cy="349702"/>
          </a:xfrm>
          <a:prstGeom prst="rect">
            <a:avLst/>
          </a:prstGeom>
          <a:noFill/>
        </p:spPr>
        <p:txBody>
          <a:bodyPr wrap="none" lIns="36000" tIns="36000" rIns="36000" bIns="36000" rtlCol="0">
            <a:spAutoFit/>
          </a:bodyPr>
          <a:lstStyle/>
          <a:p>
            <a:r>
              <a:rPr lang="ja-JP" altLang="en-US" dirty="0">
                <a:latin typeface="+mj-lt"/>
                <a:ea typeface="+mj-ea"/>
              </a:rPr>
              <a:t>光速度</a:t>
            </a:r>
            <a:endParaRPr kumimoji="1" lang="ja-JP" altLang="en-US" dirty="0">
              <a:latin typeface="+mj-lt"/>
              <a:ea typeface="+mj-ea"/>
            </a:endParaRPr>
          </a:p>
        </p:txBody>
      </p:sp>
      <p:sp>
        <p:nvSpPr>
          <p:cNvPr id="16" name="テキスト ボックス 15">
            <a:extLst>
              <a:ext uri="{FF2B5EF4-FFF2-40B4-BE49-F238E27FC236}">
                <a16:creationId xmlns:a16="http://schemas.microsoft.com/office/drawing/2014/main" id="{BE256722-EF2C-4B45-9AB8-451A524C2AE9}"/>
              </a:ext>
            </a:extLst>
          </p:cNvPr>
          <p:cNvSpPr txBox="1"/>
          <p:nvPr/>
        </p:nvSpPr>
        <p:spPr>
          <a:xfrm>
            <a:off x="6964824" y="3900981"/>
            <a:ext cx="2035834" cy="1323439"/>
          </a:xfrm>
          <a:prstGeom prst="rect">
            <a:avLst/>
          </a:prstGeom>
          <a:noFill/>
        </p:spPr>
        <p:txBody>
          <a:bodyPr wrap="square">
            <a:spAutoFit/>
          </a:bodyPr>
          <a:lstStyle/>
          <a:p>
            <a:r>
              <a:rPr lang="ja-JP" altLang="en-US" sz="1000" dirty="0"/>
              <a:t>Bureau international des poids et mesures - Bureau International des Poids et Mesures, パブリック・ドメイン, https://commons.wikimedia.org/w/index.php?curid=74411648による</a:t>
            </a:r>
          </a:p>
        </p:txBody>
      </p:sp>
      <p:sp>
        <p:nvSpPr>
          <p:cNvPr id="19" name="テキスト ボックス 18">
            <a:extLst>
              <a:ext uri="{FF2B5EF4-FFF2-40B4-BE49-F238E27FC236}">
                <a16:creationId xmlns:a16="http://schemas.microsoft.com/office/drawing/2014/main" id="{DA854CF0-2EBC-4AED-A4CC-832618487AAC}"/>
              </a:ext>
            </a:extLst>
          </p:cNvPr>
          <p:cNvSpPr txBox="1"/>
          <p:nvPr/>
        </p:nvSpPr>
        <p:spPr>
          <a:xfrm>
            <a:off x="468553" y="5247658"/>
            <a:ext cx="5287335" cy="400110"/>
          </a:xfrm>
          <a:prstGeom prst="rect">
            <a:avLst/>
          </a:prstGeom>
          <a:noFill/>
        </p:spPr>
        <p:txBody>
          <a:bodyPr wrap="square">
            <a:spAutoFit/>
          </a:bodyPr>
          <a:lstStyle/>
          <a:p>
            <a:r>
              <a:rPr lang="ja-JP" altLang="en-US" sz="1000" dirty="0"/>
              <a:t>Emilio Pisanty - 投稿者自身による著作物, CC 表示-継承 4.0, https://commons.wikimedia.org/w/index.php?curid=50713156による</a:t>
            </a:r>
          </a:p>
        </p:txBody>
      </p:sp>
      <p:sp>
        <p:nvSpPr>
          <p:cNvPr id="17" name="テキスト ボックス 16">
            <a:extLst>
              <a:ext uri="{FF2B5EF4-FFF2-40B4-BE49-F238E27FC236}">
                <a16:creationId xmlns:a16="http://schemas.microsoft.com/office/drawing/2014/main" id="{A166C140-1A21-44E9-9FF5-4528D4897A0C}"/>
              </a:ext>
            </a:extLst>
          </p:cNvPr>
          <p:cNvSpPr txBox="1"/>
          <p:nvPr/>
        </p:nvSpPr>
        <p:spPr>
          <a:xfrm>
            <a:off x="6977098" y="3552033"/>
            <a:ext cx="1910870" cy="369332"/>
          </a:xfrm>
          <a:prstGeom prst="rect">
            <a:avLst/>
          </a:prstGeom>
          <a:noFill/>
        </p:spPr>
        <p:txBody>
          <a:bodyPr wrap="square" rtlCol="0">
            <a:spAutoFit/>
          </a:bodyPr>
          <a:lstStyle/>
          <a:p>
            <a:r>
              <a:rPr lang="en-US" altLang="ja-JP" dirty="0"/>
              <a:t>SI</a:t>
            </a:r>
            <a:r>
              <a:rPr lang="ja-JP" altLang="en-US" dirty="0"/>
              <a:t>単位のロゴ</a:t>
            </a:r>
            <a:endParaRPr kumimoji="1" lang="ja-JP" altLang="en-US" dirty="0"/>
          </a:p>
        </p:txBody>
      </p:sp>
      <p:pic>
        <p:nvPicPr>
          <p:cNvPr id="7" name="図 6">
            <a:extLst>
              <a:ext uri="{FF2B5EF4-FFF2-40B4-BE49-F238E27FC236}">
                <a16:creationId xmlns:a16="http://schemas.microsoft.com/office/drawing/2014/main" id="{3CDBEB16-0E68-4856-8DF5-221BA2AE846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40880" y="2037398"/>
            <a:ext cx="1463040" cy="1463040"/>
          </a:xfrm>
          <a:prstGeom prst="rect">
            <a:avLst/>
          </a:prstGeom>
        </p:spPr>
      </p:pic>
    </p:spTree>
    <p:extLst>
      <p:ext uri="{BB962C8B-B14F-4D97-AF65-F5344CB8AC3E}">
        <p14:creationId xmlns:p14="http://schemas.microsoft.com/office/powerpoint/2010/main" val="3748986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A402F8-52DC-48C4-84F6-017083EAB23B}"/>
              </a:ext>
            </a:extLst>
          </p:cNvPr>
          <p:cNvSpPr>
            <a:spLocks noGrp="1"/>
          </p:cNvSpPr>
          <p:nvPr>
            <p:ph type="title"/>
          </p:nvPr>
        </p:nvSpPr>
        <p:spPr/>
        <p:txBody>
          <a:bodyPr/>
          <a:lstStyle/>
          <a:p>
            <a:r>
              <a:rPr kumimoji="1" lang="ja-JP" altLang="en-US" dirty="0"/>
              <a:t>メモ：計量単位令の改正の諮問</a:t>
            </a:r>
          </a:p>
        </p:txBody>
      </p:sp>
      <p:sp>
        <p:nvSpPr>
          <p:cNvPr id="4" name="日付プレースホルダー 3">
            <a:extLst>
              <a:ext uri="{FF2B5EF4-FFF2-40B4-BE49-F238E27FC236}">
                <a16:creationId xmlns:a16="http://schemas.microsoft.com/office/drawing/2014/main" id="{ECDCA1AD-A07F-424C-BA43-ABB9A59594F9}"/>
              </a:ext>
            </a:extLst>
          </p:cNvPr>
          <p:cNvSpPr>
            <a:spLocks noGrp="1"/>
          </p:cNvSpPr>
          <p:nvPr>
            <p:ph type="dt" sz="half" idx="10"/>
          </p:nvPr>
        </p:nvSpPr>
        <p:spPr/>
        <p:txBody>
          <a:bodyPr/>
          <a:lstStyle/>
          <a:p>
            <a:pPr>
              <a:defRPr/>
            </a:pPr>
            <a:r>
              <a:rPr lang="en-US" altLang="ja-JP"/>
              <a:t>2022-4-21</a:t>
            </a:r>
          </a:p>
        </p:txBody>
      </p:sp>
      <p:sp>
        <p:nvSpPr>
          <p:cNvPr id="5" name="フッター プレースホルダー 4">
            <a:extLst>
              <a:ext uri="{FF2B5EF4-FFF2-40B4-BE49-F238E27FC236}">
                <a16:creationId xmlns:a16="http://schemas.microsoft.com/office/drawing/2014/main" id="{509E7806-CB36-4BCB-AA06-E79F49C2661B}"/>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スライド番号プレースホルダー 5">
            <a:extLst>
              <a:ext uri="{FF2B5EF4-FFF2-40B4-BE49-F238E27FC236}">
                <a16:creationId xmlns:a16="http://schemas.microsoft.com/office/drawing/2014/main" id="{8381A197-C37A-471D-A38D-39931288939B}"/>
              </a:ext>
            </a:extLst>
          </p:cNvPr>
          <p:cNvSpPr>
            <a:spLocks noGrp="1"/>
          </p:cNvSpPr>
          <p:nvPr>
            <p:ph type="sldNum" sz="quarter" idx="12"/>
          </p:nvPr>
        </p:nvSpPr>
        <p:spPr/>
        <p:txBody>
          <a:bodyPr/>
          <a:lstStyle/>
          <a:p>
            <a:pPr>
              <a:defRPr/>
            </a:pPr>
            <a:fld id="{DB48CCE9-0707-4954-B9B6-E1BBBD99A5CF}" type="slidenum">
              <a:rPr lang="en-US" altLang="ja-JP" smtClean="0"/>
              <a:pPr>
                <a:defRPr/>
              </a:pPr>
              <a:t>18</a:t>
            </a:fld>
            <a:endParaRPr lang="en-US" altLang="ja-JP"/>
          </a:p>
        </p:txBody>
      </p:sp>
      <p:sp>
        <p:nvSpPr>
          <p:cNvPr id="3" name="コンテンツ プレースホルダー 2">
            <a:extLst>
              <a:ext uri="{FF2B5EF4-FFF2-40B4-BE49-F238E27FC236}">
                <a16:creationId xmlns:a16="http://schemas.microsoft.com/office/drawing/2014/main" id="{3525C909-3217-4C56-B8A0-75B14F798B17}"/>
              </a:ext>
            </a:extLst>
          </p:cNvPr>
          <p:cNvSpPr>
            <a:spLocks noGrp="1"/>
          </p:cNvSpPr>
          <p:nvPr>
            <p:ph idx="1"/>
          </p:nvPr>
        </p:nvSpPr>
        <p:spPr>
          <a:xfrm>
            <a:off x="250825" y="908050"/>
            <a:ext cx="3306191" cy="5400675"/>
          </a:xfrm>
        </p:spPr>
        <p:txBody>
          <a:bodyPr/>
          <a:lstStyle/>
          <a:p>
            <a:r>
              <a:rPr lang="ja-JP" altLang="en-US" dirty="0"/>
              <a:t>計量単位令の改正</a:t>
            </a:r>
            <a:endParaRPr lang="en-US" altLang="ja-JP" dirty="0"/>
          </a:p>
          <a:p>
            <a:pPr lvl="1"/>
            <a:r>
              <a:rPr lang="en-US" altLang="ja-JP" dirty="0"/>
              <a:t>2019</a:t>
            </a:r>
            <a:r>
              <a:rPr lang="ja-JP" altLang="en-US" dirty="0"/>
              <a:t>年</a:t>
            </a:r>
            <a:r>
              <a:rPr lang="en-US" altLang="ja-JP" dirty="0"/>
              <a:t>5</a:t>
            </a:r>
            <a:r>
              <a:rPr lang="ja-JP" altLang="en-US" dirty="0"/>
              <a:t>月</a:t>
            </a:r>
            <a:r>
              <a:rPr lang="en-US" altLang="ja-JP" dirty="0"/>
              <a:t>10</a:t>
            </a:r>
            <a:r>
              <a:rPr lang="ja-JP" altLang="en-US" dirty="0"/>
              <a:t>日に，計量行政審議会基本部会長（高増潔）から計量行政審議会に諮問された</a:t>
            </a:r>
            <a:endParaRPr lang="en-US" altLang="ja-JP" dirty="0"/>
          </a:p>
          <a:p>
            <a:pPr lvl="1"/>
            <a:r>
              <a:rPr lang="ja-JP" altLang="en-US" dirty="0"/>
              <a:t>諮問に基づいて，政令が改正された</a:t>
            </a:r>
            <a:endParaRPr lang="en-US" altLang="ja-JP" dirty="0"/>
          </a:p>
          <a:p>
            <a:pPr lvl="1"/>
            <a:r>
              <a:rPr lang="ja-JP" altLang="en-US" dirty="0"/>
              <a:t>新しい</a:t>
            </a:r>
            <a:r>
              <a:rPr lang="en-US" altLang="ja-JP" dirty="0"/>
              <a:t>SI</a:t>
            </a:r>
            <a:r>
              <a:rPr lang="ja-JP" altLang="en-US" dirty="0"/>
              <a:t>単位系に従った単位となった</a:t>
            </a:r>
          </a:p>
        </p:txBody>
      </p:sp>
      <p:pic>
        <p:nvPicPr>
          <p:cNvPr id="8" name="図 7">
            <a:extLst>
              <a:ext uri="{FF2B5EF4-FFF2-40B4-BE49-F238E27FC236}">
                <a16:creationId xmlns:a16="http://schemas.microsoft.com/office/drawing/2014/main" id="{5C0280AA-333A-4F66-9E51-9DAA3D9D27B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67100" y="797052"/>
            <a:ext cx="5410200" cy="5501640"/>
          </a:xfrm>
          <a:prstGeom prst="rect">
            <a:avLst/>
          </a:prstGeom>
        </p:spPr>
      </p:pic>
    </p:spTree>
    <p:extLst>
      <p:ext uri="{BB962C8B-B14F-4D97-AF65-F5344CB8AC3E}">
        <p14:creationId xmlns:p14="http://schemas.microsoft.com/office/powerpoint/2010/main" val="3573358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C5C695-7A52-416C-9CDE-09A6C868EBF5}"/>
              </a:ext>
            </a:extLst>
          </p:cNvPr>
          <p:cNvSpPr>
            <a:spLocks noGrp="1"/>
          </p:cNvSpPr>
          <p:nvPr>
            <p:ph type="title"/>
          </p:nvPr>
        </p:nvSpPr>
        <p:spPr/>
        <p:txBody>
          <a:bodyPr/>
          <a:lstStyle/>
          <a:p>
            <a:r>
              <a:rPr kumimoji="1" lang="ja-JP" altLang="en-US" dirty="0"/>
              <a:t>メモ：計量単位令（政令）の改正（</a:t>
            </a:r>
            <a:r>
              <a:rPr kumimoji="1" lang="en-US" altLang="ja-JP" dirty="0"/>
              <a:t>1</a:t>
            </a:r>
            <a:r>
              <a:rPr kumimoji="1" lang="ja-JP" altLang="en-US" dirty="0"/>
              <a:t>）</a:t>
            </a:r>
          </a:p>
        </p:txBody>
      </p:sp>
      <p:sp>
        <p:nvSpPr>
          <p:cNvPr id="4" name="日付プレースホルダー 3">
            <a:extLst>
              <a:ext uri="{FF2B5EF4-FFF2-40B4-BE49-F238E27FC236}">
                <a16:creationId xmlns:a16="http://schemas.microsoft.com/office/drawing/2014/main" id="{CA7E98E2-01DE-4C7F-A763-9BB822A61EE6}"/>
              </a:ext>
            </a:extLst>
          </p:cNvPr>
          <p:cNvSpPr>
            <a:spLocks noGrp="1"/>
          </p:cNvSpPr>
          <p:nvPr>
            <p:ph type="dt" sz="half" idx="10"/>
          </p:nvPr>
        </p:nvSpPr>
        <p:spPr>
          <a:xfrm>
            <a:off x="789691" y="6453188"/>
            <a:ext cx="1981200" cy="268287"/>
          </a:xfrm>
        </p:spPr>
        <p:txBody>
          <a:bodyPr/>
          <a:lstStyle/>
          <a:p>
            <a:pPr>
              <a:defRPr/>
            </a:pPr>
            <a:r>
              <a:rPr lang="en-US" altLang="ja-JP"/>
              <a:t>2022-4-21</a:t>
            </a:r>
          </a:p>
        </p:txBody>
      </p:sp>
      <p:sp>
        <p:nvSpPr>
          <p:cNvPr id="5" name="フッター プレースホルダー 4">
            <a:extLst>
              <a:ext uri="{FF2B5EF4-FFF2-40B4-BE49-F238E27FC236}">
                <a16:creationId xmlns:a16="http://schemas.microsoft.com/office/drawing/2014/main" id="{5B917839-F506-42C0-8771-E1D10DD5EDD3}"/>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スライド番号プレースホルダー 5">
            <a:extLst>
              <a:ext uri="{FF2B5EF4-FFF2-40B4-BE49-F238E27FC236}">
                <a16:creationId xmlns:a16="http://schemas.microsoft.com/office/drawing/2014/main" id="{E65ED73D-69C1-47EF-A29E-D48F228D0EF8}"/>
              </a:ext>
            </a:extLst>
          </p:cNvPr>
          <p:cNvSpPr>
            <a:spLocks noGrp="1"/>
          </p:cNvSpPr>
          <p:nvPr>
            <p:ph type="sldNum" sz="quarter" idx="12"/>
          </p:nvPr>
        </p:nvSpPr>
        <p:spPr/>
        <p:txBody>
          <a:bodyPr/>
          <a:lstStyle/>
          <a:p>
            <a:pPr>
              <a:defRPr/>
            </a:pPr>
            <a:fld id="{DB48CCE9-0707-4954-B9B6-E1BBBD99A5CF}" type="slidenum">
              <a:rPr lang="en-US" altLang="ja-JP" smtClean="0"/>
              <a:pPr>
                <a:defRPr/>
              </a:pPr>
              <a:t>19</a:t>
            </a:fld>
            <a:endParaRPr lang="en-US" altLang="ja-JP"/>
          </a:p>
        </p:txBody>
      </p:sp>
      <p:sp>
        <p:nvSpPr>
          <p:cNvPr id="10" name="矢印: 右 9">
            <a:extLst>
              <a:ext uri="{FF2B5EF4-FFF2-40B4-BE49-F238E27FC236}">
                <a16:creationId xmlns:a16="http://schemas.microsoft.com/office/drawing/2014/main" id="{66196A64-3B60-4407-A5F1-249B216D6769}"/>
              </a:ext>
            </a:extLst>
          </p:cNvPr>
          <p:cNvSpPr/>
          <p:nvPr/>
        </p:nvSpPr>
        <p:spPr>
          <a:xfrm>
            <a:off x="1887523" y="3003259"/>
            <a:ext cx="813732" cy="16274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88EC2E20-52CB-405E-91FB-CEEE93AC09CD}"/>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963418" y="768477"/>
            <a:ext cx="5996940" cy="5432298"/>
          </a:xfrm>
          <a:prstGeom prst="rect">
            <a:avLst/>
          </a:prstGeom>
        </p:spPr>
      </p:pic>
      <p:pic>
        <p:nvPicPr>
          <p:cNvPr id="7" name="図 6">
            <a:extLst>
              <a:ext uri="{FF2B5EF4-FFF2-40B4-BE49-F238E27FC236}">
                <a16:creationId xmlns:a16="http://schemas.microsoft.com/office/drawing/2014/main" id="{4BF385A2-AE8F-491D-B5F9-9FEC850ECAB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00862" y="813054"/>
            <a:ext cx="922020" cy="5387721"/>
          </a:xfrm>
          <a:prstGeom prst="rect">
            <a:avLst/>
          </a:prstGeom>
        </p:spPr>
      </p:pic>
    </p:spTree>
    <p:extLst>
      <p:ext uri="{BB962C8B-B14F-4D97-AF65-F5344CB8AC3E}">
        <p14:creationId xmlns:p14="http://schemas.microsoft.com/office/powerpoint/2010/main" val="2202691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CC3A51-3EDB-414A-8E44-25AB44AB6403}"/>
              </a:ext>
            </a:extLst>
          </p:cNvPr>
          <p:cNvSpPr>
            <a:spLocks noGrp="1"/>
          </p:cNvSpPr>
          <p:nvPr>
            <p:ph idx="1"/>
          </p:nvPr>
        </p:nvSpPr>
        <p:spPr/>
        <p:txBody>
          <a:bodyPr/>
          <a:lstStyle/>
          <a:p>
            <a:r>
              <a:rPr kumimoji="1" lang="ja-JP" altLang="en-US" dirty="0"/>
              <a:t>このファイルの内容，表現，図（高増潔が作成したもの：</a:t>
            </a:r>
            <a:r>
              <a:rPr kumimoji="1" lang="en-US" altLang="ja-JP" dirty="0"/>
              <a:t>©takamasu-lab</a:t>
            </a:r>
            <a:r>
              <a:rPr kumimoji="1" lang="ja-JP" altLang="en-US" dirty="0"/>
              <a:t>）は自由に使ってください</a:t>
            </a:r>
            <a:endParaRPr kumimoji="1" lang="en-US" altLang="ja-JP" dirty="0"/>
          </a:p>
          <a:p>
            <a:pPr lvl="1"/>
            <a:r>
              <a:rPr lang="ja-JP" altLang="en-US" dirty="0"/>
              <a:t>改変，コピーなどは自由です</a:t>
            </a:r>
            <a:endParaRPr lang="en-US" altLang="ja-JP" dirty="0"/>
          </a:p>
          <a:p>
            <a:pPr lvl="1"/>
            <a:r>
              <a:rPr kumimoji="1" lang="ja-JP" altLang="en-US" dirty="0"/>
              <a:t>特に許可，コピーライトの表示などは不要です</a:t>
            </a:r>
            <a:endParaRPr kumimoji="1" lang="en-US" altLang="ja-JP" dirty="0"/>
          </a:p>
          <a:p>
            <a:r>
              <a:rPr lang="ja-JP" altLang="en-US" dirty="0"/>
              <a:t>引用している図については，引用元の規則に従ってください</a:t>
            </a:r>
            <a:endParaRPr lang="en-US" altLang="ja-JP" dirty="0"/>
          </a:p>
          <a:p>
            <a:pPr lvl="1"/>
            <a:r>
              <a:rPr kumimoji="1" lang="ja-JP" altLang="en-US" dirty="0"/>
              <a:t>講義での資料としては，自由に使えると思います</a:t>
            </a:r>
            <a:endParaRPr kumimoji="1" lang="en-US" altLang="ja-JP" dirty="0"/>
          </a:p>
          <a:p>
            <a:pPr lvl="1"/>
            <a:r>
              <a:rPr kumimoji="1" lang="en-US" altLang="ja-JP" dirty="0" err="1"/>
              <a:t>wikipedia</a:t>
            </a:r>
            <a:r>
              <a:rPr kumimoji="1" lang="ja-JP" altLang="en-US" dirty="0"/>
              <a:t>関係は，パブリックドメインになっているものは自由に使えます</a:t>
            </a:r>
            <a:endParaRPr kumimoji="1" lang="en-US" altLang="ja-JP" dirty="0"/>
          </a:p>
          <a:p>
            <a:pPr lvl="1"/>
            <a:r>
              <a:rPr lang="ja-JP" altLang="en-US" dirty="0"/>
              <a:t>フリー素材は，フリーです</a:t>
            </a:r>
            <a:endParaRPr kumimoji="1" lang="en-US" altLang="ja-JP" dirty="0"/>
          </a:p>
          <a:p>
            <a:pPr lvl="1"/>
            <a:r>
              <a:rPr lang="ja-JP" altLang="en-US" dirty="0"/>
              <a:t>それ以外は，引用元の提示が必要になります</a:t>
            </a:r>
            <a:endParaRPr kumimoji="1" lang="en-US" altLang="ja-JP" dirty="0"/>
          </a:p>
          <a:p>
            <a:r>
              <a:rPr lang="ja-JP" altLang="en-US" dirty="0"/>
              <a:t>もしも，お気づきの点，間違い，感想などがあれば，以下にメールしてください．対応するかは，状況によります．</a:t>
            </a:r>
            <a:endParaRPr lang="en-US" altLang="ja-JP" dirty="0"/>
          </a:p>
          <a:p>
            <a:pPr lvl="1"/>
            <a:r>
              <a:rPr kumimoji="1" lang="en-US" altLang="ja-JP" dirty="0"/>
              <a:t>takamasu@pe.t.u-tokyo.ac.jp</a:t>
            </a:r>
          </a:p>
        </p:txBody>
      </p:sp>
      <p:sp>
        <p:nvSpPr>
          <p:cNvPr id="3" name="タイトル 2">
            <a:extLst>
              <a:ext uri="{FF2B5EF4-FFF2-40B4-BE49-F238E27FC236}">
                <a16:creationId xmlns:a16="http://schemas.microsoft.com/office/drawing/2014/main" id="{5639ACDE-7C23-47F5-9B72-4B5DEE333C5C}"/>
              </a:ext>
            </a:extLst>
          </p:cNvPr>
          <p:cNvSpPr>
            <a:spLocks noGrp="1"/>
          </p:cNvSpPr>
          <p:nvPr>
            <p:ph type="title"/>
          </p:nvPr>
        </p:nvSpPr>
        <p:spPr/>
        <p:txBody>
          <a:bodyPr/>
          <a:lstStyle/>
          <a:p>
            <a:r>
              <a:rPr lang="ja-JP" altLang="en-US" dirty="0"/>
              <a:t>利用上の注意</a:t>
            </a:r>
            <a:endParaRPr kumimoji="1" lang="ja-JP" altLang="en-US" dirty="0"/>
          </a:p>
        </p:txBody>
      </p:sp>
      <p:sp>
        <p:nvSpPr>
          <p:cNvPr id="4" name="日付プレースホルダー 3">
            <a:extLst>
              <a:ext uri="{FF2B5EF4-FFF2-40B4-BE49-F238E27FC236}">
                <a16:creationId xmlns:a16="http://schemas.microsoft.com/office/drawing/2014/main" id="{7C679468-9C91-4212-B6A9-AD579F33D11B}"/>
              </a:ext>
            </a:extLst>
          </p:cNvPr>
          <p:cNvSpPr>
            <a:spLocks noGrp="1"/>
          </p:cNvSpPr>
          <p:nvPr>
            <p:ph type="dt" sz="half" idx="10"/>
          </p:nvPr>
        </p:nvSpPr>
        <p:spPr>
          <a:xfrm>
            <a:off x="789691" y="6453188"/>
            <a:ext cx="1981200" cy="268287"/>
          </a:xfrm>
        </p:spPr>
        <p:txBody>
          <a:bodyPr/>
          <a:lstStyle/>
          <a:p>
            <a:pPr>
              <a:defRPr/>
            </a:pPr>
            <a:r>
              <a:rPr lang="en-US" altLang="ja-JP"/>
              <a:t>2022-4-21</a:t>
            </a:r>
            <a:endParaRPr lang="en-US" altLang="ja-JP" dirty="0"/>
          </a:p>
        </p:txBody>
      </p:sp>
      <p:sp>
        <p:nvSpPr>
          <p:cNvPr id="5" name="フッター プレースホルダー 4">
            <a:extLst>
              <a:ext uri="{FF2B5EF4-FFF2-40B4-BE49-F238E27FC236}">
                <a16:creationId xmlns:a16="http://schemas.microsoft.com/office/drawing/2014/main" id="{80D4900C-1FB0-4F9B-919B-1F7CB47B2FBB}"/>
              </a:ext>
            </a:extLst>
          </p:cNvPr>
          <p:cNvSpPr>
            <a:spLocks noGrp="1"/>
          </p:cNvSpPr>
          <p:nvPr>
            <p:ph type="ftr" sz="quarter" idx="11"/>
          </p:nvPr>
        </p:nvSpPr>
        <p:spPr>
          <a:xfrm>
            <a:off x="2331721" y="6453188"/>
            <a:ext cx="4832668" cy="322516"/>
          </a:xfrm>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dirty="0"/>
          </a:p>
        </p:txBody>
      </p:sp>
      <p:sp>
        <p:nvSpPr>
          <p:cNvPr id="6" name="スライド番号プレースホルダー 5">
            <a:extLst>
              <a:ext uri="{FF2B5EF4-FFF2-40B4-BE49-F238E27FC236}">
                <a16:creationId xmlns:a16="http://schemas.microsoft.com/office/drawing/2014/main" id="{E5E747E7-CF5E-47A0-9AA8-D5DEFCCD58E8}"/>
              </a:ext>
            </a:extLst>
          </p:cNvPr>
          <p:cNvSpPr>
            <a:spLocks noGrp="1"/>
          </p:cNvSpPr>
          <p:nvPr>
            <p:ph type="sldNum" sz="quarter" idx="12"/>
          </p:nvPr>
        </p:nvSpPr>
        <p:spPr/>
        <p:txBody>
          <a:bodyPr/>
          <a:lstStyle/>
          <a:p>
            <a:pPr>
              <a:defRPr/>
            </a:pPr>
            <a:fld id="{2D6E2DEE-09BD-4B34-8E05-01485BD83C03}" type="slidenum">
              <a:rPr lang="en-US" altLang="ja-JP" smtClean="0"/>
              <a:pPr>
                <a:defRPr/>
              </a:pPr>
              <a:t>2</a:t>
            </a:fld>
            <a:endParaRPr lang="en-US" altLang="ja-JP" dirty="0"/>
          </a:p>
        </p:txBody>
      </p:sp>
    </p:spTree>
    <p:extLst>
      <p:ext uri="{BB962C8B-B14F-4D97-AF65-F5344CB8AC3E}">
        <p14:creationId xmlns:p14="http://schemas.microsoft.com/office/powerpoint/2010/main" val="167824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295F18-EE1D-4540-A208-2FD3C207B6FF}"/>
              </a:ext>
            </a:extLst>
          </p:cNvPr>
          <p:cNvSpPr>
            <a:spLocks noGrp="1"/>
          </p:cNvSpPr>
          <p:nvPr>
            <p:ph type="title"/>
          </p:nvPr>
        </p:nvSpPr>
        <p:spPr/>
        <p:txBody>
          <a:bodyPr/>
          <a:lstStyle/>
          <a:p>
            <a:r>
              <a:rPr lang="ja-JP" altLang="en-US" dirty="0"/>
              <a:t>メモ：計量単位令（政令）の改正（</a:t>
            </a:r>
            <a:r>
              <a:rPr lang="en-US" altLang="ja-JP" dirty="0"/>
              <a:t>2</a:t>
            </a:r>
            <a:r>
              <a:rPr lang="ja-JP" altLang="en-US" dirty="0"/>
              <a:t>）</a:t>
            </a:r>
            <a:endParaRPr kumimoji="1" lang="ja-JP" altLang="en-US" dirty="0"/>
          </a:p>
        </p:txBody>
      </p:sp>
      <p:sp>
        <p:nvSpPr>
          <p:cNvPr id="4" name="日付プレースホルダー 3">
            <a:extLst>
              <a:ext uri="{FF2B5EF4-FFF2-40B4-BE49-F238E27FC236}">
                <a16:creationId xmlns:a16="http://schemas.microsoft.com/office/drawing/2014/main" id="{0D37CD19-089F-43FC-AC47-132BF0B4713F}"/>
              </a:ext>
            </a:extLst>
          </p:cNvPr>
          <p:cNvSpPr>
            <a:spLocks noGrp="1"/>
          </p:cNvSpPr>
          <p:nvPr>
            <p:ph type="dt" sz="half" idx="10"/>
          </p:nvPr>
        </p:nvSpPr>
        <p:spPr>
          <a:xfrm>
            <a:off x="789691" y="6453188"/>
            <a:ext cx="1981200" cy="268287"/>
          </a:xfrm>
        </p:spPr>
        <p:txBody>
          <a:bodyPr/>
          <a:lstStyle/>
          <a:p>
            <a:pPr>
              <a:defRPr/>
            </a:pPr>
            <a:r>
              <a:rPr lang="en-US" altLang="ja-JP"/>
              <a:t>2022-4-21</a:t>
            </a:r>
          </a:p>
        </p:txBody>
      </p:sp>
      <p:sp>
        <p:nvSpPr>
          <p:cNvPr id="5" name="フッター プレースホルダー 4">
            <a:extLst>
              <a:ext uri="{FF2B5EF4-FFF2-40B4-BE49-F238E27FC236}">
                <a16:creationId xmlns:a16="http://schemas.microsoft.com/office/drawing/2014/main" id="{7A38E223-DC88-48AD-A66C-E0E74E01AEE6}"/>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スライド番号プレースホルダー 5">
            <a:extLst>
              <a:ext uri="{FF2B5EF4-FFF2-40B4-BE49-F238E27FC236}">
                <a16:creationId xmlns:a16="http://schemas.microsoft.com/office/drawing/2014/main" id="{525A8CD5-0652-489D-A567-0EC43810EAF5}"/>
              </a:ext>
            </a:extLst>
          </p:cNvPr>
          <p:cNvSpPr>
            <a:spLocks noGrp="1"/>
          </p:cNvSpPr>
          <p:nvPr>
            <p:ph type="sldNum" sz="quarter" idx="12"/>
          </p:nvPr>
        </p:nvSpPr>
        <p:spPr/>
        <p:txBody>
          <a:bodyPr/>
          <a:lstStyle/>
          <a:p>
            <a:pPr>
              <a:defRPr/>
            </a:pPr>
            <a:fld id="{DB48CCE9-0707-4954-B9B6-E1BBBD99A5CF}" type="slidenum">
              <a:rPr lang="en-US" altLang="ja-JP" smtClean="0"/>
              <a:pPr>
                <a:defRPr/>
              </a:pPr>
              <a:t>20</a:t>
            </a:fld>
            <a:endParaRPr lang="en-US" altLang="ja-JP"/>
          </a:p>
        </p:txBody>
      </p:sp>
      <p:pic>
        <p:nvPicPr>
          <p:cNvPr id="3" name="図 2">
            <a:extLst>
              <a:ext uri="{FF2B5EF4-FFF2-40B4-BE49-F238E27FC236}">
                <a16:creationId xmlns:a16="http://schemas.microsoft.com/office/drawing/2014/main" id="{6EE72CE0-086F-46D7-B674-B69141D07C5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70660" y="788670"/>
            <a:ext cx="6202680" cy="5554980"/>
          </a:xfrm>
          <a:prstGeom prst="rect">
            <a:avLst/>
          </a:prstGeom>
        </p:spPr>
      </p:pic>
    </p:spTree>
    <p:extLst>
      <p:ext uri="{BB962C8B-B14F-4D97-AF65-F5344CB8AC3E}">
        <p14:creationId xmlns:p14="http://schemas.microsoft.com/office/powerpoint/2010/main" val="1125750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CF60EA-E93D-499C-B475-2C4413694485}"/>
              </a:ext>
            </a:extLst>
          </p:cNvPr>
          <p:cNvSpPr>
            <a:spLocks noGrp="1"/>
          </p:cNvSpPr>
          <p:nvPr>
            <p:ph type="title"/>
          </p:nvPr>
        </p:nvSpPr>
        <p:spPr/>
        <p:txBody>
          <a:bodyPr/>
          <a:lstStyle/>
          <a:p>
            <a:r>
              <a:rPr kumimoji="1" lang="ja-JP" altLang="en-US" dirty="0"/>
              <a:t>メモ：</a:t>
            </a:r>
            <a:r>
              <a:rPr kumimoji="1" lang="en-US" altLang="ja-JP" dirty="0"/>
              <a:t>1 kg</a:t>
            </a:r>
            <a:r>
              <a:rPr kumimoji="1" lang="ja-JP" altLang="en-US" dirty="0"/>
              <a:t>が変わる（つくば</a:t>
            </a:r>
            <a:r>
              <a:rPr kumimoji="1" lang="en-US" altLang="ja-JP" dirty="0"/>
              <a:t>de</a:t>
            </a:r>
            <a:r>
              <a:rPr kumimoji="1" lang="ja-JP" altLang="en-US" dirty="0"/>
              <a:t>科学）動画</a:t>
            </a:r>
          </a:p>
        </p:txBody>
      </p:sp>
      <p:sp>
        <p:nvSpPr>
          <p:cNvPr id="3" name="日付プレースホルダー 2">
            <a:extLst>
              <a:ext uri="{FF2B5EF4-FFF2-40B4-BE49-F238E27FC236}">
                <a16:creationId xmlns:a16="http://schemas.microsoft.com/office/drawing/2014/main" id="{069DCE01-6E96-456D-9131-DF829BDC4B22}"/>
              </a:ext>
            </a:extLst>
          </p:cNvPr>
          <p:cNvSpPr>
            <a:spLocks noGrp="1"/>
          </p:cNvSpPr>
          <p:nvPr>
            <p:ph type="dt" sz="half" idx="10"/>
          </p:nvPr>
        </p:nvSpPr>
        <p:spPr/>
        <p:txBody>
          <a:bodyPr/>
          <a:lstStyle/>
          <a:p>
            <a:pPr>
              <a:defRPr/>
            </a:pPr>
            <a:r>
              <a:rPr lang="en-US" altLang="ja-JP"/>
              <a:t>2022-4-21</a:t>
            </a:r>
          </a:p>
        </p:txBody>
      </p:sp>
      <p:sp>
        <p:nvSpPr>
          <p:cNvPr id="4" name="フッター プレースホルダー 3">
            <a:extLst>
              <a:ext uri="{FF2B5EF4-FFF2-40B4-BE49-F238E27FC236}">
                <a16:creationId xmlns:a16="http://schemas.microsoft.com/office/drawing/2014/main" id="{4C85FD3E-8ED8-432F-B6FF-969586A0EE5F}"/>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5" name="スライド番号プレースホルダー 4">
            <a:extLst>
              <a:ext uri="{FF2B5EF4-FFF2-40B4-BE49-F238E27FC236}">
                <a16:creationId xmlns:a16="http://schemas.microsoft.com/office/drawing/2014/main" id="{4384C488-1AD9-4F28-87A0-D08B1352848D}"/>
              </a:ext>
            </a:extLst>
          </p:cNvPr>
          <p:cNvSpPr>
            <a:spLocks noGrp="1"/>
          </p:cNvSpPr>
          <p:nvPr>
            <p:ph type="sldNum" sz="quarter" idx="12"/>
          </p:nvPr>
        </p:nvSpPr>
        <p:spPr/>
        <p:txBody>
          <a:bodyPr/>
          <a:lstStyle/>
          <a:p>
            <a:pPr>
              <a:defRPr/>
            </a:pPr>
            <a:fld id="{FCE247D1-6C77-4811-85A3-AAA87C80F93D}" type="slidenum">
              <a:rPr lang="en-US" altLang="ja-JP" smtClean="0"/>
              <a:pPr>
                <a:defRPr/>
              </a:pPr>
              <a:t>21</a:t>
            </a:fld>
            <a:endParaRPr lang="en-US" altLang="ja-JP"/>
          </a:p>
        </p:txBody>
      </p:sp>
      <p:sp>
        <p:nvSpPr>
          <p:cNvPr id="6" name="コンテンツ プレースホルダー 5">
            <a:extLst>
              <a:ext uri="{FF2B5EF4-FFF2-40B4-BE49-F238E27FC236}">
                <a16:creationId xmlns:a16="http://schemas.microsoft.com/office/drawing/2014/main" id="{A0E2FF57-5A73-422C-B807-CEED7E695937}"/>
              </a:ext>
            </a:extLst>
          </p:cNvPr>
          <p:cNvSpPr>
            <a:spLocks noGrp="1"/>
          </p:cNvSpPr>
          <p:nvPr>
            <p:ph idx="1"/>
          </p:nvPr>
        </p:nvSpPr>
        <p:spPr/>
        <p:txBody>
          <a:bodyPr/>
          <a:lstStyle/>
          <a:p>
            <a:r>
              <a:rPr lang="ja-JP" altLang="en-US" dirty="0"/>
              <a:t>質量の定義がキログラム原器からプランク定数に変わったことに対する動画</a:t>
            </a:r>
            <a:endParaRPr lang="en-US" altLang="ja-JP" dirty="0"/>
          </a:p>
          <a:p>
            <a:pPr lvl="1"/>
            <a:r>
              <a:rPr lang="ja-JP" altLang="en-US" dirty="0"/>
              <a:t>定義変更前と変更後の</a:t>
            </a:r>
            <a:r>
              <a:rPr lang="en-US" altLang="ja-JP" dirty="0"/>
              <a:t>3</a:t>
            </a:r>
            <a:r>
              <a:rPr lang="ja-JP" altLang="en-US" dirty="0"/>
              <a:t>つの動画がある</a:t>
            </a:r>
            <a:endParaRPr lang="en-US" altLang="ja-JP" dirty="0"/>
          </a:p>
          <a:p>
            <a:pPr lvl="1"/>
            <a:r>
              <a:rPr lang="ja-JP" altLang="en-US" dirty="0"/>
              <a:t>初心者向きで分かりやすい</a:t>
            </a:r>
            <a:endParaRPr lang="en-US" altLang="ja-JP" dirty="0"/>
          </a:p>
          <a:p>
            <a:r>
              <a:rPr lang="en-US" altLang="ja-JP" dirty="0"/>
              <a:t>1 kg</a:t>
            </a:r>
            <a:r>
              <a:rPr lang="ja-JP" altLang="en-US" dirty="0"/>
              <a:t>が変わる　つくば</a:t>
            </a:r>
            <a:r>
              <a:rPr lang="en-US" altLang="ja-JP" dirty="0"/>
              <a:t>de</a:t>
            </a:r>
            <a:r>
              <a:rPr lang="ja-JP" altLang="en-US" dirty="0"/>
              <a:t>科学</a:t>
            </a:r>
            <a:endParaRPr lang="en-US" altLang="ja-JP" dirty="0"/>
          </a:p>
          <a:p>
            <a:pPr lvl="1"/>
            <a:r>
              <a:rPr lang="en-US" altLang="ja-JP" dirty="0"/>
              <a:t>https://www.youtube.com/watch?v=xe7UJgRCmgM</a:t>
            </a:r>
          </a:p>
          <a:p>
            <a:r>
              <a:rPr lang="ja-JP" altLang="en-US" dirty="0"/>
              <a:t>キログラムが変わった</a:t>
            </a:r>
            <a:r>
              <a:rPr lang="en-US" altLang="ja-JP" dirty="0"/>
              <a:t>(1)</a:t>
            </a:r>
            <a:r>
              <a:rPr lang="ja-JP" altLang="en-US" dirty="0"/>
              <a:t>つくば</a:t>
            </a:r>
            <a:r>
              <a:rPr lang="en-US" altLang="ja-JP" dirty="0"/>
              <a:t>de</a:t>
            </a:r>
            <a:r>
              <a:rPr lang="ja-JP" altLang="en-US" dirty="0"/>
              <a:t>チョット科学</a:t>
            </a:r>
            <a:r>
              <a:rPr lang="en-US" altLang="ja-JP" dirty="0"/>
              <a:t>20</a:t>
            </a:r>
          </a:p>
          <a:p>
            <a:pPr lvl="1"/>
            <a:r>
              <a:rPr lang="en-US" altLang="ja-JP" dirty="0"/>
              <a:t>https://www.youtube.com/watch?v=u9SicP06RMo&amp;t=0s</a:t>
            </a:r>
          </a:p>
          <a:p>
            <a:r>
              <a:rPr lang="ja-JP" altLang="en-US" b="0" i="0" dirty="0">
                <a:effectLst/>
                <a:latin typeface="Roboto" panose="02000000000000000000" pitchFamily="2" charset="0"/>
              </a:rPr>
              <a:t>キログラムが変わった</a:t>
            </a:r>
            <a:r>
              <a:rPr lang="en-US" altLang="ja-JP" b="0" i="0" dirty="0">
                <a:effectLst/>
                <a:latin typeface="Roboto" panose="02000000000000000000" pitchFamily="2" charset="0"/>
              </a:rPr>
              <a:t>(2)</a:t>
            </a:r>
            <a:r>
              <a:rPr lang="ja-JP" altLang="en-US" b="0" i="0" dirty="0">
                <a:effectLst/>
                <a:latin typeface="Roboto" panose="02000000000000000000" pitchFamily="2" charset="0"/>
              </a:rPr>
              <a:t>つくば</a:t>
            </a:r>
            <a:r>
              <a:rPr lang="en-US" altLang="ja-JP" b="0" i="0" dirty="0">
                <a:effectLst/>
                <a:latin typeface="Roboto" panose="02000000000000000000" pitchFamily="2" charset="0"/>
              </a:rPr>
              <a:t>de</a:t>
            </a:r>
            <a:r>
              <a:rPr lang="ja-JP" altLang="en-US" b="0" i="0" dirty="0">
                <a:effectLst/>
                <a:latin typeface="Roboto" panose="02000000000000000000" pitchFamily="2" charset="0"/>
              </a:rPr>
              <a:t>チョット科学</a:t>
            </a:r>
            <a:r>
              <a:rPr lang="en-US" altLang="ja-JP" b="0" i="0" dirty="0">
                <a:effectLst/>
                <a:latin typeface="Roboto" panose="02000000000000000000" pitchFamily="2" charset="0"/>
              </a:rPr>
              <a:t>21</a:t>
            </a:r>
          </a:p>
          <a:p>
            <a:pPr lvl="1"/>
            <a:r>
              <a:rPr lang="en-US" altLang="ja-JP" b="0" i="0" dirty="0">
                <a:effectLst/>
                <a:latin typeface="Roboto" panose="02000000000000000000" pitchFamily="2" charset="0"/>
              </a:rPr>
              <a:t>https://www.youtube.com/watch?v=nMjU8QB2mCk&amp;t=0s</a:t>
            </a:r>
          </a:p>
          <a:p>
            <a:endParaRPr lang="en-US" altLang="ja-JP" dirty="0"/>
          </a:p>
          <a:p>
            <a:endParaRPr lang="ja-JP" altLang="en-US" dirty="0"/>
          </a:p>
        </p:txBody>
      </p:sp>
    </p:spTree>
    <p:extLst>
      <p:ext uri="{BB962C8B-B14F-4D97-AF65-F5344CB8AC3E}">
        <p14:creationId xmlns:p14="http://schemas.microsoft.com/office/powerpoint/2010/main" val="3051423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BCAFF4E-D134-4338-AC76-8B40395A2266}"/>
              </a:ext>
            </a:extLst>
          </p:cNvPr>
          <p:cNvSpPr>
            <a:spLocks noGrp="1"/>
          </p:cNvSpPr>
          <p:nvPr>
            <p:ph idx="1"/>
          </p:nvPr>
        </p:nvSpPr>
        <p:spPr/>
        <p:txBody>
          <a:bodyPr/>
          <a:lstStyle/>
          <a:p>
            <a:r>
              <a:rPr kumimoji="1" lang="en-US" altLang="ja-JP" dirty="0"/>
              <a:t>SI</a:t>
            </a:r>
            <a:r>
              <a:rPr kumimoji="1" lang="ja-JP" altLang="en-US" dirty="0"/>
              <a:t>単位系</a:t>
            </a:r>
            <a:endParaRPr kumimoji="1" lang="en-US" altLang="ja-JP" dirty="0"/>
          </a:p>
          <a:p>
            <a:pPr lvl="1"/>
            <a:r>
              <a:rPr lang="ja-JP" altLang="en-US" dirty="0"/>
              <a:t>基本単位（</a:t>
            </a:r>
            <a:r>
              <a:rPr lang="en-US" altLang="ja-JP" dirty="0"/>
              <a:t>7</a:t>
            </a:r>
            <a:r>
              <a:rPr lang="ja-JP" altLang="en-US" dirty="0"/>
              <a:t>つの基本単位の定義と依存関係），組立単位，接頭語などで構成されている</a:t>
            </a:r>
            <a:endParaRPr lang="en-US" altLang="ja-JP" dirty="0"/>
          </a:p>
          <a:p>
            <a:pPr lvl="1"/>
            <a:r>
              <a:rPr lang="ja-JP" altLang="en-US" dirty="0"/>
              <a:t>精密測定の講義では，長さ（メートル），時間（秒），質量（キログラム）が重要</a:t>
            </a:r>
            <a:endParaRPr lang="en-US" altLang="ja-JP" dirty="0"/>
          </a:p>
          <a:p>
            <a:pPr lvl="1"/>
            <a:r>
              <a:rPr lang="ja-JP" altLang="en-US" dirty="0"/>
              <a:t>長さの定義については，「精密測定</a:t>
            </a:r>
            <a:r>
              <a:rPr lang="en-US" altLang="ja-JP" dirty="0"/>
              <a:t>01b</a:t>
            </a:r>
            <a:r>
              <a:rPr lang="ja-JP" altLang="en-US" dirty="0"/>
              <a:t>」で説明した</a:t>
            </a:r>
            <a:endParaRPr lang="en-US" altLang="ja-JP" dirty="0"/>
          </a:p>
          <a:p>
            <a:pPr lvl="1"/>
            <a:r>
              <a:rPr lang="ja-JP" altLang="en-US" dirty="0"/>
              <a:t>日本では，計量法で</a:t>
            </a:r>
            <a:r>
              <a:rPr lang="en-US" altLang="ja-JP" dirty="0"/>
              <a:t>SI</a:t>
            </a:r>
            <a:r>
              <a:rPr lang="ja-JP" altLang="en-US" dirty="0"/>
              <a:t>単位が決まっている</a:t>
            </a:r>
            <a:endParaRPr lang="en-US" altLang="ja-JP" dirty="0"/>
          </a:p>
          <a:p>
            <a:r>
              <a:rPr lang="en-US" altLang="ja-JP" dirty="0"/>
              <a:t>SI</a:t>
            </a:r>
            <a:r>
              <a:rPr lang="ja-JP" altLang="en-US" dirty="0"/>
              <a:t>単位系の変遷</a:t>
            </a:r>
            <a:endParaRPr lang="en-US" altLang="ja-JP" dirty="0"/>
          </a:p>
          <a:p>
            <a:pPr lvl="1"/>
            <a:r>
              <a:rPr kumimoji="1" lang="ja-JP" altLang="en-US" dirty="0"/>
              <a:t>長さについては，</a:t>
            </a:r>
            <a:r>
              <a:rPr lang="ja-JP" altLang="en-US" dirty="0"/>
              <a:t>「精密測定</a:t>
            </a:r>
            <a:r>
              <a:rPr lang="en-US" altLang="ja-JP" dirty="0"/>
              <a:t>01b</a:t>
            </a:r>
            <a:r>
              <a:rPr lang="ja-JP" altLang="en-US" dirty="0"/>
              <a:t>」で説明した</a:t>
            </a:r>
            <a:endParaRPr lang="en-US" altLang="ja-JP" dirty="0"/>
          </a:p>
          <a:p>
            <a:pPr lvl="1"/>
            <a:r>
              <a:rPr kumimoji="1" lang="en-US" altLang="ja-JP" dirty="0"/>
              <a:t>2019</a:t>
            </a:r>
            <a:r>
              <a:rPr kumimoji="1" lang="ja-JP" altLang="en-US" dirty="0"/>
              <a:t>年に基本単位の定義が大きく変わった→特に質量の定義の変更は重要で，経緯の理解は興味深い，長さは変更ない</a:t>
            </a:r>
            <a:endParaRPr kumimoji="1" lang="en-US" altLang="ja-JP" dirty="0"/>
          </a:p>
          <a:p>
            <a:pPr lvl="1"/>
            <a:r>
              <a:rPr kumimoji="1" lang="ja-JP" altLang="en-US" dirty="0"/>
              <a:t>長さと接頭語，電磁波の波長などの関係は重要</a:t>
            </a:r>
            <a:endParaRPr kumimoji="1" lang="en-US" altLang="ja-JP" dirty="0"/>
          </a:p>
        </p:txBody>
      </p:sp>
      <p:sp>
        <p:nvSpPr>
          <p:cNvPr id="3" name="タイトル 2">
            <a:extLst>
              <a:ext uri="{FF2B5EF4-FFF2-40B4-BE49-F238E27FC236}">
                <a16:creationId xmlns:a16="http://schemas.microsoft.com/office/drawing/2014/main" id="{68AF26E5-522C-4AF5-A0B3-FC54964BD7A2}"/>
              </a:ext>
            </a:extLst>
          </p:cNvPr>
          <p:cNvSpPr>
            <a:spLocks noGrp="1"/>
          </p:cNvSpPr>
          <p:nvPr>
            <p:ph type="title"/>
          </p:nvPr>
        </p:nvSpPr>
        <p:spPr/>
        <p:txBody>
          <a:bodyPr/>
          <a:lstStyle/>
          <a:p>
            <a:r>
              <a:rPr kumimoji="1" lang="en-US" altLang="ja-JP" dirty="0"/>
              <a:t>SI</a:t>
            </a:r>
            <a:r>
              <a:rPr kumimoji="1" lang="ja-JP" altLang="en-US" dirty="0"/>
              <a:t>単位系のまとめ</a:t>
            </a:r>
          </a:p>
        </p:txBody>
      </p:sp>
      <p:sp>
        <p:nvSpPr>
          <p:cNvPr id="6" name="日付プレースホルダー 5">
            <a:extLst>
              <a:ext uri="{FF2B5EF4-FFF2-40B4-BE49-F238E27FC236}">
                <a16:creationId xmlns:a16="http://schemas.microsoft.com/office/drawing/2014/main" id="{A697A828-4DBE-41C5-8FCE-C4FA8D52DF6A}"/>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867081E0-2267-479E-8F88-A137B9EAD952}"/>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5" name="スライド番号プレースホルダー 4">
            <a:extLst>
              <a:ext uri="{FF2B5EF4-FFF2-40B4-BE49-F238E27FC236}">
                <a16:creationId xmlns:a16="http://schemas.microsoft.com/office/drawing/2014/main" id="{0FF40FA2-26EC-4234-898F-51EFAE13F8D9}"/>
              </a:ext>
            </a:extLst>
          </p:cNvPr>
          <p:cNvSpPr>
            <a:spLocks noGrp="1"/>
          </p:cNvSpPr>
          <p:nvPr>
            <p:ph type="sldNum" sz="quarter" idx="12"/>
          </p:nvPr>
        </p:nvSpPr>
        <p:spPr/>
        <p:txBody>
          <a:bodyPr/>
          <a:lstStyle/>
          <a:p>
            <a:pPr>
              <a:defRPr/>
            </a:pPr>
            <a:fld id="{D3E92EC8-8662-4B37-82DF-66149CA97745}" type="slidenum">
              <a:rPr lang="en-US" altLang="ja-JP" smtClean="0"/>
              <a:pPr>
                <a:defRPr/>
              </a:pPr>
              <a:t>22</a:t>
            </a:fld>
            <a:endParaRPr lang="en-US" altLang="ja-JP"/>
          </a:p>
        </p:txBody>
      </p:sp>
    </p:spTree>
    <p:extLst>
      <p:ext uri="{BB962C8B-B14F-4D97-AF65-F5344CB8AC3E}">
        <p14:creationId xmlns:p14="http://schemas.microsoft.com/office/powerpoint/2010/main" val="3056821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A53AEA1-751A-4F81-AADE-361DA6BF9C08}"/>
              </a:ext>
            </a:extLst>
          </p:cNvPr>
          <p:cNvSpPr>
            <a:spLocks noGrp="1"/>
          </p:cNvSpPr>
          <p:nvPr>
            <p:ph type="title"/>
          </p:nvPr>
        </p:nvSpPr>
        <p:spPr/>
        <p:txBody>
          <a:bodyPr/>
          <a:lstStyle/>
          <a:p>
            <a:r>
              <a:rPr kumimoji="1" lang="ja-JP" altLang="en-US" dirty="0"/>
              <a:t>メモ：レポートの課題例</a:t>
            </a:r>
          </a:p>
        </p:txBody>
      </p:sp>
      <p:sp>
        <p:nvSpPr>
          <p:cNvPr id="4" name="日付プレースホルダー 3">
            <a:extLst>
              <a:ext uri="{FF2B5EF4-FFF2-40B4-BE49-F238E27FC236}">
                <a16:creationId xmlns:a16="http://schemas.microsoft.com/office/drawing/2014/main" id="{C03E2876-B660-4848-B201-F5E3B3AE2DD7}"/>
              </a:ext>
            </a:extLst>
          </p:cNvPr>
          <p:cNvSpPr>
            <a:spLocks noGrp="1"/>
          </p:cNvSpPr>
          <p:nvPr>
            <p:ph type="dt" sz="half" idx="10"/>
          </p:nvPr>
        </p:nvSpPr>
        <p:spPr/>
        <p:txBody>
          <a:bodyPr/>
          <a:lstStyle/>
          <a:p>
            <a:pPr>
              <a:defRPr/>
            </a:pPr>
            <a:r>
              <a:rPr lang="en-US" altLang="ja-JP"/>
              <a:t>2022-4-21</a:t>
            </a:r>
            <a:endParaRPr lang="en-US" altLang="ja-JP" dirty="0"/>
          </a:p>
        </p:txBody>
      </p:sp>
      <p:sp>
        <p:nvSpPr>
          <p:cNvPr id="5" name="フッター プレースホルダー 4">
            <a:extLst>
              <a:ext uri="{FF2B5EF4-FFF2-40B4-BE49-F238E27FC236}">
                <a16:creationId xmlns:a16="http://schemas.microsoft.com/office/drawing/2014/main" id="{615DA6A0-9673-4DC4-8D41-BD218EA4781F}"/>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dirty="0"/>
          </a:p>
        </p:txBody>
      </p:sp>
      <p:sp>
        <p:nvSpPr>
          <p:cNvPr id="7" name="スライド番号プレースホルダー 6">
            <a:extLst>
              <a:ext uri="{FF2B5EF4-FFF2-40B4-BE49-F238E27FC236}">
                <a16:creationId xmlns:a16="http://schemas.microsoft.com/office/drawing/2014/main" id="{806EC03C-47EE-4391-9066-308C3C0C6808}"/>
              </a:ext>
            </a:extLst>
          </p:cNvPr>
          <p:cNvSpPr>
            <a:spLocks noGrp="1"/>
          </p:cNvSpPr>
          <p:nvPr>
            <p:ph type="sldNum" sz="quarter" idx="12"/>
          </p:nvPr>
        </p:nvSpPr>
        <p:spPr/>
        <p:txBody>
          <a:bodyPr/>
          <a:lstStyle/>
          <a:p>
            <a:pPr>
              <a:defRPr/>
            </a:pPr>
            <a:fld id="{2D6E2DEE-09BD-4B34-8E05-01485BD83C03}" type="slidenum">
              <a:rPr lang="en-US" altLang="ja-JP" smtClean="0"/>
              <a:pPr>
                <a:defRPr/>
              </a:pPr>
              <a:t>23</a:t>
            </a:fld>
            <a:endParaRPr lang="en-US" altLang="ja-JP" dirty="0"/>
          </a:p>
        </p:txBody>
      </p:sp>
      <p:sp>
        <p:nvSpPr>
          <p:cNvPr id="2" name="コンテンツ プレースホルダー 1">
            <a:extLst>
              <a:ext uri="{FF2B5EF4-FFF2-40B4-BE49-F238E27FC236}">
                <a16:creationId xmlns:a16="http://schemas.microsoft.com/office/drawing/2014/main" id="{79F32798-1815-465B-B2B8-222B170B24D8}"/>
              </a:ext>
            </a:extLst>
          </p:cNvPr>
          <p:cNvSpPr>
            <a:spLocks noGrp="1"/>
          </p:cNvSpPr>
          <p:nvPr>
            <p:ph idx="1"/>
          </p:nvPr>
        </p:nvSpPr>
        <p:spPr/>
        <p:txBody>
          <a:bodyPr/>
          <a:lstStyle/>
          <a:p>
            <a:r>
              <a:rPr lang="ja-JP" altLang="en-US" dirty="0"/>
              <a:t>レポート</a:t>
            </a:r>
          </a:p>
          <a:p>
            <a:pPr lvl="1"/>
            <a:r>
              <a:rPr lang="en-US" altLang="ja-JP" dirty="0"/>
              <a:t>SI</a:t>
            </a:r>
            <a:r>
              <a:rPr lang="ja-JP" altLang="en-US" dirty="0"/>
              <a:t>基本単位</a:t>
            </a:r>
            <a:r>
              <a:rPr lang="en-US" altLang="ja-JP" dirty="0"/>
              <a:t>7</a:t>
            </a:r>
            <a:r>
              <a:rPr lang="ja-JP" altLang="en-US" dirty="0"/>
              <a:t>つのうち，時間，電流，熱力学温度，物質量，光度のどれかについて：その単位の定義，基準，トレーサビリティについて</a:t>
            </a:r>
            <a:r>
              <a:rPr lang="en-US" altLang="ja-JP" dirty="0"/>
              <a:t>A4</a:t>
            </a:r>
            <a:r>
              <a:rPr lang="ja-JP" altLang="en-US" dirty="0"/>
              <a:t>で</a:t>
            </a:r>
            <a:r>
              <a:rPr lang="en-US" altLang="ja-JP" dirty="0"/>
              <a:t>1</a:t>
            </a:r>
            <a:r>
              <a:rPr lang="ja-JP" altLang="en-US" dirty="0"/>
              <a:t>枚程度で説明する</a:t>
            </a:r>
            <a:endParaRPr lang="en-US" altLang="ja-JP" dirty="0"/>
          </a:p>
          <a:p>
            <a:pPr lvl="1"/>
            <a:r>
              <a:rPr lang="ja-JP" altLang="en-US" dirty="0"/>
              <a:t>これまでの講義に関係する質問を</a:t>
            </a:r>
            <a:r>
              <a:rPr lang="en-US" altLang="ja-JP" dirty="0"/>
              <a:t>1</a:t>
            </a:r>
            <a:r>
              <a:rPr lang="ja-JP" altLang="en-US" dirty="0"/>
              <a:t>つ書く</a:t>
            </a:r>
            <a:endParaRPr lang="en-US" altLang="ja-JP" dirty="0"/>
          </a:p>
        </p:txBody>
      </p:sp>
    </p:spTree>
    <p:extLst>
      <p:ext uri="{BB962C8B-B14F-4D97-AF65-F5344CB8AC3E}">
        <p14:creationId xmlns:p14="http://schemas.microsoft.com/office/powerpoint/2010/main" val="45956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CB3E9E2-A1B8-4CD4-A65D-71B162689F8C}"/>
              </a:ext>
            </a:extLst>
          </p:cNvPr>
          <p:cNvSpPr>
            <a:spLocks noGrp="1"/>
          </p:cNvSpPr>
          <p:nvPr>
            <p:ph type="title"/>
          </p:nvPr>
        </p:nvSpPr>
        <p:spPr/>
        <p:txBody>
          <a:bodyPr/>
          <a:lstStyle/>
          <a:p>
            <a:r>
              <a:rPr kumimoji="1" lang="ja-JP" altLang="en-US" dirty="0"/>
              <a:t>メモ：</a:t>
            </a:r>
            <a:r>
              <a:rPr kumimoji="1" lang="en-US" altLang="ja-JP" dirty="0"/>
              <a:t>SI</a:t>
            </a:r>
            <a:r>
              <a:rPr kumimoji="1" lang="ja-JP" altLang="en-US" dirty="0"/>
              <a:t>単位系</a:t>
            </a:r>
          </a:p>
        </p:txBody>
      </p:sp>
      <p:sp>
        <p:nvSpPr>
          <p:cNvPr id="6" name="日付プレースホルダー 5">
            <a:extLst>
              <a:ext uri="{FF2B5EF4-FFF2-40B4-BE49-F238E27FC236}">
                <a16:creationId xmlns:a16="http://schemas.microsoft.com/office/drawing/2014/main" id="{C9B52CB1-F85C-409C-A0F7-70BCADDFC1E6}"/>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B8C6D518-6A42-4EB1-8B69-F18C9C153F3E}"/>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5" name="スライド番号プレースホルダー 4">
            <a:extLst>
              <a:ext uri="{FF2B5EF4-FFF2-40B4-BE49-F238E27FC236}">
                <a16:creationId xmlns:a16="http://schemas.microsoft.com/office/drawing/2014/main" id="{97B05557-9727-4192-B1C8-A075750D3603}"/>
              </a:ext>
            </a:extLst>
          </p:cNvPr>
          <p:cNvSpPr>
            <a:spLocks noGrp="1"/>
          </p:cNvSpPr>
          <p:nvPr>
            <p:ph type="sldNum" sz="quarter" idx="12"/>
          </p:nvPr>
        </p:nvSpPr>
        <p:spPr/>
        <p:txBody>
          <a:bodyPr/>
          <a:lstStyle/>
          <a:p>
            <a:pPr>
              <a:defRPr/>
            </a:pPr>
            <a:fld id="{D3E92EC8-8662-4B37-82DF-66149CA97745}" type="slidenum">
              <a:rPr lang="en-US" altLang="ja-JP" smtClean="0"/>
              <a:pPr>
                <a:defRPr/>
              </a:pPr>
              <a:t>3</a:t>
            </a:fld>
            <a:endParaRPr lang="en-US" altLang="ja-JP"/>
          </a:p>
        </p:txBody>
      </p:sp>
      <p:sp>
        <p:nvSpPr>
          <p:cNvPr id="2" name="コンテンツ プレースホルダー 1">
            <a:extLst>
              <a:ext uri="{FF2B5EF4-FFF2-40B4-BE49-F238E27FC236}">
                <a16:creationId xmlns:a16="http://schemas.microsoft.com/office/drawing/2014/main" id="{DBBA0018-F9BF-4FD4-B6C7-F1D8B811272B}"/>
              </a:ext>
            </a:extLst>
          </p:cNvPr>
          <p:cNvSpPr>
            <a:spLocks noGrp="1"/>
          </p:cNvSpPr>
          <p:nvPr>
            <p:ph idx="1"/>
          </p:nvPr>
        </p:nvSpPr>
        <p:spPr/>
        <p:txBody>
          <a:bodyPr/>
          <a:lstStyle/>
          <a:p>
            <a:r>
              <a:rPr kumimoji="1" lang="en-US" altLang="ja-JP" dirty="0"/>
              <a:t>SI</a:t>
            </a:r>
            <a:r>
              <a:rPr kumimoji="1" lang="ja-JP" altLang="en-US" dirty="0"/>
              <a:t>単位系の構成</a:t>
            </a:r>
            <a:endParaRPr kumimoji="1" lang="en-US" altLang="ja-JP" dirty="0"/>
          </a:p>
          <a:p>
            <a:pPr lvl="1"/>
            <a:r>
              <a:rPr lang="ja-JP" altLang="en-US" dirty="0"/>
              <a:t>基本単位（</a:t>
            </a:r>
            <a:r>
              <a:rPr lang="en-US" altLang="ja-JP" dirty="0"/>
              <a:t>7</a:t>
            </a:r>
            <a:r>
              <a:rPr lang="ja-JP" altLang="en-US" dirty="0"/>
              <a:t>つの単位の定義と依存関係），組立単位，接頭語などを理解する</a:t>
            </a:r>
            <a:endParaRPr lang="en-US" altLang="ja-JP" dirty="0"/>
          </a:p>
          <a:p>
            <a:pPr lvl="1"/>
            <a:r>
              <a:rPr lang="ja-JP" altLang="en-US" dirty="0"/>
              <a:t>日本では，計量法に</a:t>
            </a:r>
            <a:r>
              <a:rPr lang="en-US" altLang="ja-JP" dirty="0"/>
              <a:t>SI</a:t>
            </a:r>
            <a:r>
              <a:rPr lang="ja-JP" altLang="en-US" dirty="0"/>
              <a:t>単位が決まっている</a:t>
            </a:r>
            <a:endParaRPr lang="en-US" altLang="ja-JP" dirty="0"/>
          </a:p>
          <a:p>
            <a:pPr lvl="1"/>
            <a:r>
              <a:rPr kumimoji="1" lang="en-US" altLang="ja-JP" dirty="0"/>
              <a:t>2019</a:t>
            </a:r>
            <a:r>
              <a:rPr kumimoji="1" lang="ja-JP" altLang="en-US" dirty="0"/>
              <a:t>年に基本単位の定義が大きく変わった→特に質量の定義の変更は重要で，経緯は興味深い</a:t>
            </a:r>
            <a:endParaRPr kumimoji="1" lang="en-US" altLang="ja-JP" dirty="0"/>
          </a:p>
        </p:txBody>
      </p:sp>
    </p:spTree>
    <p:extLst>
      <p:ext uri="{BB962C8B-B14F-4D97-AF65-F5344CB8AC3E}">
        <p14:creationId xmlns:p14="http://schemas.microsoft.com/office/powerpoint/2010/main" val="15172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Rectangle 2"/>
          <p:cNvSpPr>
            <a:spLocks noGrp="1" noChangeArrowheads="1"/>
          </p:cNvSpPr>
          <p:nvPr>
            <p:ph type="ctrTitle"/>
          </p:nvPr>
        </p:nvSpPr>
        <p:spPr/>
        <p:txBody>
          <a:bodyPr/>
          <a:lstStyle/>
          <a:p>
            <a:pPr eaLnBrk="1" hangingPunct="1">
              <a:defRPr/>
            </a:pPr>
            <a:r>
              <a:rPr lang="en-US" altLang="ja-JP" dirty="0"/>
              <a:t>SI</a:t>
            </a:r>
            <a:r>
              <a:rPr lang="ja-JP" altLang="en-US" dirty="0"/>
              <a:t>単位系：基本単位</a:t>
            </a:r>
          </a:p>
        </p:txBody>
      </p:sp>
    </p:spTree>
    <p:extLst>
      <p:ext uri="{BB962C8B-B14F-4D97-AF65-F5344CB8AC3E}">
        <p14:creationId xmlns:p14="http://schemas.microsoft.com/office/powerpoint/2010/main" val="59332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3"/>
          <p:cNvSpPr>
            <a:spLocks noGrp="1" noChangeArrowheads="1"/>
          </p:cNvSpPr>
          <p:nvPr>
            <p:ph idx="1"/>
          </p:nvPr>
        </p:nvSpPr>
        <p:spPr/>
        <p:txBody>
          <a:bodyPr/>
          <a:lstStyle/>
          <a:p>
            <a:pPr eaLnBrk="1" hangingPunct="1"/>
            <a:r>
              <a:rPr lang="ja-JP" altLang="en-US" dirty="0"/>
              <a:t>種々の単位系：長さの単位，質量の単位，時間の単位</a:t>
            </a:r>
            <a:endParaRPr lang="en-US" altLang="ja-JP" dirty="0"/>
          </a:p>
          <a:p>
            <a:pPr lvl="1"/>
            <a:r>
              <a:rPr lang="en-US" altLang="ja-JP" dirty="0">
                <a:solidFill>
                  <a:srgbClr val="FF0000"/>
                </a:solidFill>
              </a:rPr>
              <a:t>CGS</a:t>
            </a:r>
            <a:r>
              <a:rPr lang="ja-JP" altLang="en-US" dirty="0">
                <a:solidFill>
                  <a:srgbClr val="FF0000"/>
                </a:solidFill>
              </a:rPr>
              <a:t>単位系：センチメートル</a:t>
            </a:r>
            <a:r>
              <a:rPr lang="en-US" altLang="ja-JP" dirty="0">
                <a:solidFill>
                  <a:srgbClr val="FF0000"/>
                </a:solidFill>
              </a:rPr>
              <a:t>[cm]</a:t>
            </a:r>
            <a:r>
              <a:rPr lang="ja-JP" altLang="en-US" dirty="0">
                <a:solidFill>
                  <a:srgbClr val="FF0000"/>
                </a:solidFill>
              </a:rPr>
              <a:t>，グラム</a:t>
            </a:r>
            <a:r>
              <a:rPr lang="en-US" altLang="ja-JP" dirty="0">
                <a:solidFill>
                  <a:srgbClr val="FF0000"/>
                </a:solidFill>
              </a:rPr>
              <a:t>[g]</a:t>
            </a:r>
            <a:r>
              <a:rPr lang="ja-JP" altLang="en-US" dirty="0">
                <a:solidFill>
                  <a:srgbClr val="FF0000"/>
                </a:solidFill>
              </a:rPr>
              <a:t>，秒</a:t>
            </a:r>
            <a:r>
              <a:rPr lang="en-US" altLang="ja-JP" dirty="0">
                <a:solidFill>
                  <a:srgbClr val="FF0000"/>
                </a:solidFill>
              </a:rPr>
              <a:t>[s]</a:t>
            </a:r>
          </a:p>
          <a:p>
            <a:pPr lvl="1"/>
            <a:r>
              <a:rPr lang="en-US" altLang="ja-JP" dirty="0"/>
              <a:t>MKS</a:t>
            </a:r>
            <a:r>
              <a:rPr lang="ja-JP" altLang="en-US" dirty="0"/>
              <a:t>単位系：メートル</a:t>
            </a:r>
            <a:r>
              <a:rPr lang="en-US" altLang="ja-JP" dirty="0"/>
              <a:t>[m]</a:t>
            </a:r>
            <a:r>
              <a:rPr lang="ja-JP" altLang="en-US" dirty="0"/>
              <a:t>，キログラム</a:t>
            </a:r>
            <a:r>
              <a:rPr lang="en-US" altLang="ja-JP" dirty="0"/>
              <a:t>[kg]</a:t>
            </a:r>
            <a:r>
              <a:rPr lang="ja-JP" altLang="en-US" dirty="0"/>
              <a:t>，秒</a:t>
            </a:r>
            <a:r>
              <a:rPr lang="en-US" altLang="ja-JP" dirty="0"/>
              <a:t>[s]</a:t>
            </a:r>
          </a:p>
          <a:p>
            <a:pPr lvl="1"/>
            <a:r>
              <a:rPr lang="ja-JP" altLang="en-US" dirty="0"/>
              <a:t>重力単位系：メートル</a:t>
            </a:r>
            <a:r>
              <a:rPr lang="en-US" altLang="ja-JP" dirty="0"/>
              <a:t>[m]</a:t>
            </a:r>
            <a:r>
              <a:rPr lang="ja-JP" altLang="en-US" dirty="0"/>
              <a:t>，重量キログラム</a:t>
            </a:r>
            <a:r>
              <a:rPr lang="en-US" altLang="ja-JP" dirty="0"/>
              <a:t>[</a:t>
            </a:r>
            <a:r>
              <a:rPr lang="en-US" altLang="ja-JP" dirty="0" err="1"/>
              <a:t>kgf</a:t>
            </a:r>
            <a:r>
              <a:rPr lang="en-US" altLang="ja-JP" dirty="0"/>
              <a:t>]</a:t>
            </a:r>
            <a:r>
              <a:rPr lang="ja-JP" altLang="en-US" dirty="0"/>
              <a:t>，秒</a:t>
            </a:r>
            <a:r>
              <a:rPr lang="en-US" altLang="ja-JP" dirty="0"/>
              <a:t>[s]</a:t>
            </a:r>
          </a:p>
          <a:p>
            <a:pPr lvl="1"/>
            <a:r>
              <a:rPr lang="en-US" altLang="ja-JP" dirty="0"/>
              <a:t>FPS</a:t>
            </a:r>
            <a:r>
              <a:rPr lang="ja-JP" altLang="en-US" dirty="0"/>
              <a:t>単位系：フィート</a:t>
            </a:r>
            <a:r>
              <a:rPr lang="en-US" altLang="ja-JP" dirty="0"/>
              <a:t>[f]</a:t>
            </a:r>
            <a:r>
              <a:rPr lang="ja-JP" altLang="en-US" dirty="0"/>
              <a:t>，ポンド</a:t>
            </a:r>
            <a:r>
              <a:rPr lang="en-US" altLang="ja-JP" dirty="0"/>
              <a:t>[p]</a:t>
            </a:r>
            <a:r>
              <a:rPr lang="ja-JP" altLang="en-US" dirty="0"/>
              <a:t>，秒</a:t>
            </a:r>
            <a:r>
              <a:rPr lang="en-US" altLang="ja-JP" dirty="0"/>
              <a:t>[s]</a:t>
            </a:r>
          </a:p>
          <a:p>
            <a:pPr lvl="1"/>
            <a:r>
              <a:rPr lang="ja-JP" altLang="en-US" dirty="0"/>
              <a:t>重量キログラムの使用は注意が必要，</a:t>
            </a:r>
            <a:r>
              <a:rPr lang="en-US" altLang="ja-JP" dirty="0"/>
              <a:t>FPS</a:t>
            </a:r>
            <a:r>
              <a:rPr lang="ja-JP" altLang="en-US" dirty="0"/>
              <a:t>単位系は全然異なる体系，</a:t>
            </a:r>
            <a:r>
              <a:rPr lang="en-US" altLang="ja-JP" dirty="0"/>
              <a:t>CGS</a:t>
            </a:r>
            <a:r>
              <a:rPr lang="ja-JP" altLang="en-US" dirty="0"/>
              <a:t>単位系と</a:t>
            </a:r>
            <a:r>
              <a:rPr lang="en-US" altLang="ja-JP" dirty="0"/>
              <a:t>MKS</a:t>
            </a:r>
            <a:r>
              <a:rPr lang="ja-JP" altLang="en-US" dirty="0"/>
              <a:t>単位系は倍率が違うだけ</a:t>
            </a:r>
            <a:endParaRPr lang="en-US" altLang="ja-JP" dirty="0"/>
          </a:p>
          <a:p>
            <a:pPr eaLnBrk="1" hangingPunct="1"/>
            <a:r>
              <a:rPr lang="ja-JP" altLang="en-US" dirty="0"/>
              <a:t>国際単位系（</a:t>
            </a:r>
            <a:r>
              <a:rPr lang="en-US" altLang="ja-JP" dirty="0"/>
              <a:t>SI</a:t>
            </a:r>
            <a:r>
              <a:rPr lang="ja-JP" altLang="en-US" dirty="0"/>
              <a:t>）</a:t>
            </a:r>
            <a:endParaRPr lang="en-US" altLang="ja-JP" dirty="0"/>
          </a:p>
          <a:p>
            <a:pPr lvl="1"/>
            <a:r>
              <a:rPr lang="ja-JP" altLang="en-US" dirty="0"/>
              <a:t>仏：</a:t>
            </a:r>
            <a:r>
              <a:rPr lang="en-US" altLang="ja-JP" dirty="0"/>
              <a:t> </a:t>
            </a:r>
            <a:r>
              <a:rPr lang="en-US" altLang="ja-JP" dirty="0" err="1"/>
              <a:t>Système</a:t>
            </a:r>
            <a:r>
              <a:rPr lang="en-US" altLang="ja-JP" dirty="0"/>
              <a:t> International </a:t>
            </a:r>
            <a:r>
              <a:rPr lang="en-US" altLang="ja-JP" dirty="0" err="1"/>
              <a:t>d'unités</a:t>
            </a:r>
            <a:r>
              <a:rPr lang="ja-JP" altLang="en-US" dirty="0"/>
              <a:t>，英：</a:t>
            </a:r>
            <a:r>
              <a:rPr lang="en-US" altLang="ja-JP" dirty="0"/>
              <a:t> International System of Units</a:t>
            </a:r>
          </a:p>
          <a:p>
            <a:pPr lvl="1"/>
            <a:r>
              <a:rPr lang="en-US" altLang="ja-JP" dirty="0"/>
              <a:t>MKS</a:t>
            </a:r>
            <a:r>
              <a:rPr lang="ja-JP" altLang="en-US" dirty="0"/>
              <a:t>単位系に基づいて，国際的に統一，国際度量衡総会（</a:t>
            </a:r>
            <a:r>
              <a:rPr lang="en-US" altLang="ja-JP" dirty="0"/>
              <a:t>Conference </a:t>
            </a:r>
            <a:r>
              <a:rPr lang="en-US" altLang="ja-JP" dirty="0" err="1"/>
              <a:t>Generale</a:t>
            </a:r>
            <a:r>
              <a:rPr lang="en-US" altLang="ja-JP" dirty="0"/>
              <a:t> des </a:t>
            </a:r>
            <a:r>
              <a:rPr lang="en-US" altLang="ja-JP" dirty="0" err="1"/>
              <a:t>Poids</a:t>
            </a:r>
            <a:r>
              <a:rPr lang="en-US" altLang="ja-JP" dirty="0"/>
              <a:t> et </a:t>
            </a:r>
            <a:r>
              <a:rPr lang="en-US" altLang="ja-JP" dirty="0" err="1"/>
              <a:t>Mesures</a:t>
            </a:r>
            <a:r>
              <a:rPr lang="en-US" altLang="ja-JP" dirty="0"/>
              <a:t> / CGPM</a:t>
            </a:r>
            <a:r>
              <a:rPr lang="ja-JP" altLang="en-US" dirty="0"/>
              <a:t>）において採択（</a:t>
            </a:r>
            <a:r>
              <a:rPr lang="en-US" altLang="ja-JP" dirty="0"/>
              <a:t>1948</a:t>
            </a:r>
            <a:r>
              <a:rPr lang="ja-JP" altLang="en-US" dirty="0"/>
              <a:t>年）→</a:t>
            </a:r>
            <a:r>
              <a:rPr lang="en-US" altLang="ja-JP" dirty="0"/>
              <a:t>1960</a:t>
            </a:r>
            <a:r>
              <a:rPr lang="ja-JP" altLang="en-US" dirty="0"/>
              <a:t>年に確立</a:t>
            </a:r>
            <a:endParaRPr lang="en-US" altLang="ja-JP" dirty="0"/>
          </a:p>
          <a:p>
            <a:pPr lvl="1"/>
            <a:r>
              <a:rPr lang="ja-JP" altLang="en-US" dirty="0"/>
              <a:t>特徴</a:t>
            </a:r>
            <a:endParaRPr lang="en-US" altLang="ja-JP" dirty="0"/>
          </a:p>
          <a:p>
            <a:pPr lvl="2"/>
            <a:r>
              <a:rPr lang="en-US" altLang="ja-JP" dirty="0">
                <a:solidFill>
                  <a:srgbClr val="FF0000"/>
                </a:solidFill>
              </a:rPr>
              <a:t>7</a:t>
            </a:r>
            <a:r>
              <a:rPr lang="ja-JP" altLang="en-US" dirty="0">
                <a:solidFill>
                  <a:srgbClr val="FF0000"/>
                </a:solidFill>
              </a:rPr>
              <a:t>つの基本単位</a:t>
            </a:r>
            <a:endParaRPr lang="en-US" altLang="ja-JP" dirty="0">
              <a:solidFill>
                <a:srgbClr val="FF0000"/>
              </a:solidFill>
            </a:endParaRPr>
          </a:p>
          <a:p>
            <a:pPr lvl="2"/>
            <a:r>
              <a:rPr lang="ja-JP" altLang="en-US" dirty="0">
                <a:solidFill>
                  <a:srgbClr val="FF0000"/>
                </a:solidFill>
              </a:rPr>
              <a:t>組立単位の系統的分類</a:t>
            </a:r>
          </a:p>
          <a:p>
            <a:pPr lvl="2"/>
            <a:r>
              <a:rPr lang="en-US" altLang="ja-JP" dirty="0">
                <a:solidFill>
                  <a:srgbClr val="FF0000"/>
                </a:solidFill>
              </a:rPr>
              <a:t>10</a:t>
            </a:r>
            <a:r>
              <a:rPr lang="ja-JP" altLang="en-US" dirty="0">
                <a:solidFill>
                  <a:srgbClr val="FF0000"/>
                </a:solidFill>
              </a:rPr>
              <a:t>進法と接頭語</a:t>
            </a:r>
            <a:endParaRPr lang="en-US" altLang="ja-JP" dirty="0">
              <a:solidFill>
                <a:srgbClr val="FF0000"/>
              </a:solidFill>
            </a:endParaRPr>
          </a:p>
        </p:txBody>
      </p:sp>
      <p:sp>
        <p:nvSpPr>
          <p:cNvPr id="783362" name="Rectangle 2"/>
          <p:cNvSpPr>
            <a:spLocks noGrp="1" noChangeArrowheads="1"/>
          </p:cNvSpPr>
          <p:nvPr>
            <p:ph type="title"/>
          </p:nvPr>
        </p:nvSpPr>
        <p:spPr/>
        <p:txBody>
          <a:bodyPr/>
          <a:lstStyle/>
          <a:p>
            <a:pPr eaLnBrk="1" hangingPunct="1">
              <a:defRPr/>
            </a:pPr>
            <a:r>
              <a:rPr lang="en-US" altLang="ja-JP" dirty="0"/>
              <a:t>SI</a:t>
            </a:r>
            <a:r>
              <a:rPr lang="ja-JP" altLang="en-US" dirty="0"/>
              <a:t>単位系</a:t>
            </a:r>
          </a:p>
        </p:txBody>
      </p:sp>
      <p:sp>
        <p:nvSpPr>
          <p:cNvPr id="4" name="日付プレースホルダ 3"/>
          <p:cNvSpPr>
            <a:spLocks noGrp="1"/>
          </p:cNvSpPr>
          <p:nvPr>
            <p:ph type="dt" sz="half" idx="10"/>
          </p:nvPr>
        </p:nvSpPr>
        <p:spPr>
          <a:xfrm>
            <a:off x="789691" y="6453188"/>
            <a:ext cx="1981200" cy="268287"/>
          </a:xfrm>
        </p:spPr>
        <p:txBody>
          <a:bodyPr/>
          <a:lstStyle/>
          <a:p>
            <a:pPr>
              <a:defRPr/>
            </a:pPr>
            <a:r>
              <a:rPr lang="en-US" altLang="ja-JP"/>
              <a:t>2022-4-21</a:t>
            </a:r>
          </a:p>
        </p:txBody>
      </p:sp>
      <p:sp>
        <p:nvSpPr>
          <p:cNvPr id="5" name="フッター プレースホルダ 4"/>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dirty="0"/>
          </a:p>
        </p:txBody>
      </p:sp>
      <p:sp>
        <p:nvSpPr>
          <p:cNvPr id="6" name="スライド番号プレースホルダ 5"/>
          <p:cNvSpPr>
            <a:spLocks noGrp="1"/>
          </p:cNvSpPr>
          <p:nvPr>
            <p:ph type="sldNum" sz="quarter" idx="12"/>
          </p:nvPr>
        </p:nvSpPr>
        <p:spPr/>
        <p:txBody>
          <a:bodyPr/>
          <a:lstStyle/>
          <a:p>
            <a:pPr>
              <a:defRPr/>
            </a:pPr>
            <a:fld id="{E5B2431D-E5C0-477E-B05E-642B6FA120A0}" type="slidenum">
              <a:rPr lang="en-US" altLang="ja-JP"/>
              <a:pPr>
                <a:defRPr/>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A621BB2-ABAB-4452-A07A-605FA6FC43C8}"/>
              </a:ext>
            </a:extLst>
          </p:cNvPr>
          <p:cNvSpPr>
            <a:spLocks noGrp="1"/>
          </p:cNvSpPr>
          <p:nvPr>
            <p:ph idx="1"/>
          </p:nvPr>
        </p:nvSpPr>
        <p:spPr/>
        <p:txBody>
          <a:bodyPr/>
          <a:lstStyle/>
          <a:p>
            <a:r>
              <a:rPr kumimoji="1" lang="ja-JP" altLang="en-US" dirty="0"/>
              <a:t>精密測定で関連が深いのは，時間，長さ，質量</a:t>
            </a:r>
            <a:endParaRPr kumimoji="1" lang="en-US" altLang="ja-JP" dirty="0"/>
          </a:p>
          <a:p>
            <a:pPr lvl="1"/>
            <a:r>
              <a:rPr lang="ja-JP" altLang="en-US" dirty="0"/>
              <a:t>時間は原子時計による定義（</a:t>
            </a:r>
            <a:r>
              <a:rPr lang="en-US" altLang="ja-JP" dirty="0"/>
              <a:t>1967</a:t>
            </a:r>
            <a:r>
              <a:rPr lang="ja-JP" altLang="en-US" dirty="0"/>
              <a:t>年）で，１日の長さ→１年の長さ→原子時計と推移した：全ての単位の中で最高の精度（</a:t>
            </a:r>
            <a:r>
              <a:rPr lang="en-US" altLang="ja-JP" dirty="0"/>
              <a:t>10</a:t>
            </a:r>
            <a:r>
              <a:rPr lang="en-US" altLang="ja-JP" baseline="30000" dirty="0"/>
              <a:t>−15</a:t>
            </a:r>
            <a:r>
              <a:rPr lang="en-US" altLang="ja-JP" dirty="0"/>
              <a:t> </a:t>
            </a:r>
            <a:r>
              <a:rPr lang="ja-JP" altLang="en-US" dirty="0"/>
              <a:t>）</a:t>
            </a:r>
            <a:endParaRPr lang="en-US" altLang="ja-JP" dirty="0"/>
          </a:p>
          <a:p>
            <a:pPr lvl="1"/>
            <a:r>
              <a:rPr lang="ja-JP" altLang="en-US" dirty="0"/>
              <a:t>長さはすでに解説した（精密測定</a:t>
            </a:r>
            <a:r>
              <a:rPr lang="en-US" altLang="ja-JP" dirty="0"/>
              <a:t>01b</a:t>
            </a:r>
            <a:r>
              <a:rPr lang="ja-JP" altLang="en-US" dirty="0"/>
              <a:t>）：光の速度による定義（</a:t>
            </a:r>
            <a:r>
              <a:rPr lang="en-US" altLang="ja-JP" dirty="0"/>
              <a:t>1983</a:t>
            </a:r>
            <a:r>
              <a:rPr lang="ja-JP" altLang="en-US" dirty="0"/>
              <a:t>）で時間によって決まる（</a:t>
            </a:r>
            <a:r>
              <a:rPr lang="en-US" altLang="ja-JP" dirty="0"/>
              <a:t>10</a:t>
            </a:r>
            <a:r>
              <a:rPr lang="en-US" altLang="ja-JP" baseline="30000" dirty="0"/>
              <a:t>−13</a:t>
            </a:r>
            <a:r>
              <a:rPr lang="en-US" altLang="ja-JP" dirty="0"/>
              <a:t> </a:t>
            </a:r>
            <a:r>
              <a:rPr lang="ja-JP" altLang="en-US" dirty="0"/>
              <a:t>）</a:t>
            </a:r>
            <a:endParaRPr lang="en-US" altLang="ja-JP" dirty="0"/>
          </a:p>
          <a:p>
            <a:pPr lvl="1"/>
            <a:r>
              <a:rPr lang="ja-JP" altLang="en-US" dirty="0"/>
              <a:t>質量はプランク定数による定義（</a:t>
            </a:r>
            <a:r>
              <a:rPr lang="en-US" altLang="ja-JP" dirty="0"/>
              <a:t>2019</a:t>
            </a:r>
            <a:r>
              <a:rPr lang="ja-JP" altLang="en-US" dirty="0"/>
              <a:t>）で，キログラム原器→プランク定数と推移した</a:t>
            </a:r>
            <a:endParaRPr lang="en-US" altLang="ja-JP" dirty="0"/>
          </a:p>
          <a:p>
            <a:pPr lvl="1"/>
            <a:r>
              <a:rPr lang="ja-JP" altLang="en-US" dirty="0"/>
              <a:t>日本での単位の定義は，</a:t>
            </a:r>
            <a:r>
              <a:rPr lang="ja-JP" altLang="en-US" dirty="0">
                <a:solidFill>
                  <a:srgbClr val="FF0000"/>
                </a:solidFill>
              </a:rPr>
              <a:t>計量法の計量単位令</a:t>
            </a:r>
            <a:r>
              <a:rPr lang="ja-JP" altLang="en-US" dirty="0"/>
              <a:t>で決まっている</a:t>
            </a:r>
            <a:endParaRPr lang="en-US" altLang="ja-JP" dirty="0"/>
          </a:p>
          <a:p>
            <a:pPr lvl="1"/>
            <a:endParaRPr kumimoji="1" lang="ja-JP" altLang="en-US" dirty="0"/>
          </a:p>
        </p:txBody>
      </p:sp>
      <p:sp>
        <p:nvSpPr>
          <p:cNvPr id="3" name="タイトル 2">
            <a:extLst>
              <a:ext uri="{FF2B5EF4-FFF2-40B4-BE49-F238E27FC236}">
                <a16:creationId xmlns:a16="http://schemas.microsoft.com/office/drawing/2014/main" id="{D8655917-1A3B-424D-9BD2-F242381346AB}"/>
              </a:ext>
            </a:extLst>
          </p:cNvPr>
          <p:cNvSpPr>
            <a:spLocks noGrp="1"/>
          </p:cNvSpPr>
          <p:nvPr>
            <p:ph type="title"/>
          </p:nvPr>
        </p:nvSpPr>
        <p:spPr/>
        <p:txBody>
          <a:bodyPr/>
          <a:lstStyle/>
          <a:p>
            <a:r>
              <a:rPr kumimoji="1" lang="en-US" altLang="ja-JP" dirty="0"/>
              <a:t>7</a:t>
            </a:r>
            <a:r>
              <a:rPr kumimoji="1" lang="ja-JP" altLang="en-US" dirty="0"/>
              <a:t>つの基本単位</a:t>
            </a:r>
          </a:p>
        </p:txBody>
      </p:sp>
      <p:sp>
        <p:nvSpPr>
          <p:cNvPr id="4" name="日付プレースホルダー 3">
            <a:extLst>
              <a:ext uri="{FF2B5EF4-FFF2-40B4-BE49-F238E27FC236}">
                <a16:creationId xmlns:a16="http://schemas.microsoft.com/office/drawing/2014/main" id="{B627F4DD-89AC-4F10-AD97-2FBBFBA34C36}"/>
              </a:ext>
            </a:extLst>
          </p:cNvPr>
          <p:cNvSpPr>
            <a:spLocks noGrp="1"/>
          </p:cNvSpPr>
          <p:nvPr>
            <p:ph type="dt" sz="half" idx="10"/>
          </p:nvPr>
        </p:nvSpPr>
        <p:spPr>
          <a:xfrm>
            <a:off x="789691" y="6453188"/>
            <a:ext cx="1981200" cy="268287"/>
          </a:xfrm>
        </p:spPr>
        <p:txBody>
          <a:bodyPr/>
          <a:lstStyle/>
          <a:p>
            <a:pPr>
              <a:defRPr/>
            </a:pPr>
            <a:r>
              <a:rPr lang="en-US" altLang="ja-JP"/>
              <a:t>2022-4-21</a:t>
            </a:r>
          </a:p>
        </p:txBody>
      </p:sp>
      <p:sp>
        <p:nvSpPr>
          <p:cNvPr id="5" name="フッター プレースホルダー 4">
            <a:extLst>
              <a:ext uri="{FF2B5EF4-FFF2-40B4-BE49-F238E27FC236}">
                <a16:creationId xmlns:a16="http://schemas.microsoft.com/office/drawing/2014/main" id="{4FB0D030-A388-427A-8540-EC9E9C2999B1}"/>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スライド番号プレースホルダー 5">
            <a:extLst>
              <a:ext uri="{FF2B5EF4-FFF2-40B4-BE49-F238E27FC236}">
                <a16:creationId xmlns:a16="http://schemas.microsoft.com/office/drawing/2014/main" id="{608BF49A-E70A-422C-89C2-79BE03709508}"/>
              </a:ext>
            </a:extLst>
          </p:cNvPr>
          <p:cNvSpPr>
            <a:spLocks noGrp="1"/>
          </p:cNvSpPr>
          <p:nvPr>
            <p:ph type="sldNum" sz="quarter" idx="12"/>
          </p:nvPr>
        </p:nvSpPr>
        <p:spPr/>
        <p:txBody>
          <a:bodyPr/>
          <a:lstStyle/>
          <a:p>
            <a:pPr>
              <a:defRPr/>
            </a:pPr>
            <a:fld id="{D3E92EC8-8662-4B37-82DF-66149CA97745}" type="slidenum">
              <a:rPr lang="en-US" altLang="ja-JP" smtClean="0"/>
              <a:pPr>
                <a:defRPr/>
              </a:pPr>
              <a:t>6</a:t>
            </a:fld>
            <a:endParaRPr lang="en-US" altLang="ja-JP"/>
          </a:p>
        </p:txBody>
      </p:sp>
      <p:graphicFrame>
        <p:nvGraphicFramePr>
          <p:cNvPr id="7" name="表 6">
            <a:extLst>
              <a:ext uri="{FF2B5EF4-FFF2-40B4-BE49-F238E27FC236}">
                <a16:creationId xmlns:a16="http://schemas.microsoft.com/office/drawing/2014/main" id="{314F29C8-5191-4B30-8161-ED0B6D4C51DF}"/>
              </a:ext>
            </a:extLst>
          </p:cNvPr>
          <p:cNvGraphicFramePr>
            <a:graphicFrameLocks noGrp="1"/>
          </p:cNvGraphicFramePr>
          <p:nvPr>
            <p:extLst>
              <p:ext uri="{D42A27DB-BD31-4B8C-83A1-F6EECF244321}">
                <p14:modId xmlns:p14="http://schemas.microsoft.com/office/powerpoint/2010/main" val="2782100695"/>
              </p:ext>
            </p:extLst>
          </p:nvPr>
        </p:nvGraphicFramePr>
        <p:xfrm>
          <a:off x="323977" y="4005137"/>
          <a:ext cx="8719439" cy="2042984"/>
        </p:xfrm>
        <a:graphic>
          <a:graphicData uri="http://schemas.openxmlformats.org/drawingml/2006/table">
            <a:tbl>
              <a:tblPr/>
              <a:tblGrid>
                <a:gridCol w="861472">
                  <a:extLst>
                    <a:ext uri="{9D8B030D-6E8A-4147-A177-3AD203B41FA5}">
                      <a16:colId xmlns:a16="http://schemas.microsoft.com/office/drawing/2014/main" val="2453639576"/>
                    </a:ext>
                  </a:extLst>
                </a:gridCol>
                <a:gridCol w="1318672">
                  <a:extLst>
                    <a:ext uri="{9D8B030D-6E8A-4147-A177-3AD203B41FA5}">
                      <a16:colId xmlns:a16="http://schemas.microsoft.com/office/drawing/2014/main" val="2384704652"/>
                    </a:ext>
                  </a:extLst>
                </a:gridCol>
                <a:gridCol w="347122">
                  <a:extLst>
                    <a:ext uri="{9D8B030D-6E8A-4147-A177-3AD203B41FA5}">
                      <a16:colId xmlns:a16="http://schemas.microsoft.com/office/drawing/2014/main" val="507347231"/>
                    </a:ext>
                  </a:extLst>
                </a:gridCol>
                <a:gridCol w="6192173">
                  <a:extLst>
                    <a:ext uri="{9D8B030D-6E8A-4147-A177-3AD203B41FA5}">
                      <a16:colId xmlns:a16="http://schemas.microsoft.com/office/drawing/2014/main" val="4291879351"/>
                    </a:ext>
                  </a:extLst>
                </a:gridCol>
              </a:tblGrid>
              <a:tr h="122743">
                <a:tc>
                  <a:txBody>
                    <a:bodyPr/>
                    <a:lstStyle/>
                    <a:p>
                      <a:pPr algn="ctr"/>
                      <a:r>
                        <a:rPr lang="ja-JP" altLang="en-US" sz="1800" dirty="0">
                          <a:solidFill>
                            <a:schemeClr val="tx1"/>
                          </a:solidFill>
                          <a:effectLst/>
                          <a:latin typeface="+mj-ea"/>
                          <a:ea typeface="+mj-ea"/>
                        </a:rPr>
                        <a:t>物理量</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chemeClr val="accent3">
                        <a:lumMod val="20000"/>
                        <a:lumOff val="80000"/>
                      </a:schemeClr>
                    </a:solidFill>
                  </a:tcPr>
                </a:tc>
                <a:tc gridSpan="2">
                  <a:txBody>
                    <a:bodyPr/>
                    <a:lstStyle/>
                    <a:p>
                      <a:pPr algn="ctr"/>
                      <a:r>
                        <a:rPr lang="ja-JP" altLang="en-US" sz="1800" dirty="0">
                          <a:solidFill>
                            <a:schemeClr val="tx1"/>
                          </a:solidFill>
                          <a:effectLst/>
                          <a:latin typeface="+mj-ea"/>
                          <a:ea typeface="+mj-ea"/>
                        </a:rPr>
                        <a:t>単位</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algn="ctr"/>
                      <a:r>
                        <a:rPr lang="ja-JP" altLang="en-US" sz="1800" dirty="0">
                          <a:solidFill>
                            <a:schemeClr val="tx1"/>
                          </a:solidFill>
                          <a:effectLst/>
                          <a:latin typeface="+mj-ea"/>
                          <a:ea typeface="+mj-ea"/>
                        </a:rPr>
                        <a:t>定義</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28881240"/>
                  </a:ext>
                </a:extLst>
              </a:tr>
              <a:tr h="273572">
                <a:tc>
                  <a:txBody>
                    <a:bodyPr/>
                    <a:lstStyle/>
                    <a:p>
                      <a:r>
                        <a:rPr lang="ja-JP" altLang="en-US" sz="1800" u="none" strike="noStrike" dirty="0">
                          <a:solidFill>
                            <a:schemeClr val="tx1"/>
                          </a:solidFill>
                          <a:effectLst/>
                          <a:latin typeface="+mj-ea"/>
                          <a:ea typeface="+mj-ea"/>
                        </a:rPr>
                        <a:t>時間</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ja-JP" altLang="en-US" sz="1800" u="none" strike="noStrike" dirty="0">
                          <a:solidFill>
                            <a:schemeClr val="tx1"/>
                          </a:solidFill>
                          <a:effectLst/>
                          <a:latin typeface="+mj-ea"/>
                          <a:ea typeface="+mj-ea"/>
                        </a:rPr>
                        <a:t>秒</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en-US" sz="1800" dirty="0">
                          <a:solidFill>
                            <a:schemeClr val="tx1"/>
                          </a:solidFill>
                          <a:effectLst/>
                        </a:rPr>
                        <a:t>s</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ja-JP" altLang="en-US" sz="1800" u="none" strike="noStrike" dirty="0">
                          <a:solidFill>
                            <a:schemeClr val="tx1"/>
                          </a:solidFill>
                          <a:effectLst/>
                          <a:latin typeface="+mj-lt"/>
                          <a:ea typeface="+mj-ea"/>
                        </a:rPr>
                        <a:t>セシウム</a:t>
                      </a:r>
                      <a:r>
                        <a:rPr lang="en-US" altLang="ja-JP" sz="1800" dirty="0">
                          <a:solidFill>
                            <a:schemeClr val="tx1"/>
                          </a:solidFill>
                          <a:effectLst/>
                          <a:latin typeface="+mj-lt"/>
                          <a:ea typeface="+mj-ea"/>
                        </a:rPr>
                        <a:t>133</a:t>
                      </a:r>
                      <a:r>
                        <a:rPr lang="ja-JP" altLang="en-US" sz="1800" dirty="0">
                          <a:solidFill>
                            <a:schemeClr val="tx1"/>
                          </a:solidFill>
                          <a:effectLst/>
                          <a:latin typeface="+mj-lt"/>
                          <a:ea typeface="+mj-ea"/>
                        </a:rPr>
                        <a:t>の原子の</a:t>
                      </a:r>
                      <a:r>
                        <a:rPr lang="ja-JP" altLang="en-US" sz="1800" u="none" strike="noStrike" dirty="0">
                          <a:solidFill>
                            <a:schemeClr val="tx1"/>
                          </a:solidFill>
                          <a:effectLst/>
                          <a:latin typeface="+mj-lt"/>
                          <a:ea typeface="+mj-ea"/>
                        </a:rPr>
                        <a:t>基底状態</a:t>
                      </a:r>
                      <a:r>
                        <a:rPr lang="ja-JP" altLang="en-US" sz="1800" dirty="0">
                          <a:solidFill>
                            <a:schemeClr val="tx1"/>
                          </a:solidFill>
                          <a:effectLst/>
                          <a:latin typeface="+mj-lt"/>
                          <a:ea typeface="+mj-ea"/>
                        </a:rPr>
                        <a:t>の</a:t>
                      </a:r>
                      <a:r>
                        <a:rPr lang="en-US" altLang="ja-JP" sz="1800" dirty="0">
                          <a:solidFill>
                            <a:schemeClr val="tx1"/>
                          </a:solidFill>
                          <a:effectLst/>
                          <a:latin typeface="+mj-lt"/>
                          <a:ea typeface="+mj-ea"/>
                        </a:rPr>
                        <a:t>2</a:t>
                      </a:r>
                      <a:r>
                        <a:rPr lang="ja-JP" altLang="en-US" sz="1800" dirty="0">
                          <a:solidFill>
                            <a:schemeClr val="tx1"/>
                          </a:solidFill>
                          <a:effectLst/>
                          <a:latin typeface="+mj-lt"/>
                          <a:ea typeface="+mj-ea"/>
                        </a:rPr>
                        <a:t>つの</a:t>
                      </a:r>
                      <a:r>
                        <a:rPr lang="ja-JP" altLang="en-US" sz="1800" u="none" strike="noStrike" dirty="0">
                          <a:solidFill>
                            <a:schemeClr val="tx1"/>
                          </a:solidFill>
                          <a:effectLst/>
                          <a:latin typeface="+mj-lt"/>
                          <a:ea typeface="+mj-ea"/>
                        </a:rPr>
                        <a:t>超微細</a:t>
                      </a:r>
                      <a:r>
                        <a:rPr lang="ja-JP" altLang="en-US" sz="1800" dirty="0">
                          <a:solidFill>
                            <a:schemeClr val="tx1"/>
                          </a:solidFill>
                          <a:effectLst/>
                          <a:latin typeface="+mj-lt"/>
                          <a:ea typeface="+mj-ea"/>
                        </a:rPr>
                        <a:t>準位の間の遷移に対応する放射の周期の</a:t>
                      </a:r>
                      <a:r>
                        <a:rPr lang="en-US" altLang="ja-JP" sz="1800" dirty="0">
                          <a:solidFill>
                            <a:schemeClr val="tx1"/>
                          </a:solidFill>
                          <a:effectLst/>
                          <a:latin typeface="+mj-lt"/>
                          <a:ea typeface="+mj-ea"/>
                        </a:rPr>
                        <a:t>9192631770</a:t>
                      </a:r>
                      <a:r>
                        <a:rPr lang="ja-JP" altLang="en-US" sz="1800" dirty="0">
                          <a:solidFill>
                            <a:schemeClr val="tx1"/>
                          </a:solidFill>
                          <a:effectLst/>
                          <a:latin typeface="+mj-lt"/>
                          <a:ea typeface="+mj-ea"/>
                        </a:rPr>
                        <a:t>倍に等しい時間</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790774492"/>
                  </a:ext>
                </a:extLst>
              </a:tr>
              <a:tr h="68980">
                <a:tc>
                  <a:txBody>
                    <a:bodyPr/>
                    <a:lstStyle/>
                    <a:p>
                      <a:r>
                        <a:rPr lang="ja-JP" altLang="en-US" sz="1800" u="none" strike="noStrike" dirty="0">
                          <a:solidFill>
                            <a:schemeClr val="tx1"/>
                          </a:solidFill>
                          <a:effectLst/>
                          <a:latin typeface="+mj-ea"/>
                          <a:ea typeface="+mj-ea"/>
                        </a:rPr>
                        <a:t>長さ</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ja-JP" altLang="en-US" sz="1800" u="none" strike="noStrike" dirty="0">
                          <a:solidFill>
                            <a:schemeClr val="tx1"/>
                          </a:solidFill>
                          <a:effectLst/>
                          <a:latin typeface="+mj-ea"/>
                          <a:ea typeface="+mj-ea"/>
                        </a:rPr>
                        <a:t>メートル</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en-US" sz="1800">
                          <a:solidFill>
                            <a:schemeClr val="tx1"/>
                          </a:solidFill>
                          <a:effectLst/>
                        </a:rPr>
                        <a:t>m</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ja-JP" altLang="en-US" sz="1800" dirty="0">
                          <a:solidFill>
                            <a:schemeClr val="tx1"/>
                          </a:solidFill>
                          <a:effectLst/>
                          <a:latin typeface="+mj-lt"/>
                          <a:ea typeface="+mj-ea"/>
                        </a:rPr>
                        <a:t>真空中で</a:t>
                      </a:r>
                      <a:r>
                        <a:rPr lang="en-US" altLang="ja-JP" sz="1800" dirty="0">
                          <a:solidFill>
                            <a:schemeClr val="tx1"/>
                          </a:solidFill>
                          <a:effectLst/>
                          <a:latin typeface="+mj-lt"/>
                          <a:ea typeface="+mj-ea"/>
                        </a:rPr>
                        <a:t>1</a:t>
                      </a:r>
                      <a:r>
                        <a:rPr lang="ja-JP" altLang="en-US" sz="1800" u="none" strike="noStrike" dirty="0">
                          <a:solidFill>
                            <a:schemeClr val="tx1"/>
                          </a:solidFill>
                          <a:effectLst/>
                          <a:latin typeface="+mj-lt"/>
                          <a:ea typeface="+mj-ea"/>
                        </a:rPr>
                        <a:t>秒</a:t>
                      </a:r>
                      <a:r>
                        <a:rPr lang="ja-JP" altLang="en-US" sz="1800" dirty="0">
                          <a:solidFill>
                            <a:schemeClr val="tx1"/>
                          </a:solidFill>
                          <a:effectLst/>
                          <a:latin typeface="+mj-lt"/>
                          <a:ea typeface="+mj-ea"/>
                        </a:rPr>
                        <a:t>間の</a:t>
                      </a:r>
                      <a:r>
                        <a:rPr lang="en-US" altLang="ja-JP" sz="1800" dirty="0">
                          <a:solidFill>
                            <a:schemeClr val="tx1"/>
                          </a:solidFill>
                          <a:effectLst/>
                          <a:latin typeface="+mj-lt"/>
                          <a:ea typeface="+mj-ea"/>
                        </a:rPr>
                        <a:t>299792458 </a:t>
                      </a:r>
                      <a:r>
                        <a:rPr lang="ja-JP" altLang="en-US" sz="1800" dirty="0">
                          <a:solidFill>
                            <a:schemeClr val="tx1"/>
                          </a:solidFill>
                          <a:effectLst/>
                          <a:latin typeface="+mj-lt"/>
                          <a:ea typeface="+mj-ea"/>
                        </a:rPr>
                        <a:t>分の</a:t>
                      </a:r>
                      <a:r>
                        <a:rPr lang="en-US" altLang="ja-JP" sz="1800" dirty="0">
                          <a:solidFill>
                            <a:schemeClr val="tx1"/>
                          </a:solidFill>
                          <a:effectLst/>
                          <a:latin typeface="+mj-lt"/>
                          <a:ea typeface="+mj-ea"/>
                        </a:rPr>
                        <a:t>1</a:t>
                      </a:r>
                      <a:r>
                        <a:rPr lang="ja-JP" altLang="en-US" sz="1800" dirty="0">
                          <a:solidFill>
                            <a:schemeClr val="tx1"/>
                          </a:solidFill>
                          <a:effectLst/>
                          <a:latin typeface="+mj-lt"/>
                          <a:ea typeface="+mj-ea"/>
                        </a:rPr>
                        <a:t>の時間に</a:t>
                      </a:r>
                      <a:r>
                        <a:rPr lang="ja-JP" altLang="en-US" sz="1800" u="none" strike="noStrike" dirty="0">
                          <a:solidFill>
                            <a:schemeClr val="tx1"/>
                          </a:solidFill>
                          <a:effectLst/>
                          <a:latin typeface="+mj-lt"/>
                          <a:ea typeface="+mj-ea"/>
                        </a:rPr>
                        <a:t>光</a:t>
                      </a:r>
                      <a:r>
                        <a:rPr lang="ja-JP" altLang="en-US" sz="1800" dirty="0">
                          <a:solidFill>
                            <a:schemeClr val="tx1"/>
                          </a:solidFill>
                          <a:effectLst/>
                          <a:latin typeface="+mj-lt"/>
                          <a:ea typeface="+mj-ea"/>
                        </a:rPr>
                        <a:t>が進む行程の長さ</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802388581"/>
                  </a:ext>
                </a:extLst>
              </a:tr>
              <a:tr h="0">
                <a:tc>
                  <a:txBody>
                    <a:bodyPr/>
                    <a:lstStyle/>
                    <a:p>
                      <a:r>
                        <a:rPr lang="ja-JP" altLang="en-US" sz="1800" u="none" strike="noStrike" dirty="0">
                          <a:solidFill>
                            <a:schemeClr val="tx1"/>
                          </a:solidFill>
                          <a:effectLst/>
                          <a:latin typeface="+mj-ea"/>
                          <a:ea typeface="+mj-ea"/>
                        </a:rPr>
                        <a:t>質量</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ja-JP" altLang="en-US" sz="1800" u="none" strike="noStrike" dirty="0">
                          <a:solidFill>
                            <a:schemeClr val="tx1"/>
                          </a:solidFill>
                          <a:effectLst/>
                          <a:latin typeface="+mj-ea"/>
                          <a:ea typeface="+mj-ea"/>
                        </a:rPr>
                        <a:t>キログラム</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en-US" sz="1800">
                          <a:solidFill>
                            <a:schemeClr val="tx1"/>
                          </a:solidFill>
                          <a:effectLst/>
                        </a:rPr>
                        <a:t>kg</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ja-JP" altLang="en-US" sz="1800" u="none" strike="noStrike" dirty="0">
                          <a:solidFill>
                            <a:schemeClr val="tx1"/>
                          </a:solidFill>
                          <a:effectLst/>
                          <a:latin typeface="+mj-lt"/>
                          <a:ea typeface="+mj-ea"/>
                        </a:rPr>
                        <a:t>プランク定数</a:t>
                      </a:r>
                      <a:r>
                        <a:rPr lang="ja-JP" altLang="en-US" sz="1800" dirty="0">
                          <a:solidFill>
                            <a:schemeClr val="tx1"/>
                          </a:solidFill>
                          <a:effectLst/>
                          <a:latin typeface="+mj-lt"/>
                          <a:ea typeface="+mj-ea"/>
                        </a:rPr>
                        <a:t>を</a:t>
                      </a:r>
                      <a:r>
                        <a:rPr lang="en-US" altLang="ja-JP" sz="1800" dirty="0">
                          <a:solidFill>
                            <a:schemeClr val="tx1"/>
                          </a:solidFill>
                          <a:effectLst/>
                          <a:latin typeface="+mj-lt"/>
                          <a:ea typeface="+mj-ea"/>
                        </a:rPr>
                        <a:t>6.62607015</a:t>
                      </a:r>
                      <a:r>
                        <a:rPr lang="en-US" altLang="ja-JP" sz="1800" dirty="0">
                          <a:solidFill>
                            <a:schemeClr val="tx1"/>
                          </a:solidFill>
                          <a:effectLst/>
                          <a:latin typeface="Cambria Math" panose="02040503050406030204" pitchFamily="18" charset="0"/>
                          <a:ea typeface="Cambria Math" panose="02040503050406030204" pitchFamily="18" charset="0"/>
                        </a:rPr>
                        <a:t>×</a:t>
                      </a:r>
                      <a:r>
                        <a:rPr lang="en-US" altLang="ja-JP" sz="1800" dirty="0">
                          <a:solidFill>
                            <a:schemeClr val="tx1"/>
                          </a:solidFill>
                          <a:effectLst/>
                          <a:latin typeface="+mj-lt"/>
                          <a:ea typeface="+mj-ea"/>
                        </a:rPr>
                        <a:t>10</a:t>
                      </a:r>
                      <a:r>
                        <a:rPr lang="ja-JP" altLang="en-US" sz="1800" baseline="30000" dirty="0">
                          <a:solidFill>
                            <a:schemeClr val="tx1"/>
                          </a:solidFill>
                          <a:effectLst/>
                          <a:latin typeface="+mj-lt"/>
                          <a:ea typeface="+mj-ea"/>
                        </a:rPr>
                        <a:t>−</a:t>
                      </a:r>
                      <a:r>
                        <a:rPr lang="en-US" altLang="ja-JP" sz="1800" baseline="30000" dirty="0">
                          <a:solidFill>
                            <a:schemeClr val="tx1"/>
                          </a:solidFill>
                          <a:effectLst/>
                          <a:latin typeface="+mj-lt"/>
                          <a:ea typeface="+mj-ea"/>
                        </a:rPr>
                        <a:t>34</a:t>
                      </a:r>
                      <a:r>
                        <a:rPr lang="ja-JP" altLang="en-US" sz="1800" dirty="0">
                          <a:solidFill>
                            <a:schemeClr val="tx1"/>
                          </a:solidFill>
                          <a:effectLst/>
                          <a:latin typeface="+mj-lt"/>
                          <a:ea typeface="+mj-ea"/>
                        </a:rPr>
                        <a:t> ジュール秒とすることによって定まる質量</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06907801"/>
                  </a:ext>
                </a:extLst>
              </a:tr>
            </a:tbl>
          </a:graphicData>
        </a:graphic>
      </p:graphicFrame>
      <p:sp>
        <p:nvSpPr>
          <p:cNvPr id="8" name="テキスト ボックス 7">
            <a:extLst>
              <a:ext uri="{FF2B5EF4-FFF2-40B4-BE49-F238E27FC236}">
                <a16:creationId xmlns:a16="http://schemas.microsoft.com/office/drawing/2014/main" id="{355DC61C-2F35-42D1-9C8A-8B810F118B08}"/>
              </a:ext>
            </a:extLst>
          </p:cNvPr>
          <p:cNvSpPr txBox="1"/>
          <p:nvPr/>
        </p:nvSpPr>
        <p:spPr>
          <a:xfrm>
            <a:off x="4536281" y="6134735"/>
            <a:ext cx="459943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計量単位令（平成四年政令第三百五十七号），施行日： 令和元年五月二十日</a:t>
            </a:r>
          </a:p>
        </p:txBody>
      </p:sp>
    </p:spTree>
    <p:extLst>
      <p:ext uri="{BB962C8B-B14F-4D97-AF65-F5344CB8AC3E}">
        <p14:creationId xmlns:p14="http://schemas.microsoft.com/office/powerpoint/2010/main" val="3015706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1C50717D-4F59-4BCB-ADFA-729AF92D3306}"/>
              </a:ext>
            </a:extLst>
          </p:cNvPr>
          <p:cNvSpPr>
            <a:spLocks noGrp="1"/>
          </p:cNvSpPr>
          <p:nvPr>
            <p:ph type="title"/>
          </p:nvPr>
        </p:nvSpPr>
        <p:spPr/>
        <p:txBody>
          <a:bodyPr/>
          <a:lstStyle/>
          <a:p>
            <a:r>
              <a:rPr kumimoji="1" lang="ja-JP" altLang="en-US" dirty="0"/>
              <a:t>メモ：他の基本単位</a:t>
            </a:r>
          </a:p>
        </p:txBody>
      </p:sp>
      <p:sp>
        <p:nvSpPr>
          <p:cNvPr id="4" name="日付プレースホルダー 3">
            <a:extLst>
              <a:ext uri="{FF2B5EF4-FFF2-40B4-BE49-F238E27FC236}">
                <a16:creationId xmlns:a16="http://schemas.microsoft.com/office/drawing/2014/main" id="{AE18A326-C620-4DFD-86C1-73395C529453}"/>
              </a:ext>
            </a:extLst>
          </p:cNvPr>
          <p:cNvSpPr>
            <a:spLocks noGrp="1"/>
          </p:cNvSpPr>
          <p:nvPr>
            <p:ph type="dt" sz="half" idx="10"/>
          </p:nvPr>
        </p:nvSpPr>
        <p:spPr/>
        <p:txBody>
          <a:bodyPr/>
          <a:lstStyle/>
          <a:p>
            <a:pPr>
              <a:defRPr/>
            </a:pPr>
            <a:r>
              <a:rPr lang="en-US" altLang="ja-JP"/>
              <a:t>2022-4-21</a:t>
            </a:r>
          </a:p>
        </p:txBody>
      </p:sp>
      <p:sp>
        <p:nvSpPr>
          <p:cNvPr id="5" name="フッター プレースホルダー 4">
            <a:extLst>
              <a:ext uri="{FF2B5EF4-FFF2-40B4-BE49-F238E27FC236}">
                <a16:creationId xmlns:a16="http://schemas.microsoft.com/office/drawing/2014/main" id="{B8739D0E-025A-49A7-8EB5-391E6D2B6E5A}"/>
              </a:ext>
            </a:extLst>
          </p:cNvPr>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スライド番号プレースホルダー 5">
            <a:extLst>
              <a:ext uri="{FF2B5EF4-FFF2-40B4-BE49-F238E27FC236}">
                <a16:creationId xmlns:a16="http://schemas.microsoft.com/office/drawing/2014/main" id="{A415043A-38C5-44C8-87FC-E8972ACDD0A2}"/>
              </a:ext>
            </a:extLst>
          </p:cNvPr>
          <p:cNvSpPr>
            <a:spLocks noGrp="1"/>
          </p:cNvSpPr>
          <p:nvPr>
            <p:ph type="sldNum" sz="quarter" idx="12"/>
          </p:nvPr>
        </p:nvSpPr>
        <p:spPr/>
        <p:txBody>
          <a:bodyPr/>
          <a:lstStyle/>
          <a:p>
            <a:pPr>
              <a:defRPr/>
            </a:pPr>
            <a:fld id="{D3E92EC8-8662-4B37-82DF-66149CA97745}" type="slidenum">
              <a:rPr lang="en-US" altLang="ja-JP" smtClean="0"/>
              <a:pPr>
                <a:defRPr/>
              </a:pPr>
              <a:t>7</a:t>
            </a:fld>
            <a:endParaRPr lang="en-US" altLang="ja-JP"/>
          </a:p>
        </p:txBody>
      </p:sp>
      <p:sp>
        <p:nvSpPr>
          <p:cNvPr id="2" name="コンテンツ プレースホルダー 1">
            <a:extLst>
              <a:ext uri="{FF2B5EF4-FFF2-40B4-BE49-F238E27FC236}">
                <a16:creationId xmlns:a16="http://schemas.microsoft.com/office/drawing/2014/main" id="{1ECDBCEC-B290-4B45-9E3A-BBF6DDC7E64E}"/>
              </a:ext>
            </a:extLst>
          </p:cNvPr>
          <p:cNvSpPr>
            <a:spLocks noGrp="1"/>
          </p:cNvSpPr>
          <p:nvPr>
            <p:ph idx="1"/>
          </p:nvPr>
        </p:nvSpPr>
        <p:spPr/>
        <p:txBody>
          <a:bodyPr/>
          <a:lstStyle/>
          <a:p>
            <a:r>
              <a:rPr kumimoji="1" lang="ja-JP" altLang="en-US" dirty="0"/>
              <a:t>他の基本単位</a:t>
            </a:r>
            <a:endParaRPr kumimoji="1" lang="en-US" altLang="ja-JP" dirty="0"/>
          </a:p>
          <a:p>
            <a:pPr lvl="1"/>
            <a:r>
              <a:rPr kumimoji="1" lang="ja-JP" altLang="en-US" dirty="0"/>
              <a:t>電流，熱力学温度（セルシウス温度），物質量，光度</a:t>
            </a:r>
            <a:endParaRPr kumimoji="1" lang="en-US" altLang="ja-JP" dirty="0"/>
          </a:p>
          <a:p>
            <a:pPr lvl="1"/>
            <a:r>
              <a:rPr lang="ja-JP" altLang="en-US" dirty="0"/>
              <a:t>それぞれ，物理定数によって定義されている（</a:t>
            </a:r>
            <a:r>
              <a:rPr lang="en-US" altLang="ja-JP" dirty="0"/>
              <a:t>2019</a:t>
            </a:r>
            <a:r>
              <a:rPr lang="ja-JP" altLang="en-US" dirty="0"/>
              <a:t>年）</a:t>
            </a:r>
            <a:endParaRPr kumimoji="1" lang="en-US" altLang="ja-JP" dirty="0"/>
          </a:p>
        </p:txBody>
      </p:sp>
      <p:graphicFrame>
        <p:nvGraphicFramePr>
          <p:cNvPr id="7" name="表 6">
            <a:extLst>
              <a:ext uri="{FF2B5EF4-FFF2-40B4-BE49-F238E27FC236}">
                <a16:creationId xmlns:a16="http://schemas.microsoft.com/office/drawing/2014/main" id="{0F54D3E2-E0EE-47EE-BFA7-989CBA184D1E}"/>
              </a:ext>
            </a:extLst>
          </p:cNvPr>
          <p:cNvGraphicFramePr>
            <a:graphicFrameLocks noGrp="1"/>
          </p:cNvGraphicFramePr>
          <p:nvPr>
            <p:extLst>
              <p:ext uri="{D42A27DB-BD31-4B8C-83A1-F6EECF244321}">
                <p14:modId xmlns:p14="http://schemas.microsoft.com/office/powerpoint/2010/main" val="2488002086"/>
              </p:ext>
            </p:extLst>
          </p:nvPr>
        </p:nvGraphicFramePr>
        <p:xfrm>
          <a:off x="91083" y="2856717"/>
          <a:ext cx="8961834" cy="3201636"/>
        </p:xfrm>
        <a:graphic>
          <a:graphicData uri="http://schemas.openxmlformats.org/drawingml/2006/table">
            <a:tbl>
              <a:tblPr/>
              <a:tblGrid>
                <a:gridCol w="1775872">
                  <a:extLst>
                    <a:ext uri="{9D8B030D-6E8A-4147-A177-3AD203B41FA5}">
                      <a16:colId xmlns:a16="http://schemas.microsoft.com/office/drawing/2014/main" val="2453639576"/>
                    </a:ext>
                  </a:extLst>
                </a:gridCol>
                <a:gridCol w="1090072">
                  <a:extLst>
                    <a:ext uri="{9D8B030D-6E8A-4147-A177-3AD203B41FA5}">
                      <a16:colId xmlns:a16="http://schemas.microsoft.com/office/drawing/2014/main" val="2384704652"/>
                    </a:ext>
                  </a:extLst>
                </a:gridCol>
                <a:gridCol w="474122">
                  <a:extLst>
                    <a:ext uri="{9D8B030D-6E8A-4147-A177-3AD203B41FA5}">
                      <a16:colId xmlns:a16="http://schemas.microsoft.com/office/drawing/2014/main" val="507347231"/>
                    </a:ext>
                  </a:extLst>
                </a:gridCol>
                <a:gridCol w="5621768">
                  <a:extLst>
                    <a:ext uri="{9D8B030D-6E8A-4147-A177-3AD203B41FA5}">
                      <a16:colId xmlns:a16="http://schemas.microsoft.com/office/drawing/2014/main" val="4291879351"/>
                    </a:ext>
                  </a:extLst>
                </a:gridCol>
              </a:tblGrid>
              <a:tr h="122743">
                <a:tc>
                  <a:txBody>
                    <a:bodyPr/>
                    <a:lstStyle/>
                    <a:p>
                      <a:pPr algn="ctr"/>
                      <a:r>
                        <a:rPr lang="ja-JP" altLang="en-US" sz="1800" dirty="0">
                          <a:solidFill>
                            <a:schemeClr val="tx1"/>
                          </a:solidFill>
                          <a:effectLst/>
                          <a:latin typeface="+mj-ea"/>
                          <a:ea typeface="+mj-ea"/>
                        </a:rPr>
                        <a:t>物理量</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chemeClr val="accent3">
                        <a:lumMod val="20000"/>
                        <a:lumOff val="80000"/>
                      </a:schemeClr>
                    </a:solidFill>
                  </a:tcPr>
                </a:tc>
                <a:tc gridSpan="2">
                  <a:txBody>
                    <a:bodyPr/>
                    <a:lstStyle/>
                    <a:p>
                      <a:pPr algn="ctr"/>
                      <a:r>
                        <a:rPr lang="ja-JP" altLang="en-US" sz="1800" dirty="0">
                          <a:solidFill>
                            <a:schemeClr val="tx1"/>
                          </a:solidFill>
                          <a:effectLst/>
                          <a:latin typeface="+mj-ea"/>
                          <a:ea typeface="+mj-ea"/>
                        </a:rPr>
                        <a:t>単位</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algn="ctr"/>
                      <a:r>
                        <a:rPr lang="ja-JP" altLang="en-US" sz="1800" dirty="0">
                          <a:solidFill>
                            <a:schemeClr val="tx1"/>
                          </a:solidFill>
                          <a:effectLst/>
                          <a:latin typeface="+mj-ea"/>
                          <a:ea typeface="+mj-ea"/>
                        </a:rPr>
                        <a:t>定義</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28881240"/>
                  </a:ext>
                </a:extLst>
              </a:tr>
              <a:tr h="401609">
                <a:tc>
                  <a:txBody>
                    <a:bodyPr/>
                    <a:lstStyle/>
                    <a:p>
                      <a:r>
                        <a:rPr lang="ja-JP" altLang="en-US" sz="1800" u="none" strike="noStrike" dirty="0">
                          <a:solidFill>
                            <a:schemeClr val="tx1"/>
                          </a:solidFill>
                          <a:effectLst/>
                          <a:latin typeface="+mj-ea"/>
                          <a:ea typeface="+mj-ea"/>
                        </a:rPr>
                        <a:t>電流</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ja-JP" altLang="en-US" sz="1800" u="none" strike="noStrike" dirty="0">
                          <a:solidFill>
                            <a:schemeClr val="tx1"/>
                          </a:solidFill>
                          <a:effectLst/>
                          <a:latin typeface="+mj-ea"/>
                          <a:ea typeface="+mj-ea"/>
                        </a:rPr>
                        <a:t>アンペア</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en-US" sz="1800">
                          <a:solidFill>
                            <a:schemeClr val="tx1"/>
                          </a:solidFill>
                          <a:effectLst/>
                        </a:rPr>
                        <a:t>A</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ja-JP" altLang="en-US" sz="1800" u="none" strike="noStrike" dirty="0">
                          <a:solidFill>
                            <a:schemeClr val="tx1"/>
                          </a:solidFill>
                          <a:effectLst/>
                          <a:latin typeface="+mj-lt"/>
                          <a:ea typeface="+mj-ea"/>
                        </a:rPr>
                        <a:t>電気素量</a:t>
                      </a:r>
                      <a:r>
                        <a:rPr lang="ja-JP" altLang="en-US" sz="1800" dirty="0">
                          <a:solidFill>
                            <a:schemeClr val="tx1"/>
                          </a:solidFill>
                          <a:effectLst/>
                          <a:latin typeface="+mj-lt"/>
                          <a:ea typeface="+mj-ea"/>
                        </a:rPr>
                        <a:t>を</a:t>
                      </a:r>
                      <a:r>
                        <a:rPr lang="en-US" altLang="ja-JP" sz="1800" dirty="0">
                          <a:solidFill>
                            <a:schemeClr val="tx1"/>
                          </a:solidFill>
                          <a:effectLst/>
                          <a:latin typeface="+mj-lt"/>
                          <a:ea typeface="+mj-ea"/>
                        </a:rPr>
                        <a:t>1.602176634</a:t>
                      </a:r>
                      <a:r>
                        <a:rPr lang="en-US" altLang="ja-JP" sz="1800" dirty="0">
                          <a:solidFill>
                            <a:schemeClr val="tx1"/>
                          </a:solidFill>
                          <a:effectLst/>
                          <a:latin typeface="Cambria Math" panose="02040503050406030204" pitchFamily="18" charset="0"/>
                          <a:ea typeface="Cambria Math" panose="02040503050406030204" pitchFamily="18" charset="0"/>
                        </a:rPr>
                        <a:t>×</a:t>
                      </a:r>
                      <a:r>
                        <a:rPr lang="en-US" altLang="ja-JP" sz="1800" dirty="0">
                          <a:solidFill>
                            <a:schemeClr val="tx1"/>
                          </a:solidFill>
                          <a:effectLst/>
                          <a:latin typeface="+mj-lt"/>
                          <a:ea typeface="+mj-ea"/>
                        </a:rPr>
                        <a:t>10</a:t>
                      </a:r>
                      <a:r>
                        <a:rPr lang="ja-JP" altLang="en-US" sz="1800" baseline="30000" dirty="0">
                          <a:solidFill>
                            <a:schemeClr val="tx1"/>
                          </a:solidFill>
                          <a:effectLst/>
                          <a:latin typeface="+mj-lt"/>
                          <a:ea typeface="+mj-ea"/>
                        </a:rPr>
                        <a:t>−</a:t>
                      </a:r>
                      <a:r>
                        <a:rPr lang="en-US" altLang="ja-JP" sz="1800" baseline="30000" dirty="0">
                          <a:solidFill>
                            <a:schemeClr val="tx1"/>
                          </a:solidFill>
                          <a:effectLst/>
                          <a:latin typeface="+mj-lt"/>
                          <a:ea typeface="+mj-ea"/>
                        </a:rPr>
                        <a:t>19</a:t>
                      </a:r>
                      <a:r>
                        <a:rPr lang="ja-JP" altLang="en-US" sz="1800" dirty="0">
                          <a:solidFill>
                            <a:schemeClr val="tx1"/>
                          </a:solidFill>
                          <a:effectLst/>
                          <a:latin typeface="+mj-lt"/>
                          <a:ea typeface="+mj-ea"/>
                        </a:rPr>
                        <a:t> </a:t>
                      </a:r>
                      <a:r>
                        <a:rPr lang="ja-JP" altLang="en-US" sz="1800" u="none" strike="noStrike" dirty="0">
                          <a:solidFill>
                            <a:schemeClr val="tx1"/>
                          </a:solidFill>
                          <a:effectLst/>
                          <a:latin typeface="+mj-lt"/>
                          <a:ea typeface="+mj-ea"/>
                        </a:rPr>
                        <a:t>クーロン</a:t>
                      </a:r>
                      <a:r>
                        <a:rPr lang="ja-JP" altLang="en-US" sz="1800" dirty="0">
                          <a:solidFill>
                            <a:schemeClr val="tx1"/>
                          </a:solidFill>
                          <a:effectLst/>
                          <a:latin typeface="+mj-lt"/>
                          <a:ea typeface="+mj-ea"/>
                        </a:rPr>
                        <a:t>とすることによって定まる電流</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560938649"/>
                  </a:ext>
                </a:extLst>
              </a:tr>
              <a:tr h="547487">
                <a:tc>
                  <a:txBody>
                    <a:bodyPr/>
                    <a:lstStyle/>
                    <a:p>
                      <a:r>
                        <a:rPr lang="ja-JP" altLang="en-US" sz="1800" u="none" strike="noStrike" dirty="0">
                          <a:solidFill>
                            <a:schemeClr val="tx1"/>
                          </a:solidFill>
                          <a:effectLst/>
                          <a:latin typeface="+mj-ea"/>
                          <a:ea typeface="+mj-ea"/>
                        </a:rPr>
                        <a:t>熱力学温度</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ja-JP" altLang="en-US" sz="1800" u="none" strike="noStrike" dirty="0">
                          <a:solidFill>
                            <a:schemeClr val="tx1"/>
                          </a:solidFill>
                          <a:effectLst/>
                          <a:latin typeface="+mj-ea"/>
                          <a:ea typeface="+mj-ea"/>
                        </a:rPr>
                        <a:t>ケルビン</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en-US" sz="1800" dirty="0">
                          <a:solidFill>
                            <a:schemeClr val="tx1"/>
                          </a:solidFill>
                          <a:effectLst/>
                        </a:rPr>
                        <a:t>K</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ja-JP" altLang="en-US" sz="1800" u="none" strike="noStrike" dirty="0">
                          <a:solidFill>
                            <a:schemeClr val="tx1"/>
                          </a:solidFill>
                          <a:effectLst/>
                          <a:latin typeface="+mj-lt"/>
                          <a:ea typeface="+mj-ea"/>
                        </a:rPr>
                        <a:t>ボルツマン定数</a:t>
                      </a:r>
                      <a:r>
                        <a:rPr lang="ja-JP" altLang="en-US" sz="1800" dirty="0">
                          <a:solidFill>
                            <a:schemeClr val="tx1"/>
                          </a:solidFill>
                          <a:effectLst/>
                          <a:latin typeface="+mj-lt"/>
                          <a:ea typeface="+mj-ea"/>
                        </a:rPr>
                        <a:t>を</a:t>
                      </a:r>
                      <a:r>
                        <a:rPr lang="en-US" altLang="ja-JP" sz="1800" dirty="0">
                          <a:solidFill>
                            <a:schemeClr val="tx1"/>
                          </a:solidFill>
                          <a:effectLst/>
                          <a:latin typeface="+mj-lt"/>
                          <a:ea typeface="+mj-ea"/>
                        </a:rPr>
                        <a:t>1.380649</a:t>
                      </a:r>
                      <a:r>
                        <a:rPr lang="en-US" altLang="ja-JP" sz="1800" dirty="0">
                          <a:solidFill>
                            <a:schemeClr val="tx1"/>
                          </a:solidFill>
                          <a:effectLst/>
                          <a:latin typeface="Cambria Math" panose="02040503050406030204" pitchFamily="18" charset="0"/>
                          <a:ea typeface="Cambria Math" panose="02040503050406030204" pitchFamily="18" charset="0"/>
                        </a:rPr>
                        <a:t>×</a:t>
                      </a:r>
                      <a:r>
                        <a:rPr lang="en-US" altLang="ja-JP" sz="1800" dirty="0">
                          <a:solidFill>
                            <a:schemeClr val="tx1"/>
                          </a:solidFill>
                          <a:effectLst/>
                          <a:latin typeface="+mj-lt"/>
                          <a:ea typeface="+mj-ea"/>
                        </a:rPr>
                        <a:t>10</a:t>
                      </a:r>
                      <a:r>
                        <a:rPr lang="ja-JP" altLang="en-US" sz="1800" baseline="30000" dirty="0">
                          <a:solidFill>
                            <a:schemeClr val="tx1"/>
                          </a:solidFill>
                          <a:effectLst/>
                          <a:latin typeface="+mj-lt"/>
                          <a:ea typeface="+mj-ea"/>
                        </a:rPr>
                        <a:t>−</a:t>
                      </a:r>
                      <a:r>
                        <a:rPr lang="en-US" altLang="ja-JP" sz="1800" baseline="30000" dirty="0">
                          <a:solidFill>
                            <a:schemeClr val="tx1"/>
                          </a:solidFill>
                          <a:effectLst/>
                          <a:latin typeface="+mj-lt"/>
                          <a:ea typeface="+mj-ea"/>
                        </a:rPr>
                        <a:t>23</a:t>
                      </a:r>
                      <a:r>
                        <a:rPr lang="ja-JP" altLang="en-US" sz="1800" dirty="0">
                          <a:solidFill>
                            <a:schemeClr val="tx1"/>
                          </a:solidFill>
                          <a:effectLst/>
                          <a:latin typeface="+mj-lt"/>
                          <a:ea typeface="+mj-ea"/>
                        </a:rPr>
                        <a:t> </a:t>
                      </a:r>
                      <a:r>
                        <a:rPr lang="ja-JP" altLang="en-US" sz="1800" u="none" strike="noStrike" dirty="0">
                          <a:solidFill>
                            <a:schemeClr val="tx1"/>
                          </a:solidFill>
                          <a:effectLst/>
                          <a:latin typeface="+mj-lt"/>
                          <a:ea typeface="+mj-ea"/>
                        </a:rPr>
                        <a:t>ジュール</a:t>
                      </a:r>
                      <a:r>
                        <a:rPr lang="ja-JP" altLang="en-US" sz="1800" dirty="0">
                          <a:solidFill>
                            <a:schemeClr val="tx1"/>
                          </a:solidFill>
                          <a:effectLst/>
                          <a:latin typeface="+mj-lt"/>
                          <a:ea typeface="+mj-ea"/>
                        </a:rPr>
                        <a:t>毎</a:t>
                      </a:r>
                      <a:r>
                        <a:rPr lang="ja-JP" altLang="en-US" sz="1800" u="none" strike="noStrike" dirty="0">
                          <a:solidFill>
                            <a:schemeClr val="tx1"/>
                          </a:solidFill>
                          <a:effectLst/>
                          <a:latin typeface="+mj-lt"/>
                          <a:ea typeface="+mj-ea"/>
                        </a:rPr>
                        <a:t>ケルビン</a:t>
                      </a:r>
                      <a:r>
                        <a:rPr lang="ja-JP" altLang="en-US" sz="1800" dirty="0">
                          <a:solidFill>
                            <a:schemeClr val="tx1"/>
                          </a:solidFill>
                          <a:effectLst/>
                          <a:latin typeface="+mj-lt"/>
                          <a:ea typeface="+mj-ea"/>
                        </a:rPr>
                        <a:t>とすることによって定まる温度</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056988319"/>
                  </a:ext>
                </a:extLst>
              </a:tr>
              <a:tr h="324777">
                <a:tc>
                  <a:txBody>
                    <a:bodyPr/>
                    <a:lstStyle/>
                    <a:p>
                      <a:r>
                        <a:rPr lang="ja-JP" altLang="en-US" sz="1800" dirty="0">
                          <a:solidFill>
                            <a:schemeClr val="tx1"/>
                          </a:solidFill>
                          <a:effectLst/>
                          <a:latin typeface="+mj-ea"/>
                          <a:ea typeface="+mj-ea"/>
                        </a:rPr>
                        <a:t>セルシウス温度</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ja-JP" altLang="en-US" sz="1800" dirty="0">
                          <a:solidFill>
                            <a:schemeClr val="tx1"/>
                          </a:solidFill>
                          <a:effectLst/>
                          <a:latin typeface="+mj-ea"/>
                          <a:ea typeface="+mj-ea"/>
                        </a:rPr>
                        <a:t>度</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en-US" sz="1800" dirty="0">
                          <a:solidFill>
                            <a:schemeClr val="tx1"/>
                          </a:solidFill>
                          <a:effectLst/>
                        </a:rPr>
                        <a:t>ºC</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ja-JP" altLang="en-US" sz="1800" dirty="0">
                          <a:solidFill>
                            <a:schemeClr val="tx1"/>
                          </a:solidFill>
                          <a:effectLst/>
                          <a:latin typeface="+mj-lt"/>
                          <a:ea typeface="+mj-ea"/>
                        </a:rPr>
                        <a:t>ケルビンで表した熱力学温度の値から</a:t>
                      </a:r>
                      <a:r>
                        <a:rPr lang="en-US" altLang="ja-JP" sz="1800" dirty="0">
                          <a:solidFill>
                            <a:schemeClr val="tx1"/>
                          </a:solidFill>
                          <a:effectLst/>
                          <a:latin typeface="+mj-lt"/>
                          <a:ea typeface="+mj-ea"/>
                        </a:rPr>
                        <a:t>273.15</a:t>
                      </a:r>
                      <a:r>
                        <a:rPr lang="ja-JP" altLang="en-US" sz="1800" dirty="0">
                          <a:solidFill>
                            <a:schemeClr val="tx1"/>
                          </a:solidFill>
                          <a:effectLst/>
                          <a:latin typeface="+mj-lt"/>
                          <a:ea typeface="+mj-ea"/>
                        </a:rPr>
                        <a:t>を減じたもの</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990994183"/>
                  </a:ext>
                </a:extLst>
              </a:tr>
              <a:tr h="0">
                <a:tc>
                  <a:txBody>
                    <a:bodyPr/>
                    <a:lstStyle/>
                    <a:p>
                      <a:r>
                        <a:rPr lang="ja-JP" altLang="en-US" sz="1800" u="none" strike="noStrike" dirty="0">
                          <a:solidFill>
                            <a:schemeClr val="tx1"/>
                          </a:solidFill>
                          <a:effectLst/>
                          <a:latin typeface="+mj-ea"/>
                          <a:ea typeface="+mj-ea"/>
                        </a:rPr>
                        <a:t>物質量</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ja-JP" altLang="en-US" sz="1800" u="none" strike="noStrike" dirty="0">
                          <a:solidFill>
                            <a:schemeClr val="tx1"/>
                          </a:solidFill>
                          <a:effectLst/>
                          <a:latin typeface="+mj-ea"/>
                          <a:ea typeface="+mj-ea"/>
                        </a:rPr>
                        <a:t>モル</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en-US" sz="1800">
                          <a:solidFill>
                            <a:schemeClr val="tx1"/>
                          </a:solidFill>
                          <a:effectLst/>
                        </a:rPr>
                        <a:t>mol</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altLang="ja-JP" sz="1800" dirty="0">
                          <a:solidFill>
                            <a:schemeClr val="tx1"/>
                          </a:solidFill>
                          <a:effectLst/>
                          <a:latin typeface="+mj-lt"/>
                          <a:ea typeface="+mj-ea"/>
                        </a:rPr>
                        <a:t>6.02214076</a:t>
                      </a:r>
                      <a:r>
                        <a:rPr lang="en-US" altLang="ja-JP" sz="1800" dirty="0">
                          <a:solidFill>
                            <a:schemeClr val="tx1"/>
                          </a:solidFill>
                          <a:effectLst/>
                          <a:latin typeface="Cambria Math" panose="02040503050406030204" pitchFamily="18" charset="0"/>
                          <a:ea typeface="Cambria Math" panose="02040503050406030204" pitchFamily="18" charset="0"/>
                        </a:rPr>
                        <a:t>×</a:t>
                      </a:r>
                      <a:r>
                        <a:rPr lang="en-US" altLang="ja-JP" sz="1800" dirty="0">
                          <a:solidFill>
                            <a:schemeClr val="tx1"/>
                          </a:solidFill>
                          <a:effectLst/>
                          <a:latin typeface="+mj-lt"/>
                          <a:ea typeface="+mj-ea"/>
                        </a:rPr>
                        <a:t>10</a:t>
                      </a:r>
                      <a:r>
                        <a:rPr lang="en-US" altLang="ja-JP" sz="1800" baseline="30000" dirty="0">
                          <a:solidFill>
                            <a:schemeClr val="tx1"/>
                          </a:solidFill>
                          <a:effectLst/>
                          <a:latin typeface="+mj-lt"/>
                          <a:ea typeface="+mj-ea"/>
                        </a:rPr>
                        <a:t>23</a:t>
                      </a:r>
                      <a:r>
                        <a:rPr lang="ja-JP" altLang="en-US" sz="1800" u="none" strike="noStrike" dirty="0">
                          <a:solidFill>
                            <a:schemeClr val="tx1"/>
                          </a:solidFill>
                          <a:effectLst/>
                          <a:latin typeface="+mj-lt"/>
                          <a:ea typeface="+mj-ea"/>
                        </a:rPr>
                        <a:t>の数</a:t>
                      </a:r>
                      <a:r>
                        <a:rPr lang="ja-JP" altLang="en-US" sz="1800" dirty="0">
                          <a:solidFill>
                            <a:schemeClr val="tx1"/>
                          </a:solidFill>
                          <a:effectLst/>
                          <a:latin typeface="+mj-lt"/>
                          <a:ea typeface="+mj-ea"/>
                        </a:rPr>
                        <a:t>の要素粒子又は要素粒子の集合体で構成された系の物質量</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88453661"/>
                  </a:ext>
                </a:extLst>
              </a:tr>
              <a:tr h="0">
                <a:tc>
                  <a:txBody>
                    <a:bodyPr/>
                    <a:lstStyle/>
                    <a:p>
                      <a:r>
                        <a:rPr lang="ja-JP" altLang="en-US" sz="1800" u="none" strike="noStrike" dirty="0">
                          <a:solidFill>
                            <a:schemeClr val="tx1"/>
                          </a:solidFill>
                          <a:effectLst/>
                          <a:latin typeface="+mj-ea"/>
                          <a:ea typeface="+mj-ea"/>
                        </a:rPr>
                        <a:t>光度</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ja-JP" altLang="en-US" sz="1800" u="none" strike="noStrike" dirty="0">
                          <a:solidFill>
                            <a:schemeClr val="tx1"/>
                          </a:solidFill>
                          <a:effectLst/>
                          <a:latin typeface="+mj-ea"/>
                          <a:ea typeface="+mj-ea"/>
                        </a:rPr>
                        <a:t>カンデラ</a:t>
                      </a:r>
                      <a:endParaRPr lang="ja-JP" altLang="en-US" sz="1800" dirty="0">
                        <a:solidFill>
                          <a:schemeClr val="tx1"/>
                        </a:solidFill>
                        <a:effectLst/>
                        <a:latin typeface="+mj-ea"/>
                        <a:ea typeface="+mj-ea"/>
                      </a:endParaRP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ctr"/>
                      <a:r>
                        <a:rPr lang="en-US" sz="1800">
                          <a:solidFill>
                            <a:schemeClr val="tx1"/>
                          </a:solidFill>
                          <a:effectLst/>
                        </a:rPr>
                        <a:t>cd</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ja-JP" altLang="en-US" sz="1800" u="none" strike="noStrike" dirty="0">
                          <a:solidFill>
                            <a:schemeClr val="tx1"/>
                          </a:solidFill>
                          <a:effectLst/>
                          <a:latin typeface="+mj-lt"/>
                          <a:ea typeface="+mj-ea"/>
                        </a:rPr>
                        <a:t>放射強度</a:t>
                      </a:r>
                      <a:r>
                        <a:rPr kumimoji="1" lang="en-US" altLang="ja-JP" sz="1800" kern="1200" dirty="0">
                          <a:solidFill>
                            <a:schemeClr val="tx1"/>
                          </a:solidFill>
                          <a:effectLst/>
                          <a:latin typeface="+mj-lt"/>
                          <a:ea typeface="+mj-ea"/>
                          <a:cs typeface="+mn-cs"/>
                        </a:rPr>
                        <a:t>1/683</a:t>
                      </a:r>
                      <a:r>
                        <a:rPr kumimoji="1" lang="ja-JP" altLang="en-US" sz="1800" u="none" strike="noStrike" kern="1200" dirty="0">
                          <a:solidFill>
                            <a:schemeClr val="tx1"/>
                          </a:solidFill>
                          <a:effectLst/>
                          <a:latin typeface="+mj-lt"/>
                          <a:ea typeface="+mj-ea"/>
                          <a:cs typeface="+mn-cs"/>
                        </a:rPr>
                        <a:t>ワット</a:t>
                      </a:r>
                      <a:r>
                        <a:rPr kumimoji="1" lang="ja-JP" altLang="en-US" sz="1800" kern="1200" dirty="0">
                          <a:solidFill>
                            <a:schemeClr val="tx1"/>
                          </a:solidFill>
                          <a:effectLst/>
                          <a:latin typeface="+mj-lt"/>
                          <a:ea typeface="+mj-ea"/>
                          <a:cs typeface="+mn-cs"/>
                        </a:rPr>
                        <a:t>毎</a:t>
                      </a:r>
                      <a:r>
                        <a:rPr kumimoji="1" lang="ja-JP" altLang="en-US" sz="1800" u="none" strike="noStrike" kern="1200" dirty="0">
                          <a:solidFill>
                            <a:schemeClr val="tx1"/>
                          </a:solidFill>
                          <a:effectLst/>
                          <a:latin typeface="+mj-lt"/>
                          <a:ea typeface="+mj-ea"/>
                          <a:cs typeface="+mn-cs"/>
                        </a:rPr>
                        <a:t>ステラジアンで</a:t>
                      </a:r>
                      <a:r>
                        <a:rPr lang="en-US" altLang="ja-JP" sz="1800" dirty="0">
                          <a:solidFill>
                            <a:schemeClr val="tx1"/>
                          </a:solidFill>
                          <a:effectLst/>
                          <a:latin typeface="+mj-lt"/>
                          <a:ea typeface="+mj-ea"/>
                        </a:rPr>
                        <a:t>540</a:t>
                      </a:r>
                      <a:r>
                        <a:rPr lang="ja-JP" altLang="en-US" sz="1800" dirty="0">
                          <a:solidFill>
                            <a:schemeClr val="tx1"/>
                          </a:solidFill>
                          <a:effectLst/>
                          <a:latin typeface="+mj-lt"/>
                          <a:ea typeface="+mj-ea"/>
                        </a:rPr>
                        <a:t>兆</a:t>
                      </a:r>
                      <a:r>
                        <a:rPr lang="ja-JP" altLang="en-US" sz="1800" u="none" strike="noStrike" dirty="0">
                          <a:solidFill>
                            <a:schemeClr val="tx1"/>
                          </a:solidFill>
                          <a:effectLst/>
                          <a:latin typeface="+mj-lt"/>
                          <a:ea typeface="+mj-ea"/>
                        </a:rPr>
                        <a:t>ヘルツ</a:t>
                      </a:r>
                      <a:r>
                        <a:rPr lang="ja-JP" altLang="en-US" sz="1800" dirty="0">
                          <a:solidFill>
                            <a:schemeClr val="tx1"/>
                          </a:solidFill>
                          <a:effectLst/>
                          <a:latin typeface="+mj-lt"/>
                          <a:ea typeface="+mj-ea"/>
                        </a:rPr>
                        <a:t>の単色光を放射する光源のその放射方向における光度</a:t>
                      </a:r>
                    </a:p>
                  </a:txBody>
                  <a:tcPr marL="30686" marR="30686" marT="15343" marB="1534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735443777"/>
                  </a:ext>
                </a:extLst>
              </a:tr>
            </a:tbl>
          </a:graphicData>
        </a:graphic>
      </p:graphicFrame>
      <p:sp>
        <p:nvSpPr>
          <p:cNvPr id="9" name="テキスト ボックス 8">
            <a:extLst>
              <a:ext uri="{FF2B5EF4-FFF2-40B4-BE49-F238E27FC236}">
                <a16:creationId xmlns:a16="http://schemas.microsoft.com/office/drawing/2014/main" id="{1B3CE6F3-1E81-4520-9060-1BFDEFD2B506}"/>
              </a:ext>
            </a:extLst>
          </p:cNvPr>
          <p:cNvSpPr txBox="1"/>
          <p:nvPr/>
        </p:nvSpPr>
        <p:spPr>
          <a:xfrm>
            <a:off x="4422483" y="6134735"/>
            <a:ext cx="459943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計量単位令（平成四年政令第三百五十七号），施行日： 令和元年五月二十日</a:t>
            </a:r>
          </a:p>
        </p:txBody>
      </p:sp>
    </p:spTree>
    <p:extLst>
      <p:ext uri="{BB962C8B-B14F-4D97-AF65-F5344CB8AC3E}">
        <p14:creationId xmlns:p14="http://schemas.microsoft.com/office/powerpoint/2010/main" val="243794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3"/>
          <p:cNvSpPr>
            <a:spLocks noGrp="1" noChangeArrowheads="1"/>
          </p:cNvSpPr>
          <p:nvPr>
            <p:ph idx="1"/>
          </p:nvPr>
        </p:nvSpPr>
        <p:spPr/>
        <p:txBody>
          <a:bodyPr/>
          <a:lstStyle/>
          <a:p>
            <a:pPr eaLnBrk="1" hangingPunct="1"/>
            <a:r>
              <a:rPr lang="ja-JP" altLang="en-US" dirty="0"/>
              <a:t>法律・制度の目的 </a:t>
            </a:r>
          </a:p>
          <a:p>
            <a:pPr lvl="1" eaLnBrk="1" hangingPunct="1"/>
            <a:r>
              <a:rPr lang="ja-JP" altLang="en-US" dirty="0"/>
              <a:t>計量の基準を定め、適正な計量の実施を確保し、もって経済の発展及び文化の向上に寄与する。 </a:t>
            </a:r>
          </a:p>
          <a:p>
            <a:pPr eaLnBrk="1" hangingPunct="1"/>
            <a:r>
              <a:rPr lang="ja-JP" altLang="en-US" dirty="0"/>
              <a:t>日本古来の尺貫法からメートル法への統一</a:t>
            </a:r>
          </a:p>
          <a:p>
            <a:pPr lvl="1" eaLnBrk="1" hangingPunct="1"/>
            <a:r>
              <a:rPr lang="ja-JP" altLang="en-US" dirty="0"/>
              <a:t>大正</a:t>
            </a:r>
            <a:r>
              <a:rPr lang="en-US" altLang="ja-JP" dirty="0"/>
              <a:t>10</a:t>
            </a:r>
            <a:r>
              <a:rPr lang="ja-JP" altLang="en-US" dirty="0"/>
              <a:t>年（</a:t>
            </a:r>
            <a:r>
              <a:rPr lang="en-US" altLang="ja-JP" dirty="0"/>
              <a:t>1921</a:t>
            </a:r>
            <a:r>
              <a:rPr lang="ja-JP" altLang="en-US" dirty="0"/>
              <a:t>年）：メートル法への統一を度量衡法に規定</a:t>
            </a:r>
          </a:p>
          <a:p>
            <a:pPr lvl="1" eaLnBrk="1" hangingPunct="1"/>
            <a:r>
              <a:rPr lang="ja-JP" altLang="en-US" dirty="0"/>
              <a:t>昭和</a:t>
            </a:r>
            <a:r>
              <a:rPr lang="en-US" altLang="ja-JP" dirty="0"/>
              <a:t>34</a:t>
            </a:r>
            <a:r>
              <a:rPr lang="ja-JP" altLang="en-US" dirty="0"/>
              <a:t>年（</a:t>
            </a:r>
            <a:r>
              <a:rPr lang="en-US" altLang="ja-JP" dirty="0"/>
              <a:t>1951</a:t>
            </a:r>
            <a:r>
              <a:rPr lang="ja-JP" altLang="en-US" dirty="0"/>
              <a:t>年）： 一般の商取引をメートル法に統一</a:t>
            </a:r>
          </a:p>
          <a:p>
            <a:pPr lvl="1" eaLnBrk="1" hangingPunct="1"/>
            <a:r>
              <a:rPr lang="ja-JP" altLang="en-US" dirty="0"/>
              <a:t>平成</a:t>
            </a:r>
            <a:r>
              <a:rPr lang="en-US" altLang="ja-JP" dirty="0"/>
              <a:t>4</a:t>
            </a:r>
            <a:r>
              <a:rPr lang="ja-JP" altLang="en-US" dirty="0"/>
              <a:t>年（</a:t>
            </a:r>
            <a:r>
              <a:rPr lang="en-US" altLang="ja-JP" dirty="0"/>
              <a:t>1992</a:t>
            </a:r>
            <a:r>
              <a:rPr lang="ja-JP" altLang="en-US" dirty="0"/>
              <a:t>年）：計量法改正</a:t>
            </a:r>
            <a:r>
              <a:rPr lang="en-US" altLang="ja-JP" dirty="0"/>
              <a:t>SI</a:t>
            </a:r>
            <a:r>
              <a:rPr lang="ja-JP" altLang="en-US" dirty="0"/>
              <a:t>への統一</a:t>
            </a:r>
          </a:p>
          <a:p>
            <a:pPr eaLnBrk="1" hangingPunct="1"/>
            <a:r>
              <a:rPr lang="ja-JP" altLang="en-US" dirty="0"/>
              <a:t>取引又は証明における規制</a:t>
            </a:r>
          </a:p>
          <a:p>
            <a:pPr lvl="1" eaLnBrk="1" hangingPunct="1"/>
            <a:r>
              <a:rPr lang="ja-JP" altLang="en-US" dirty="0"/>
              <a:t>計量法では法定計量単位以外の計量単位（非法定計量単位）は，物象の状態の量について，</a:t>
            </a:r>
            <a:r>
              <a:rPr lang="ja-JP" altLang="en-US" dirty="0">
                <a:solidFill>
                  <a:srgbClr val="FF0000"/>
                </a:solidFill>
              </a:rPr>
              <a:t>取引又は証明に用いてはならない</a:t>
            </a:r>
            <a:endParaRPr lang="en-US" altLang="ja-JP" dirty="0">
              <a:solidFill>
                <a:srgbClr val="FF0000"/>
              </a:solidFill>
            </a:endParaRPr>
          </a:p>
          <a:p>
            <a:pPr lvl="1" eaLnBrk="1" hangingPunct="1"/>
            <a:r>
              <a:rPr lang="en-US" altLang="ja-JP" dirty="0"/>
              <a:t>72</a:t>
            </a:r>
            <a:r>
              <a:rPr lang="ja-JP" altLang="en-US" dirty="0"/>
              <a:t>の物象の状態の量について，取引又は証明において非法定計量単位の使用を禁止している</a:t>
            </a:r>
          </a:p>
          <a:p>
            <a:pPr lvl="2"/>
            <a:r>
              <a:rPr lang="ja-JP" altLang="en-US" dirty="0"/>
              <a:t>取引：有償であると無償であるとを問わず，物又は役務の給付を目的とする業務上の行為</a:t>
            </a:r>
            <a:endParaRPr lang="en-US" altLang="ja-JP" dirty="0"/>
          </a:p>
          <a:p>
            <a:pPr lvl="2"/>
            <a:r>
              <a:rPr lang="ja-JP" altLang="en-US" dirty="0"/>
              <a:t>証明：公に又は業務上他人に一定の事実が真実である旨を表明すること</a:t>
            </a:r>
          </a:p>
        </p:txBody>
      </p:sp>
      <p:sp>
        <p:nvSpPr>
          <p:cNvPr id="787458" name="Rectangle 2"/>
          <p:cNvSpPr>
            <a:spLocks noGrp="1" noChangeArrowheads="1"/>
          </p:cNvSpPr>
          <p:nvPr>
            <p:ph type="title"/>
          </p:nvPr>
        </p:nvSpPr>
        <p:spPr/>
        <p:txBody>
          <a:bodyPr/>
          <a:lstStyle/>
          <a:p>
            <a:pPr eaLnBrk="1" hangingPunct="1">
              <a:defRPr/>
            </a:pPr>
            <a:r>
              <a:rPr lang="ja-JP" altLang="en-US"/>
              <a:t>計量法</a:t>
            </a:r>
          </a:p>
        </p:txBody>
      </p:sp>
      <p:sp>
        <p:nvSpPr>
          <p:cNvPr id="4" name="日付プレースホルダ 3"/>
          <p:cNvSpPr>
            <a:spLocks noGrp="1"/>
          </p:cNvSpPr>
          <p:nvPr>
            <p:ph type="dt" sz="half" idx="10"/>
          </p:nvPr>
        </p:nvSpPr>
        <p:spPr>
          <a:xfrm>
            <a:off x="789691" y="6453188"/>
            <a:ext cx="1981200" cy="268287"/>
          </a:xfrm>
        </p:spPr>
        <p:txBody>
          <a:bodyPr/>
          <a:lstStyle/>
          <a:p>
            <a:pPr>
              <a:defRPr/>
            </a:pPr>
            <a:r>
              <a:rPr lang="en-US" altLang="ja-JP"/>
              <a:t>2022-4-21</a:t>
            </a:r>
          </a:p>
        </p:txBody>
      </p:sp>
      <p:sp>
        <p:nvSpPr>
          <p:cNvPr id="5" name="フッター プレースホルダ 4"/>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 name="スライド番号プレースホルダ 5"/>
          <p:cNvSpPr>
            <a:spLocks noGrp="1"/>
          </p:cNvSpPr>
          <p:nvPr>
            <p:ph type="sldNum" sz="quarter" idx="12"/>
          </p:nvPr>
        </p:nvSpPr>
        <p:spPr/>
        <p:txBody>
          <a:bodyPr/>
          <a:lstStyle/>
          <a:p>
            <a:pPr>
              <a:defRPr/>
            </a:pPr>
            <a:fld id="{997E03C6-0A79-4D59-A3F2-C0F4A9503FBA}" type="slidenum">
              <a:rPr lang="en-US" altLang="ja-JP"/>
              <a:pPr>
                <a:defRPr/>
              </a:pPr>
              <a:t>8</a:t>
            </a:fld>
            <a:endParaRPr lang="en-US" altLang="ja-JP"/>
          </a:p>
        </p:txBody>
      </p:sp>
    </p:spTree>
    <p:extLst>
      <p:ext uri="{BB962C8B-B14F-4D97-AF65-F5344CB8AC3E}">
        <p14:creationId xmlns:p14="http://schemas.microsoft.com/office/powerpoint/2010/main" val="2439738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250C567-BDFE-4BE8-88D3-23F110C4E6AD}"/>
              </a:ext>
            </a:extLst>
          </p:cNvPr>
          <p:cNvSpPr>
            <a:spLocks noGrp="1"/>
          </p:cNvSpPr>
          <p:nvPr>
            <p:ph idx="1"/>
          </p:nvPr>
        </p:nvSpPr>
        <p:spPr>
          <a:xfrm>
            <a:off x="250825" y="908050"/>
            <a:ext cx="4440047" cy="5400675"/>
          </a:xfrm>
        </p:spPr>
        <p:txBody>
          <a:bodyPr/>
          <a:lstStyle/>
          <a:p>
            <a:r>
              <a:rPr lang="en-US" altLang="ja-JP" dirty="0"/>
              <a:t>SI</a:t>
            </a:r>
            <a:r>
              <a:rPr lang="ja-JP" altLang="en-US" dirty="0"/>
              <a:t>単位の接頭語の使い方，注意</a:t>
            </a:r>
            <a:endParaRPr lang="en-US" altLang="ja-JP" dirty="0"/>
          </a:p>
          <a:p>
            <a:pPr lvl="1"/>
            <a:r>
              <a:rPr lang="ja-JP" altLang="en-US" dirty="0">
                <a:solidFill>
                  <a:srgbClr val="FF0000"/>
                </a:solidFill>
              </a:rPr>
              <a:t>基本単位，組立単位に接頭語を付けて使用する</a:t>
            </a:r>
            <a:endParaRPr lang="en-US" altLang="ja-JP" dirty="0">
              <a:solidFill>
                <a:srgbClr val="FF0000"/>
              </a:solidFill>
            </a:endParaRPr>
          </a:p>
          <a:p>
            <a:pPr lvl="1"/>
            <a:r>
              <a:rPr lang="en-US" altLang="ja-JP" dirty="0">
                <a:latin typeface="+mn-lt"/>
              </a:rPr>
              <a:t>kg</a:t>
            </a:r>
            <a:r>
              <a:rPr lang="ja-JP" altLang="en-US" dirty="0">
                <a:latin typeface="+mn-lt"/>
              </a:rPr>
              <a:t>だけは</a:t>
            </a:r>
            <a:r>
              <a:rPr lang="en-US" altLang="ja-JP" dirty="0">
                <a:latin typeface="+mn-lt"/>
              </a:rPr>
              <a:t>g</a:t>
            </a:r>
            <a:r>
              <a:rPr lang="ja-JP" altLang="en-US" dirty="0">
                <a:latin typeface="+mn-lt"/>
              </a:rPr>
              <a:t>に接頭語を付ける</a:t>
            </a:r>
            <a:endParaRPr lang="en-US" altLang="ja-JP" dirty="0">
              <a:latin typeface="+mn-lt"/>
            </a:endParaRPr>
          </a:p>
          <a:p>
            <a:pPr lvl="1"/>
            <a:r>
              <a:rPr lang="ja-JP" altLang="en-US" dirty="0">
                <a:latin typeface="+mn-lt"/>
              </a:rPr>
              <a:t>接頭語を付けるアイデアは</a:t>
            </a:r>
            <a:r>
              <a:rPr lang="en-US" altLang="ja-JP" dirty="0">
                <a:latin typeface="+mn-lt"/>
              </a:rPr>
              <a:t>18</a:t>
            </a:r>
            <a:r>
              <a:rPr lang="ja-JP" altLang="en-US" dirty="0">
                <a:latin typeface="+mn-lt"/>
              </a:rPr>
              <a:t>世紀→それまではそれぞれ別の単位を使っていた</a:t>
            </a:r>
            <a:endParaRPr lang="en-US" altLang="ja-JP" dirty="0">
              <a:latin typeface="+mn-lt"/>
            </a:endParaRPr>
          </a:p>
          <a:p>
            <a:pPr lvl="1"/>
            <a:r>
              <a:rPr lang="en-US" altLang="ja-JP" dirty="0">
                <a:latin typeface="+mn-lt"/>
              </a:rPr>
              <a:t>μ</a:t>
            </a:r>
            <a:r>
              <a:rPr lang="ja-JP" altLang="en-US" dirty="0">
                <a:latin typeface="+mn-lt"/>
              </a:rPr>
              <a:t>だけがギリシャ文字→フォントに注意が必要</a:t>
            </a:r>
            <a:endParaRPr lang="en-US" altLang="ja-JP" dirty="0">
              <a:latin typeface="+mn-lt"/>
            </a:endParaRPr>
          </a:p>
          <a:p>
            <a:pPr lvl="1"/>
            <a:r>
              <a:rPr lang="en-US" altLang="ja-JP" dirty="0">
                <a:latin typeface="+mn-lt"/>
              </a:rPr>
              <a:t>m</a:t>
            </a:r>
            <a:r>
              <a:rPr lang="ja-JP" altLang="en-US" dirty="0">
                <a:latin typeface="+mn-lt"/>
              </a:rPr>
              <a:t>はメートルと区別しにくい</a:t>
            </a:r>
            <a:endParaRPr lang="en-US" altLang="ja-JP" dirty="0">
              <a:latin typeface="+mn-lt"/>
            </a:endParaRPr>
          </a:p>
          <a:p>
            <a:pPr lvl="1"/>
            <a:r>
              <a:rPr lang="en-US" altLang="ja-JP" dirty="0">
                <a:latin typeface="+mn-lt"/>
              </a:rPr>
              <a:t>Q, R, q, r</a:t>
            </a:r>
            <a:r>
              <a:rPr lang="ja-JP" altLang="en-US" dirty="0">
                <a:latin typeface="+mn-lt"/>
              </a:rPr>
              <a:t>は拡張が予定されている</a:t>
            </a:r>
            <a:endParaRPr lang="en-US" altLang="ja-JP" dirty="0">
              <a:latin typeface="+mn-lt"/>
            </a:endParaRPr>
          </a:p>
          <a:p>
            <a:pPr lvl="1"/>
            <a:endParaRPr lang="en-US" altLang="ja-JP" dirty="0"/>
          </a:p>
        </p:txBody>
      </p:sp>
      <p:sp>
        <p:nvSpPr>
          <p:cNvPr id="759891" name="Rectangle 83"/>
          <p:cNvSpPr>
            <a:spLocks noGrp="1" noChangeArrowheads="1"/>
          </p:cNvSpPr>
          <p:nvPr>
            <p:ph type="title"/>
          </p:nvPr>
        </p:nvSpPr>
        <p:spPr/>
        <p:txBody>
          <a:bodyPr/>
          <a:lstStyle/>
          <a:p>
            <a:pPr eaLnBrk="1" hangingPunct="1">
              <a:defRPr/>
            </a:pPr>
            <a:r>
              <a:rPr lang="en-US" altLang="ja-JP"/>
              <a:t>SI</a:t>
            </a:r>
            <a:r>
              <a:rPr lang="ja-JP" altLang="en-US"/>
              <a:t>単位の接頭語</a:t>
            </a:r>
          </a:p>
        </p:txBody>
      </p:sp>
      <p:sp>
        <p:nvSpPr>
          <p:cNvPr id="65" name="日付プレースホルダ 2"/>
          <p:cNvSpPr>
            <a:spLocks noGrp="1"/>
          </p:cNvSpPr>
          <p:nvPr>
            <p:ph type="dt" sz="half" idx="10"/>
          </p:nvPr>
        </p:nvSpPr>
        <p:spPr/>
        <p:txBody>
          <a:bodyPr/>
          <a:lstStyle/>
          <a:p>
            <a:pPr>
              <a:defRPr/>
            </a:pPr>
            <a:r>
              <a:rPr lang="en-US" altLang="ja-JP"/>
              <a:t>2022-4-21</a:t>
            </a:r>
          </a:p>
        </p:txBody>
      </p:sp>
      <p:sp>
        <p:nvSpPr>
          <p:cNvPr id="66" name="フッター プレースホルダ 3"/>
          <p:cNvSpPr>
            <a:spLocks noGrp="1"/>
          </p:cNvSpPr>
          <p:nvPr>
            <p:ph type="ftr" sz="quarter" idx="11"/>
          </p:nvPr>
        </p:nvSpPr>
        <p:spPr/>
        <p:txBody>
          <a:bodyPr/>
          <a:lstStyle/>
          <a:p>
            <a:pPr>
              <a:defRPr/>
            </a:pPr>
            <a:r>
              <a:rPr lang="zh-TW" altLang="en-US"/>
              <a:t>精密測定</a:t>
            </a:r>
            <a:r>
              <a:rPr lang="en-US" altLang="zh-TW"/>
              <a:t>01c</a:t>
            </a:r>
            <a:r>
              <a:rPr lang="zh-TW" altLang="en-US"/>
              <a:t>：</a:t>
            </a:r>
            <a:r>
              <a:rPr lang="en-US" altLang="zh-TW"/>
              <a:t>SI</a:t>
            </a:r>
            <a:r>
              <a:rPr lang="zh-TW" altLang="en-US"/>
              <a:t>単位系</a:t>
            </a:r>
            <a:endParaRPr lang="en-US" altLang="ja-JP"/>
          </a:p>
        </p:txBody>
      </p:sp>
      <p:sp>
        <p:nvSpPr>
          <p:cNvPr id="67" name="スライド番号プレースホルダ 4"/>
          <p:cNvSpPr>
            <a:spLocks noGrp="1"/>
          </p:cNvSpPr>
          <p:nvPr>
            <p:ph type="sldNum" sz="quarter" idx="12"/>
          </p:nvPr>
        </p:nvSpPr>
        <p:spPr/>
        <p:txBody>
          <a:bodyPr/>
          <a:lstStyle/>
          <a:p>
            <a:pPr>
              <a:defRPr/>
            </a:pPr>
            <a:fld id="{45021F82-9155-4097-9BC9-4BB3B914FD04}" type="slidenum">
              <a:rPr lang="en-US" altLang="ja-JP"/>
              <a:pPr>
                <a:defRPr/>
              </a:pPr>
              <a:t>9</a:t>
            </a:fld>
            <a:endParaRPr lang="en-US" altLang="ja-JP"/>
          </a:p>
        </p:txBody>
      </p:sp>
      <p:graphicFrame>
        <p:nvGraphicFramePr>
          <p:cNvPr id="8" name="Group 84">
            <a:extLst>
              <a:ext uri="{FF2B5EF4-FFF2-40B4-BE49-F238E27FC236}">
                <a16:creationId xmlns:a16="http://schemas.microsoft.com/office/drawing/2014/main" id="{DF67438F-B0F0-40B8-AE58-CE9ED4826A85}"/>
              </a:ext>
            </a:extLst>
          </p:cNvPr>
          <p:cNvGraphicFramePr>
            <a:graphicFrameLocks/>
          </p:cNvGraphicFramePr>
          <p:nvPr>
            <p:extLst>
              <p:ext uri="{D42A27DB-BD31-4B8C-83A1-F6EECF244321}">
                <p14:modId xmlns:p14="http://schemas.microsoft.com/office/powerpoint/2010/main" val="3267803699"/>
              </p:ext>
            </p:extLst>
          </p:nvPr>
        </p:nvGraphicFramePr>
        <p:xfrm>
          <a:off x="4813681" y="1354646"/>
          <a:ext cx="4238307" cy="4754880"/>
        </p:xfrm>
        <a:graphic>
          <a:graphicData uri="http://schemas.openxmlformats.org/drawingml/2006/table">
            <a:tbl>
              <a:tblPr/>
              <a:tblGrid>
                <a:gridCol w="1433830">
                  <a:extLst>
                    <a:ext uri="{9D8B030D-6E8A-4147-A177-3AD203B41FA5}">
                      <a16:colId xmlns:a16="http://schemas.microsoft.com/office/drawing/2014/main" val="20000"/>
                    </a:ext>
                  </a:extLst>
                </a:gridCol>
                <a:gridCol w="697230">
                  <a:extLst>
                    <a:ext uri="{9D8B030D-6E8A-4147-A177-3AD203B41FA5}">
                      <a16:colId xmlns:a16="http://schemas.microsoft.com/office/drawing/2014/main" val="20001"/>
                    </a:ext>
                  </a:extLst>
                </a:gridCol>
                <a:gridCol w="1383030">
                  <a:extLst>
                    <a:ext uri="{9D8B030D-6E8A-4147-A177-3AD203B41FA5}">
                      <a16:colId xmlns:a16="http://schemas.microsoft.com/office/drawing/2014/main" val="20002"/>
                    </a:ext>
                  </a:extLst>
                </a:gridCol>
                <a:gridCol w="724217">
                  <a:extLst>
                    <a:ext uri="{9D8B030D-6E8A-4147-A177-3AD203B41FA5}">
                      <a16:colId xmlns:a16="http://schemas.microsoft.com/office/drawing/2014/main" val="20003"/>
                    </a:ext>
                  </a:extLst>
                </a:gridCol>
              </a:tblGrid>
              <a:tr h="222250">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接頭語</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乗数</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接頭語</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乗数</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0"/>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lang="en-US" altLang="ja-JP" sz="1800" dirty="0"/>
                        <a:t>Q</a:t>
                      </a:r>
                      <a:r>
                        <a:rPr lang="ja-JP" altLang="en-US" sz="1800" dirty="0"/>
                        <a:t> </a:t>
                      </a:r>
                      <a:r>
                        <a:rPr lang="ja-JP" altLang="en-US" sz="1800" dirty="0">
                          <a:latin typeface="+mj-ea"/>
                          <a:ea typeface="+mj-ea"/>
                        </a:rPr>
                        <a:t>クエッタ</a:t>
                      </a:r>
                      <a:r>
                        <a:rPr lang="ja-JP" altLang="en-US" sz="1800" dirty="0"/>
                        <a:t> </a:t>
                      </a:r>
                      <a:endParaRPr kumimoji="1" lang="ja-JP" altLang="en-US" sz="1800" b="0" i="0" u="none" strike="noStrike" cap="none" normalizeH="0" baseline="0" dirty="0">
                        <a:ln>
                          <a:noFill/>
                        </a:ln>
                        <a:solidFill>
                          <a:schemeClr val="tx1"/>
                        </a:solidFill>
                        <a:effectLst/>
                        <a:latin typeface="Times New Roman" pitchFamily="18" charset="0"/>
                        <a:ea typeface="ＭＳ ゴシック" pitchFamily="49"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defRPr/>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 30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lang="en-US" altLang="ja-JP" sz="1800" dirty="0"/>
                        <a:t>q </a:t>
                      </a:r>
                      <a:r>
                        <a:rPr lang="ja-JP" altLang="en-US" sz="1800" dirty="0">
                          <a:latin typeface="+mj-ea"/>
                          <a:ea typeface="+mj-ea"/>
                        </a:rPr>
                        <a:t>クエクト</a:t>
                      </a:r>
                      <a:endParaRPr kumimoji="1" lang="ja-JP" altLang="en-US" sz="1800" b="0" i="0" u="none" strike="noStrike" cap="none" normalizeH="0" baseline="0" dirty="0">
                        <a:ln>
                          <a:noFill/>
                        </a:ln>
                        <a:solidFill>
                          <a:schemeClr val="tx1"/>
                        </a:solidFill>
                        <a:effectLst/>
                        <a:latin typeface="+mj-ea"/>
                        <a:ea typeface="+mj-ea"/>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defRPr/>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dirty="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30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217073314"/>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lang="en-US" altLang="ja-JP" sz="1800" dirty="0"/>
                        <a:t>R</a:t>
                      </a:r>
                      <a:r>
                        <a:rPr lang="ja-JP" altLang="en-US" sz="1800" dirty="0"/>
                        <a:t> </a:t>
                      </a:r>
                      <a:r>
                        <a:rPr lang="ja-JP" altLang="en-US" sz="1800" dirty="0">
                          <a:latin typeface="+mj-ea"/>
                          <a:ea typeface="+mj-ea"/>
                        </a:rPr>
                        <a:t>ロンナ</a:t>
                      </a:r>
                      <a:r>
                        <a:rPr lang="ja-JP" altLang="en-US" sz="1800" dirty="0"/>
                        <a:t> </a:t>
                      </a:r>
                      <a:endParaRPr kumimoji="1" lang="ja-JP" altLang="en-US" sz="1800" b="0" i="0" u="none" strike="noStrike" cap="none" normalizeH="0" baseline="0" dirty="0">
                        <a:ln>
                          <a:noFill/>
                        </a:ln>
                        <a:solidFill>
                          <a:schemeClr val="tx1"/>
                        </a:solidFill>
                        <a:effectLst/>
                        <a:latin typeface="Times New Roman" pitchFamily="18" charset="0"/>
                        <a:ea typeface="ＭＳ ゴシック" pitchFamily="49"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defRPr/>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 27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lang="en-US" altLang="ja-JP" sz="1800" dirty="0"/>
                        <a:t>r </a:t>
                      </a:r>
                      <a:r>
                        <a:rPr lang="ja-JP" altLang="en-US" sz="1800" dirty="0">
                          <a:latin typeface="+mj-ea"/>
                          <a:ea typeface="+mj-ea"/>
                        </a:rPr>
                        <a:t>ロント</a:t>
                      </a:r>
                      <a:r>
                        <a:rPr lang="ja-JP" altLang="en-US" sz="1800" dirty="0"/>
                        <a:t> </a:t>
                      </a:r>
                      <a:endParaRPr kumimoji="1" lang="ja-JP" altLang="en-US" sz="1800" b="0" i="0" u="none" strike="noStrike" cap="none" normalizeH="0" baseline="0" dirty="0">
                        <a:ln>
                          <a:noFill/>
                        </a:ln>
                        <a:solidFill>
                          <a:schemeClr val="tx1"/>
                        </a:solidFill>
                        <a:effectLst/>
                        <a:latin typeface="Times New Roman" pitchFamily="18" charset="0"/>
                        <a:ea typeface="ＭＳ ゴシック" pitchFamily="49"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defRPr/>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dirty="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27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164386385"/>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Y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ヨタ</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 24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y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ヨクト</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dirty="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24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Z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ゼタ</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21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z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ゼプト</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21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E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エクサ</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18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a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アト</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18</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P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ペタ</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15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f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フェムト</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15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4"/>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T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テラ</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12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p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ピコ</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12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5"/>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G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ギガ</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9</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rgbClr val="FF0000"/>
                          </a:solidFill>
                          <a:effectLst/>
                          <a:latin typeface="Times New Roman" pitchFamily="18" charset="0"/>
                          <a:ea typeface="ＭＳ ゴシック" pitchFamily="49" charset="-128"/>
                        </a:rPr>
                        <a:t>n </a:t>
                      </a:r>
                      <a:r>
                        <a:rPr kumimoji="1" lang="ja-JP" altLang="en-US" sz="1800" b="0" i="0" u="none" strike="noStrike" cap="none" normalizeH="0" baseline="0">
                          <a:ln>
                            <a:noFill/>
                          </a:ln>
                          <a:solidFill>
                            <a:srgbClr val="FF0000"/>
                          </a:solidFill>
                          <a:effectLst/>
                          <a:latin typeface="Times New Roman" pitchFamily="18" charset="0"/>
                          <a:ea typeface="ＭＳ ゴシック" pitchFamily="49" charset="-128"/>
                        </a:rPr>
                        <a:t>ナノ</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rgbClr val="FF0000"/>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rgbClr val="FF0000"/>
                          </a:solidFill>
                          <a:effectLst/>
                          <a:latin typeface="Times New Roman" pitchFamily="18" charset="0"/>
                          <a:ea typeface="ＭＳ ゴシック" pitchFamily="49" charset="-128"/>
                        </a:rPr>
                        <a:t> </a:t>
                      </a:r>
                      <a:r>
                        <a:rPr kumimoji="1" lang="en-US" altLang="ja-JP" sz="1800" b="0" i="0" u="none" strike="noStrike" cap="none" normalizeH="0" baseline="30000">
                          <a:ln>
                            <a:noFill/>
                          </a:ln>
                          <a:solidFill>
                            <a:srgbClr val="FF0000"/>
                          </a:solidFill>
                          <a:effectLst/>
                          <a:latin typeface="Symbol" pitchFamily="18" charset="2"/>
                          <a:ea typeface="ＭＳ ゴシック" pitchFamily="49" charset="-128"/>
                        </a:rPr>
                        <a:t>-</a:t>
                      </a:r>
                      <a:r>
                        <a:rPr kumimoji="1" lang="en-US" altLang="ja-JP" sz="1800" b="0" i="0" u="none" strike="noStrike" cap="none" normalizeH="0" baseline="30000">
                          <a:ln>
                            <a:noFill/>
                          </a:ln>
                          <a:solidFill>
                            <a:srgbClr val="FF0000"/>
                          </a:solidFill>
                          <a:effectLst/>
                          <a:latin typeface="Times New Roman" pitchFamily="18" charset="0"/>
                          <a:ea typeface="ＭＳ ゴシック" pitchFamily="49" charset="-128"/>
                        </a:rPr>
                        <a:t>9</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6"/>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M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メガ</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cs typeface="Times New Roman" pitchFamily="18" charset="0"/>
                        </a:rPr>
                        <a:t>µ</a:t>
                      </a: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 </a:t>
                      </a:r>
                      <a:r>
                        <a:rPr kumimoji="1" lang="ja-JP" altLang="en-US" sz="1800" b="0" i="0" u="none" strike="noStrike" cap="none" normalizeH="0" baseline="0" dirty="0">
                          <a:ln>
                            <a:noFill/>
                          </a:ln>
                          <a:solidFill>
                            <a:schemeClr val="tx1"/>
                          </a:solidFill>
                          <a:effectLst/>
                          <a:latin typeface="Times New Roman" pitchFamily="18" charset="0"/>
                          <a:ea typeface="ＭＳ ゴシック" pitchFamily="49" charset="-128"/>
                        </a:rPr>
                        <a:t>マイクロ</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7"/>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k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キロ</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m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ミリ</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8"/>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h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ヘクト</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c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センチ</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a:ln>
                            <a:noFill/>
                          </a:ln>
                          <a:solidFill>
                            <a:schemeClr val="tx1"/>
                          </a:solidFill>
                          <a:effectLst/>
                          <a:latin typeface="Times New Roman" pitchFamily="18" charset="0"/>
                          <a:ea typeface="ＭＳ ゴシック" pitchFamily="49" charset="-128"/>
                        </a:rPr>
                        <a:t>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80975">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da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デカ</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 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a:ln>
                            <a:noFill/>
                          </a:ln>
                          <a:solidFill>
                            <a:schemeClr val="tx1"/>
                          </a:solidFill>
                          <a:effectLst/>
                          <a:latin typeface="Times New Roman" pitchFamily="18" charset="0"/>
                          <a:ea typeface="ＭＳ ゴシック" pitchFamily="49" charset="-128"/>
                        </a:rPr>
                        <a:t>d </a:t>
                      </a:r>
                      <a:r>
                        <a:rPr kumimoji="1" lang="ja-JP" altLang="en-US" sz="1800" b="0" i="0" u="none" strike="noStrike" cap="none" normalizeH="0" baseline="0">
                          <a:ln>
                            <a:noFill/>
                          </a:ln>
                          <a:solidFill>
                            <a:schemeClr val="tx1"/>
                          </a:solidFill>
                          <a:effectLst/>
                          <a:latin typeface="Times New Roman" pitchFamily="18" charset="0"/>
                          <a:ea typeface="ＭＳ ゴシック" pitchFamily="49" charset="-128"/>
                        </a:rPr>
                        <a:t>デシ</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ja-JP" sz="1800" b="0" i="0" u="none" strike="noStrike" cap="none" normalizeH="0" baseline="0" dirty="0">
                          <a:ln>
                            <a:noFill/>
                          </a:ln>
                          <a:solidFill>
                            <a:schemeClr val="tx1"/>
                          </a:solidFill>
                          <a:effectLst/>
                          <a:latin typeface="Times New Roman" pitchFamily="18" charset="0"/>
                          <a:ea typeface="ＭＳ ゴシック" pitchFamily="49" charset="-128"/>
                        </a:rPr>
                        <a:t>10</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 </a:t>
                      </a:r>
                      <a:r>
                        <a:rPr kumimoji="1" lang="en-US" altLang="ja-JP" sz="1800" b="0" i="0" u="none" strike="noStrike" cap="none" normalizeH="0" baseline="30000" dirty="0">
                          <a:ln>
                            <a:noFill/>
                          </a:ln>
                          <a:solidFill>
                            <a:schemeClr val="tx1"/>
                          </a:solidFill>
                          <a:effectLst/>
                          <a:latin typeface="Symbol" pitchFamily="18" charset="2"/>
                          <a:ea typeface="ＭＳ ゴシック" pitchFamily="49" charset="-128"/>
                        </a:rPr>
                        <a:t>-</a:t>
                      </a:r>
                      <a:r>
                        <a:rPr kumimoji="1" lang="en-US" altLang="ja-JP" sz="1800" b="0" i="0" u="none" strike="noStrike" cap="none" normalizeH="0" baseline="30000" dirty="0">
                          <a:ln>
                            <a:noFill/>
                          </a:ln>
                          <a:solidFill>
                            <a:schemeClr val="tx1"/>
                          </a:solidFill>
                          <a:effectLst/>
                          <a:latin typeface="Times New Roman" pitchFamily="18" charset="0"/>
                          <a:ea typeface="ＭＳ ゴシック" pitchFamily="49" charset="-128"/>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98411053"/>
      </p:ext>
    </p:extLst>
  </p:cSld>
  <p:clrMapOvr>
    <a:masterClrMapping/>
  </p:clrMapOvr>
</p:sld>
</file>

<file path=ppt/theme/theme1.xml><?xml version="1.0" encoding="utf-8"?>
<a:theme xmlns:a="http://schemas.openxmlformats.org/drawingml/2006/main" name="blank">
  <a:themeElements>
    <a:clrScheme name="ユーザー定義 3">
      <a:dk1>
        <a:srgbClr val="000000"/>
      </a:dk1>
      <a:lt1>
        <a:srgbClr val="FFFFFF"/>
      </a:lt1>
      <a:dk2>
        <a:srgbClr val="002060"/>
      </a:dk2>
      <a:lt2>
        <a:srgbClr val="FFFFFF"/>
      </a:lt2>
      <a:accent1>
        <a:srgbClr val="C00000"/>
      </a:accent1>
      <a:accent2>
        <a:srgbClr val="FF0000"/>
      </a:accent2>
      <a:accent3>
        <a:srgbClr val="FFC000"/>
      </a:accent3>
      <a:accent4>
        <a:srgbClr val="FFFF00"/>
      </a:accent4>
      <a:accent5>
        <a:srgbClr val="92D050"/>
      </a:accent5>
      <a:accent6>
        <a:srgbClr val="00B050"/>
      </a:accent6>
      <a:hlink>
        <a:srgbClr val="0070C0"/>
      </a:hlink>
      <a:folHlink>
        <a:srgbClr val="002060"/>
      </a:folHlink>
    </a:clrScheme>
    <a:fontScheme name="ユーザー定義 1">
      <a:majorFont>
        <a:latin typeface="Arial"/>
        <a:ea typeface="ＭＳ ゴシック"/>
        <a:cs typeface=""/>
      </a:majorFont>
      <a:minorFont>
        <a:latin typeface="Times New Roman"/>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lumMod val="60000"/>
            <a:lumOff val="40000"/>
          </a:schemeClr>
        </a:solidFill>
        <a:ln w="19050" cap="flat" cmpd="sng" algn="ctr">
          <a:solidFill>
            <a:schemeClr val="tx1"/>
          </a:solidFill>
          <a:prstDash val="solid"/>
          <a:round/>
          <a:headEnd type="none" w="med" len="med"/>
          <a:tailEnd type="none" w="med" len="med"/>
        </a:ln>
        <a:effectLst/>
      </a:spPr>
      <a:bodyPr vert="horz" wrap="none" lIns="36000" tIns="36000" rIns="36000" bIns="36000" numCol="1" rtlCol="0" anchor="t"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ゴシック" pitchFamily="49" charset="-128"/>
            <a:cs typeface="Arial" charset="0"/>
          </a:defRPr>
        </a:defPPr>
      </a:lstStyle>
    </a:spDef>
    <a:lnDef>
      <a:spPr bwMode="auto">
        <a:noFill/>
        <a:ln w="19050" cap="flat" cmpd="sng" algn="ctr">
          <a:solidFill>
            <a:schemeClr val="tx1"/>
          </a:solidFill>
          <a:prstDash val="solid"/>
          <a:round/>
          <a:headEnd type="none" w="lg" len="lg"/>
          <a:tailEnd type="none" w="lg" len="lg"/>
        </a:ln>
        <a:effectLst/>
      </a:spPr>
      <a:bodyPr/>
      <a:lstStyle/>
    </a:lnDef>
    <a:txDef>
      <a:spPr>
        <a:noFill/>
      </a:spPr>
      <a:bodyPr wrap="square" lIns="36000" tIns="36000" rIns="36000" bIns="36000" rtlCol="0">
        <a:spAutoFit/>
      </a:bodyPr>
      <a:lstStyle>
        <a:defPPr>
          <a:defRPr kumimoji="1" dirty="0" smtClean="0">
            <a:latin typeface="+mj-lt"/>
            <a:ea typeface="+mj-ea"/>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F307EAA9-ABFD-4797-B383-AE89AC6F6D0A}" vid="{F03718A9-F5CE-4C62-B53F-6CFC45FF654C}"/>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精密測定テンプレート2022</Template>
  <TotalTime>5637</TotalTime>
  <Words>2884</Words>
  <Application>Microsoft Office PowerPoint</Application>
  <PresentationFormat>画面に合わせる (4:3)</PresentationFormat>
  <Paragraphs>431</Paragraphs>
  <Slides>23</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Arial</vt:lpstr>
      <vt:lpstr>Cambria Math</vt:lpstr>
      <vt:lpstr>Roboto</vt:lpstr>
      <vt:lpstr>Symbol</vt:lpstr>
      <vt:lpstr>Times New Roman</vt:lpstr>
      <vt:lpstr>Wingdings</vt:lpstr>
      <vt:lpstr>blank</vt:lpstr>
      <vt:lpstr>精密測定01c  SI単位系</vt:lpstr>
      <vt:lpstr>利用上の注意</vt:lpstr>
      <vt:lpstr>メモ：SI単位系</vt:lpstr>
      <vt:lpstr>SI単位系：基本単位</vt:lpstr>
      <vt:lpstr>SI単位系</vt:lpstr>
      <vt:lpstr>7つの基本単位</vt:lpstr>
      <vt:lpstr>メモ：他の基本単位</vt:lpstr>
      <vt:lpstr>計量法</vt:lpstr>
      <vt:lpstr>SI単位の接頭語</vt:lpstr>
      <vt:lpstr>SI単位系の補助単位と組立単位</vt:lpstr>
      <vt:lpstr>固有の名称を持つ組立単位</vt:lpstr>
      <vt:lpstr>長さと接頭語，長さの例</vt:lpstr>
      <vt:lpstr>メモ：電磁波の区分</vt:lpstr>
      <vt:lpstr>SI基本単位の変遷</vt:lpstr>
      <vt:lpstr>SI基本単位の変更（2019年5月）</vt:lpstr>
      <vt:lpstr>古いSI単位系（基本7単位）の依存関係</vt:lpstr>
      <vt:lpstr>新しいSI単位系（基本7単位）の依存関係</vt:lpstr>
      <vt:lpstr>メモ：計量単位令の改正の諮問</vt:lpstr>
      <vt:lpstr>メモ：計量単位令（政令）の改正（1）</vt:lpstr>
      <vt:lpstr>メモ：計量単位令（政令）の改正（2）</vt:lpstr>
      <vt:lpstr>メモ：1 kgが変わる（つくばde科学）動画</vt:lpstr>
      <vt:lpstr>SI単位系のまとめ</vt:lpstr>
      <vt:lpstr>メモ：レポートの課題例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takamasu</dc:creator>
  <cp:lastModifiedBy>高増　潔</cp:lastModifiedBy>
  <cp:revision>176</cp:revision>
  <cp:lastPrinted>2019-09-25T06:35:49Z</cp:lastPrinted>
  <dcterms:created xsi:type="dcterms:W3CDTF">2004-06-09T07:26:51Z</dcterms:created>
  <dcterms:modified xsi:type="dcterms:W3CDTF">2022-06-18T10:33:57Z</dcterms:modified>
</cp:coreProperties>
</file>