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25"/>
  </p:notesMasterIdLst>
  <p:handoutMasterIdLst>
    <p:handoutMasterId r:id="rId26"/>
  </p:handoutMasterIdLst>
  <p:sldIdLst>
    <p:sldId id="878" r:id="rId2"/>
    <p:sldId id="876" r:id="rId3"/>
    <p:sldId id="751" r:id="rId4"/>
    <p:sldId id="888" r:id="rId5"/>
    <p:sldId id="882" r:id="rId6"/>
    <p:sldId id="824" r:id="rId7"/>
    <p:sldId id="825" r:id="rId8"/>
    <p:sldId id="883" r:id="rId9"/>
    <p:sldId id="884" r:id="rId10"/>
    <p:sldId id="886" r:id="rId11"/>
    <p:sldId id="826" r:id="rId12"/>
    <p:sldId id="891" r:id="rId13"/>
    <p:sldId id="893" r:id="rId14"/>
    <p:sldId id="774" r:id="rId15"/>
    <p:sldId id="890" r:id="rId16"/>
    <p:sldId id="776" r:id="rId17"/>
    <p:sldId id="775" r:id="rId18"/>
    <p:sldId id="881" r:id="rId19"/>
    <p:sldId id="777" r:id="rId20"/>
    <p:sldId id="781" r:id="rId21"/>
    <p:sldId id="795" r:id="rId22"/>
    <p:sldId id="885" r:id="rId23"/>
    <p:sldId id="887" r:id="rId24"/>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FFDB"/>
    <a:srgbClr val="FFFF66"/>
    <a:srgbClr val="CCFFFF"/>
    <a:srgbClr val="CCFFCC"/>
    <a:srgbClr val="00002A"/>
    <a:srgbClr val="000066"/>
    <a:srgbClr val="66FFCC"/>
    <a:srgbClr val="FF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26" autoAdjust="0"/>
    <p:restoredTop sz="75500" autoAdjust="0"/>
  </p:normalViewPr>
  <p:slideViewPr>
    <p:cSldViewPr snapToGrid="0" showGuides="1">
      <p:cViewPr varScale="1">
        <p:scale>
          <a:sx n="89" d="100"/>
          <a:sy n="89" d="100"/>
        </p:scale>
        <p:origin x="768" y="24"/>
      </p:cViewPr>
      <p:guideLst>
        <p:guide orient="horz" pos="2205"/>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2772" y="-12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F94E0978-9932-458A-8C96-1C0F58C06D1D}"/>
    <pc:docChg chg="undo custSel addSld delSld modSld sldOrd">
      <pc:chgData name="高増　潔" userId="151964c3-78cd-4020-a226-814db5c6c8be" providerId="ADAL" clId="{F94E0978-9932-458A-8C96-1C0F58C06D1D}" dt="2022-06-18T06:39:52.732" v="1482" actId="555"/>
      <pc:docMkLst>
        <pc:docMk/>
      </pc:docMkLst>
      <pc:sldChg chg="del">
        <pc:chgData name="高増　潔" userId="151964c3-78cd-4020-a226-814db5c6c8be" providerId="ADAL" clId="{F94E0978-9932-458A-8C96-1C0F58C06D1D}" dt="2022-04-26T08:54:49.755" v="14" actId="47"/>
        <pc:sldMkLst>
          <pc:docMk/>
          <pc:sldMk cId="0" sldId="749"/>
        </pc:sldMkLst>
      </pc:sldChg>
      <pc:sldChg chg="del">
        <pc:chgData name="高増　潔" userId="151964c3-78cd-4020-a226-814db5c6c8be" providerId="ADAL" clId="{F94E0978-9932-458A-8C96-1C0F58C06D1D}" dt="2022-04-26T08:54:49.755" v="14" actId="47"/>
        <pc:sldMkLst>
          <pc:docMk/>
          <pc:sldMk cId="0" sldId="750"/>
        </pc:sldMkLst>
      </pc:sldChg>
      <pc:sldChg chg="modSp mod">
        <pc:chgData name="高増　潔" userId="151964c3-78cd-4020-a226-814db5c6c8be" providerId="ADAL" clId="{F94E0978-9932-458A-8C96-1C0F58C06D1D}" dt="2022-05-19T12:58:06.534" v="1285"/>
        <pc:sldMkLst>
          <pc:docMk/>
          <pc:sldMk cId="0" sldId="751"/>
        </pc:sldMkLst>
        <pc:spChg chg="mod">
          <ac:chgData name="高増　潔" userId="151964c3-78cd-4020-a226-814db5c6c8be" providerId="ADAL" clId="{F94E0978-9932-458A-8C96-1C0F58C06D1D}" dt="2022-05-19T12:58:06.534" v="1285"/>
          <ac:spMkLst>
            <pc:docMk/>
            <pc:sldMk cId="0" sldId="751"/>
            <ac:spMk id="23555" creationId="{00000000-0000-0000-0000-000000000000}"/>
          </ac:spMkLst>
        </pc:spChg>
        <pc:spChg chg="mod">
          <ac:chgData name="高増　潔" userId="151964c3-78cd-4020-a226-814db5c6c8be" providerId="ADAL" clId="{F94E0978-9932-458A-8C96-1C0F58C06D1D}" dt="2022-05-19T12:58:06.534" v="1285"/>
          <ac:spMkLst>
            <pc:docMk/>
            <pc:sldMk cId="0" sldId="751"/>
            <ac:spMk id="763906" creationId="{00000000-0000-0000-0000-000000000000}"/>
          </ac:spMkLst>
        </pc:spChg>
      </pc:sldChg>
      <pc:sldChg chg="del">
        <pc:chgData name="高増　潔" userId="151964c3-78cd-4020-a226-814db5c6c8be" providerId="ADAL" clId="{F94E0978-9932-458A-8C96-1C0F58C06D1D}" dt="2022-04-26T08:54:49.755" v="14" actId="47"/>
        <pc:sldMkLst>
          <pc:docMk/>
          <pc:sldMk cId="0" sldId="763"/>
        </pc:sldMkLst>
      </pc:sldChg>
      <pc:sldChg chg="del">
        <pc:chgData name="高増　潔" userId="151964c3-78cd-4020-a226-814db5c6c8be" providerId="ADAL" clId="{F94E0978-9932-458A-8C96-1C0F58C06D1D}" dt="2022-04-26T08:54:49.755" v="14" actId="47"/>
        <pc:sldMkLst>
          <pc:docMk/>
          <pc:sldMk cId="0" sldId="767"/>
        </pc:sldMkLst>
      </pc:sldChg>
      <pc:sldChg chg="del">
        <pc:chgData name="高増　潔" userId="151964c3-78cd-4020-a226-814db5c6c8be" providerId="ADAL" clId="{F94E0978-9932-458A-8C96-1C0F58C06D1D}" dt="2022-04-26T08:54:49.755" v="14" actId="47"/>
        <pc:sldMkLst>
          <pc:docMk/>
          <pc:sldMk cId="0" sldId="768"/>
        </pc:sldMkLst>
      </pc:sldChg>
      <pc:sldChg chg="del">
        <pc:chgData name="高増　潔" userId="151964c3-78cd-4020-a226-814db5c6c8be" providerId="ADAL" clId="{F94E0978-9932-458A-8C96-1C0F58C06D1D}" dt="2022-04-26T08:54:49.755" v="14" actId="47"/>
        <pc:sldMkLst>
          <pc:docMk/>
          <pc:sldMk cId="0" sldId="769"/>
        </pc:sldMkLst>
      </pc:sldChg>
      <pc:sldChg chg="del">
        <pc:chgData name="高増　潔" userId="151964c3-78cd-4020-a226-814db5c6c8be" providerId="ADAL" clId="{F94E0978-9932-458A-8C96-1C0F58C06D1D}" dt="2022-04-26T08:54:49.755" v="14" actId="47"/>
        <pc:sldMkLst>
          <pc:docMk/>
          <pc:sldMk cId="2439738531" sldId="771"/>
        </pc:sldMkLst>
      </pc:sldChg>
      <pc:sldChg chg="modSp mod">
        <pc:chgData name="高増　潔" userId="151964c3-78cd-4020-a226-814db5c6c8be" providerId="ADAL" clId="{F94E0978-9932-458A-8C96-1C0F58C06D1D}" dt="2022-05-19T12:58:06.534" v="1285"/>
        <pc:sldMkLst>
          <pc:docMk/>
          <pc:sldMk cId="0" sldId="774"/>
        </pc:sldMkLst>
        <pc:spChg chg="mod">
          <ac:chgData name="高増　潔" userId="151964c3-78cd-4020-a226-814db5c6c8be" providerId="ADAL" clId="{F94E0978-9932-458A-8C96-1C0F58C06D1D}" dt="2022-05-19T12:58:06.534" v="1285"/>
          <ac:spMkLst>
            <pc:docMk/>
            <pc:sldMk cId="0" sldId="774"/>
            <ac:spMk id="8" creationId="{00000000-0000-0000-0000-000000000000}"/>
          </ac:spMkLst>
        </pc:spChg>
        <pc:spChg chg="mod">
          <ac:chgData name="高増　潔" userId="151964c3-78cd-4020-a226-814db5c6c8be" providerId="ADAL" clId="{F94E0978-9932-458A-8C96-1C0F58C06D1D}" dt="2022-05-19T12:58:06.534" v="1285"/>
          <ac:spMkLst>
            <pc:docMk/>
            <pc:sldMk cId="0" sldId="774"/>
            <ac:spMk id="9" creationId="{00000000-0000-0000-0000-000000000000}"/>
          </ac:spMkLst>
        </pc:spChg>
        <pc:spChg chg="mod">
          <ac:chgData name="高増　潔" userId="151964c3-78cd-4020-a226-814db5c6c8be" providerId="ADAL" clId="{F94E0978-9932-458A-8C96-1C0F58C06D1D}" dt="2022-05-16T11:16:38.522" v="1189" actId="6549"/>
          <ac:spMkLst>
            <pc:docMk/>
            <pc:sldMk cId="0" sldId="774"/>
            <ac:spMk id="24582" creationId="{00000000-0000-0000-0000-000000000000}"/>
          </ac:spMkLst>
        </pc:spChg>
        <pc:spChg chg="mod">
          <ac:chgData name="高増　潔" userId="151964c3-78cd-4020-a226-814db5c6c8be" providerId="ADAL" clId="{F94E0978-9932-458A-8C96-1C0F58C06D1D}" dt="2022-05-19T12:58:06.534" v="1285"/>
          <ac:spMkLst>
            <pc:docMk/>
            <pc:sldMk cId="0" sldId="774"/>
            <ac:spMk id="790530" creationId="{00000000-0000-0000-0000-000000000000}"/>
          </ac:spMkLst>
        </pc:spChg>
      </pc:sldChg>
      <pc:sldChg chg="modSp mod">
        <pc:chgData name="高増　潔" userId="151964c3-78cd-4020-a226-814db5c6c8be" providerId="ADAL" clId="{F94E0978-9932-458A-8C96-1C0F58C06D1D}" dt="2022-06-18T06:39:25.825" v="1476" actId="114"/>
        <pc:sldMkLst>
          <pc:docMk/>
          <pc:sldMk cId="0" sldId="775"/>
        </pc:sldMkLst>
        <pc:spChg chg="mod">
          <ac:chgData name="高増　潔" userId="151964c3-78cd-4020-a226-814db5c6c8be" providerId="ADAL" clId="{F94E0978-9932-458A-8C96-1C0F58C06D1D}" dt="2022-06-18T06:38:36.794" v="1448" actId="14100"/>
          <ac:spMkLst>
            <pc:docMk/>
            <pc:sldMk cId="0" sldId="775"/>
            <ac:spMk id="2" creationId="{E1449F6E-2D9E-456C-B561-984FF39D2DCA}"/>
          </ac:spMkLst>
        </pc:spChg>
        <pc:spChg chg="mod">
          <ac:chgData name="高増　潔" userId="151964c3-78cd-4020-a226-814db5c6c8be" providerId="ADAL" clId="{F94E0978-9932-458A-8C96-1C0F58C06D1D}" dt="2022-05-19T12:58:06.534" v="1285"/>
          <ac:spMkLst>
            <pc:docMk/>
            <pc:sldMk cId="0" sldId="775"/>
            <ac:spMk id="8" creationId="{00000000-0000-0000-0000-000000000000}"/>
          </ac:spMkLst>
        </pc:spChg>
        <pc:spChg chg="mod">
          <ac:chgData name="高増　潔" userId="151964c3-78cd-4020-a226-814db5c6c8be" providerId="ADAL" clId="{F94E0978-9932-458A-8C96-1C0F58C06D1D}" dt="2022-05-19T12:58:06.534" v="1285"/>
          <ac:spMkLst>
            <pc:docMk/>
            <pc:sldMk cId="0" sldId="775"/>
            <ac:spMk id="9" creationId="{00000000-0000-0000-0000-000000000000}"/>
          </ac:spMkLst>
        </pc:spChg>
        <pc:spChg chg="mod">
          <ac:chgData name="高増　潔" userId="151964c3-78cd-4020-a226-814db5c6c8be" providerId="ADAL" clId="{F94E0978-9932-458A-8C96-1C0F58C06D1D}" dt="2022-06-18T06:39:25.825" v="1476" actId="114"/>
          <ac:spMkLst>
            <pc:docMk/>
            <pc:sldMk cId="0" sldId="775"/>
            <ac:spMk id="1031" creationId="{00000000-0000-0000-0000-000000000000}"/>
          </ac:spMkLst>
        </pc:spChg>
        <pc:spChg chg="mod">
          <ac:chgData name="高増　潔" userId="151964c3-78cd-4020-a226-814db5c6c8be" providerId="ADAL" clId="{F94E0978-9932-458A-8C96-1C0F58C06D1D}" dt="2022-05-19T12:58:06.534" v="1285"/>
          <ac:spMkLst>
            <pc:docMk/>
            <pc:sldMk cId="0" sldId="775"/>
            <ac:spMk id="791554" creationId="{00000000-0000-0000-0000-000000000000}"/>
          </ac:spMkLst>
        </pc:spChg>
      </pc:sldChg>
      <pc:sldChg chg="modSp mod">
        <pc:chgData name="高増　潔" userId="151964c3-78cd-4020-a226-814db5c6c8be" providerId="ADAL" clId="{F94E0978-9932-458A-8C96-1C0F58C06D1D}" dt="2022-06-18T06:36:18.491" v="1442" actId="6549"/>
        <pc:sldMkLst>
          <pc:docMk/>
          <pc:sldMk cId="0" sldId="776"/>
        </pc:sldMkLst>
        <pc:spChg chg="mod">
          <ac:chgData name="高増　潔" userId="151964c3-78cd-4020-a226-814db5c6c8be" providerId="ADAL" clId="{F94E0978-9932-458A-8C96-1C0F58C06D1D}" dt="2022-06-18T06:35:28.663" v="1430" actId="14100"/>
          <ac:spMkLst>
            <pc:docMk/>
            <pc:sldMk cId="0" sldId="776"/>
            <ac:spMk id="17" creationId="{CA432984-7A5C-4501-9CA0-C61906E6641C}"/>
          </ac:spMkLst>
        </pc:spChg>
        <pc:spChg chg="mod">
          <ac:chgData name="高増　潔" userId="151964c3-78cd-4020-a226-814db5c6c8be" providerId="ADAL" clId="{F94E0978-9932-458A-8C96-1C0F58C06D1D}" dt="2022-06-18T06:34:55.305" v="1423" actId="20577"/>
          <ac:spMkLst>
            <pc:docMk/>
            <pc:sldMk cId="0" sldId="776"/>
            <ac:spMk id="44" creationId="{B79B779A-FB24-4807-8C8B-9F33E14D2E01}"/>
          </ac:spMkLst>
        </pc:spChg>
        <pc:spChg chg="mod">
          <ac:chgData name="高増　潔" userId="151964c3-78cd-4020-a226-814db5c6c8be" providerId="ADAL" clId="{F94E0978-9932-458A-8C96-1C0F58C06D1D}" dt="2022-06-18T06:35:48.216" v="1435" actId="58"/>
          <ac:spMkLst>
            <pc:docMk/>
            <pc:sldMk cId="0" sldId="776"/>
            <ac:spMk id="45" creationId="{9A2A4B1F-EBE4-4D41-9988-99CCE9F287C1}"/>
          </ac:spMkLst>
        </pc:spChg>
        <pc:spChg chg="mod">
          <ac:chgData name="高増　潔" userId="151964c3-78cd-4020-a226-814db5c6c8be" providerId="ADAL" clId="{F94E0978-9932-458A-8C96-1C0F58C06D1D}" dt="2022-05-19T12:58:06.534" v="1285"/>
          <ac:spMkLst>
            <pc:docMk/>
            <pc:sldMk cId="0" sldId="776"/>
            <ac:spMk id="78" creationId="{00000000-0000-0000-0000-000000000000}"/>
          </ac:spMkLst>
        </pc:spChg>
        <pc:spChg chg="mod">
          <ac:chgData name="高増　潔" userId="151964c3-78cd-4020-a226-814db5c6c8be" providerId="ADAL" clId="{F94E0978-9932-458A-8C96-1C0F58C06D1D}" dt="2022-05-19T12:58:06.534" v="1285"/>
          <ac:spMkLst>
            <pc:docMk/>
            <pc:sldMk cId="0" sldId="776"/>
            <ac:spMk id="79" creationId="{00000000-0000-0000-0000-000000000000}"/>
          </ac:spMkLst>
        </pc:spChg>
        <pc:spChg chg="mod">
          <ac:chgData name="高増　潔" userId="151964c3-78cd-4020-a226-814db5c6c8be" providerId="ADAL" clId="{F94E0978-9932-458A-8C96-1C0F58C06D1D}" dt="2022-06-18T06:36:18.491" v="1442" actId="6549"/>
          <ac:spMkLst>
            <pc:docMk/>
            <pc:sldMk cId="0" sldId="776"/>
            <ac:spMk id="25606" creationId="{00000000-0000-0000-0000-000000000000}"/>
          </ac:spMkLst>
        </pc:spChg>
        <pc:spChg chg="mod">
          <ac:chgData name="高増　潔" userId="151964c3-78cd-4020-a226-814db5c6c8be" providerId="ADAL" clId="{F94E0978-9932-458A-8C96-1C0F58C06D1D}" dt="2022-05-19T12:58:06.534" v="1285"/>
          <ac:spMkLst>
            <pc:docMk/>
            <pc:sldMk cId="0" sldId="776"/>
            <ac:spMk id="792803" creationId="{00000000-0000-0000-0000-000000000000}"/>
          </ac:spMkLst>
        </pc:spChg>
        <pc:graphicFrameChg chg="modGraphic">
          <ac:chgData name="高増　潔" userId="151964c3-78cd-4020-a226-814db5c6c8be" providerId="ADAL" clId="{F94E0978-9932-458A-8C96-1C0F58C06D1D}" dt="2022-06-18T06:33:22.330" v="1408" actId="114"/>
          <ac:graphicFrameMkLst>
            <pc:docMk/>
            <pc:sldMk cId="0" sldId="776"/>
            <ac:graphicFrameMk id="792805" creationId="{00000000-0000-0000-0000-000000000000}"/>
          </ac:graphicFrameMkLst>
        </pc:graphicFrameChg>
      </pc:sldChg>
      <pc:sldChg chg="modSp mod">
        <pc:chgData name="高増　潔" userId="151964c3-78cd-4020-a226-814db5c6c8be" providerId="ADAL" clId="{F94E0978-9932-458A-8C96-1C0F58C06D1D}" dt="2022-06-16T07:16:54.958" v="1290" actId="6549"/>
        <pc:sldMkLst>
          <pc:docMk/>
          <pc:sldMk cId="0" sldId="777"/>
        </pc:sldMkLst>
        <pc:spChg chg="mod">
          <ac:chgData name="高増　潔" userId="151964c3-78cd-4020-a226-814db5c6c8be" providerId="ADAL" clId="{F94E0978-9932-458A-8C96-1C0F58C06D1D}" dt="2022-05-19T12:58:06.534" v="1285"/>
          <ac:spMkLst>
            <pc:docMk/>
            <pc:sldMk cId="0" sldId="777"/>
            <ac:spMk id="18" creationId="{00000000-0000-0000-0000-000000000000}"/>
          </ac:spMkLst>
        </pc:spChg>
        <pc:spChg chg="mod">
          <ac:chgData name="高増　潔" userId="151964c3-78cd-4020-a226-814db5c6c8be" providerId="ADAL" clId="{F94E0978-9932-458A-8C96-1C0F58C06D1D}" dt="2022-05-19T12:58:06.534" v="1285"/>
          <ac:spMkLst>
            <pc:docMk/>
            <pc:sldMk cId="0" sldId="777"/>
            <ac:spMk id="19" creationId="{00000000-0000-0000-0000-000000000000}"/>
          </ac:spMkLst>
        </pc:spChg>
        <pc:spChg chg="mod">
          <ac:chgData name="高増　潔" userId="151964c3-78cd-4020-a226-814db5c6c8be" providerId="ADAL" clId="{F94E0978-9932-458A-8C96-1C0F58C06D1D}" dt="2022-05-19T12:58:06.534" v="1285"/>
          <ac:spMkLst>
            <pc:docMk/>
            <pc:sldMk cId="0" sldId="777"/>
            <ac:spMk id="20" creationId="{00000000-0000-0000-0000-000000000000}"/>
          </ac:spMkLst>
        </pc:spChg>
        <pc:spChg chg="mod">
          <ac:chgData name="高増　潔" userId="151964c3-78cd-4020-a226-814db5c6c8be" providerId="ADAL" clId="{F94E0978-9932-458A-8C96-1C0F58C06D1D}" dt="2022-06-16T07:16:54.958" v="1290" actId="6549"/>
          <ac:spMkLst>
            <pc:docMk/>
            <pc:sldMk cId="0" sldId="777"/>
            <ac:spMk id="27654" creationId="{00000000-0000-0000-0000-000000000000}"/>
          </ac:spMkLst>
        </pc:spChg>
        <pc:spChg chg="mod">
          <ac:chgData name="高増　潔" userId="151964c3-78cd-4020-a226-814db5c6c8be" providerId="ADAL" clId="{F94E0978-9932-458A-8C96-1C0F58C06D1D}" dt="2022-05-19T12:58:06.534" v="1285"/>
          <ac:spMkLst>
            <pc:docMk/>
            <pc:sldMk cId="0" sldId="777"/>
            <ac:spMk id="793602" creationId="{00000000-0000-0000-0000-000000000000}"/>
          </ac:spMkLst>
        </pc:spChg>
      </pc:sldChg>
      <pc:sldChg chg="modSp mod">
        <pc:chgData name="高増　潔" userId="151964c3-78cd-4020-a226-814db5c6c8be" providerId="ADAL" clId="{F94E0978-9932-458A-8C96-1C0F58C06D1D}" dt="2022-05-19T12:58:06.534" v="1285"/>
        <pc:sldMkLst>
          <pc:docMk/>
          <pc:sldMk cId="0" sldId="781"/>
        </pc:sldMkLst>
        <pc:spChg chg="mod">
          <ac:chgData name="高増　潔" userId="151964c3-78cd-4020-a226-814db5c6c8be" providerId="ADAL" clId="{F94E0978-9932-458A-8C96-1C0F58C06D1D}" dt="2022-05-19T12:58:06.534" v="1285"/>
          <ac:spMkLst>
            <pc:docMk/>
            <pc:sldMk cId="0" sldId="781"/>
            <ac:spMk id="4" creationId="{00000000-0000-0000-0000-000000000000}"/>
          </ac:spMkLst>
        </pc:spChg>
        <pc:spChg chg="mod">
          <ac:chgData name="高増　潔" userId="151964c3-78cd-4020-a226-814db5c6c8be" providerId="ADAL" clId="{F94E0978-9932-458A-8C96-1C0F58C06D1D}" dt="2022-05-19T12:58:06.534" v="1285"/>
          <ac:spMkLst>
            <pc:docMk/>
            <pc:sldMk cId="0" sldId="781"/>
            <ac:spMk id="5" creationId="{00000000-0000-0000-0000-000000000000}"/>
          </ac:spMkLst>
        </pc:spChg>
        <pc:spChg chg="mod">
          <ac:chgData name="高増　潔" userId="151964c3-78cd-4020-a226-814db5c6c8be" providerId="ADAL" clId="{F94E0978-9932-458A-8C96-1C0F58C06D1D}" dt="2022-05-19T12:58:06.534" v="1285"/>
          <ac:spMkLst>
            <pc:docMk/>
            <pc:sldMk cId="0" sldId="781"/>
            <ac:spMk id="6" creationId="{00000000-0000-0000-0000-000000000000}"/>
          </ac:spMkLst>
        </pc:spChg>
        <pc:spChg chg="mod">
          <ac:chgData name="高増　潔" userId="151964c3-78cd-4020-a226-814db5c6c8be" providerId="ADAL" clId="{F94E0978-9932-458A-8C96-1C0F58C06D1D}" dt="2022-05-19T12:58:06.534" v="1285"/>
          <ac:spMkLst>
            <pc:docMk/>
            <pc:sldMk cId="0" sldId="781"/>
            <ac:spMk id="37894" creationId="{00000000-0000-0000-0000-000000000000}"/>
          </ac:spMkLst>
        </pc:spChg>
        <pc:spChg chg="mod">
          <ac:chgData name="高増　潔" userId="151964c3-78cd-4020-a226-814db5c6c8be" providerId="ADAL" clId="{F94E0978-9932-458A-8C96-1C0F58C06D1D}" dt="2022-05-19T12:58:06.534" v="1285"/>
          <ac:spMkLst>
            <pc:docMk/>
            <pc:sldMk cId="0" sldId="781"/>
            <ac:spMk id="801794" creationId="{00000000-0000-0000-0000-000000000000}"/>
          </ac:spMkLst>
        </pc:spChg>
      </pc:sldChg>
      <pc:sldChg chg="del">
        <pc:chgData name="高増　潔" userId="151964c3-78cd-4020-a226-814db5c6c8be" providerId="ADAL" clId="{F94E0978-9932-458A-8C96-1C0F58C06D1D}" dt="2022-04-26T08:54:49.755" v="14" actId="47"/>
        <pc:sldMkLst>
          <pc:docMk/>
          <pc:sldMk cId="3051423275" sldId="793"/>
        </pc:sldMkLst>
      </pc:sldChg>
      <pc:sldChg chg="modSp mod ord modClrScheme chgLayout">
        <pc:chgData name="高増　潔" userId="151964c3-78cd-4020-a226-814db5c6c8be" providerId="ADAL" clId="{F94E0978-9932-458A-8C96-1C0F58C06D1D}" dt="2022-05-19T12:59:04.479" v="1289" actId="700"/>
        <pc:sldMkLst>
          <pc:docMk/>
          <pc:sldMk cId="1027018482" sldId="795"/>
        </pc:sldMkLst>
        <pc:spChg chg="mod ord">
          <ac:chgData name="高増　潔" userId="151964c3-78cd-4020-a226-814db5c6c8be" providerId="ADAL" clId="{F94E0978-9932-458A-8C96-1C0F58C06D1D}" dt="2022-05-19T12:59:04.479" v="1289" actId="700"/>
          <ac:spMkLst>
            <pc:docMk/>
            <pc:sldMk cId="1027018482" sldId="795"/>
            <ac:spMk id="2" creationId="{19B3D12E-45EC-4547-8DD4-3314083D8EE2}"/>
          </ac:spMkLst>
        </pc:spChg>
        <pc:spChg chg="mod ord">
          <ac:chgData name="高増　潔" userId="151964c3-78cd-4020-a226-814db5c6c8be" providerId="ADAL" clId="{F94E0978-9932-458A-8C96-1C0F58C06D1D}" dt="2022-05-19T12:59:04.479" v="1289" actId="700"/>
          <ac:spMkLst>
            <pc:docMk/>
            <pc:sldMk cId="1027018482" sldId="795"/>
            <ac:spMk id="3" creationId="{BCA3B8F6-0C58-46FB-9AF6-AC8BB14B7251}"/>
          </ac:spMkLst>
        </pc:spChg>
        <pc:spChg chg="mod ord">
          <ac:chgData name="高増　潔" userId="151964c3-78cd-4020-a226-814db5c6c8be" providerId="ADAL" clId="{F94E0978-9932-458A-8C96-1C0F58C06D1D}" dt="2022-05-19T12:59:04.479" v="1289" actId="700"/>
          <ac:spMkLst>
            <pc:docMk/>
            <pc:sldMk cId="1027018482" sldId="795"/>
            <ac:spMk id="4" creationId="{571A401D-96A6-43DF-9FEB-5C2D18CCA958}"/>
          </ac:spMkLst>
        </pc:spChg>
        <pc:spChg chg="mod ord">
          <ac:chgData name="高増　潔" userId="151964c3-78cd-4020-a226-814db5c6c8be" providerId="ADAL" clId="{F94E0978-9932-458A-8C96-1C0F58C06D1D}" dt="2022-05-19T12:59:04.479" v="1289" actId="700"/>
          <ac:spMkLst>
            <pc:docMk/>
            <pc:sldMk cId="1027018482" sldId="795"/>
            <ac:spMk id="5" creationId="{7A29E1CC-C71F-4F23-A84A-98A84A8D6416}"/>
          </ac:spMkLst>
        </pc:spChg>
        <pc:spChg chg="mod ord">
          <ac:chgData name="高増　潔" userId="151964c3-78cd-4020-a226-814db5c6c8be" providerId="ADAL" clId="{F94E0978-9932-458A-8C96-1C0F58C06D1D}" dt="2022-05-19T12:59:04.479" v="1289" actId="700"/>
          <ac:spMkLst>
            <pc:docMk/>
            <pc:sldMk cId="1027018482" sldId="795"/>
            <ac:spMk id="6" creationId="{60F76A80-4F28-404B-994D-2D18DB8EB50E}"/>
          </ac:spMkLst>
        </pc:spChg>
      </pc:sldChg>
      <pc:sldChg chg="modSp mod">
        <pc:chgData name="高増　潔" userId="151964c3-78cd-4020-a226-814db5c6c8be" providerId="ADAL" clId="{F94E0978-9932-458A-8C96-1C0F58C06D1D}" dt="2022-05-19T12:58:06.534" v="1285"/>
        <pc:sldMkLst>
          <pc:docMk/>
          <pc:sldMk cId="0" sldId="824"/>
        </pc:sldMkLst>
        <pc:spChg chg="mod">
          <ac:chgData name="高増　潔" userId="151964c3-78cd-4020-a226-814db5c6c8be" providerId="ADAL" clId="{F94E0978-9932-458A-8C96-1C0F58C06D1D}" dt="2022-05-19T12:58:06.534" v="1285"/>
          <ac:spMkLst>
            <pc:docMk/>
            <pc:sldMk cId="0" sldId="824"/>
            <ac:spMk id="8195" creationId="{00000000-0000-0000-0000-000000000000}"/>
          </ac:spMkLst>
        </pc:spChg>
        <pc:spChg chg="mod">
          <ac:chgData name="高増　潔" userId="151964c3-78cd-4020-a226-814db5c6c8be" providerId="ADAL" clId="{F94E0978-9932-458A-8C96-1C0F58C06D1D}" dt="2022-05-19T12:58:06.534" v="1285"/>
          <ac:spMkLst>
            <pc:docMk/>
            <pc:sldMk cId="0" sldId="824"/>
            <ac:spMk id="8196" creationId="{00000000-0000-0000-0000-000000000000}"/>
          </ac:spMkLst>
        </pc:spChg>
        <pc:spChg chg="mod">
          <ac:chgData name="高増　潔" userId="151964c3-78cd-4020-a226-814db5c6c8be" providerId="ADAL" clId="{F94E0978-9932-458A-8C96-1C0F58C06D1D}" dt="2022-05-16T11:08:28.401" v="1099" actId="207"/>
          <ac:spMkLst>
            <pc:docMk/>
            <pc:sldMk cId="0" sldId="824"/>
            <ac:spMk id="8198" creationId="{00000000-0000-0000-0000-000000000000}"/>
          </ac:spMkLst>
        </pc:spChg>
        <pc:spChg chg="mod">
          <ac:chgData name="高増　潔" userId="151964c3-78cd-4020-a226-814db5c6c8be" providerId="ADAL" clId="{F94E0978-9932-458A-8C96-1C0F58C06D1D}" dt="2022-05-19T12:58:06.534" v="1285"/>
          <ac:spMkLst>
            <pc:docMk/>
            <pc:sldMk cId="0" sldId="824"/>
            <ac:spMk id="783362" creationId="{00000000-0000-0000-0000-000000000000}"/>
          </ac:spMkLst>
        </pc:spChg>
      </pc:sldChg>
      <pc:sldChg chg="modSp mod">
        <pc:chgData name="高増　潔" userId="151964c3-78cd-4020-a226-814db5c6c8be" providerId="ADAL" clId="{F94E0978-9932-458A-8C96-1C0F58C06D1D}" dt="2022-06-18T06:27:37.445" v="1354" actId="6549"/>
        <pc:sldMkLst>
          <pc:docMk/>
          <pc:sldMk cId="0" sldId="825"/>
        </pc:sldMkLst>
        <pc:spChg chg="mod">
          <ac:chgData name="高増　潔" userId="151964c3-78cd-4020-a226-814db5c6c8be" providerId="ADAL" clId="{F94E0978-9932-458A-8C96-1C0F58C06D1D}" dt="2022-05-19T12:58:06.534" v="1285"/>
          <ac:spMkLst>
            <pc:docMk/>
            <pc:sldMk cId="0" sldId="825"/>
            <ac:spMk id="9219" creationId="{00000000-0000-0000-0000-000000000000}"/>
          </ac:spMkLst>
        </pc:spChg>
        <pc:spChg chg="mod">
          <ac:chgData name="高増　潔" userId="151964c3-78cd-4020-a226-814db5c6c8be" providerId="ADAL" clId="{F94E0978-9932-458A-8C96-1C0F58C06D1D}" dt="2022-05-19T12:58:06.534" v="1285"/>
          <ac:spMkLst>
            <pc:docMk/>
            <pc:sldMk cId="0" sldId="825"/>
            <ac:spMk id="9220" creationId="{00000000-0000-0000-0000-000000000000}"/>
          </ac:spMkLst>
        </pc:spChg>
        <pc:spChg chg="mod">
          <ac:chgData name="高増　潔" userId="151964c3-78cd-4020-a226-814db5c6c8be" providerId="ADAL" clId="{F94E0978-9932-458A-8C96-1C0F58C06D1D}" dt="2022-06-18T06:27:37.445" v="1354" actId="6549"/>
          <ac:spMkLst>
            <pc:docMk/>
            <pc:sldMk cId="0" sldId="825"/>
            <ac:spMk id="9222" creationId="{00000000-0000-0000-0000-000000000000}"/>
          </ac:spMkLst>
        </pc:spChg>
        <pc:spChg chg="mod">
          <ac:chgData name="高増　潔" userId="151964c3-78cd-4020-a226-814db5c6c8be" providerId="ADAL" clId="{F94E0978-9932-458A-8C96-1C0F58C06D1D}" dt="2022-05-19T12:58:06.534" v="1285"/>
          <ac:spMkLst>
            <pc:docMk/>
            <pc:sldMk cId="0" sldId="825"/>
            <ac:spMk id="787458" creationId="{00000000-0000-0000-0000-000000000000}"/>
          </ac:spMkLst>
        </pc:spChg>
      </pc:sldChg>
      <pc:sldChg chg="modSp mod">
        <pc:chgData name="高増　潔" userId="151964c3-78cd-4020-a226-814db5c6c8be" providerId="ADAL" clId="{F94E0978-9932-458A-8C96-1C0F58C06D1D}" dt="2022-05-19T12:58:06.534" v="1285"/>
        <pc:sldMkLst>
          <pc:docMk/>
          <pc:sldMk cId="0" sldId="826"/>
        </pc:sldMkLst>
        <pc:spChg chg="mod">
          <ac:chgData name="高増　潔" userId="151964c3-78cd-4020-a226-814db5c6c8be" providerId="ADAL" clId="{F94E0978-9932-458A-8C96-1C0F58C06D1D}" dt="2022-05-16T11:11:52.711" v="1133" actId="1076"/>
          <ac:spMkLst>
            <pc:docMk/>
            <pc:sldMk cId="0" sldId="826"/>
            <ac:spMk id="31" creationId="{AAB45EE8-EC53-4631-98AB-A5815D0ABFA7}"/>
          </ac:spMkLst>
        </pc:spChg>
        <pc:spChg chg="mod">
          <ac:chgData name="高増　潔" userId="151964c3-78cd-4020-a226-814db5c6c8be" providerId="ADAL" clId="{F94E0978-9932-458A-8C96-1C0F58C06D1D}" dt="2022-05-19T12:58:06.534" v="1285"/>
          <ac:spMkLst>
            <pc:docMk/>
            <pc:sldMk cId="0" sldId="826"/>
            <ac:spMk id="10243" creationId="{00000000-0000-0000-0000-000000000000}"/>
          </ac:spMkLst>
        </pc:spChg>
        <pc:spChg chg="mod">
          <ac:chgData name="高増　潔" userId="151964c3-78cd-4020-a226-814db5c6c8be" providerId="ADAL" clId="{F94E0978-9932-458A-8C96-1C0F58C06D1D}" dt="2022-05-19T12:58:06.534" v="1285"/>
          <ac:spMkLst>
            <pc:docMk/>
            <pc:sldMk cId="0" sldId="826"/>
            <ac:spMk id="10244" creationId="{00000000-0000-0000-0000-000000000000}"/>
          </ac:spMkLst>
        </pc:spChg>
        <pc:spChg chg="mod">
          <ac:chgData name="高増　潔" userId="151964c3-78cd-4020-a226-814db5c6c8be" providerId="ADAL" clId="{F94E0978-9932-458A-8C96-1C0F58C06D1D}" dt="2022-05-19T12:58:06.534" v="1285"/>
          <ac:spMkLst>
            <pc:docMk/>
            <pc:sldMk cId="0" sldId="826"/>
            <ac:spMk id="10246" creationId="{00000000-0000-0000-0000-000000000000}"/>
          </ac:spMkLst>
        </pc:spChg>
        <pc:spChg chg="mod">
          <ac:chgData name="高増　潔" userId="151964c3-78cd-4020-a226-814db5c6c8be" providerId="ADAL" clId="{F94E0978-9932-458A-8C96-1C0F58C06D1D}" dt="2022-05-19T12:58:06.534" v="1285"/>
          <ac:spMkLst>
            <pc:docMk/>
            <pc:sldMk cId="0" sldId="826"/>
            <ac:spMk id="757762" creationId="{00000000-0000-0000-0000-000000000000}"/>
          </ac:spMkLst>
        </pc:spChg>
      </pc:sldChg>
      <pc:sldChg chg="del">
        <pc:chgData name="高増　潔" userId="151964c3-78cd-4020-a226-814db5c6c8be" providerId="ADAL" clId="{F94E0978-9932-458A-8C96-1C0F58C06D1D}" dt="2022-04-26T08:54:49.755" v="14" actId="47"/>
        <pc:sldMkLst>
          <pc:docMk/>
          <pc:sldMk cId="904084433" sldId="856"/>
        </pc:sldMkLst>
      </pc:sldChg>
      <pc:sldChg chg="del">
        <pc:chgData name="高増　潔" userId="151964c3-78cd-4020-a226-814db5c6c8be" providerId="ADAL" clId="{F94E0978-9932-458A-8C96-1C0F58C06D1D}" dt="2022-04-26T08:54:49.755" v="14" actId="47"/>
        <pc:sldMkLst>
          <pc:docMk/>
          <pc:sldMk cId="613821423" sldId="857"/>
        </pc:sldMkLst>
      </pc:sldChg>
      <pc:sldChg chg="del">
        <pc:chgData name="高増　潔" userId="151964c3-78cd-4020-a226-814db5c6c8be" providerId="ADAL" clId="{F94E0978-9932-458A-8C96-1C0F58C06D1D}" dt="2022-04-26T08:54:49.755" v="14" actId="47"/>
        <pc:sldMkLst>
          <pc:docMk/>
          <pc:sldMk cId="3748986467" sldId="858"/>
        </pc:sldMkLst>
      </pc:sldChg>
      <pc:sldChg chg="del">
        <pc:chgData name="高増　潔" userId="151964c3-78cd-4020-a226-814db5c6c8be" providerId="ADAL" clId="{F94E0978-9932-458A-8C96-1C0F58C06D1D}" dt="2022-04-26T08:54:49.755" v="14" actId="47"/>
        <pc:sldMkLst>
          <pc:docMk/>
          <pc:sldMk cId="2202691071" sldId="862"/>
        </pc:sldMkLst>
      </pc:sldChg>
      <pc:sldChg chg="del">
        <pc:chgData name="高増　潔" userId="151964c3-78cd-4020-a226-814db5c6c8be" providerId="ADAL" clId="{F94E0978-9932-458A-8C96-1C0F58C06D1D}" dt="2022-04-26T08:54:49.755" v="14" actId="47"/>
        <pc:sldMkLst>
          <pc:docMk/>
          <pc:sldMk cId="1125750036" sldId="863"/>
        </pc:sldMkLst>
      </pc:sldChg>
      <pc:sldChg chg="del">
        <pc:chgData name="高増　潔" userId="151964c3-78cd-4020-a226-814db5c6c8be" providerId="ADAL" clId="{F94E0978-9932-458A-8C96-1C0F58C06D1D}" dt="2022-04-26T08:54:49.755" v="14" actId="47"/>
        <pc:sldMkLst>
          <pc:docMk/>
          <pc:sldMk cId="3573358692" sldId="864"/>
        </pc:sldMkLst>
      </pc:sldChg>
      <pc:sldChg chg="modSp">
        <pc:chgData name="高増　潔" userId="151964c3-78cd-4020-a226-814db5c6c8be" providerId="ADAL" clId="{F94E0978-9932-458A-8C96-1C0F58C06D1D}" dt="2022-05-19T12:58:06.534" v="1285"/>
        <pc:sldMkLst>
          <pc:docMk/>
          <pc:sldMk cId="1678249757" sldId="876"/>
        </pc:sldMkLst>
        <pc:spChg chg="mod">
          <ac:chgData name="高増　潔" userId="151964c3-78cd-4020-a226-814db5c6c8be" providerId="ADAL" clId="{F94E0978-9932-458A-8C96-1C0F58C06D1D}" dt="2022-05-19T12:58:06.534" v="1285"/>
          <ac:spMkLst>
            <pc:docMk/>
            <pc:sldMk cId="1678249757" sldId="876"/>
            <ac:spMk id="2" creationId="{1FCC3A51-3EDB-414A-8E44-25AB44AB6403}"/>
          </ac:spMkLst>
        </pc:spChg>
        <pc:spChg chg="mod">
          <ac:chgData name="高増　潔" userId="151964c3-78cd-4020-a226-814db5c6c8be" providerId="ADAL" clId="{F94E0978-9932-458A-8C96-1C0F58C06D1D}" dt="2022-05-19T12:58:06.534" v="1285"/>
          <ac:spMkLst>
            <pc:docMk/>
            <pc:sldMk cId="1678249757" sldId="876"/>
            <ac:spMk id="3" creationId="{5639ACDE-7C23-47F5-9B72-4B5DEE333C5C}"/>
          </ac:spMkLst>
        </pc:spChg>
        <pc:spChg chg="mod">
          <ac:chgData name="高増　潔" userId="151964c3-78cd-4020-a226-814db5c6c8be" providerId="ADAL" clId="{F94E0978-9932-458A-8C96-1C0F58C06D1D}" dt="2022-05-19T12:58:06.534" v="1285"/>
          <ac:spMkLst>
            <pc:docMk/>
            <pc:sldMk cId="1678249757" sldId="876"/>
            <ac:spMk id="6" creationId="{E5E747E7-CF5E-47A0-9AA8-D5DEFCCD58E8}"/>
          </ac:spMkLst>
        </pc:spChg>
      </pc:sldChg>
      <pc:sldChg chg="del">
        <pc:chgData name="高増　潔" userId="151964c3-78cd-4020-a226-814db5c6c8be" providerId="ADAL" clId="{F94E0978-9932-458A-8C96-1C0F58C06D1D}" dt="2022-04-26T08:54:49.755" v="14" actId="47"/>
        <pc:sldMkLst>
          <pc:docMk/>
          <pc:sldMk cId="593325720" sldId="877"/>
        </pc:sldMkLst>
      </pc:sldChg>
      <pc:sldChg chg="modSp mod">
        <pc:chgData name="高増　潔" userId="151964c3-78cd-4020-a226-814db5c6c8be" providerId="ADAL" clId="{F94E0978-9932-458A-8C96-1C0F58C06D1D}" dt="2022-05-19T12:58:06.534" v="1285"/>
        <pc:sldMkLst>
          <pc:docMk/>
          <pc:sldMk cId="0" sldId="878"/>
        </pc:sldMkLst>
        <pc:spChg chg="mod">
          <ac:chgData name="高増　潔" userId="151964c3-78cd-4020-a226-814db5c6c8be" providerId="ADAL" clId="{F94E0978-9932-458A-8C96-1C0F58C06D1D}" dt="2022-05-19T12:58:06.534" v="1285"/>
          <ac:spMkLst>
            <pc:docMk/>
            <pc:sldMk cId="0" sldId="878"/>
            <ac:spMk id="3075" creationId="{00000000-0000-0000-0000-000000000000}"/>
          </ac:spMkLst>
        </pc:spChg>
        <pc:spChg chg="mod">
          <ac:chgData name="高増　潔" userId="151964c3-78cd-4020-a226-814db5c6c8be" providerId="ADAL" clId="{F94E0978-9932-458A-8C96-1C0F58C06D1D}" dt="2022-05-19T12:58:06.534" v="1285"/>
          <ac:spMkLst>
            <pc:docMk/>
            <pc:sldMk cId="0" sldId="878"/>
            <ac:spMk id="640002" creationId="{00000000-0000-0000-0000-000000000000}"/>
          </ac:spMkLst>
        </pc:spChg>
      </pc:sldChg>
      <pc:sldChg chg="del">
        <pc:chgData name="高増　潔" userId="151964c3-78cd-4020-a226-814db5c6c8be" providerId="ADAL" clId="{F94E0978-9932-458A-8C96-1C0F58C06D1D}" dt="2022-04-26T08:54:49.755" v="14" actId="47"/>
        <pc:sldMkLst>
          <pc:docMk/>
          <pc:sldMk cId="3015706586" sldId="879"/>
        </pc:sldMkLst>
      </pc:sldChg>
      <pc:sldChg chg="del">
        <pc:chgData name="高増　潔" userId="151964c3-78cd-4020-a226-814db5c6c8be" providerId="ADAL" clId="{F94E0978-9932-458A-8C96-1C0F58C06D1D}" dt="2022-04-26T08:54:49.755" v="14" actId="47"/>
        <pc:sldMkLst>
          <pc:docMk/>
          <pc:sldMk cId="2437947978" sldId="880"/>
        </pc:sldMkLst>
      </pc:sldChg>
      <pc:sldChg chg="modSp mod">
        <pc:chgData name="高増　潔" userId="151964c3-78cd-4020-a226-814db5c6c8be" providerId="ADAL" clId="{F94E0978-9932-458A-8C96-1C0F58C06D1D}" dt="2022-06-18T06:39:52.732" v="1482" actId="555"/>
        <pc:sldMkLst>
          <pc:docMk/>
          <pc:sldMk cId="2569651422" sldId="881"/>
        </pc:sldMkLst>
        <pc:spChg chg="mod">
          <ac:chgData name="高増　潔" userId="151964c3-78cd-4020-a226-814db5c6c8be" providerId="ADAL" clId="{F94E0978-9932-458A-8C96-1C0F58C06D1D}" dt="2022-05-19T12:58:06.534" v="1285"/>
          <ac:spMkLst>
            <pc:docMk/>
            <pc:sldMk cId="2569651422" sldId="881"/>
            <ac:spMk id="3" creationId="{6F98BEFA-A922-4483-9836-2FC0FB2E365A}"/>
          </ac:spMkLst>
        </pc:spChg>
        <pc:spChg chg="mod">
          <ac:chgData name="高増　潔" userId="151964c3-78cd-4020-a226-814db5c6c8be" providerId="ADAL" clId="{F94E0978-9932-458A-8C96-1C0F58C06D1D}" dt="2022-05-19T12:58:06.534" v="1285"/>
          <ac:spMkLst>
            <pc:docMk/>
            <pc:sldMk cId="2569651422" sldId="881"/>
            <ac:spMk id="4" creationId="{3D4046A0-A408-41D1-A217-42698057F60F}"/>
          </ac:spMkLst>
        </pc:spChg>
        <pc:spChg chg="mod">
          <ac:chgData name="高増　潔" userId="151964c3-78cd-4020-a226-814db5c6c8be" providerId="ADAL" clId="{F94E0978-9932-458A-8C96-1C0F58C06D1D}" dt="2022-05-19T12:58:06.534" v="1285"/>
          <ac:spMkLst>
            <pc:docMk/>
            <pc:sldMk cId="2569651422" sldId="881"/>
            <ac:spMk id="5" creationId="{828CE259-AD89-4080-B1D2-FB57CB9F24E7}"/>
          </ac:spMkLst>
        </pc:spChg>
        <pc:spChg chg="mod">
          <ac:chgData name="高増　潔" userId="151964c3-78cd-4020-a226-814db5c6c8be" providerId="ADAL" clId="{F94E0978-9932-458A-8C96-1C0F58C06D1D}" dt="2022-05-19T12:58:06.534" v="1285"/>
          <ac:spMkLst>
            <pc:docMk/>
            <pc:sldMk cId="2569651422" sldId="881"/>
            <ac:spMk id="6" creationId="{6FE1216A-DAC7-4F55-BC71-DE2180D33F76}"/>
          </ac:spMkLst>
        </pc:spChg>
        <pc:spChg chg="mod">
          <ac:chgData name="高増　潔" userId="151964c3-78cd-4020-a226-814db5c6c8be" providerId="ADAL" clId="{F94E0978-9932-458A-8C96-1C0F58C06D1D}" dt="2022-06-18T06:39:38.724" v="1481" actId="14100"/>
          <ac:spMkLst>
            <pc:docMk/>
            <pc:sldMk cId="2569651422" sldId="881"/>
            <ac:spMk id="45" creationId="{4F67BB2E-143F-4C79-A04A-0C8963EBC17D}"/>
          </ac:spMkLst>
        </pc:spChg>
        <pc:spChg chg="mod">
          <ac:chgData name="高増　潔" userId="151964c3-78cd-4020-a226-814db5c6c8be" providerId="ADAL" clId="{F94E0978-9932-458A-8C96-1C0F58C06D1D}" dt="2022-06-18T06:39:52.732" v="1482" actId="555"/>
          <ac:spMkLst>
            <pc:docMk/>
            <pc:sldMk cId="2569651422" sldId="881"/>
            <ac:spMk id="95" creationId="{D5A3E2C9-2918-4739-953B-BE69DCFC9CF4}"/>
          </ac:spMkLst>
        </pc:spChg>
        <pc:spChg chg="mod">
          <ac:chgData name="高増　潔" userId="151964c3-78cd-4020-a226-814db5c6c8be" providerId="ADAL" clId="{F94E0978-9932-458A-8C96-1C0F58C06D1D}" dt="2022-06-18T06:39:52.732" v="1482" actId="555"/>
          <ac:spMkLst>
            <pc:docMk/>
            <pc:sldMk cId="2569651422" sldId="881"/>
            <ac:spMk id="101" creationId="{90BCB593-5AA4-41CE-91CB-F005F7FF0A4E}"/>
          </ac:spMkLst>
        </pc:spChg>
      </pc:sldChg>
      <pc:sldChg chg="modSp mod">
        <pc:chgData name="高増　潔" userId="151964c3-78cd-4020-a226-814db5c6c8be" providerId="ADAL" clId="{F94E0978-9932-458A-8C96-1C0F58C06D1D}" dt="2022-06-18T06:25:02.265" v="1296" actId="207"/>
        <pc:sldMkLst>
          <pc:docMk/>
          <pc:sldMk cId="248919397" sldId="882"/>
        </pc:sldMkLst>
        <pc:spChg chg="mod">
          <ac:chgData name="高増　潔" userId="151964c3-78cd-4020-a226-814db5c6c8be" providerId="ADAL" clId="{F94E0978-9932-458A-8C96-1C0F58C06D1D}" dt="2022-06-18T06:25:02.265" v="1296" actId="207"/>
          <ac:spMkLst>
            <pc:docMk/>
            <pc:sldMk cId="248919397" sldId="882"/>
            <ac:spMk id="2" creationId="{7D28917E-D6E6-49C1-AB2B-817DBEB2E1E0}"/>
          </ac:spMkLst>
        </pc:spChg>
        <pc:spChg chg="mod">
          <ac:chgData name="高増　潔" userId="151964c3-78cd-4020-a226-814db5c6c8be" providerId="ADAL" clId="{F94E0978-9932-458A-8C96-1C0F58C06D1D}" dt="2022-05-19T12:58:06.534" v="1285"/>
          <ac:spMkLst>
            <pc:docMk/>
            <pc:sldMk cId="248919397" sldId="882"/>
            <ac:spMk id="3" creationId="{C24B7565-BE8C-40A9-B9D9-26CE74015A60}"/>
          </ac:spMkLst>
        </pc:spChg>
        <pc:spChg chg="mod">
          <ac:chgData name="高増　潔" userId="151964c3-78cd-4020-a226-814db5c6c8be" providerId="ADAL" clId="{F94E0978-9932-458A-8C96-1C0F58C06D1D}" dt="2022-05-19T12:58:06.534" v="1285"/>
          <ac:spMkLst>
            <pc:docMk/>
            <pc:sldMk cId="248919397" sldId="882"/>
            <ac:spMk id="4" creationId="{2F67BA21-7E65-4F18-ACC0-E7777CA9CBF5}"/>
          </ac:spMkLst>
        </pc:spChg>
        <pc:spChg chg="mod">
          <ac:chgData name="高増　潔" userId="151964c3-78cd-4020-a226-814db5c6c8be" providerId="ADAL" clId="{F94E0978-9932-458A-8C96-1C0F58C06D1D}" dt="2022-05-19T12:58:06.534" v="1285"/>
          <ac:spMkLst>
            <pc:docMk/>
            <pc:sldMk cId="248919397" sldId="882"/>
            <ac:spMk id="5" creationId="{BB40C180-5E95-485E-B3AC-DC0B930EA675}"/>
          </ac:spMkLst>
        </pc:spChg>
        <pc:spChg chg="mod">
          <ac:chgData name="高増　潔" userId="151964c3-78cd-4020-a226-814db5c6c8be" providerId="ADAL" clId="{F94E0978-9932-458A-8C96-1C0F58C06D1D}" dt="2022-05-19T12:58:06.534" v="1285"/>
          <ac:spMkLst>
            <pc:docMk/>
            <pc:sldMk cId="248919397" sldId="882"/>
            <ac:spMk id="6" creationId="{C1AD8BA1-D4F0-4FD2-A4AF-8595FA853EF2}"/>
          </ac:spMkLst>
        </pc:spChg>
      </pc:sldChg>
      <pc:sldChg chg="modSp mod modClrScheme chgLayout">
        <pc:chgData name="高増　潔" userId="151964c3-78cd-4020-a226-814db5c6c8be" providerId="ADAL" clId="{F94E0978-9932-458A-8C96-1C0F58C06D1D}" dt="2022-05-19T12:58:26.851" v="1287" actId="700"/>
        <pc:sldMkLst>
          <pc:docMk/>
          <pc:sldMk cId="1723887636" sldId="883"/>
        </pc:sldMkLst>
        <pc:spChg chg="mod ord">
          <ac:chgData name="高増　潔" userId="151964c3-78cd-4020-a226-814db5c6c8be" providerId="ADAL" clId="{F94E0978-9932-458A-8C96-1C0F58C06D1D}" dt="2022-05-19T12:58:26.851" v="1287" actId="700"/>
          <ac:spMkLst>
            <pc:docMk/>
            <pc:sldMk cId="1723887636" sldId="883"/>
            <ac:spMk id="2" creationId="{0C85271A-26D8-4429-B2C9-786309220DA6}"/>
          </ac:spMkLst>
        </pc:spChg>
        <pc:spChg chg="mod ord">
          <ac:chgData name="高増　潔" userId="151964c3-78cd-4020-a226-814db5c6c8be" providerId="ADAL" clId="{F94E0978-9932-458A-8C96-1C0F58C06D1D}" dt="2022-05-19T12:58:26.851" v="1287" actId="700"/>
          <ac:spMkLst>
            <pc:docMk/>
            <pc:sldMk cId="1723887636" sldId="883"/>
            <ac:spMk id="3" creationId="{B0951969-089C-4AE4-8025-CFA50AACC1A2}"/>
          </ac:spMkLst>
        </pc:spChg>
        <pc:spChg chg="mod ord">
          <ac:chgData name="高増　潔" userId="151964c3-78cd-4020-a226-814db5c6c8be" providerId="ADAL" clId="{F94E0978-9932-458A-8C96-1C0F58C06D1D}" dt="2022-05-19T12:58:26.851" v="1287" actId="700"/>
          <ac:spMkLst>
            <pc:docMk/>
            <pc:sldMk cId="1723887636" sldId="883"/>
            <ac:spMk id="4" creationId="{1A21961E-C1B0-416F-AACE-6D18CB9A140C}"/>
          </ac:spMkLst>
        </pc:spChg>
        <pc:spChg chg="mod ord">
          <ac:chgData name="高増　潔" userId="151964c3-78cd-4020-a226-814db5c6c8be" providerId="ADAL" clId="{F94E0978-9932-458A-8C96-1C0F58C06D1D}" dt="2022-05-19T12:58:26.851" v="1287" actId="700"/>
          <ac:spMkLst>
            <pc:docMk/>
            <pc:sldMk cId="1723887636" sldId="883"/>
            <ac:spMk id="5" creationId="{0CA90DF9-3E29-4E02-B39F-2F58B477F5C2}"/>
          </ac:spMkLst>
        </pc:spChg>
        <pc:spChg chg="mod ord">
          <ac:chgData name="高増　潔" userId="151964c3-78cd-4020-a226-814db5c6c8be" providerId="ADAL" clId="{F94E0978-9932-458A-8C96-1C0F58C06D1D}" dt="2022-05-19T12:58:26.851" v="1287" actId="700"/>
          <ac:spMkLst>
            <pc:docMk/>
            <pc:sldMk cId="1723887636" sldId="883"/>
            <ac:spMk id="6" creationId="{30F135EA-6F9D-4CD9-A6C1-DB0079CB4690}"/>
          </ac:spMkLst>
        </pc:spChg>
      </pc:sldChg>
      <pc:sldChg chg="addSp modSp mod">
        <pc:chgData name="高増　潔" userId="151964c3-78cd-4020-a226-814db5c6c8be" providerId="ADAL" clId="{F94E0978-9932-458A-8C96-1C0F58C06D1D}" dt="2022-06-18T06:28:27.574" v="1383"/>
        <pc:sldMkLst>
          <pc:docMk/>
          <pc:sldMk cId="600832033" sldId="884"/>
        </pc:sldMkLst>
        <pc:spChg chg="mod">
          <ac:chgData name="高増　潔" userId="151964c3-78cd-4020-a226-814db5c6c8be" providerId="ADAL" clId="{F94E0978-9932-458A-8C96-1C0F58C06D1D}" dt="2022-06-18T06:28:27.574" v="1383"/>
          <ac:spMkLst>
            <pc:docMk/>
            <pc:sldMk cId="600832033" sldId="884"/>
            <ac:spMk id="2" creationId="{E041A948-AB95-46FC-9385-D77A4BC1EF88}"/>
          </ac:spMkLst>
        </pc:spChg>
        <pc:spChg chg="mod">
          <ac:chgData name="高増　潔" userId="151964c3-78cd-4020-a226-814db5c6c8be" providerId="ADAL" clId="{F94E0978-9932-458A-8C96-1C0F58C06D1D}" dt="2022-05-19T12:58:06.534" v="1285"/>
          <ac:spMkLst>
            <pc:docMk/>
            <pc:sldMk cId="600832033" sldId="884"/>
            <ac:spMk id="3" creationId="{942050B9-AC97-486E-9BFE-128386D8D2E6}"/>
          </ac:spMkLst>
        </pc:spChg>
        <pc:spChg chg="mod">
          <ac:chgData name="高増　潔" userId="151964c3-78cd-4020-a226-814db5c6c8be" providerId="ADAL" clId="{F94E0978-9932-458A-8C96-1C0F58C06D1D}" dt="2022-05-19T12:58:06.534" v="1285"/>
          <ac:spMkLst>
            <pc:docMk/>
            <pc:sldMk cId="600832033" sldId="884"/>
            <ac:spMk id="4" creationId="{8EE466E3-4DD2-464D-BD01-C062C626E7AB}"/>
          </ac:spMkLst>
        </pc:spChg>
        <pc:spChg chg="mod">
          <ac:chgData name="高増　潔" userId="151964c3-78cd-4020-a226-814db5c6c8be" providerId="ADAL" clId="{F94E0978-9932-458A-8C96-1C0F58C06D1D}" dt="2022-05-19T12:58:06.534" v="1285"/>
          <ac:spMkLst>
            <pc:docMk/>
            <pc:sldMk cId="600832033" sldId="884"/>
            <ac:spMk id="5" creationId="{2F8977C5-3F94-4261-A651-707E22A796D1}"/>
          </ac:spMkLst>
        </pc:spChg>
        <pc:spChg chg="mod">
          <ac:chgData name="高増　潔" userId="151964c3-78cd-4020-a226-814db5c6c8be" providerId="ADAL" clId="{F94E0978-9932-458A-8C96-1C0F58C06D1D}" dt="2022-05-19T12:58:06.534" v="1285"/>
          <ac:spMkLst>
            <pc:docMk/>
            <pc:sldMk cId="600832033" sldId="884"/>
            <ac:spMk id="6" creationId="{832C94B8-30E4-44C9-95D6-6925AC7168DE}"/>
          </ac:spMkLst>
        </pc:spChg>
        <pc:spChg chg="add mod">
          <ac:chgData name="高増　潔" userId="151964c3-78cd-4020-a226-814db5c6c8be" providerId="ADAL" clId="{F94E0978-9932-458A-8C96-1C0F58C06D1D}" dt="2022-05-16T11:10:54.902" v="1126" actId="1076"/>
          <ac:spMkLst>
            <pc:docMk/>
            <pc:sldMk cId="600832033" sldId="884"/>
            <ac:spMk id="11" creationId="{B7B15FD3-63F4-5823-5D80-5E4DA7425287}"/>
          </ac:spMkLst>
        </pc:spChg>
        <pc:picChg chg="mod">
          <ac:chgData name="高増　潔" userId="151964c3-78cd-4020-a226-814db5c6c8be" providerId="ADAL" clId="{F94E0978-9932-458A-8C96-1C0F58C06D1D}" dt="2022-05-16T11:10:50.247" v="1125" actId="1037"/>
          <ac:picMkLst>
            <pc:docMk/>
            <pc:sldMk cId="600832033" sldId="884"/>
            <ac:picMk id="10" creationId="{C883576E-F745-405D-A3FE-16F9486DDC43}"/>
          </ac:picMkLst>
        </pc:picChg>
      </pc:sldChg>
      <pc:sldChg chg="modSp ord">
        <pc:chgData name="高増　潔" userId="151964c3-78cd-4020-a226-814db5c6c8be" providerId="ADAL" clId="{F94E0978-9932-458A-8C96-1C0F58C06D1D}" dt="2022-05-19T12:58:06.534" v="1285"/>
        <pc:sldMkLst>
          <pc:docMk/>
          <pc:sldMk cId="1833750018" sldId="885"/>
        </pc:sldMkLst>
        <pc:spChg chg="mod">
          <ac:chgData name="高増　潔" userId="151964c3-78cd-4020-a226-814db5c6c8be" providerId="ADAL" clId="{F94E0978-9932-458A-8C96-1C0F58C06D1D}" dt="2022-05-19T12:58:06.534" v="1285"/>
          <ac:spMkLst>
            <pc:docMk/>
            <pc:sldMk cId="1833750018" sldId="885"/>
            <ac:spMk id="3" creationId="{6B405DE9-80EB-4F08-9925-D722E7FD2825}"/>
          </ac:spMkLst>
        </pc:spChg>
        <pc:spChg chg="mod">
          <ac:chgData name="高増　潔" userId="151964c3-78cd-4020-a226-814db5c6c8be" providerId="ADAL" clId="{F94E0978-9932-458A-8C96-1C0F58C06D1D}" dt="2022-05-19T12:58:06.534" v="1285"/>
          <ac:spMkLst>
            <pc:docMk/>
            <pc:sldMk cId="1833750018" sldId="885"/>
            <ac:spMk id="4" creationId="{253FB5C1-0A9E-45FF-BB06-2F7C57454C65}"/>
          </ac:spMkLst>
        </pc:spChg>
        <pc:spChg chg="mod">
          <ac:chgData name="高増　潔" userId="151964c3-78cd-4020-a226-814db5c6c8be" providerId="ADAL" clId="{F94E0978-9932-458A-8C96-1C0F58C06D1D}" dt="2022-05-19T12:58:06.534" v="1285"/>
          <ac:spMkLst>
            <pc:docMk/>
            <pc:sldMk cId="1833750018" sldId="885"/>
            <ac:spMk id="5" creationId="{C8C20593-6149-463F-B21B-E2BD9B3E3B03}"/>
          </ac:spMkLst>
        </pc:spChg>
        <pc:spChg chg="mod">
          <ac:chgData name="高増　潔" userId="151964c3-78cd-4020-a226-814db5c6c8be" providerId="ADAL" clId="{F94E0978-9932-458A-8C96-1C0F58C06D1D}" dt="2022-05-19T12:58:06.534" v="1285"/>
          <ac:spMkLst>
            <pc:docMk/>
            <pc:sldMk cId="1833750018" sldId="885"/>
            <ac:spMk id="6" creationId="{A89EF716-3A30-47DC-8E2F-DA0FEFBB3993}"/>
          </ac:spMkLst>
        </pc:spChg>
      </pc:sldChg>
      <pc:sldChg chg="modSp">
        <pc:chgData name="高増　潔" userId="151964c3-78cd-4020-a226-814db5c6c8be" providerId="ADAL" clId="{F94E0978-9932-458A-8C96-1C0F58C06D1D}" dt="2022-05-19T12:58:06.534" v="1285"/>
        <pc:sldMkLst>
          <pc:docMk/>
          <pc:sldMk cId="2180555836" sldId="886"/>
        </pc:sldMkLst>
        <pc:spChg chg="mod">
          <ac:chgData name="高増　潔" userId="151964c3-78cd-4020-a226-814db5c6c8be" providerId="ADAL" clId="{F94E0978-9932-458A-8C96-1C0F58C06D1D}" dt="2022-05-19T12:58:06.534" v="1285"/>
          <ac:spMkLst>
            <pc:docMk/>
            <pc:sldMk cId="2180555836" sldId="886"/>
            <ac:spMk id="4" creationId="{79C58AA6-1A9A-4345-96CB-6CB888A72695}"/>
          </ac:spMkLst>
        </pc:spChg>
        <pc:spChg chg="mod">
          <ac:chgData name="高増　潔" userId="151964c3-78cd-4020-a226-814db5c6c8be" providerId="ADAL" clId="{F94E0978-9932-458A-8C96-1C0F58C06D1D}" dt="2022-05-19T12:58:06.534" v="1285"/>
          <ac:spMkLst>
            <pc:docMk/>
            <pc:sldMk cId="2180555836" sldId="886"/>
            <ac:spMk id="5" creationId="{AF189CA8-2AFE-45E4-A893-7E9F335D22F1}"/>
          </ac:spMkLst>
        </pc:spChg>
        <pc:spChg chg="mod">
          <ac:chgData name="高増　潔" userId="151964c3-78cd-4020-a226-814db5c6c8be" providerId="ADAL" clId="{F94E0978-9932-458A-8C96-1C0F58C06D1D}" dt="2022-05-19T12:58:06.534" v="1285"/>
          <ac:spMkLst>
            <pc:docMk/>
            <pc:sldMk cId="2180555836" sldId="886"/>
            <ac:spMk id="6" creationId="{995B666D-D9E0-44A0-8B4A-FFA6EE5CC641}"/>
          </ac:spMkLst>
        </pc:spChg>
        <pc:spChg chg="mod">
          <ac:chgData name="高増　潔" userId="151964c3-78cd-4020-a226-814db5c6c8be" providerId="ADAL" clId="{F94E0978-9932-458A-8C96-1C0F58C06D1D}" dt="2022-05-19T12:58:06.534" v="1285"/>
          <ac:spMkLst>
            <pc:docMk/>
            <pc:sldMk cId="2180555836" sldId="886"/>
            <ac:spMk id="143" creationId="{BC6B3E03-3898-4469-98FE-A979CE5062FB}"/>
          </ac:spMkLst>
        </pc:spChg>
      </pc:sldChg>
      <pc:sldChg chg="modSp ord">
        <pc:chgData name="高増　潔" userId="151964c3-78cd-4020-a226-814db5c6c8be" providerId="ADAL" clId="{F94E0978-9932-458A-8C96-1C0F58C06D1D}" dt="2022-05-19T12:58:06.534" v="1285"/>
        <pc:sldMkLst>
          <pc:docMk/>
          <pc:sldMk cId="3650682877" sldId="887"/>
        </pc:sldMkLst>
        <pc:spChg chg="mod">
          <ac:chgData name="高増　潔" userId="151964c3-78cd-4020-a226-814db5c6c8be" providerId="ADAL" clId="{F94E0978-9932-458A-8C96-1C0F58C06D1D}" dt="2022-05-19T12:58:06.534" v="1285"/>
          <ac:spMkLst>
            <pc:docMk/>
            <pc:sldMk cId="3650682877" sldId="887"/>
            <ac:spMk id="4" creationId="{EC3ACD99-C807-44EE-A5F6-FAC2330A335E}"/>
          </ac:spMkLst>
        </pc:spChg>
        <pc:spChg chg="mod">
          <ac:chgData name="高増　潔" userId="151964c3-78cd-4020-a226-814db5c6c8be" providerId="ADAL" clId="{F94E0978-9932-458A-8C96-1C0F58C06D1D}" dt="2022-05-19T12:58:06.534" v="1285"/>
          <ac:spMkLst>
            <pc:docMk/>
            <pc:sldMk cId="3650682877" sldId="887"/>
            <ac:spMk id="5" creationId="{C7BD960E-5E4F-46A1-81E8-B146D1130E0C}"/>
          </ac:spMkLst>
        </pc:spChg>
        <pc:spChg chg="mod">
          <ac:chgData name="高増　潔" userId="151964c3-78cd-4020-a226-814db5c6c8be" providerId="ADAL" clId="{F94E0978-9932-458A-8C96-1C0F58C06D1D}" dt="2022-05-19T12:58:06.534" v="1285"/>
          <ac:spMkLst>
            <pc:docMk/>
            <pc:sldMk cId="3650682877" sldId="887"/>
            <ac:spMk id="6" creationId="{B91F4DF1-D5F8-49EA-A6F6-EF0B6623E4C2}"/>
          </ac:spMkLst>
        </pc:spChg>
        <pc:spChg chg="mod">
          <ac:chgData name="高増　潔" userId="151964c3-78cd-4020-a226-814db5c6c8be" providerId="ADAL" clId="{F94E0978-9932-458A-8C96-1C0F58C06D1D}" dt="2022-05-19T12:58:06.534" v="1285"/>
          <ac:spMkLst>
            <pc:docMk/>
            <pc:sldMk cId="3650682877" sldId="887"/>
            <ac:spMk id="7" creationId="{B708D739-E5B6-4F5C-90F2-275404E8D7F7}"/>
          </ac:spMkLst>
        </pc:spChg>
      </pc:sldChg>
      <pc:sldChg chg="modSp mod ord modClrScheme chgLayout">
        <pc:chgData name="高増　潔" userId="151964c3-78cd-4020-a226-814db5c6c8be" providerId="ADAL" clId="{F94E0978-9932-458A-8C96-1C0F58C06D1D}" dt="2022-05-19T12:58:16.447" v="1286" actId="700"/>
        <pc:sldMkLst>
          <pc:docMk/>
          <pc:sldMk cId="151726873" sldId="888"/>
        </pc:sldMkLst>
        <pc:spChg chg="mod ord">
          <ac:chgData name="高増　潔" userId="151964c3-78cd-4020-a226-814db5c6c8be" providerId="ADAL" clId="{F94E0978-9932-458A-8C96-1C0F58C06D1D}" dt="2022-05-19T12:58:16.447" v="1286" actId="700"/>
          <ac:spMkLst>
            <pc:docMk/>
            <pc:sldMk cId="151726873" sldId="888"/>
            <ac:spMk id="2" creationId="{DBBA0018-F9BF-4FD4-B6C7-F1D8B811272B}"/>
          </ac:spMkLst>
        </pc:spChg>
        <pc:spChg chg="mod ord">
          <ac:chgData name="高増　潔" userId="151964c3-78cd-4020-a226-814db5c6c8be" providerId="ADAL" clId="{F94E0978-9932-458A-8C96-1C0F58C06D1D}" dt="2022-05-19T12:58:16.447" v="1286" actId="700"/>
          <ac:spMkLst>
            <pc:docMk/>
            <pc:sldMk cId="151726873" sldId="888"/>
            <ac:spMk id="3" creationId="{2CB3E9E2-A1B8-4CD4-A65D-71B162689F8C}"/>
          </ac:spMkLst>
        </pc:spChg>
        <pc:spChg chg="mod ord">
          <ac:chgData name="高増　潔" userId="151964c3-78cd-4020-a226-814db5c6c8be" providerId="ADAL" clId="{F94E0978-9932-458A-8C96-1C0F58C06D1D}" dt="2022-05-19T12:58:16.447" v="1286" actId="700"/>
          <ac:spMkLst>
            <pc:docMk/>
            <pc:sldMk cId="151726873" sldId="888"/>
            <ac:spMk id="4" creationId="{B8C6D518-6A42-4EB1-8B69-F18C9C153F3E}"/>
          </ac:spMkLst>
        </pc:spChg>
        <pc:spChg chg="mod ord">
          <ac:chgData name="高増　潔" userId="151964c3-78cd-4020-a226-814db5c6c8be" providerId="ADAL" clId="{F94E0978-9932-458A-8C96-1C0F58C06D1D}" dt="2022-05-19T12:58:16.447" v="1286" actId="700"/>
          <ac:spMkLst>
            <pc:docMk/>
            <pc:sldMk cId="151726873" sldId="888"/>
            <ac:spMk id="5" creationId="{97B05557-9727-4192-B1C8-A075750D3603}"/>
          </ac:spMkLst>
        </pc:spChg>
        <pc:spChg chg="mod ord">
          <ac:chgData name="高増　潔" userId="151964c3-78cd-4020-a226-814db5c6c8be" providerId="ADAL" clId="{F94E0978-9932-458A-8C96-1C0F58C06D1D}" dt="2022-05-19T12:58:16.447" v="1286" actId="700"/>
          <ac:spMkLst>
            <pc:docMk/>
            <pc:sldMk cId="151726873" sldId="888"/>
            <ac:spMk id="6" creationId="{C9B52CB1-F85C-409C-A0F7-70BCADDFC1E6}"/>
          </ac:spMkLst>
        </pc:spChg>
      </pc:sldChg>
      <pc:sldChg chg="del">
        <pc:chgData name="高増　潔" userId="151964c3-78cd-4020-a226-814db5c6c8be" providerId="ADAL" clId="{F94E0978-9932-458A-8C96-1C0F58C06D1D}" dt="2022-04-26T08:54:49.755" v="14" actId="47"/>
        <pc:sldMkLst>
          <pc:docMk/>
          <pc:sldMk cId="3056821673" sldId="889"/>
        </pc:sldMkLst>
      </pc:sldChg>
      <pc:sldChg chg="modSp mod">
        <pc:chgData name="高増　潔" userId="151964c3-78cd-4020-a226-814db5c6c8be" providerId="ADAL" clId="{F94E0978-9932-458A-8C96-1C0F58C06D1D}" dt="2022-06-18T06:30:42.891" v="1395"/>
        <pc:sldMkLst>
          <pc:docMk/>
          <pc:sldMk cId="1828951180" sldId="890"/>
        </pc:sldMkLst>
        <pc:spChg chg="mod">
          <ac:chgData name="高増　潔" userId="151964c3-78cd-4020-a226-814db5c6c8be" providerId="ADAL" clId="{F94E0978-9932-458A-8C96-1C0F58C06D1D}" dt="2022-06-18T06:30:42.891" v="1395"/>
          <ac:spMkLst>
            <pc:docMk/>
            <pc:sldMk cId="1828951180" sldId="890"/>
            <ac:spMk id="2" creationId="{11F3A35F-61B0-42DF-B1B0-F6C946FCD724}"/>
          </ac:spMkLst>
        </pc:spChg>
        <pc:spChg chg="mod">
          <ac:chgData name="高増　潔" userId="151964c3-78cd-4020-a226-814db5c6c8be" providerId="ADAL" clId="{F94E0978-9932-458A-8C96-1C0F58C06D1D}" dt="2022-05-19T12:58:06.534" v="1285"/>
          <ac:spMkLst>
            <pc:docMk/>
            <pc:sldMk cId="1828951180" sldId="890"/>
            <ac:spMk id="3" creationId="{1480317D-7AB4-408D-AC9D-A7FE57CF248C}"/>
          </ac:spMkLst>
        </pc:spChg>
        <pc:spChg chg="mod">
          <ac:chgData name="高増　潔" userId="151964c3-78cd-4020-a226-814db5c6c8be" providerId="ADAL" clId="{F94E0978-9932-458A-8C96-1C0F58C06D1D}" dt="2022-05-19T12:58:06.534" v="1285"/>
          <ac:spMkLst>
            <pc:docMk/>
            <pc:sldMk cId="1828951180" sldId="890"/>
            <ac:spMk id="4" creationId="{679591D1-0199-450B-ABA7-E445E5D4C39E}"/>
          </ac:spMkLst>
        </pc:spChg>
        <pc:spChg chg="mod">
          <ac:chgData name="高増　潔" userId="151964c3-78cd-4020-a226-814db5c6c8be" providerId="ADAL" clId="{F94E0978-9932-458A-8C96-1C0F58C06D1D}" dt="2022-05-19T12:58:06.534" v="1285"/>
          <ac:spMkLst>
            <pc:docMk/>
            <pc:sldMk cId="1828951180" sldId="890"/>
            <ac:spMk id="5" creationId="{11CD1B7B-C0BB-401C-B2EB-8D32AAA5A3F8}"/>
          </ac:spMkLst>
        </pc:spChg>
        <pc:spChg chg="mod">
          <ac:chgData name="高増　潔" userId="151964c3-78cd-4020-a226-814db5c6c8be" providerId="ADAL" clId="{F94E0978-9932-458A-8C96-1C0F58C06D1D}" dt="2022-05-19T12:58:06.534" v="1285"/>
          <ac:spMkLst>
            <pc:docMk/>
            <pc:sldMk cId="1828951180" sldId="890"/>
            <ac:spMk id="6" creationId="{B703C8A0-B7F2-4D61-853B-550CE86D9B2F}"/>
          </ac:spMkLst>
        </pc:spChg>
      </pc:sldChg>
      <pc:sldChg chg="modSp add mod">
        <pc:chgData name="高増　潔" userId="151964c3-78cd-4020-a226-814db5c6c8be" providerId="ADAL" clId="{F94E0978-9932-458A-8C96-1C0F58C06D1D}" dt="2022-05-19T12:58:06.534" v="1285"/>
        <pc:sldMkLst>
          <pc:docMk/>
          <pc:sldMk cId="1311180085" sldId="891"/>
        </pc:sldMkLst>
        <pc:spChg chg="mod">
          <ac:chgData name="高増　潔" userId="151964c3-78cd-4020-a226-814db5c6c8be" providerId="ADAL" clId="{F94E0978-9932-458A-8C96-1C0F58C06D1D}" dt="2022-05-19T12:58:06.534" v="1285"/>
          <ac:spMkLst>
            <pc:docMk/>
            <pc:sldMk cId="1311180085" sldId="891"/>
            <ac:spMk id="23555" creationId="{00000000-0000-0000-0000-000000000000}"/>
          </ac:spMkLst>
        </pc:spChg>
        <pc:spChg chg="mod">
          <ac:chgData name="高増　潔" userId="151964c3-78cd-4020-a226-814db5c6c8be" providerId="ADAL" clId="{F94E0978-9932-458A-8C96-1C0F58C06D1D}" dt="2022-05-19T12:58:06.534" v="1285"/>
          <ac:spMkLst>
            <pc:docMk/>
            <pc:sldMk cId="1311180085" sldId="891"/>
            <ac:spMk id="763906" creationId="{00000000-0000-0000-0000-000000000000}"/>
          </ac:spMkLst>
        </pc:spChg>
      </pc:sldChg>
      <pc:sldChg chg="modSp new del mod">
        <pc:chgData name="高増　潔" userId="151964c3-78cd-4020-a226-814db5c6c8be" providerId="ADAL" clId="{F94E0978-9932-458A-8C96-1C0F58C06D1D}" dt="2022-05-06T03:56:20.460" v="1089" actId="47"/>
        <pc:sldMkLst>
          <pc:docMk/>
          <pc:sldMk cId="3813726178" sldId="892"/>
        </pc:sldMkLst>
        <pc:spChg chg="mod">
          <ac:chgData name="高増　潔" userId="151964c3-78cd-4020-a226-814db5c6c8be" providerId="ADAL" clId="{F94E0978-9932-458A-8C96-1C0F58C06D1D}" dt="2022-05-06T03:56:05.509" v="1088"/>
          <ac:spMkLst>
            <pc:docMk/>
            <pc:sldMk cId="3813726178" sldId="892"/>
            <ac:spMk id="2" creationId="{98DB3F3B-6837-FB72-ADFC-C27BD3043176}"/>
          </ac:spMkLst>
        </pc:spChg>
        <pc:spChg chg="mod">
          <ac:chgData name="高増　潔" userId="151964c3-78cd-4020-a226-814db5c6c8be" providerId="ADAL" clId="{F94E0978-9932-458A-8C96-1C0F58C06D1D}" dt="2022-05-06T03:52:25.078" v="467"/>
          <ac:spMkLst>
            <pc:docMk/>
            <pc:sldMk cId="3813726178" sldId="892"/>
            <ac:spMk id="3" creationId="{488CE4AA-1293-66E9-41C1-B593DE5A7D2C}"/>
          </ac:spMkLst>
        </pc:spChg>
      </pc:sldChg>
      <pc:sldChg chg="modSp new mod modClrScheme chgLayout">
        <pc:chgData name="高増　潔" userId="151964c3-78cd-4020-a226-814db5c6c8be" providerId="ADAL" clId="{F94E0978-9932-458A-8C96-1C0F58C06D1D}" dt="2022-06-18T06:29:44.915" v="1388" actId="6549"/>
        <pc:sldMkLst>
          <pc:docMk/>
          <pc:sldMk cId="2623308904" sldId="893"/>
        </pc:sldMkLst>
        <pc:spChg chg="mod ord">
          <ac:chgData name="高増　潔" userId="151964c3-78cd-4020-a226-814db5c6c8be" providerId="ADAL" clId="{F94E0978-9932-458A-8C96-1C0F58C06D1D}" dt="2022-06-18T06:29:44.915" v="1388" actId="6549"/>
          <ac:spMkLst>
            <pc:docMk/>
            <pc:sldMk cId="2623308904" sldId="893"/>
            <ac:spMk id="2" creationId="{DDDFD6D8-EDEC-AB4A-AFDF-EF48800C3554}"/>
          </ac:spMkLst>
        </pc:spChg>
        <pc:spChg chg="mod ord">
          <ac:chgData name="高増　潔" userId="151964c3-78cd-4020-a226-814db5c6c8be" providerId="ADAL" clId="{F94E0978-9932-458A-8C96-1C0F58C06D1D}" dt="2022-05-19T12:58:39.217" v="1288" actId="700"/>
          <ac:spMkLst>
            <pc:docMk/>
            <pc:sldMk cId="2623308904" sldId="893"/>
            <ac:spMk id="3" creationId="{39173CF2-C1D9-ADC4-F660-687806A84348}"/>
          </ac:spMkLst>
        </pc:spChg>
        <pc:spChg chg="mod ord">
          <ac:chgData name="高増　潔" userId="151964c3-78cd-4020-a226-814db5c6c8be" providerId="ADAL" clId="{F94E0978-9932-458A-8C96-1C0F58C06D1D}" dt="2022-05-19T12:58:39.217" v="1288" actId="700"/>
          <ac:spMkLst>
            <pc:docMk/>
            <pc:sldMk cId="2623308904" sldId="893"/>
            <ac:spMk id="4" creationId="{4EA410C6-8607-E31C-C42E-08E93CA377C0}"/>
          </ac:spMkLst>
        </pc:spChg>
        <pc:spChg chg="mod ord">
          <ac:chgData name="高増　潔" userId="151964c3-78cd-4020-a226-814db5c6c8be" providerId="ADAL" clId="{F94E0978-9932-458A-8C96-1C0F58C06D1D}" dt="2022-05-19T12:58:39.217" v="1288" actId="700"/>
          <ac:spMkLst>
            <pc:docMk/>
            <pc:sldMk cId="2623308904" sldId="893"/>
            <ac:spMk id="5" creationId="{D7110AFB-F11B-078E-5228-0C8624499DC3}"/>
          </ac:spMkLst>
        </pc:spChg>
        <pc:spChg chg="mod ord">
          <ac:chgData name="高増　潔" userId="151964c3-78cd-4020-a226-814db5c6c8be" providerId="ADAL" clId="{F94E0978-9932-458A-8C96-1C0F58C06D1D}" dt="2022-05-19T12:58:39.217" v="1288" actId="700"/>
          <ac:spMkLst>
            <pc:docMk/>
            <pc:sldMk cId="2623308904" sldId="893"/>
            <ac:spMk id="6" creationId="{D61826FB-D556-C354-6A57-AA47BF1E8840}"/>
          </ac:spMkLst>
        </pc:spChg>
      </pc:sldChg>
    </pc:docChg>
  </pc:docChgLst>
  <pc:docChgLst>
    <pc:chgData name="高増　潔" userId="151964c3-78cd-4020-a226-814db5c6c8be" providerId="ADAL" clId="{E80CE797-0964-4688-8686-4DBD46532EE1}"/>
    <pc:docChg chg="modSld">
      <pc:chgData name="高増　潔" userId="151964c3-78cd-4020-a226-814db5c6c8be" providerId="ADAL" clId="{E80CE797-0964-4688-8686-4DBD46532EE1}" dt="2022-06-24T06:07:39.326" v="239" actId="14100"/>
      <pc:docMkLst>
        <pc:docMk/>
      </pc:docMkLst>
      <pc:sldChg chg="modSp mod">
        <pc:chgData name="高増　潔" userId="151964c3-78cd-4020-a226-814db5c6c8be" providerId="ADAL" clId="{E80CE797-0964-4688-8686-4DBD46532EE1}" dt="2022-04-27T06:30:56.826" v="217" actId="6549"/>
        <pc:sldMkLst>
          <pc:docMk/>
          <pc:sldMk cId="0" sldId="774"/>
        </pc:sldMkLst>
        <pc:spChg chg="mod">
          <ac:chgData name="高増　潔" userId="151964c3-78cd-4020-a226-814db5c6c8be" providerId="ADAL" clId="{E80CE797-0964-4688-8686-4DBD46532EE1}" dt="2022-04-27T06:30:56.826" v="217" actId="6549"/>
          <ac:spMkLst>
            <pc:docMk/>
            <pc:sldMk cId="0" sldId="774"/>
            <ac:spMk id="24582" creationId="{00000000-0000-0000-0000-000000000000}"/>
          </ac:spMkLst>
        </pc:spChg>
      </pc:sldChg>
      <pc:sldChg chg="modSp mod">
        <pc:chgData name="高増　潔" userId="151964c3-78cd-4020-a226-814db5c6c8be" providerId="ADAL" clId="{E80CE797-0964-4688-8686-4DBD46532EE1}" dt="2022-06-24T06:07:39.326" v="239" actId="14100"/>
        <pc:sldMkLst>
          <pc:docMk/>
          <pc:sldMk cId="0" sldId="775"/>
        </pc:sldMkLst>
        <pc:spChg chg="mod">
          <ac:chgData name="高増　潔" userId="151964c3-78cd-4020-a226-814db5c6c8be" providerId="ADAL" clId="{E80CE797-0964-4688-8686-4DBD46532EE1}" dt="2022-06-24T06:07:39.326" v="239" actId="14100"/>
          <ac:spMkLst>
            <pc:docMk/>
            <pc:sldMk cId="0" sldId="775"/>
            <ac:spMk id="2" creationId="{E1449F6E-2D9E-456C-B561-984FF39D2DCA}"/>
          </ac:spMkLst>
        </pc:spChg>
      </pc:sldChg>
      <pc:sldChg chg="modSp mod">
        <pc:chgData name="高増　潔" userId="151964c3-78cd-4020-a226-814db5c6c8be" providerId="ADAL" clId="{E80CE797-0964-4688-8686-4DBD46532EE1}" dt="2022-04-27T06:30:18.322" v="197"/>
        <pc:sldMkLst>
          <pc:docMk/>
          <pc:sldMk cId="0" sldId="824"/>
        </pc:sldMkLst>
        <pc:spChg chg="mod">
          <ac:chgData name="高増　潔" userId="151964c3-78cd-4020-a226-814db5c6c8be" providerId="ADAL" clId="{E80CE797-0964-4688-8686-4DBD46532EE1}" dt="2022-04-27T06:30:18.322" v="197"/>
          <ac:spMkLst>
            <pc:docMk/>
            <pc:sldMk cId="0" sldId="824"/>
            <ac:spMk id="8198" creationId="{00000000-0000-0000-0000-000000000000}"/>
          </ac:spMkLst>
        </pc:spChg>
      </pc:sldChg>
      <pc:sldChg chg="modSp mod">
        <pc:chgData name="高増　潔" userId="151964c3-78cd-4020-a226-814db5c6c8be" providerId="ADAL" clId="{E80CE797-0964-4688-8686-4DBD46532EE1}" dt="2022-06-24T06:07:28.024" v="237" actId="14100"/>
        <pc:sldMkLst>
          <pc:docMk/>
          <pc:sldMk cId="2569651422" sldId="881"/>
        </pc:sldMkLst>
        <pc:spChg chg="mod">
          <ac:chgData name="高増　潔" userId="151964c3-78cd-4020-a226-814db5c6c8be" providerId="ADAL" clId="{E80CE797-0964-4688-8686-4DBD46532EE1}" dt="2022-06-24T06:07:28.024" v="237" actId="14100"/>
          <ac:spMkLst>
            <pc:docMk/>
            <pc:sldMk cId="2569651422" sldId="881"/>
            <ac:spMk id="45" creationId="{4F67BB2E-143F-4C79-A04A-0C8963EBC17D}"/>
          </ac:spMkLst>
        </pc:spChg>
      </pc:sldChg>
      <pc:sldChg chg="modSp mod">
        <pc:chgData name="高増　潔" userId="151964c3-78cd-4020-a226-814db5c6c8be" providerId="ADAL" clId="{E80CE797-0964-4688-8686-4DBD46532EE1}" dt="2022-04-27T06:31:08.707" v="226"/>
        <pc:sldMkLst>
          <pc:docMk/>
          <pc:sldMk cId="1833750018" sldId="885"/>
        </pc:sldMkLst>
        <pc:spChg chg="mod">
          <ac:chgData name="高増　潔" userId="151964c3-78cd-4020-a226-814db5c6c8be" providerId="ADAL" clId="{E80CE797-0964-4688-8686-4DBD46532EE1}" dt="2022-04-27T06:31:08.707" v="226"/>
          <ac:spMkLst>
            <pc:docMk/>
            <pc:sldMk cId="1833750018" sldId="885"/>
            <ac:spMk id="3" creationId="{6B405DE9-80EB-4F08-9925-D722E7FD2825}"/>
          </ac:spMkLst>
        </pc:spChg>
      </pc:sldChg>
      <pc:sldChg chg="modSp mod">
        <pc:chgData name="高増　潔" userId="151964c3-78cd-4020-a226-814db5c6c8be" providerId="ADAL" clId="{E80CE797-0964-4688-8686-4DBD46532EE1}" dt="2022-04-27T06:31:12.708" v="235"/>
        <pc:sldMkLst>
          <pc:docMk/>
          <pc:sldMk cId="3650682877" sldId="887"/>
        </pc:sldMkLst>
        <pc:spChg chg="mod">
          <ac:chgData name="高増　潔" userId="151964c3-78cd-4020-a226-814db5c6c8be" providerId="ADAL" clId="{E80CE797-0964-4688-8686-4DBD46532EE1}" dt="2022-04-27T06:31:12.708" v="235"/>
          <ac:spMkLst>
            <pc:docMk/>
            <pc:sldMk cId="3650682877" sldId="887"/>
            <ac:spMk id="7" creationId="{B708D739-E5B6-4F5C-90F2-275404E8D7F7}"/>
          </ac:spMkLst>
        </pc:spChg>
      </pc:sldChg>
      <pc:sldChg chg="modSp mod">
        <pc:chgData name="高増　潔" userId="151964c3-78cd-4020-a226-814db5c6c8be" providerId="ADAL" clId="{E80CE797-0964-4688-8686-4DBD46532EE1}" dt="2022-04-27T06:28:57.688" v="147"/>
        <pc:sldMkLst>
          <pc:docMk/>
          <pc:sldMk cId="151726873" sldId="888"/>
        </pc:sldMkLst>
        <pc:spChg chg="mod">
          <ac:chgData name="高増　潔" userId="151964c3-78cd-4020-a226-814db5c6c8be" providerId="ADAL" clId="{E80CE797-0964-4688-8686-4DBD46532EE1}" dt="2022-04-27T06:28:57.688" v="147"/>
          <ac:spMkLst>
            <pc:docMk/>
            <pc:sldMk cId="151726873" sldId="888"/>
            <ac:spMk id="2" creationId="{DBBA0018-F9BF-4FD4-B6C7-F1D8B81127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44475" y="0"/>
            <a:ext cx="4865688"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ea typeface="ＭＳ Ｐゴシック" pitchFamily="50" charset="-128"/>
              </a:defRPr>
            </a:lvl1pPr>
          </a:lstStyle>
          <a:p>
            <a:pPr>
              <a:defRPr/>
            </a:pPr>
            <a:r>
              <a:rPr lang="zh-TW" altLang="en-US"/>
              <a:t>精密計測工学</a:t>
            </a:r>
            <a:r>
              <a:rPr lang="en-US" altLang="zh-TW"/>
              <a:t>Ⅰ</a:t>
            </a:r>
            <a:r>
              <a:rPr lang="zh-TW" altLang="en-US"/>
              <a:t>　</a:t>
            </a:r>
            <a:r>
              <a:rPr lang="en-US" altLang="zh-TW"/>
              <a:t>2009</a:t>
            </a:r>
            <a:r>
              <a:rPr lang="zh-TW" altLang="en-US"/>
              <a:t>年度</a:t>
            </a:r>
            <a:endParaRPr lang="en-US" altLang="ja-JP"/>
          </a:p>
        </p:txBody>
      </p:sp>
      <p:sp>
        <p:nvSpPr>
          <p:cNvPr id="6147" name="Rectangle 3"/>
          <p:cNvSpPr>
            <a:spLocks noGrp="1" noChangeArrowheads="1"/>
          </p:cNvSpPr>
          <p:nvPr>
            <p:ph type="dt" sz="quarter" idx="1"/>
          </p:nvPr>
        </p:nvSpPr>
        <p:spPr bwMode="auto">
          <a:xfrm>
            <a:off x="5106988" y="0"/>
            <a:ext cx="1798637"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ea typeface="ＭＳ Ｐゴシック" pitchFamily="50" charset="-128"/>
              </a:defRPr>
            </a:lvl1pPr>
          </a:lstStyle>
          <a:p>
            <a:pPr>
              <a:defRPr/>
            </a:pPr>
            <a:r>
              <a:rPr lang="en-US" altLang="ja-JP"/>
              <a:t>2009/4/27</a:t>
            </a:r>
          </a:p>
        </p:txBody>
      </p:sp>
      <p:sp>
        <p:nvSpPr>
          <p:cNvPr id="6148" name="Rectangle 4"/>
          <p:cNvSpPr>
            <a:spLocks noGrp="1" noChangeArrowheads="1"/>
          </p:cNvSpPr>
          <p:nvPr>
            <p:ph type="ftr" sz="quarter" idx="2"/>
          </p:nvPr>
        </p:nvSpPr>
        <p:spPr bwMode="auto">
          <a:xfrm>
            <a:off x="211138" y="9721850"/>
            <a:ext cx="3703637"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ea typeface="ＭＳ Ｐゴシック" pitchFamily="50" charset="-128"/>
              </a:defRPr>
            </a:lvl1pPr>
          </a:lstStyle>
          <a:p>
            <a:pPr>
              <a:defRPr/>
            </a:pPr>
            <a:r>
              <a:rPr lang="en-US" altLang="ja-JP"/>
              <a:t>高増潔</a:t>
            </a:r>
          </a:p>
        </p:txBody>
      </p:sp>
      <p:sp>
        <p:nvSpPr>
          <p:cNvPr id="6149" name="Rectangle 5"/>
          <p:cNvSpPr>
            <a:spLocks noGrp="1" noChangeArrowheads="1"/>
          </p:cNvSpPr>
          <p:nvPr>
            <p:ph type="sldNum" sz="quarter" idx="3"/>
          </p:nvPr>
        </p:nvSpPr>
        <p:spPr bwMode="auto">
          <a:xfrm>
            <a:off x="4021138" y="9721850"/>
            <a:ext cx="2813050"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ea typeface="ＭＳ Ｐゴシック" pitchFamily="50" charset="-128"/>
              </a:defRPr>
            </a:lvl1pPr>
          </a:lstStyle>
          <a:p>
            <a:pPr>
              <a:defRPr/>
            </a:pPr>
            <a:fld id="{F3F979AB-D7F6-4C24-9B17-112877D946F9}" type="slidenum">
              <a:rPr lang="en-US" altLang="ja-JP"/>
              <a:pPr>
                <a:defRPr/>
              </a:pPr>
              <a:t>‹#›</a:t>
            </a:fld>
            <a:endParaRPr lang="en-US" altLang="ja-JP"/>
          </a:p>
        </p:txBody>
      </p:sp>
    </p:spTree>
    <p:extLst>
      <p:ext uri="{BB962C8B-B14F-4D97-AF65-F5344CB8AC3E}">
        <p14:creationId xmlns:p14="http://schemas.microsoft.com/office/powerpoint/2010/main" val="3709852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15913" y="0"/>
            <a:ext cx="43719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ea typeface="ＭＳ Ｐゴシック" pitchFamily="50" charset="-128"/>
              </a:defRPr>
            </a:lvl1pPr>
          </a:lstStyle>
          <a:p>
            <a:pPr>
              <a:defRPr/>
            </a:pPr>
            <a:r>
              <a:rPr lang="zh-TW" altLang="en-US"/>
              <a:t>精密計測工学</a:t>
            </a:r>
            <a:r>
              <a:rPr lang="en-US" altLang="zh-TW"/>
              <a:t>Ⅰ</a:t>
            </a:r>
            <a:r>
              <a:rPr lang="zh-TW" altLang="en-US"/>
              <a:t>　</a:t>
            </a:r>
            <a:r>
              <a:rPr lang="en-US" altLang="zh-TW"/>
              <a:t>2009</a:t>
            </a:r>
            <a:r>
              <a:rPr lang="zh-TW" altLang="en-US"/>
              <a:t>年度</a:t>
            </a:r>
            <a:endParaRPr lang="en-US" altLang="ja-JP"/>
          </a:p>
        </p:txBody>
      </p:sp>
      <p:sp>
        <p:nvSpPr>
          <p:cNvPr id="157699" name="Rectangle 3"/>
          <p:cNvSpPr>
            <a:spLocks noGrp="1" noChangeArrowheads="1"/>
          </p:cNvSpPr>
          <p:nvPr>
            <p:ph type="dt" idx="1"/>
          </p:nvPr>
        </p:nvSpPr>
        <p:spPr bwMode="auto">
          <a:xfrm>
            <a:off x="4792663" y="0"/>
            <a:ext cx="2078037"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ea typeface="ＭＳ Ｐゴシック" pitchFamily="50" charset="-128"/>
              </a:defRPr>
            </a:lvl1pPr>
          </a:lstStyle>
          <a:p>
            <a:pPr>
              <a:defRPr/>
            </a:pPr>
            <a:r>
              <a:rPr lang="en-US" altLang="ja-JP"/>
              <a:t>2009/4/27</a:t>
            </a:r>
          </a:p>
        </p:txBody>
      </p:sp>
      <p:sp>
        <p:nvSpPr>
          <p:cNvPr id="3891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15913" y="9721850"/>
            <a:ext cx="356552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ea typeface="ＭＳ Ｐゴシック" pitchFamily="50" charset="-128"/>
              </a:defRPr>
            </a:lvl1pPr>
          </a:lstStyle>
          <a:p>
            <a:pPr>
              <a:defRPr/>
            </a:pPr>
            <a:r>
              <a:rPr lang="en-US" altLang="ja-JP"/>
              <a:t>高増潔</a:t>
            </a:r>
          </a:p>
        </p:txBody>
      </p:sp>
      <p:sp>
        <p:nvSpPr>
          <p:cNvPr id="157703" name="Rectangle 7"/>
          <p:cNvSpPr>
            <a:spLocks noGrp="1" noChangeArrowheads="1"/>
          </p:cNvSpPr>
          <p:nvPr>
            <p:ph type="sldNum" sz="quarter" idx="5"/>
          </p:nvPr>
        </p:nvSpPr>
        <p:spPr bwMode="auto">
          <a:xfrm>
            <a:off x="4021138" y="9721850"/>
            <a:ext cx="2795587"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ea typeface="ＭＳ Ｐゴシック" pitchFamily="50" charset="-128"/>
              </a:defRPr>
            </a:lvl1pPr>
          </a:lstStyle>
          <a:p>
            <a:pPr>
              <a:defRPr/>
            </a:pPr>
            <a:fld id="{884823A4-E362-41A6-A170-F2F02BCD178C}" type="slidenum">
              <a:rPr lang="en-US" altLang="ja-JP"/>
              <a:pPr>
                <a:defRPr/>
              </a:pPr>
              <a:t>‹#›</a:t>
            </a:fld>
            <a:endParaRPr lang="en-US" altLang="ja-JP"/>
          </a:p>
        </p:txBody>
      </p:sp>
    </p:spTree>
    <p:extLst>
      <p:ext uri="{BB962C8B-B14F-4D97-AF65-F5344CB8AC3E}">
        <p14:creationId xmlns:p14="http://schemas.microsoft.com/office/powerpoint/2010/main" val="221361769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40963" name="Rectangle 3"/>
          <p:cNvSpPr>
            <a:spLocks noGrp="1" noChangeArrowheads="1"/>
          </p:cNvSpPr>
          <p:nvPr>
            <p:ph type="dt" sz="quarter" idx="1"/>
          </p:nvPr>
        </p:nvSpPr>
        <p:spPr>
          <a:noFill/>
        </p:spPr>
        <p:txBody>
          <a:bodyPr/>
          <a:lstStyle/>
          <a:p>
            <a:r>
              <a:rPr lang="en-US" altLang="ja-JP"/>
              <a:t>2012/10/3</a:t>
            </a:r>
          </a:p>
        </p:txBody>
      </p:sp>
      <p:sp>
        <p:nvSpPr>
          <p:cNvPr id="40964" name="Rectangle 6"/>
          <p:cNvSpPr>
            <a:spLocks noGrp="1" noChangeArrowheads="1"/>
          </p:cNvSpPr>
          <p:nvPr>
            <p:ph type="ftr" sz="quarter" idx="4"/>
          </p:nvPr>
        </p:nvSpPr>
        <p:spPr>
          <a:noFill/>
        </p:spPr>
        <p:txBody>
          <a:bodyPr/>
          <a:lstStyle/>
          <a:p>
            <a:r>
              <a:rPr lang="ja-JP" altLang="en-US"/>
              <a:t>高増潔</a:t>
            </a:r>
            <a:endParaRPr lang="en-US" altLang="ja-JP"/>
          </a:p>
        </p:txBody>
      </p:sp>
      <p:sp>
        <p:nvSpPr>
          <p:cNvPr id="40965" name="Rectangle 7"/>
          <p:cNvSpPr>
            <a:spLocks noGrp="1" noChangeArrowheads="1"/>
          </p:cNvSpPr>
          <p:nvPr>
            <p:ph type="sldNum" sz="quarter" idx="5"/>
          </p:nvPr>
        </p:nvSpPr>
        <p:spPr>
          <a:noFill/>
        </p:spPr>
        <p:txBody>
          <a:bodyPr/>
          <a:lstStyle/>
          <a:p>
            <a:fld id="{A1FE1C77-3D7B-48BC-807B-9B6BA715C0E1}" type="slidenum">
              <a:rPr lang="en-US" altLang="ja-JP"/>
              <a:pPr/>
              <a:t>1</a:t>
            </a:fld>
            <a:endParaRPr lang="en-US" altLang="ja-JP"/>
          </a:p>
        </p:txBody>
      </p:sp>
      <p:sp>
        <p:nvSpPr>
          <p:cNvPr id="40966" name="Rectangle 2"/>
          <p:cNvSpPr>
            <a:spLocks noGrp="1" noRot="1" noChangeAspect="1" noChangeArrowheads="1" noTextEdit="1"/>
          </p:cNvSpPr>
          <p:nvPr>
            <p:ph type="sldImg"/>
          </p:nvPr>
        </p:nvSpPr>
        <p:spPr>
          <a:xfrm>
            <a:off x="990600" y="766763"/>
            <a:ext cx="5118100" cy="3838575"/>
          </a:xfrm>
          <a:ln/>
        </p:spPr>
      </p:sp>
      <p:sp>
        <p:nvSpPr>
          <p:cNvPr id="4096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934915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64515"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64516"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64517" name="Rectangle 7"/>
          <p:cNvSpPr>
            <a:spLocks noGrp="1" noChangeArrowheads="1"/>
          </p:cNvSpPr>
          <p:nvPr>
            <p:ph type="sldNum" sz="quarter" idx="5"/>
          </p:nvPr>
        </p:nvSpPr>
        <p:spPr>
          <a:noFill/>
        </p:spPr>
        <p:txBody>
          <a:bodyPr/>
          <a:lstStyle/>
          <a:p>
            <a:fld id="{A510064C-9041-4389-8961-00A9372152DA}" type="slidenum">
              <a:rPr lang="en-US" altLang="ja-JP" smtClean="0">
                <a:ea typeface="ＭＳ Ｐゴシック" charset="-128"/>
              </a:rPr>
              <a:pPr/>
              <a:t>19</a:t>
            </a:fld>
            <a:endParaRPr lang="en-US" altLang="ja-JP">
              <a:ea typeface="ＭＳ Ｐゴシック" charset="-128"/>
            </a:endParaRPr>
          </a:p>
        </p:txBody>
      </p:sp>
      <p:sp>
        <p:nvSpPr>
          <p:cNvPr id="64518" name="Rectangle 2"/>
          <p:cNvSpPr>
            <a:spLocks noGrp="1" noRot="1" noChangeAspect="1" noChangeArrowheads="1" noTextEdit="1"/>
          </p:cNvSpPr>
          <p:nvPr>
            <p:ph type="sldImg"/>
          </p:nvPr>
        </p:nvSpPr>
        <p:spPr>
          <a:xfrm>
            <a:off x="992188" y="768350"/>
            <a:ext cx="5114925" cy="3836988"/>
          </a:xfrm>
          <a:ln/>
        </p:spPr>
      </p:sp>
      <p:sp>
        <p:nvSpPr>
          <p:cNvPr id="64519"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582002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74755"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74756"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74757" name="Rectangle 7"/>
          <p:cNvSpPr>
            <a:spLocks noGrp="1" noChangeArrowheads="1"/>
          </p:cNvSpPr>
          <p:nvPr>
            <p:ph type="sldNum" sz="quarter" idx="5"/>
          </p:nvPr>
        </p:nvSpPr>
        <p:spPr>
          <a:noFill/>
        </p:spPr>
        <p:txBody>
          <a:bodyPr/>
          <a:lstStyle/>
          <a:p>
            <a:fld id="{43B9D479-99C7-4460-87B9-5370483DCF9B}" type="slidenum">
              <a:rPr lang="en-US" altLang="ja-JP" smtClean="0">
                <a:ea typeface="ＭＳ Ｐゴシック" charset="-128"/>
              </a:rPr>
              <a:pPr/>
              <a:t>20</a:t>
            </a:fld>
            <a:endParaRPr lang="en-US" altLang="ja-JP">
              <a:ea typeface="ＭＳ Ｐゴシック" charset="-128"/>
            </a:endParaRPr>
          </a:p>
        </p:txBody>
      </p:sp>
      <p:sp>
        <p:nvSpPr>
          <p:cNvPr id="74758" name="Rectangle 2"/>
          <p:cNvSpPr>
            <a:spLocks noGrp="1" noRot="1" noChangeAspect="1" noChangeArrowheads="1" noTextEdit="1"/>
          </p:cNvSpPr>
          <p:nvPr>
            <p:ph type="sldImg"/>
          </p:nvPr>
        </p:nvSpPr>
        <p:spPr>
          <a:xfrm>
            <a:off x="992188" y="768350"/>
            <a:ext cx="5114925" cy="3836988"/>
          </a:xfrm>
          <a:ln/>
        </p:spPr>
      </p:sp>
      <p:sp>
        <p:nvSpPr>
          <p:cNvPr id="74759"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53345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59395"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59396"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59397" name="Rectangle 7"/>
          <p:cNvSpPr>
            <a:spLocks noGrp="1" noChangeArrowheads="1"/>
          </p:cNvSpPr>
          <p:nvPr>
            <p:ph type="sldNum" sz="quarter" idx="5"/>
          </p:nvPr>
        </p:nvSpPr>
        <p:spPr>
          <a:noFill/>
        </p:spPr>
        <p:txBody>
          <a:bodyPr/>
          <a:lstStyle/>
          <a:p>
            <a:fld id="{988B0C2B-CEF7-4FF6-AB61-ACDA7C671DD7}" type="slidenum">
              <a:rPr lang="en-US" altLang="ja-JP" smtClean="0">
                <a:ea typeface="ＭＳ Ｐゴシック" charset="-128"/>
              </a:rPr>
              <a:pPr/>
              <a:t>3</a:t>
            </a:fld>
            <a:endParaRPr lang="en-US" altLang="ja-JP">
              <a:ea typeface="ＭＳ Ｐゴシック" charset="-128"/>
            </a:endParaRPr>
          </a:p>
        </p:txBody>
      </p:sp>
      <p:sp>
        <p:nvSpPr>
          <p:cNvPr id="59398" name="Rectangle 2"/>
          <p:cNvSpPr>
            <a:spLocks noGrp="1" noRot="1" noChangeAspect="1" noChangeArrowheads="1" noTextEdit="1"/>
          </p:cNvSpPr>
          <p:nvPr>
            <p:ph type="sldImg"/>
          </p:nvPr>
        </p:nvSpPr>
        <p:spPr>
          <a:xfrm>
            <a:off x="992188" y="768350"/>
            <a:ext cx="5114925" cy="3836988"/>
          </a:xfrm>
          <a:ln/>
        </p:spPr>
      </p:sp>
      <p:sp>
        <p:nvSpPr>
          <p:cNvPr id="59399"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4020655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a:xfrm>
            <a:off x="992188" y="768350"/>
            <a:ext cx="5114925" cy="3836988"/>
          </a:xfrm>
          <a:ln/>
        </p:spPr>
      </p:sp>
      <p:sp>
        <p:nvSpPr>
          <p:cNvPr id="44035" name="ノート プレースホルダ 2"/>
          <p:cNvSpPr>
            <a:spLocks noGrp="1"/>
          </p:cNvSpPr>
          <p:nvPr>
            <p:ph type="body" idx="1"/>
          </p:nvPr>
        </p:nvSpPr>
        <p:spPr>
          <a:noFill/>
          <a:ln/>
        </p:spPr>
        <p:txBody>
          <a:bodyPr/>
          <a:lstStyle/>
          <a:p>
            <a:pPr eaLnBrk="1" hangingPunct="1"/>
            <a:endParaRPr lang="ja-JP" altLang="en-US"/>
          </a:p>
        </p:txBody>
      </p:sp>
      <p:sp>
        <p:nvSpPr>
          <p:cNvPr id="44036" name="ヘッダー プレースホルダ 3"/>
          <p:cNvSpPr>
            <a:spLocks noGrp="1"/>
          </p:cNvSpPr>
          <p:nvPr>
            <p:ph type="hdr" sz="quarter"/>
          </p:nvPr>
        </p:nvSpPr>
        <p:spPr>
          <a:noFill/>
        </p:spPr>
        <p:txBody>
          <a:bodyPr/>
          <a:lstStyle/>
          <a:p>
            <a:pPr defTabSz="990600"/>
            <a:r>
              <a:rPr lang="zh-TW" altLang="en-US"/>
              <a:t>精密計測</a:t>
            </a:r>
            <a:r>
              <a:rPr lang="en-US" altLang="zh-TW"/>
              <a:t>Ⅰ</a:t>
            </a:r>
            <a:r>
              <a:rPr lang="zh-TW" altLang="en-US"/>
              <a:t>　</a:t>
            </a:r>
            <a:r>
              <a:rPr lang="en-US" altLang="zh-TW"/>
              <a:t>2009</a:t>
            </a:r>
            <a:r>
              <a:rPr lang="zh-TW" altLang="en-US"/>
              <a:t>年度</a:t>
            </a:r>
            <a:endParaRPr lang="en-US" altLang="ja-JP"/>
          </a:p>
        </p:txBody>
      </p:sp>
      <p:sp>
        <p:nvSpPr>
          <p:cNvPr id="44037" name="日付プレースホルダ 4"/>
          <p:cNvSpPr>
            <a:spLocks noGrp="1"/>
          </p:cNvSpPr>
          <p:nvPr>
            <p:ph type="dt" sz="quarter" idx="1"/>
          </p:nvPr>
        </p:nvSpPr>
        <p:spPr>
          <a:noFill/>
        </p:spPr>
        <p:txBody>
          <a:bodyPr/>
          <a:lstStyle/>
          <a:p>
            <a:pPr defTabSz="990600"/>
            <a:r>
              <a:rPr lang="en-US" altLang="ja-JP"/>
              <a:t>2009/5/7</a:t>
            </a:r>
          </a:p>
        </p:txBody>
      </p:sp>
      <p:sp>
        <p:nvSpPr>
          <p:cNvPr id="44038" name="フッター プレースホルダ 5"/>
          <p:cNvSpPr>
            <a:spLocks noGrp="1"/>
          </p:cNvSpPr>
          <p:nvPr>
            <p:ph type="ftr" sz="quarter" idx="4"/>
          </p:nvPr>
        </p:nvSpPr>
        <p:spPr>
          <a:noFill/>
        </p:spPr>
        <p:txBody>
          <a:bodyPr/>
          <a:lstStyle/>
          <a:p>
            <a:pPr defTabSz="990600"/>
            <a:r>
              <a:rPr lang="en-US" altLang="ja-JP"/>
              <a:t>高増潔</a:t>
            </a:r>
          </a:p>
        </p:txBody>
      </p:sp>
      <p:sp>
        <p:nvSpPr>
          <p:cNvPr id="44039" name="スライド番号プレースホルダ 6"/>
          <p:cNvSpPr>
            <a:spLocks noGrp="1"/>
          </p:cNvSpPr>
          <p:nvPr>
            <p:ph type="sldNum" sz="quarter" idx="5"/>
          </p:nvPr>
        </p:nvSpPr>
        <p:spPr>
          <a:noFill/>
        </p:spPr>
        <p:txBody>
          <a:bodyPr/>
          <a:lstStyle/>
          <a:p>
            <a:pPr defTabSz="990600"/>
            <a:fld id="{E08AC8FD-44F1-42A8-8AB3-639B0518DD79}" type="slidenum">
              <a:rPr lang="en-US" altLang="ja-JP" smtClean="0"/>
              <a:pPr defTabSz="990600"/>
              <a:t>6</a:t>
            </a:fld>
            <a:endParaRPr lang="en-US" altLang="ja-JP"/>
          </a:p>
        </p:txBody>
      </p:sp>
    </p:spTree>
    <p:extLst>
      <p:ext uri="{BB962C8B-B14F-4D97-AF65-F5344CB8AC3E}">
        <p14:creationId xmlns:p14="http://schemas.microsoft.com/office/powerpoint/2010/main" val="1551439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a:xfrm>
            <a:off x="992188" y="768350"/>
            <a:ext cx="5114925" cy="3836988"/>
          </a:xfrm>
          <a:ln/>
        </p:spPr>
      </p:sp>
      <p:sp>
        <p:nvSpPr>
          <p:cNvPr id="45059" name="ノート プレースホルダ 2"/>
          <p:cNvSpPr>
            <a:spLocks noGrp="1"/>
          </p:cNvSpPr>
          <p:nvPr>
            <p:ph type="body" idx="1"/>
          </p:nvPr>
        </p:nvSpPr>
        <p:spPr>
          <a:noFill/>
          <a:ln/>
        </p:spPr>
        <p:txBody>
          <a:bodyPr/>
          <a:lstStyle/>
          <a:p>
            <a:pPr eaLnBrk="1" hangingPunct="1"/>
            <a:endParaRPr lang="ja-JP" altLang="en-US"/>
          </a:p>
        </p:txBody>
      </p:sp>
      <p:sp>
        <p:nvSpPr>
          <p:cNvPr id="45060" name="ヘッダー プレースホルダ 3"/>
          <p:cNvSpPr>
            <a:spLocks noGrp="1"/>
          </p:cNvSpPr>
          <p:nvPr>
            <p:ph type="hdr" sz="quarter"/>
          </p:nvPr>
        </p:nvSpPr>
        <p:spPr>
          <a:noFill/>
        </p:spPr>
        <p:txBody>
          <a:bodyPr/>
          <a:lstStyle/>
          <a:p>
            <a:pPr defTabSz="990600"/>
            <a:r>
              <a:rPr lang="zh-TW" altLang="en-US"/>
              <a:t>精密計測</a:t>
            </a:r>
            <a:r>
              <a:rPr lang="en-US" altLang="zh-TW"/>
              <a:t>Ⅰ</a:t>
            </a:r>
            <a:r>
              <a:rPr lang="zh-TW" altLang="en-US"/>
              <a:t>　</a:t>
            </a:r>
            <a:r>
              <a:rPr lang="en-US" altLang="zh-TW"/>
              <a:t>2009</a:t>
            </a:r>
            <a:r>
              <a:rPr lang="zh-TW" altLang="en-US"/>
              <a:t>年度</a:t>
            </a:r>
            <a:endParaRPr lang="en-US" altLang="ja-JP"/>
          </a:p>
        </p:txBody>
      </p:sp>
      <p:sp>
        <p:nvSpPr>
          <p:cNvPr id="45061" name="日付プレースホルダ 4"/>
          <p:cNvSpPr>
            <a:spLocks noGrp="1"/>
          </p:cNvSpPr>
          <p:nvPr>
            <p:ph type="dt" sz="quarter" idx="1"/>
          </p:nvPr>
        </p:nvSpPr>
        <p:spPr>
          <a:noFill/>
        </p:spPr>
        <p:txBody>
          <a:bodyPr/>
          <a:lstStyle/>
          <a:p>
            <a:pPr defTabSz="990600"/>
            <a:r>
              <a:rPr lang="en-US" altLang="ja-JP"/>
              <a:t>2009/5/7</a:t>
            </a:r>
          </a:p>
        </p:txBody>
      </p:sp>
      <p:sp>
        <p:nvSpPr>
          <p:cNvPr id="45062" name="フッター プレースホルダ 5"/>
          <p:cNvSpPr>
            <a:spLocks noGrp="1"/>
          </p:cNvSpPr>
          <p:nvPr>
            <p:ph type="ftr" sz="quarter" idx="4"/>
          </p:nvPr>
        </p:nvSpPr>
        <p:spPr>
          <a:noFill/>
        </p:spPr>
        <p:txBody>
          <a:bodyPr/>
          <a:lstStyle/>
          <a:p>
            <a:pPr defTabSz="990600"/>
            <a:r>
              <a:rPr lang="en-US" altLang="ja-JP"/>
              <a:t>高増潔</a:t>
            </a:r>
          </a:p>
        </p:txBody>
      </p:sp>
      <p:sp>
        <p:nvSpPr>
          <p:cNvPr id="45063" name="スライド番号プレースホルダ 6"/>
          <p:cNvSpPr>
            <a:spLocks noGrp="1"/>
          </p:cNvSpPr>
          <p:nvPr>
            <p:ph type="sldNum" sz="quarter" idx="5"/>
          </p:nvPr>
        </p:nvSpPr>
        <p:spPr>
          <a:noFill/>
        </p:spPr>
        <p:txBody>
          <a:bodyPr/>
          <a:lstStyle/>
          <a:p>
            <a:pPr defTabSz="990600"/>
            <a:fld id="{17E5B124-578A-4A92-8B73-025675978C35}" type="slidenum">
              <a:rPr lang="en-US" altLang="ja-JP" smtClean="0"/>
              <a:pPr defTabSz="990600"/>
              <a:t>7</a:t>
            </a:fld>
            <a:endParaRPr lang="en-US" altLang="ja-JP"/>
          </a:p>
        </p:txBody>
      </p:sp>
    </p:spTree>
    <p:extLst>
      <p:ext uri="{BB962C8B-B14F-4D97-AF65-F5344CB8AC3E}">
        <p14:creationId xmlns:p14="http://schemas.microsoft.com/office/powerpoint/2010/main" val="1360228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pPr defTabSz="990600"/>
            <a:r>
              <a:rPr lang="zh-TW" altLang="en-US"/>
              <a:t>精密計測</a:t>
            </a:r>
            <a:r>
              <a:rPr lang="en-US" altLang="zh-TW"/>
              <a:t>Ⅰ</a:t>
            </a:r>
            <a:r>
              <a:rPr lang="zh-TW" altLang="en-US"/>
              <a:t>　</a:t>
            </a:r>
            <a:r>
              <a:rPr lang="en-US" altLang="zh-TW"/>
              <a:t>2009</a:t>
            </a:r>
            <a:r>
              <a:rPr lang="zh-TW" altLang="en-US"/>
              <a:t>年度</a:t>
            </a:r>
            <a:endParaRPr lang="en-US" altLang="ja-JP"/>
          </a:p>
        </p:txBody>
      </p:sp>
      <p:sp>
        <p:nvSpPr>
          <p:cNvPr id="46083" name="Rectangle 3"/>
          <p:cNvSpPr>
            <a:spLocks noGrp="1" noChangeArrowheads="1"/>
          </p:cNvSpPr>
          <p:nvPr>
            <p:ph type="dt" sz="quarter" idx="1"/>
          </p:nvPr>
        </p:nvSpPr>
        <p:spPr>
          <a:noFill/>
        </p:spPr>
        <p:txBody>
          <a:bodyPr/>
          <a:lstStyle/>
          <a:p>
            <a:pPr defTabSz="990600"/>
            <a:r>
              <a:rPr lang="en-US" altLang="ja-JP"/>
              <a:t>2009/5/7</a:t>
            </a:r>
          </a:p>
        </p:txBody>
      </p:sp>
      <p:sp>
        <p:nvSpPr>
          <p:cNvPr id="46084" name="Rectangle 6"/>
          <p:cNvSpPr>
            <a:spLocks noGrp="1" noChangeArrowheads="1"/>
          </p:cNvSpPr>
          <p:nvPr>
            <p:ph type="ftr" sz="quarter" idx="4"/>
          </p:nvPr>
        </p:nvSpPr>
        <p:spPr>
          <a:noFill/>
        </p:spPr>
        <p:txBody>
          <a:bodyPr/>
          <a:lstStyle/>
          <a:p>
            <a:pPr defTabSz="990600"/>
            <a:r>
              <a:rPr lang="en-US" altLang="ja-JP"/>
              <a:t>高増潔</a:t>
            </a:r>
          </a:p>
        </p:txBody>
      </p:sp>
      <p:sp>
        <p:nvSpPr>
          <p:cNvPr id="46085" name="Rectangle 7"/>
          <p:cNvSpPr>
            <a:spLocks noGrp="1" noChangeArrowheads="1"/>
          </p:cNvSpPr>
          <p:nvPr>
            <p:ph type="sldNum" sz="quarter" idx="5"/>
          </p:nvPr>
        </p:nvSpPr>
        <p:spPr>
          <a:noFill/>
        </p:spPr>
        <p:txBody>
          <a:bodyPr/>
          <a:lstStyle/>
          <a:p>
            <a:pPr defTabSz="990600"/>
            <a:fld id="{691C1A49-C944-472C-84D9-1223C0F3D4CE}" type="slidenum">
              <a:rPr lang="en-US" altLang="ja-JP" smtClean="0"/>
              <a:pPr defTabSz="990600"/>
              <a:t>11</a:t>
            </a:fld>
            <a:endParaRPr lang="en-US" altLang="ja-JP"/>
          </a:p>
        </p:txBody>
      </p:sp>
      <p:sp>
        <p:nvSpPr>
          <p:cNvPr id="46086" name="Rectangle 2"/>
          <p:cNvSpPr>
            <a:spLocks noGrp="1" noRot="1" noChangeAspect="1" noChangeArrowheads="1" noTextEdit="1"/>
          </p:cNvSpPr>
          <p:nvPr>
            <p:ph type="sldImg"/>
          </p:nvPr>
        </p:nvSpPr>
        <p:spPr>
          <a:xfrm>
            <a:off x="990600" y="766763"/>
            <a:ext cx="5118100" cy="3838575"/>
          </a:xfrm>
          <a:ln/>
        </p:spPr>
      </p:sp>
      <p:sp>
        <p:nvSpPr>
          <p:cNvPr id="46087" name="Rectangle 3"/>
          <p:cNvSpPr>
            <a:spLocks noGrp="1" noChangeArrowheads="1"/>
          </p:cNvSpPr>
          <p:nvPr>
            <p:ph type="body" idx="1"/>
          </p:nvPr>
        </p:nvSpPr>
        <p:spPr>
          <a:xfrm>
            <a:off x="946150" y="4860925"/>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135925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59395"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59396"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59397" name="Rectangle 7"/>
          <p:cNvSpPr>
            <a:spLocks noGrp="1" noChangeArrowheads="1"/>
          </p:cNvSpPr>
          <p:nvPr>
            <p:ph type="sldNum" sz="quarter" idx="5"/>
          </p:nvPr>
        </p:nvSpPr>
        <p:spPr>
          <a:noFill/>
        </p:spPr>
        <p:txBody>
          <a:bodyPr/>
          <a:lstStyle/>
          <a:p>
            <a:fld id="{988B0C2B-CEF7-4FF6-AB61-ACDA7C671DD7}" type="slidenum">
              <a:rPr lang="en-US" altLang="ja-JP" smtClean="0">
                <a:ea typeface="ＭＳ Ｐゴシック" charset="-128"/>
              </a:rPr>
              <a:pPr/>
              <a:t>12</a:t>
            </a:fld>
            <a:endParaRPr lang="en-US" altLang="ja-JP">
              <a:ea typeface="ＭＳ Ｐゴシック" charset="-128"/>
            </a:endParaRPr>
          </a:p>
        </p:txBody>
      </p:sp>
      <p:sp>
        <p:nvSpPr>
          <p:cNvPr id="59398" name="Rectangle 2"/>
          <p:cNvSpPr>
            <a:spLocks noGrp="1" noRot="1" noChangeAspect="1" noChangeArrowheads="1" noTextEdit="1"/>
          </p:cNvSpPr>
          <p:nvPr>
            <p:ph type="sldImg"/>
          </p:nvPr>
        </p:nvSpPr>
        <p:spPr>
          <a:xfrm>
            <a:off x="992188" y="768350"/>
            <a:ext cx="5114925" cy="3836988"/>
          </a:xfrm>
          <a:ln/>
        </p:spPr>
      </p:sp>
      <p:sp>
        <p:nvSpPr>
          <p:cNvPr id="59399"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199071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60419"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60420"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60421" name="Rectangle 7"/>
          <p:cNvSpPr>
            <a:spLocks noGrp="1" noChangeArrowheads="1"/>
          </p:cNvSpPr>
          <p:nvPr>
            <p:ph type="sldNum" sz="quarter" idx="5"/>
          </p:nvPr>
        </p:nvSpPr>
        <p:spPr>
          <a:noFill/>
        </p:spPr>
        <p:txBody>
          <a:bodyPr/>
          <a:lstStyle/>
          <a:p>
            <a:fld id="{DF2BC35E-68A6-44CB-938E-B07DE93D4AAF}" type="slidenum">
              <a:rPr lang="en-US" altLang="ja-JP" smtClean="0">
                <a:ea typeface="ＭＳ Ｐゴシック" charset="-128"/>
              </a:rPr>
              <a:pPr/>
              <a:t>14</a:t>
            </a:fld>
            <a:endParaRPr lang="en-US" altLang="ja-JP">
              <a:ea typeface="ＭＳ Ｐゴシック" charset="-128"/>
            </a:endParaRPr>
          </a:p>
        </p:txBody>
      </p:sp>
      <p:sp>
        <p:nvSpPr>
          <p:cNvPr id="60422" name="Rectangle 2"/>
          <p:cNvSpPr>
            <a:spLocks noGrp="1" noRot="1" noChangeAspect="1" noChangeArrowheads="1" noTextEdit="1"/>
          </p:cNvSpPr>
          <p:nvPr>
            <p:ph type="sldImg"/>
          </p:nvPr>
        </p:nvSpPr>
        <p:spPr>
          <a:xfrm>
            <a:off x="992188" y="768350"/>
            <a:ext cx="5114925" cy="3836988"/>
          </a:xfrm>
          <a:ln/>
        </p:spPr>
      </p:sp>
      <p:sp>
        <p:nvSpPr>
          <p:cNvPr id="60423"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826614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61443"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61444"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61445" name="Rectangle 7"/>
          <p:cNvSpPr>
            <a:spLocks noGrp="1" noChangeArrowheads="1"/>
          </p:cNvSpPr>
          <p:nvPr>
            <p:ph type="sldNum" sz="quarter" idx="5"/>
          </p:nvPr>
        </p:nvSpPr>
        <p:spPr>
          <a:noFill/>
        </p:spPr>
        <p:txBody>
          <a:bodyPr/>
          <a:lstStyle/>
          <a:p>
            <a:fld id="{08199BEB-B99B-4505-95CD-73879F963C57}" type="slidenum">
              <a:rPr lang="en-US" altLang="ja-JP" smtClean="0">
                <a:ea typeface="ＭＳ Ｐゴシック" charset="-128"/>
              </a:rPr>
              <a:pPr/>
              <a:t>16</a:t>
            </a:fld>
            <a:endParaRPr lang="en-US" altLang="ja-JP">
              <a:ea typeface="ＭＳ Ｐゴシック" charset="-128"/>
            </a:endParaRPr>
          </a:p>
        </p:txBody>
      </p:sp>
      <p:sp>
        <p:nvSpPr>
          <p:cNvPr id="61446" name="Rectangle 2"/>
          <p:cNvSpPr>
            <a:spLocks noGrp="1" noRot="1" noChangeAspect="1" noChangeArrowheads="1" noTextEdit="1"/>
          </p:cNvSpPr>
          <p:nvPr>
            <p:ph type="sldImg"/>
          </p:nvPr>
        </p:nvSpPr>
        <p:spPr>
          <a:xfrm>
            <a:off x="992188" y="768350"/>
            <a:ext cx="5114925" cy="3836988"/>
          </a:xfrm>
          <a:ln/>
        </p:spPr>
      </p:sp>
      <p:sp>
        <p:nvSpPr>
          <p:cNvPr id="6144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302106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p:spPr>
        <p:txBody>
          <a:bodyPr/>
          <a:lstStyle/>
          <a:p>
            <a:r>
              <a:rPr lang="zh-TW" altLang="en-US">
                <a:ea typeface="ＭＳ Ｐゴシック" charset="-128"/>
              </a:rPr>
              <a:t>精密計測工学</a:t>
            </a:r>
            <a:r>
              <a:rPr lang="en-US" altLang="zh-TW">
                <a:ea typeface="ＭＳ Ｐゴシック" charset="-128"/>
              </a:rPr>
              <a:t>Ⅰ</a:t>
            </a:r>
            <a:r>
              <a:rPr lang="zh-TW" altLang="en-US">
                <a:ea typeface="ＭＳ Ｐゴシック" charset="-128"/>
              </a:rPr>
              <a:t>　</a:t>
            </a:r>
            <a:r>
              <a:rPr lang="en-US" altLang="zh-TW">
                <a:ea typeface="ＭＳ Ｐゴシック" charset="-128"/>
              </a:rPr>
              <a:t>2009</a:t>
            </a:r>
            <a:r>
              <a:rPr lang="zh-TW" altLang="en-US">
                <a:ea typeface="ＭＳ Ｐゴシック" charset="-128"/>
              </a:rPr>
              <a:t>年度</a:t>
            </a:r>
            <a:endParaRPr lang="en-US" altLang="ja-JP">
              <a:ea typeface="ＭＳ Ｐゴシック" charset="-128"/>
            </a:endParaRPr>
          </a:p>
        </p:txBody>
      </p:sp>
      <p:sp>
        <p:nvSpPr>
          <p:cNvPr id="62467" name="Rectangle 3"/>
          <p:cNvSpPr>
            <a:spLocks noGrp="1" noChangeArrowheads="1"/>
          </p:cNvSpPr>
          <p:nvPr>
            <p:ph type="dt" sz="quarter" idx="1"/>
          </p:nvPr>
        </p:nvSpPr>
        <p:spPr>
          <a:noFill/>
        </p:spPr>
        <p:txBody>
          <a:bodyPr/>
          <a:lstStyle/>
          <a:p>
            <a:r>
              <a:rPr lang="en-US" altLang="ja-JP">
                <a:ea typeface="ＭＳ Ｐゴシック" charset="-128"/>
              </a:rPr>
              <a:t>2009/4/27</a:t>
            </a:r>
          </a:p>
        </p:txBody>
      </p:sp>
      <p:sp>
        <p:nvSpPr>
          <p:cNvPr id="62468" name="Rectangle 6"/>
          <p:cNvSpPr>
            <a:spLocks noGrp="1" noChangeArrowheads="1"/>
          </p:cNvSpPr>
          <p:nvPr>
            <p:ph type="ftr" sz="quarter" idx="4"/>
          </p:nvPr>
        </p:nvSpPr>
        <p:spPr>
          <a:noFill/>
        </p:spPr>
        <p:txBody>
          <a:bodyPr/>
          <a:lstStyle/>
          <a:p>
            <a:r>
              <a:rPr lang="en-US" altLang="ja-JP">
                <a:ea typeface="ＭＳ Ｐゴシック" charset="-128"/>
              </a:rPr>
              <a:t>高増潔</a:t>
            </a:r>
          </a:p>
        </p:txBody>
      </p:sp>
      <p:sp>
        <p:nvSpPr>
          <p:cNvPr id="62469" name="Rectangle 7"/>
          <p:cNvSpPr>
            <a:spLocks noGrp="1" noChangeArrowheads="1"/>
          </p:cNvSpPr>
          <p:nvPr>
            <p:ph type="sldNum" sz="quarter" idx="5"/>
          </p:nvPr>
        </p:nvSpPr>
        <p:spPr>
          <a:noFill/>
        </p:spPr>
        <p:txBody>
          <a:bodyPr/>
          <a:lstStyle/>
          <a:p>
            <a:fld id="{18DAEF09-2EF6-4429-B9AC-48FBC991C9C1}" type="slidenum">
              <a:rPr lang="en-US" altLang="ja-JP" smtClean="0">
                <a:ea typeface="ＭＳ Ｐゴシック" charset="-128"/>
              </a:rPr>
              <a:pPr/>
              <a:t>17</a:t>
            </a:fld>
            <a:endParaRPr lang="en-US" altLang="ja-JP">
              <a:ea typeface="ＭＳ Ｐゴシック" charset="-128"/>
            </a:endParaRPr>
          </a:p>
        </p:txBody>
      </p:sp>
      <p:sp>
        <p:nvSpPr>
          <p:cNvPr id="62470" name="Rectangle 2"/>
          <p:cNvSpPr>
            <a:spLocks noGrp="1" noRot="1" noChangeAspect="1" noChangeArrowheads="1" noTextEdit="1"/>
          </p:cNvSpPr>
          <p:nvPr>
            <p:ph type="sldImg"/>
          </p:nvPr>
        </p:nvSpPr>
        <p:spPr>
          <a:xfrm>
            <a:off x="992188" y="768350"/>
            <a:ext cx="5114925" cy="3836988"/>
          </a:xfrm>
          <a:ln/>
        </p:spPr>
      </p:sp>
      <p:sp>
        <p:nvSpPr>
          <p:cNvPr id="62471"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4324161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2022-4-15</a:t>
            </a:r>
            <a:endParaRPr lang="en-US" altLang="ja-JP" dirty="0"/>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en-US" altLang="ja-JP"/>
              <a:t>PowerPoint</a:t>
            </a:r>
            <a:r>
              <a:rPr lang="ja-JP" altLang="en-US"/>
              <a:t>で正弦波を書く</a:t>
            </a:r>
            <a:endParaRPr lang="en-US" altLang="ja-JP" dirty="0"/>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0394CD5B-1153-4CE9-A5F4-113D02013152}"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spTree>
    <p:extLst>
      <p:ext uri="{BB962C8B-B14F-4D97-AF65-F5344CB8AC3E}">
        <p14:creationId xmlns:p14="http://schemas.microsoft.com/office/powerpoint/2010/main" val="1499080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2022-4-21</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a:t>
            </a:r>
            <a:r>
              <a:rPr lang="en-US" altLang="ja-JP"/>
              <a:t>01d</a:t>
            </a:r>
            <a:r>
              <a:rPr lang="ja-JP" altLang="en-US"/>
              <a:t>：端度器，ブロックゲージ</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D3E92EC8-8662-4B37-82DF-66149CA97745}" type="slidenum">
              <a:rPr lang="en-US" altLang="ja-JP" smtClean="0"/>
              <a:pPr>
                <a:defRPr/>
              </a:pPr>
              <a:t>‹#›</a:t>
            </a:fld>
            <a:endParaRPr lang="en-US" altLang="ja-JP"/>
          </a:p>
        </p:txBody>
      </p:sp>
    </p:spTree>
    <p:extLst>
      <p:ext uri="{BB962C8B-B14F-4D97-AF65-F5344CB8AC3E}">
        <p14:creationId xmlns:p14="http://schemas.microsoft.com/office/powerpoint/2010/main" val="2886187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3" name="日付プレースホルダー 2">
            <a:extLst>
              <a:ext uri="{FF2B5EF4-FFF2-40B4-BE49-F238E27FC236}">
                <a16:creationId xmlns:a16="http://schemas.microsoft.com/office/drawing/2014/main" id="{76C6C751-BF16-3ED9-BAC6-16210223E2EF}"/>
              </a:ext>
            </a:extLst>
          </p:cNvPr>
          <p:cNvSpPr>
            <a:spLocks noGrp="1"/>
          </p:cNvSpPr>
          <p:nvPr>
            <p:ph type="dt" sz="half" idx="10"/>
          </p:nvPr>
        </p:nvSpPr>
        <p:spPr/>
        <p:txBody>
          <a:bodyPr/>
          <a:lstStyle/>
          <a:p>
            <a:pPr>
              <a:defRPr/>
            </a:pPr>
            <a:r>
              <a:rPr lang="en-US" altLang="ja-JP"/>
              <a:t>2022-4-21</a:t>
            </a:r>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5865B3B1-1970-4CC9-9BA2-D0E8FEB66193}" type="slidenum">
              <a:rPr lang="en-US" altLang="ja-JP" smtClean="0"/>
              <a:pPr>
                <a:defRPr/>
              </a:pPr>
              <a:t>‹#›</a:t>
            </a:fld>
            <a:endParaRPr lang="en-US" altLang="ja-JP"/>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100846981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2022-4-21</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a:t>
            </a:r>
            <a:r>
              <a:rPr lang="en-US" altLang="ja-JP"/>
              <a:t>01d</a:t>
            </a:r>
            <a:r>
              <a:rPr lang="ja-JP" altLang="en-US"/>
              <a:t>：端度器，ブロックゲージ</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FCE247D1-6C77-4811-85A3-AAA87C80F93D}" type="slidenum">
              <a:rPr lang="en-US" altLang="ja-JP" smtClean="0"/>
              <a:pPr>
                <a:defRPr/>
              </a:pPr>
              <a:t>‹#›</a:t>
            </a:fld>
            <a:endParaRPr lang="en-US" altLang="ja-JP"/>
          </a:p>
        </p:txBody>
      </p:sp>
    </p:spTree>
    <p:extLst>
      <p:ext uri="{BB962C8B-B14F-4D97-AF65-F5344CB8AC3E}">
        <p14:creationId xmlns:p14="http://schemas.microsoft.com/office/powerpoint/2010/main" val="519736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2022-4-21</a:t>
            </a:r>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ja-JP" altLang="en-US"/>
              <a:t>精密測定</a:t>
            </a:r>
            <a:r>
              <a:rPr lang="en-US" altLang="ja-JP"/>
              <a:t>01d</a:t>
            </a:r>
            <a:r>
              <a:rPr lang="ja-JP" altLang="en-US"/>
              <a:t>：端度器，ブロックゲージ</a:t>
            </a:r>
            <a:endParaRPr lang="en-US" altLang="ja-JP"/>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5865B3B1-1970-4CC9-9BA2-D0E8FEB66193}" type="slidenum">
              <a:rPr lang="en-US" altLang="ja-JP" smtClean="0"/>
              <a:pPr>
                <a:defRPr/>
              </a:pPr>
              <a:t>‹#›</a:t>
            </a:fld>
            <a:endParaRPr lang="en-US" altLang="ja-JP"/>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339266237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14.emf"/><Relationship Id="rId2" Type="http://schemas.openxmlformats.org/officeDocument/2006/relationships/image" Target="../media/image9.emf"/><Relationship Id="rId1" Type="http://schemas.openxmlformats.org/officeDocument/2006/relationships/slideLayout" Target="../slideLayouts/slideLayout4.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ctrTitle"/>
          </p:nvPr>
        </p:nvSpPr>
        <p:spPr/>
        <p:txBody>
          <a:bodyPr/>
          <a:lstStyle/>
          <a:p>
            <a:r>
              <a:rPr lang="ja-JP" altLang="en-US" dirty="0"/>
              <a:t>精密測定</a:t>
            </a:r>
            <a:r>
              <a:rPr lang="en-US" altLang="ja-JP" dirty="0"/>
              <a:t>01d</a:t>
            </a:r>
            <a:br>
              <a:rPr lang="ja-JP" altLang="en-US" dirty="0"/>
            </a:br>
            <a:br>
              <a:rPr lang="ja-JP" altLang="en-US" dirty="0"/>
            </a:br>
            <a:r>
              <a:rPr lang="ja-JP" altLang="en-US" dirty="0"/>
              <a:t>端度器，</a:t>
            </a:r>
            <a:r>
              <a:rPr lang="ja-JP" altLang="en-US" sz="3200" dirty="0"/>
              <a:t>ブロックゲージ</a:t>
            </a:r>
            <a:endParaRPr lang="ja-JP" altLang="en-US" dirty="0"/>
          </a:p>
        </p:txBody>
      </p:sp>
      <p:sp>
        <p:nvSpPr>
          <p:cNvPr id="3075" name="Rectangle 3"/>
          <p:cNvSpPr>
            <a:spLocks noGrp="1" noChangeArrowheads="1"/>
          </p:cNvSpPr>
          <p:nvPr>
            <p:ph type="subTitle" idx="1"/>
          </p:nvPr>
        </p:nvSpPr>
        <p:spPr/>
        <p:txBody>
          <a:bodyPr/>
          <a:lstStyle/>
          <a:p>
            <a:r>
              <a:rPr lang="en-US" altLang="ja-JP" dirty="0"/>
              <a:t>2022</a:t>
            </a:r>
            <a:r>
              <a:rPr lang="ja-JP" altLang="en-US" dirty="0"/>
              <a:t>年</a:t>
            </a:r>
            <a:r>
              <a:rPr lang="en-US" altLang="ja-JP" dirty="0"/>
              <a:t>4</a:t>
            </a:r>
            <a:r>
              <a:rPr lang="ja-JP" altLang="en-US" dirty="0"/>
              <a:t>月</a:t>
            </a:r>
            <a:r>
              <a:rPr lang="en-US" altLang="ja-JP" dirty="0"/>
              <a:t>21</a:t>
            </a:r>
            <a:r>
              <a:rPr lang="ja-JP" altLang="en-US" dirty="0"/>
              <a:t>日</a:t>
            </a:r>
            <a:endParaRPr lang="en-US" altLang="ja-JP" dirty="0"/>
          </a:p>
          <a:p>
            <a:r>
              <a:rPr lang="ja-JP" altLang="en-US" dirty="0"/>
              <a:t>高増計測工学研究所</a:t>
            </a:r>
          </a:p>
          <a:p>
            <a:r>
              <a:rPr lang="ja-JP" altLang="en-US" dirty="0"/>
              <a:t>東京大学　名誉教授　高増潔</a:t>
            </a:r>
          </a:p>
          <a:p>
            <a:r>
              <a:rPr lang="en-US" altLang="ja-JP" dirty="0"/>
              <a:t>https://www.takamasu-lab.org/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 name="図 256">
            <a:extLst>
              <a:ext uri="{FF2B5EF4-FFF2-40B4-BE49-F238E27FC236}">
                <a16:creationId xmlns:a16="http://schemas.microsoft.com/office/drawing/2014/main" id="{1BA0B590-CA16-45AE-89D0-4E862ECCE1B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98554" y="1313729"/>
            <a:ext cx="809552" cy="515071"/>
          </a:xfrm>
          <a:prstGeom prst="rect">
            <a:avLst/>
          </a:prstGeom>
        </p:spPr>
      </p:pic>
      <p:sp>
        <p:nvSpPr>
          <p:cNvPr id="143" name="タイトル 142">
            <a:extLst>
              <a:ext uri="{FF2B5EF4-FFF2-40B4-BE49-F238E27FC236}">
                <a16:creationId xmlns:a16="http://schemas.microsoft.com/office/drawing/2014/main" id="{BC6B3E03-3898-4469-98FE-A979CE5062FB}"/>
              </a:ext>
            </a:extLst>
          </p:cNvPr>
          <p:cNvSpPr>
            <a:spLocks noGrp="1"/>
          </p:cNvSpPr>
          <p:nvPr>
            <p:ph type="title"/>
          </p:nvPr>
        </p:nvSpPr>
        <p:spPr/>
        <p:txBody>
          <a:bodyPr/>
          <a:lstStyle/>
          <a:p>
            <a:r>
              <a:rPr lang="ja-JP" altLang="en-US" dirty="0"/>
              <a:t>はめあいを保証：百万回の検査と二千回の検査</a:t>
            </a:r>
          </a:p>
        </p:txBody>
      </p:sp>
      <p:sp>
        <p:nvSpPr>
          <p:cNvPr id="6" name="日付プレースホルダー 5">
            <a:extLst>
              <a:ext uri="{FF2B5EF4-FFF2-40B4-BE49-F238E27FC236}">
                <a16:creationId xmlns:a16="http://schemas.microsoft.com/office/drawing/2014/main" id="{995B666D-D9E0-44A0-8B4A-FFA6EE5CC641}"/>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79C58AA6-1A9A-4345-96CB-6CB888A72695}"/>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AF189CA8-2AFE-45E4-A893-7E9F335D22F1}"/>
              </a:ext>
            </a:extLst>
          </p:cNvPr>
          <p:cNvSpPr>
            <a:spLocks noGrp="1"/>
          </p:cNvSpPr>
          <p:nvPr>
            <p:ph type="sldNum" sz="quarter" idx="12"/>
          </p:nvPr>
        </p:nvSpPr>
        <p:spPr/>
        <p:txBody>
          <a:bodyPr/>
          <a:lstStyle/>
          <a:p>
            <a:pPr>
              <a:defRPr/>
            </a:pPr>
            <a:fld id="{D3E92EC8-8662-4B37-82DF-66149CA97745}" type="slidenum">
              <a:rPr lang="en-US" altLang="ja-JP" smtClean="0"/>
              <a:pPr>
                <a:defRPr/>
              </a:pPr>
              <a:t>10</a:t>
            </a:fld>
            <a:endParaRPr lang="en-US" altLang="ja-JP"/>
          </a:p>
        </p:txBody>
      </p:sp>
      <p:pic>
        <p:nvPicPr>
          <p:cNvPr id="7" name="図 6">
            <a:extLst>
              <a:ext uri="{FF2B5EF4-FFF2-40B4-BE49-F238E27FC236}">
                <a16:creationId xmlns:a16="http://schemas.microsoft.com/office/drawing/2014/main" id="{31F2EAAA-37C7-4B26-BD00-A47A7FB424F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0827" y="1486605"/>
            <a:ext cx="743133" cy="280995"/>
          </a:xfrm>
          <a:prstGeom prst="rect">
            <a:avLst/>
          </a:prstGeom>
        </p:spPr>
      </p:pic>
      <p:pic>
        <p:nvPicPr>
          <p:cNvPr id="8" name="図 7">
            <a:extLst>
              <a:ext uri="{FF2B5EF4-FFF2-40B4-BE49-F238E27FC236}">
                <a16:creationId xmlns:a16="http://schemas.microsoft.com/office/drawing/2014/main" id="{F0E2D1D5-0A0A-4726-8844-46CF31316E6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5111" y="1955209"/>
            <a:ext cx="752734" cy="300198"/>
          </a:xfrm>
          <a:prstGeom prst="rect">
            <a:avLst/>
          </a:prstGeom>
        </p:spPr>
      </p:pic>
      <p:pic>
        <p:nvPicPr>
          <p:cNvPr id="9" name="図 8">
            <a:extLst>
              <a:ext uri="{FF2B5EF4-FFF2-40B4-BE49-F238E27FC236}">
                <a16:creationId xmlns:a16="http://schemas.microsoft.com/office/drawing/2014/main" id="{8B20D394-A119-4EA1-9918-88CCF0B71BE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5111" y="2441242"/>
            <a:ext cx="752734" cy="296997"/>
          </a:xfrm>
          <a:prstGeom prst="rect">
            <a:avLst/>
          </a:prstGeom>
        </p:spPr>
      </p:pic>
      <p:pic>
        <p:nvPicPr>
          <p:cNvPr id="10" name="図 9">
            <a:extLst>
              <a:ext uri="{FF2B5EF4-FFF2-40B4-BE49-F238E27FC236}">
                <a16:creationId xmlns:a16="http://schemas.microsoft.com/office/drawing/2014/main" id="{B7EDE71D-54BF-406F-8379-2565E4488EB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15113" y="3945965"/>
            <a:ext cx="752734" cy="298917"/>
          </a:xfrm>
          <a:prstGeom prst="rect">
            <a:avLst/>
          </a:prstGeom>
        </p:spPr>
      </p:pic>
      <p:pic>
        <p:nvPicPr>
          <p:cNvPr id="11" name="図 10">
            <a:extLst>
              <a:ext uri="{FF2B5EF4-FFF2-40B4-BE49-F238E27FC236}">
                <a16:creationId xmlns:a16="http://schemas.microsoft.com/office/drawing/2014/main" id="{C2F68DC5-899D-462F-B442-930990B59C8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0827" y="2891787"/>
            <a:ext cx="743133" cy="280995"/>
          </a:xfrm>
          <a:prstGeom prst="rect">
            <a:avLst/>
          </a:prstGeom>
        </p:spPr>
      </p:pic>
      <p:pic>
        <p:nvPicPr>
          <p:cNvPr id="12" name="図 11">
            <a:extLst>
              <a:ext uri="{FF2B5EF4-FFF2-40B4-BE49-F238E27FC236}">
                <a16:creationId xmlns:a16="http://schemas.microsoft.com/office/drawing/2014/main" id="{4BE9C5CA-8CCE-48B7-BE6E-D7C7B6CD955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5113" y="4431250"/>
            <a:ext cx="752734" cy="300198"/>
          </a:xfrm>
          <a:prstGeom prst="rect">
            <a:avLst/>
          </a:prstGeom>
        </p:spPr>
      </p:pic>
      <p:pic>
        <p:nvPicPr>
          <p:cNvPr id="13" name="図 12">
            <a:extLst>
              <a:ext uri="{FF2B5EF4-FFF2-40B4-BE49-F238E27FC236}">
                <a16:creationId xmlns:a16="http://schemas.microsoft.com/office/drawing/2014/main" id="{51A3D246-1CFF-4C79-B88A-08849F24ACC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5113" y="4918060"/>
            <a:ext cx="752734" cy="296997"/>
          </a:xfrm>
          <a:prstGeom prst="rect">
            <a:avLst/>
          </a:prstGeom>
        </p:spPr>
      </p:pic>
      <p:pic>
        <p:nvPicPr>
          <p:cNvPr id="14" name="図 13">
            <a:extLst>
              <a:ext uri="{FF2B5EF4-FFF2-40B4-BE49-F238E27FC236}">
                <a16:creationId xmlns:a16="http://schemas.microsoft.com/office/drawing/2014/main" id="{B87CB5C2-6380-4ECF-8561-9FEDA59FA0E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15113" y="5401057"/>
            <a:ext cx="752734" cy="298917"/>
          </a:xfrm>
          <a:prstGeom prst="rect">
            <a:avLst/>
          </a:prstGeom>
        </p:spPr>
      </p:pic>
      <p:cxnSp>
        <p:nvCxnSpPr>
          <p:cNvPr id="16" name="直線矢印コネクタ 15">
            <a:extLst>
              <a:ext uri="{FF2B5EF4-FFF2-40B4-BE49-F238E27FC236}">
                <a16:creationId xmlns:a16="http://schemas.microsoft.com/office/drawing/2014/main" id="{508D7ED8-56CD-448E-AACA-D72E38F50F4A}"/>
              </a:ext>
            </a:extLst>
          </p:cNvPr>
          <p:cNvCxnSpPr>
            <a:cxnSpLocks/>
          </p:cNvCxnSpPr>
          <p:nvPr/>
        </p:nvCxnSpPr>
        <p:spPr bwMode="auto">
          <a:xfrm>
            <a:off x="963168" y="3282696"/>
            <a:ext cx="0" cy="502920"/>
          </a:xfrm>
          <a:prstGeom prst="straightConnector1">
            <a:avLst/>
          </a:prstGeom>
          <a:noFill/>
          <a:ln w="38100" cap="flat" cmpd="sng" algn="ctr">
            <a:solidFill>
              <a:schemeClr val="tx1"/>
            </a:solidFill>
            <a:prstDash val="sysDot"/>
            <a:round/>
            <a:headEnd type="none" w="lg" len="lg"/>
            <a:tailEnd type="triangle"/>
          </a:ln>
          <a:effectLst/>
        </p:spPr>
      </p:cxnSp>
      <p:grpSp>
        <p:nvGrpSpPr>
          <p:cNvPr id="18" name="グループ化 17">
            <a:extLst>
              <a:ext uri="{FF2B5EF4-FFF2-40B4-BE49-F238E27FC236}">
                <a16:creationId xmlns:a16="http://schemas.microsoft.com/office/drawing/2014/main" id="{ADBF33B9-B131-4FB1-A28E-42A25D7FFFD7}"/>
              </a:ext>
            </a:extLst>
          </p:cNvPr>
          <p:cNvGrpSpPr/>
          <p:nvPr/>
        </p:nvGrpSpPr>
        <p:grpSpPr>
          <a:xfrm>
            <a:off x="2624677" y="1198958"/>
            <a:ext cx="761651" cy="482454"/>
            <a:chOff x="3790856" y="1061789"/>
            <a:chExt cx="2248540" cy="1424295"/>
          </a:xfrm>
        </p:grpSpPr>
        <p:sp>
          <p:nvSpPr>
            <p:cNvPr id="19" name="正方形/長方形 18">
              <a:extLst>
                <a:ext uri="{FF2B5EF4-FFF2-40B4-BE49-F238E27FC236}">
                  <a16:creationId xmlns:a16="http://schemas.microsoft.com/office/drawing/2014/main" id="{DC11F1F2-4775-411F-8BB8-70A7556CA096}"/>
                </a:ext>
              </a:extLst>
            </p:cNvPr>
            <p:cNvSpPr/>
            <p:nvPr/>
          </p:nvSpPr>
          <p:spPr bwMode="auto">
            <a:xfrm>
              <a:off x="4264136" y="106178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0" name="楕円 42">
              <a:extLst>
                <a:ext uri="{FF2B5EF4-FFF2-40B4-BE49-F238E27FC236}">
                  <a16:creationId xmlns:a16="http://schemas.microsoft.com/office/drawing/2014/main" id="{0E5AE13D-EE5A-4DBF-A0DE-B425AB7E3473}"/>
                </a:ext>
              </a:extLst>
            </p:cNvPr>
            <p:cNvSpPr/>
            <p:nvPr/>
          </p:nvSpPr>
          <p:spPr bwMode="auto">
            <a:xfrm>
              <a:off x="5564631" y="106178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1" name="楕円 20">
              <a:extLst>
                <a:ext uri="{FF2B5EF4-FFF2-40B4-BE49-F238E27FC236}">
                  <a16:creationId xmlns:a16="http://schemas.microsoft.com/office/drawing/2014/main" id="{7993C8E7-ECAD-43C2-8E3B-20188DB8B991}"/>
                </a:ext>
              </a:extLst>
            </p:cNvPr>
            <p:cNvSpPr/>
            <p:nvPr/>
          </p:nvSpPr>
          <p:spPr bwMode="auto">
            <a:xfrm>
              <a:off x="3790856" y="106178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 name="楕円 21">
              <a:extLst>
                <a:ext uri="{FF2B5EF4-FFF2-40B4-BE49-F238E27FC236}">
                  <a16:creationId xmlns:a16="http://schemas.microsoft.com/office/drawing/2014/main" id="{F685A220-D79C-4098-BD54-980CA41B3E1C}"/>
                </a:ext>
              </a:extLst>
            </p:cNvPr>
            <p:cNvSpPr/>
            <p:nvPr/>
          </p:nvSpPr>
          <p:spPr bwMode="auto">
            <a:xfrm>
              <a:off x="4006009" y="138451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3" name="直線コネクタ 22">
              <a:extLst>
                <a:ext uri="{FF2B5EF4-FFF2-40B4-BE49-F238E27FC236}">
                  <a16:creationId xmlns:a16="http://schemas.microsoft.com/office/drawing/2014/main" id="{82894C78-F648-4191-A3D5-2E85976726E3}"/>
                </a:ext>
              </a:extLst>
            </p:cNvPr>
            <p:cNvCxnSpPr>
              <a:cxnSpLocks/>
              <a:stCxn id="21" idx="0"/>
              <a:endCxn id="20" idx="0"/>
            </p:cNvCxnSpPr>
            <p:nvPr/>
          </p:nvCxnSpPr>
          <p:spPr bwMode="auto">
            <a:xfrm>
              <a:off x="4265622" y="106178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24" name="直線コネクタ 23">
              <a:extLst>
                <a:ext uri="{FF2B5EF4-FFF2-40B4-BE49-F238E27FC236}">
                  <a16:creationId xmlns:a16="http://schemas.microsoft.com/office/drawing/2014/main" id="{04293BB7-1682-497D-B6A5-BC20C8A4D1A9}"/>
                </a:ext>
              </a:extLst>
            </p:cNvPr>
            <p:cNvCxnSpPr>
              <a:cxnSpLocks/>
              <a:stCxn id="21" idx="4"/>
              <a:endCxn id="20" idx="2"/>
            </p:cNvCxnSpPr>
            <p:nvPr/>
          </p:nvCxnSpPr>
          <p:spPr bwMode="auto">
            <a:xfrm flipV="1">
              <a:off x="4265622" y="2486083"/>
              <a:ext cx="1299009" cy="1"/>
            </a:xfrm>
            <a:prstGeom prst="line">
              <a:avLst/>
            </a:prstGeom>
            <a:noFill/>
            <a:ln w="19050" cap="flat" cmpd="sng" algn="ctr">
              <a:solidFill>
                <a:schemeClr val="tx1"/>
              </a:solidFill>
              <a:prstDash val="solid"/>
              <a:round/>
              <a:headEnd type="none" w="lg" len="lg"/>
              <a:tailEnd type="none" w="lg" len="lg"/>
            </a:ln>
            <a:effectLst/>
          </p:spPr>
        </p:cxnSp>
        <p:sp>
          <p:nvSpPr>
            <p:cNvPr id="25" name="フリーフォーム: 図形 24">
              <a:extLst>
                <a:ext uri="{FF2B5EF4-FFF2-40B4-BE49-F238E27FC236}">
                  <a16:creationId xmlns:a16="http://schemas.microsoft.com/office/drawing/2014/main" id="{B8813B37-919E-41BA-9EBF-69A821D8FECD}"/>
                </a:ext>
              </a:extLst>
            </p:cNvPr>
            <p:cNvSpPr/>
            <p:nvPr/>
          </p:nvSpPr>
          <p:spPr bwMode="auto">
            <a:xfrm>
              <a:off x="4264136" y="1361664"/>
              <a:ext cx="1279057" cy="143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6" name="フリーフォーム: 図形 25">
              <a:extLst>
                <a:ext uri="{FF2B5EF4-FFF2-40B4-BE49-F238E27FC236}">
                  <a16:creationId xmlns:a16="http://schemas.microsoft.com/office/drawing/2014/main" id="{42835144-38D4-4F3B-B931-6BE40122E969}"/>
                </a:ext>
              </a:extLst>
            </p:cNvPr>
            <p:cNvSpPr/>
            <p:nvPr/>
          </p:nvSpPr>
          <p:spPr bwMode="auto">
            <a:xfrm>
              <a:off x="4285574" y="2163355"/>
              <a:ext cx="1279057" cy="53991"/>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7" name="楕円 26">
              <a:extLst>
                <a:ext uri="{FF2B5EF4-FFF2-40B4-BE49-F238E27FC236}">
                  <a16:creationId xmlns:a16="http://schemas.microsoft.com/office/drawing/2014/main" id="{ECC2636B-F65A-46AA-A008-4B3F3FF9C4DE}"/>
                </a:ext>
              </a:extLst>
            </p:cNvPr>
            <p:cNvSpPr/>
            <p:nvPr/>
          </p:nvSpPr>
          <p:spPr bwMode="auto">
            <a:xfrm>
              <a:off x="5305019" y="138451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28" name="グループ化 27">
            <a:extLst>
              <a:ext uri="{FF2B5EF4-FFF2-40B4-BE49-F238E27FC236}">
                <a16:creationId xmlns:a16="http://schemas.microsoft.com/office/drawing/2014/main" id="{A98AA2D3-CC5D-42FE-B6A4-4161E2BEFEF2}"/>
              </a:ext>
            </a:extLst>
          </p:cNvPr>
          <p:cNvGrpSpPr/>
          <p:nvPr/>
        </p:nvGrpSpPr>
        <p:grpSpPr>
          <a:xfrm>
            <a:off x="2624677" y="2745315"/>
            <a:ext cx="761651" cy="482454"/>
            <a:chOff x="3799716" y="2681482"/>
            <a:chExt cx="2248540" cy="1424295"/>
          </a:xfrm>
        </p:grpSpPr>
        <p:sp>
          <p:nvSpPr>
            <p:cNvPr id="29" name="正方形/長方形 28">
              <a:extLst>
                <a:ext uri="{FF2B5EF4-FFF2-40B4-BE49-F238E27FC236}">
                  <a16:creationId xmlns:a16="http://schemas.microsoft.com/office/drawing/2014/main" id="{8EB9941F-774C-4B51-9358-8C371D06719F}"/>
                </a:ext>
              </a:extLst>
            </p:cNvPr>
            <p:cNvSpPr/>
            <p:nvPr/>
          </p:nvSpPr>
          <p:spPr bwMode="auto">
            <a:xfrm>
              <a:off x="4272996" y="2681482"/>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0" name="楕円 42">
              <a:extLst>
                <a:ext uri="{FF2B5EF4-FFF2-40B4-BE49-F238E27FC236}">
                  <a16:creationId xmlns:a16="http://schemas.microsoft.com/office/drawing/2014/main" id="{F61D22B6-A60F-46CE-AE59-EBD9D0173F59}"/>
                </a:ext>
              </a:extLst>
            </p:cNvPr>
            <p:cNvSpPr/>
            <p:nvPr/>
          </p:nvSpPr>
          <p:spPr bwMode="auto">
            <a:xfrm>
              <a:off x="5573491" y="2681482"/>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1" name="楕円 30">
              <a:extLst>
                <a:ext uri="{FF2B5EF4-FFF2-40B4-BE49-F238E27FC236}">
                  <a16:creationId xmlns:a16="http://schemas.microsoft.com/office/drawing/2014/main" id="{A7045CBB-4B2D-4F6E-8A28-FEB7117334F0}"/>
                </a:ext>
              </a:extLst>
            </p:cNvPr>
            <p:cNvSpPr/>
            <p:nvPr/>
          </p:nvSpPr>
          <p:spPr bwMode="auto">
            <a:xfrm>
              <a:off x="3799716" y="2681482"/>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2" name="楕円 31">
              <a:extLst>
                <a:ext uri="{FF2B5EF4-FFF2-40B4-BE49-F238E27FC236}">
                  <a16:creationId xmlns:a16="http://schemas.microsoft.com/office/drawing/2014/main" id="{99FE4528-7297-4E1D-9B60-8296A022D85A}"/>
                </a:ext>
              </a:extLst>
            </p:cNvPr>
            <p:cNvSpPr/>
            <p:nvPr/>
          </p:nvSpPr>
          <p:spPr bwMode="auto">
            <a:xfrm>
              <a:off x="4014869" y="3004211"/>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3" name="直線コネクタ 32">
              <a:extLst>
                <a:ext uri="{FF2B5EF4-FFF2-40B4-BE49-F238E27FC236}">
                  <a16:creationId xmlns:a16="http://schemas.microsoft.com/office/drawing/2014/main" id="{72F2242E-2F3B-4215-AC66-8ED3FE29FD3D}"/>
                </a:ext>
              </a:extLst>
            </p:cNvPr>
            <p:cNvCxnSpPr>
              <a:cxnSpLocks/>
              <a:stCxn id="31" idx="0"/>
              <a:endCxn id="30" idx="0"/>
            </p:cNvCxnSpPr>
            <p:nvPr/>
          </p:nvCxnSpPr>
          <p:spPr bwMode="auto">
            <a:xfrm>
              <a:off x="4274482" y="2681482"/>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34" name="直線コネクタ 33">
              <a:extLst>
                <a:ext uri="{FF2B5EF4-FFF2-40B4-BE49-F238E27FC236}">
                  <a16:creationId xmlns:a16="http://schemas.microsoft.com/office/drawing/2014/main" id="{7B6238F5-0EF7-4C0F-AA73-BB7AC2FEDEEB}"/>
                </a:ext>
              </a:extLst>
            </p:cNvPr>
            <p:cNvCxnSpPr>
              <a:cxnSpLocks/>
              <a:stCxn id="31" idx="4"/>
              <a:endCxn id="30" idx="2"/>
            </p:cNvCxnSpPr>
            <p:nvPr/>
          </p:nvCxnSpPr>
          <p:spPr bwMode="auto">
            <a:xfrm flipV="1">
              <a:off x="4274482" y="4105776"/>
              <a:ext cx="1299009" cy="1"/>
            </a:xfrm>
            <a:prstGeom prst="line">
              <a:avLst/>
            </a:prstGeom>
            <a:noFill/>
            <a:ln w="19050" cap="flat" cmpd="sng" algn="ctr">
              <a:solidFill>
                <a:schemeClr val="tx1"/>
              </a:solidFill>
              <a:prstDash val="solid"/>
              <a:round/>
              <a:headEnd type="none" w="lg" len="lg"/>
              <a:tailEnd type="none" w="lg" len="lg"/>
            </a:ln>
            <a:effectLst/>
          </p:spPr>
        </p:cxnSp>
        <p:sp>
          <p:nvSpPr>
            <p:cNvPr id="35" name="フリーフォーム: 図形 34">
              <a:extLst>
                <a:ext uri="{FF2B5EF4-FFF2-40B4-BE49-F238E27FC236}">
                  <a16:creationId xmlns:a16="http://schemas.microsoft.com/office/drawing/2014/main" id="{8181519B-3F26-48C3-8B4C-16C736FB2318}"/>
                </a:ext>
              </a:extLst>
            </p:cNvPr>
            <p:cNvSpPr/>
            <p:nvPr/>
          </p:nvSpPr>
          <p:spPr bwMode="auto">
            <a:xfrm>
              <a:off x="4272996" y="2970931"/>
              <a:ext cx="1279057" cy="5299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2998">
                  <a:moveTo>
                    <a:pt x="0" y="39843"/>
                  </a:moveTo>
                  <a:cubicBezTo>
                    <a:pt x="32629" y="14744"/>
                    <a:pt x="95233" y="53186"/>
                    <a:pt x="146391" y="46549"/>
                  </a:cubicBezTo>
                  <a:cubicBezTo>
                    <a:pt x="197549" y="39912"/>
                    <a:pt x="241140" y="-1033"/>
                    <a:pt x="306949" y="19"/>
                  </a:cubicBezTo>
                  <a:cubicBezTo>
                    <a:pt x="372759" y="1072"/>
                    <a:pt x="456778" y="50259"/>
                    <a:pt x="541252" y="52861"/>
                  </a:cubicBezTo>
                  <a:cubicBezTo>
                    <a:pt x="625726" y="55463"/>
                    <a:pt x="733692" y="20450"/>
                    <a:pt x="813792" y="15632"/>
                  </a:cubicBezTo>
                  <a:cubicBezTo>
                    <a:pt x="893892" y="10814"/>
                    <a:pt x="929183" y="41576"/>
                    <a:pt x="1021855" y="23951"/>
                  </a:cubicBezTo>
                  <a:cubicBezTo>
                    <a:pt x="1091359" y="10732"/>
                    <a:pt x="1191086" y="1563"/>
                    <a:pt x="1279057" y="11605"/>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6" name="フリーフォーム: 図形 35">
              <a:extLst>
                <a:ext uri="{FF2B5EF4-FFF2-40B4-BE49-F238E27FC236}">
                  <a16:creationId xmlns:a16="http://schemas.microsoft.com/office/drawing/2014/main" id="{0EE043B3-7A08-462C-90C1-B728F362EF17}"/>
                </a:ext>
              </a:extLst>
            </p:cNvPr>
            <p:cNvSpPr/>
            <p:nvPr/>
          </p:nvSpPr>
          <p:spPr bwMode="auto">
            <a:xfrm>
              <a:off x="4294434" y="3783407"/>
              <a:ext cx="1279057" cy="124152"/>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330058">
                  <a:moveTo>
                    <a:pt x="0" y="28465"/>
                  </a:moveTo>
                  <a:cubicBezTo>
                    <a:pt x="32629" y="3366"/>
                    <a:pt x="116639" y="104259"/>
                    <a:pt x="157023" y="105837"/>
                  </a:cubicBezTo>
                  <a:cubicBezTo>
                    <a:pt x="237790" y="108993"/>
                    <a:pt x="306706" y="79242"/>
                    <a:pt x="370744" y="110916"/>
                  </a:cubicBezTo>
                  <a:cubicBezTo>
                    <a:pt x="434782" y="142590"/>
                    <a:pt x="470956" y="290622"/>
                    <a:pt x="541252" y="295883"/>
                  </a:cubicBezTo>
                  <a:cubicBezTo>
                    <a:pt x="611549" y="301144"/>
                    <a:pt x="711541" y="136966"/>
                    <a:pt x="792527" y="142477"/>
                  </a:cubicBezTo>
                  <a:cubicBezTo>
                    <a:pt x="873513" y="147988"/>
                    <a:pt x="934499" y="346577"/>
                    <a:pt x="1027171" y="328952"/>
                  </a:cubicBezTo>
                  <a:cubicBezTo>
                    <a:pt x="1096675" y="315733"/>
                    <a:pt x="1191086" y="-9815"/>
                    <a:pt x="1279057" y="22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7" name="楕円 36">
              <a:extLst>
                <a:ext uri="{FF2B5EF4-FFF2-40B4-BE49-F238E27FC236}">
                  <a16:creationId xmlns:a16="http://schemas.microsoft.com/office/drawing/2014/main" id="{8F23009A-A3AE-4142-BFD9-F26EDFDDD3D3}"/>
                </a:ext>
              </a:extLst>
            </p:cNvPr>
            <p:cNvSpPr/>
            <p:nvPr/>
          </p:nvSpPr>
          <p:spPr bwMode="auto">
            <a:xfrm>
              <a:off x="5313879" y="3004211"/>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38" name="グループ化 37">
            <a:extLst>
              <a:ext uri="{FF2B5EF4-FFF2-40B4-BE49-F238E27FC236}">
                <a16:creationId xmlns:a16="http://schemas.microsoft.com/office/drawing/2014/main" id="{8CDC17A2-3EFB-4C6A-8998-246D33067689}"/>
              </a:ext>
            </a:extLst>
          </p:cNvPr>
          <p:cNvGrpSpPr/>
          <p:nvPr/>
        </p:nvGrpSpPr>
        <p:grpSpPr>
          <a:xfrm>
            <a:off x="2624677" y="2229862"/>
            <a:ext cx="761651" cy="482454"/>
            <a:chOff x="3829842" y="4524459"/>
            <a:chExt cx="2248540" cy="1424295"/>
          </a:xfrm>
        </p:grpSpPr>
        <p:sp>
          <p:nvSpPr>
            <p:cNvPr id="39" name="正方形/長方形 38">
              <a:extLst>
                <a:ext uri="{FF2B5EF4-FFF2-40B4-BE49-F238E27FC236}">
                  <a16:creationId xmlns:a16="http://schemas.microsoft.com/office/drawing/2014/main" id="{F354E011-CD9C-4AFE-BA88-6396CD8F8844}"/>
                </a:ext>
              </a:extLst>
            </p:cNvPr>
            <p:cNvSpPr/>
            <p:nvPr/>
          </p:nvSpPr>
          <p:spPr bwMode="auto">
            <a:xfrm>
              <a:off x="4303122" y="452445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0" name="楕円 42">
              <a:extLst>
                <a:ext uri="{FF2B5EF4-FFF2-40B4-BE49-F238E27FC236}">
                  <a16:creationId xmlns:a16="http://schemas.microsoft.com/office/drawing/2014/main" id="{02413900-A2F5-4834-9FD3-87C8A8A2477E}"/>
                </a:ext>
              </a:extLst>
            </p:cNvPr>
            <p:cNvSpPr/>
            <p:nvPr/>
          </p:nvSpPr>
          <p:spPr bwMode="auto">
            <a:xfrm>
              <a:off x="5603617" y="452445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1" name="楕円 40">
              <a:extLst>
                <a:ext uri="{FF2B5EF4-FFF2-40B4-BE49-F238E27FC236}">
                  <a16:creationId xmlns:a16="http://schemas.microsoft.com/office/drawing/2014/main" id="{0E487044-F1C0-47F7-BD52-BFFB9BB6FFB4}"/>
                </a:ext>
              </a:extLst>
            </p:cNvPr>
            <p:cNvSpPr/>
            <p:nvPr/>
          </p:nvSpPr>
          <p:spPr bwMode="auto">
            <a:xfrm>
              <a:off x="3829842" y="452445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 name="楕円 41">
              <a:extLst>
                <a:ext uri="{FF2B5EF4-FFF2-40B4-BE49-F238E27FC236}">
                  <a16:creationId xmlns:a16="http://schemas.microsoft.com/office/drawing/2014/main" id="{D97C4A4F-4EA6-433C-9FC8-26F25331F3A2}"/>
                </a:ext>
              </a:extLst>
            </p:cNvPr>
            <p:cNvSpPr/>
            <p:nvPr/>
          </p:nvSpPr>
          <p:spPr bwMode="auto">
            <a:xfrm>
              <a:off x="4044995" y="484718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3" name="直線コネクタ 42">
              <a:extLst>
                <a:ext uri="{FF2B5EF4-FFF2-40B4-BE49-F238E27FC236}">
                  <a16:creationId xmlns:a16="http://schemas.microsoft.com/office/drawing/2014/main" id="{1B252956-A590-45D2-8CC1-B6FE0DE08CBE}"/>
                </a:ext>
              </a:extLst>
            </p:cNvPr>
            <p:cNvCxnSpPr>
              <a:cxnSpLocks/>
              <a:stCxn id="41" idx="0"/>
              <a:endCxn id="40" idx="0"/>
            </p:cNvCxnSpPr>
            <p:nvPr/>
          </p:nvCxnSpPr>
          <p:spPr bwMode="auto">
            <a:xfrm>
              <a:off x="4304608" y="452445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44" name="直線コネクタ 43">
              <a:extLst>
                <a:ext uri="{FF2B5EF4-FFF2-40B4-BE49-F238E27FC236}">
                  <a16:creationId xmlns:a16="http://schemas.microsoft.com/office/drawing/2014/main" id="{97AB9BCA-4165-4609-B7FE-B6997B9525F3}"/>
                </a:ext>
              </a:extLst>
            </p:cNvPr>
            <p:cNvCxnSpPr>
              <a:cxnSpLocks/>
              <a:stCxn id="41" idx="4"/>
              <a:endCxn id="40" idx="2"/>
            </p:cNvCxnSpPr>
            <p:nvPr/>
          </p:nvCxnSpPr>
          <p:spPr bwMode="auto">
            <a:xfrm flipV="1">
              <a:off x="4304608" y="5948753"/>
              <a:ext cx="1299009" cy="1"/>
            </a:xfrm>
            <a:prstGeom prst="line">
              <a:avLst/>
            </a:prstGeom>
            <a:noFill/>
            <a:ln w="19050" cap="flat" cmpd="sng" algn="ctr">
              <a:solidFill>
                <a:schemeClr val="tx1"/>
              </a:solidFill>
              <a:prstDash val="solid"/>
              <a:round/>
              <a:headEnd type="none" w="lg" len="lg"/>
              <a:tailEnd type="none" w="lg" len="lg"/>
            </a:ln>
            <a:effectLst/>
          </p:spPr>
        </p:cxnSp>
        <p:sp>
          <p:nvSpPr>
            <p:cNvPr id="45" name="フリーフォーム: 図形 44">
              <a:extLst>
                <a:ext uri="{FF2B5EF4-FFF2-40B4-BE49-F238E27FC236}">
                  <a16:creationId xmlns:a16="http://schemas.microsoft.com/office/drawing/2014/main" id="{BC73D554-EC4D-4F32-9599-A4378E3E3FBC}"/>
                </a:ext>
              </a:extLst>
            </p:cNvPr>
            <p:cNvSpPr/>
            <p:nvPr/>
          </p:nvSpPr>
          <p:spPr bwMode="auto">
            <a:xfrm>
              <a:off x="4303122" y="4821252"/>
              <a:ext cx="1279057" cy="108433"/>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 name="connsiteX0" fmla="*/ 0 w 1279057"/>
                <a:gd name="connsiteY0" fmla="*/ 32499 h 72465"/>
                <a:gd name="connsiteX1" fmla="*/ 146391 w 1279057"/>
                <a:gd name="connsiteY1" fmla="*/ 39205 h 72465"/>
                <a:gd name="connsiteX2" fmla="*/ 328214 w 1279057"/>
                <a:gd name="connsiteY2" fmla="*/ 72419 h 72465"/>
                <a:gd name="connsiteX3" fmla="*/ 541252 w 1279057"/>
                <a:gd name="connsiteY3" fmla="*/ 45517 h 72465"/>
                <a:gd name="connsiteX4" fmla="*/ 813792 w 1279057"/>
                <a:gd name="connsiteY4" fmla="*/ 8288 h 72465"/>
                <a:gd name="connsiteX5" fmla="*/ 1021855 w 1279057"/>
                <a:gd name="connsiteY5" fmla="*/ 16607 h 72465"/>
                <a:gd name="connsiteX6" fmla="*/ 1279057 w 1279057"/>
                <a:gd name="connsiteY6" fmla="*/ 4261 h 72465"/>
                <a:gd name="connsiteX0" fmla="*/ 0 w 1279057"/>
                <a:gd name="connsiteY0" fmla="*/ 32499 h 106179"/>
                <a:gd name="connsiteX1" fmla="*/ 146391 w 1279057"/>
                <a:gd name="connsiteY1" fmla="*/ 39205 h 106179"/>
                <a:gd name="connsiteX2" fmla="*/ 328214 w 1279057"/>
                <a:gd name="connsiteY2" fmla="*/ 72419 h 106179"/>
                <a:gd name="connsiteX3" fmla="*/ 551885 w 1279057"/>
                <a:gd name="connsiteY3" fmla="*/ 103996 h 106179"/>
                <a:gd name="connsiteX4" fmla="*/ 813792 w 1279057"/>
                <a:gd name="connsiteY4" fmla="*/ 8288 h 106179"/>
                <a:gd name="connsiteX5" fmla="*/ 1021855 w 1279057"/>
                <a:gd name="connsiteY5" fmla="*/ 16607 h 106179"/>
                <a:gd name="connsiteX6" fmla="*/ 1279057 w 1279057"/>
                <a:gd name="connsiteY6" fmla="*/ 4261 h 106179"/>
                <a:gd name="connsiteX0" fmla="*/ 0 w 1279057"/>
                <a:gd name="connsiteY0" fmla="*/ 32499 h 108433"/>
                <a:gd name="connsiteX1" fmla="*/ 146391 w 1279057"/>
                <a:gd name="connsiteY1" fmla="*/ 39205 h 108433"/>
                <a:gd name="connsiteX2" fmla="*/ 328214 w 1279057"/>
                <a:gd name="connsiteY2" fmla="*/ 72419 h 108433"/>
                <a:gd name="connsiteX3" fmla="*/ 551885 w 1279057"/>
                <a:gd name="connsiteY3" fmla="*/ 103996 h 108433"/>
                <a:gd name="connsiteX4" fmla="*/ 813792 w 1279057"/>
                <a:gd name="connsiteY4" fmla="*/ 98665 h 108433"/>
                <a:gd name="connsiteX5" fmla="*/ 1021855 w 1279057"/>
                <a:gd name="connsiteY5" fmla="*/ 16607 h 108433"/>
                <a:gd name="connsiteX6" fmla="*/ 1279057 w 1279057"/>
                <a:gd name="connsiteY6" fmla="*/ 4261 h 10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08433">
                  <a:moveTo>
                    <a:pt x="0" y="32499"/>
                  </a:moveTo>
                  <a:cubicBezTo>
                    <a:pt x="32629" y="7400"/>
                    <a:pt x="91689" y="32552"/>
                    <a:pt x="146391" y="39205"/>
                  </a:cubicBezTo>
                  <a:cubicBezTo>
                    <a:pt x="201093" y="45858"/>
                    <a:pt x="260632" y="61621"/>
                    <a:pt x="328214" y="72419"/>
                  </a:cubicBezTo>
                  <a:cubicBezTo>
                    <a:pt x="395796" y="83217"/>
                    <a:pt x="470955" y="99622"/>
                    <a:pt x="551885" y="103996"/>
                  </a:cubicBezTo>
                  <a:cubicBezTo>
                    <a:pt x="632815" y="108370"/>
                    <a:pt x="735464" y="113230"/>
                    <a:pt x="813792" y="98665"/>
                  </a:cubicBezTo>
                  <a:cubicBezTo>
                    <a:pt x="892120" y="84100"/>
                    <a:pt x="929183" y="34232"/>
                    <a:pt x="1021855" y="16607"/>
                  </a:cubicBezTo>
                  <a:cubicBezTo>
                    <a:pt x="1091359" y="3388"/>
                    <a:pt x="1191086" y="-5781"/>
                    <a:pt x="1279057" y="4261"/>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6" name="フリーフォーム: 図形 45">
              <a:extLst>
                <a:ext uri="{FF2B5EF4-FFF2-40B4-BE49-F238E27FC236}">
                  <a16:creationId xmlns:a16="http://schemas.microsoft.com/office/drawing/2014/main" id="{8E60DD6C-D4FE-40C0-9DFA-A9286BCC1C88}"/>
                </a:ext>
              </a:extLst>
            </p:cNvPr>
            <p:cNvSpPr/>
            <p:nvPr/>
          </p:nvSpPr>
          <p:spPr bwMode="auto">
            <a:xfrm>
              <a:off x="4324560" y="5566554"/>
              <a:ext cx="1279057" cy="70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 name="connsiteX0" fmla="*/ 0 w 1279057"/>
                <a:gd name="connsiteY0" fmla="*/ 28465 h 330369"/>
                <a:gd name="connsiteX1" fmla="*/ 157023 w 1279057"/>
                <a:gd name="connsiteY1" fmla="*/ 105837 h 330369"/>
                <a:gd name="connsiteX2" fmla="*/ 370744 w 1279057"/>
                <a:gd name="connsiteY2" fmla="*/ 110916 h 330369"/>
                <a:gd name="connsiteX3" fmla="*/ 562518 w 1279057"/>
                <a:gd name="connsiteY3" fmla="*/ 13215 h 330369"/>
                <a:gd name="connsiteX4" fmla="*/ 792527 w 1279057"/>
                <a:gd name="connsiteY4" fmla="*/ 142477 h 330369"/>
                <a:gd name="connsiteX5" fmla="*/ 1027171 w 1279057"/>
                <a:gd name="connsiteY5" fmla="*/ 328952 h 330369"/>
                <a:gd name="connsiteX6" fmla="*/ 1279057 w 1279057"/>
                <a:gd name="connsiteY6" fmla="*/ 227 h 330369"/>
                <a:gd name="connsiteX0" fmla="*/ 0 w 1279057"/>
                <a:gd name="connsiteY0" fmla="*/ 74755 h 375941"/>
                <a:gd name="connsiteX1" fmla="*/ 157023 w 1279057"/>
                <a:gd name="connsiteY1" fmla="*/ 152127 h 375941"/>
                <a:gd name="connsiteX2" fmla="*/ 370744 w 1279057"/>
                <a:gd name="connsiteY2" fmla="*/ 157206 h 375941"/>
                <a:gd name="connsiteX3" fmla="*/ 562518 w 1279057"/>
                <a:gd name="connsiteY3" fmla="*/ 59505 h 375941"/>
                <a:gd name="connsiteX4" fmla="*/ 781895 w 1279057"/>
                <a:gd name="connsiteY4" fmla="*/ 19168 h 375941"/>
                <a:gd name="connsiteX5" fmla="*/ 1027171 w 1279057"/>
                <a:gd name="connsiteY5" fmla="*/ 375242 h 375941"/>
                <a:gd name="connsiteX6" fmla="*/ 1279057 w 1279057"/>
                <a:gd name="connsiteY6" fmla="*/ 46517 h 375941"/>
                <a:gd name="connsiteX0" fmla="*/ 0 w 1279057"/>
                <a:gd name="connsiteY0" fmla="*/ 55909 h 144668"/>
                <a:gd name="connsiteX1" fmla="*/ 157023 w 1279057"/>
                <a:gd name="connsiteY1" fmla="*/ 133281 h 144668"/>
                <a:gd name="connsiteX2" fmla="*/ 370744 w 1279057"/>
                <a:gd name="connsiteY2" fmla="*/ 138360 h 144668"/>
                <a:gd name="connsiteX3" fmla="*/ 562518 w 1279057"/>
                <a:gd name="connsiteY3" fmla="*/ 40659 h 144668"/>
                <a:gd name="connsiteX4" fmla="*/ 781895 w 1279057"/>
                <a:gd name="connsiteY4" fmla="*/ 322 h 144668"/>
                <a:gd name="connsiteX5" fmla="*/ 1021855 w 1279057"/>
                <a:gd name="connsiteY5" fmla="*/ 59598 h 144668"/>
                <a:gd name="connsiteX6" fmla="*/ 1279057 w 1279057"/>
                <a:gd name="connsiteY6" fmla="*/ 27671 h 144668"/>
                <a:gd name="connsiteX0" fmla="*/ 0 w 1279057"/>
                <a:gd name="connsiteY0" fmla="*/ 55909 h 138468"/>
                <a:gd name="connsiteX1" fmla="*/ 162339 w 1279057"/>
                <a:gd name="connsiteY1" fmla="*/ 20213 h 138468"/>
                <a:gd name="connsiteX2" fmla="*/ 370744 w 1279057"/>
                <a:gd name="connsiteY2" fmla="*/ 138360 h 138468"/>
                <a:gd name="connsiteX3" fmla="*/ 562518 w 1279057"/>
                <a:gd name="connsiteY3" fmla="*/ 40659 h 138468"/>
                <a:gd name="connsiteX4" fmla="*/ 781895 w 1279057"/>
                <a:gd name="connsiteY4" fmla="*/ 322 h 138468"/>
                <a:gd name="connsiteX5" fmla="*/ 1021855 w 1279057"/>
                <a:gd name="connsiteY5" fmla="*/ 59598 h 138468"/>
                <a:gd name="connsiteX6" fmla="*/ 1279057 w 1279057"/>
                <a:gd name="connsiteY6" fmla="*/ 27671 h 138468"/>
                <a:gd name="connsiteX0" fmla="*/ 0 w 1279057"/>
                <a:gd name="connsiteY0" fmla="*/ 129661 h 136067"/>
                <a:gd name="connsiteX1" fmla="*/ 162339 w 1279057"/>
                <a:gd name="connsiteY1" fmla="*/ 93965 h 136067"/>
                <a:gd name="connsiteX2" fmla="*/ 397325 w 1279057"/>
                <a:gd name="connsiteY2" fmla="*/ 112 h 136067"/>
                <a:gd name="connsiteX3" fmla="*/ 562518 w 1279057"/>
                <a:gd name="connsiteY3" fmla="*/ 114411 h 136067"/>
                <a:gd name="connsiteX4" fmla="*/ 781895 w 1279057"/>
                <a:gd name="connsiteY4" fmla="*/ 74074 h 136067"/>
                <a:gd name="connsiteX5" fmla="*/ 1021855 w 1279057"/>
                <a:gd name="connsiteY5" fmla="*/ 133350 h 136067"/>
                <a:gd name="connsiteX6" fmla="*/ 1279057 w 1279057"/>
                <a:gd name="connsiteY6" fmla="*/ 101423 h 136067"/>
                <a:gd name="connsiteX0" fmla="*/ 0 w 1279057"/>
                <a:gd name="connsiteY0" fmla="*/ 187034 h 194658"/>
                <a:gd name="connsiteX1" fmla="*/ 162339 w 1279057"/>
                <a:gd name="connsiteY1" fmla="*/ 151338 h 194658"/>
                <a:gd name="connsiteX2" fmla="*/ 397325 w 1279057"/>
                <a:gd name="connsiteY2" fmla="*/ 57485 h 194658"/>
                <a:gd name="connsiteX3" fmla="*/ 594415 w 1279057"/>
                <a:gd name="connsiteY3" fmla="*/ 2185 h 194658"/>
                <a:gd name="connsiteX4" fmla="*/ 781895 w 1279057"/>
                <a:gd name="connsiteY4" fmla="*/ 131447 h 194658"/>
                <a:gd name="connsiteX5" fmla="*/ 1021855 w 1279057"/>
                <a:gd name="connsiteY5" fmla="*/ 190723 h 194658"/>
                <a:gd name="connsiteX6" fmla="*/ 1279057 w 1279057"/>
                <a:gd name="connsiteY6" fmla="*/ 158796 h 194658"/>
                <a:gd name="connsiteX0" fmla="*/ 0 w 1279057"/>
                <a:gd name="connsiteY0" fmla="*/ 191123 h 196176"/>
                <a:gd name="connsiteX1" fmla="*/ 162339 w 1279057"/>
                <a:gd name="connsiteY1" fmla="*/ 155427 h 196176"/>
                <a:gd name="connsiteX2" fmla="*/ 397325 w 1279057"/>
                <a:gd name="connsiteY2" fmla="*/ 61574 h 196176"/>
                <a:gd name="connsiteX3" fmla="*/ 594415 w 1279057"/>
                <a:gd name="connsiteY3" fmla="*/ 6274 h 196176"/>
                <a:gd name="connsiteX4" fmla="*/ 824425 w 1279057"/>
                <a:gd name="connsiteY4" fmla="*/ 22470 h 196176"/>
                <a:gd name="connsiteX5" fmla="*/ 1021855 w 1279057"/>
                <a:gd name="connsiteY5" fmla="*/ 194812 h 196176"/>
                <a:gd name="connsiteX6" fmla="*/ 1279057 w 1279057"/>
                <a:gd name="connsiteY6" fmla="*/ 162885 h 196176"/>
                <a:gd name="connsiteX0" fmla="*/ 0 w 1279057"/>
                <a:gd name="connsiteY0" fmla="*/ 187518 h 187517"/>
                <a:gd name="connsiteX1" fmla="*/ 162339 w 1279057"/>
                <a:gd name="connsiteY1" fmla="*/ 151822 h 187517"/>
                <a:gd name="connsiteX2" fmla="*/ 397325 w 1279057"/>
                <a:gd name="connsiteY2" fmla="*/ 57969 h 187517"/>
                <a:gd name="connsiteX3" fmla="*/ 594415 w 1279057"/>
                <a:gd name="connsiteY3" fmla="*/ 2669 h 187517"/>
                <a:gd name="connsiteX4" fmla="*/ 824425 w 1279057"/>
                <a:gd name="connsiteY4" fmla="*/ 18865 h 187517"/>
                <a:gd name="connsiteX5" fmla="*/ 1048436 w 1279057"/>
                <a:gd name="connsiteY5" fmla="*/ 106409 h 187517"/>
                <a:gd name="connsiteX6" fmla="*/ 1279057 w 1279057"/>
                <a:gd name="connsiteY6" fmla="*/ 159280 h 18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87517">
                  <a:moveTo>
                    <a:pt x="0" y="187518"/>
                  </a:moveTo>
                  <a:cubicBezTo>
                    <a:pt x="32629" y="162419"/>
                    <a:pt x="96118" y="173414"/>
                    <a:pt x="162339" y="151822"/>
                  </a:cubicBezTo>
                  <a:cubicBezTo>
                    <a:pt x="228560" y="130230"/>
                    <a:pt x="325312" y="82828"/>
                    <a:pt x="397325" y="57969"/>
                  </a:cubicBezTo>
                  <a:cubicBezTo>
                    <a:pt x="469338" y="33110"/>
                    <a:pt x="523232" y="9186"/>
                    <a:pt x="594415" y="2669"/>
                  </a:cubicBezTo>
                  <a:cubicBezTo>
                    <a:pt x="665598" y="-3848"/>
                    <a:pt x="748755" y="1575"/>
                    <a:pt x="824425" y="18865"/>
                  </a:cubicBezTo>
                  <a:cubicBezTo>
                    <a:pt x="900095" y="36155"/>
                    <a:pt x="955764" y="124034"/>
                    <a:pt x="1048436" y="106409"/>
                  </a:cubicBezTo>
                  <a:cubicBezTo>
                    <a:pt x="1117940" y="93190"/>
                    <a:pt x="1191086" y="149238"/>
                    <a:pt x="1279057" y="159280"/>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7" name="楕円 46">
              <a:extLst>
                <a:ext uri="{FF2B5EF4-FFF2-40B4-BE49-F238E27FC236}">
                  <a16:creationId xmlns:a16="http://schemas.microsoft.com/office/drawing/2014/main" id="{9C08FE22-F823-407D-A36B-400F91F64778}"/>
                </a:ext>
              </a:extLst>
            </p:cNvPr>
            <p:cNvSpPr/>
            <p:nvPr/>
          </p:nvSpPr>
          <p:spPr bwMode="auto">
            <a:xfrm>
              <a:off x="5344005" y="484718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48" name="グループ化 47">
            <a:extLst>
              <a:ext uri="{FF2B5EF4-FFF2-40B4-BE49-F238E27FC236}">
                <a16:creationId xmlns:a16="http://schemas.microsoft.com/office/drawing/2014/main" id="{22187CA7-1632-47E3-85AD-02DCF23BD229}"/>
              </a:ext>
            </a:extLst>
          </p:cNvPr>
          <p:cNvGrpSpPr/>
          <p:nvPr/>
        </p:nvGrpSpPr>
        <p:grpSpPr>
          <a:xfrm>
            <a:off x="2624677" y="1714410"/>
            <a:ext cx="761651" cy="482454"/>
            <a:chOff x="6375560" y="1031309"/>
            <a:chExt cx="2248540" cy="1424295"/>
          </a:xfrm>
        </p:grpSpPr>
        <p:sp>
          <p:nvSpPr>
            <p:cNvPr id="49" name="正方形/長方形 48">
              <a:extLst>
                <a:ext uri="{FF2B5EF4-FFF2-40B4-BE49-F238E27FC236}">
                  <a16:creationId xmlns:a16="http://schemas.microsoft.com/office/drawing/2014/main" id="{29EADBF1-9FB6-4C7F-A0FF-7A46BA8354F1}"/>
                </a:ext>
              </a:extLst>
            </p:cNvPr>
            <p:cNvSpPr/>
            <p:nvPr/>
          </p:nvSpPr>
          <p:spPr bwMode="auto">
            <a:xfrm>
              <a:off x="6848840" y="103130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 name="楕円 42">
              <a:extLst>
                <a:ext uri="{FF2B5EF4-FFF2-40B4-BE49-F238E27FC236}">
                  <a16:creationId xmlns:a16="http://schemas.microsoft.com/office/drawing/2014/main" id="{518E28B6-783F-40BA-BCBA-66EE5F8E24C4}"/>
                </a:ext>
              </a:extLst>
            </p:cNvPr>
            <p:cNvSpPr/>
            <p:nvPr/>
          </p:nvSpPr>
          <p:spPr bwMode="auto">
            <a:xfrm>
              <a:off x="8149335" y="103130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1" name="楕円 50">
              <a:extLst>
                <a:ext uri="{FF2B5EF4-FFF2-40B4-BE49-F238E27FC236}">
                  <a16:creationId xmlns:a16="http://schemas.microsoft.com/office/drawing/2014/main" id="{316A6C1F-1D53-48E4-939A-5679F2C91C43}"/>
                </a:ext>
              </a:extLst>
            </p:cNvPr>
            <p:cNvSpPr/>
            <p:nvPr/>
          </p:nvSpPr>
          <p:spPr bwMode="auto">
            <a:xfrm>
              <a:off x="6375560" y="103130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2" name="楕円 51">
              <a:extLst>
                <a:ext uri="{FF2B5EF4-FFF2-40B4-BE49-F238E27FC236}">
                  <a16:creationId xmlns:a16="http://schemas.microsoft.com/office/drawing/2014/main" id="{D2ACADE9-2734-432B-9C08-D3F90BDF36D0}"/>
                </a:ext>
              </a:extLst>
            </p:cNvPr>
            <p:cNvSpPr/>
            <p:nvPr/>
          </p:nvSpPr>
          <p:spPr bwMode="auto">
            <a:xfrm>
              <a:off x="6590713" y="135403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53" name="直線コネクタ 52">
              <a:extLst>
                <a:ext uri="{FF2B5EF4-FFF2-40B4-BE49-F238E27FC236}">
                  <a16:creationId xmlns:a16="http://schemas.microsoft.com/office/drawing/2014/main" id="{D8E9BECA-B003-4996-B7FF-B43138689FA7}"/>
                </a:ext>
              </a:extLst>
            </p:cNvPr>
            <p:cNvCxnSpPr>
              <a:cxnSpLocks/>
              <a:stCxn id="51" idx="0"/>
              <a:endCxn id="50" idx="0"/>
            </p:cNvCxnSpPr>
            <p:nvPr/>
          </p:nvCxnSpPr>
          <p:spPr bwMode="auto">
            <a:xfrm>
              <a:off x="6850326" y="103130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54" name="直線コネクタ 53">
              <a:extLst>
                <a:ext uri="{FF2B5EF4-FFF2-40B4-BE49-F238E27FC236}">
                  <a16:creationId xmlns:a16="http://schemas.microsoft.com/office/drawing/2014/main" id="{B35A9197-DBD1-4521-AA9A-6A7EF5681E04}"/>
                </a:ext>
              </a:extLst>
            </p:cNvPr>
            <p:cNvCxnSpPr>
              <a:cxnSpLocks/>
              <a:stCxn id="51" idx="4"/>
              <a:endCxn id="50" idx="2"/>
            </p:cNvCxnSpPr>
            <p:nvPr/>
          </p:nvCxnSpPr>
          <p:spPr bwMode="auto">
            <a:xfrm flipV="1">
              <a:off x="6850326" y="2455603"/>
              <a:ext cx="1299009" cy="1"/>
            </a:xfrm>
            <a:prstGeom prst="line">
              <a:avLst/>
            </a:prstGeom>
            <a:noFill/>
            <a:ln w="19050" cap="flat" cmpd="sng" algn="ctr">
              <a:solidFill>
                <a:schemeClr val="tx1"/>
              </a:solidFill>
              <a:prstDash val="solid"/>
              <a:round/>
              <a:headEnd type="none" w="lg" len="lg"/>
              <a:tailEnd type="none" w="lg" len="lg"/>
            </a:ln>
            <a:effectLst/>
          </p:spPr>
        </p:cxnSp>
        <p:sp>
          <p:nvSpPr>
            <p:cNvPr id="55" name="フリーフォーム: 図形 54">
              <a:extLst>
                <a:ext uri="{FF2B5EF4-FFF2-40B4-BE49-F238E27FC236}">
                  <a16:creationId xmlns:a16="http://schemas.microsoft.com/office/drawing/2014/main" id="{38C5E4C7-1DBC-4ABA-A071-7255BAC77E50}"/>
                </a:ext>
              </a:extLst>
            </p:cNvPr>
            <p:cNvSpPr/>
            <p:nvPr/>
          </p:nvSpPr>
          <p:spPr bwMode="auto">
            <a:xfrm>
              <a:off x="6848840" y="1342319"/>
              <a:ext cx="1279057" cy="159649"/>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71159"/>
                <a:gd name="connsiteX1" fmla="*/ 146391 w 1279057"/>
                <a:gd name="connsiteY1" fmla="*/ 36123 h 171159"/>
                <a:gd name="connsiteX2" fmla="*/ 370744 w 1279057"/>
                <a:gd name="connsiteY2" fmla="*/ 111868 h 171159"/>
                <a:gd name="connsiteX3" fmla="*/ 589099 w 1279057"/>
                <a:gd name="connsiteY3" fmla="*/ 170025 h 171159"/>
                <a:gd name="connsiteX4" fmla="*/ 792527 w 1279057"/>
                <a:gd name="connsiteY4" fmla="*/ 143429 h 171159"/>
                <a:gd name="connsiteX5" fmla="*/ 989957 w 1279057"/>
                <a:gd name="connsiteY5" fmla="*/ 61372 h 171159"/>
                <a:gd name="connsiteX6" fmla="*/ 1279057 w 1279057"/>
                <a:gd name="connsiteY6" fmla="*/ 1179 h 171159"/>
                <a:gd name="connsiteX0" fmla="*/ 0 w 1279057"/>
                <a:gd name="connsiteY0" fmla="*/ 28856 h 170223"/>
                <a:gd name="connsiteX1" fmla="*/ 146391 w 1279057"/>
                <a:gd name="connsiteY1" fmla="*/ 35562 h 170223"/>
                <a:gd name="connsiteX2" fmla="*/ 370744 w 1279057"/>
                <a:gd name="connsiteY2" fmla="*/ 111307 h 170223"/>
                <a:gd name="connsiteX3" fmla="*/ 589099 w 1279057"/>
                <a:gd name="connsiteY3" fmla="*/ 169464 h 170223"/>
                <a:gd name="connsiteX4" fmla="*/ 792527 w 1279057"/>
                <a:gd name="connsiteY4" fmla="*/ 142868 h 170223"/>
                <a:gd name="connsiteX5" fmla="*/ 1016538 w 1279057"/>
                <a:gd name="connsiteY5" fmla="*/ 119290 h 170223"/>
                <a:gd name="connsiteX6" fmla="*/ 1279057 w 1279057"/>
                <a:gd name="connsiteY6" fmla="*/ 618 h 170223"/>
                <a:gd name="connsiteX0" fmla="*/ 0 w 1279057"/>
                <a:gd name="connsiteY0" fmla="*/ 18282 h 159649"/>
                <a:gd name="connsiteX1" fmla="*/ 146391 w 1279057"/>
                <a:gd name="connsiteY1" fmla="*/ 24988 h 159649"/>
                <a:gd name="connsiteX2" fmla="*/ 370744 w 1279057"/>
                <a:gd name="connsiteY2" fmla="*/ 100733 h 159649"/>
                <a:gd name="connsiteX3" fmla="*/ 589099 w 1279057"/>
                <a:gd name="connsiteY3" fmla="*/ 158890 h 159649"/>
                <a:gd name="connsiteX4" fmla="*/ 792527 w 1279057"/>
                <a:gd name="connsiteY4" fmla="*/ 132294 h 159649"/>
                <a:gd name="connsiteX5" fmla="*/ 1016538 w 1279057"/>
                <a:gd name="connsiteY5" fmla="*/ 108716 h 159649"/>
                <a:gd name="connsiteX6" fmla="*/ 1279057 w 1279057"/>
                <a:gd name="connsiteY6" fmla="*/ 677 h 159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59649">
                  <a:moveTo>
                    <a:pt x="0" y="18282"/>
                  </a:moveTo>
                  <a:cubicBezTo>
                    <a:pt x="32629" y="-6817"/>
                    <a:pt x="106007" y="23410"/>
                    <a:pt x="146391" y="24988"/>
                  </a:cubicBezTo>
                  <a:cubicBezTo>
                    <a:pt x="227158" y="28144"/>
                    <a:pt x="296959" y="78416"/>
                    <a:pt x="370744" y="100733"/>
                  </a:cubicBezTo>
                  <a:cubicBezTo>
                    <a:pt x="444529" y="123050"/>
                    <a:pt x="518803" y="153629"/>
                    <a:pt x="589099" y="158890"/>
                  </a:cubicBezTo>
                  <a:cubicBezTo>
                    <a:pt x="659396" y="164151"/>
                    <a:pt x="721287" y="140656"/>
                    <a:pt x="792527" y="132294"/>
                  </a:cubicBezTo>
                  <a:cubicBezTo>
                    <a:pt x="863767" y="123932"/>
                    <a:pt x="923866" y="126341"/>
                    <a:pt x="1016538" y="108716"/>
                  </a:cubicBezTo>
                  <a:cubicBezTo>
                    <a:pt x="1086042" y="95497"/>
                    <a:pt x="1191086" y="-9365"/>
                    <a:pt x="1279057" y="67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6" name="フリーフォーム: 図形 55">
              <a:extLst>
                <a:ext uri="{FF2B5EF4-FFF2-40B4-BE49-F238E27FC236}">
                  <a16:creationId xmlns:a16="http://schemas.microsoft.com/office/drawing/2014/main" id="{784922AC-F30E-4806-A4E1-8EC33995A6CD}"/>
                </a:ext>
              </a:extLst>
            </p:cNvPr>
            <p:cNvSpPr/>
            <p:nvPr/>
          </p:nvSpPr>
          <p:spPr bwMode="auto">
            <a:xfrm>
              <a:off x="6870278" y="2047804"/>
              <a:ext cx="1279057" cy="20461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55581 h 381391"/>
                <a:gd name="connsiteX1" fmla="*/ 146391 w 1279057"/>
                <a:gd name="connsiteY1" fmla="*/ 262287 h 381391"/>
                <a:gd name="connsiteX2" fmla="*/ 370744 w 1279057"/>
                <a:gd name="connsiteY2" fmla="*/ 338032 h 381391"/>
                <a:gd name="connsiteX3" fmla="*/ 599731 w 1279057"/>
                <a:gd name="connsiteY3" fmla="*/ 67 h 381391"/>
                <a:gd name="connsiteX4" fmla="*/ 792527 w 1279057"/>
                <a:gd name="connsiteY4" fmla="*/ 369593 h 381391"/>
                <a:gd name="connsiteX5" fmla="*/ 989957 w 1279057"/>
                <a:gd name="connsiteY5" fmla="*/ 287536 h 381391"/>
                <a:gd name="connsiteX6" fmla="*/ 1279057 w 1279057"/>
                <a:gd name="connsiteY6" fmla="*/ 227343 h 381391"/>
                <a:gd name="connsiteX0" fmla="*/ 0 w 1279057"/>
                <a:gd name="connsiteY0" fmla="*/ 255581 h 543977"/>
                <a:gd name="connsiteX1" fmla="*/ 146391 w 1279057"/>
                <a:gd name="connsiteY1" fmla="*/ 262287 h 543977"/>
                <a:gd name="connsiteX2" fmla="*/ 370744 w 1279057"/>
                <a:gd name="connsiteY2" fmla="*/ 338032 h 543977"/>
                <a:gd name="connsiteX3" fmla="*/ 599731 w 1279057"/>
                <a:gd name="connsiteY3" fmla="*/ 67 h 543977"/>
                <a:gd name="connsiteX4" fmla="*/ 792527 w 1279057"/>
                <a:gd name="connsiteY4" fmla="*/ 369593 h 543977"/>
                <a:gd name="connsiteX5" fmla="*/ 1000589 w 1279057"/>
                <a:gd name="connsiteY5" fmla="*/ 541935 h 543977"/>
                <a:gd name="connsiteX6" fmla="*/ 1279057 w 1279057"/>
                <a:gd name="connsiteY6" fmla="*/ 227343 h 54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43977">
                  <a:moveTo>
                    <a:pt x="0" y="255581"/>
                  </a:moveTo>
                  <a:cubicBezTo>
                    <a:pt x="32629" y="230482"/>
                    <a:pt x="106007" y="260709"/>
                    <a:pt x="146391" y="262287"/>
                  </a:cubicBezTo>
                  <a:cubicBezTo>
                    <a:pt x="227158" y="265443"/>
                    <a:pt x="295187" y="381735"/>
                    <a:pt x="370744" y="338032"/>
                  </a:cubicBezTo>
                  <a:cubicBezTo>
                    <a:pt x="446301" y="294329"/>
                    <a:pt x="529435" y="-5194"/>
                    <a:pt x="599731" y="67"/>
                  </a:cubicBezTo>
                  <a:cubicBezTo>
                    <a:pt x="670028" y="5328"/>
                    <a:pt x="725717" y="279282"/>
                    <a:pt x="792527" y="369593"/>
                  </a:cubicBezTo>
                  <a:cubicBezTo>
                    <a:pt x="859337" y="459904"/>
                    <a:pt x="907917" y="559560"/>
                    <a:pt x="1000589" y="541935"/>
                  </a:cubicBezTo>
                  <a:cubicBezTo>
                    <a:pt x="1070093" y="528716"/>
                    <a:pt x="1191086" y="217301"/>
                    <a:pt x="1279057" y="227343"/>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7" name="楕円 56">
              <a:extLst>
                <a:ext uri="{FF2B5EF4-FFF2-40B4-BE49-F238E27FC236}">
                  <a16:creationId xmlns:a16="http://schemas.microsoft.com/office/drawing/2014/main" id="{8B145628-1AFC-471D-AD09-FB6EC32B9416}"/>
                </a:ext>
              </a:extLst>
            </p:cNvPr>
            <p:cNvSpPr/>
            <p:nvPr/>
          </p:nvSpPr>
          <p:spPr bwMode="auto">
            <a:xfrm>
              <a:off x="7889723" y="135403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58" name="グループ化 57">
            <a:extLst>
              <a:ext uri="{FF2B5EF4-FFF2-40B4-BE49-F238E27FC236}">
                <a16:creationId xmlns:a16="http://schemas.microsoft.com/office/drawing/2014/main" id="{579AB333-86F5-4879-9137-506CF7B7AF1E}"/>
              </a:ext>
            </a:extLst>
          </p:cNvPr>
          <p:cNvGrpSpPr/>
          <p:nvPr/>
        </p:nvGrpSpPr>
        <p:grpSpPr>
          <a:xfrm>
            <a:off x="2624677" y="3838526"/>
            <a:ext cx="761651" cy="482454"/>
            <a:chOff x="3790856" y="1061789"/>
            <a:chExt cx="2248540" cy="1424295"/>
          </a:xfrm>
        </p:grpSpPr>
        <p:sp>
          <p:nvSpPr>
            <p:cNvPr id="59" name="正方形/長方形 58">
              <a:extLst>
                <a:ext uri="{FF2B5EF4-FFF2-40B4-BE49-F238E27FC236}">
                  <a16:creationId xmlns:a16="http://schemas.microsoft.com/office/drawing/2014/main" id="{A64FF7E6-1566-4D5F-8EB2-3BC5DA77D2A8}"/>
                </a:ext>
              </a:extLst>
            </p:cNvPr>
            <p:cNvSpPr/>
            <p:nvPr/>
          </p:nvSpPr>
          <p:spPr bwMode="auto">
            <a:xfrm>
              <a:off x="4264136" y="106178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0" name="楕円 42">
              <a:extLst>
                <a:ext uri="{FF2B5EF4-FFF2-40B4-BE49-F238E27FC236}">
                  <a16:creationId xmlns:a16="http://schemas.microsoft.com/office/drawing/2014/main" id="{2E56DB17-A441-4131-A043-38AB8BB5C2B4}"/>
                </a:ext>
              </a:extLst>
            </p:cNvPr>
            <p:cNvSpPr/>
            <p:nvPr/>
          </p:nvSpPr>
          <p:spPr bwMode="auto">
            <a:xfrm>
              <a:off x="5564631" y="106178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1" name="楕円 60">
              <a:extLst>
                <a:ext uri="{FF2B5EF4-FFF2-40B4-BE49-F238E27FC236}">
                  <a16:creationId xmlns:a16="http://schemas.microsoft.com/office/drawing/2014/main" id="{A91BE46A-DA21-4C1E-9C04-5310BBB9993B}"/>
                </a:ext>
              </a:extLst>
            </p:cNvPr>
            <p:cNvSpPr/>
            <p:nvPr/>
          </p:nvSpPr>
          <p:spPr bwMode="auto">
            <a:xfrm>
              <a:off x="3790856" y="106178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2" name="楕円 61">
              <a:extLst>
                <a:ext uri="{FF2B5EF4-FFF2-40B4-BE49-F238E27FC236}">
                  <a16:creationId xmlns:a16="http://schemas.microsoft.com/office/drawing/2014/main" id="{6244698C-0EB3-45D5-9ADC-42DB0E8A47DD}"/>
                </a:ext>
              </a:extLst>
            </p:cNvPr>
            <p:cNvSpPr/>
            <p:nvPr/>
          </p:nvSpPr>
          <p:spPr bwMode="auto">
            <a:xfrm>
              <a:off x="4006009" y="138451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3" name="直線コネクタ 62">
              <a:extLst>
                <a:ext uri="{FF2B5EF4-FFF2-40B4-BE49-F238E27FC236}">
                  <a16:creationId xmlns:a16="http://schemas.microsoft.com/office/drawing/2014/main" id="{E1F7E0EC-FA37-4300-BDC1-EA489451BAD9}"/>
                </a:ext>
              </a:extLst>
            </p:cNvPr>
            <p:cNvCxnSpPr>
              <a:cxnSpLocks/>
              <a:stCxn id="61" idx="0"/>
              <a:endCxn id="60" idx="0"/>
            </p:cNvCxnSpPr>
            <p:nvPr/>
          </p:nvCxnSpPr>
          <p:spPr bwMode="auto">
            <a:xfrm>
              <a:off x="4265622" y="106178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64" name="直線コネクタ 63">
              <a:extLst>
                <a:ext uri="{FF2B5EF4-FFF2-40B4-BE49-F238E27FC236}">
                  <a16:creationId xmlns:a16="http://schemas.microsoft.com/office/drawing/2014/main" id="{A3AD2C47-D075-49FD-9FE6-6358915DCA74}"/>
                </a:ext>
              </a:extLst>
            </p:cNvPr>
            <p:cNvCxnSpPr>
              <a:cxnSpLocks/>
              <a:stCxn id="61" idx="4"/>
              <a:endCxn id="60" idx="2"/>
            </p:cNvCxnSpPr>
            <p:nvPr/>
          </p:nvCxnSpPr>
          <p:spPr bwMode="auto">
            <a:xfrm flipV="1">
              <a:off x="4265622" y="2486083"/>
              <a:ext cx="1299009" cy="1"/>
            </a:xfrm>
            <a:prstGeom prst="line">
              <a:avLst/>
            </a:prstGeom>
            <a:noFill/>
            <a:ln w="19050" cap="flat" cmpd="sng" algn="ctr">
              <a:solidFill>
                <a:schemeClr val="tx1"/>
              </a:solidFill>
              <a:prstDash val="solid"/>
              <a:round/>
              <a:headEnd type="none" w="lg" len="lg"/>
              <a:tailEnd type="none" w="lg" len="lg"/>
            </a:ln>
            <a:effectLst/>
          </p:spPr>
        </p:cxnSp>
        <p:sp>
          <p:nvSpPr>
            <p:cNvPr id="65" name="フリーフォーム: 図形 64">
              <a:extLst>
                <a:ext uri="{FF2B5EF4-FFF2-40B4-BE49-F238E27FC236}">
                  <a16:creationId xmlns:a16="http://schemas.microsoft.com/office/drawing/2014/main" id="{19EB650D-842D-4EC2-AC3F-1E5F8EE0F783}"/>
                </a:ext>
              </a:extLst>
            </p:cNvPr>
            <p:cNvSpPr/>
            <p:nvPr/>
          </p:nvSpPr>
          <p:spPr bwMode="auto">
            <a:xfrm>
              <a:off x="4264136" y="1361664"/>
              <a:ext cx="1279057" cy="143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6" name="フリーフォーム: 図形 65">
              <a:extLst>
                <a:ext uri="{FF2B5EF4-FFF2-40B4-BE49-F238E27FC236}">
                  <a16:creationId xmlns:a16="http://schemas.microsoft.com/office/drawing/2014/main" id="{7D43D084-E13B-47B5-B153-370C4C971AD4}"/>
                </a:ext>
              </a:extLst>
            </p:cNvPr>
            <p:cNvSpPr/>
            <p:nvPr/>
          </p:nvSpPr>
          <p:spPr bwMode="auto">
            <a:xfrm>
              <a:off x="4285574" y="2163355"/>
              <a:ext cx="1279057" cy="53991"/>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7" name="楕円 66">
              <a:extLst>
                <a:ext uri="{FF2B5EF4-FFF2-40B4-BE49-F238E27FC236}">
                  <a16:creationId xmlns:a16="http://schemas.microsoft.com/office/drawing/2014/main" id="{AA86CE69-551C-40D6-B3F3-7CF927F8C50F}"/>
                </a:ext>
              </a:extLst>
            </p:cNvPr>
            <p:cNvSpPr/>
            <p:nvPr/>
          </p:nvSpPr>
          <p:spPr bwMode="auto">
            <a:xfrm>
              <a:off x="5305019" y="138451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68" name="グループ化 67">
            <a:extLst>
              <a:ext uri="{FF2B5EF4-FFF2-40B4-BE49-F238E27FC236}">
                <a16:creationId xmlns:a16="http://schemas.microsoft.com/office/drawing/2014/main" id="{9C486AB8-A391-476E-B313-2FB151D28156}"/>
              </a:ext>
            </a:extLst>
          </p:cNvPr>
          <p:cNvGrpSpPr/>
          <p:nvPr/>
        </p:nvGrpSpPr>
        <p:grpSpPr>
          <a:xfrm>
            <a:off x="2624677" y="5384883"/>
            <a:ext cx="761651" cy="482454"/>
            <a:chOff x="3799716" y="2681482"/>
            <a:chExt cx="2248540" cy="1424295"/>
          </a:xfrm>
        </p:grpSpPr>
        <p:sp>
          <p:nvSpPr>
            <p:cNvPr id="69" name="正方形/長方形 68">
              <a:extLst>
                <a:ext uri="{FF2B5EF4-FFF2-40B4-BE49-F238E27FC236}">
                  <a16:creationId xmlns:a16="http://schemas.microsoft.com/office/drawing/2014/main" id="{805F196A-69A6-4C00-93E6-D8BB149A5ECC}"/>
                </a:ext>
              </a:extLst>
            </p:cNvPr>
            <p:cNvSpPr/>
            <p:nvPr/>
          </p:nvSpPr>
          <p:spPr bwMode="auto">
            <a:xfrm>
              <a:off x="4272996" y="2681482"/>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0" name="楕円 42">
              <a:extLst>
                <a:ext uri="{FF2B5EF4-FFF2-40B4-BE49-F238E27FC236}">
                  <a16:creationId xmlns:a16="http://schemas.microsoft.com/office/drawing/2014/main" id="{79BA8A19-4BD2-4038-B9D6-D04A6409B847}"/>
                </a:ext>
              </a:extLst>
            </p:cNvPr>
            <p:cNvSpPr/>
            <p:nvPr/>
          </p:nvSpPr>
          <p:spPr bwMode="auto">
            <a:xfrm>
              <a:off x="5573491" y="2681482"/>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1" name="楕円 70">
              <a:extLst>
                <a:ext uri="{FF2B5EF4-FFF2-40B4-BE49-F238E27FC236}">
                  <a16:creationId xmlns:a16="http://schemas.microsoft.com/office/drawing/2014/main" id="{14C9DB48-3549-4E39-B5D2-2E5F50C1DA12}"/>
                </a:ext>
              </a:extLst>
            </p:cNvPr>
            <p:cNvSpPr/>
            <p:nvPr/>
          </p:nvSpPr>
          <p:spPr bwMode="auto">
            <a:xfrm>
              <a:off x="3799716" y="2681482"/>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2" name="楕円 71">
              <a:extLst>
                <a:ext uri="{FF2B5EF4-FFF2-40B4-BE49-F238E27FC236}">
                  <a16:creationId xmlns:a16="http://schemas.microsoft.com/office/drawing/2014/main" id="{13AF6B8B-C9C1-4E43-81C8-0BEEF02E3934}"/>
                </a:ext>
              </a:extLst>
            </p:cNvPr>
            <p:cNvSpPr/>
            <p:nvPr/>
          </p:nvSpPr>
          <p:spPr bwMode="auto">
            <a:xfrm>
              <a:off x="4014869" y="3004211"/>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73" name="直線コネクタ 72">
              <a:extLst>
                <a:ext uri="{FF2B5EF4-FFF2-40B4-BE49-F238E27FC236}">
                  <a16:creationId xmlns:a16="http://schemas.microsoft.com/office/drawing/2014/main" id="{C0026C09-BFB3-4D23-8B6D-C52E243E7552}"/>
                </a:ext>
              </a:extLst>
            </p:cNvPr>
            <p:cNvCxnSpPr>
              <a:cxnSpLocks/>
              <a:stCxn id="71" idx="0"/>
              <a:endCxn id="70" idx="0"/>
            </p:cNvCxnSpPr>
            <p:nvPr/>
          </p:nvCxnSpPr>
          <p:spPr bwMode="auto">
            <a:xfrm>
              <a:off x="4274482" y="2681482"/>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74" name="直線コネクタ 73">
              <a:extLst>
                <a:ext uri="{FF2B5EF4-FFF2-40B4-BE49-F238E27FC236}">
                  <a16:creationId xmlns:a16="http://schemas.microsoft.com/office/drawing/2014/main" id="{CCDFC777-D370-4712-B343-692381095941}"/>
                </a:ext>
              </a:extLst>
            </p:cNvPr>
            <p:cNvCxnSpPr>
              <a:cxnSpLocks/>
              <a:stCxn id="71" idx="4"/>
              <a:endCxn id="70" idx="2"/>
            </p:cNvCxnSpPr>
            <p:nvPr/>
          </p:nvCxnSpPr>
          <p:spPr bwMode="auto">
            <a:xfrm flipV="1">
              <a:off x="4274482" y="4105776"/>
              <a:ext cx="1299009" cy="1"/>
            </a:xfrm>
            <a:prstGeom prst="line">
              <a:avLst/>
            </a:prstGeom>
            <a:noFill/>
            <a:ln w="19050" cap="flat" cmpd="sng" algn="ctr">
              <a:solidFill>
                <a:schemeClr val="tx1"/>
              </a:solidFill>
              <a:prstDash val="solid"/>
              <a:round/>
              <a:headEnd type="none" w="lg" len="lg"/>
              <a:tailEnd type="none" w="lg" len="lg"/>
            </a:ln>
            <a:effectLst/>
          </p:spPr>
        </p:cxnSp>
        <p:sp>
          <p:nvSpPr>
            <p:cNvPr id="75" name="フリーフォーム: 図形 74">
              <a:extLst>
                <a:ext uri="{FF2B5EF4-FFF2-40B4-BE49-F238E27FC236}">
                  <a16:creationId xmlns:a16="http://schemas.microsoft.com/office/drawing/2014/main" id="{ECD9E3B2-20D7-483E-9B94-CABA7C69A314}"/>
                </a:ext>
              </a:extLst>
            </p:cNvPr>
            <p:cNvSpPr/>
            <p:nvPr/>
          </p:nvSpPr>
          <p:spPr bwMode="auto">
            <a:xfrm>
              <a:off x="4272996" y="2970931"/>
              <a:ext cx="1279057" cy="5299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2998">
                  <a:moveTo>
                    <a:pt x="0" y="39843"/>
                  </a:moveTo>
                  <a:cubicBezTo>
                    <a:pt x="32629" y="14744"/>
                    <a:pt x="95233" y="53186"/>
                    <a:pt x="146391" y="46549"/>
                  </a:cubicBezTo>
                  <a:cubicBezTo>
                    <a:pt x="197549" y="39912"/>
                    <a:pt x="241140" y="-1033"/>
                    <a:pt x="306949" y="19"/>
                  </a:cubicBezTo>
                  <a:cubicBezTo>
                    <a:pt x="372759" y="1072"/>
                    <a:pt x="456778" y="50259"/>
                    <a:pt x="541252" y="52861"/>
                  </a:cubicBezTo>
                  <a:cubicBezTo>
                    <a:pt x="625726" y="55463"/>
                    <a:pt x="733692" y="20450"/>
                    <a:pt x="813792" y="15632"/>
                  </a:cubicBezTo>
                  <a:cubicBezTo>
                    <a:pt x="893892" y="10814"/>
                    <a:pt x="929183" y="41576"/>
                    <a:pt x="1021855" y="23951"/>
                  </a:cubicBezTo>
                  <a:cubicBezTo>
                    <a:pt x="1091359" y="10732"/>
                    <a:pt x="1191086" y="1563"/>
                    <a:pt x="1279057" y="11605"/>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6" name="フリーフォーム: 図形 75">
              <a:extLst>
                <a:ext uri="{FF2B5EF4-FFF2-40B4-BE49-F238E27FC236}">
                  <a16:creationId xmlns:a16="http://schemas.microsoft.com/office/drawing/2014/main" id="{C7E8E2D3-E022-4AC2-919C-34BE091A66C2}"/>
                </a:ext>
              </a:extLst>
            </p:cNvPr>
            <p:cNvSpPr/>
            <p:nvPr/>
          </p:nvSpPr>
          <p:spPr bwMode="auto">
            <a:xfrm>
              <a:off x="4294434" y="3783407"/>
              <a:ext cx="1279057" cy="124152"/>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330058">
                  <a:moveTo>
                    <a:pt x="0" y="28465"/>
                  </a:moveTo>
                  <a:cubicBezTo>
                    <a:pt x="32629" y="3366"/>
                    <a:pt x="116639" y="104259"/>
                    <a:pt x="157023" y="105837"/>
                  </a:cubicBezTo>
                  <a:cubicBezTo>
                    <a:pt x="237790" y="108993"/>
                    <a:pt x="306706" y="79242"/>
                    <a:pt x="370744" y="110916"/>
                  </a:cubicBezTo>
                  <a:cubicBezTo>
                    <a:pt x="434782" y="142590"/>
                    <a:pt x="470956" y="290622"/>
                    <a:pt x="541252" y="295883"/>
                  </a:cubicBezTo>
                  <a:cubicBezTo>
                    <a:pt x="611549" y="301144"/>
                    <a:pt x="711541" y="136966"/>
                    <a:pt x="792527" y="142477"/>
                  </a:cubicBezTo>
                  <a:cubicBezTo>
                    <a:pt x="873513" y="147988"/>
                    <a:pt x="934499" y="346577"/>
                    <a:pt x="1027171" y="328952"/>
                  </a:cubicBezTo>
                  <a:cubicBezTo>
                    <a:pt x="1096675" y="315733"/>
                    <a:pt x="1191086" y="-9815"/>
                    <a:pt x="1279057" y="22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7" name="楕円 76">
              <a:extLst>
                <a:ext uri="{FF2B5EF4-FFF2-40B4-BE49-F238E27FC236}">
                  <a16:creationId xmlns:a16="http://schemas.microsoft.com/office/drawing/2014/main" id="{A6B78088-EF7C-46CA-9878-DFACF8FF929A}"/>
                </a:ext>
              </a:extLst>
            </p:cNvPr>
            <p:cNvSpPr/>
            <p:nvPr/>
          </p:nvSpPr>
          <p:spPr bwMode="auto">
            <a:xfrm>
              <a:off x="5313879" y="3004211"/>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78" name="グループ化 77">
            <a:extLst>
              <a:ext uri="{FF2B5EF4-FFF2-40B4-BE49-F238E27FC236}">
                <a16:creationId xmlns:a16="http://schemas.microsoft.com/office/drawing/2014/main" id="{2B69AC4C-81D0-4598-92DD-C2E0159225E3}"/>
              </a:ext>
            </a:extLst>
          </p:cNvPr>
          <p:cNvGrpSpPr/>
          <p:nvPr/>
        </p:nvGrpSpPr>
        <p:grpSpPr>
          <a:xfrm>
            <a:off x="2624677" y="4869430"/>
            <a:ext cx="761651" cy="482454"/>
            <a:chOff x="3829842" y="4524459"/>
            <a:chExt cx="2248540" cy="1424295"/>
          </a:xfrm>
        </p:grpSpPr>
        <p:sp>
          <p:nvSpPr>
            <p:cNvPr id="79" name="正方形/長方形 78">
              <a:extLst>
                <a:ext uri="{FF2B5EF4-FFF2-40B4-BE49-F238E27FC236}">
                  <a16:creationId xmlns:a16="http://schemas.microsoft.com/office/drawing/2014/main" id="{AF091CE3-028A-4D8E-A1CD-257F3B10131A}"/>
                </a:ext>
              </a:extLst>
            </p:cNvPr>
            <p:cNvSpPr/>
            <p:nvPr/>
          </p:nvSpPr>
          <p:spPr bwMode="auto">
            <a:xfrm>
              <a:off x="4303122" y="452445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0" name="楕円 42">
              <a:extLst>
                <a:ext uri="{FF2B5EF4-FFF2-40B4-BE49-F238E27FC236}">
                  <a16:creationId xmlns:a16="http://schemas.microsoft.com/office/drawing/2014/main" id="{142E795C-6A80-401F-9FFE-92D3C7ED52FF}"/>
                </a:ext>
              </a:extLst>
            </p:cNvPr>
            <p:cNvSpPr/>
            <p:nvPr/>
          </p:nvSpPr>
          <p:spPr bwMode="auto">
            <a:xfrm>
              <a:off x="5603617" y="452445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1" name="楕円 80">
              <a:extLst>
                <a:ext uri="{FF2B5EF4-FFF2-40B4-BE49-F238E27FC236}">
                  <a16:creationId xmlns:a16="http://schemas.microsoft.com/office/drawing/2014/main" id="{3DC623DE-7A5C-4999-B57A-980F17BED2CC}"/>
                </a:ext>
              </a:extLst>
            </p:cNvPr>
            <p:cNvSpPr/>
            <p:nvPr/>
          </p:nvSpPr>
          <p:spPr bwMode="auto">
            <a:xfrm>
              <a:off x="3829842" y="452445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82" name="楕円 81">
              <a:extLst>
                <a:ext uri="{FF2B5EF4-FFF2-40B4-BE49-F238E27FC236}">
                  <a16:creationId xmlns:a16="http://schemas.microsoft.com/office/drawing/2014/main" id="{BD338A90-C64B-4598-8D93-197146AFD21B}"/>
                </a:ext>
              </a:extLst>
            </p:cNvPr>
            <p:cNvSpPr/>
            <p:nvPr/>
          </p:nvSpPr>
          <p:spPr bwMode="auto">
            <a:xfrm>
              <a:off x="4044995" y="484718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3" name="直線コネクタ 82">
              <a:extLst>
                <a:ext uri="{FF2B5EF4-FFF2-40B4-BE49-F238E27FC236}">
                  <a16:creationId xmlns:a16="http://schemas.microsoft.com/office/drawing/2014/main" id="{D37F2D20-EF23-4A70-93EB-F2707C02ACE4}"/>
                </a:ext>
              </a:extLst>
            </p:cNvPr>
            <p:cNvCxnSpPr>
              <a:cxnSpLocks/>
              <a:stCxn id="81" idx="0"/>
              <a:endCxn id="80" idx="0"/>
            </p:cNvCxnSpPr>
            <p:nvPr/>
          </p:nvCxnSpPr>
          <p:spPr bwMode="auto">
            <a:xfrm>
              <a:off x="4304608" y="452445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84" name="直線コネクタ 83">
              <a:extLst>
                <a:ext uri="{FF2B5EF4-FFF2-40B4-BE49-F238E27FC236}">
                  <a16:creationId xmlns:a16="http://schemas.microsoft.com/office/drawing/2014/main" id="{55439332-AD05-4FD6-9AA7-F4C8A677876B}"/>
                </a:ext>
              </a:extLst>
            </p:cNvPr>
            <p:cNvCxnSpPr>
              <a:cxnSpLocks/>
              <a:stCxn id="81" idx="4"/>
              <a:endCxn id="80" idx="2"/>
            </p:cNvCxnSpPr>
            <p:nvPr/>
          </p:nvCxnSpPr>
          <p:spPr bwMode="auto">
            <a:xfrm flipV="1">
              <a:off x="4304608" y="5948753"/>
              <a:ext cx="1299009" cy="1"/>
            </a:xfrm>
            <a:prstGeom prst="line">
              <a:avLst/>
            </a:prstGeom>
            <a:noFill/>
            <a:ln w="19050" cap="flat" cmpd="sng" algn="ctr">
              <a:solidFill>
                <a:schemeClr val="tx1"/>
              </a:solidFill>
              <a:prstDash val="solid"/>
              <a:round/>
              <a:headEnd type="none" w="lg" len="lg"/>
              <a:tailEnd type="none" w="lg" len="lg"/>
            </a:ln>
            <a:effectLst/>
          </p:spPr>
        </p:cxnSp>
        <p:sp>
          <p:nvSpPr>
            <p:cNvPr id="85" name="フリーフォーム: 図形 84">
              <a:extLst>
                <a:ext uri="{FF2B5EF4-FFF2-40B4-BE49-F238E27FC236}">
                  <a16:creationId xmlns:a16="http://schemas.microsoft.com/office/drawing/2014/main" id="{B2E0EC4F-D960-4A92-805C-2B65507B0065}"/>
                </a:ext>
              </a:extLst>
            </p:cNvPr>
            <p:cNvSpPr/>
            <p:nvPr/>
          </p:nvSpPr>
          <p:spPr bwMode="auto">
            <a:xfrm>
              <a:off x="4303122" y="4821252"/>
              <a:ext cx="1279057" cy="108433"/>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 name="connsiteX0" fmla="*/ 0 w 1279057"/>
                <a:gd name="connsiteY0" fmla="*/ 32499 h 72465"/>
                <a:gd name="connsiteX1" fmla="*/ 146391 w 1279057"/>
                <a:gd name="connsiteY1" fmla="*/ 39205 h 72465"/>
                <a:gd name="connsiteX2" fmla="*/ 328214 w 1279057"/>
                <a:gd name="connsiteY2" fmla="*/ 72419 h 72465"/>
                <a:gd name="connsiteX3" fmla="*/ 541252 w 1279057"/>
                <a:gd name="connsiteY3" fmla="*/ 45517 h 72465"/>
                <a:gd name="connsiteX4" fmla="*/ 813792 w 1279057"/>
                <a:gd name="connsiteY4" fmla="*/ 8288 h 72465"/>
                <a:gd name="connsiteX5" fmla="*/ 1021855 w 1279057"/>
                <a:gd name="connsiteY5" fmla="*/ 16607 h 72465"/>
                <a:gd name="connsiteX6" fmla="*/ 1279057 w 1279057"/>
                <a:gd name="connsiteY6" fmla="*/ 4261 h 72465"/>
                <a:gd name="connsiteX0" fmla="*/ 0 w 1279057"/>
                <a:gd name="connsiteY0" fmla="*/ 32499 h 106179"/>
                <a:gd name="connsiteX1" fmla="*/ 146391 w 1279057"/>
                <a:gd name="connsiteY1" fmla="*/ 39205 h 106179"/>
                <a:gd name="connsiteX2" fmla="*/ 328214 w 1279057"/>
                <a:gd name="connsiteY2" fmla="*/ 72419 h 106179"/>
                <a:gd name="connsiteX3" fmla="*/ 551885 w 1279057"/>
                <a:gd name="connsiteY3" fmla="*/ 103996 h 106179"/>
                <a:gd name="connsiteX4" fmla="*/ 813792 w 1279057"/>
                <a:gd name="connsiteY4" fmla="*/ 8288 h 106179"/>
                <a:gd name="connsiteX5" fmla="*/ 1021855 w 1279057"/>
                <a:gd name="connsiteY5" fmla="*/ 16607 h 106179"/>
                <a:gd name="connsiteX6" fmla="*/ 1279057 w 1279057"/>
                <a:gd name="connsiteY6" fmla="*/ 4261 h 106179"/>
                <a:gd name="connsiteX0" fmla="*/ 0 w 1279057"/>
                <a:gd name="connsiteY0" fmla="*/ 32499 h 108433"/>
                <a:gd name="connsiteX1" fmla="*/ 146391 w 1279057"/>
                <a:gd name="connsiteY1" fmla="*/ 39205 h 108433"/>
                <a:gd name="connsiteX2" fmla="*/ 328214 w 1279057"/>
                <a:gd name="connsiteY2" fmla="*/ 72419 h 108433"/>
                <a:gd name="connsiteX3" fmla="*/ 551885 w 1279057"/>
                <a:gd name="connsiteY3" fmla="*/ 103996 h 108433"/>
                <a:gd name="connsiteX4" fmla="*/ 813792 w 1279057"/>
                <a:gd name="connsiteY4" fmla="*/ 98665 h 108433"/>
                <a:gd name="connsiteX5" fmla="*/ 1021855 w 1279057"/>
                <a:gd name="connsiteY5" fmla="*/ 16607 h 108433"/>
                <a:gd name="connsiteX6" fmla="*/ 1279057 w 1279057"/>
                <a:gd name="connsiteY6" fmla="*/ 4261 h 10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08433">
                  <a:moveTo>
                    <a:pt x="0" y="32499"/>
                  </a:moveTo>
                  <a:cubicBezTo>
                    <a:pt x="32629" y="7400"/>
                    <a:pt x="91689" y="32552"/>
                    <a:pt x="146391" y="39205"/>
                  </a:cubicBezTo>
                  <a:cubicBezTo>
                    <a:pt x="201093" y="45858"/>
                    <a:pt x="260632" y="61621"/>
                    <a:pt x="328214" y="72419"/>
                  </a:cubicBezTo>
                  <a:cubicBezTo>
                    <a:pt x="395796" y="83217"/>
                    <a:pt x="470955" y="99622"/>
                    <a:pt x="551885" y="103996"/>
                  </a:cubicBezTo>
                  <a:cubicBezTo>
                    <a:pt x="632815" y="108370"/>
                    <a:pt x="735464" y="113230"/>
                    <a:pt x="813792" y="98665"/>
                  </a:cubicBezTo>
                  <a:cubicBezTo>
                    <a:pt x="892120" y="84100"/>
                    <a:pt x="929183" y="34232"/>
                    <a:pt x="1021855" y="16607"/>
                  </a:cubicBezTo>
                  <a:cubicBezTo>
                    <a:pt x="1091359" y="3388"/>
                    <a:pt x="1191086" y="-5781"/>
                    <a:pt x="1279057" y="4261"/>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6" name="フリーフォーム: 図形 85">
              <a:extLst>
                <a:ext uri="{FF2B5EF4-FFF2-40B4-BE49-F238E27FC236}">
                  <a16:creationId xmlns:a16="http://schemas.microsoft.com/office/drawing/2014/main" id="{BB815B51-46EE-48F8-A8D6-04073DA247E8}"/>
                </a:ext>
              </a:extLst>
            </p:cNvPr>
            <p:cNvSpPr/>
            <p:nvPr/>
          </p:nvSpPr>
          <p:spPr bwMode="auto">
            <a:xfrm>
              <a:off x="4324560" y="5566554"/>
              <a:ext cx="1279057" cy="70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 name="connsiteX0" fmla="*/ 0 w 1279057"/>
                <a:gd name="connsiteY0" fmla="*/ 28465 h 330369"/>
                <a:gd name="connsiteX1" fmla="*/ 157023 w 1279057"/>
                <a:gd name="connsiteY1" fmla="*/ 105837 h 330369"/>
                <a:gd name="connsiteX2" fmla="*/ 370744 w 1279057"/>
                <a:gd name="connsiteY2" fmla="*/ 110916 h 330369"/>
                <a:gd name="connsiteX3" fmla="*/ 562518 w 1279057"/>
                <a:gd name="connsiteY3" fmla="*/ 13215 h 330369"/>
                <a:gd name="connsiteX4" fmla="*/ 792527 w 1279057"/>
                <a:gd name="connsiteY4" fmla="*/ 142477 h 330369"/>
                <a:gd name="connsiteX5" fmla="*/ 1027171 w 1279057"/>
                <a:gd name="connsiteY5" fmla="*/ 328952 h 330369"/>
                <a:gd name="connsiteX6" fmla="*/ 1279057 w 1279057"/>
                <a:gd name="connsiteY6" fmla="*/ 227 h 330369"/>
                <a:gd name="connsiteX0" fmla="*/ 0 w 1279057"/>
                <a:gd name="connsiteY0" fmla="*/ 74755 h 375941"/>
                <a:gd name="connsiteX1" fmla="*/ 157023 w 1279057"/>
                <a:gd name="connsiteY1" fmla="*/ 152127 h 375941"/>
                <a:gd name="connsiteX2" fmla="*/ 370744 w 1279057"/>
                <a:gd name="connsiteY2" fmla="*/ 157206 h 375941"/>
                <a:gd name="connsiteX3" fmla="*/ 562518 w 1279057"/>
                <a:gd name="connsiteY3" fmla="*/ 59505 h 375941"/>
                <a:gd name="connsiteX4" fmla="*/ 781895 w 1279057"/>
                <a:gd name="connsiteY4" fmla="*/ 19168 h 375941"/>
                <a:gd name="connsiteX5" fmla="*/ 1027171 w 1279057"/>
                <a:gd name="connsiteY5" fmla="*/ 375242 h 375941"/>
                <a:gd name="connsiteX6" fmla="*/ 1279057 w 1279057"/>
                <a:gd name="connsiteY6" fmla="*/ 46517 h 375941"/>
                <a:gd name="connsiteX0" fmla="*/ 0 w 1279057"/>
                <a:gd name="connsiteY0" fmla="*/ 55909 h 144668"/>
                <a:gd name="connsiteX1" fmla="*/ 157023 w 1279057"/>
                <a:gd name="connsiteY1" fmla="*/ 133281 h 144668"/>
                <a:gd name="connsiteX2" fmla="*/ 370744 w 1279057"/>
                <a:gd name="connsiteY2" fmla="*/ 138360 h 144668"/>
                <a:gd name="connsiteX3" fmla="*/ 562518 w 1279057"/>
                <a:gd name="connsiteY3" fmla="*/ 40659 h 144668"/>
                <a:gd name="connsiteX4" fmla="*/ 781895 w 1279057"/>
                <a:gd name="connsiteY4" fmla="*/ 322 h 144668"/>
                <a:gd name="connsiteX5" fmla="*/ 1021855 w 1279057"/>
                <a:gd name="connsiteY5" fmla="*/ 59598 h 144668"/>
                <a:gd name="connsiteX6" fmla="*/ 1279057 w 1279057"/>
                <a:gd name="connsiteY6" fmla="*/ 27671 h 144668"/>
                <a:gd name="connsiteX0" fmla="*/ 0 w 1279057"/>
                <a:gd name="connsiteY0" fmla="*/ 55909 h 138468"/>
                <a:gd name="connsiteX1" fmla="*/ 162339 w 1279057"/>
                <a:gd name="connsiteY1" fmla="*/ 20213 h 138468"/>
                <a:gd name="connsiteX2" fmla="*/ 370744 w 1279057"/>
                <a:gd name="connsiteY2" fmla="*/ 138360 h 138468"/>
                <a:gd name="connsiteX3" fmla="*/ 562518 w 1279057"/>
                <a:gd name="connsiteY3" fmla="*/ 40659 h 138468"/>
                <a:gd name="connsiteX4" fmla="*/ 781895 w 1279057"/>
                <a:gd name="connsiteY4" fmla="*/ 322 h 138468"/>
                <a:gd name="connsiteX5" fmla="*/ 1021855 w 1279057"/>
                <a:gd name="connsiteY5" fmla="*/ 59598 h 138468"/>
                <a:gd name="connsiteX6" fmla="*/ 1279057 w 1279057"/>
                <a:gd name="connsiteY6" fmla="*/ 27671 h 138468"/>
                <a:gd name="connsiteX0" fmla="*/ 0 w 1279057"/>
                <a:gd name="connsiteY0" fmla="*/ 129661 h 136067"/>
                <a:gd name="connsiteX1" fmla="*/ 162339 w 1279057"/>
                <a:gd name="connsiteY1" fmla="*/ 93965 h 136067"/>
                <a:gd name="connsiteX2" fmla="*/ 397325 w 1279057"/>
                <a:gd name="connsiteY2" fmla="*/ 112 h 136067"/>
                <a:gd name="connsiteX3" fmla="*/ 562518 w 1279057"/>
                <a:gd name="connsiteY3" fmla="*/ 114411 h 136067"/>
                <a:gd name="connsiteX4" fmla="*/ 781895 w 1279057"/>
                <a:gd name="connsiteY4" fmla="*/ 74074 h 136067"/>
                <a:gd name="connsiteX5" fmla="*/ 1021855 w 1279057"/>
                <a:gd name="connsiteY5" fmla="*/ 133350 h 136067"/>
                <a:gd name="connsiteX6" fmla="*/ 1279057 w 1279057"/>
                <a:gd name="connsiteY6" fmla="*/ 101423 h 136067"/>
                <a:gd name="connsiteX0" fmla="*/ 0 w 1279057"/>
                <a:gd name="connsiteY0" fmla="*/ 187034 h 194658"/>
                <a:gd name="connsiteX1" fmla="*/ 162339 w 1279057"/>
                <a:gd name="connsiteY1" fmla="*/ 151338 h 194658"/>
                <a:gd name="connsiteX2" fmla="*/ 397325 w 1279057"/>
                <a:gd name="connsiteY2" fmla="*/ 57485 h 194658"/>
                <a:gd name="connsiteX3" fmla="*/ 594415 w 1279057"/>
                <a:gd name="connsiteY3" fmla="*/ 2185 h 194658"/>
                <a:gd name="connsiteX4" fmla="*/ 781895 w 1279057"/>
                <a:gd name="connsiteY4" fmla="*/ 131447 h 194658"/>
                <a:gd name="connsiteX5" fmla="*/ 1021855 w 1279057"/>
                <a:gd name="connsiteY5" fmla="*/ 190723 h 194658"/>
                <a:gd name="connsiteX6" fmla="*/ 1279057 w 1279057"/>
                <a:gd name="connsiteY6" fmla="*/ 158796 h 194658"/>
                <a:gd name="connsiteX0" fmla="*/ 0 w 1279057"/>
                <a:gd name="connsiteY0" fmla="*/ 191123 h 196176"/>
                <a:gd name="connsiteX1" fmla="*/ 162339 w 1279057"/>
                <a:gd name="connsiteY1" fmla="*/ 155427 h 196176"/>
                <a:gd name="connsiteX2" fmla="*/ 397325 w 1279057"/>
                <a:gd name="connsiteY2" fmla="*/ 61574 h 196176"/>
                <a:gd name="connsiteX3" fmla="*/ 594415 w 1279057"/>
                <a:gd name="connsiteY3" fmla="*/ 6274 h 196176"/>
                <a:gd name="connsiteX4" fmla="*/ 824425 w 1279057"/>
                <a:gd name="connsiteY4" fmla="*/ 22470 h 196176"/>
                <a:gd name="connsiteX5" fmla="*/ 1021855 w 1279057"/>
                <a:gd name="connsiteY5" fmla="*/ 194812 h 196176"/>
                <a:gd name="connsiteX6" fmla="*/ 1279057 w 1279057"/>
                <a:gd name="connsiteY6" fmla="*/ 162885 h 196176"/>
                <a:gd name="connsiteX0" fmla="*/ 0 w 1279057"/>
                <a:gd name="connsiteY0" fmla="*/ 187518 h 187517"/>
                <a:gd name="connsiteX1" fmla="*/ 162339 w 1279057"/>
                <a:gd name="connsiteY1" fmla="*/ 151822 h 187517"/>
                <a:gd name="connsiteX2" fmla="*/ 397325 w 1279057"/>
                <a:gd name="connsiteY2" fmla="*/ 57969 h 187517"/>
                <a:gd name="connsiteX3" fmla="*/ 594415 w 1279057"/>
                <a:gd name="connsiteY3" fmla="*/ 2669 h 187517"/>
                <a:gd name="connsiteX4" fmla="*/ 824425 w 1279057"/>
                <a:gd name="connsiteY4" fmla="*/ 18865 h 187517"/>
                <a:gd name="connsiteX5" fmla="*/ 1048436 w 1279057"/>
                <a:gd name="connsiteY5" fmla="*/ 106409 h 187517"/>
                <a:gd name="connsiteX6" fmla="*/ 1279057 w 1279057"/>
                <a:gd name="connsiteY6" fmla="*/ 159280 h 18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87517">
                  <a:moveTo>
                    <a:pt x="0" y="187518"/>
                  </a:moveTo>
                  <a:cubicBezTo>
                    <a:pt x="32629" y="162419"/>
                    <a:pt x="96118" y="173414"/>
                    <a:pt x="162339" y="151822"/>
                  </a:cubicBezTo>
                  <a:cubicBezTo>
                    <a:pt x="228560" y="130230"/>
                    <a:pt x="325312" y="82828"/>
                    <a:pt x="397325" y="57969"/>
                  </a:cubicBezTo>
                  <a:cubicBezTo>
                    <a:pt x="469338" y="33110"/>
                    <a:pt x="523232" y="9186"/>
                    <a:pt x="594415" y="2669"/>
                  </a:cubicBezTo>
                  <a:cubicBezTo>
                    <a:pt x="665598" y="-3848"/>
                    <a:pt x="748755" y="1575"/>
                    <a:pt x="824425" y="18865"/>
                  </a:cubicBezTo>
                  <a:cubicBezTo>
                    <a:pt x="900095" y="36155"/>
                    <a:pt x="955764" y="124034"/>
                    <a:pt x="1048436" y="106409"/>
                  </a:cubicBezTo>
                  <a:cubicBezTo>
                    <a:pt x="1117940" y="93190"/>
                    <a:pt x="1191086" y="149238"/>
                    <a:pt x="1279057" y="159280"/>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7" name="楕円 86">
              <a:extLst>
                <a:ext uri="{FF2B5EF4-FFF2-40B4-BE49-F238E27FC236}">
                  <a16:creationId xmlns:a16="http://schemas.microsoft.com/office/drawing/2014/main" id="{9FE143F5-1A2A-47EB-8619-F8A213107614}"/>
                </a:ext>
              </a:extLst>
            </p:cNvPr>
            <p:cNvSpPr/>
            <p:nvPr/>
          </p:nvSpPr>
          <p:spPr bwMode="auto">
            <a:xfrm>
              <a:off x="5344005" y="484718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88" name="グループ化 87">
            <a:extLst>
              <a:ext uri="{FF2B5EF4-FFF2-40B4-BE49-F238E27FC236}">
                <a16:creationId xmlns:a16="http://schemas.microsoft.com/office/drawing/2014/main" id="{03186989-5E82-463C-A1CD-80013AE27B75}"/>
              </a:ext>
            </a:extLst>
          </p:cNvPr>
          <p:cNvGrpSpPr/>
          <p:nvPr/>
        </p:nvGrpSpPr>
        <p:grpSpPr>
          <a:xfrm>
            <a:off x="2624677" y="4353978"/>
            <a:ext cx="761651" cy="482454"/>
            <a:chOff x="6375560" y="1031309"/>
            <a:chExt cx="2248540" cy="1424295"/>
          </a:xfrm>
        </p:grpSpPr>
        <p:sp>
          <p:nvSpPr>
            <p:cNvPr id="89" name="正方形/長方形 88">
              <a:extLst>
                <a:ext uri="{FF2B5EF4-FFF2-40B4-BE49-F238E27FC236}">
                  <a16:creationId xmlns:a16="http://schemas.microsoft.com/office/drawing/2014/main" id="{ACE6B689-94F3-4908-AF5B-7A3A261A483B}"/>
                </a:ext>
              </a:extLst>
            </p:cNvPr>
            <p:cNvSpPr/>
            <p:nvPr/>
          </p:nvSpPr>
          <p:spPr bwMode="auto">
            <a:xfrm>
              <a:off x="6848840" y="103130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0" name="楕円 42">
              <a:extLst>
                <a:ext uri="{FF2B5EF4-FFF2-40B4-BE49-F238E27FC236}">
                  <a16:creationId xmlns:a16="http://schemas.microsoft.com/office/drawing/2014/main" id="{6A47BB8C-CE36-4990-A35C-1A3566A21D9C}"/>
                </a:ext>
              </a:extLst>
            </p:cNvPr>
            <p:cNvSpPr/>
            <p:nvPr/>
          </p:nvSpPr>
          <p:spPr bwMode="auto">
            <a:xfrm>
              <a:off x="8149335" y="103130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1" name="楕円 90">
              <a:extLst>
                <a:ext uri="{FF2B5EF4-FFF2-40B4-BE49-F238E27FC236}">
                  <a16:creationId xmlns:a16="http://schemas.microsoft.com/office/drawing/2014/main" id="{903F0F84-0BF2-4722-A1FE-4A14E247E4CA}"/>
                </a:ext>
              </a:extLst>
            </p:cNvPr>
            <p:cNvSpPr/>
            <p:nvPr/>
          </p:nvSpPr>
          <p:spPr bwMode="auto">
            <a:xfrm>
              <a:off x="6375560" y="103130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92" name="楕円 91">
              <a:extLst>
                <a:ext uri="{FF2B5EF4-FFF2-40B4-BE49-F238E27FC236}">
                  <a16:creationId xmlns:a16="http://schemas.microsoft.com/office/drawing/2014/main" id="{0DB53A1F-CFB3-4CEC-ADCB-9F13A9944D7E}"/>
                </a:ext>
              </a:extLst>
            </p:cNvPr>
            <p:cNvSpPr/>
            <p:nvPr/>
          </p:nvSpPr>
          <p:spPr bwMode="auto">
            <a:xfrm>
              <a:off x="6590713" y="135403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93" name="直線コネクタ 92">
              <a:extLst>
                <a:ext uri="{FF2B5EF4-FFF2-40B4-BE49-F238E27FC236}">
                  <a16:creationId xmlns:a16="http://schemas.microsoft.com/office/drawing/2014/main" id="{6C3F6307-BE89-4749-B334-21E1F1AF0D5B}"/>
                </a:ext>
              </a:extLst>
            </p:cNvPr>
            <p:cNvCxnSpPr>
              <a:cxnSpLocks/>
              <a:stCxn id="91" idx="0"/>
              <a:endCxn id="90" idx="0"/>
            </p:cNvCxnSpPr>
            <p:nvPr/>
          </p:nvCxnSpPr>
          <p:spPr bwMode="auto">
            <a:xfrm>
              <a:off x="6850326" y="103130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94" name="直線コネクタ 93">
              <a:extLst>
                <a:ext uri="{FF2B5EF4-FFF2-40B4-BE49-F238E27FC236}">
                  <a16:creationId xmlns:a16="http://schemas.microsoft.com/office/drawing/2014/main" id="{087EBE97-C129-4040-A7B3-B29A482ABCCB}"/>
                </a:ext>
              </a:extLst>
            </p:cNvPr>
            <p:cNvCxnSpPr>
              <a:cxnSpLocks/>
              <a:stCxn id="91" idx="4"/>
              <a:endCxn id="90" idx="2"/>
            </p:cNvCxnSpPr>
            <p:nvPr/>
          </p:nvCxnSpPr>
          <p:spPr bwMode="auto">
            <a:xfrm flipV="1">
              <a:off x="6850326" y="2455603"/>
              <a:ext cx="1299009" cy="1"/>
            </a:xfrm>
            <a:prstGeom prst="line">
              <a:avLst/>
            </a:prstGeom>
            <a:noFill/>
            <a:ln w="19050" cap="flat" cmpd="sng" algn="ctr">
              <a:solidFill>
                <a:schemeClr val="tx1"/>
              </a:solidFill>
              <a:prstDash val="solid"/>
              <a:round/>
              <a:headEnd type="none" w="lg" len="lg"/>
              <a:tailEnd type="none" w="lg" len="lg"/>
            </a:ln>
            <a:effectLst/>
          </p:spPr>
        </p:cxnSp>
        <p:sp>
          <p:nvSpPr>
            <p:cNvPr id="95" name="フリーフォーム: 図形 94">
              <a:extLst>
                <a:ext uri="{FF2B5EF4-FFF2-40B4-BE49-F238E27FC236}">
                  <a16:creationId xmlns:a16="http://schemas.microsoft.com/office/drawing/2014/main" id="{D3252E09-A411-4B20-9520-0F989341CD04}"/>
                </a:ext>
              </a:extLst>
            </p:cNvPr>
            <p:cNvSpPr/>
            <p:nvPr/>
          </p:nvSpPr>
          <p:spPr bwMode="auto">
            <a:xfrm>
              <a:off x="6848840" y="1342319"/>
              <a:ext cx="1279057" cy="159649"/>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71159"/>
                <a:gd name="connsiteX1" fmla="*/ 146391 w 1279057"/>
                <a:gd name="connsiteY1" fmla="*/ 36123 h 171159"/>
                <a:gd name="connsiteX2" fmla="*/ 370744 w 1279057"/>
                <a:gd name="connsiteY2" fmla="*/ 111868 h 171159"/>
                <a:gd name="connsiteX3" fmla="*/ 589099 w 1279057"/>
                <a:gd name="connsiteY3" fmla="*/ 170025 h 171159"/>
                <a:gd name="connsiteX4" fmla="*/ 792527 w 1279057"/>
                <a:gd name="connsiteY4" fmla="*/ 143429 h 171159"/>
                <a:gd name="connsiteX5" fmla="*/ 989957 w 1279057"/>
                <a:gd name="connsiteY5" fmla="*/ 61372 h 171159"/>
                <a:gd name="connsiteX6" fmla="*/ 1279057 w 1279057"/>
                <a:gd name="connsiteY6" fmla="*/ 1179 h 171159"/>
                <a:gd name="connsiteX0" fmla="*/ 0 w 1279057"/>
                <a:gd name="connsiteY0" fmla="*/ 28856 h 170223"/>
                <a:gd name="connsiteX1" fmla="*/ 146391 w 1279057"/>
                <a:gd name="connsiteY1" fmla="*/ 35562 h 170223"/>
                <a:gd name="connsiteX2" fmla="*/ 370744 w 1279057"/>
                <a:gd name="connsiteY2" fmla="*/ 111307 h 170223"/>
                <a:gd name="connsiteX3" fmla="*/ 589099 w 1279057"/>
                <a:gd name="connsiteY3" fmla="*/ 169464 h 170223"/>
                <a:gd name="connsiteX4" fmla="*/ 792527 w 1279057"/>
                <a:gd name="connsiteY4" fmla="*/ 142868 h 170223"/>
                <a:gd name="connsiteX5" fmla="*/ 1016538 w 1279057"/>
                <a:gd name="connsiteY5" fmla="*/ 119290 h 170223"/>
                <a:gd name="connsiteX6" fmla="*/ 1279057 w 1279057"/>
                <a:gd name="connsiteY6" fmla="*/ 618 h 170223"/>
                <a:gd name="connsiteX0" fmla="*/ 0 w 1279057"/>
                <a:gd name="connsiteY0" fmla="*/ 18282 h 159649"/>
                <a:gd name="connsiteX1" fmla="*/ 146391 w 1279057"/>
                <a:gd name="connsiteY1" fmla="*/ 24988 h 159649"/>
                <a:gd name="connsiteX2" fmla="*/ 370744 w 1279057"/>
                <a:gd name="connsiteY2" fmla="*/ 100733 h 159649"/>
                <a:gd name="connsiteX3" fmla="*/ 589099 w 1279057"/>
                <a:gd name="connsiteY3" fmla="*/ 158890 h 159649"/>
                <a:gd name="connsiteX4" fmla="*/ 792527 w 1279057"/>
                <a:gd name="connsiteY4" fmla="*/ 132294 h 159649"/>
                <a:gd name="connsiteX5" fmla="*/ 1016538 w 1279057"/>
                <a:gd name="connsiteY5" fmla="*/ 108716 h 159649"/>
                <a:gd name="connsiteX6" fmla="*/ 1279057 w 1279057"/>
                <a:gd name="connsiteY6" fmla="*/ 677 h 159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59649">
                  <a:moveTo>
                    <a:pt x="0" y="18282"/>
                  </a:moveTo>
                  <a:cubicBezTo>
                    <a:pt x="32629" y="-6817"/>
                    <a:pt x="106007" y="23410"/>
                    <a:pt x="146391" y="24988"/>
                  </a:cubicBezTo>
                  <a:cubicBezTo>
                    <a:pt x="227158" y="28144"/>
                    <a:pt x="296959" y="78416"/>
                    <a:pt x="370744" y="100733"/>
                  </a:cubicBezTo>
                  <a:cubicBezTo>
                    <a:pt x="444529" y="123050"/>
                    <a:pt x="518803" y="153629"/>
                    <a:pt x="589099" y="158890"/>
                  </a:cubicBezTo>
                  <a:cubicBezTo>
                    <a:pt x="659396" y="164151"/>
                    <a:pt x="721287" y="140656"/>
                    <a:pt x="792527" y="132294"/>
                  </a:cubicBezTo>
                  <a:cubicBezTo>
                    <a:pt x="863767" y="123932"/>
                    <a:pt x="923866" y="126341"/>
                    <a:pt x="1016538" y="108716"/>
                  </a:cubicBezTo>
                  <a:cubicBezTo>
                    <a:pt x="1086042" y="95497"/>
                    <a:pt x="1191086" y="-9365"/>
                    <a:pt x="1279057" y="67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6" name="フリーフォーム: 図形 95">
              <a:extLst>
                <a:ext uri="{FF2B5EF4-FFF2-40B4-BE49-F238E27FC236}">
                  <a16:creationId xmlns:a16="http://schemas.microsoft.com/office/drawing/2014/main" id="{78DD7BFF-01D2-4484-BC8F-5F1F7B2C218B}"/>
                </a:ext>
              </a:extLst>
            </p:cNvPr>
            <p:cNvSpPr/>
            <p:nvPr/>
          </p:nvSpPr>
          <p:spPr bwMode="auto">
            <a:xfrm>
              <a:off x="6870278" y="2047804"/>
              <a:ext cx="1279057" cy="20461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55581 h 381391"/>
                <a:gd name="connsiteX1" fmla="*/ 146391 w 1279057"/>
                <a:gd name="connsiteY1" fmla="*/ 262287 h 381391"/>
                <a:gd name="connsiteX2" fmla="*/ 370744 w 1279057"/>
                <a:gd name="connsiteY2" fmla="*/ 338032 h 381391"/>
                <a:gd name="connsiteX3" fmla="*/ 599731 w 1279057"/>
                <a:gd name="connsiteY3" fmla="*/ 67 h 381391"/>
                <a:gd name="connsiteX4" fmla="*/ 792527 w 1279057"/>
                <a:gd name="connsiteY4" fmla="*/ 369593 h 381391"/>
                <a:gd name="connsiteX5" fmla="*/ 989957 w 1279057"/>
                <a:gd name="connsiteY5" fmla="*/ 287536 h 381391"/>
                <a:gd name="connsiteX6" fmla="*/ 1279057 w 1279057"/>
                <a:gd name="connsiteY6" fmla="*/ 227343 h 381391"/>
                <a:gd name="connsiteX0" fmla="*/ 0 w 1279057"/>
                <a:gd name="connsiteY0" fmla="*/ 255581 h 543977"/>
                <a:gd name="connsiteX1" fmla="*/ 146391 w 1279057"/>
                <a:gd name="connsiteY1" fmla="*/ 262287 h 543977"/>
                <a:gd name="connsiteX2" fmla="*/ 370744 w 1279057"/>
                <a:gd name="connsiteY2" fmla="*/ 338032 h 543977"/>
                <a:gd name="connsiteX3" fmla="*/ 599731 w 1279057"/>
                <a:gd name="connsiteY3" fmla="*/ 67 h 543977"/>
                <a:gd name="connsiteX4" fmla="*/ 792527 w 1279057"/>
                <a:gd name="connsiteY4" fmla="*/ 369593 h 543977"/>
                <a:gd name="connsiteX5" fmla="*/ 1000589 w 1279057"/>
                <a:gd name="connsiteY5" fmla="*/ 541935 h 543977"/>
                <a:gd name="connsiteX6" fmla="*/ 1279057 w 1279057"/>
                <a:gd name="connsiteY6" fmla="*/ 227343 h 54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43977">
                  <a:moveTo>
                    <a:pt x="0" y="255581"/>
                  </a:moveTo>
                  <a:cubicBezTo>
                    <a:pt x="32629" y="230482"/>
                    <a:pt x="106007" y="260709"/>
                    <a:pt x="146391" y="262287"/>
                  </a:cubicBezTo>
                  <a:cubicBezTo>
                    <a:pt x="227158" y="265443"/>
                    <a:pt x="295187" y="381735"/>
                    <a:pt x="370744" y="338032"/>
                  </a:cubicBezTo>
                  <a:cubicBezTo>
                    <a:pt x="446301" y="294329"/>
                    <a:pt x="529435" y="-5194"/>
                    <a:pt x="599731" y="67"/>
                  </a:cubicBezTo>
                  <a:cubicBezTo>
                    <a:pt x="670028" y="5328"/>
                    <a:pt x="725717" y="279282"/>
                    <a:pt x="792527" y="369593"/>
                  </a:cubicBezTo>
                  <a:cubicBezTo>
                    <a:pt x="859337" y="459904"/>
                    <a:pt x="907917" y="559560"/>
                    <a:pt x="1000589" y="541935"/>
                  </a:cubicBezTo>
                  <a:cubicBezTo>
                    <a:pt x="1070093" y="528716"/>
                    <a:pt x="1191086" y="217301"/>
                    <a:pt x="1279057" y="227343"/>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97" name="楕円 96">
              <a:extLst>
                <a:ext uri="{FF2B5EF4-FFF2-40B4-BE49-F238E27FC236}">
                  <a16:creationId xmlns:a16="http://schemas.microsoft.com/office/drawing/2014/main" id="{F52CCDD8-CD3C-4708-8E30-61B393A1CAFA}"/>
                </a:ext>
              </a:extLst>
            </p:cNvPr>
            <p:cNvSpPr/>
            <p:nvPr/>
          </p:nvSpPr>
          <p:spPr bwMode="auto">
            <a:xfrm>
              <a:off x="7889723" y="135403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cxnSp>
        <p:nvCxnSpPr>
          <p:cNvPr id="98" name="直線矢印コネクタ 97">
            <a:extLst>
              <a:ext uri="{FF2B5EF4-FFF2-40B4-BE49-F238E27FC236}">
                <a16:creationId xmlns:a16="http://schemas.microsoft.com/office/drawing/2014/main" id="{B96EDFF2-075A-4A35-B09A-51D4B69FF813}"/>
              </a:ext>
            </a:extLst>
          </p:cNvPr>
          <p:cNvCxnSpPr>
            <a:cxnSpLocks/>
          </p:cNvCxnSpPr>
          <p:nvPr/>
        </p:nvCxnSpPr>
        <p:spPr bwMode="auto">
          <a:xfrm>
            <a:off x="3005502" y="3288792"/>
            <a:ext cx="0" cy="502920"/>
          </a:xfrm>
          <a:prstGeom prst="straightConnector1">
            <a:avLst/>
          </a:prstGeom>
          <a:noFill/>
          <a:ln w="38100" cap="flat" cmpd="sng" algn="ctr">
            <a:solidFill>
              <a:schemeClr val="tx1"/>
            </a:solidFill>
            <a:prstDash val="sysDot"/>
            <a:round/>
            <a:headEnd type="none" w="lg" len="lg"/>
            <a:tailEnd type="triangle"/>
          </a:ln>
          <a:effectLst/>
        </p:spPr>
      </p:cxnSp>
      <p:cxnSp>
        <p:nvCxnSpPr>
          <p:cNvPr id="100" name="直線矢印コネクタ 99">
            <a:extLst>
              <a:ext uri="{FF2B5EF4-FFF2-40B4-BE49-F238E27FC236}">
                <a16:creationId xmlns:a16="http://schemas.microsoft.com/office/drawing/2014/main" id="{9E0A9517-74A2-4804-B6DF-F6AB2B8C7853}"/>
              </a:ext>
            </a:extLst>
          </p:cNvPr>
          <p:cNvCxnSpPr>
            <a:cxnSpLocks/>
            <a:stCxn id="7" idx="3"/>
          </p:cNvCxnSpPr>
          <p:nvPr/>
        </p:nvCxnSpPr>
        <p:spPr bwMode="auto">
          <a:xfrm flipV="1">
            <a:off x="1263960" y="1481328"/>
            <a:ext cx="1296360" cy="145775"/>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01" name="直線矢印コネクタ 100">
            <a:extLst>
              <a:ext uri="{FF2B5EF4-FFF2-40B4-BE49-F238E27FC236}">
                <a16:creationId xmlns:a16="http://schemas.microsoft.com/office/drawing/2014/main" id="{A21BCCCC-5FF8-435C-9D9A-E6A1C09D498B}"/>
              </a:ext>
            </a:extLst>
          </p:cNvPr>
          <p:cNvCxnSpPr>
            <a:cxnSpLocks/>
            <a:stCxn id="7" idx="3"/>
          </p:cNvCxnSpPr>
          <p:nvPr/>
        </p:nvCxnSpPr>
        <p:spPr bwMode="auto">
          <a:xfrm>
            <a:off x="1263960" y="1627103"/>
            <a:ext cx="1268928" cy="376576"/>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04" name="直線矢印コネクタ 103">
            <a:extLst>
              <a:ext uri="{FF2B5EF4-FFF2-40B4-BE49-F238E27FC236}">
                <a16:creationId xmlns:a16="http://schemas.microsoft.com/office/drawing/2014/main" id="{2D6EAB23-152F-493E-8C9F-AF4257825992}"/>
              </a:ext>
            </a:extLst>
          </p:cNvPr>
          <p:cNvCxnSpPr>
            <a:cxnSpLocks/>
            <a:stCxn id="7" idx="3"/>
          </p:cNvCxnSpPr>
          <p:nvPr/>
        </p:nvCxnSpPr>
        <p:spPr bwMode="auto">
          <a:xfrm>
            <a:off x="1263960" y="1627103"/>
            <a:ext cx="1259784" cy="879496"/>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07" name="直線矢印コネクタ 106">
            <a:extLst>
              <a:ext uri="{FF2B5EF4-FFF2-40B4-BE49-F238E27FC236}">
                <a16:creationId xmlns:a16="http://schemas.microsoft.com/office/drawing/2014/main" id="{B7039038-2FCC-4507-8106-E7D1F97E83CB}"/>
              </a:ext>
            </a:extLst>
          </p:cNvPr>
          <p:cNvCxnSpPr>
            <a:cxnSpLocks/>
            <a:stCxn id="7" idx="3"/>
          </p:cNvCxnSpPr>
          <p:nvPr/>
        </p:nvCxnSpPr>
        <p:spPr bwMode="auto">
          <a:xfrm>
            <a:off x="1263960" y="1627103"/>
            <a:ext cx="1214064" cy="1391560"/>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10" name="直線矢印コネクタ 109">
            <a:extLst>
              <a:ext uri="{FF2B5EF4-FFF2-40B4-BE49-F238E27FC236}">
                <a16:creationId xmlns:a16="http://schemas.microsoft.com/office/drawing/2014/main" id="{5FD97042-E585-487D-B94C-EC1891A0ECF3}"/>
              </a:ext>
            </a:extLst>
          </p:cNvPr>
          <p:cNvCxnSpPr>
            <a:cxnSpLocks/>
            <a:stCxn id="7" idx="3"/>
          </p:cNvCxnSpPr>
          <p:nvPr/>
        </p:nvCxnSpPr>
        <p:spPr bwMode="auto">
          <a:xfrm>
            <a:off x="1263960" y="1627103"/>
            <a:ext cx="1268928" cy="2516272"/>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13" name="直線矢印コネクタ 112">
            <a:extLst>
              <a:ext uri="{FF2B5EF4-FFF2-40B4-BE49-F238E27FC236}">
                <a16:creationId xmlns:a16="http://schemas.microsoft.com/office/drawing/2014/main" id="{6C7C4F3D-6335-4A51-B7AB-808E626B4C41}"/>
              </a:ext>
            </a:extLst>
          </p:cNvPr>
          <p:cNvCxnSpPr>
            <a:cxnSpLocks/>
            <a:stCxn id="10" idx="3"/>
          </p:cNvCxnSpPr>
          <p:nvPr/>
        </p:nvCxnSpPr>
        <p:spPr bwMode="auto">
          <a:xfrm flipV="1">
            <a:off x="1267847" y="2971800"/>
            <a:ext cx="1246753" cy="1123624"/>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14" name="直線矢印コネクタ 113">
            <a:extLst>
              <a:ext uri="{FF2B5EF4-FFF2-40B4-BE49-F238E27FC236}">
                <a16:creationId xmlns:a16="http://schemas.microsoft.com/office/drawing/2014/main" id="{B1F66AFB-AD01-4AD7-9BC2-3B45DF177FE7}"/>
              </a:ext>
            </a:extLst>
          </p:cNvPr>
          <p:cNvCxnSpPr>
            <a:cxnSpLocks/>
            <a:stCxn id="10" idx="3"/>
          </p:cNvCxnSpPr>
          <p:nvPr/>
        </p:nvCxnSpPr>
        <p:spPr bwMode="auto">
          <a:xfrm>
            <a:off x="1267847" y="4095424"/>
            <a:ext cx="1335145" cy="446096"/>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15" name="直線矢印コネクタ 114">
            <a:extLst>
              <a:ext uri="{FF2B5EF4-FFF2-40B4-BE49-F238E27FC236}">
                <a16:creationId xmlns:a16="http://schemas.microsoft.com/office/drawing/2014/main" id="{81EED3A8-24EC-4D3D-AFB3-981FA8A6BC11}"/>
              </a:ext>
            </a:extLst>
          </p:cNvPr>
          <p:cNvCxnSpPr>
            <a:cxnSpLocks/>
            <a:stCxn id="10" idx="3"/>
          </p:cNvCxnSpPr>
          <p:nvPr/>
        </p:nvCxnSpPr>
        <p:spPr bwMode="auto">
          <a:xfrm>
            <a:off x="1267847" y="4095424"/>
            <a:ext cx="1326001" cy="949016"/>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16" name="直線矢印コネクタ 115">
            <a:extLst>
              <a:ext uri="{FF2B5EF4-FFF2-40B4-BE49-F238E27FC236}">
                <a16:creationId xmlns:a16="http://schemas.microsoft.com/office/drawing/2014/main" id="{F04EFFB7-D65C-49B0-B493-296063E6D07D}"/>
              </a:ext>
            </a:extLst>
          </p:cNvPr>
          <p:cNvCxnSpPr>
            <a:cxnSpLocks/>
            <a:stCxn id="10" idx="3"/>
          </p:cNvCxnSpPr>
          <p:nvPr/>
        </p:nvCxnSpPr>
        <p:spPr bwMode="auto">
          <a:xfrm>
            <a:off x="1267847" y="4095424"/>
            <a:ext cx="1280281" cy="1461080"/>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17" name="直線矢印コネクタ 116">
            <a:extLst>
              <a:ext uri="{FF2B5EF4-FFF2-40B4-BE49-F238E27FC236}">
                <a16:creationId xmlns:a16="http://schemas.microsoft.com/office/drawing/2014/main" id="{36432D36-4901-4233-9A86-97743D9950E1}"/>
              </a:ext>
            </a:extLst>
          </p:cNvPr>
          <p:cNvCxnSpPr>
            <a:cxnSpLocks/>
            <a:stCxn id="10" idx="3"/>
          </p:cNvCxnSpPr>
          <p:nvPr/>
        </p:nvCxnSpPr>
        <p:spPr bwMode="auto">
          <a:xfrm>
            <a:off x="1267847" y="4095424"/>
            <a:ext cx="1228465" cy="28139"/>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33" name="直線矢印コネクタ 132">
            <a:extLst>
              <a:ext uri="{FF2B5EF4-FFF2-40B4-BE49-F238E27FC236}">
                <a16:creationId xmlns:a16="http://schemas.microsoft.com/office/drawing/2014/main" id="{3C551356-2393-4468-9643-C30805EED0FF}"/>
              </a:ext>
            </a:extLst>
          </p:cNvPr>
          <p:cNvCxnSpPr>
            <a:cxnSpLocks/>
            <a:stCxn id="8" idx="3"/>
          </p:cNvCxnSpPr>
          <p:nvPr/>
        </p:nvCxnSpPr>
        <p:spPr bwMode="auto">
          <a:xfrm flipV="1">
            <a:off x="1267845" y="1962912"/>
            <a:ext cx="1344291" cy="142396"/>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34" name="直線矢印コネクタ 133">
            <a:extLst>
              <a:ext uri="{FF2B5EF4-FFF2-40B4-BE49-F238E27FC236}">
                <a16:creationId xmlns:a16="http://schemas.microsoft.com/office/drawing/2014/main" id="{AF0193BA-602F-4273-8B4C-06D2CA634F5D}"/>
              </a:ext>
            </a:extLst>
          </p:cNvPr>
          <p:cNvCxnSpPr>
            <a:cxnSpLocks/>
            <a:stCxn id="8" idx="3"/>
          </p:cNvCxnSpPr>
          <p:nvPr/>
        </p:nvCxnSpPr>
        <p:spPr bwMode="auto">
          <a:xfrm>
            <a:off x="1267845" y="2105308"/>
            <a:ext cx="1316859" cy="351380"/>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35" name="直線矢印コネクタ 134">
            <a:extLst>
              <a:ext uri="{FF2B5EF4-FFF2-40B4-BE49-F238E27FC236}">
                <a16:creationId xmlns:a16="http://schemas.microsoft.com/office/drawing/2014/main" id="{A9906FA2-B88E-4B07-9C0F-8536600FD29A}"/>
              </a:ext>
            </a:extLst>
          </p:cNvPr>
          <p:cNvCxnSpPr>
            <a:cxnSpLocks/>
          </p:cNvCxnSpPr>
          <p:nvPr/>
        </p:nvCxnSpPr>
        <p:spPr bwMode="auto">
          <a:xfrm>
            <a:off x="1457325" y="2038731"/>
            <a:ext cx="1118235" cy="920877"/>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36" name="直線矢印コネクタ 135">
            <a:extLst>
              <a:ext uri="{FF2B5EF4-FFF2-40B4-BE49-F238E27FC236}">
                <a16:creationId xmlns:a16="http://schemas.microsoft.com/office/drawing/2014/main" id="{23867597-C972-4BBC-8322-F6D1F2CE87F1}"/>
              </a:ext>
            </a:extLst>
          </p:cNvPr>
          <p:cNvCxnSpPr>
            <a:cxnSpLocks/>
          </p:cNvCxnSpPr>
          <p:nvPr/>
        </p:nvCxnSpPr>
        <p:spPr bwMode="auto">
          <a:xfrm>
            <a:off x="1457325" y="2038731"/>
            <a:ext cx="1072515" cy="1432941"/>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37" name="直線矢印コネクタ 136">
            <a:extLst>
              <a:ext uri="{FF2B5EF4-FFF2-40B4-BE49-F238E27FC236}">
                <a16:creationId xmlns:a16="http://schemas.microsoft.com/office/drawing/2014/main" id="{68987CBE-2D22-4D90-98AE-392650D685CC}"/>
              </a:ext>
            </a:extLst>
          </p:cNvPr>
          <p:cNvCxnSpPr>
            <a:cxnSpLocks/>
            <a:stCxn id="8" idx="3"/>
          </p:cNvCxnSpPr>
          <p:nvPr/>
        </p:nvCxnSpPr>
        <p:spPr bwMode="auto">
          <a:xfrm flipV="1">
            <a:off x="1267845" y="1517904"/>
            <a:ext cx="1274187" cy="587404"/>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139" name="直線矢印コネクタ 138">
            <a:extLst>
              <a:ext uri="{FF2B5EF4-FFF2-40B4-BE49-F238E27FC236}">
                <a16:creationId xmlns:a16="http://schemas.microsoft.com/office/drawing/2014/main" id="{619D41F5-127D-4F5A-902C-1D0C20101DED}"/>
              </a:ext>
            </a:extLst>
          </p:cNvPr>
          <p:cNvCxnSpPr>
            <a:cxnSpLocks/>
          </p:cNvCxnSpPr>
          <p:nvPr/>
        </p:nvCxnSpPr>
        <p:spPr bwMode="auto">
          <a:xfrm>
            <a:off x="1746504" y="2767584"/>
            <a:ext cx="0" cy="908304"/>
          </a:xfrm>
          <a:prstGeom prst="straightConnector1">
            <a:avLst/>
          </a:prstGeom>
          <a:noFill/>
          <a:ln w="38100" cap="flat" cmpd="sng" algn="ctr">
            <a:solidFill>
              <a:schemeClr val="tx1"/>
            </a:solidFill>
            <a:prstDash val="sysDot"/>
            <a:round/>
            <a:headEnd type="none" w="lg" len="lg"/>
            <a:tailEnd type="triangle"/>
          </a:ln>
          <a:effectLst/>
        </p:spPr>
      </p:cxnSp>
      <p:sp>
        <p:nvSpPr>
          <p:cNvPr id="144" name="テキスト ボックス 143">
            <a:extLst>
              <a:ext uri="{FF2B5EF4-FFF2-40B4-BE49-F238E27FC236}">
                <a16:creationId xmlns:a16="http://schemas.microsoft.com/office/drawing/2014/main" id="{D3B015F9-EDC2-4095-AD15-9A5A42DBF3DD}"/>
              </a:ext>
            </a:extLst>
          </p:cNvPr>
          <p:cNvSpPr txBox="1"/>
          <p:nvPr/>
        </p:nvSpPr>
        <p:spPr>
          <a:xfrm>
            <a:off x="173736" y="707136"/>
            <a:ext cx="1554480" cy="349702"/>
          </a:xfrm>
          <a:prstGeom prst="rect">
            <a:avLst/>
          </a:prstGeom>
          <a:noFill/>
        </p:spPr>
        <p:txBody>
          <a:bodyPr wrap="square" lIns="36000" tIns="36000" rIns="36000" bIns="36000" rtlCol="0">
            <a:spAutoFit/>
          </a:bodyPr>
          <a:lstStyle/>
          <a:p>
            <a:r>
              <a:rPr kumimoji="1" lang="en-US" altLang="ja-JP" dirty="0">
                <a:latin typeface="+mj-lt"/>
                <a:ea typeface="+mj-ea"/>
              </a:rPr>
              <a:t>1,000</a:t>
            </a:r>
            <a:r>
              <a:rPr kumimoji="1" lang="ja-JP" altLang="en-US" dirty="0">
                <a:latin typeface="+mj-lt"/>
                <a:ea typeface="+mj-ea"/>
              </a:rPr>
              <a:t>個の軸</a:t>
            </a:r>
          </a:p>
        </p:txBody>
      </p:sp>
      <p:sp>
        <p:nvSpPr>
          <p:cNvPr id="145" name="テキスト ボックス 144">
            <a:extLst>
              <a:ext uri="{FF2B5EF4-FFF2-40B4-BE49-F238E27FC236}">
                <a16:creationId xmlns:a16="http://schemas.microsoft.com/office/drawing/2014/main" id="{18577C8A-CF54-4386-ADE6-B4E750E4DF5D}"/>
              </a:ext>
            </a:extLst>
          </p:cNvPr>
          <p:cNvSpPr txBox="1"/>
          <p:nvPr/>
        </p:nvSpPr>
        <p:spPr>
          <a:xfrm>
            <a:off x="2246376" y="707136"/>
            <a:ext cx="1554480" cy="349702"/>
          </a:xfrm>
          <a:prstGeom prst="rect">
            <a:avLst/>
          </a:prstGeom>
          <a:noFill/>
        </p:spPr>
        <p:txBody>
          <a:bodyPr wrap="square" lIns="36000" tIns="36000" rIns="36000" bIns="36000" rtlCol="0">
            <a:spAutoFit/>
          </a:bodyPr>
          <a:lstStyle/>
          <a:p>
            <a:r>
              <a:rPr kumimoji="1" lang="en-US" altLang="ja-JP" dirty="0">
                <a:latin typeface="+mj-lt"/>
                <a:ea typeface="+mj-ea"/>
              </a:rPr>
              <a:t>1,000</a:t>
            </a:r>
            <a:r>
              <a:rPr kumimoji="1" lang="ja-JP" altLang="en-US" dirty="0">
                <a:latin typeface="+mj-lt"/>
                <a:ea typeface="+mj-ea"/>
              </a:rPr>
              <a:t>個の穴</a:t>
            </a:r>
          </a:p>
        </p:txBody>
      </p:sp>
      <p:sp>
        <p:nvSpPr>
          <p:cNvPr id="146" name="テキスト ボックス 145">
            <a:extLst>
              <a:ext uri="{FF2B5EF4-FFF2-40B4-BE49-F238E27FC236}">
                <a16:creationId xmlns:a16="http://schemas.microsoft.com/office/drawing/2014/main" id="{ADAF57C2-4AB8-4615-AE97-B2B22D273B01}"/>
              </a:ext>
            </a:extLst>
          </p:cNvPr>
          <p:cNvSpPr txBox="1"/>
          <p:nvPr/>
        </p:nvSpPr>
        <p:spPr>
          <a:xfrm>
            <a:off x="984504" y="3328416"/>
            <a:ext cx="2005584" cy="349702"/>
          </a:xfrm>
          <a:prstGeom prst="rect">
            <a:avLst/>
          </a:prstGeom>
          <a:solidFill>
            <a:schemeClr val="bg2"/>
          </a:solidFill>
        </p:spPr>
        <p:txBody>
          <a:bodyPr wrap="square" lIns="36000" tIns="36000" rIns="36000" bIns="36000" rtlCol="0">
            <a:spAutoFit/>
          </a:bodyPr>
          <a:lstStyle/>
          <a:p>
            <a:pPr algn="ctr"/>
            <a:r>
              <a:rPr kumimoji="1" lang="en-US" altLang="ja-JP" dirty="0">
                <a:latin typeface="+mj-lt"/>
                <a:ea typeface="+mj-ea"/>
              </a:rPr>
              <a:t>1,000,000</a:t>
            </a:r>
            <a:r>
              <a:rPr kumimoji="1" lang="ja-JP" altLang="en-US" dirty="0">
                <a:latin typeface="+mj-lt"/>
                <a:ea typeface="+mj-ea"/>
              </a:rPr>
              <a:t>回の検査</a:t>
            </a:r>
          </a:p>
        </p:txBody>
      </p:sp>
      <p:pic>
        <p:nvPicPr>
          <p:cNvPr id="147" name="図 146">
            <a:extLst>
              <a:ext uri="{FF2B5EF4-FFF2-40B4-BE49-F238E27FC236}">
                <a16:creationId xmlns:a16="http://schemas.microsoft.com/office/drawing/2014/main" id="{0C1F017D-7BB0-4385-B86C-DADA351EEC9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35499" y="1460082"/>
            <a:ext cx="739347" cy="279563"/>
          </a:xfrm>
          <a:prstGeom prst="rect">
            <a:avLst/>
          </a:prstGeom>
        </p:spPr>
      </p:pic>
      <p:pic>
        <p:nvPicPr>
          <p:cNvPr id="148" name="図 147">
            <a:extLst>
              <a:ext uri="{FF2B5EF4-FFF2-40B4-BE49-F238E27FC236}">
                <a16:creationId xmlns:a16="http://schemas.microsoft.com/office/drawing/2014/main" id="{6FDB2CE1-4724-41E2-A4C7-0509CB25013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29785" y="1927785"/>
            <a:ext cx="748900" cy="298669"/>
          </a:xfrm>
          <a:prstGeom prst="rect">
            <a:avLst/>
          </a:prstGeom>
        </p:spPr>
      </p:pic>
      <p:pic>
        <p:nvPicPr>
          <p:cNvPr id="149" name="図 148">
            <a:extLst>
              <a:ext uri="{FF2B5EF4-FFF2-40B4-BE49-F238E27FC236}">
                <a16:creationId xmlns:a16="http://schemas.microsoft.com/office/drawing/2014/main" id="{AA4A7366-EB8F-4220-BA2C-26BEE4DA494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29785" y="2413968"/>
            <a:ext cx="748900" cy="295485"/>
          </a:xfrm>
          <a:prstGeom prst="rect">
            <a:avLst/>
          </a:prstGeom>
        </p:spPr>
      </p:pic>
      <p:pic>
        <p:nvPicPr>
          <p:cNvPr id="150" name="図 149">
            <a:extLst>
              <a:ext uri="{FF2B5EF4-FFF2-40B4-BE49-F238E27FC236}">
                <a16:creationId xmlns:a16="http://schemas.microsoft.com/office/drawing/2014/main" id="{A476985F-716A-4C74-BEBC-32908561F99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129784" y="4011992"/>
            <a:ext cx="752734" cy="298917"/>
          </a:xfrm>
          <a:prstGeom prst="rect">
            <a:avLst/>
          </a:prstGeom>
        </p:spPr>
      </p:pic>
      <p:pic>
        <p:nvPicPr>
          <p:cNvPr id="151" name="図 150">
            <a:extLst>
              <a:ext uri="{FF2B5EF4-FFF2-40B4-BE49-F238E27FC236}">
                <a16:creationId xmlns:a16="http://schemas.microsoft.com/office/drawing/2014/main" id="{C31119C5-7A93-4F33-ADE9-35D553814CD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35499" y="2893839"/>
            <a:ext cx="739347" cy="279563"/>
          </a:xfrm>
          <a:prstGeom prst="rect">
            <a:avLst/>
          </a:prstGeom>
        </p:spPr>
      </p:pic>
      <p:pic>
        <p:nvPicPr>
          <p:cNvPr id="152" name="図 151">
            <a:extLst>
              <a:ext uri="{FF2B5EF4-FFF2-40B4-BE49-F238E27FC236}">
                <a16:creationId xmlns:a16="http://schemas.microsoft.com/office/drawing/2014/main" id="{9A4F04EC-967B-4F30-BBF8-B6941A7FDE5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29784" y="4497496"/>
            <a:ext cx="752734" cy="300198"/>
          </a:xfrm>
          <a:prstGeom prst="rect">
            <a:avLst/>
          </a:prstGeom>
        </p:spPr>
      </p:pic>
      <p:pic>
        <p:nvPicPr>
          <p:cNvPr id="153" name="図 152">
            <a:extLst>
              <a:ext uri="{FF2B5EF4-FFF2-40B4-BE49-F238E27FC236}">
                <a16:creationId xmlns:a16="http://schemas.microsoft.com/office/drawing/2014/main" id="{AF37EC08-A984-427F-A99D-224304EDA4DA}"/>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57216" y="5011194"/>
            <a:ext cx="752734" cy="296997"/>
          </a:xfrm>
          <a:prstGeom prst="rect">
            <a:avLst/>
          </a:prstGeom>
        </p:spPr>
      </p:pic>
      <p:pic>
        <p:nvPicPr>
          <p:cNvPr id="154" name="図 153">
            <a:extLst>
              <a:ext uri="{FF2B5EF4-FFF2-40B4-BE49-F238E27FC236}">
                <a16:creationId xmlns:a16="http://schemas.microsoft.com/office/drawing/2014/main" id="{B58AAC29-1E7F-4658-9721-BFF564A1E9BD}"/>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129784" y="5467084"/>
            <a:ext cx="752734" cy="298917"/>
          </a:xfrm>
          <a:prstGeom prst="rect">
            <a:avLst/>
          </a:prstGeom>
        </p:spPr>
      </p:pic>
      <p:cxnSp>
        <p:nvCxnSpPr>
          <p:cNvPr id="155" name="直線矢印コネクタ 154">
            <a:extLst>
              <a:ext uri="{FF2B5EF4-FFF2-40B4-BE49-F238E27FC236}">
                <a16:creationId xmlns:a16="http://schemas.microsoft.com/office/drawing/2014/main" id="{2B1ECD25-E701-4091-A670-D4C8C31B075A}"/>
              </a:ext>
            </a:extLst>
          </p:cNvPr>
          <p:cNvCxnSpPr>
            <a:cxnSpLocks/>
          </p:cNvCxnSpPr>
          <p:nvPr/>
        </p:nvCxnSpPr>
        <p:spPr bwMode="auto">
          <a:xfrm>
            <a:off x="5577840" y="3297936"/>
            <a:ext cx="0" cy="502920"/>
          </a:xfrm>
          <a:prstGeom prst="straightConnector1">
            <a:avLst/>
          </a:prstGeom>
          <a:noFill/>
          <a:ln w="38100" cap="flat" cmpd="sng" algn="ctr">
            <a:solidFill>
              <a:schemeClr val="tx1"/>
            </a:solidFill>
            <a:prstDash val="sysDot"/>
            <a:round/>
            <a:headEnd type="none" w="lg" len="lg"/>
            <a:tailEnd type="triangle"/>
          </a:ln>
          <a:effectLst/>
        </p:spPr>
      </p:cxnSp>
      <p:grpSp>
        <p:nvGrpSpPr>
          <p:cNvPr id="156" name="グループ化 155">
            <a:extLst>
              <a:ext uri="{FF2B5EF4-FFF2-40B4-BE49-F238E27FC236}">
                <a16:creationId xmlns:a16="http://schemas.microsoft.com/office/drawing/2014/main" id="{E7675C93-0854-4813-84CF-78226475936C}"/>
              </a:ext>
            </a:extLst>
          </p:cNvPr>
          <p:cNvGrpSpPr/>
          <p:nvPr/>
        </p:nvGrpSpPr>
        <p:grpSpPr>
          <a:xfrm>
            <a:off x="7239349" y="1214198"/>
            <a:ext cx="761651" cy="482454"/>
            <a:chOff x="3790856" y="1061789"/>
            <a:chExt cx="2248540" cy="1424295"/>
          </a:xfrm>
        </p:grpSpPr>
        <p:sp>
          <p:nvSpPr>
            <p:cNvPr id="157" name="正方形/長方形 156">
              <a:extLst>
                <a:ext uri="{FF2B5EF4-FFF2-40B4-BE49-F238E27FC236}">
                  <a16:creationId xmlns:a16="http://schemas.microsoft.com/office/drawing/2014/main" id="{6810A6DB-4073-428A-97A5-F2644F056343}"/>
                </a:ext>
              </a:extLst>
            </p:cNvPr>
            <p:cNvSpPr/>
            <p:nvPr/>
          </p:nvSpPr>
          <p:spPr bwMode="auto">
            <a:xfrm>
              <a:off x="4264136" y="106178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58" name="楕円 42">
              <a:extLst>
                <a:ext uri="{FF2B5EF4-FFF2-40B4-BE49-F238E27FC236}">
                  <a16:creationId xmlns:a16="http://schemas.microsoft.com/office/drawing/2014/main" id="{B0632C2F-F366-4EDA-B60A-5CCEE523E48A}"/>
                </a:ext>
              </a:extLst>
            </p:cNvPr>
            <p:cNvSpPr/>
            <p:nvPr/>
          </p:nvSpPr>
          <p:spPr bwMode="auto">
            <a:xfrm>
              <a:off x="5564631" y="106178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59" name="楕円 158">
              <a:extLst>
                <a:ext uri="{FF2B5EF4-FFF2-40B4-BE49-F238E27FC236}">
                  <a16:creationId xmlns:a16="http://schemas.microsoft.com/office/drawing/2014/main" id="{64F90DCD-B70C-4172-A945-691596ADB190}"/>
                </a:ext>
              </a:extLst>
            </p:cNvPr>
            <p:cNvSpPr/>
            <p:nvPr/>
          </p:nvSpPr>
          <p:spPr bwMode="auto">
            <a:xfrm>
              <a:off x="3790856" y="106178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60" name="楕円 159">
              <a:extLst>
                <a:ext uri="{FF2B5EF4-FFF2-40B4-BE49-F238E27FC236}">
                  <a16:creationId xmlns:a16="http://schemas.microsoft.com/office/drawing/2014/main" id="{96F7211E-1DC1-4447-B1D5-012003083303}"/>
                </a:ext>
              </a:extLst>
            </p:cNvPr>
            <p:cNvSpPr/>
            <p:nvPr/>
          </p:nvSpPr>
          <p:spPr bwMode="auto">
            <a:xfrm>
              <a:off x="4006009" y="138451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61" name="直線コネクタ 160">
              <a:extLst>
                <a:ext uri="{FF2B5EF4-FFF2-40B4-BE49-F238E27FC236}">
                  <a16:creationId xmlns:a16="http://schemas.microsoft.com/office/drawing/2014/main" id="{71347E24-7B54-493A-967A-2B8E147B7288}"/>
                </a:ext>
              </a:extLst>
            </p:cNvPr>
            <p:cNvCxnSpPr>
              <a:cxnSpLocks/>
              <a:stCxn id="159" idx="0"/>
              <a:endCxn id="158" idx="0"/>
            </p:cNvCxnSpPr>
            <p:nvPr/>
          </p:nvCxnSpPr>
          <p:spPr bwMode="auto">
            <a:xfrm>
              <a:off x="4265622" y="106178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162" name="直線コネクタ 161">
              <a:extLst>
                <a:ext uri="{FF2B5EF4-FFF2-40B4-BE49-F238E27FC236}">
                  <a16:creationId xmlns:a16="http://schemas.microsoft.com/office/drawing/2014/main" id="{694AEB8B-6488-434F-8B38-DC4F569F36C3}"/>
                </a:ext>
              </a:extLst>
            </p:cNvPr>
            <p:cNvCxnSpPr>
              <a:cxnSpLocks/>
              <a:stCxn id="159" idx="4"/>
              <a:endCxn id="158" idx="2"/>
            </p:cNvCxnSpPr>
            <p:nvPr/>
          </p:nvCxnSpPr>
          <p:spPr bwMode="auto">
            <a:xfrm flipV="1">
              <a:off x="4265622" y="2486083"/>
              <a:ext cx="1299009" cy="1"/>
            </a:xfrm>
            <a:prstGeom prst="line">
              <a:avLst/>
            </a:prstGeom>
            <a:noFill/>
            <a:ln w="19050" cap="flat" cmpd="sng" algn="ctr">
              <a:solidFill>
                <a:schemeClr val="tx1"/>
              </a:solidFill>
              <a:prstDash val="solid"/>
              <a:round/>
              <a:headEnd type="none" w="lg" len="lg"/>
              <a:tailEnd type="none" w="lg" len="lg"/>
            </a:ln>
            <a:effectLst/>
          </p:spPr>
        </p:cxnSp>
        <p:sp>
          <p:nvSpPr>
            <p:cNvPr id="163" name="フリーフォーム: 図形 162">
              <a:extLst>
                <a:ext uri="{FF2B5EF4-FFF2-40B4-BE49-F238E27FC236}">
                  <a16:creationId xmlns:a16="http://schemas.microsoft.com/office/drawing/2014/main" id="{D4F1F53A-0B16-4420-BAD2-30CA8C1A2FFB}"/>
                </a:ext>
              </a:extLst>
            </p:cNvPr>
            <p:cNvSpPr/>
            <p:nvPr/>
          </p:nvSpPr>
          <p:spPr bwMode="auto">
            <a:xfrm>
              <a:off x="4264136" y="1361664"/>
              <a:ext cx="1279057" cy="143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64" name="フリーフォーム: 図形 163">
              <a:extLst>
                <a:ext uri="{FF2B5EF4-FFF2-40B4-BE49-F238E27FC236}">
                  <a16:creationId xmlns:a16="http://schemas.microsoft.com/office/drawing/2014/main" id="{1B6B9512-701F-413B-9BC0-F6F8D623D9D0}"/>
                </a:ext>
              </a:extLst>
            </p:cNvPr>
            <p:cNvSpPr/>
            <p:nvPr/>
          </p:nvSpPr>
          <p:spPr bwMode="auto">
            <a:xfrm>
              <a:off x="4285574" y="2163355"/>
              <a:ext cx="1279057" cy="53991"/>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65" name="楕円 164">
              <a:extLst>
                <a:ext uri="{FF2B5EF4-FFF2-40B4-BE49-F238E27FC236}">
                  <a16:creationId xmlns:a16="http://schemas.microsoft.com/office/drawing/2014/main" id="{12083E7F-AA23-4068-8195-4AB104E3F145}"/>
                </a:ext>
              </a:extLst>
            </p:cNvPr>
            <p:cNvSpPr/>
            <p:nvPr/>
          </p:nvSpPr>
          <p:spPr bwMode="auto">
            <a:xfrm>
              <a:off x="5305019" y="138451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66" name="グループ化 165">
            <a:extLst>
              <a:ext uri="{FF2B5EF4-FFF2-40B4-BE49-F238E27FC236}">
                <a16:creationId xmlns:a16="http://schemas.microsoft.com/office/drawing/2014/main" id="{991401CE-A628-4B7E-BF28-6E225901A09C}"/>
              </a:ext>
            </a:extLst>
          </p:cNvPr>
          <p:cNvGrpSpPr/>
          <p:nvPr/>
        </p:nvGrpSpPr>
        <p:grpSpPr>
          <a:xfrm>
            <a:off x="7239349" y="2760555"/>
            <a:ext cx="761651" cy="482454"/>
            <a:chOff x="3799716" y="2681482"/>
            <a:chExt cx="2248540" cy="1424295"/>
          </a:xfrm>
        </p:grpSpPr>
        <p:sp>
          <p:nvSpPr>
            <p:cNvPr id="167" name="正方形/長方形 166">
              <a:extLst>
                <a:ext uri="{FF2B5EF4-FFF2-40B4-BE49-F238E27FC236}">
                  <a16:creationId xmlns:a16="http://schemas.microsoft.com/office/drawing/2014/main" id="{AA5C9FB6-CEEB-4245-8588-43DCCEE7A2FA}"/>
                </a:ext>
              </a:extLst>
            </p:cNvPr>
            <p:cNvSpPr/>
            <p:nvPr/>
          </p:nvSpPr>
          <p:spPr bwMode="auto">
            <a:xfrm>
              <a:off x="4272996" y="2681482"/>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68" name="楕円 42">
              <a:extLst>
                <a:ext uri="{FF2B5EF4-FFF2-40B4-BE49-F238E27FC236}">
                  <a16:creationId xmlns:a16="http://schemas.microsoft.com/office/drawing/2014/main" id="{81FCB933-FABD-437D-8133-B1A51C3F5A7B}"/>
                </a:ext>
              </a:extLst>
            </p:cNvPr>
            <p:cNvSpPr/>
            <p:nvPr/>
          </p:nvSpPr>
          <p:spPr bwMode="auto">
            <a:xfrm>
              <a:off x="5573491" y="2681482"/>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69" name="楕円 168">
              <a:extLst>
                <a:ext uri="{FF2B5EF4-FFF2-40B4-BE49-F238E27FC236}">
                  <a16:creationId xmlns:a16="http://schemas.microsoft.com/office/drawing/2014/main" id="{3EF6D2CB-9AD1-47E3-9CDD-E50C7C81B42E}"/>
                </a:ext>
              </a:extLst>
            </p:cNvPr>
            <p:cNvSpPr/>
            <p:nvPr/>
          </p:nvSpPr>
          <p:spPr bwMode="auto">
            <a:xfrm>
              <a:off x="3799716" y="2681482"/>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70" name="楕円 169">
              <a:extLst>
                <a:ext uri="{FF2B5EF4-FFF2-40B4-BE49-F238E27FC236}">
                  <a16:creationId xmlns:a16="http://schemas.microsoft.com/office/drawing/2014/main" id="{3C5C0D33-ED76-4DB5-B8E4-33F410BA494F}"/>
                </a:ext>
              </a:extLst>
            </p:cNvPr>
            <p:cNvSpPr/>
            <p:nvPr/>
          </p:nvSpPr>
          <p:spPr bwMode="auto">
            <a:xfrm>
              <a:off x="4014869" y="3004211"/>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71" name="直線コネクタ 170">
              <a:extLst>
                <a:ext uri="{FF2B5EF4-FFF2-40B4-BE49-F238E27FC236}">
                  <a16:creationId xmlns:a16="http://schemas.microsoft.com/office/drawing/2014/main" id="{1D72CE4D-0F92-4EF5-8D93-B62DFFAE4AB8}"/>
                </a:ext>
              </a:extLst>
            </p:cNvPr>
            <p:cNvCxnSpPr>
              <a:cxnSpLocks/>
              <a:stCxn id="169" idx="0"/>
              <a:endCxn id="168" idx="0"/>
            </p:cNvCxnSpPr>
            <p:nvPr/>
          </p:nvCxnSpPr>
          <p:spPr bwMode="auto">
            <a:xfrm>
              <a:off x="4274482" y="2681482"/>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172" name="直線コネクタ 171">
              <a:extLst>
                <a:ext uri="{FF2B5EF4-FFF2-40B4-BE49-F238E27FC236}">
                  <a16:creationId xmlns:a16="http://schemas.microsoft.com/office/drawing/2014/main" id="{6A814F8B-134D-4BAE-948F-9ABEF2C33C33}"/>
                </a:ext>
              </a:extLst>
            </p:cNvPr>
            <p:cNvCxnSpPr>
              <a:cxnSpLocks/>
              <a:stCxn id="169" idx="4"/>
              <a:endCxn id="168" idx="2"/>
            </p:cNvCxnSpPr>
            <p:nvPr/>
          </p:nvCxnSpPr>
          <p:spPr bwMode="auto">
            <a:xfrm flipV="1">
              <a:off x="4274482" y="4105776"/>
              <a:ext cx="1299009" cy="1"/>
            </a:xfrm>
            <a:prstGeom prst="line">
              <a:avLst/>
            </a:prstGeom>
            <a:noFill/>
            <a:ln w="19050" cap="flat" cmpd="sng" algn="ctr">
              <a:solidFill>
                <a:schemeClr val="tx1"/>
              </a:solidFill>
              <a:prstDash val="solid"/>
              <a:round/>
              <a:headEnd type="none" w="lg" len="lg"/>
              <a:tailEnd type="none" w="lg" len="lg"/>
            </a:ln>
            <a:effectLst/>
          </p:spPr>
        </p:cxnSp>
        <p:sp>
          <p:nvSpPr>
            <p:cNvPr id="173" name="フリーフォーム: 図形 172">
              <a:extLst>
                <a:ext uri="{FF2B5EF4-FFF2-40B4-BE49-F238E27FC236}">
                  <a16:creationId xmlns:a16="http://schemas.microsoft.com/office/drawing/2014/main" id="{77D95420-A8DE-4712-8E52-3151FF5F07D9}"/>
                </a:ext>
              </a:extLst>
            </p:cNvPr>
            <p:cNvSpPr/>
            <p:nvPr/>
          </p:nvSpPr>
          <p:spPr bwMode="auto">
            <a:xfrm>
              <a:off x="4272996" y="2970931"/>
              <a:ext cx="1279057" cy="5299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2998">
                  <a:moveTo>
                    <a:pt x="0" y="39843"/>
                  </a:moveTo>
                  <a:cubicBezTo>
                    <a:pt x="32629" y="14744"/>
                    <a:pt x="95233" y="53186"/>
                    <a:pt x="146391" y="46549"/>
                  </a:cubicBezTo>
                  <a:cubicBezTo>
                    <a:pt x="197549" y="39912"/>
                    <a:pt x="241140" y="-1033"/>
                    <a:pt x="306949" y="19"/>
                  </a:cubicBezTo>
                  <a:cubicBezTo>
                    <a:pt x="372759" y="1072"/>
                    <a:pt x="456778" y="50259"/>
                    <a:pt x="541252" y="52861"/>
                  </a:cubicBezTo>
                  <a:cubicBezTo>
                    <a:pt x="625726" y="55463"/>
                    <a:pt x="733692" y="20450"/>
                    <a:pt x="813792" y="15632"/>
                  </a:cubicBezTo>
                  <a:cubicBezTo>
                    <a:pt x="893892" y="10814"/>
                    <a:pt x="929183" y="41576"/>
                    <a:pt x="1021855" y="23951"/>
                  </a:cubicBezTo>
                  <a:cubicBezTo>
                    <a:pt x="1091359" y="10732"/>
                    <a:pt x="1191086" y="1563"/>
                    <a:pt x="1279057" y="11605"/>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74" name="フリーフォーム: 図形 173">
              <a:extLst>
                <a:ext uri="{FF2B5EF4-FFF2-40B4-BE49-F238E27FC236}">
                  <a16:creationId xmlns:a16="http://schemas.microsoft.com/office/drawing/2014/main" id="{33D1571F-DFE7-47C7-BAF8-DAA384B99F70}"/>
                </a:ext>
              </a:extLst>
            </p:cNvPr>
            <p:cNvSpPr/>
            <p:nvPr/>
          </p:nvSpPr>
          <p:spPr bwMode="auto">
            <a:xfrm>
              <a:off x="4294434" y="3783407"/>
              <a:ext cx="1279057" cy="124152"/>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330058">
                  <a:moveTo>
                    <a:pt x="0" y="28465"/>
                  </a:moveTo>
                  <a:cubicBezTo>
                    <a:pt x="32629" y="3366"/>
                    <a:pt x="116639" y="104259"/>
                    <a:pt x="157023" y="105837"/>
                  </a:cubicBezTo>
                  <a:cubicBezTo>
                    <a:pt x="237790" y="108993"/>
                    <a:pt x="306706" y="79242"/>
                    <a:pt x="370744" y="110916"/>
                  </a:cubicBezTo>
                  <a:cubicBezTo>
                    <a:pt x="434782" y="142590"/>
                    <a:pt x="470956" y="290622"/>
                    <a:pt x="541252" y="295883"/>
                  </a:cubicBezTo>
                  <a:cubicBezTo>
                    <a:pt x="611549" y="301144"/>
                    <a:pt x="711541" y="136966"/>
                    <a:pt x="792527" y="142477"/>
                  </a:cubicBezTo>
                  <a:cubicBezTo>
                    <a:pt x="873513" y="147988"/>
                    <a:pt x="934499" y="346577"/>
                    <a:pt x="1027171" y="328952"/>
                  </a:cubicBezTo>
                  <a:cubicBezTo>
                    <a:pt x="1096675" y="315733"/>
                    <a:pt x="1191086" y="-9815"/>
                    <a:pt x="1279057" y="22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75" name="楕円 174">
              <a:extLst>
                <a:ext uri="{FF2B5EF4-FFF2-40B4-BE49-F238E27FC236}">
                  <a16:creationId xmlns:a16="http://schemas.microsoft.com/office/drawing/2014/main" id="{8FD0FB90-1C1D-42E9-9B22-7FB15268802B}"/>
                </a:ext>
              </a:extLst>
            </p:cNvPr>
            <p:cNvSpPr/>
            <p:nvPr/>
          </p:nvSpPr>
          <p:spPr bwMode="auto">
            <a:xfrm>
              <a:off x="5313879" y="3004211"/>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76" name="グループ化 175">
            <a:extLst>
              <a:ext uri="{FF2B5EF4-FFF2-40B4-BE49-F238E27FC236}">
                <a16:creationId xmlns:a16="http://schemas.microsoft.com/office/drawing/2014/main" id="{35A123B1-4D79-4D2D-AFA2-D9D294EB24E4}"/>
              </a:ext>
            </a:extLst>
          </p:cNvPr>
          <p:cNvGrpSpPr/>
          <p:nvPr/>
        </p:nvGrpSpPr>
        <p:grpSpPr>
          <a:xfrm>
            <a:off x="7239349" y="2245102"/>
            <a:ext cx="761651" cy="482454"/>
            <a:chOff x="3829842" y="4524459"/>
            <a:chExt cx="2248540" cy="1424295"/>
          </a:xfrm>
        </p:grpSpPr>
        <p:sp>
          <p:nvSpPr>
            <p:cNvPr id="177" name="正方形/長方形 176">
              <a:extLst>
                <a:ext uri="{FF2B5EF4-FFF2-40B4-BE49-F238E27FC236}">
                  <a16:creationId xmlns:a16="http://schemas.microsoft.com/office/drawing/2014/main" id="{0B30FC90-21E8-4217-9FC7-5A003CB7A48E}"/>
                </a:ext>
              </a:extLst>
            </p:cNvPr>
            <p:cNvSpPr/>
            <p:nvPr/>
          </p:nvSpPr>
          <p:spPr bwMode="auto">
            <a:xfrm>
              <a:off x="4303122" y="452445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78" name="楕円 42">
              <a:extLst>
                <a:ext uri="{FF2B5EF4-FFF2-40B4-BE49-F238E27FC236}">
                  <a16:creationId xmlns:a16="http://schemas.microsoft.com/office/drawing/2014/main" id="{46139AEB-4D6C-4F79-9182-18D18176E647}"/>
                </a:ext>
              </a:extLst>
            </p:cNvPr>
            <p:cNvSpPr/>
            <p:nvPr/>
          </p:nvSpPr>
          <p:spPr bwMode="auto">
            <a:xfrm>
              <a:off x="5603617" y="452445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79" name="楕円 178">
              <a:extLst>
                <a:ext uri="{FF2B5EF4-FFF2-40B4-BE49-F238E27FC236}">
                  <a16:creationId xmlns:a16="http://schemas.microsoft.com/office/drawing/2014/main" id="{10614999-53DA-485B-B2BC-96E9877166C8}"/>
                </a:ext>
              </a:extLst>
            </p:cNvPr>
            <p:cNvSpPr/>
            <p:nvPr/>
          </p:nvSpPr>
          <p:spPr bwMode="auto">
            <a:xfrm>
              <a:off x="3829842" y="452445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80" name="楕円 179">
              <a:extLst>
                <a:ext uri="{FF2B5EF4-FFF2-40B4-BE49-F238E27FC236}">
                  <a16:creationId xmlns:a16="http://schemas.microsoft.com/office/drawing/2014/main" id="{1504FBE7-BE35-4146-A6AE-CFC0498EB01A}"/>
                </a:ext>
              </a:extLst>
            </p:cNvPr>
            <p:cNvSpPr/>
            <p:nvPr/>
          </p:nvSpPr>
          <p:spPr bwMode="auto">
            <a:xfrm>
              <a:off x="4044995" y="484718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81" name="直線コネクタ 180">
              <a:extLst>
                <a:ext uri="{FF2B5EF4-FFF2-40B4-BE49-F238E27FC236}">
                  <a16:creationId xmlns:a16="http://schemas.microsoft.com/office/drawing/2014/main" id="{30E95DD7-B1EE-44BC-A9FF-A6795A1133B3}"/>
                </a:ext>
              </a:extLst>
            </p:cNvPr>
            <p:cNvCxnSpPr>
              <a:cxnSpLocks/>
              <a:stCxn id="179" idx="0"/>
              <a:endCxn id="178" idx="0"/>
            </p:cNvCxnSpPr>
            <p:nvPr/>
          </p:nvCxnSpPr>
          <p:spPr bwMode="auto">
            <a:xfrm>
              <a:off x="4304608" y="452445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182" name="直線コネクタ 181">
              <a:extLst>
                <a:ext uri="{FF2B5EF4-FFF2-40B4-BE49-F238E27FC236}">
                  <a16:creationId xmlns:a16="http://schemas.microsoft.com/office/drawing/2014/main" id="{36565C79-7D60-4B3E-90B2-CA5BE9773255}"/>
                </a:ext>
              </a:extLst>
            </p:cNvPr>
            <p:cNvCxnSpPr>
              <a:cxnSpLocks/>
              <a:stCxn id="179" idx="4"/>
              <a:endCxn id="178" idx="2"/>
            </p:cNvCxnSpPr>
            <p:nvPr/>
          </p:nvCxnSpPr>
          <p:spPr bwMode="auto">
            <a:xfrm flipV="1">
              <a:off x="4304608" y="5948753"/>
              <a:ext cx="1299009" cy="1"/>
            </a:xfrm>
            <a:prstGeom prst="line">
              <a:avLst/>
            </a:prstGeom>
            <a:noFill/>
            <a:ln w="19050" cap="flat" cmpd="sng" algn="ctr">
              <a:solidFill>
                <a:schemeClr val="tx1"/>
              </a:solidFill>
              <a:prstDash val="solid"/>
              <a:round/>
              <a:headEnd type="none" w="lg" len="lg"/>
              <a:tailEnd type="none" w="lg" len="lg"/>
            </a:ln>
            <a:effectLst/>
          </p:spPr>
        </p:cxnSp>
        <p:sp>
          <p:nvSpPr>
            <p:cNvPr id="183" name="フリーフォーム: 図形 182">
              <a:extLst>
                <a:ext uri="{FF2B5EF4-FFF2-40B4-BE49-F238E27FC236}">
                  <a16:creationId xmlns:a16="http://schemas.microsoft.com/office/drawing/2014/main" id="{A25803B3-2685-4FBE-A50B-20F5326384E3}"/>
                </a:ext>
              </a:extLst>
            </p:cNvPr>
            <p:cNvSpPr/>
            <p:nvPr/>
          </p:nvSpPr>
          <p:spPr bwMode="auto">
            <a:xfrm>
              <a:off x="4303122" y="4821252"/>
              <a:ext cx="1279057" cy="108433"/>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 name="connsiteX0" fmla="*/ 0 w 1279057"/>
                <a:gd name="connsiteY0" fmla="*/ 32499 h 72465"/>
                <a:gd name="connsiteX1" fmla="*/ 146391 w 1279057"/>
                <a:gd name="connsiteY1" fmla="*/ 39205 h 72465"/>
                <a:gd name="connsiteX2" fmla="*/ 328214 w 1279057"/>
                <a:gd name="connsiteY2" fmla="*/ 72419 h 72465"/>
                <a:gd name="connsiteX3" fmla="*/ 541252 w 1279057"/>
                <a:gd name="connsiteY3" fmla="*/ 45517 h 72465"/>
                <a:gd name="connsiteX4" fmla="*/ 813792 w 1279057"/>
                <a:gd name="connsiteY4" fmla="*/ 8288 h 72465"/>
                <a:gd name="connsiteX5" fmla="*/ 1021855 w 1279057"/>
                <a:gd name="connsiteY5" fmla="*/ 16607 h 72465"/>
                <a:gd name="connsiteX6" fmla="*/ 1279057 w 1279057"/>
                <a:gd name="connsiteY6" fmla="*/ 4261 h 72465"/>
                <a:gd name="connsiteX0" fmla="*/ 0 w 1279057"/>
                <a:gd name="connsiteY0" fmla="*/ 32499 h 106179"/>
                <a:gd name="connsiteX1" fmla="*/ 146391 w 1279057"/>
                <a:gd name="connsiteY1" fmla="*/ 39205 h 106179"/>
                <a:gd name="connsiteX2" fmla="*/ 328214 w 1279057"/>
                <a:gd name="connsiteY2" fmla="*/ 72419 h 106179"/>
                <a:gd name="connsiteX3" fmla="*/ 551885 w 1279057"/>
                <a:gd name="connsiteY3" fmla="*/ 103996 h 106179"/>
                <a:gd name="connsiteX4" fmla="*/ 813792 w 1279057"/>
                <a:gd name="connsiteY4" fmla="*/ 8288 h 106179"/>
                <a:gd name="connsiteX5" fmla="*/ 1021855 w 1279057"/>
                <a:gd name="connsiteY5" fmla="*/ 16607 h 106179"/>
                <a:gd name="connsiteX6" fmla="*/ 1279057 w 1279057"/>
                <a:gd name="connsiteY6" fmla="*/ 4261 h 106179"/>
                <a:gd name="connsiteX0" fmla="*/ 0 w 1279057"/>
                <a:gd name="connsiteY0" fmla="*/ 32499 h 108433"/>
                <a:gd name="connsiteX1" fmla="*/ 146391 w 1279057"/>
                <a:gd name="connsiteY1" fmla="*/ 39205 h 108433"/>
                <a:gd name="connsiteX2" fmla="*/ 328214 w 1279057"/>
                <a:gd name="connsiteY2" fmla="*/ 72419 h 108433"/>
                <a:gd name="connsiteX3" fmla="*/ 551885 w 1279057"/>
                <a:gd name="connsiteY3" fmla="*/ 103996 h 108433"/>
                <a:gd name="connsiteX4" fmla="*/ 813792 w 1279057"/>
                <a:gd name="connsiteY4" fmla="*/ 98665 h 108433"/>
                <a:gd name="connsiteX5" fmla="*/ 1021855 w 1279057"/>
                <a:gd name="connsiteY5" fmla="*/ 16607 h 108433"/>
                <a:gd name="connsiteX6" fmla="*/ 1279057 w 1279057"/>
                <a:gd name="connsiteY6" fmla="*/ 4261 h 10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08433">
                  <a:moveTo>
                    <a:pt x="0" y="32499"/>
                  </a:moveTo>
                  <a:cubicBezTo>
                    <a:pt x="32629" y="7400"/>
                    <a:pt x="91689" y="32552"/>
                    <a:pt x="146391" y="39205"/>
                  </a:cubicBezTo>
                  <a:cubicBezTo>
                    <a:pt x="201093" y="45858"/>
                    <a:pt x="260632" y="61621"/>
                    <a:pt x="328214" y="72419"/>
                  </a:cubicBezTo>
                  <a:cubicBezTo>
                    <a:pt x="395796" y="83217"/>
                    <a:pt x="470955" y="99622"/>
                    <a:pt x="551885" y="103996"/>
                  </a:cubicBezTo>
                  <a:cubicBezTo>
                    <a:pt x="632815" y="108370"/>
                    <a:pt x="735464" y="113230"/>
                    <a:pt x="813792" y="98665"/>
                  </a:cubicBezTo>
                  <a:cubicBezTo>
                    <a:pt x="892120" y="84100"/>
                    <a:pt x="929183" y="34232"/>
                    <a:pt x="1021855" y="16607"/>
                  </a:cubicBezTo>
                  <a:cubicBezTo>
                    <a:pt x="1091359" y="3388"/>
                    <a:pt x="1191086" y="-5781"/>
                    <a:pt x="1279057" y="4261"/>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4" name="フリーフォーム: 図形 183">
              <a:extLst>
                <a:ext uri="{FF2B5EF4-FFF2-40B4-BE49-F238E27FC236}">
                  <a16:creationId xmlns:a16="http://schemas.microsoft.com/office/drawing/2014/main" id="{9275DA47-30C1-4B6D-9E4E-561B32E52B6A}"/>
                </a:ext>
              </a:extLst>
            </p:cNvPr>
            <p:cNvSpPr/>
            <p:nvPr/>
          </p:nvSpPr>
          <p:spPr bwMode="auto">
            <a:xfrm>
              <a:off x="4324560" y="5566554"/>
              <a:ext cx="1279057" cy="70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 name="connsiteX0" fmla="*/ 0 w 1279057"/>
                <a:gd name="connsiteY0" fmla="*/ 28465 h 330369"/>
                <a:gd name="connsiteX1" fmla="*/ 157023 w 1279057"/>
                <a:gd name="connsiteY1" fmla="*/ 105837 h 330369"/>
                <a:gd name="connsiteX2" fmla="*/ 370744 w 1279057"/>
                <a:gd name="connsiteY2" fmla="*/ 110916 h 330369"/>
                <a:gd name="connsiteX3" fmla="*/ 562518 w 1279057"/>
                <a:gd name="connsiteY3" fmla="*/ 13215 h 330369"/>
                <a:gd name="connsiteX4" fmla="*/ 792527 w 1279057"/>
                <a:gd name="connsiteY4" fmla="*/ 142477 h 330369"/>
                <a:gd name="connsiteX5" fmla="*/ 1027171 w 1279057"/>
                <a:gd name="connsiteY5" fmla="*/ 328952 h 330369"/>
                <a:gd name="connsiteX6" fmla="*/ 1279057 w 1279057"/>
                <a:gd name="connsiteY6" fmla="*/ 227 h 330369"/>
                <a:gd name="connsiteX0" fmla="*/ 0 w 1279057"/>
                <a:gd name="connsiteY0" fmla="*/ 74755 h 375941"/>
                <a:gd name="connsiteX1" fmla="*/ 157023 w 1279057"/>
                <a:gd name="connsiteY1" fmla="*/ 152127 h 375941"/>
                <a:gd name="connsiteX2" fmla="*/ 370744 w 1279057"/>
                <a:gd name="connsiteY2" fmla="*/ 157206 h 375941"/>
                <a:gd name="connsiteX3" fmla="*/ 562518 w 1279057"/>
                <a:gd name="connsiteY3" fmla="*/ 59505 h 375941"/>
                <a:gd name="connsiteX4" fmla="*/ 781895 w 1279057"/>
                <a:gd name="connsiteY4" fmla="*/ 19168 h 375941"/>
                <a:gd name="connsiteX5" fmla="*/ 1027171 w 1279057"/>
                <a:gd name="connsiteY5" fmla="*/ 375242 h 375941"/>
                <a:gd name="connsiteX6" fmla="*/ 1279057 w 1279057"/>
                <a:gd name="connsiteY6" fmla="*/ 46517 h 375941"/>
                <a:gd name="connsiteX0" fmla="*/ 0 w 1279057"/>
                <a:gd name="connsiteY0" fmla="*/ 55909 h 144668"/>
                <a:gd name="connsiteX1" fmla="*/ 157023 w 1279057"/>
                <a:gd name="connsiteY1" fmla="*/ 133281 h 144668"/>
                <a:gd name="connsiteX2" fmla="*/ 370744 w 1279057"/>
                <a:gd name="connsiteY2" fmla="*/ 138360 h 144668"/>
                <a:gd name="connsiteX3" fmla="*/ 562518 w 1279057"/>
                <a:gd name="connsiteY3" fmla="*/ 40659 h 144668"/>
                <a:gd name="connsiteX4" fmla="*/ 781895 w 1279057"/>
                <a:gd name="connsiteY4" fmla="*/ 322 h 144668"/>
                <a:gd name="connsiteX5" fmla="*/ 1021855 w 1279057"/>
                <a:gd name="connsiteY5" fmla="*/ 59598 h 144668"/>
                <a:gd name="connsiteX6" fmla="*/ 1279057 w 1279057"/>
                <a:gd name="connsiteY6" fmla="*/ 27671 h 144668"/>
                <a:gd name="connsiteX0" fmla="*/ 0 w 1279057"/>
                <a:gd name="connsiteY0" fmla="*/ 55909 h 138468"/>
                <a:gd name="connsiteX1" fmla="*/ 162339 w 1279057"/>
                <a:gd name="connsiteY1" fmla="*/ 20213 h 138468"/>
                <a:gd name="connsiteX2" fmla="*/ 370744 w 1279057"/>
                <a:gd name="connsiteY2" fmla="*/ 138360 h 138468"/>
                <a:gd name="connsiteX3" fmla="*/ 562518 w 1279057"/>
                <a:gd name="connsiteY3" fmla="*/ 40659 h 138468"/>
                <a:gd name="connsiteX4" fmla="*/ 781895 w 1279057"/>
                <a:gd name="connsiteY4" fmla="*/ 322 h 138468"/>
                <a:gd name="connsiteX5" fmla="*/ 1021855 w 1279057"/>
                <a:gd name="connsiteY5" fmla="*/ 59598 h 138468"/>
                <a:gd name="connsiteX6" fmla="*/ 1279057 w 1279057"/>
                <a:gd name="connsiteY6" fmla="*/ 27671 h 138468"/>
                <a:gd name="connsiteX0" fmla="*/ 0 w 1279057"/>
                <a:gd name="connsiteY0" fmla="*/ 129661 h 136067"/>
                <a:gd name="connsiteX1" fmla="*/ 162339 w 1279057"/>
                <a:gd name="connsiteY1" fmla="*/ 93965 h 136067"/>
                <a:gd name="connsiteX2" fmla="*/ 397325 w 1279057"/>
                <a:gd name="connsiteY2" fmla="*/ 112 h 136067"/>
                <a:gd name="connsiteX3" fmla="*/ 562518 w 1279057"/>
                <a:gd name="connsiteY3" fmla="*/ 114411 h 136067"/>
                <a:gd name="connsiteX4" fmla="*/ 781895 w 1279057"/>
                <a:gd name="connsiteY4" fmla="*/ 74074 h 136067"/>
                <a:gd name="connsiteX5" fmla="*/ 1021855 w 1279057"/>
                <a:gd name="connsiteY5" fmla="*/ 133350 h 136067"/>
                <a:gd name="connsiteX6" fmla="*/ 1279057 w 1279057"/>
                <a:gd name="connsiteY6" fmla="*/ 101423 h 136067"/>
                <a:gd name="connsiteX0" fmla="*/ 0 w 1279057"/>
                <a:gd name="connsiteY0" fmla="*/ 187034 h 194658"/>
                <a:gd name="connsiteX1" fmla="*/ 162339 w 1279057"/>
                <a:gd name="connsiteY1" fmla="*/ 151338 h 194658"/>
                <a:gd name="connsiteX2" fmla="*/ 397325 w 1279057"/>
                <a:gd name="connsiteY2" fmla="*/ 57485 h 194658"/>
                <a:gd name="connsiteX3" fmla="*/ 594415 w 1279057"/>
                <a:gd name="connsiteY3" fmla="*/ 2185 h 194658"/>
                <a:gd name="connsiteX4" fmla="*/ 781895 w 1279057"/>
                <a:gd name="connsiteY4" fmla="*/ 131447 h 194658"/>
                <a:gd name="connsiteX5" fmla="*/ 1021855 w 1279057"/>
                <a:gd name="connsiteY5" fmla="*/ 190723 h 194658"/>
                <a:gd name="connsiteX6" fmla="*/ 1279057 w 1279057"/>
                <a:gd name="connsiteY6" fmla="*/ 158796 h 194658"/>
                <a:gd name="connsiteX0" fmla="*/ 0 w 1279057"/>
                <a:gd name="connsiteY0" fmla="*/ 191123 h 196176"/>
                <a:gd name="connsiteX1" fmla="*/ 162339 w 1279057"/>
                <a:gd name="connsiteY1" fmla="*/ 155427 h 196176"/>
                <a:gd name="connsiteX2" fmla="*/ 397325 w 1279057"/>
                <a:gd name="connsiteY2" fmla="*/ 61574 h 196176"/>
                <a:gd name="connsiteX3" fmla="*/ 594415 w 1279057"/>
                <a:gd name="connsiteY3" fmla="*/ 6274 h 196176"/>
                <a:gd name="connsiteX4" fmla="*/ 824425 w 1279057"/>
                <a:gd name="connsiteY4" fmla="*/ 22470 h 196176"/>
                <a:gd name="connsiteX5" fmla="*/ 1021855 w 1279057"/>
                <a:gd name="connsiteY5" fmla="*/ 194812 h 196176"/>
                <a:gd name="connsiteX6" fmla="*/ 1279057 w 1279057"/>
                <a:gd name="connsiteY6" fmla="*/ 162885 h 196176"/>
                <a:gd name="connsiteX0" fmla="*/ 0 w 1279057"/>
                <a:gd name="connsiteY0" fmla="*/ 187518 h 187517"/>
                <a:gd name="connsiteX1" fmla="*/ 162339 w 1279057"/>
                <a:gd name="connsiteY1" fmla="*/ 151822 h 187517"/>
                <a:gd name="connsiteX2" fmla="*/ 397325 w 1279057"/>
                <a:gd name="connsiteY2" fmla="*/ 57969 h 187517"/>
                <a:gd name="connsiteX3" fmla="*/ 594415 w 1279057"/>
                <a:gd name="connsiteY3" fmla="*/ 2669 h 187517"/>
                <a:gd name="connsiteX4" fmla="*/ 824425 w 1279057"/>
                <a:gd name="connsiteY4" fmla="*/ 18865 h 187517"/>
                <a:gd name="connsiteX5" fmla="*/ 1048436 w 1279057"/>
                <a:gd name="connsiteY5" fmla="*/ 106409 h 187517"/>
                <a:gd name="connsiteX6" fmla="*/ 1279057 w 1279057"/>
                <a:gd name="connsiteY6" fmla="*/ 159280 h 18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87517">
                  <a:moveTo>
                    <a:pt x="0" y="187518"/>
                  </a:moveTo>
                  <a:cubicBezTo>
                    <a:pt x="32629" y="162419"/>
                    <a:pt x="96118" y="173414"/>
                    <a:pt x="162339" y="151822"/>
                  </a:cubicBezTo>
                  <a:cubicBezTo>
                    <a:pt x="228560" y="130230"/>
                    <a:pt x="325312" y="82828"/>
                    <a:pt x="397325" y="57969"/>
                  </a:cubicBezTo>
                  <a:cubicBezTo>
                    <a:pt x="469338" y="33110"/>
                    <a:pt x="523232" y="9186"/>
                    <a:pt x="594415" y="2669"/>
                  </a:cubicBezTo>
                  <a:cubicBezTo>
                    <a:pt x="665598" y="-3848"/>
                    <a:pt x="748755" y="1575"/>
                    <a:pt x="824425" y="18865"/>
                  </a:cubicBezTo>
                  <a:cubicBezTo>
                    <a:pt x="900095" y="36155"/>
                    <a:pt x="955764" y="124034"/>
                    <a:pt x="1048436" y="106409"/>
                  </a:cubicBezTo>
                  <a:cubicBezTo>
                    <a:pt x="1117940" y="93190"/>
                    <a:pt x="1191086" y="149238"/>
                    <a:pt x="1279057" y="159280"/>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5" name="楕円 184">
              <a:extLst>
                <a:ext uri="{FF2B5EF4-FFF2-40B4-BE49-F238E27FC236}">
                  <a16:creationId xmlns:a16="http://schemas.microsoft.com/office/drawing/2014/main" id="{ABF6C050-9642-47DE-8635-40CD34A336E0}"/>
                </a:ext>
              </a:extLst>
            </p:cNvPr>
            <p:cNvSpPr/>
            <p:nvPr/>
          </p:nvSpPr>
          <p:spPr bwMode="auto">
            <a:xfrm>
              <a:off x="5344005" y="484718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86" name="グループ化 185">
            <a:extLst>
              <a:ext uri="{FF2B5EF4-FFF2-40B4-BE49-F238E27FC236}">
                <a16:creationId xmlns:a16="http://schemas.microsoft.com/office/drawing/2014/main" id="{C6123481-ADF9-417A-9619-A5225445E9BD}"/>
              </a:ext>
            </a:extLst>
          </p:cNvPr>
          <p:cNvGrpSpPr/>
          <p:nvPr/>
        </p:nvGrpSpPr>
        <p:grpSpPr>
          <a:xfrm>
            <a:off x="7239349" y="1729650"/>
            <a:ext cx="761651" cy="482454"/>
            <a:chOff x="6375560" y="1031309"/>
            <a:chExt cx="2248540" cy="1424295"/>
          </a:xfrm>
        </p:grpSpPr>
        <p:sp>
          <p:nvSpPr>
            <p:cNvPr id="187" name="正方形/長方形 186">
              <a:extLst>
                <a:ext uri="{FF2B5EF4-FFF2-40B4-BE49-F238E27FC236}">
                  <a16:creationId xmlns:a16="http://schemas.microsoft.com/office/drawing/2014/main" id="{D4D08F96-99FD-49A3-929F-69DB1D922A12}"/>
                </a:ext>
              </a:extLst>
            </p:cNvPr>
            <p:cNvSpPr/>
            <p:nvPr/>
          </p:nvSpPr>
          <p:spPr bwMode="auto">
            <a:xfrm>
              <a:off x="6848840" y="103130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88" name="楕円 42">
              <a:extLst>
                <a:ext uri="{FF2B5EF4-FFF2-40B4-BE49-F238E27FC236}">
                  <a16:creationId xmlns:a16="http://schemas.microsoft.com/office/drawing/2014/main" id="{B5529A66-F5D0-4F63-9F18-39BE0C62A993}"/>
                </a:ext>
              </a:extLst>
            </p:cNvPr>
            <p:cNvSpPr/>
            <p:nvPr/>
          </p:nvSpPr>
          <p:spPr bwMode="auto">
            <a:xfrm>
              <a:off x="8149335" y="103130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89" name="楕円 188">
              <a:extLst>
                <a:ext uri="{FF2B5EF4-FFF2-40B4-BE49-F238E27FC236}">
                  <a16:creationId xmlns:a16="http://schemas.microsoft.com/office/drawing/2014/main" id="{68A80874-B3BA-42D4-87B0-05D85FAE7BD2}"/>
                </a:ext>
              </a:extLst>
            </p:cNvPr>
            <p:cNvSpPr/>
            <p:nvPr/>
          </p:nvSpPr>
          <p:spPr bwMode="auto">
            <a:xfrm>
              <a:off x="6375560" y="103130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90" name="楕円 189">
              <a:extLst>
                <a:ext uri="{FF2B5EF4-FFF2-40B4-BE49-F238E27FC236}">
                  <a16:creationId xmlns:a16="http://schemas.microsoft.com/office/drawing/2014/main" id="{208A68B5-DB8C-4190-AD2E-49C14B01CF5A}"/>
                </a:ext>
              </a:extLst>
            </p:cNvPr>
            <p:cNvSpPr/>
            <p:nvPr/>
          </p:nvSpPr>
          <p:spPr bwMode="auto">
            <a:xfrm>
              <a:off x="6590713" y="135403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91" name="直線コネクタ 190">
              <a:extLst>
                <a:ext uri="{FF2B5EF4-FFF2-40B4-BE49-F238E27FC236}">
                  <a16:creationId xmlns:a16="http://schemas.microsoft.com/office/drawing/2014/main" id="{E209D481-79A7-4E04-875B-75AE686BDCAA}"/>
                </a:ext>
              </a:extLst>
            </p:cNvPr>
            <p:cNvCxnSpPr>
              <a:cxnSpLocks/>
              <a:stCxn id="189" idx="0"/>
              <a:endCxn id="188" idx="0"/>
            </p:cNvCxnSpPr>
            <p:nvPr/>
          </p:nvCxnSpPr>
          <p:spPr bwMode="auto">
            <a:xfrm>
              <a:off x="6850326" y="103130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192" name="直線コネクタ 191">
              <a:extLst>
                <a:ext uri="{FF2B5EF4-FFF2-40B4-BE49-F238E27FC236}">
                  <a16:creationId xmlns:a16="http://schemas.microsoft.com/office/drawing/2014/main" id="{FFF608A8-3D42-408E-9BB2-EFFC4CEEBA79}"/>
                </a:ext>
              </a:extLst>
            </p:cNvPr>
            <p:cNvCxnSpPr>
              <a:cxnSpLocks/>
              <a:stCxn id="189" idx="4"/>
              <a:endCxn id="188" idx="2"/>
            </p:cNvCxnSpPr>
            <p:nvPr/>
          </p:nvCxnSpPr>
          <p:spPr bwMode="auto">
            <a:xfrm flipV="1">
              <a:off x="6850326" y="2455603"/>
              <a:ext cx="1299009" cy="1"/>
            </a:xfrm>
            <a:prstGeom prst="line">
              <a:avLst/>
            </a:prstGeom>
            <a:noFill/>
            <a:ln w="19050" cap="flat" cmpd="sng" algn="ctr">
              <a:solidFill>
                <a:schemeClr val="tx1"/>
              </a:solidFill>
              <a:prstDash val="solid"/>
              <a:round/>
              <a:headEnd type="none" w="lg" len="lg"/>
              <a:tailEnd type="none" w="lg" len="lg"/>
            </a:ln>
            <a:effectLst/>
          </p:spPr>
        </p:cxnSp>
        <p:sp>
          <p:nvSpPr>
            <p:cNvPr id="193" name="フリーフォーム: 図形 192">
              <a:extLst>
                <a:ext uri="{FF2B5EF4-FFF2-40B4-BE49-F238E27FC236}">
                  <a16:creationId xmlns:a16="http://schemas.microsoft.com/office/drawing/2014/main" id="{644FCB2A-56E1-4BA3-97A9-5B1903011807}"/>
                </a:ext>
              </a:extLst>
            </p:cNvPr>
            <p:cNvSpPr/>
            <p:nvPr/>
          </p:nvSpPr>
          <p:spPr bwMode="auto">
            <a:xfrm>
              <a:off x="6848840" y="1342319"/>
              <a:ext cx="1279057" cy="159649"/>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71159"/>
                <a:gd name="connsiteX1" fmla="*/ 146391 w 1279057"/>
                <a:gd name="connsiteY1" fmla="*/ 36123 h 171159"/>
                <a:gd name="connsiteX2" fmla="*/ 370744 w 1279057"/>
                <a:gd name="connsiteY2" fmla="*/ 111868 h 171159"/>
                <a:gd name="connsiteX3" fmla="*/ 589099 w 1279057"/>
                <a:gd name="connsiteY3" fmla="*/ 170025 h 171159"/>
                <a:gd name="connsiteX4" fmla="*/ 792527 w 1279057"/>
                <a:gd name="connsiteY4" fmla="*/ 143429 h 171159"/>
                <a:gd name="connsiteX5" fmla="*/ 989957 w 1279057"/>
                <a:gd name="connsiteY5" fmla="*/ 61372 h 171159"/>
                <a:gd name="connsiteX6" fmla="*/ 1279057 w 1279057"/>
                <a:gd name="connsiteY6" fmla="*/ 1179 h 171159"/>
                <a:gd name="connsiteX0" fmla="*/ 0 w 1279057"/>
                <a:gd name="connsiteY0" fmla="*/ 28856 h 170223"/>
                <a:gd name="connsiteX1" fmla="*/ 146391 w 1279057"/>
                <a:gd name="connsiteY1" fmla="*/ 35562 h 170223"/>
                <a:gd name="connsiteX2" fmla="*/ 370744 w 1279057"/>
                <a:gd name="connsiteY2" fmla="*/ 111307 h 170223"/>
                <a:gd name="connsiteX3" fmla="*/ 589099 w 1279057"/>
                <a:gd name="connsiteY3" fmla="*/ 169464 h 170223"/>
                <a:gd name="connsiteX4" fmla="*/ 792527 w 1279057"/>
                <a:gd name="connsiteY4" fmla="*/ 142868 h 170223"/>
                <a:gd name="connsiteX5" fmla="*/ 1016538 w 1279057"/>
                <a:gd name="connsiteY5" fmla="*/ 119290 h 170223"/>
                <a:gd name="connsiteX6" fmla="*/ 1279057 w 1279057"/>
                <a:gd name="connsiteY6" fmla="*/ 618 h 170223"/>
                <a:gd name="connsiteX0" fmla="*/ 0 w 1279057"/>
                <a:gd name="connsiteY0" fmla="*/ 18282 h 159649"/>
                <a:gd name="connsiteX1" fmla="*/ 146391 w 1279057"/>
                <a:gd name="connsiteY1" fmla="*/ 24988 h 159649"/>
                <a:gd name="connsiteX2" fmla="*/ 370744 w 1279057"/>
                <a:gd name="connsiteY2" fmla="*/ 100733 h 159649"/>
                <a:gd name="connsiteX3" fmla="*/ 589099 w 1279057"/>
                <a:gd name="connsiteY3" fmla="*/ 158890 h 159649"/>
                <a:gd name="connsiteX4" fmla="*/ 792527 w 1279057"/>
                <a:gd name="connsiteY4" fmla="*/ 132294 h 159649"/>
                <a:gd name="connsiteX5" fmla="*/ 1016538 w 1279057"/>
                <a:gd name="connsiteY5" fmla="*/ 108716 h 159649"/>
                <a:gd name="connsiteX6" fmla="*/ 1279057 w 1279057"/>
                <a:gd name="connsiteY6" fmla="*/ 677 h 159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59649">
                  <a:moveTo>
                    <a:pt x="0" y="18282"/>
                  </a:moveTo>
                  <a:cubicBezTo>
                    <a:pt x="32629" y="-6817"/>
                    <a:pt x="106007" y="23410"/>
                    <a:pt x="146391" y="24988"/>
                  </a:cubicBezTo>
                  <a:cubicBezTo>
                    <a:pt x="227158" y="28144"/>
                    <a:pt x="296959" y="78416"/>
                    <a:pt x="370744" y="100733"/>
                  </a:cubicBezTo>
                  <a:cubicBezTo>
                    <a:pt x="444529" y="123050"/>
                    <a:pt x="518803" y="153629"/>
                    <a:pt x="589099" y="158890"/>
                  </a:cubicBezTo>
                  <a:cubicBezTo>
                    <a:pt x="659396" y="164151"/>
                    <a:pt x="721287" y="140656"/>
                    <a:pt x="792527" y="132294"/>
                  </a:cubicBezTo>
                  <a:cubicBezTo>
                    <a:pt x="863767" y="123932"/>
                    <a:pt x="923866" y="126341"/>
                    <a:pt x="1016538" y="108716"/>
                  </a:cubicBezTo>
                  <a:cubicBezTo>
                    <a:pt x="1086042" y="95497"/>
                    <a:pt x="1191086" y="-9365"/>
                    <a:pt x="1279057" y="67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4" name="フリーフォーム: 図形 193">
              <a:extLst>
                <a:ext uri="{FF2B5EF4-FFF2-40B4-BE49-F238E27FC236}">
                  <a16:creationId xmlns:a16="http://schemas.microsoft.com/office/drawing/2014/main" id="{FEA8CBDD-F41D-414D-887E-6AFA8E96492E}"/>
                </a:ext>
              </a:extLst>
            </p:cNvPr>
            <p:cNvSpPr/>
            <p:nvPr/>
          </p:nvSpPr>
          <p:spPr bwMode="auto">
            <a:xfrm>
              <a:off x="6870278" y="2047804"/>
              <a:ext cx="1279057" cy="20461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55581 h 381391"/>
                <a:gd name="connsiteX1" fmla="*/ 146391 w 1279057"/>
                <a:gd name="connsiteY1" fmla="*/ 262287 h 381391"/>
                <a:gd name="connsiteX2" fmla="*/ 370744 w 1279057"/>
                <a:gd name="connsiteY2" fmla="*/ 338032 h 381391"/>
                <a:gd name="connsiteX3" fmla="*/ 599731 w 1279057"/>
                <a:gd name="connsiteY3" fmla="*/ 67 h 381391"/>
                <a:gd name="connsiteX4" fmla="*/ 792527 w 1279057"/>
                <a:gd name="connsiteY4" fmla="*/ 369593 h 381391"/>
                <a:gd name="connsiteX5" fmla="*/ 989957 w 1279057"/>
                <a:gd name="connsiteY5" fmla="*/ 287536 h 381391"/>
                <a:gd name="connsiteX6" fmla="*/ 1279057 w 1279057"/>
                <a:gd name="connsiteY6" fmla="*/ 227343 h 381391"/>
                <a:gd name="connsiteX0" fmla="*/ 0 w 1279057"/>
                <a:gd name="connsiteY0" fmla="*/ 255581 h 543977"/>
                <a:gd name="connsiteX1" fmla="*/ 146391 w 1279057"/>
                <a:gd name="connsiteY1" fmla="*/ 262287 h 543977"/>
                <a:gd name="connsiteX2" fmla="*/ 370744 w 1279057"/>
                <a:gd name="connsiteY2" fmla="*/ 338032 h 543977"/>
                <a:gd name="connsiteX3" fmla="*/ 599731 w 1279057"/>
                <a:gd name="connsiteY3" fmla="*/ 67 h 543977"/>
                <a:gd name="connsiteX4" fmla="*/ 792527 w 1279057"/>
                <a:gd name="connsiteY4" fmla="*/ 369593 h 543977"/>
                <a:gd name="connsiteX5" fmla="*/ 1000589 w 1279057"/>
                <a:gd name="connsiteY5" fmla="*/ 541935 h 543977"/>
                <a:gd name="connsiteX6" fmla="*/ 1279057 w 1279057"/>
                <a:gd name="connsiteY6" fmla="*/ 227343 h 54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43977">
                  <a:moveTo>
                    <a:pt x="0" y="255581"/>
                  </a:moveTo>
                  <a:cubicBezTo>
                    <a:pt x="32629" y="230482"/>
                    <a:pt x="106007" y="260709"/>
                    <a:pt x="146391" y="262287"/>
                  </a:cubicBezTo>
                  <a:cubicBezTo>
                    <a:pt x="227158" y="265443"/>
                    <a:pt x="295187" y="381735"/>
                    <a:pt x="370744" y="338032"/>
                  </a:cubicBezTo>
                  <a:cubicBezTo>
                    <a:pt x="446301" y="294329"/>
                    <a:pt x="529435" y="-5194"/>
                    <a:pt x="599731" y="67"/>
                  </a:cubicBezTo>
                  <a:cubicBezTo>
                    <a:pt x="670028" y="5328"/>
                    <a:pt x="725717" y="279282"/>
                    <a:pt x="792527" y="369593"/>
                  </a:cubicBezTo>
                  <a:cubicBezTo>
                    <a:pt x="859337" y="459904"/>
                    <a:pt x="907917" y="559560"/>
                    <a:pt x="1000589" y="541935"/>
                  </a:cubicBezTo>
                  <a:cubicBezTo>
                    <a:pt x="1070093" y="528716"/>
                    <a:pt x="1191086" y="217301"/>
                    <a:pt x="1279057" y="227343"/>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5" name="楕円 194">
              <a:extLst>
                <a:ext uri="{FF2B5EF4-FFF2-40B4-BE49-F238E27FC236}">
                  <a16:creationId xmlns:a16="http://schemas.microsoft.com/office/drawing/2014/main" id="{CA6A9EE1-0524-495A-942B-68779D549CDE}"/>
                </a:ext>
              </a:extLst>
            </p:cNvPr>
            <p:cNvSpPr/>
            <p:nvPr/>
          </p:nvSpPr>
          <p:spPr bwMode="auto">
            <a:xfrm>
              <a:off x="7889723" y="135403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96" name="グループ化 195">
            <a:extLst>
              <a:ext uri="{FF2B5EF4-FFF2-40B4-BE49-F238E27FC236}">
                <a16:creationId xmlns:a16="http://schemas.microsoft.com/office/drawing/2014/main" id="{2C1A9EFE-7A7C-42B2-BBCC-5E43D01E9B34}"/>
              </a:ext>
            </a:extLst>
          </p:cNvPr>
          <p:cNvGrpSpPr/>
          <p:nvPr/>
        </p:nvGrpSpPr>
        <p:grpSpPr>
          <a:xfrm>
            <a:off x="7239349" y="3853766"/>
            <a:ext cx="761651" cy="482454"/>
            <a:chOff x="3790856" y="1061789"/>
            <a:chExt cx="2248540" cy="1424295"/>
          </a:xfrm>
        </p:grpSpPr>
        <p:sp>
          <p:nvSpPr>
            <p:cNvPr id="197" name="正方形/長方形 196">
              <a:extLst>
                <a:ext uri="{FF2B5EF4-FFF2-40B4-BE49-F238E27FC236}">
                  <a16:creationId xmlns:a16="http://schemas.microsoft.com/office/drawing/2014/main" id="{2C0C9A80-1BD2-45D9-AE07-089010A211CB}"/>
                </a:ext>
              </a:extLst>
            </p:cNvPr>
            <p:cNvSpPr/>
            <p:nvPr/>
          </p:nvSpPr>
          <p:spPr bwMode="auto">
            <a:xfrm>
              <a:off x="4264136" y="106178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98" name="楕円 42">
              <a:extLst>
                <a:ext uri="{FF2B5EF4-FFF2-40B4-BE49-F238E27FC236}">
                  <a16:creationId xmlns:a16="http://schemas.microsoft.com/office/drawing/2014/main" id="{45A80372-C1F4-4AA1-B24C-1F19646F52A5}"/>
                </a:ext>
              </a:extLst>
            </p:cNvPr>
            <p:cNvSpPr/>
            <p:nvPr/>
          </p:nvSpPr>
          <p:spPr bwMode="auto">
            <a:xfrm>
              <a:off x="5564631" y="106178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99" name="楕円 198">
              <a:extLst>
                <a:ext uri="{FF2B5EF4-FFF2-40B4-BE49-F238E27FC236}">
                  <a16:creationId xmlns:a16="http://schemas.microsoft.com/office/drawing/2014/main" id="{DCD424A9-91C0-49D1-AF2C-725D05D682F3}"/>
                </a:ext>
              </a:extLst>
            </p:cNvPr>
            <p:cNvSpPr/>
            <p:nvPr/>
          </p:nvSpPr>
          <p:spPr bwMode="auto">
            <a:xfrm>
              <a:off x="3790856" y="106178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00" name="楕円 199">
              <a:extLst>
                <a:ext uri="{FF2B5EF4-FFF2-40B4-BE49-F238E27FC236}">
                  <a16:creationId xmlns:a16="http://schemas.microsoft.com/office/drawing/2014/main" id="{2D044A0F-DB76-41B8-BE79-42A7333B67CE}"/>
                </a:ext>
              </a:extLst>
            </p:cNvPr>
            <p:cNvSpPr/>
            <p:nvPr/>
          </p:nvSpPr>
          <p:spPr bwMode="auto">
            <a:xfrm>
              <a:off x="4006009" y="138451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01" name="直線コネクタ 200">
              <a:extLst>
                <a:ext uri="{FF2B5EF4-FFF2-40B4-BE49-F238E27FC236}">
                  <a16:creationId xmlns:a16="http://schemas.microsoft.com/office/drawing/2014/main" id="{62481788-FD33-4696-8CDE-8A10488D707A}"/>
                </a:ext>
              </a:extLst>
            </p:cNvPr>
            <p:cNvCxnSpPr>
              <a:cxnSpLocks/>
              <a:stCxn id="199" idx="0"/>
              <a:endCxn id="198" idx="0"/>
            </p:cNvCxnSpPr>
            <p:nvPr/>
          </p:nvCxnSpPr>
          <p:spPr bwMode="auto">
            <a:xfrm>
              <a:off x="4265622" y="106178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202" name="直線コネクタ 201">
              <a:extLst>
                <a:ext uri="{FF2B5EF4-FFF2-40B4-BE49-F238E27FC236}">
                  <a16:creationId xmlns:a16="http://schemas.microsoft.com/office/drawing/2014/main" id="{34635456-CC58-442F-A44A-E423B4ECCF23}"/>
                </a:ext>
              </a:extLst>
            </p:cNvPr>
            <p:cNvCxnSpPr>
              <a:cxnSpLocks/>
              <a:stCxn id="199" idx="4"/>
              <a:endCxn id="198" idx="2"/>
            </p:cNvCxnSpPr>
            <p:nvPr/>
          </p:nvCxnSpPr>
          <p:spPr bwMode="auto">
            <a:xfrm flipV="1">
              <a:off x="4265622" y="2486083"/>
              <a:ext cx="1299009" cy="1"/>
            </a:xfrm>
            <a:prstGeom prst="line">
              <a:avLst/>
            </a:prstGeom>
            <a:noFill/>
            <a:ln w="19050" cap="flat" cmpd="sng" algn="ctr">
              <a:solidFill>
                <a:schemeClr val="tx1"/>
              </a:solidFill>
              <a:prstDash val="solid"/>
              <a:round/>
              <a:headEnd type="none" w="lg" len="lg"/>
              <a:tailEnd type="none" w="lg" len="lg"/>
            </a:ln>
            <a:effectLst/>
          </p:spPr>
        </p:cxnSp>
        <p:sp>
          <p:nvSpPr>
            <p:cNvPr id="203" name="フリーフォーム: 図形 202">
              <a:extLst>
                <a:ext uri="{FF2B5EF4-FFF2-40B4-BE49-F238E27FC236}">
                  <a16:creationId xmlns:a16="http://schemas.microsoft.com/office/drawing/2014/main" id="{CFFE2E02-A090-4E36-A86E-3CFEB2AA93AA}"/>
                </a:ext>
              </a:extLst>
            </p:cNvPr>
            <p:cNvSpPr/>
            <p:nvPr/>
          </p:nvSpPr>
          <p:spPr bwMode="auto">
            <a:xfrm>
              <a:off x="4264136" y="1361664"/>
              <a:ext cx="1279057" cy="143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4" name="フリーフォーム: 図形 203">
              <a:extLst>
                <a:ext uri="{FF2B5EF4-FFF2-40B4-BE49-F238E27FC236}">
                  <a16:creationId xmlns:a16="http://schemas.microsoft.com/office/drawing/2014/main" id="{F6388046-8ECF-4254-981A-2014B168EF60}"/>
                </a:ext>
              </a:extLst>
            </p:cNvPr>
            <p:cNvSpPr/>
            <p:nvPr/>
          </p:nvSpPr>
          <p:spPr bwMode="auto">
            <a:xfrm>
              <a:off x="4285574" y="2163355"/>
              <a:ext cx="1279057" cy="53991"/>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5" name="楕円 204">
              <a:extLst>
                <a:ext uri="{FF2B5EF4-FFF2-40B4-BE49-F238E27FC236}">
                  <a16:creationId xmlns:a16="http://schemas.microsoft.com/office/drawing/2014/main" id="{9926F36D-8C80-4BAE-A5EC-194BB0F7E6DD}"/>
                </a:ext>
              </a:extLst>
            </p:cNvPr>
            <p:cNvSpPr/>
            <p:nvPr/>
          </p:nvSpPr>
          <p:spPr bwMode="auto">
            <a:xfrm>
              <a:off x="5305019" y="138451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206" name="グループ化 205">
            <a:extLst>
              <a:ext uri="{FF2B5EF4-FFF2-40B4-BE49-F238E27FC236}">
                <a16:creationId xmlns:a16="http://schemas.microsoft.com/office/drawing/2014/main" id="{41F26FEC-73BF-48C2-869C-7622FE0CF788}"/>
              </a:ext>
            </a:extLst>
          </p:cNvPr>
          <p:cNvGrpSpPr/>
          <p:nvPr/>
        </p:nvGrpSpPr>
        <p:grpSpPr>
          <a:xfrm>
            <a:off x="7239349" y="5400123"/>
            <a:ext cx="761651" cy="482454"/>
            <a:chOff x="3799716" y="2681482"/>
            <a:chExt cx="2248540" cy="1424295"/>
          </a:xfrm>
        </p:grpSpPr>
        <p:sp>
          <p:nvSpPr>
            <p:cNvPr id="207" name="正方形/長方形 206">
              <a:extLst>
                <a:ext uri="{FF2B5EF4-FFF2-40B4-BE49-F238E27FC236}">
                  <a16:creationId xmlns:a16="http://schemas.microsoft.com/office/drawing/2014/main" id="{C764C4DE-A298-4088-B52D-4C5099E2C9BB}"/>
                </a:ext>
              </a:extLst>
            </p:cNvPr>
            <p:cNvSpPr/>
            <p:nvPr/>
          </p:nvSpPr>
          <p:spPr bwMode="auto">
            <a:xfrm>
              <a:off x="4272996" y="2681482"/>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08" name="楕円 42">
              <a:extLst>
                <a:ext uri="{FF2B5EF4-FFF2-40B4-BE49-F238E27FC236}">
                  <a16:creationId xmlns:a16="http://schemas.microsoft.com/office/drawing/2014/main" id="{6B609908-E66D-4D0A-B62E-4F55CDEC7CC8}"/>
                </a:ext>
              </a:extLst>
            </p:cNvPr>
            <p:cNvSpPr/>
            <p:nvPr/>
          </p:nvSpPr>
          <p:spPr bwMode="auto">
            <a:xfrm>
              <a:off x="5573491" y="2681482"/>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09" name="楕円 208">
              <a:extLst>
                <a:ext uri="{FF2B5EF4-FFF2-40B4-BE49-F238E27FC236}">
                  <a16:creationId xmlns:a16="http://schemas.microsoft.com/office/drawing/2014/main" id="{F665CFE3-4091-4861-835D-127231075B92}"/>
                </a:ext>
              </a:extLst>
            </p:cNvPr>
            <p:cNvSpPr/>
            <p:nvPr/>
          </p:nvSpPr>
          <p:spPr bwMode="auto">
            <a:xfrm>
              <a:off x="3799716" y="2681482"/>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10" name="楕円 209">
              <a:extLst>
                <a:ext uri="{FF2B5EF4-FFF2-40B4-BE49-F238E27FC236}">
                  <a16:creationId xmlns:a16="http://schemas.microsoft.com/office/drawing/2014/main" id="{33132433-B0AE-4AAE-8C99-858D8FC7163B}"/>
                </a:ext>
              </a:extLst>
            </p:cNvPr>
            <p:cNvSpPr/>
            <p:nvPr/>
          </p:nvSpPr>
          <p:spPr bwMode="auto">
            <a:xfrm>
              <a:off x="4014869" y="3004211"/>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11" name="直線コネクタ 210">
              <a:extLst>
                <a:ext uri="{FF2B5EF4-FFF2-40B4-BE49-F238E27FC236}">
                  <a16:creationId xmlns:a16="http://schemas.microsoft.com/office/drawing/2014/main" id="{68B9AA89-E6AE-41FA-A17E-8D234E1C6E31}"/>
                </a:ext>
              </a:extLst>
            </p:cNvPr>
            <p:cNvCxnSpPr>
              <a:cxnSpLocks/>
              <a:stCxn id="209" idx="0"/>
              <a:endCxn id="208" idx="0"/>
            </p:cNvCxnSpPr>
            <p:nvPr/>
          </p:nvCxnSpPr>
          <p:spPr bwMode="auto">
            <a:xfrm>
              <a:off x="4274482" y="2681482"/>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212" name="直線コネクタ 211">
              <a:extLst>
                <a:ext uri="{FF2B5EF4-FFF2-40B4-BE49-F238E27FC236}">
                  <a16:creationId xmlns:a16="http://schemas.microsoft.com/office/drawing/2014/main" id="{B7E3DABB-0299-4BD9-A641-2B3C54E48A75}"/>
                </a:ext>
              </a:extLst>
            </p:cNvPr>
            <p:cNvCxnSpPr>
              <a:cxnSpLocks/>
              <a:stCxn id="209" idx="4"/>
              <a:endCxn id="208" idx="2"/>
            </p:cNvCxnSpPr>
            <p:nvPr/>
          </p:nvCxnSpPr>
          <p:spPr bwMode="auto">
            <a:xfrm flipV="1">
              <a:off x="4274482" y="4105776"/>
              <a:ext cx="1299009" cy="1"/>
            </a:xfrm>
            <a:prstGeom prst="line">
              <a:avLst/>
            </a:prstGeom>
            <a:noFill/>
            <a:ln w="19050" cap="flat" cmpd="sng" algn="ctr">
              <a:solidFill>
                <a:schemeClr val="tx1"/>
              </a:solidFill>
              <a:prstDash val="solid"/>
              <a:round/>
              <a:headEnd type="none" w="lg" len="lg"/>
              <a:tailEnd type="none" w="lg" len="lg"/>
            </a:ln>
            <a:effectLst/>
          </p:spPr>
        </p:cxnSp>
        <p:sp>
          <p:nvSpPr>
            <p:cNvPr id="213" name="フリーフォーム: 図形 212">
              <a:extLst>
                <a:ext uri="{FF2B5EF4-FFF2-40B4-BE49-F238E27FC236}">
                  <a16:creationId xmlns:a16="http://schemas.microsoft.com/office/drawing/2014/main" id="{353C7618-A490-4E85-A47A-8EBA4B54F740}"/>
                </a:ext>
              </a:extLst>
            </p:cNvPr>
            <p:cNvSpPr/>
            <p:nvPr/>
          </p:nvSpPr>
          <p:spPr bwMode="auto">
            <a:xfrm>
              <a:off x="4272996" y="2970931"/>
              <a:ext cx="1279057" cy="5299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2998">
                  <a:moveTo>
                    <a:pt x="0" y="39843"/>
                  </a:moveTo>
                  <a:cubicBezTo>
                    <a:pt x="32629" y="14744"/>
                    <a:pt x="95233" y="53186"/>
                    <a:pt x="146391" y="46549"/>
                  </a:cubicBezTo>
                  <a:cubicBezTo>
                    <a:pt x="197549" y="39912"/>
                    <a:pt x="241140" y="-1033"/>
                    <a:pt x="306949" y="19"/>
                  </a:cubicBezTo>
                  <a:cubicBezTo>
                    <a:pt x="372759" y="1072"/>
                    <a:pt x="456778" y="50259"/>
                    <a:pt x="541252" y="52861"/>
                  </a:cubicBezTo>
                  <a:cubicBezTo>
                    <a:pt x="625726" y="55463"/>
                    <a:pt x="733692" y="20450"/>
                    <a:pt x="813792" y="15632"/>
                  </a:cubicBezTo>
                  <a:cubicBezTo>
                    <a:pt x="893892" y="10814"/>
                    <a:pt x="929183" y="41576"/>
                    <a:pt x="1021855" y="23951"/>
                  </a:cubicBezTo>
                  <a:cubicBezTo>
                    <a:pt x="1091359" y="10732"/>
                    <a:pt x="1191086" y="1563"/>
                    <a:pt x="1279057" y="11605"/>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4" name="フリーフォーム: 図形 213">
              <a:extLst>
                <a:ext uri="{FF2B5EF4-FFF2-40B4-BE49-F238E27FC236}">
                  <a16:creationId xmlns:a16="http://schemas.microsoft.com/office/drawing/2014/main" id="{9C85C75D-02C8-41DD-B1AF-C9A43D0B6E44}"/>
                </a:ext>
              </a:extLst>
            </p:cNvPr>
            <p:cNvSpPr/>
            <p:nvPr/>
          </p:nvSpPr>
          <p:spPr bwMode="auto">
            <a:xfrm>
              <a:off x="4294434" y="3783407"/>
              <a:ext cx="1279057" cy="124152"/>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330058">
                  <a:moveTo>
                    <a:pt x="0" y="28465"/>
                  </a:moveTo>
                  <a:cubicBezTo>
                    <a:pt x="32629" y="3366"/>
                    <a:pt x="116639" y="104259"/>
                    <a:pt x="157023" y="105837"/>
                  </a:cubicBezTo>
                  <a:cubicBezTo>
                    <a:pt x="237790" y="108993"/>
                    <a:pt x="306706" y="79242"/>
                    <a:pt x="370744" y="110916"/>
                  </a:cubicBezTo>
                  <a:cubicBezTo>
                    <a:pt x="434782" y="142590"/>
                    <a:pt x="470956" y="290622"/>
                    <a:pt x="541252" y="295883"/>
                  </a:cubicBezTo>
                  <a:cubicBezTo>
                    <a:pt x="611549" y="301144"/>
                    <a:pt x="711541" y="136966"/>
                    <a:pt x="792527" y="142477"/>
                  </a:cubicBezTo>
                  <a:cubicBezTo>
                    <a:pt x="873513" y="147988"/>
                    <a:pt x="934499" y="346577"/>
                    <a:pt x="1027171" y="328952"/>
                  </a:cubicBezTo>
                  <a:cubicBezTo>
                    <a:pt x="1096675" y="315733"/>
                    <a:pt x="1191086" y="-9815"/>
                    <a:pt x="1279057" y="22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5" name="楕円 214">
              <a:extLst>
                <a:ext uri="{FF2B5EF4-FFF2-40B4-BE49-F238E27FC236}">
                  <a16:creationId xmlns:a16="http://schemas.microsoft.com/office/drawing/2014/main" id="{0E0BFE43-C5B1-43B2-B5FE-DB9882DA9AFB}"/>
                </a:ext>
              </a:extLst>
            </p:cNvPr>
            <p:cNvSpPr/>
            <p:nvPr/>
          </p:nvSpPr>
          <p:spPr bwMode="auto">
            <a:xfrm>
              <a:off x="5313879" y="3004211"/>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216" name="グループ化 215">
            <a:extLst>
              <a:ext uri="{FF2B5EF4-FFF2-40B4-BE49-F238E27FC236}">
                <a16:creationId xmlns:a16="http://schemas.microsoft.com/office/drawing/2014/main" id="{D6F589BD-00A1-4749-8314-458218BEFC10}"/>
              </a:ext>
            </a:extLst>
          </p:cNvPr>
          <p:cNvGrpSpPr/>
          <p:nvPr/>
        </p:nvGrpSpPr>
        <p:grpSpPr>
          <a:xfrm>
            <a:off x="7239349" y="4884670"/>
            <a:ext cx="761651" cy="482454"/>
            <a:chOff x="3829842" y="4524459"/>
            <a:chExt cx="2248540" cy="1424295"/>
          </a:xfrm>
        </p:grpSpPr>
        <p:sp>
          <p:nvSpPr>
            <p:cNvPr id="217" name="正方形/長方形 216">
              <a:extLst>
                <a:ext uri="{FF2B5EF4-FFF2-40B4-BE49-F238E27FC236}">
                  <a16:creationId xmlns:a16="http://schemas.microsoft.com/office/drawing/2014/main" id="{6FF1BA31-E14A-4DA2-9021-B65539A6146C}"/>
                </a:ext>
              </a:extLst>
            </p:cNvPr>
            <p:cNvSpPr/>
            <p:nvPr/>
          </p:nvSpPr>
          <p:spPr bwMode="auto">
            <a:xfrm>
              <a:off x="4303122" y="452445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18" name="楕円 42">
              <a:extLst>
                <a:ext uri="{FF2B5EF4-FFF2-40B4-BE49-F238E27FC236}">
                  <a16:creationId xmlns:a16="http://schemas.microsoft.com/office/drawing/2014/main" id="{6929154B-CF84-4050-9E03-5586BBEF82E7}"/>
                </a:ext>
              </a:extLst>
            </p:cNvPr>
            <p:cNvSpPr/>
            <p:nvPr/>
          </p:nvSpPr>
          <p:spPr bwMode="auto">
            <a:xfrm>
              <a:off x="5603617" y="452445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19" name="楕円 218">
              <a:extLst>
                <a:ext uri="{FF2B5EF4-FFF2-40B4-BE49-F238E27FC236}">
                  <a16:creationId xmlns:a16="http://schemas.microsoft.com/office/drawing/2014/main" id="{09CD2D07-4071-4748-97AE-CF08D6315654}"/>
                </a:ext>
              </a:extLst>
            </p:cNvPr>
            <p:cNvSpPr/>
            <p:nvPr/>
          </p:nvSpPr>
          <p:spPr bwMode="auto">
            <a:xfrm>
              <a:off x="3829842" y="452445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0" name="楕円 219">
              <a:extLst>
                <a:ext uri="{FF2B5EF4-FFF2-40B4-BE49-F238E27FC236}">
                  <a16:creationId xmlns:a16="http://schemas.microsoft.com/office/drawing/2014/main" id="{AC0B3284-FDC0-484D-B0BD-043BE0D2A13C}"/>
                </a:ext>
              </a:extLst>
            </p:cNvPr>
            <p:cNvSpPr/>
            <p:nvPr/>
          </p:nvSpPr>
          <p:spPr bwMode="auto">
            <a:xfrm>
              <a:off x="4044995" y="484718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21" name="直線コネクタ 220">
              <a:extLst>
                <a:ext uri="{FF2B5EF4-FFF2-40B4-BE49-F238E27FC236}">
                  <a16:creationId xmlns:a16="http://schemas.microsoft.com/office/drawing/2014/main" id="{C9722A0A-D213-46FA-86C1-47A60D05D790}"/>
                </a:ext>
              </a:extLst>
            </p:cNvPr>
            <p:cNvCxnSpPr>
              <a:cxnSpLocks/>
              <a:stCxn id="219" idx="0"/>
              <a:endCxn id="218" idx="0"/>
            </p:cNvCxnSpPr>
            <p:nvPr/>
          </p:nvCxnSpPr>
          <p:spPr bwMode="auto">
            <a:xfrm>
              <a:off x="4304608" y="452445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222" name="直線コネクタ 221">
              <a:extLst>
                <a:ext uri="{FF2B5EF4-FFF2-40B4-BE49-F238E27FC236}">
                  <a16:creationId xmlns:a16="http://schemas.microsoft.com/office/drawing/2014/main" id="{3DF62C2A-1E48-4DEE-AC95-A769E0FE3B24}"/>
                </a:ext>
              </a:extLst>
            </p:cNvPr>
            <p:cNvCxnSpPr>
              <a:cxnSpLocks/>
              <a:stCxn id="219" idx="4"/>
              <a:endCxn id="218" idx="2"/>
            </p:cNvCxnSpPr>
            <p:nvPr/>
          </p:nvCxnSpPr>
          <p:spPr bwMode="auto">
            <a:xfrm flipV="1">
              <a:off x="4304608" y="5948753"/>
              <a:ext cx="1299009" cy="1"/>
            </a:xfrm>
            <a:prstGeom prst="line">
              <a:avLst/>
            </a:prstGeom>
            <a:noFill/>
            <a:ln w="19050" cap="flat" cmpd="sng" algn="ctr">
              <a:solidFill>
                <a:schemeClr val="tx1"/>
              </a:solidFill>
              <a:prstDash val="solid"/>
              <a:round/>
              <a:headEnd type="none" w="lg" len="lg"/>
              <a:tailEnd type="none" w="lg" len="lg"/>
            </a:ln>
            <a:effectLst/>
          </p:spPr>
        </p:cxnSp>
        <p:sp>
          <p:nvSpPr>
            <p:cNvPr id="223" name="フリーフォーム: 図形 222">
              <a:extLst>
                <a:ext uri="{FF2B5EF4-FFF2-40B4-BE49-F238E27FC236}">
                  <a16:creationId xmlns:a16="http://schemas.microsoft.com/office/drawing/2014/main" id="{E374E1DD-72B5-49E0-944A-ECB35F5BDEC4}"/>
                </a:ext>
              </a:extLst>
            </p:cNvPr>
            <p:cNvSpPr/>
            <p:nvPr/>
          </p:nvSpPr>
          <p:spPr bwMode="auto">
            <a:xfrm>
              <a:off x="4303122" y="4821252"/>
              <a:ext cx="1279057" cy="108433"/>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 name="connsiteX0" fmla="*/ 0 w 1279057"/>
                <a:gd name="connsiteY0" fmla="*/ 32499 h 72465"/>
                <a:gd name="connsiteX1" fmla="*/ 146391 w 1279057"/>
                <a:gd name="connsiteY1" fmla="*/ 39205 h 72465"/>
                <a:gd name="connsiteX2" fmla="*/ 328214 w 1279057"/>
                <a:gd name="connsiteY2" fmla="*/ 72419 h 72465"/>
                <a:gd name="connsiteX3" fmla="*/ 541252 w 1279057"/>
                <a:gd name="connsiteY3" fmla="*/ 45517 h 72465"/>
                <a:gd name="connsiteX4" fmla="*/ 813792 w 1279057"/>
                <a:gd name="connsiteY4" fmla="*/ 8288 h 72465"/>
                <a:gd name="connsiteX5" fmla="*/ 1021855 w 1279057"/>
                <a:gd name="connsiteY5" fmla="*/ 16607 h 72465"/>
                <a:gd name="connsiteX6" fmla="*/ 1279057 w 1279057"/>
                <a:gd name="connsiteY6" fmla="*/ 4261 h 72465"/>
                <a:gd name="connsiteX0" fmla="*/ 0 w 1279057"/>
                <a:gd name="connsiteY0" fmla="*/ 32499 h 106179"/>
                <a:gd name="connsiteX1" fmla="*/ 146391 w 1279057"/>
                <a:gd name="connsiteY1" fmla="*/ 39205 h 106179"/>
                <a:gd name="connsiteX2" fmla="*/ 328214 w 1279057"/>
                <a:gd name="connsiteY2" fmla="*/ 72419 h 106179"/>
                <a:gd name="connsiteX3" fmla="*/ 551885 w 1279057"/>
                <a:gd name="connsiteY3" fmla="*/ 103996 h 106179"/>
                <a:gd name="connsiteX4" fmla="*/ 813792 w 1279057"/>
                <a:gd name="connsiteY4" fmla="*/ 8288 h 106179"/>
                <a:gd name="connsiteX5" fmla="*/ 1021855 w 1279057"/>
                <a:gd name="connsiteY5" fmla="*/ 16607 h 106179"/>
                <a:gd name="connsiteX6" fmla="*/ 1279057 w 1279057"/>
                <a:gd name="connsiteY6" fmla="*/ 4261 h 106179"/>
                <a:gd name="connsiteX0" fmla="*/ 0 w 1279057"/>
                <a:gd name="connsiteY0" fmla="*/ 32499 h 108433"/>
                <a:gd name="connsiteX1" fmla="*/ 146391 w 1279057"/>
                <a:gd name="connsiteY1" fmla="*/ 39205 h 108433"/>
                <a:gd name="connsiteX2" fmla="*/ 328214 w 1279057"/>
                <a:gd name="connsiteY2" fmla="*/ 72419 h 108433"/>
                <a:gd name="connsiteX3" fmla="*/ 551885 w 1279057"/>
                <a:gd name="connsiteY3" fmla="*/ 103996 h 108433"/>
                <a:gd name="connsiteX4" fmla="*/ 813792 w 1279057"/>
                <a:gd name="connsiteY4" fmla="*/ 98665 h 108433"/>
                <a:gd name="connsiteX5" fmla="*/ 1021855 w 1279057"/>
                <a:gd name="connsiteY5" fmla="*/ 16607 h 108433"/>
                <a:gd name="connsiteX6" fmla="*/ 1279057 w 1279057"/>
                <a:gd name="connsiteY6" fmla="*/ 4261 h 10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08433">
                  <a:moveTo>
                    <a:pt x="0" y="32499"/>
                  </a:moveTo>
                  <a:cubicBezTo>
                    <a:pt x="32629" y="7400"/>
                    <a:pt x="91689" y="32552"/>
                    <a:pt x="146391" y="39205"/>
                  </a:cubicBezTo>
                  <a:cubicBezTo>
                    <a:pt x="201093" y="45858"/>
                    <a:pt x="260632" y="61621"/>
                    <a:pt x="328214" y="72419"/>
                  </a:cubicBezTo>
                  <a:cubicBezTo>
                    <a:pt x="395796" y="83217"/>
                    <a:pt x="470955" y="99622"/>
                    <a:pt x="551885" y="103996"/>
                  </a:cubicBezTo>
                  <a:cubicBezTo>
                    <a:pt x="632815" y="108370"/>
                    <a:pt x="735464" y="113230"/>
                    <a:pt x="813792" y="98665"/>
                  </a:cubicBezTo>
                  <a:cubicBezTo>
                    <a:pt x="892120" y="84100"/>
                    <a:pt x="929183" y="34232"/>
                    <a:pt x="1021855" y="16607"/>
                  </a:cubicBezTo>
                  <a:cubicBezTo>
                    <a:pt x="1091359" y="3388"/>
                    <a:pt x="1191086" y="-5781"/>
                    <a:pt x="1279057" y="4261"/>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24" name="フリーフォーム: 図形 223">
              <a:extLst>
                <a:ext uri="{FF2B5EF4-FFF2-40B4-BE49-F238E27FC236}">
                  <a16:creationId xmlns:a16="http://schemas.microsoft.com/office/drawing/2014/main" id="{42EDEDB7-A239-4EBF-BEAE-9661E994F22E}"/>
                </a:ext>
              </a:extLst>
            </p:cNvPr>
            <p:cNvSpPr/>
            <p:nvPr/>
          </p:nvSpPr>
          <p:spPr bwMode="auto">
            <a:xfrm>
              <a:off x="4324560" y="5566554"/>
              <a:ext cx="1279057" cy="70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 name="connsiteX0" fmla="*/ 0 w 1279057"/>
                <a:gd name="connsiteY0" fmla="*/ 28465 h 330369"/>
                <a:gd name="connsiteX1" fmla="*/ 157023 w 1279057"/>
                <a:gd name="connsiteY1" fmla="*/ 105837 h 330369"/>
                <a:gd name="connsiteX2" fmla="*/ 370744 w 1279057"/>
                <a:gd name="connsiteY2" fmla="*/ 110916 h 330369"/>
                <a:gd name="connsiteX3" fmla="*/ 562518 w 1279057"/>
                <a:gd name="connsiteY3" fmla="*/ 13215 h 330369"/>
                <a:gd name="connsiteX4" fmla="*/ 792527 w 1279057"/>
                <a:gd name="connsiteY4" fmla="*/ 142477 h 330369"/>
                <a:gd name="connsiteX5" fmla="*/ 1027171 w 1279057"/>
                <a:gd name="connsiteY5" fmla="*/ 328952 h 330369"/>
                <a:gd name="connsiteX6" fmla="*/ 1279057 w 1279057"/>
                <a:gd name="connsiteY6" fmla="*/ 227 h 330369"/>
                <a:gd name="connsiteX0" fmla="*/ 0 w 1279057"/>
                <a:gd name="connsiteY0" fmla="*/ 74755 h 375941"/>
                <a:gd name="connsiteX1" fmla="*/ 157023 w 1279057"/>
                <a:gd name="connsiteY1" fmla="*/ 152127 h 375941"/>
                <a:gd name="connsiteX2" fmla="*/ 370744 w 1279057"/>
                <a:gd name="connsiteY2" fmla="*/ 157206 h 375941"/>
                <a:gd name="connsiteX3" fmla="*/ 562518 w 1279057"/>
                <a:gd name="connsiteY3" fmla="*/ 59505 h 375941"/>
                <a:gd name="connsiteX4" fmla="*/ 781895 w 1279057"/>
                <a:gd name="connsiteY4" fmla="*/ 19168 h 375941"/>
                <a:gd name="connsiteX5" fmla="*/ 1027171 w 1279057"/>
                <a:gd name="connsiteY5" fmla="*/ 375242 h 375941"/>
                <a:gd name="connsiteX6" fmla="*/ 1279057 w 1279057"/>
                <a:gd name="connsiteY6" fmla="*/ 46517 h 375941"/>
                <a:gd name="connsiteX0" fmla="*/ 0 w 1279057"/>
                <a:gd name="connsiteY0" fmla="*/ 55909 h 144668"/>
                <a:gd name="connsiteX1" fmla="*/ 157023 w 1279057"/>
                <a:gd name="connsiteY1" fmla="*/ 133281 h 144668"/>
                <a:gd name="connsiteX2" fmla="*/ 370744 w 1279057"/>
                <a:gd name="connsiteY2" fmla="*/ 138360 h 144668"/>
                <a:gd name="connsiteX3" fmla="*/ 562518 w 1279057"/>
                <a:gd name="connsiteY3" fmla="*/ 40659 h 144668"/>
                <a:gd name="connsiteX4" fmla="*/ 781895 w 1279057"/>
                <a:gd name="connsiteY4" fmla="*/ 322 h 144668"/>
                <a:gd name="connsiteX5" fmla="*/ 1021855 w 1279057"/>
                <a:gd name="connsiteY5" fmla="*/ 59598 h 144668"/>
                <a:gd name="connsiteX6" fmla="*/ 1279057 w 1279057"/>
                <a:gd name="connsiteY6" fmla="*/ 27671 h 144668"/>
                <a:gd name="connsiteX0" fmla="*/ 0 w 1279057"/>
                <a:gd name="connsiteY0" fmla="*/ 55909 h 138468"/>
                <a:gd name="connsiteX1" fmla="*/ 162339 w 1279057"/>
                <a:gd name="connsiteY1" fmla="*/ 20213 h 138468"/>
                <a:gd name="connsiteX2" fmla="*/ 370744 w 1279057"/>
                <a:gd name="connsiteY2" fmla="*/ 138360 h 138468"/>
                <a:gd name="connsiteX3" fmla="*/ 562518 w 1279057"/>
                <a:gd name="connsiteY3" fmla="*/ 40659 h 138468"/>
                <a:gd name="connsiteX4" fmla="*/ 781895 w 1279057"/>
                <a:gd name="connsiteY4" fmla="*/ 322 h 138468"/>
                <a:gd name="connsiteX5" fmla="*/ 1021855 w 1279057"/>
                <a:gd name="connsiteY5" fmla="*/ 59598 h 138468"/>
                <a:gd name="connsiteX6" fmla="*/ 1279057 w 1279057"/>
                <a:gd name="connsiteY6" fmla="*/ 27671 h 138468"/>
                <a:gd name="connsiteX0" fmla="*/ 0 w 1279057"/>
                <a:gd name="connsiteY0" fmla="*/ 129661 h 136067"/>
                <a:gd name="connsiteX1" fmla="*/ 162339 w 1279057"/>
                <a:gd name="connsiteY1" fmla="*/ 93965 h 136067"/>
                <a:gd name="connsiteX2" fmla="*/ 397325 w 1279057"/>
                <a:gd name="connsiteY2" fmla="*/ 112 h 136067"/>
                <a:gd name="connsiteX3" fmla="*/ 562518 w 1279057"/>
                <a:gd name="connsiteY3" fmla="*/ 114411 h 136067"/>
                <a:gd name="connsiteX4" fmla="*/ 781895 w 1279057"/>
                <a:gd name="connsiteY4" fmla="*/ 74074 h 136067"/>
                <a:gd name="connsiteX5" fmla="*/ 1021855 w 1279057"/>
                <a:gd name="connsiteY5" fmla="*/ 133350 h 136067"/>
                <a:gd name="connsiteX6" fmla="*/ 1279057 w 1279057"/>
                <a:gd name="connsiteY6" fmla="*/ 101423 h 136067"/>
                <a:gd name="connsiteX0" fmla="*/ 0 w 1279057"/>
                <a:gd name="connsiteY0" fmla="*/ 187034 h 194658"/>
                <a:gd name="connsiteX1" fmla="*/ 162339 w 1279057"/>
                <a:gd name="connsiteY1" fmla="*/ 151338 h 194658"/>
                <a:gd name="connsiteX2" fmla="*/ 397325 w 1279057"/>
                <a:gd name="connsiteY2" fmla="*/ 57485 h 194658"/>
                <a:gd name="connsiteX3" fmla="*/ 594415 w 1279057"/>
                <a:gd name="connsiteY3" fmla="*/ 2185 h 194658"/>
                <a:gd name="connsiteX4" fmla="*/ 781895 w 1279057"/>
                <a:gd name="connsiteY4" fmla="*/ 131447 h 194658"/>
                <a:gd name="connsiteX5" fmla="*/ 1021855 w 1279057"/>
                <a:gd name="connsiteY5" fmla="*/ 190723 h 194658"/>
                <a:gd name="connsiteX6" fmla="*/ 1279057 w 1279057"/>
                <a:gd name="connsiteY6" fmla="*/ 158796 h 194658"/>
                <a:gd name="connsiteX0" fmla="*/ 0 w 1279057"/>
                <a:gd name="connsiteY0" fmla="*/ 191123 h 196176"/>
                <a:gd name="connsiteX1" fmla="*/ 162339 w 1279057"/>
                <a:gd name="connsiteY1" fmla="*/ 155427 h 196176"/>
                <a:gd name="connsiteX2" fmla="*/ 397325 w 1279057"/>
                <a:gd name="connsiteY2" fmla="*/ 61574 h 196176"/>
                <a:gd name="connsiteX3" fmla="*/ 594415 w 1279057"/>
                <a:gd name="connsiteY3" fmla="*/ 6274 h 196176"/>
                <a:gd name="connsiteX4" fmla="*/ 824425 w 1279057"/>
                <a:gd name="connsiteY4" fmla="*/ 22470 h 196176"/>
                <a:gd name="connsiteX5" fmla="*/ 1021855 w 1279057"/>
                <a:gd name="connsiteY5" fmla="*/ 194812 h 196176"/>
                <a:gd name="connsiteX6" fmla="*/ 1279057 w 1279057"/>
                <a:gd name="connsiteY6" fmla="*/ 162885 h 196176"/>
                <a:gd name="connsiteX0" fmla="*/ 0 w 1279057"/>
                <a:gd name="connsiteY0" fmla="*/ 187518 h 187517"/>
                <a:gd name="connsiteX1" fmla="*/ 162339 w 1279057"/>
                <a:gd name="connsiteY1" fmla="*/ 151822 h 187517"/>
                <a:gd name="connsiteX2" fmla="*/ 397325 w 1279057"/>
                <a:gd name="connsiteY2" fmla="*/ 57969 h 187517"/>
                <a:gd name="connsiteX3" fmla="*/ 594415 w 1279057"/>
                <a:gd name="connsiteY3" fmla="*/ 2669 h 187517"/>
                <a:gd name="connsiteX4" fmla="*/ 824425 w 1279057"/>
                <a:gd name="connsiteY4" fmla="*/ 18865 h 187517"/>
                <a:gd name="connsiteX5" fmla="*/ 1048436 w 1279057"/>
                <a:gd name="connsiteY5" fmla="*/ 106409 h 187517"/>
                <a:gd name="connsiteX6" fmla="*/ 1279057 w 1279057"/>
                <a:gd name="connsiteY6" fmla="*/ 159280 h 18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87517">
                  <a:moveTo>
                    <a:pt x="0" y="187518"/>
                  </a:moveTo>
                  <a:cubicBezTo>
                    <a:pt x="32629" y="162419"/>
                    <a:pt x="96118" y="173414"/>
                    <a:pt x="162339" y="151822"/>
                  </a:cubicBezTo>
                  <a:cubicBezTo>
                    <a:pt x="228560" y="130230"/>
                    <a:pt x="325312" y="82828"/>
                    <a:pt x="397325" y="57969"/>
                  </a:cubicBezTo>
                  <a:cubicBezTo>
                    <a:pt x="469338" y="33110"/>
                    <a:pt x="523232" y="9186"/>
                    <a:pt x="594415" y="2669"/>
                  </a:cubicBezTo>
                  <a:cubicBezTo>
                    <a:pt x="665598" y="-3848"/>
                    <a:pt x="748755" y="1575"/>
                    <a:pt x="824425" y="18865"/>
                  </a:cubicBezTo>
                  <a:cubicBezTo>
                    <a:pt x="900095" y="36155"/>
                    <a:pt x="955764" y="124034"/>
                    <a:pt x="1048436" y="106409"/>
                  </a:cubicBezTo>
                  <a:cubicBezTo>
                    <a:pt x="1117940" y="93190"/>
                    <a:pt x="1191086" y="149238"/>
                    <a:pt x="1279057" y="159280"/>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25" name="楕円 224">
              <a:extLst>
                <a:ext uri="{FF2B5EF4-FFF2-40B4-BE49-F238E27FC236}">
                  <a16:creationId xmlns:a16="http://schemas.microsoft.com/office/drawing/2014/main" id="{C3E06B38-7DF4-49CB-B1FE-36284A4B9FFE}"/>
                </a:ext>
              </a:extLst>
            </p:cNvPr>
            <p:cNvSpPr/>
            <p:nvPr/>
          </p:nvSpPr>
          <p:spPr bwMode="auto">
            <a:xfrm>
              <a:off x="5344005" y="484718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226" name="グループ化 225">
            <a:extLst>
              <a:ext uri="{FF2B5EF4-FFF2-40B4-BE49-F238E27FC236}">
                <a16:creationId xmlns:a16="http://schemas.microsoft.com/office/drawing/2014/main" id="{5E2A64A4-09F5-46D8-8159-0CE82C98F80F}"/>
              </a:ext>
            </a:extLst>
          </p:cNvPr>
          <p:cNvGrpSpPr/>
          <p:nvPr/>
        </p:nvGrpSpPr>
        <p:grpSpPr>
          <a:xfrm>
            <a:off x="7239349" y="4369218"/>
            <a:ext cx="761651" cy="482454"/>
            <a:chOff x="6375560" y="1031309"/>
            <a:chExt cx="2248540" cy="1424295"/>
          </a:xfrm>
        </p:grpSpPr>
        <p:sp>
          <p:nvSpPr>
            <p:cNvPr id="227" name="正方形/長方形 226">
              <a:extLst>
                <a:ext uri="{FF2B5EF4-FFF2-40B4-BE49-F238E27FC236}">
                  <a16:creationId xmlns:a16="http://schemas.microsoft.com/office/drawing/2014/main" id="{7C1B82B9-2F8B-4337-845D-D873901B7046}"/>
                </a:ext>
              </a:extLst>
            </p:cNvPr>
            <p:cNvSpPr/>
            <p:nvPr/>
          </p:nvSpPr>
          <p:spPr bwMode="auto">
            <a:xfrm>
              <a:off x="6848840" y="103130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8" name="楕円 42">
              <a:extLst>
                <a:ext uri="{FF2B5EF4-FFF2-40B4-BE49-F238E27FC236}">
                  <a16:creationId xmlns:a16="http://schemas.microsoft.com/office/drawing/2014/main" id="{AE028930-1B16-4582-B843-C6C097A16ED9}"/>
                </a:ext>
              </a:extLst>
            </p:cNvPr>
            <p:cNvSpPr/>
            <p:nvPr/>
          </p:nvSpPr>
          <p:spPr bwMode="auto">
            <a:xfrm>
              <a:off x="8149335" y="103130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29" name="楕円 228">
              <a:extLst>
                <a:ext uri="{FF2B5EF4-FFF2-40B4-BE49-F238E27FC236}">
                  <a16:creationId xmlns:a16="http://schemas.microsoft.com/office/drawing/2014/main" id="{6A31F3FB-93F3-4B8D-B6D6-2694DB60994B}"/>
                </a:ext>
              </a:extLst>
            </p:cNvPr>
            <p:cNvSpPr/>
            <p:nvPr/>
          </p:nvSpPr>
          <p:spPr bwMode="auto">
            <a:xfrm>
              <a:off x="6375560" y="103130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230" name="楕円 229">
              <a:extLst>
                <a:ext uri="{FF2B5EF4-FFF2-40B4-BE49-F238E27FC236}">
                  <a16:creationId xmlns:a16="http://schemas.microsoft.com/office/drawing/2014/main" id="{B22473B0-4070-46E4-B82E-44CF7CF4D8EF}"/>
                </a:ext>
              </a:extLst>
            </p:cNvPr>
            <p:cNvSpPr/>
            <p:nvPr/>
          </p:nvSpPr>
          <p:spPr bwMode="auto">
            <a:xfrm>
              <a:off x="6590713" y="135403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31" name="直線コネクタ 230">
              <a:extLst>
                <a:ext uri="{FF2B5EF4-FFF2-40B4-BE49-F238E27FC236}">
                  <a16:creationId xmlns:a16="http://schemas.microsoft.com/office/drawing/2014/main" id="{C30E82F5-0347-4E3F-A3CC-B2E98F78AFDC}"/>
                </a:ext>
              </a:extLst>
            </p:cNvPr>
            <p:cNvCxnSpPr>
              <a:cxnSpLocks/>
              <a:stCxn id="229" idx="0"/>
              <a:endCxn id="228" idx="0"/>
            </p:cNvCxnSpPr>
            <p:nvPr/>
          </p:nvCxnSpPr>
          <p:spPr bwMode="auto">
            <a:xfrm>
              <a:off x="6850326" y="103130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232" name="直線コネクタ 231">
              <a:extLst>
                <a:ext uri="{FF2B5EF4-FFF2-40B4-BE49-F238E27FC236}">
                  <a16:creationId xmlns:a16="http://schemas.microsoft.com/office/drawing/2014/main" id="{DC021C28-54F4-4267-B4B1-2C1F4F2081B9}"/>
                </a:ext>
              </a:extLst>
            </p:cNvPr>
            <p:cNvCxnSpPr>
              <a:cxnSpLocks/>
              <a:stCxn id="229" idx="4"/>
              <a:endCxn id="228" idx="2"/>
            </p:cNvCxnSpPr>
            <p:nvPr/>
          </p:nvCxnSpPr>
          <p:spPr bwMode="auto">
            <a:xfrm flipV="1">
              <a:off x="6850326" y="2455603"/>
              <a:ext cx="1299009" cy="1"/>
            </a:xfrm>
            <a:prstGeom prst="line">
              <a:avLst/>
            </a:prstGeom>
            <a:noFill/>
            <a:ln w="19050" cap="flat" cmpd="sng" algn="ctr">
              <a:solidFill>
                <a:schemeClr val="tx1"/>
              </a:solidFill>
              <a:prstDash val="solid"/>
              <a:round/>
              <a:headEnd type="none" w="lg" len="lg"/>
              <a:tailEnd type="none" w="lg" len="lg"/>
            </a:ln>
            <a:effectLst/>
          </p:spPr>
        </p:cxnSp>
        <p:sp>
          <p:nvSpPr>
            <p:cNvPr id="233" name="フリーフォーム: 図形 232">
              <a:extLst>
                <a:ext uri="{FF2B5EF4-FFF2-40B4-BE49-F238E27FC236}">
                  <a16:creationId xmlns:a16="http://schemas.microsoft.com/office/drawing/2014/main" id="{ECF3DBEC-343D-49A9-9887-A368277341AD}"/>
                </a:ext>
              </a:extLst>
            </p:cNvPr>
            <p:cNvSpPr/>
            <p:nvPr/>
          </p:nvSpPr>
          <p:spPr bwMode="auto">
            <a:xfrm>
              <a:off x="6848840" y="1342319"/>
              <a:ext cx="1279057" cy="159649"/>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71159"/>
                <a:gd name="connsiteX1" fmla="*/ 146391 w 1279057"/>
                <a:gd name="connsiteY1" fmla="*/ 36123 h 171159"/>
                <a:gd name="connsiteX2" fmla="*/ 370744 w 1279057"/>
                <a:gd name="connsiteY2" fmla="*/ 111868 h 171159"/>
                <a:gd name="connsiteX3" fmla="*/ 589099 w 1279057"/>
                <a:gd name="connsiteY3" fmla="*/ 170025 h 171159"/>
                <a:gd name="connsiteX4" fmla="*/ 792527 w 1279057"/>
                <a:gd name="connsiteY4" fmla="*/ 143429 h 171159"/>
                <a:gd name="connsiteX5" fmla="*/ 989957 w 1279057"/>
                <a:gd name="connsiteY5" fmla="*/ 61372 h 171159"/>
                <a:gd name="connsiteX6" fmla="*/ 1279057 w 1279057"/>
                <a:gd name="connsiteY6" fmla="*/ 1179 h 171159"/>
                <a:gd name="connsiteX0" fmla="*/ 0 w 1279057"/>
                <a:gd name="connsiteY0" fmla="*/ 28856 h 170223"/>
                <a:gd name="connsiteX1" fmla="*/ 146391 w 1279057"/>
                <a:gd name="connsiteY1" fmla="*/ 35562 h 170223"/>
                <a:gd name="connsiteX2" fmla="*/ 370744 w 1279057"/>
                <a:gd name="connsiteY2" fmla="*/ 111307 h 170223"/>
                <a:gd name="connsiteX3" fmla="*/ 589099 w 1279057"/>
                <a:gd name="connsiteY3" fmla="*/ 169464 h 170223"/>
                <a:gd name="connsiteX4" fmla="*/ 792527 w 1279057"/>
                <a:gd name="connsiteY4" fmla="*/ 142868 h 170223"/>
                <a:gd name="connsiteX5" fmla="*/ 1016538 w 1279057"/>
                <a:gd name="connsiteY5" fmla="*/ 119290 h 170223"/>
                <a:gd name="connsiteX6" fmla="*/ 1279057 w 1279057"/>
                <a:gd name="connsiteY6" fmla="*/ 618 h 170223"/>
                <a:gd name="connsiteX0" fmla="*/ 0 w 1279057"/>
                <a:gd name="connsiteY0" fmla="*/ 18282 h 159649"/>
                <a:gd name="connsiteX1" fmla="*/ 146391 w 1279057"/>
                <a:gd name="connsiteY1" fmla="*/ 24988 h 159649"/>
                <a:gd name="connsiteX2" fmla="*/ 370744 w 1279057"/>
                <a:gd name="connsiteY2" fmla="*/ 100733 h 159649"/>
                <a:gd name="connsiteX3" fmla="*/ 589099 w 1279057"/>
                <a:gd name="connsiteY3" fmla="*/ 158890 h 159649"/>
                <a:gd name="connsiteX4" fmla="*/ 792527 w 1279057"/>
                <a:gd name="connsiteY4" fmla="*/ 132294 h 159649"/>
                <a:gd name="connsiteX5" fmla="*/ 1016538 w 1279057"/>
                <a:gd name="connsiteY5" fmla="*/ 108716 h 159649"/>
                <a:gd name="connsiteX6" fmla="*/ 1279057 w 1279057"/>
                <a:gd name="connsiteY6" fmla="*/ 677 h 159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59649">
                  <a:moveTo>
                    <a:pt x="0" y="18282"/>
                  </a:moveTo>
                  <a:cubicBezTo>
                    <a:pt x="32629" y="-6817"/>
                    <a:pt x="106007" y="23410"/>
                    <a:pt x="146391" y="24988"/>
                  </a:cubicBezTo>
                  <a:cubicBezTo>
                    <a:pt x="227158" y="28144"/>
                    <a:pt x="296959" y="78416"/>
                    <a:pt x="370744" y="100733"/>
                  </a:cubicBezTo>
                  <a:cubicBezTo>
                    <a:pt x="444529" y="123050"/>
                    <a:pt x="518803" y="153629"/>
                    <a:pt x="589099" y="158890"/>
                  </a:cubicBezTo>
                  <a:cubicBezTo>
                    <a:pt x="659396" y="164151"/>
                    <a:pt x="721287" y="140656"/>
                    <a:pt x="792527" y="132294"/>
                  </a:cubicBezTo>
                  <a:cubicBezTo>
                    <a:pt x="863767" y="123932"/>
                    <a:pt x="923866" y="126341"/>
                    <a:pt x="1016538" y="108716"/>
                  </a:cubicBezTo>
                  <a:cubicBezTo>
                    <a:pt x="1086042" y="95497"/>
                    <a:pt x="1191086" y="-9365"/>
                    <a:pt x="1279057" y="67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34" name="フリーフォーム: 図形 233">
              <a:extLst>
                <a:ext uri="{FF2B5EF4-FFF2-40B4-BE49-F238E27FC236}">
                  <a16:creationId xmlns:a16="http://schemas.microsoft.com/office/drawing/2014/main" id="{C4A10C80-EEB3-4A01-B904-DCB6E8F6BC3F}"/>
                </a:ext>
              </a:extLst>
            </p:cNvPr>
            <p:cNvSpPr/>
            <p:nvPr/>
          </p:nvSpPr>
          <p:spPr bwMode="auto">
            <a:xfrm>
              <a:off x="6870278" y="2047804"/>
              <a:ext cx="1279057" cy="20461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55581 h 381391"/>
                <a:gd name="connsiteX1" fmla="*/ 146391 w 1279057"/>
                <a:gd name="connsiteY1" fmla="*/ 262287 h 381391"/>
                <a:gd name="connsiteX2" fmla="*/ 370744 w 1279057"/>
                <a:gd name="connsiteY2" fmla="*/ 338032 h 381391"/>
                <a:gd name="connsiteX3" fmla="*/ 599731 w 1279057"/>
                <a:gd name="connsiteY3" fmla="*/ 67 h 381391"/>
                <a:gd name="connsiteX4" fmla="*/ 792527 w 1279057"/>
                <a:gd name="connsiteY4" fmla="*/ 369593 h 381391"/>
                <a:gd name="connsiteX5" fmla="*/ 989957 w 1279057"/>
                <a:gd name="connsiteY5" fmla="*/ 287536 h 381391"/>
                <a:gd name="connsiteX6" fmla="*/ 1279057 w 1279057"/>
                <a:gd name="connsiteY6" fmla="*/ 227343 h 381391"/>
                <a:gd name="connsiteX0" fmla="*/ 0 w 1279057"/>
                <a:gd name="connsiteY0" fmla="*/ 255581 h 543977"/>
                <a:gd name="connsiteX1" fmla="*/ 146391 w 1279057"/>
                <a:gd name="connsiteY1" fmla="*/ 262287 h 543977"/>
                <a:gd name="connsiteX2" fmla="*/ 370744 w 1279057"/>
                <a:gd name="connsiteY2" fmla="*/ 338032 h 543977"/>
                <a:gd name="connsiteX3" fmla="*/ 599731 w 1279057"/>
                <a:gd name="connsiteY3" fmla="*/ 67 h 543977"/>
                <a:gd name="connsiteX4" fmla="*/ 792527 w 1279057"/>
                <a:gd name="connsiteY4" fmla="*/ 369593 h 543977"/>
                <a:gd name="connsiteX5" fmla="*/ 1000589 w 1279057"/>
                <a:gd name="connsiteY5" fmla="*/ 541935 h 543977"/>
                <a:gd name="connsiteX6" fmla="*/ 1279057 w 1279057"/>
                <a:gd name="connsiteY6" fmla="*/ 227343 h 54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43977">
                  <a:moveTo>
                    <a:pt x="0" y="255581"/>
                  </a:moveTo>
                  <a:cubicBezTo>
                    <a:pt x="32629" y="230482"/>
                    <a:pt x="106007" y="260709"/>
                    <a:pt x="146391" y="262287"/>
                  </a:cubicBezTo>
                  <a:cubicBezTo>
                    <a:pt x="227158" y="265443"/>
                    <a:pt x="295187" y="381735"/>
                    <a:pt x="370744" y="338032"/>
                  </a:cubicBezTo>
                  <a:cubicBezTo>
                    <a:pt x="446301" y="294329"/>
                    <a:pt x="529435" y="-5194"/>
                    <a:pt x="599731" y="67"/>
                  </a:cubicBezTo>
                  <a:cubicBezTo>
                    <a:pt x="670028" y="5328"/>
                    <a:pt x="725717" y="279282"/>
                    <a:pt x="792527" y="369593"/>
                  </a:cubicBezTo>
                  <a:cubicBezTo>
                    <a:pt x="859337" y="459904"/>
                    <a:pt x="907917" y="559560"/>
                    <a:pt x="1000589" y="541935"/>
                  </a:cubicBezTo>
                  <a:cubicBezTo>
                    <a:pt x="1070093" y="528716"/>
                    <a:pt x="1191086" y="217301"/>
                    <a:pt x="1279057" y="227343"/>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35" name="楕円 234">
              <a:extLst>
                <a:ext uri="{FF2B5EF4-FFF2-40B4-BE49-F238E27FC236}">
                  <a16:creationId xmlns:a16="http://schemas.microsoft.com/office/drawing/2014/main" id="{3D9EDECF-BB9C-4EDF-B74D-721B2129CE7C}"/>
                </a:ext>
              </a:extLst>
            </p:cNvPr>
            <p:cNvSpPr/>
            <p:nvPr/>
          </p:nvSpPr>
          <p:spPr bwMode="auto">
            <a:xfrm>
              <a:off x="7889723" y="135403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cxnSp>
        <p:nvCxnSpPr>
          <p:cNvPr id="236" name="直線矢印コネクタ 235">
            <a:extLst>
              <a:ext uri="{FF2B5EF4-FFF2-40B4-BE49-F238E27FC236}">
                <a16:creationId xmlns:a16="http://schemas.microsoft.com/office/drawing/2014/main" id="{5968099B-B0DC-4E59-87B6-52CDA9910303}"/>
              </a:ext>
            </a:extLst>
          </p:cNvPr>
          <p:cNvCxnSpPr>
            <a:cxnSpLocks/>
          </p:cNvCxnSpPr>
          <p:nvPr/>
        </p:nvCxnSpPr>
        <p:spPr bwMode="auto">
          <a:xfrm>
            <a:off x="7620174" y="3304032"/>
            <a:ext cx="0" cy="502920"/>
          </a:xfrm>
          <a:prstGeom prst="straightConnector1">
            <a:avLst/>
          </a:prstGeom>
          <a:noFill/>
          <a:ln w="38100" cap="flat" cmpd="sng" algn="ctr">
            <a:solidFill>
              <a:schemeClr val="tx1"/>
            </a:solidFill>
            <a:prstDash val="sysDot"/>
            <a:round/>
            <a:headEnd type="none" w="lg" len="lg"/>
            <a:tailEnd type="triangle"/>
          </a:ln>
          <a:effectLst/>
        </p:spPr>
      </p:cxnSp>
      <p:sp>
        <p:nvSpPr>
          <p:cNvPr id="253" name="テキスト ボックス 252">
            <a:extLst>
              <a:ext uri="{FF2B5EF4-FFF2-40B4-BE49-F238E27FC236}">
                <a16:creationId xmlns:a16="http://schemas.microsoft.com/office/drawing/2014/main" id="{74F21C06-AAD0-4649-B1C4-18C75FF797CB}"/>
              </a:ext>
            </a:extLst>
          </p:cNvPr>
          <p:cNvSpPr txBox="1"/>
          <p:nvPr/>
        </p:nvSpPr>
        <p:spPr>
          <a:xfrm>
            <a:off x="4788408" y="722376"/>
            <a:ext cx="1554480" cy="349702"/>
          </a:xfrm>
          <a:prstGeom prst="rect">
            <a:avLst/>
          </a:prstGeom>
          <a:noFill/>
        </p:spPr>
        <p:txBody>
          <a:bodyPr wrap="square" lIns="36000" tIns="36000" rIns="36000" bIns="36000" rtlCol="0">
            <a:spAutoFit/>
          </a:bodyPr>
          <a:lstStyle/>
          <a:p>
            <a:r>
              <a:rPr kumimoji="1" lang="en-US" altLang="ja-JP" dirty="0">
                <a:latin typeface="+mj-lt"/>
                <a:ea typeface="+mj-ea"/>
              </a:rPr>
              <a:t>1,000</a:t>
            </a:r>
            <a:r>
              <a:rPr kumimoji="1" lang="ja-JP" altLang="en-US" dirty="0">
                <a:latin typeface="+mj-lt"/>
                <a:ea typeface="+mj-ea"/>
              </a:rPr>
              <a:t>個の軸</a:t>
            </a:r>
          </a:p>
        </p:txBody>
      </p:sp>
      <p:sp>
        <p:nvSpPr>
          <p:cNvPr id="254" name="テキスト ボックス 253">
            <a:extLst>
              <a:ext uri="{FF2B5EF4-FFF2-40B4-BE49-F238E27FC236}">
                <a16:creationId xmlns:a16="http://schemas.microsoft.com/office/drawing/2014/main" id="{F69C6ECA-BC51-438F-BE2C-742FBF937933}"/>
              </a:ext>
            </a:extLst>
          </p:cNvPr>
          <p:cNvSpPr txBox="1"/>
          <p:nvPr/>
        </p:nvSpPr>
        <p:spPr>
          <a:xfrm>
            <a:off x="6861048" y="722376"/>
            <a:ext cx="1554480" cy="349702"/>
          </a:xfrm>
          <a:prstGeom prst="rect">
            <a:avLst/>
          </a:prstGeom>
          <a:noFill/>
        </p:spPr>
        <p:txBody>
          <a:bodyPr wrap="square" lIns="36000" tIns="36000" rIns="36000" bIns="36000" rtlCol="0">
            <a:spAutoFit/>
          </a:bodyPr>
          <a:lstStyle/>
          <a:p>
            <a:r>
              <a:rPr kumimoji="1" lang="en-US" altLang="ja-JP" dirty="0">
                <a:latin typeface="+mj-lt"/>
                <a:ea typeface="+mj-ea"/>
              </a:rPr>
              <a:t>1,000</a:t>
            </a:r>
            <a:r>
              <a:rPr kumimoji="1" lang="ja-JP" altLang="en-US" dirty="0">
                <a:latin typeface="+mj-lt"/>
                <a:ea typeface="+mj-ea"/>
              </a:rPr>
              <a:t>個の穴</a:t>
            </a:r>
          </a:p>
        </p:txBody>
      </p:sp>
      <p:pic>
        <p:nvPicPr>
          <p:cNvPr id="256" name="図 255">
            <a:extLst>
              <a:ext uri="{FF2B5EF4-FFF2-40B4-BE49-F238E27FC236}">
                <a16:creationId xmlns:a16="http://schemas.microsoft.com/office/drawing/2014/main" id="{5087DD7C-6E29-4F81-8173-BDD33038DFCB}"/>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609836" y="3993266"/>
            <a:ext cx="670247" cy="282241"/>
          </a:xfrm>
          <a:prstGeom prst="rect">
            <a:avLst/>
          </a:prstGeom>
        </p:spPr>
      </p:pic>
      <p:cxnSp>
        <p:nvCxnSpPr>
          <p:cNvPr id="283" name="直線矢印コネクタ 282">
            <a:extLst>
              <a:ext uri="{FF2B5EF4-FFF2-40B4-BE49-F238E27FC236}">
                <a16:creationId xmlns:a16="http://schemas.microsoft.com/office/drawing/2014/main" id="{76DE2E62-A13F-4209-8EDD-357DF1E8D34B}"/>
              </a:ext>
            </a:extLst>
          </p:cNvPr>
          <p:cNvCxnSpPr>
            <a:cxnSpLocks/>
          </p:cNvCxnSpPr>
          <p:nvPr/>
        </p:nvCxnSpPr>
        <p:spPr bwMode="auto">
          <a:xfrm>
            <a:off x="6206490" y="1993011"/>
            <a:ext cx="0" cy="759714"/>
          </a:xfrm>
          <a:prstGeom prst="straightConnector1">
            <a:avLst/>
          </a:prstGeom>
          <a:noFill/>
          <a:ln w="38100" cap="flat" cmpd="sng" algn="ctr">
            <a:solidFill>
              <a:schemeClr val="tx1"/>
            </a:solidFill>
            <a:prstDash val="sysDot"/>
            <a:round/>
            <a:headEnd type="none" w="lg" len="lg"/>
            <a:tailEnd type="triangle"/>
          </a:ln>
          <a:effectLst/>
        </p:spPr>
      </p:cxnSp>
      <p:cxnSp>
        <p:nvCxnSpPr>
          <p:cNvPr id="285" name="直線矢印コネクタ 284">
            <a:extLst>
              <a:ext uri="{FF2B5EF4-FFF2-40B4-BE49-F238E27FC236}">
                <a16:creationId xmlns:a16="http://schemas.microsoft.com/office/drawing/2014/main" id="{00C8409A-98FE-411F-AB0B-A9ECEDE13CB5}"/>
              </a:ext>
            </a:extLst>
          </p:cNvPr>
          <p:cNvCxnSpPr>
            <a:cxnSpLocks/>
          </p:cNvCxnSpPr>
          <p:nvPr/>
        </p:nvCxnSpPr>
        <p:spPr bwMode="auto">
          <a:xfrm>
            <a:off x="6911340" y="4507611"/>
            <a:ext cx="0" cy="759714"/>
          </a:xfrm>
          <a:prstGeom prst="straightConnector1">
            <a:avLst/>
          </a:prstGeom>
          <a:noFill/>
          <a:ln w="38100" cap="flat" cmpd="sng" algn="ctr">
            <a:solidFill>
              <a:schemeClr val="tx1"/>
            </a:solidFill>
            <a:prstDash val="sysDot"/>
            <a:round/>
            <a:headEnd type="none" w="lg" len="lg"/>
            <a:tailEnd type="triangle"/>
          </a:ln>
          <a:effectLst/>
        </p:spPr>
      </p:cxnSp>
      <p:sp>
        <p:nvSpPr>
          <p:cNvPr id="286" name="テキスト ボックス 285">
            <a:extLst>
              <a:ext uri="{FF2B5EF4-FFF2-40B4-BE49-F238E27FC236}">
                <a16:creationId xmlns:a16="http://schemas.microsoft.com/office/drawing/2014/main" id="{78E0DF98-5941-42AE-80DF-5B2D6724A9AF}"/>
              </a:ext>
            </a:extLst>
          </p:cNvPr>
          <p:cNvSpPr txBox="1"/>
          <p:nvPr/>
        </p:nvSpPr>
        <p:spPr>
          <a:xfrm>
            <a:off x="5474970" y="2156841"/>
            <a:ext cx="1615821" cy="349702"/>
          </a:xfrm>
          <a:prstGeom prst="rect">
            <a:avLst/>
          </a:prstGeom>
          <a:solidFill>
            <a:schemeClr val="bg2"/>
          </a:solidFill>
        </p:spPr>
        <p:txBody>
          <a:bodyPr wrap="square" lIns="36000" tIns="36000" rIns="36000" bIns="36000" rtlCol="0">
            <a:spAutoFit/>
          </a:bodyPr>
          <a:lstStyle/>
          <a:p>
            <a:pPr algn="ctr"/>
            <a:r>
              <a:rPr kumimoji="1" lang="en-US" altLang="ja-JP" dirty="0">
                <a:latin typeface="+mj-lt"/>
                <a:ea typeface="+mj-ea"/>
              </a:rPr>
              <a:t>1,000</a:t>
            </a:r>
            <a:r>
              <a:rPr kumimoji="1" lang="ja-JP" altLang="en-US" dirty="0">
                <a:latin typeface="+mj-lt"/>
                <a:ea typeface="+mj-ea"/>
              </a:rPr>
              <a:t>回の検査</a:t>
            </a:r>
          </a:p>
        </p:txBody>
      </p:sp>
      <p:sp>
        <p:nvSpPr>
          <p:cNvPr id="287" name="テキスト ボックス 286">
            <a:extLst>
              <a:ext uri="{FF2B5EF4-FFF2-40B4-BE49-F238E27FC236}">
                <a16:creationId xmlns:a16="http://schemas.microsoft.com/office/drawing/2014/main" id="{1EFA26F2-1884-4FAF-B45C-A4BC539A483F}"/>
              </a:ext>
            </a:extLst>
          </p:cNvPr>
          <p:cNvSpPr txBox="1"/>
          <p:nvPr/>
        </p:nvSpPr>
        <p:spPr>
          <a:xfrm>
            <a:off x="6103620" y="4671441"/>
            <a:ext cx="1615821" cy="349702"/>
          </a:xfrm>
          <a:prstGeom prst="rect">
            <a:avLst/>
          </a:prstGeom>
          <a:solidFill>
            <a:schemeClr val="bg2"/>
          </a:solidFill>
        </p:spPr>
        <p:txBody>
          <a:bodyPr wrap="square" lIns="36000" tIns="36000" rIns="36000" bIns="36000" rtlCol="0">
            <a:spAutoFit/>
          </a:bodyPr>
          <a:lstStyle/>
          <a:p>
            <a:pPr algn="ctr"/>
            <a:r>
              <a:rPr kumimoji="1" lang="en-US" altLang="ja-JP" dirty="0">
                <a:latin typeface="+mj-lt"/>
                <a:ea typeface="+mj-ea"/>
              </a:rPr>
              <a:t>1,000</a:t>
            </a:r>
            <a:r>
              <a:rPr kumimoji="1" lang="ja-JP" altLang="en-US" dirty="0">
                <a:latin typeface="+mj-lt"/>
                <a:ea typeface="+mj-ea"/>
              </a:rPr>
              <a:t>回の検査</a:t>
            </a:r>
          </a:p>
        </p:txBody>
      </p:sp>
      <p:cxnSp>
        <p:nvCxnSpPr>
          <p:cNvPr id="291" name="直線矢印コネクタ 290">
            <a:extLst>
              <a:ext uri="{FF2B5EF4-FFF2-40B4-BE49-F238E27FC236}">
                <a16:creationId xmlns:a16="http://schemas.microsoft.com/office/drawing/2014/main" id="{5C2AE57C-94E1-4585-9637-D42422501B16}"/>
              </a:ext>
            </a:extLst>
          </p:cNvPr>
          <p:cNvCxnSpPr>
            <a:cxnSpLocks/>
          </p:cNvCxnSpPr>
          <p:nvPr/>
        </p:nvCxnSpPr>
        <p:spPr bwMode="auto">
          <a:xfrm>
            <a:off x="6398712" y="4144222"/>
            <a:ext cx="548640" cy="0"/>
          </a:xfrm>
          <a:prstGeom prst="straightConnector1">
            <a:avLst/>
          </a:prstGeom>
          <a:noFill/>
          <a:ln w="19050" cap="flat" cmpd="sng" algn="ctr">
            <a:solidFill>
              <a:schemeClr val="tx1"/>
            </a:solidFill>
            <a:prstDash val="solid"/>
            <a:round/>
            <a:headEnd type="none" w="med" len="med"/>
            <a:tailEnd type="triangle" w="lg" len="lg"/>
          </a:ln>
          <a:effectLst/>
        </p:spPr>
      </p:cxnSp>
      <p:cxnSp>
        <p:nvCxnSpPr>
          <p:cNvPr id="292" name="直線矢印コネクタ 291">
            <a:extLst>
              <a:ext uri="{FF2B5EF4-FFF2-40B4-BE49-F238E27FC236}">
                <a16:creationId xmlns:a16="http://schemas.microsoft.com/office/drawing/2014/main" id="{0DCF812A-DE61-453A-82E3-37123779890D}"/>
              </a:ext>
            </a:extLst>
          </p:cNvPr>
          <p:cNvCxnSpPr>
            <a:cxnSpLocks/>
          </p:cNvCxnSpPr>
          <p:nvPr/>
        </p:nvCxnSpPr>
        <p:spPr bwMode="auto">
          <a:xfrm>
            <a:off x="4877760" y="1589998"/>
            <a:ext cx="548640" cy="0"/>
          </a:xfrm>
          <a:prstGeom prst="straightConnector1">
            <a:avLst/>
          </a:prstGeom>
          <a:noFill/>
          <a:ln w="19050" cap="flat" cmpd="sng" algn="ctr">
            <a:solidFill>
              <a:schemeClr val="tx1"/>
            </a:solidFill>
            <a:prstDash val="solid"/>
            <a:round/>
            <a:headEnd type="none" w="med" len="med"/>
            <a:tailEnd type="triangle" w="lg" len="lg"/>
          </a:ln>
          <a:effectLst/>
        </p:spPr>
      </p:cxnSp>
      <p:sp>
        <p:nvSpPr>
          <p:cNvPr id="293" name="テキスト ボックス 292">
            <a:extLst>
              <a:ext uri="{FF2B5EF4-FFF2-40B4-BE49-F238E27FC236}">
                <a16:creationId xmlns:a16="http://schemas.microsoft.com/office/drawing/2014/main" id="{2E70800D-F212-4732-A397-292DCCF4EA8C}"/>
              </a:ext>
            </a:extLst>
          </p:cNvPr>
          <p:cNvSpPr txBox="1"/>
          <p:nvPr/>
        </p:nvSpPr>
        <p:spPr>
          <a:xfrm>
            <a:off x="6830568" y="6035254"/>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
        <p:nvSpPr>
          <p:cNvPr id="237" name="テキスト ボックス 236">
            <a:extLst>
              <a:ext uri="{FF2B5EF4-FFF2-40B4-BE49-F238E27FC236}">
                <a16:creationId xmlns:a16="http://schemas.microsoft.com/office/drawing/2014/main" id="{541A379C-EAE5-407F-A057-FADEFC8790D4}"/>
              </a:ext>
            </a:extLst>
          </p:cNvPr>
          <p:cNvSpPr txBox="1"/>
          <p:nvPr/>
        </p:nvSpPr>
        <p:spPr>
          <a:xfrm>
            <a:off x="5507736" y="1030224"/>
            <a:ext cx="1322832" cy="318924"/>
          </a:xfrm>
          <a:prstGeom prst="rect">
            <a:avLst/>
          </a:prstGeom>
          <a:noFill/>
        </p:spPr>
        <p:txBody>
          <a:bodyPr wrap="square" lIns="36000" tIns="36000" rIns="36000" bIns="36000" rtlCol="0">
            <a:spAutoFit/>
          </a:bodyPr>
          <a:lstStyle/>
          <a:p>
            <a:r>
              <a:rPr kumimoji="1" lang="ja-JP" altLang="en-US" sz="1600" dirty="0">
                <a:latin typeface="+mj-lt"/>
                <a:ea typeface="+mj-ea"/>
              </a:rPr>
              <a:t>リングゲージ</a:t>
            </a:r>
          </a:p>
        </p:txBody>
      </p:sp>
      <p:sp>
        <p:nvSpPr>
          <p:cNvPr id="238" name="テキスト ボックス 237">
            <a:extLst>
              <a:ext uri="{FF2B5EF4-FFF2-40B4-BE49-F238E27FC236}">
                <a16:creationId xmlns:a16="http://schemas.microsoft.com/office/drawing/2014/main" id="{9E46359E-14DE-4262-AA67-8D08A576440B}"/>
              </a:ext>
            </a:extLst>
          </p:cNvPr>
          <p:cNvSpPr txBox="1"/>
          <p:nvPr/>
        </p:nvSpPr>
        <p:spPr>
          <a:xfrm>
            <a:off x="6053328" y="3678936"/>
            <a:ext cx="1322832" cy="318924"/>
          </a:xfrm>
          <a:prstGeom prst="rect">
            <a:avLst/>
          </a:prstGeom>
          <a:noFill/>
        </p:spPr>
        <p:txBody>
          <a:bodyPr wrap="square" lIns="36000" tIns="36000" rIns="36000" bIns="36000" rtlCol="0">
            <a:spAutoFit/>
          </a:bodyPr>
          <a:lstStyle/>
          <a:p>
            <a:r>
              <a:rPr lang="ja-JP" altLang="en-US" sz="1600" dirty="0">
                <a:latin typeface="+mj-lt"/>
                <a:ea typeface="+mj-ea"/>
              </a:rPr>
              <a:t>プラグ</a:t>
            </a:r>
            <a:r>
              <a:rPr kumimoji="1" lang="ja-JP" altLang="en-US" sz="1600" dirty="0">
                <a:latin typeface="+mj-lt"/>
                <a:ea typeface="+mj-ea"/>
              </a:rPr>
              <a:t>ゲージ</a:t>
            </a:r>
          </a:p>
        </p:txBody>
      </p:sp>
    </p:spTree>
    <p:extLst>
      <p:ext uri="{BB962C8B-B14F-4D97-AF65-F5344CB8AC3E}">
        <p14:creationId xmlns:p14="http://schemas.microsoft.com/office/powerpoint/2010/main" val="218055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11"/>
          <p:cNvSpPr>
            <a:spLocks noGrp="1" noChangeArrowheads="1"/>
          </p:cNvSpPr>
          <p:nvPr>
            <p:ph idx="1"/>
          </p:nvPr>
        </p:nvSpPr>
        <p:spPr/>
        <p:txBody>
          <a:bodyPr/>
          <a:lstStyle/>
          <a:p>
            <a:pPr eaLnBrk="1" hangingPunct="1"/>
            <a:r>
              <a:rPr lang="ja-JP" altLang="en-US" dirty="0"/>
              <a:t>通り側ではすべての寸法または決定量が同時に検査され，止まり側では各寸法が別々に検査されなければならない</a:t>
            </a:r>
          </a:p>
          <a:p>
            <a:pPr lvl="1" eaLnBrk="1" hangingPunct="1"/>
            <a:r>
              <a:rPr lang="en-US" altLang="ja-JP" dirty="0"/>
              <a:t>1905</a:t>
            </a:r>
            <a:r>
              <a:rPr lang="ja-JP" altLang="en-US" dirty="0"/>
              <a:t>年 </a:t>
            </a:r>
            <a:r>
              <a:rPr lang="en-US" altLang="ja-JP" dirty="0"/>
              <a:t>W. Taylor</a:t>
            </a:r>
            <a:r>
              <a:rPr lang="ja-JP" altLang="en-US" dirty="0"/>
              <a:t>（英国）がねじゲージに関する特許として登録</a:t>
            </a:r>
          </a:p>
          <a:p>
            <a:pPr lvl="1" eaLnBrk="1" hangingPunct="1"/>
            <a:r>
              <a:rPr lang="ja-JP" altLang="en-US" dirty="0"/>
              <a:t>通り側：仮想の円筒面（軸ならリングゲージ，穴ならプラグゲージ）で</a:t>
            </a:r>
            <a:r>
              <a:rPr lang="ja-JP" altLang="en-US" dirty="0">
                <a:solidFill>
                  <a:srgbClr val="FF0000"/>
                </a:solidFill>
              </a:rPr>
              <a:t>全体を一度に検査する</a:t>
            </a:r>
            <a:r>
              <a:rPr lang="ja-JP" altLang="en-US" dirty="0"/>
              <a:t>→はめあいを保証できる</a:t>
            </a:r>
          </a:p>
          <a:p>
            <a:pPr lvl="1" eaLnBrk="1" hangingPunct="1"/>
            <a:r>
              <a:rPr lang="ja-JP" altLang="en-US" dirty="0"/>
              <a:t>止まり側：全ての箇所の寸法を検査する（すべて通らなければ合格）→</a:t>
            </a:r>
            <a:r>
              <a:rPr lang="ja-JP" altLang="en-US" dirty="0">
                <a:solidFill>
                  <a:srgbClr val="FF0000"/>
                </a:solidFill>
              </a:rPr>
              <a:t>内側の細いところは個別でしか検査できない</a:t>
            </a:r>
          </a:p>
          <a:p>
            <a:pPr lvl="1" eaLnBrk="1" hangingPunct="1"/>
            <a:r>
              <a:rPr lang="ja-JP" altLang="en-US" dirty="0"/>
              <a:t>テーラーの原理を守らなくてもいい場合</a:t>
            </a:r>
            <a:endParaRPr lang="en-US" altLang="ja-JP" dirty="0"/>
          </a:p>
          <a:p>
            <a:pPr lvl="2"/>
            <a:r>
              <a:rPr lang="ja-JP" altLang="en-US" dirty="0"/>
              <a:t>軸方向のまがりがない→軸方向の一箇所でいい</a:t>
            </a:r>
            <a:endParaRPr lang="en-US" altLang="ja-JP" dirty="0"/>
          </a:p>
          <a:p>
            <a:pPr lvl="2"/>
            <a:r>
              <a:rPr lang="ja-JP" altLang="en-US" dirty="0"/>
              <a:t>軸断面でのゆがみがない→各断面は一箇所でいい．</a:t>
            </a:r>
          </a:p>
        </p:txBody>
      </p:sp>
      <p:sp>
        <p:nvSpPr>
          <p:cNvPr id="757762" name="Rectangle 2"/>
          <p:cNvSpPr>
            <a:spLocks noGrp="1" noChangeArrowheads="1"/>
          </p:cNvSpPr>
          <p:nvPr>
            <p:ph type="title"/>
          </p:nvPr>
        </p:nvSpPr>
        <p:spPr/>
        <p:txBody>
          <a:bodyPr/>
          <a:lstStyle/>
          <a:p>
            <a:pPr eaLnBrk="1" hangingPunct="1">
              <a:defRPr/>
            </a:pPr>
            <a:r>
              <a:rPr lang="ja-JP" altLang="en-US" dirty="0"/>
              <a:t>テーラーの原理：通り側と止まり側の検査方法</a:t>
            </a:r>
          </a:p>
        </p:txBody>
      </p:sp>
      <p:sp>
        <p:nvSpPr>
          <p:cNvPr id="10242" name="日付プレースホルダ 3"/>
          <p:cNvSpPr>
            <a:spLocks noGrp="1"/>
          </p:cNvSpPr>
          <p:nvPr>
            <p:ph type="dt" sz="half" idx="10"/>
          </p:nvPr>
        </p:nvSpPr>
        <p:spPr>
          <a:xfrm>
            <a:off x="789691" y="6453188"/>
            <a:ext cx="1981200" cy="268287"/>
          </a:xfrm>
          <a:noFill/>
        </p:spPr>
        <p:txBody>
          <a:bodyPr/>
          <a:lstStyle/>
          <a:p>
            <a:r>
              <a:rPr lang="en-US" altLang="ja-JP"/>
              <a:t>2022-4-21</a:t>
            </a:r>
          </a:p>
        </p:txBody>
      </p:sp>
      <p:sp>
        <p:nvSpPr>
          <p:cNvPr id="10243" name="フッター プレースホルダ 4"/>
          <p:cNvSpPr>
            <a:spLocks noGrp="1"/>
          </p:cNvSpPr>
          <p:nvPr>
            <p:ph type="ftr" sz="quarter" idx="11"/>
          </p:nvPr>
        </p:nvSpPr>
        <p:spPr>
          <a:noFill/>
        </p:spPr>
        <p:txBody>
          <a:bodyPr/>
          <a:lstStyle/>
          <a:p>
            <a:r>
              <a:rPr lang="ja-JP" altLang="en-US"/>
              <a:t>精密測定</a:t>
            </a:r>
            <a:r>
              <a:rPr lang="en-US" altLang="ja-JP"/>
              <a:t>01d</a:t>
            </a:r>
            <a:r>
              <a:rPr lang="ja-JP" altLang="en-US"/>
              <a:t>：端度器，ブロックゲージ</a:t>
            </a:r>
            <a:endParaRPr lang="en-US" altLang="ja-JP"/>
          </a:p>
        </p:txBody>
      </p:sp>
      <p:sp>
        <p:nvSpPr>
          <p:cNvPr id="10244" name="スライド番号プレースホルダ 5"/>
          <p:cNvSpPr>
            <a:spLocks noGrp="1"/>
          </p:cNvSpPr>
          <p:nvPr>
            <p:ph type="sldNum" sz="quarter" idx="12"/>
          </p:nvPr>
        </p:nvSpPr>
        <p:spPr>
          <a:noFill/>
        </p:spPr>
        <p:txBody>
          <a:bodyPr/>
          <a:lstStyle/>
          <a:p>
            <a:fld id="{BE4D2C64-E184-44C1-AE77-27DD82C5619A}" type="slidenum">
              <a:rPr lang="en-US" altLang="ja-JP" smtClean="0"/>
              <a:pPr/>
              <a:t>11</a:t>
            </a:fld>
            <a:endParaRPr lang="en-US" altLang="ja-JP"/>
          </a:p>
        </p:txBody>
      </p:sp>
      <p:sp>
        <p:nvSpPr>
          <p:cNvPr id="10247" name="Freeform 12"/>
          <p:cNvSpPr>
            <a:spLocks/>
          </p:cNvSpPr>
          <p:nvPr/>
        </p:nvSpPr>
        <p:spPr bwMode="auto">
          <a:xfrm>
            <a:off x="3057081" y="4286568"/>
            <a:ext cx="3646487" cy="1920875"/>
          </a:xfrm>
          <a:custGeom>
            <a:avLst/>
            <a:gdLst>
              <a:gd name="T0" fmla="*/ 45362799 w 2297"/>
              <a:gd name="T1" fmla="*/ 279736536 h 1210"/>
              <a:gd name="T2" fmla="*/ 357862086 w 2297"/>
              <a:gd name="T3" fmla="*/ 234373742 h 1210"/>
              <a:gd name="T4" fmla="*/ 826610984 w 2297"/>
              <a:gd name="T5" fmla="*/ 234373742 h 1210"/>
              <a:gd name="T6" fmla="*/ 1217234387 w 2297"/>
              <a:gd name="T7" fmla="*/ 156249674 h 1210"/>
              <a:gd name="T8" fmla="*/ 1451609581 w 2297"/>
              <a:gd name="T9" fmla="*/ 468749072 h 1210"/>
              <a:gd name="T10" fmla="*/ 2109369595 w 2297"/>
              <a:gd name="T11" fmla="*/ 703124302 h 1210"/>
              <a:gd name="T12" fmla="*/ 2147483647 w 2297"/>
              <a:gd name="T13" fmla="*/ 234373742 h 1210"/>
              <a:gd name="T14" fmla="*/ 2147483647 w 2297"/>
              <a:gd name="T15" fmla="*/ 0 h 1210"/>
              <a:gd name="T16" fmla="*/ 2147483647 w 2297"/>
              <a:gd name="T17" fmla="*/ 435986260 h 1210"/>
              <a:gd name="T18" fmla="*/ 2147483647 w 2297"/>
              <a:gd name="T19" fmla="*/ 201612468 h 1210"/>
              <a:gd name="T20" fmla="*/ 2147483647 w 2297"/>
              <a:gd name="T21" fmla="*/ 312499348 h 1210"/>
              <a:gd name="T22" fmla="*/ 2147483647 w 2297"/>
              <a:gd name="T23" fmla="*/ 312499348 h 1210"/>
              <a:gd name="T24" fmla="*/ 2147483647 w 2297"/>
              <a:gd name="T25" fmla="*/ 123486862 h 1210"/>
              <a:gd name="T26" fmla="*/ 2147483647 w 2297"/>
              <a:gd name="T27" fmla="*/ 1597778815 h 1210"/>
              <a:gd name="T28" fmla="*/ 2147483647 w 2297"/>
              <a:gd name="T29" fmla="*/ 2147483647 h 1210"/>
              <a:gd name="T30" fmla="*/ 2147483647 w 2297"/>
              <a:gd name="T31" fmla="*/ 2147483647 h 1210"/>
              <a:gd name="T32" fmla="*/ 2147483647 w 2297"/>
              <a:gd name="T33" fmla="*/ 2147483647 h 1210"/>
              <a:gd name="T34" fmla="*/ 2147483647 w 2297"/>
              <a:gd name="T35" fmla="*/ 2147483647 h 1210"/>
              <a:gd name="T36" fmla="*/ 2147483647 w 2297"/>
              <a:gd name="T37" fmla="*/ 2147483647 h 1210"/>
              <a:gd name="T38" fmla="*/ 2147483647 w 2297"/>
              <a:gd name="T39" fmla="*/ 2147483647 h 1210"/>
              <a:gd name="T40" fmla="*/ 2147483647 w 2297"/>
              <a:gd name="T41" fmla="*/ 2147483647 h 1210"/>
              <a:gd name="T42" fmla="*/ 2147483647 w 2297"/>
              <a:gd name="T43" fmla="*/ 2147483647 h 1210"/>
              <a:gd name="T44" fmla="*/ 1496972368 w 2297"/>
              <a:gd name="T45" fmla="*/ 2147483647 h 1210"/>
              <a:gd name="T46" fmla="*/ 982860782 w 2297"/>
              <a:gd name="T47" fmla="*/ 2147483647 h 1210"/>
              <a:gd name="T48" fmla="*/ 400703924 w 2297"/>
              <a:gd name="T49" fmla="*/ 2147483647 h 1210"/>
              <a:gd name="T50" fmla="*/ 0 w 2297"/>
              <a:gd name="T51" fmla="*/ 2147483647 h 1210"/>
              <a:gd name="T52" fmla="*/ 45362799 w 2297"/>
              <a:gd name="T53" fmla="*/ 279736536 h 12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97"/>
              <a:gd name="T82" fmla="*/ 0 h 1210"/>
              <a:gd name="T83" fmla="*/ 2297 w 2297"/>
              <a:gd name="T84" fmla="*/ 1210 h 12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97" h="1210">
                <a:moveTo>
                  <a:pt x="18" y="111"/>
                </a:moveTo>
                <a:lnTo>
                  <a:pt x="142" y="93"/>
                </a:lnTo>
                <a:lnTo>
                  <a:pt x="328" y="93"/>
                </a:lnTo>
                <a:lnTo>
                  <a:pt x="483" y="62"/>
                </a:lnTo>
                <a:lnTo>
                  <a:pt x="576" y="186"/>
                </a:lnTo>
                <a:lnTo>
                  <a:pt x="837" y="279"/>
                </a:lnTo>
                <a:lnTo>
                  <a:pt x="1010" y="93"/>
                </a:lnTo>
                <a:lnTo>
                  <a:pt x="1272" y="0"/>
                </a:lnTo>
                <a:lnTo>
                  <a:pt x="1458" y="173"/>
                </a:lnTo>
                <a:lnTo>
                  <a:pt x="1582" y="80"/>
                </a:lnTo>
                <a:lnTo>
                  <a:pt x="1879" y="124"/>
                </a:lnTo>
                <a:lnTo>
                  <a:pt x="1972" y="124"/>
                </a:lnTo>
                <a:lnTo>
                  <a:pt x="2082" y="49"/>
                </a:lnTo>
                <a:cubicBezTo>
                  <a:pt x="2136" y="134"/>
                  <a:pt x="2293" y="449"/>
                  <a:pt x="2295" y="634"/>
                </a:cubicBezTo>
                <a:cubicBezTo>
                  <a:pt x="2297" y="819"/>
                  <a:pt x="2152" y="1068"/>
                  <a:pt x="2096" y="1161"/>
                </a:cubicBezTo>
                <a:lnTo>
                  <a:pt x="1958" y="1192"/>
                </a:lnTo>
                <a:lnTo>
                  <a:pt x="1817" y="1024"/>
                </a:lnTo>
                <a:lnTo>
                  <a:pt x="1692" y="1179"/>
                </a:lnTo>
                <a:lnTo>
                  <a:pt x="1475" y="1117"/>
                </a:lnTo>
                <a:lnTo>
                  <a:pt x="1276" y="1210"/>
                </a:lnTo>
                <a:lnTo>
                  <a:pt x="1028" y="1161"/>
                </a:lnTo>
                <a:lnTo>
                  <a:pt x="886" y="975"/>
                </a:lnTo>
                <a:lnTo>
                  <a:pt x="594" y="1161"/>
                </a:lnTo>
                <a:lnTo>
                  <a:pt x="390" y="1161"/>
                </a:lnTo>
                <a:lnTo>
                  <a:pt x="159" y="1161"/>
                </a:lnTo>
                <a:lnTo>
                  <a:pt x="0" y="1130"/>
                </a:lnTo>
                <a:lnTo>
                  <a:pt x="18" y="111"/>
                </a:lnTo>
                <a:close/>
              </a:path>
            </a:pathLst>
          </a:custGeom>
          <a:solidFill>
            <a:srgbClr val="FFFFCC"/>
          </a:solidFill>
          <a:ln w="9525">
            <a:solidFill>
              <a:schemeClr val="tx1"/>
            </a:solidFill>
            <a:round/>
            <a:headEnd/>
            <a:tailEnd/>
          </a:ln>
        </p:spPr>
        <p:txBody>
          <a:bodyPr/>
          <a:lstStyle/>
          <a:p>
            <a:endParaRPr lang="ja-JP" altLang="en-US"/>
          </a:p>
        </p:txBody>
      </p:sp>
      <p:sp>
        <p:nvSpPr>
          <p:cNvPr id="10248" name="AutoShape 14"/>
          <p:cNvSpPr>
            <a:spLocks noChangeArrowheads="1"/>
          </p:cNvSpPr>
          <p:nvPr/>
        </p:nvSpPr>
        <p:spPr bwMode="auto">
          <a:xfrm rot="-5400000">
            <a:off x="3746850" y="3172936"/>
            <a:ext cx="1976438" cy="4137025"/>
          </a:xfrm>
          <a:prstGeom prst="can">
            <a:avLst>
              <a:gd name="adj" fmla="val 52329"/>
            </a:avLst>
          </a:prstGeom>
          <a:noFill/>
          <a:ln w="28575">
            <a:solidFill>
              <a:schemeClr val="hlink"/>
            </a:solidFill>
            <a:round/>
            <a:headEnd/>
            <a:tailEnd/>
          </a:ln>
        </p:spPr>
        <p:txBody>
          <a:bodyPr wrap="none" anchor="ctr"/>
          <a:lstStyle/>
          <a:p>
            <a:endParaRPr lang="ja-JP" altLang="en-US"/>
          </a:p>
        </p:txBody>
      </p:sp>
      <p:sp>
        <p:nvSpPr>
          <p:cNvPr id="10249" name="Oval 15"/>
          <p:cNvSpPr>
            <a:spLocks noChangeArrowheads="1"/>
          </p:cNvSpPr>
          <p:nvPr/>
        </p:nvSpPr>
        <p:spPr bwMode="auto">
          <a:xfrm>
            <a:off x="2803081" y="4461193"/>
            <a:ext cx="604837" cy="1624012"/>
          </a:xfrm>
          <a:prstGeom prst="ellipse">
            <a:avLst/>
          </a:prstGeom>
          <a:solidFill>
            <a:srgbClr val="FFFF00"/>
          </a:solidFill>
          <a:ln w="9525">
            <a:solidFill>
              <a:schemeClr val="tx1"/>
            </a:solidFill>
            <a:round/>
            <a:headEnd/>
            <a:tailEnd/>
          </a:ln>
        </p:spPr>
        <p:txBody>
          <a:bodyPr wrap="none" anchor="ctr"/>
          <a:lstStyle/>
          <a:p>
            <a:endParaRPr lang="ja-JP" altLang="en-US"/>
          </a:p>
        </p:txBody>
      </p:sp>
      <p:sp>
        <p:nvSpPr>
          <p:cNvPr id="10250" name="Line 13"/>
          <p:cNvSpPr>
            <a:spLocks noChangeShapeType="1"/>
          </p:cNvSpPr>
          <p:nvPr/>
        </p:nvSpPr>
        <p:spPr bwMode="auto">
          <a:xfrm>
            <a:off x="2352231" y="5248593"/>
            <a:ext cx="4665662" cy="0"/>
          </a:xfrm>
          <a:prstGeom prst="line">
            <a:avLst/>
          </a:prstGeom>
          <a:noFill/>
          <a:ln w="9525">
            <a:solidFill>
              <a:schemeClr val="tx1"/>
            </a:solidFill>
            <a:prstDash val="lgDashDot"/>
            <a:round/>
            <a:headEnd/>
            <a:tailEnd/>
          </a:ln>
        </p:spPr>
        <p:txBody>
          <a:bodyPr/>
          <a:lstStyle/>
          <a:p>
            <a:endParaRPr lang="ja-JP" altLang="en-US"/>
          </a:p>
        </p:txBody>
      </p:sp>
      <p:sp>
        <p:nvSpPr>
          <p:cNvPr id="10251" name="Line 17"/>
          <p:cNvSpPr>
            <a:spLocks noChangeShapeType="1"/>
          </p:cNvSpPr>
          <p:nvPr/>
        </p:nvSpPr>
        <p:spPr bwMode="auto">
          <a:xfrm>
            <a:off x="4371531" y="4759643"/>
            <a:ext cx="41275" cy="1063625"/>
          </a:xfrm>
          <a:prstGeom prst="line">
            <a:avLst/>
          </a:prstGeom>
          <a:noFill/>
          <a:ln w="38100">
            <a:solidFill>
              <a:schemeClr val="accent2"/>
            </a:solidFill>
            <a:round/>
            <a:headEnd type="triangle" w="lg" len="lg"/>
            <a:tailEnd type="triangle" w="lg" len="lg"/>
          </a:ln>
        </p:spPr>
        <p:txBody>
          <a:bodyPr/>
          <a:lstStyle/>
          <a:p>
            <a:endParaRPr lang="ja-JP" altLang="en-US"/>
          </a:p>
        </p:txBody>
      </p:sp>
      <p:sp>
        <p:nvSpPr>
          <p:cNvPr id="10252" name="Line 18"/>
          <p:cNvSpPr>
            <a:spLocks noChangeShapeType="1"/>
          </p:cNvSpPr>
          <p:nvPr/>
        </p:nvSpPr>
        <p:spPr bwMode="auto">
          <a:xfrm flipH="1">
            <a:off x="5374831" y="4540568"/>
            <a:ext cx="1587" cy="1527175"/>
          </a:xfrm>
          <a:prstGeom prst="line">
            <a:avLst/>
          </a:prstGeom>
          <a:noFill/>
          <a:ln w="38100">
            <a:solidFill>
              <a:schemeClr val="accent2"/>
            </a:solidFill>
            <a:round/>
            <a:headEnd type="triangle" w="lg" len="lg"/>
            <a:tailEnd type="triangle" w="lg" len="lg"/>
          </a:ln>
        </p:spPr>
        <p:txBody>
          <a:bodyPr/>
          <a:lstStyle/>
          <a:p>
            <a:endParaRPr lang="ja-JP" altLang="en-US"/>
          </a:p>
        </p:txBody>
      </p:sp>
      <p:sp>
        <p:nvSpPr>
          <p:cNvPr id="10253" name="Line 19"/>
          <p:cNvSpPr>
            <a:spLocks noChangeShapeType="1"/>
          </p:cNvSpPr>
          <p:nvPr/>
        </p:nvSpPr>
        <p:spPr bwMode="auto">
          <a:xfrm flipH="1">
            <a:off x="5963793" y="4508818"/>
            <a:ext cx="22225" cy="1400175"/>
          </a:xfrm>
          <a:prstGeom prst="line">
            <a:avLst/>
          </a:prstGeom>
          <a:noFill/>
          <a:ln w="38100">
            <a:solidFill>
              <a:schemeClr val="accent2"/>
            </a:solidFill>
            <a:round/>
            <a:headEnd type="triangle" w="lg" len="lg"/>
            <a:tailEnd type="triangle" w="lg" len="lg"/>
          </a:ln>
        </p:spPr>
        <p:txBody>
          <a:bodyPr/>
          <a:lstStyle/>
          <a:p>
            <a:endParaRPr lang="ja-JP" altLang="en-US"/>
          </a:p>
        </p:txBody>
      </p:sp>
      <p:sp>
        <p:nvSpPr>
          <p:cNvPr id="14" name="テキスト ボックス 13">
            <a:extLst>
              <a:ext uri="{FF2B5EF4-FFF2-40B4-BE49-F238E27FC236}">
                <a16:creationId xmlns:a16="http://schemas.microsoft.com/office/drawing/2014/main" id="{160EF4A7-4F77-4878-B12F-B0DEF9261E40}"/>
              </a:ext>
            </a:extLst>
          </p:cNvPr>
          <p:cNvSpPr txBox="1"/>
          <p:nvPr/>
        </p:nvSpPr>
        <p:spPr>
          <a:xfrm>
            <a:off x="7186803" y="6072592"/>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
        <p:nvSpPr>
          <p:cNvPr id="15" name="テキスト ボックス 14">
            <a:extLst>
              <a:ext uri="{FF2B5EF4-FFF2-40B4-BE49-F238E27FC236}">
                <a16:creationId xmlns:a16="http://schemas.microsoft.com/office/drawing/2014/main" id="{1D80D917-8100-4EE3-9B8E-EC8824BDA4DA}"/>
              </a:ext>
            </a:extLst>
          </p:cNvPr>
          <p:cNvSpPr txBox="1"/>
          <p:nvPr/>
        </p:nvSpPr>
        <p:spPr>
          <a:xfrm>
            <a:off x="682752" y="4425696"/>
            <a:ext cx="1554480" cy="903700"/>
          </a:xfrm>
          <a:prstGeom prst="rect">
            <a:avLst/>
          </a:prstGeom>
          <a:noFill/>
        </p:spPr>
        <p:txBody>
          <a:bodyPr wrap="square" lIns="36000" tIns="36000" rIns="36000" bIns="36000" rtlCol="0">
            <a:spAutoFit/>
          </a:bodyPr>
          <a:lstStyle/>
          <a:p>
            <a:r>
              <a:rPr kumimoji="1" lang="ja-JP" altLang="en-US" dirty="0">
                <a:latin typeface="+mj-lt"/>
                <a:ea typeface="+mj-ea"/>
              </a:rPr>
              <a:t>通り側：リングゲージで全体を検査</a:t>
            </a:r>
          </a:p>
        </p:txBody>
      </p:sp>
      <p:cxnSp>
        <p:nvCxnSpPr>
          <p:cNvPr id="16" name="直線矢印コネクタ 15">
            <a:extLst>
              <a:ext uri="{FF2B5EF4-FFF2-40B4-BE49-F238E27FC236}">
                <a16:creationId xmlns:a16="http://schemas.microsoft.com/office/drawing/2014/main" id="{42130EDF-DD73-49F0-B29A-60F89419B110}"/>
              </a:ext>
            </a:extLst>
          </p:cNvPr>
          <p:cNvCxnSpPr>
            <a:cxnSpLocks/>
          </p:cNvCxnSpPr>
          <p:nvPr/>
        </p:nvCxnSpPr>
        <p:spPr bwMode="auto">
          <a:xfrm flipV="1">
            <a:off x="2139696" y="4562856"/>
            <a:ext cx="649224" cy="438912"/>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sp>
        <p:nvSpPr>
          <p:cNvPr id="19" name="テキスト ボックス 18">
            <a:extLst>
              <a:ext uri="{FF2B5EF4-FFF2-40B4-BE49-F238E27FC236}">
                <a16:creationId xmlns:a16="http://schemas.microsoft.com/office/drawing/2014/main" id="{CD7313DC-E074-42A4-868B-0E788884581D}"/>
              </a:ext>
            </a:extLst>
          </p:cNvPr>
          <p:cNvSpPr txBox="1"/>
          <p:nvPr/>
        </p:nvSpPr>
        <p:spPr>
          <a:xfrm>
            <a:off x="7400544" y="4002024"/>
            <a:ext cx="1554480" cy="903700"/>
          </a:xfrm>
          <a:prstGeom prst="rect">
            <a:avLst/>
          </a:prstGeom>
          <a:noFill/>
        </p:spPr>
        <p:txBody>
          <a:bodyPr wrap="square" lIns="36000" tIns="36000" rIns="36000" bIns="36000" rtlCol="0">
            <a:spAutoFit/>
          </a:bodyPr>
          <a:lstStyle/>
          <a:p>
            <a:r>
              <a:rPr kumimoji="1" lang="ja-JP" altLang="en-US" dirty="0">
                <a:latin typeface="+mj-lt"/>
                <a:ea typeface="+mj-ea"/>
              </a:rPr>
              <a:t>止まり側：はさみゲージ個別に検査</a:t>
            </a:r>
          </a:p>
        </p:txBody>
      </p:sp>
      <p:cxnSp>
        <p:nvCxnSpPr>
          <p:cNvPr id="21" name="直線矢印コネクタ 20">
            <a:extLst>
              <a:ext uri="{FF2B5EF4-FFF2-40B4-BE49-F238E27FC236}">
                <a16:creationId xmlns:a16="http://schemas.microsoft.com/office/drawing/2014/main" id="{D49C794B-FE3C-4E62-A261-00C06AC0E98F}"/>
              </a:ext>
            </a:extLst>
          </p:cNvPr>
          <p:cNvCxnSpPr>
            <a:cxnSpLocks/>
            <a:stCxn id="19" idx="1"/>
          </p:cNvCxnSpPr>
          <p:nvPr/>
        </p:nvCxnSpPr>
        <p:spPr bwMode="auto">
          <a:xfrm flipH="1">
            <a:off x="4398264" y="4453874"/>
            <a:ext cx="3002280" cy="794782"/>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cxnSp>
        <p:nvCxnSpPr>
          <p:cNvPr id="24" name="直線矢印コネクタ 23">
            <a:extLst>
              <a:ext uri="{FF2B5EF4-FFF2-40B4-BE49-F238E27FC236}">
                <a16:creationId xmlns:a16="http://schemas.microsoft.com/office/drawing/2014/main" id="{DC385B43-F536-48B6-9F9B-B4C04494AF7A}"/>
              </a:ext>
            </a:extLst>
          </p:cNvPr>
          <p:cNvCxnSpPr>
            <a:cxnSpLocks/>
            <a:stCxn id="19" idx="1"/>
          </p:cNvCxnSpPr>
          <p:nvPr/>
        </p:nvCxnSpPr>
        <p:spPr bwMode="auto">
          <a:xfrm flipH="1">
            <a:off x="5372100" y="4453874"/>
            <a:ext cx="2028444" cy="794401"/>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cxnSp>
        <p:nvCxnSpPr>
          <p:cNvPr id="28" name="直線矢印コネクタ 27">
            <a:extLst>
              <a:ext uri="{FF2B5EF4-FFF2-40B4-BE49-F238E27FC236}">
                <a16:creationId xmlns:a16="http://schemas.microsoft.com/office/drawing/2014/main" id="{792AB31D-DB9D-4727-A9AA-D5721E12FD7D}"/>
              </a:ext>
            </a:extLst>
          </p:cNvPr>
          <p:cNvCxnSpPr>
            <a:cxnSpLocks/>
            <a:stCxn id="19" idx="1"/>
          </p:cNvCxnSpPr>
          <p:nvPr/>
        </p:nvCxnSpPr>
        <p:spPr bwMode="auto">
          <a:xfrm flipH="1">
            <a:off x="5962650" y="4453874"/>
            <a:ext cx="1437894" cy="794401"/>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sp>
        <p:nvSpPr>
          <p:cNvPr id="31" name="テキスト ボックス 30">
            <a:extLst>
              <a:ext uri="{FF2B5EF4-FFF2-40B4-BE49-F238E27FC236}">
                <a16:creationId xmlns:a16="http://schemas.microsoft.com/office/drawing/2014/main" id="{AAB45EE8-EC53-4631-98AB-A5815D0ABFA7}"/>
              </a:ext>
            </a:extLst>
          </p:cNvPr>
          <p:cNvSpPr txBox="1"/>
          <p:nvPr/>
        </p:nvSpPr>
        <p:spPr>
          <a:xfrm>
            <a:off x="6921246" y="5698617"/>
            <a:ext cx="1554480" cy="349702"/>
          </a:xfrm>
          <a:prstGeom prst="rect">
            <a:avLst/>
          </a:prstGeom>
          <a:noFill/>
        </p:spPr>
        <p:txBody>
          <a:bodyPr wrap="square" lIns="36000" tIns="36000" rIns="36000" bIns="36000" rtlCol="0">
            <a:spAutoFit/>
          </a:bodyPr>
          <a:lstStyle/>
          <a:p>
            <a:pPr algn="ctr"/>
            <a:r>
              <a:rPr lang="ja-JP" altLang="en-US" dirty="0">
                <a:latin typeface="+mj-lt"/>
                <a:ea typeface="+mj-ea"/>
              </a:rPr>
              <a:t>軸の検査</a:t>
            </a:r>
            <a:endParaRPr kumimoji="1" lang="ja-JP" altLang="en-US" dirty="0">
              <a:latin typeface="+mj-lt"/>
              <a:ea typeface="+mj-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ChangeArrowheads="1"/>
          </p:cNvSpPr>
          <p:nvPr>
            <p:ph type="ctrTitle"/>
          </p:nvPr>
        </p:nvSpPr>
        <p:spPr/>
        <p:txBody>
          <a:bodyPr/>
          <a:lstStyle/>
          <a:p>
            <a:pPr eaLnBrk="1" hangingPunct="1">
              <a:defRPr/>
            </a:pPr>
            <a:r>
              <a:rPr lang="ja-JP" altLang="en-US" dirty="0"/>
              <a:t>ブロックゲージ</a:t>
            </a:r>
          </a:p>
        </p:txBody>
      </p:sp>
      <p:sp>
        <p:nvSpPr>
          <p:cNvPr id="23555" name="Rectangle 3"/>
          <p:cNvSpPr>
            <a:spLocks noGrp="1" noChangeArrowheads="1"/>
          </p:cNvSpPr>
          <p:nvPr>
            <p:ph type="subTitle" idx="1"/>
          </p:nvPr>
        </p:nvSpPr>
        <p:spPr/>
        <p:txBody>
          <a:bodyPr/>
          <a:lstStyle/>
          <a:p>
            <a:pPr eaLnBrk="1" hangingPunct="1"/>
            <a:r>
              <a:rPr lang="ja-JP" altLang="en-US" dirty="0"/>
              <a:t>ブロックゲージの使い方</a:t>
            </a:r>
            <a:endParaRPr lang="en-US" altLang="ja-JP" dirty="0"/>
          </a:p>
          <a:p>
            <a:pPr eaLnBrk="1" hangingPunct="1"/>
            <a:r>
              <a:rPr lang="ja-JP" altLang="en-US" dirty="0"/>
              <a:t>ブロックゲージの寸法測定</a:t>
            </a:r>
            <a:endParaRPr lang="en-US" altLang="ja-JP" dirty="0"/>
          </a:p>
          <a:p>
            <a:pPr eaLnBrk="1" hangingPunct="1"/>
            <a:r>
              <a:rPr lang="ja-JP" altLang="en-US" dirty="0"/>
              <a:t>ブロックゲージによる比較測定</a:t>
            </a:r>
            <a:endParaRPr lang="en-US" altLang="ja-JP" dirty="0"/>
          </a:p>
          <a:p>
            <a:pPr eaLnBrk="1" hangingPunct="1"/>
            <a:endParaRPr lang="en-US" altLang="ja-JP" dirty="0"/>
          </a:p>
        </p:txBody>
      </p:sp>
    </p:spTree>
    <p:extLst>
      <p:ext uri="{BB962C8B-B14F-4D97-AF65-F5344CB8AC3E}">
        <p14:creationId xmlns:p14="http://schemas.microsoft.com/office/powerpoint/2010/main" val="1311180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9173CF2-C1D9-ADC4-F660-687806A84348}"/>
              </a:ext>
            </a:extLst>
          </p:cNvPr>
          <p:cNvSpPr>
            <a:spLocks noGrp="1"/>
          </p:cNvSpPr>
          <p:nvPr>
            <p:ph type="title"/>
          </p:nvPr>
        </p:nvSpPr>
        <p:spPr/>
        <p:txBody>
          <a:bodyPr/>
          <a:lstStyle/>
          <a:p>
            <a:r>
              <a:rPr kumimoji="1" lang="ja-JP" altLang="en-US" dirty="0"/>
              <a:t>メモ：ブロックゲージ</a:t>
            </a:r>
          </a:p>
        </p:txBody>
      </p:sp>
      <p:sp>
        <p:nvSpPr>
          <p:cNvPr id="6" name="日付プレースホルダー 5">
            <a:extLst>
              <a:ext uri="{FF2B5EF4-FFF2-40B4-BE49-F238E27FC236}">
                <a16:creationId xmlns:a16="http://schemas.microsoft.com/office/drawing/2014/main" id="{D61826FB-D556-C354-6A57-AA47BF1E8840}"/>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4EA410C6-8607-E31C-C42E-08E93CA377C0}"/>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D7110AFB-F11B-078E-5228-0C8624499DC3}"/>
              </a:ext>
            </a:extLst>
          </p:cNvPr>
          <p:cNvSpPr>
            <a:spLocks noGrp="1"/>
          </p:cNvSpPr>
          <p:nvPr>
            <p:ph type="sldNum" sz="quarter" idx="12"/>
          </p:nvPr>
        </p:nvSpPr>
        <p:spPr/>
        <p:txBody>
          <a:bodyPr/>
          <a:lstStyle/>
          <a:p>
            <a:pPr>
              <a:defRPr/>
            </a:pPr>
            <a:fld id="{D3E92EC8-8662-4B37-82DF-66149CA97745}" type="slidenum">
              <a:rPr lang="en-US" altLang="ja-JP" smtClean="0"/>
              <a:pPr>
                <a:defRPr/>
              </a:pPr>
              <a:t>13</a:t>
            </a:fld>
            <a:endParaRPr lang="en-US" altLang="ja-JP"/>
          </a:p>
        </p:txBody>
      </p:sp>
      <p:sp>
        <p:nvSpPr>
          <p:cNvPr id="2" name="コンテンツ プレースホルダー 1">
            <a:extLst>
              <a:ext uri="{FF2B5EF4-FFF2-40B4-BE49-F238E27FC236}">
                <a16:creationId xmlns:a16="http://schemas.microsoft.com/office/drawing/2014/main" id="{DDDFD6D8-EDEC-AB4A-AFDF-EF48800C3554}"/>
              </a:ext>
            </a:extLst>
          </p:cNvPr>
          <p:cNvSpPr>
            <a:spLocks noGrp="1"/>
          </p:cNvSpPr>
          <p:nvPr>
            <p:ph idx="1"/>
          </p:nvPr>
        </p:nvSpPr>
        <p:spPr/>
        <p:txBody>
          <a:bodyPr/>
          <a:lstStyle/>
          <a:p>
            <a:r>
              <a:rPr kumimoji="1" lang="ja-JP" altLang="en-US" dirty="0"/>
              <a:t>ブロックゲージは，長さ測定の基準となる</a:t>
            </a:r>
            <a:endParaRPr kumimoji="1" lang="en-US" altLang="ja-JP" dirty="0"/>
          </a:p>
          <a:p>
            <a:pPr lvl="1"/>
            <a:r>
              <a:rPr kumimoji="1" lang="ja-JP" altLang="en-US" dirty="0">
                <a:solidFill>
                  <a:srgbClr val="FF0000"/>
                </a:solidFill>
              </a:rPr>
              <a:t>高精度，低価格</a:t>
            </a:r>
            <a:r>
              <a:rPr kumimoji="1" lang="ja-JP" altLang="en-US" dirty="0"/>
              <a:t>→価格が高い三次元測定機より精度は高い</a:t>
            </a:r>
            <a:endParaRPr kumimoji="1" lang="en-US" altLang="ja-JP" dirty="0"/>
          </a:p>
          <a:p>
            <a:pPr lvl="1"/>
            <a:r>
              <a:rPr lang="ja-JP" altLang="en-US" dirty="0">
                <a:solidFill>
                  <a:srgbClr val="FF0000"/>
                </a:solidFill>
              </a:rPr>
              <a:t>トレーサビリティ</a:t>
            </a:r>
            <a:r>
              <a:rPr lang="ja-JP" altLang="en-US" dirty="0"/>
              <a:t>が確保されている</a:t>
            </a:r>
            <a:endParaRPr lang="en-US" altLang="ja-JP" dirty="0"/>
          </a:p>
          <a:p>
            <a:pPr lvl="2"/>
            <a:r>
              <a:rPr lang="ja-JP" altLang="en-US" dirty="0"/>
              <a:t>ブロックゲージの寸法は，光干渉で絶対測定される</a:t>
            </a:r>
            <a:endParaRPr lang="en-US" altLang="ja-JP" dirty="0"/>
          </a:p>
          <a:p>
            <a:pPr lvl="2"/>
            <a:r>
              <a:rPr kumimoji="1" lang="ja-JP" altLang="en-US" dirty="0"/>
              <a:t>使用するレーザの波長が校正されている</a:t>
            </a:r>
            <a:endParaRPr kumimoji="1" lang="en-US" altLang="ja-JP" dirty="0"/>
          </a:p>
          <a:p>
            <a:pPr lvl="1"/>
            <a:r>
              <a:rPr lang="ja-JP" altLang="en-US" dirty="0"/>
              <a:t>種々の寸法を</a:t>
            </a:r>
            <a:r>
              <a:rPr lang="ja-JP" altLang="en-US" dirty="0">
                <a:solidFill>
                  <a:srgbClr val="FF0000"/>
                </a:solidFill>
              </a:rPr>
              <a:t>リンギング</a:t>
            </a:r>
            <a:r>
              <a:rPr lang="ja-JP" altLang="en-US" dirty="0"/>
              <a:t>で作れる</a:t>
            </a:r>
            <a:endParaRPr lang="en-US" altLang="ja-JP" dirty="0"/>
          </a:p>
          <a:p>
            <a:pPr lvl="1"/>
            <a:r>
              <a:rPr kumimoji="1" lang="ja-JP" altLang="en-US" dirty="0"/>
              <a:t>ブロックゲージを使って，測定機器の校正，比較測定による高精度寸法測定が可能となる</a:t>
            </a:r>
            <a:endParaRPr kumimoji="1" lang="en-US" altLang="ja-JP" dirty="0"/>
          </a:p>
        </p:txBody>
      </p:sp>
    </p:spTree>
    <p:extLst>
      <p:ext uri="{BB962C8B-B14F-4D97-AF65-F5344CB8AC3E}">
        <p14:creationId xmlns:p14="http://schemas.microsoft.com/office/powerpoint/2010/main" val="2623308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C958350A-2608-4FA4-A809-608EA022FA6D}"/>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007608" y="65151"/>
            <a:ext cx="2926080" cy="2926080"/>
          </a:xfrm>
          <a:prstGeom prst="rect">
            <a:avLst/>
          </a:prstGeom>
          <a:noFill/>
          <a:extLst>
            <a:ext uri="{909E8E84-426E-40DD-AFC4-6F175D3DCCD1}">
              <a14:hiddenFill xmlns:a14="http://schemas.microsoft.com/office/drawing/2010/main">
                <a:solidFill>
                  <a:srgbClr val="FFFFFF"/>
                </a:solidFill>
              </a14:hiddenFill>
            </a:ext>
          </a:extLst>
        </p:spPr>
      </p:pic>
      <p:sp>
        <p:nvSpPr>
          <p:cNvPr id="24582" name="Rectangle 3"/>
          <p:cNvSpPr>
            <a:spLocks noGrp="1" noChangeArrowheads="1"/>
          </p:cNvSpPr>
          <p:nvPr>
            <p:ph idx="1"/>
          </p:nvPr>
        </p:nvSpPr>
        <p:spPr>
          <a:xfrm>
            <a:off x="250825" y="908050"/>
            <a:ext cx="5866511" cy="5400675"/>
          </a:xfrm>
        </p:spPr>
        <p:txBody>
          <a:bodyPr/>
          <a:lstStyle/>
          <a:p>
            <a:pPr eaLnBrk="1" hangingPunct="1"/>
            <a:r>
              <a:rPr lang="ja-JP" altLang="en-US" dirty="0"/>
              <a:t>標準ゲージの代表</a:t>
            </a:r>
            <a:endParaRPr lang="en-US" altLang="ja-JP" dirty="0"/>
          </a:p>
          <a:p>
            <a:pPr lvl="1"/>
            <a:r>
              <a:rPr lang="ja-JP" altLang="en-US" dirty="0"/>
              <a:t>精密測定の</a:t>
            </a:r>
            <a:r>
              <a:rPr lang="en-US" altLang="ja-JP" dirty="0"/>
              <a:t>3</a:t>
            </a:r>
            <a:r>
              <a:rPr lang="ja-JP" altLang="en-US" dirty="0"/>
              <a:t>大発明の</a:t>
            </a:r>
            <a:r>
              <a:rPr lang="en-US" altLang="ja-JP" dirty="0"/>
              <a:t>1</a:t>
            </a:r>
            <a:r>
              <a:rPr lang="ja-JP" altLang="en-US" dirty="0"/>
              <a:t>つ：</a:t>
            </a:r>
            <a:r>
              <a:rPr lang="en-US" altLang="ja-JP" dirty="0">
                <a:solidFill>
                  <a:srgbClr val="FF0000"/>
                </a:solidFill>
              </a:rPr>
              <a:t>1896</a:t>
            </a:r>
            <a:r>
              <a:rPr lang="ja-JP" altLang="en-US" dirty="0">
                <a:solidFill>
                  <a:srgbClr val="FF0000"/>
                </a:solidFill>
              </a:rPr>
              <a:t>年スウェーデンのヨハンソンが発明</a:t>
            </a:r>
            <a:endParaRPr lang="en-US" altLang="ja-JP" dirty="0">
              <a:solidFill>
                <a:srgbClr val="FF0000"/>
              </a:solidFill>
            </a:endParaRPr>
          </a:p>
          <a:p>
            <a:pPr lvl="1"/>
            <a:r>
              <a:rPr lang="ja-JP" altLang="en-US" dirty="0"/>
              <a:t>材料：鋼（一般的），セラミック（錆びない，使いやすい），ネクセラ（低熱膨張）</a:t>
            </a:r>
            <a:endParaRPr lang="en-US" altLang="ja-JP" dirty="0"/>
          </a:p>
          <a:p>
            <a:pPr lvl="1"/>
            <a:r>
              <a:rPr lang="ja-JP" altLang="en-US" dirty="0"/>
              <a:t>ヨハンソン形：</a:t>
            </a:r>
            <a:r>
              <a:rPr lang="en-US" altLang="ja-JP" dirty="0"/>
              <a:t>103</a:t>
            </a:r>
            <a:r>
              <a:rPr lang="ja-JP" altLang="en-US" dirty="0"/>
              <a:t>個セット</a:t>
            </a:r>
          </a:p>
          <a:p>
            <a:pPr lvl="2"/>
            <a:r>
              <a:rPr lang="en-US" altLang="ja-JP" dirty="0"/>
              <a:t>1.005 mm</a:t>
            </a:r>
          </a:p>
          <a:p>
            <a:pPr lvl="2"/>
            <a:r>
              <a:rPr lang="en-US" altLang="ja-JP" dirty="0"/>
              <a:t>1.01 mm - 1.49 mm </a:t>
            </a:r>
            <a:r>
              <a:rPr lang="ja-JP" altLang="en-US" dirty="0"/>
              <a:t>（</a:t>
            </a:r>
            <a:r>
              <a:rPr lang="en-US" altLang="ja-JP" dirty="0"/>
              <a:t>0.01 mm </a:t>
            </a:r>
            <a:r>
              <a:rPr lang="ja-JP" altLang="en-US" dirty="0"/>
              <a:t>おき）</a:t>
            </a:r>
          </a:p>
          <a:p>
            <a:pPr lvl="2"/>
            <a:r>
              <a:rPr lang="en-US" altLang="ja-JP" dirty="0"/>
              <a:t>0.5 mm - 24.5 mm </a:t>
            </a:r>
            <a:r>
              <a:rPr lang="ja-JP" altLang="en-US" dirty="0"/>
              <a:t>（</a:t>
            </a:r>
            <a:r>
              <a:rPr lang="en-US" altLang="ja-JP" dirty="0"/>
              <a:t>0.5 mm </a:t>
            </a:r>
            <a:r>
              <a:rPr lang="ja-JP" altLang="en-US" dirty="0"/>
              <a:t>おき）</a:t>
            </a:r>
          </a:p>
          <a:p>
            <a:pPr lvl="2"/>
            <a:r>
              <a:rPr lang="en-US" altLang="ja-JP" dirty="0"/>
              <a:t>25 mm - 100 mm </a:t>
            </a:r>
            <a:r>
              <a:rPr lang="ja-JP" altLang="en-US" dirty="0"/>
              <a:t>（</a:t>
            </a:r>
            <a:r>
              <a:rPr lang="en-US" altLang="ja-JP" dirty="0"/>
              <a:t>25 mm </a:t>
            </a:r>
            <a:r>
              <a:rPr lang="ja-JP" altLang="en-US" dirty="0"/>
              <a:t>おき）</a:t>
            </a:r>
          </a:p>
          <a:p>
            <a:pPr eaLnBrk="1" hangingPunct="1"/>
            <a:r>
              <a:rPr lang="ja-JP" altLang="en-US" dirty="0"/>
              <a:t>等級</a:t>
            </a:r>
            <a:endParaRPr lang="ja-JP" altLang="en-US" dirty="0">
              <a:solidFill>
                <a:srgbClr val="FF0000"/>
              </a:solidFill>
            </a:endParaRPr>
          </a:p>
          <a:p>
            <a:pPr lvl="1" eaLnBrk="1" hangingPunct="1"/>
            <a:r>
              <a:rPr lang="en-US" altLang="ja-JP" dirty="0"/>
              <a:t>4</a:t>
            </a:r>
            <a:r>
              <a:rPr lang="ja-JP" altLang="en-US" dirty="0"/>
              <a:t>つの級：</a:t>
            </a:r>
            <a:r>
              <a:rPr lang="en-US" altLang="ja-JP" dirty="0"/>
              <a:t>K</a:t>
            </a:r>
            <a:r>
              <a:rPr lang="ja-JP" altLang="en-US" dirty="0"/>
              <a:t>級，</a:t>
            </a:r>
            <a:r>
              <a:rPr lang="en-US" altLang="ja-JP" dirty="0"/>
              <a:t>0</a:t>
            </a:r>
            <a:r>
              <a:rPr lang="ja-JP" altLang="en-US" dirty="0"/>
              <a:t>級，</a:t>
            </a:r>
            <a:r>
              <a:rPr lang="en-US" altLang="ja-JP" dirty="0"/>
              <a:t>1</a:t>
            </a:r>
            <a:r>
              <a:rPr lang="ja-JP" altLang="en-US" dirty="0"/>
              <a:t>級，</a:t>
            </a:r>
            <a:r>
              <a:rPr lang="en-US" altLang="ja-JP" dirty="0"/>
              <a:t>2</a:t>
            </a:r>
            <a:r>
              <a:rPr lang="ja-JP" altLang="en-US" dirty="0"/>
              <a:t>級</a:t>
            </a:r>
          </a:p>
          <a:p>
            <a:pPr lvl="1" eaLnBrk="1" hangingPunct="1"/>
            <a:r>
              <a:rPr lang="ja-JP" altLang="en-US" dirty="0"/>
              <a:t>参照用：</a:t>
            </a:r>
            <a:r>
              <a:rPr lang="en-US" altLang="ja-JP" dirty="0"/>
              <a:t>K</a:t>
            </a:r>
            <a:r>
              <a:rPr lang="ja-JP" altLang="en-US" dirty="0"/>
              <a:t>級，</a:t>
            </a:r>
            <a:r>
              <a:rPr lang="en-US" altLang="ja-JP" dirty="0"/>
              <a:t>0</a:t>
            </a:r>
            <a:r>
              <a:rPr lang="ja-JP" altLang="en-US" dirty="0"/>
              <a:t>級</a:t>
            </a:r>
          </a:p>
          <a:p>
            <a:pPr lvl="1" eaLnBrk="1" hangingPunct="1"/>
            <a:r>
              <a:rPr lang="ja-JP" altLang="en-US" dirty="0"/>
              <a:t>標準用：</a:t>
            </a:r>
            <a:r>
              <a:rPr lang="en-US" altLang="ja-JP" dirty="0"/>
              <a:t>0</a:t>
            </a:r>
            <a:r>
              <a:rPr lang="ja-JP" altLang="en-US" dirty="0"/>
              <a:t>級，</a:t>
            </a:r>
            <a:r>
              <a:rPr lang="en-US" altLang="ja-JP" dirty="0"/>
              <a:t>1</a:t>
            </a:r>
            <a:r>
              <a:rPr lang="ja-JP" altLang="en-US" dirty="0"/>
              <a:t>級</a:t>
            </a:r>
          </a:p>
          <a:p>
            <a:pPr lvl="1" eaLnBrk="1" hangingPunct="1"/>
            <a:r>
              <a:rPr lang="ja-JP" altLang="en-US" dirty="0"/>
              <a:t>検査用：</a:t>
            </a:r>
            <a:r>
              <a:rPr lang="en-US" altLang="ja-JP" dirty="0"/>
              <a:t>1</a:t>
            </a:r>
            <a:r>
              <a:rPr lang="ja-JP" altLang="en-US" dirty="0"/>
              <a:t>級，</a:t>
            </a:r>
            <a:r>
              <a:rPr lang="en-US" altLang="ja-JP" dirty="0"/>
              <a:t>2</a:t>
            </a:r>
            <a:r>
              <a:rPr lang="ja-JP" altLang="en-US" dirty="0"/>
              <a:t>級</a:t>
            </a:r>
          </a:p>
        </p:txBody>
      </p:sp>
      <p:sp>
        <p:nvSpPr>
          <p:cNvPr id="790530" name="Rectangle 2"/>
          <p:cNvSpPr>
            <a:spLocks noGrp="1" noChangeArrowheads="1"/>
          </p:cNvSpPr>
          <p:nvPr>
            <p:ph type="title"/>
          </p:nvPr>
        </p:nvSpPr>
        <p:spPr/>
        <p:txBody>
          <a:bodyPr/>
          <a:lstStyle/>
          <a:p>
            <a:pPr eaLnBrk="1" hangingPunct="1">
              <a:defRPr/>
            </a:pPr>
            <a:r>
              <a:rPr lang="ja-JP" altLang="en-US"/>
              <a:t>ブロックゲージ</a:t>
            </a:r>
          </a:p>
        </p:txBody>
      </p:sp>
      <p:sp>
        <p:nvSpPr>
          <p:cNvPr id="7"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8" name="フッター プレースホルダ 4"/>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9" name="スライド番号プレースホルダ 5"/>
          <p:cNvSpPr>
            <a:spLocks noGrp="1"/>
          </p:cNvSpPr>
          <p:nvPr>
            <p:ph type="sldNum" sz="quarter" idx="12"/>
          </p:nvPr>
        </p:nvSpPr>
        <p:spPr/>
        <p:txBody>
          <a:bodyPr/>
          <a:lstStyle/>
          <a:p>
            <a:pPr>
              <a:defRPr/>
            </a:pPr>
            <a:fld id="{4436D213-03AE-4E7C-AEA2-8B0D4D6D2028}" type="slidenum">
              <a:rPr lang="en-US" altLang="ja-JP"/>
              <a:pPr>
                <a:defRPr/>
              </a:pPr>
              <a:t>14</a:t>
            </a:fld>
            <a:endParaRPr lang="en-US" altLang="ja-JP"/>
          </a:p>
        </p:txBody>
      </p:sp>
      <p:sp>
        <p:nvSpPr>
          <p:cNvPr id="12" name="テキスト ボックス 11">
            <a:extLst>
              <a:ext uri="{FF2B5EF4-FFF2-40B4-BE49-F238E27FC236}">
                <a16:creationId xmlns:a16="http://schemas.microsoft.com/office/drawing/2014/main" id="{904A53E6-74B7-47B2-A3E2-01D81A54CAC4}"/>
              </a:ext>
            </a:extLst>
          </p:cNvPr>
          <p:cNvSpPr txBox="1"/>
          <p:nvPr/>
        </p:nvSpPr>
        <p:spPr>
          <a:xfrm>
            <a:off x="6288024" y="2722078"/>
            <a:ext cx="2691384" cy="400110"/>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ミツトヨホームページ：ブロックゲージ</a:t>
            </a:r>
            <a:r>
              <a:rPr lang="en-US" altLang="ja-JP" sz="1000" i="0" dirty="0">
                <a:solidFill>
                  <a:srgbClr val="323232"/>
                </a:solidFill>
                <a:effectLst/>
                <a:latin typeface="+mj-lt"/>
                <a:ea typeface="+mj-ea"/>
              </a:rPr>
              <a:t>https://www.mitutoyo.co.jp/products/</a:t>
            </a:r>
            <a:endParaRPr lang="ja-JP" altLang="en-US" sz="1000" i="0" dirty="0">
              <a:solidFill>
                <a:srgbClr val="323232"/>
              </a:solidFill>
              <a:effectLst/>
              <a:latin typeface="+mj-lt"/>
              <a:ea typeface="+mj-ea"/>
            </a:endParaRPr>
          </a:p>
        </p:txBody>
      </p:sp>
      <p:pic>
        <p:nvPicPr>
          <p:cNvPr id="6148" name="Picture 4">
            <a:extLst>
              <a:ext uri="{FF2B5EF4-FFF2-40B4-BE49-F238E27FC236}">
                <a16:creationId xmlns:a16="http://schemas.microsoft.com/office/drawing/2014/main" id="{4214F11D-F248-4603-84D0-F94C7B2735F6}"/>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897880" y="3547872"/>
            <a:ext cx="3191256" cy="2452687"/>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9C3606CD-7DC8-45B2-8E59-160474D52B8D}"/>
              </a:ext>
            </a:extLst>
          </p:cNvPr>
          <p:cNvSpPr txBox="1"/>
          <p:nvPr/>
        </p:nvSpPr>
        <p:spPr>
          <a:xfrm>
            <a:off x="6294120" y="5965150"/>
            <a:ext cx="2691384" cy="400110"/>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ミツトヨホームページ：ブロックゲージ</a:t>
            </a:r>
            <a:r>
              <a:rPr lang="en-US" altLang="ja-JP" sz="1000" i="0" dirty="0">
                <a:solidFill>
                  <a:srgbClr val="323232"/>
                </a:solidFill>
                <a:effectLst/>
                <a:latin typeface="+mj-lt"/>
                <a:ea typeface="+mj-ea"/>
              </a:rPr>
              <a:t>https://www.mitutoyo.co.jp/products/</a:t>
            </a:r>
            <a:endParaRPr lang="ja-JP" altLang="en-US" sz="1000" i="0" dirty="0">
              <a:solidFill>
                <a:srgbClr val="323232"/>
              </a:solidFill>
              <a:effectLst/>
              <a:latin typeface="+mj-lt"/>
              <a:ea typeface="+mj-ea"/>
            </a:endParaRPr>
          </a:p>
        </p:txBody>
      </p:sp>
      <p:sp>
        <p:nvSpPr>
          <p:cNvPr id="11" name="テキスト ボックス 10">
            <a:extLst>
              <a:ext uri="{FF2B5EF4-FFF2-40B4-BE49-F238E27FC236}">
                <a16:creationId xmlns:a16="http://schemas.microsoft.com/office/drawing/2014/main" id="{AF48F04B-C4BC-4D63-9FC5-3FEDAB816F42}"/>
              </a:ext>
            </a:extLst>
          </p:cNvPr>
          <p:cNvSpPr txBox="1"/>
          <p:nvPr/>
        </p:nvSpPr>
        <p:spPr>
          <a:xfrm>
            <a:off x="6059424" y="0"/>
            <a:ext cx="2636520" cy="349702"/>
          </a:xfrm>
          <a:prstGeom prst="rect">
            <a:avLst/>
          </a:prstGeom>
          <a:noFill/>
        </p:spPr>
        <p:txBody>
          <a:bodyPr wrap="square" lIns="36000" tIns="36000" rIns="36000" bIns="36000" rtlCol="0">
            <a:spAutoFit/>
          </a:bodyPr>
          <a:lstStyle/>
          <a:p>
            <a:r>
              <a:rPr kumimoji="1" lang="ja-JP" altLang="en-US" dirty="0">
                <a:latin typeface="+mj-lt"/>
                <a:ea typeface="+mj-ea"/>
              </a:rPr>
              <a:t>ブロックゲージのセット</a:t>
            </a:r>
          </a:p>
        </p:txBody>
      </p:sp>
      <p:sp>
        <p:nvSpPr>
          <p:cNvPr id="13" name="テキスト ボックス 12">
            <a:extLst>
              <a:ext uri="{FF2B5EF4-FFF2-40B4-BE49-F238E27FC236}">
                <a16:creationId xmlns:a16="http://schemas.microsoft.com/office/drawing/2014/main" id="{71141865-820A-4E34-B15F-99DDFB104084}"/>
              </a:ext>
            </a:extLst>
          </p:cNvPr>
          <p:cNvSpPr txBox="1"/>
          <p:nvPr/>
        </p:nvSpPr>
        <p:spPr>
          <a:xfrm>
            <a:off x="5846064" y="3214744"/>
            <a:ext cx="2636520" cy="349702"/>
          </a:xfrm>
          <a:prstGeom prst="rect">
            <a:avLst/>
          </a:prstGeom>
          <a:noFill/>
        </p:spPr>
        <p:txBody>
          <a:bodyPr wrap="square" lIns="36000" tIns="36000" rIns="36000" bIns="36000" rtlCol="0">
            <a:spAutoFit/>
          </a:bodyPr>
          <a:lstStyle/>
          <a:p>
            <a:r>
              <a:rPr kumimoji="1" lang="ja-JP" altLang="en-US" dirty="0">
                <a:latin typeface="+mj-lt"/>
                <a:ea typeface="+mj-ea"/>
              </a:rPr>
              <a:t>種々のブロックゲージ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1F3A35F-61B0-42DF-B1B0-F6C946FCD724}"/>
              </a:ext>
            </a:extLst>
          </p:cNvPr>
          <p:cNvSpPr>
            <a:spLocks noGrp="1"/>
          </p:cNvSpPr>
          <p:nvPr>
            <p:ph idx="1"/>
          </p:nvPr>
        </p:nvSpPr>
        <p:spPr/>
        <p:txBody>
          <a:bodyPr/>
          <a:lstStyle/>
          <a:p>
            <a:r>
              <a:rPr kumimoji="1" lang="ja-JP" altLang="en-US" dirty="0"/>
              <a:t>ブロックゲージ</a:t>
            </a:r>
            <a:endParaRPr kumimoji="1" lang="en-US" altLang="ja-JP" dirty="0"/>
          </a:p>
          <a:p>
            <a:pPr lvl="1"/>
            <a:r>
              <a:rPr lang="en-US" altLang="ja-JP" dirty="0"/>
              <a:t>K</a:t>
            </a:r>
            <a:r>
              <a:rPr lang="ja-JP" altLang="en-US" dirty="0"/>
              <a:t>級，</a:t>
            </a:r>
            <a:r>
              <a:rPr lang="en-US" altLang="ja-JP" dirty="0"/>
              <a:t>0</a:t>
            </a:r>
            <a:r>
              <a:rPr lang="ja-JP" altLang="en-US" dirty="0"/>
              <a:t>級はレーザ干渉計（方法は後で説明）で値が付けられている→</a:t>
            </a:r>
            <a:r>
              <a:rPr lang="ja-JP" altLang="en-US" dirty="0">
                <a:solidFill>
                  <a:srgbClr val="FF0000"/>
                </a:solidFill>
              </a:rPr>
              <a:t>身近に使えるものの中では最高に精度がよい</a:t>
            </a:r>
            <a:endParaRPr lang="en-US" altLang="ja-JP" dirty="0">
              <a:solidFill>
                <a:srgbClr val="FF0000"/>
              </a:solidFill>
            </a:endParaRPr>
          </a:p>
          <a:p>
            <a:pPr lvl="2"/>
            <a:r>
              <a:rPr kumimoji="1" lang="en-US" altLang="ja-JP" dirty="0"/>
              <a:t>100 mm</a:t>
            </a:r>
            <a:r>
              <a:rPr kumimoji="1" lang="ja-JP" altLang="en-US" dirty="0"/>
              <a:t>の</a:t>
            </a:r>
            <a:r>
              <a:rPr kumimoji="1" lang="en-US" altLang="ja-JP" dirty="0"/>
              <a:t>K</a:t>
            </a:r>
            <a:r>
              <a:rPr kumimoji="1" lang="ja-JP" altLang="en-US" dirty="0"/>
              <a:t>級ブロックゲージの寸法許容値差は</a:t>
            </a:r>
            <a:r>
              <a:rPr kumimoji="1" lang="en-US" altLang="ja-JP" dirty="0"/>
              <a:t>70 nm</a:t>
            </a:r>
            <a:r>
              <a:rPr kumimoji="1" lang="ja-JP" altLang="en-US" dirty="0"/>
              <a:t>で，寸法と誤差の比は</a:t>
            </a:r>
            <a:r>
              <a:rPr lang="en-US" altLang="ja-JP" dirty="0">
                <a:latin typeface="Arial" charset="0"/>
              </a:rPr>
              <a:t>10</a:t>
            </a:r>
            <a:r>
              <a:rPr lang="en-US" altLang="ja-JP" kern="100" baseline="30000" dirty="0">
                <a:effectLst/>
                <a:latin typeface="+mj-lt"/>
                <a:ea typeface="ＭＳ 明朝" panose="02020609040205080304" pitchFamily="17" charset="-128"/>
                <a:cs typeface="Times New Roman" panose="02020603050405020304" pitchFamily="18" charset="0"/>
              </a:rPr>
              <a:t>−</a:t>
            </a:r>
            <a:r>
              <a:rPr lang="en-US" altLang="ja-JP" baseline="30000" dirty="0">
                <a:latin typeface="Arial" charset="0"/>
              </a:rPr>
              <a:t>6</a:t>
            </a:r>
            <a:r>
              <a:rPr kumimoji="1" lang="ja-JP" altLang="en-US" dirty="0"/>
              <a:t>以上ある</a:t>
            </a:r>
            <a:endParaRPr kumimoji="1" lang="en-US" altLang="ja-JP" dirty="0"/>
          </a:p>
          <a:p>
            <a:pPr lvl="1"/>
            <a:r>
              <a:rPr lang="en-US" altLang="ja-JP" dirty="0"/>
              <a:t>1</a:t>
            </a:r>
            <a:r>
              <a:rPr lang="ja-JP" altLang="en-US" dirty="0"/>
              <a:t>級，</a:t>
            </a:r>
            <a:r>
              <a:rPr lang="en-US" altLang="ja-JP" dirty="0"/>
              <a:t>2</a:t>
            </a:r>
            <a:r>
              <a:rPr lang="ja-JP" altLang="en-US" dirty="0"/>
              <a:t>級でも高精度で，比較測定における基準や測定機器の校正に使われる</a:t>
            </a:r>
            <a:endParaRPr lang="en-US" altLang="ja-JP" dirty="0"/>
          </a:p>
          <a:p>
            <a:pPr lvl="2"/>
            <a:r>
              <a:rPr lang="ja-JP" altLang="en-US" dirty="0">
                <a:solidFill>
                  <a:srgbClr val="FF0000"/>
                </a:solidFill>
              </a:rPr>
              <a:t>精度がよいが安価</a:t>
            </a:r>
            <a:r>
              <a:rPr lang="ja-JP" altLang="en-US" dirty="0"/>
              <a:t>：</a:t>
            </a:r>
            <a:r>
              <a:rPr lang="en-US" altLang="ja-JP" dirty="0"/>
              <a:t>10 mm</a:t>
            </a:r>
            <a:r>
              <a:rPr lang="ja-JP" altLang="en-US" dirty="0"/>
              <a:t>で</a:t>
            </a:r>
            <a:r>
              <a:rPr lang="en-US" altLang="ja-JP" dirty="0"/>
              <a:t>2</a:t>
            </a:r>
            <a:r>
              <a:rPr lang="ja-JP" altLang="en-US" dirty="0"/>
              <a:t>級で</a:t>
            </a:r>
            <a:r>
              <a:rPr lang="en-US" altLang="ja-JP" dirty="0"/>
              <a:t>3</a:t>
            </a:r>
            <a:r>
              <a:rPr lang="ja-JP" altLang="en-US" dirty="0"/>
              <a:t>千円，</a:t>
            </a:r>
            <a:r>
              <a:rPr lang="en-US" altLang="ja-JP" dirty="0"/>
              <a:t>100 mm</a:t>
            </a:r>
            <a:r>
              <a:rPr lang="ja-JP" altLang="en-US" dirty="0"/>
              <a:t>で</a:t>
            </a:r>
            <a:r>
              <a:rPr lang="en-US" altLang="ja-JP" dirty="0"/>
              <a:t>0</a:t>
            </a:r>
            <a:r>
              <a:rPr lang="ja-JP" altLang="en-US" dirty="0"/>
              <a:t>級で</a:t>
            </a:r>
            <a:r>
              <a:rPr lang="en-US" altLang="ja-JP" dirty="0"/>
              <a:t>2</a:t>
            </a:r>
            <a:r>
              <a:rPr lang="ja-JP" altLang="en-US" dirty="0"/>
              <a:t>万円程度，</a:t>
            </a:r>
            <a:r>
              <a:rPr lang="en-US" altLang="ja-JP" dirty="0"/>
              <a:t>0</a:t>
            </a:r>
            <a:r>
              <a:rPr lang="ja-JP" altLang="en-US" dirty="0"/>
              <a:t>級の</a:t>
            </a:r>
            <a:r>
              <a:rPr lang="en-US" altLang="ja-JP" dirty="0"/>
              <a:t>103</a:t>
            </a:r>
            <a:r>
              <a:rPr lang="ja-JP" altLang="en-US" dirty="0"/>
              <a:t>個セットで</a:t>
            </a:r>
            <a:r>
              <a:rPr lang="en-US" altLang="ja-JP" dirty="0"/>
              <a:t>40</a:t>
            </a:r>
            <a:r>
              <a:rPr lang="ja-JP" altLang="en-US" dirty="0"/>
              <a:t>万円程度</a:t>
            </a:r>
            <a:endParaRPr lang="en-US" altLang="ja-JP" dirty="0"/>
          </a:p>
          <a:p>
            <a:pPr lvl="1"/>
            <a:r>
              <a:rPr lang="ja-JP" altLang="en-US" dirty="0">
                <a:solidFill>
                  <a:srgbClr val="FF0000"/>
                </a:solidFill>
              </a:rPr>
              <a:t>リンギング</a:t>
            </a:r>
            <a:r>
              <a:rPr lang="ja-JP" altLang="en-US" dirty="0"/>
              <a:t>：複数のブロックゲージを密着されて自由な寸法を作る→参考の動画に方法がある（リンギングによる誤差は無視できるほど小さい）</a:t>
            </a:r>
            <a:endParaRPr lang="en-US" altLang="ja-JP" dirty="0"/>
          </a:p>
          <a:p>
            <a:pPr eaLnBrk="1" hangingPunct="1"/>
            <a:r>
              <a:rPr lang="ja-JP" altLang="en-US" dirty="0"/>
              <a:t>ブロックゲージを利用した校正，測定</a:t>
            </a:r>
          </a:p>
          <a:p>
            <a:pPr lvl="1" eaLnBrk="1" hangingPunct="1"/>
            <a:r>
              <a:rPr lang="ja-JP" altLang="en-US" dirty="0"/>
              <a:t>ブロックゲージを利用して測定機器の校正を行う：マイクロメータ，ノギス，ダイヤルゲージから三次元測定機まで利用される</a:t>
            </a:r>
            <a:endParaRPr lang="en-US" altLang="ja-JP" dirty="0"/>
          </a:p>
          <a:p>
            <a:pPr lvl="1" eaLnBrk="1" hangingPunct="1"/>
            <a:r>
              <a:rPr lang="ja-JP" altLang="en-US" dirty="0"/>
              <a:t>ブロックゲージと測定対象を比較測定する（比較測定の方法は後で説明）</a:t>
            </a:r>
            <a:endParaRPr lang="en-US" altLang="ja-JP" dirty="0"/>
          </a:p>
          <a:p>
            <a:pPr marL="471487" lvl="1" indent="0">
              <a:buNone/>
            </a:pPr>
            <a:endParaRPr kumimoji="1" lang="ja-JP" altLang="en-US" dirty="0"/>
          </a:p>
        </p:txBody>
      </p:sp>
      <p:sp>
        <p:nvSpPr>
          <p:cNvPr id="3" name="タイトル 2">
            <a:extLst>
              <a:ext uri="{FF2B5EF4-FFF2-40B4-BE49-F238E27FC236}">
                <a16:creationId xmlns:a16="http://schemas.microsoft.com/office/drawing/2014/main" id="{1480317D-7AB4-408D-AC9D-A7FE57CF248C}"/>
              </a:ext>
            </a:extLst>
          </p:cNvPr>
          <p:cNvSpPr>
            <a:spLocks noGrp="1"/>
          </p:cNvSpPr>
          <p:nvPr>
            <p:ph type="title"/>
          </p:nvPr>
        </p:nvSpPr>
        <p:spPr/>
        <p:txBody>
          <a:bodyPr/>
          <a:lstStyle/>
          <a:p>
            <a:r>
              <a:rPr kumimoji="1" lang="ja-JP" altLang="en-US" dirty="0"/>
              <a:t>ブロックゲージの使い方</a:t>
            </a:r>
          </a:p>
        </p:txBody>
      </p:sp>
      <p:sp>
        <p:nvSpPr>
          <p:cNvPr id="6" name="日付プレースホルダー 5">
            <a:extLst>
              <a:ext uri="{FF2B5EF4-FFF2-40B4-BE49-F238E27FC236}">
                <a16:creationId xmlns:a16="http://schemas.microsoft.com/office/drawing/2014/main" id="{B703C8A0-B7F2-4D61-853B-550CE86D9B2F}"/>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679591D1-0199-450B-ABA7-E445E5D4C39E}"/>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11CD1B7B-C0BB-401C-B2EB-8D32AAA5A3F8}"/>
              </a:ext>
            </a:extLst>
          </p:cNvPr>
          <p:cNvSpPr>
            <a:spLocks noGrp="1"/>
          </p:cNvSpPr>
          <p:nvPr>
            <p:ph type="sldNum" sz="quarter" idx="12"/>
          </p:nvPr>
        </p:nvSpPr>
        <p:spPr/>
        <p:txBody>
          <a:bodyPr/>
          <a:lstStyle/>
          <a:p>
            <a:pPr>
              <a:defRPr/>
            </a:pPr>
            <a:fld id="{D3E92EC8-8662-4B37-82DF-66149CA97745}" type="slidenum">
              <a:rPr lang="en-US" altLang="ja-JP" smtClean="0"/>
              <a:pPr>
                <a:defRPr/>
              </a:pPr>
              <a:t>15</a:t>
            </a:fld>
            <a:endParaRPr lang="en-US" altLang="ja-JP"/>
          </a:p>
        </p:txBody>
      </p:sp>
    </p:spTree>
    <p:extLst>
      <p:ext uri="{BB962C8B-B14F-4D97-AF65-F5344CB8AC3E}">
        <p14:creationId xmlns:p14="http://schemas.microsoft.com/office/powerpoint/2010/main" val="1828951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228"/>
          <p:cNvSpPr>
            <a:spLocks noGrp="1" noChangeArrowheads="1"/>
          </p:cNvSpPr>
          <p:nvPr>
            <p:ph idx="1"/>
          </p:nvPr>
        </p:nvSpPr>
        <p:spPr/>
        <p:txBody>
          <a:bodyPr/>
          <a:lstStyle/>
          <a:p>
            <a:pPr eaLnBrk="1" hangingPunct="1"/>
            <a:r>
              <a:rPr lang="ja-JP" altLang="en-US" dirty="0"/>
              <a:t>呼び寸法 （</a:t>
            </a:r>
            <a:r>
              <a:rPr lang="en-US" altLang="ja-JP" dirty="0"/>
              <a:t>mm</a:t>
            </a:r>
            <a:r>
              <a:rPr lang="ja-JP" altLang="en-US" dirty="0"/>
              <a:t>），寸法許容差（</a:t>
            </a:r>
            <a:r>
              <a:rPr lang="en-US" altLang="ja-JP" dirty="0">
                <a:cs typeface="Arial" charset="0"/>
              </a:rPr>
              <a:t>µm</a:t>
            </a:r>
            <a:r>
              <a:rPr lang="ja-JP" altLang="en-US" dirty="0">
                <a:cs typeface="Arial" charset="0"/>
              </a:rPr>
              <a:t>）</a:t>
            </a:r>
            <a:r>
              <a:rPr lang="ja-JP" altLang="en-US" dirty="0"/>
              <a:t>と寸法許容差幅（</a:t>
            </a:r>
            <a:r>
              <a:rPr lang="en-US" altLang="ja-JP" dirty="0">
                <a:cs typeface="Arial" charset="0"/>
              </a:rPr>
              <a:t>µm</a:t>
            </a:r>
            <a:r>
              <a:rPr lang="ja-JP" altLang="en-US" dirty="0">
                <a:cs typeface="Arial" charset="0"/>
              </a:rPr>
              <a:t>）</a:t>
            </a:r>
            <a:endParaRPr lang="en-US" altLang="ja-JP" dirty="0">
              <a:cs typeface="Arial" charset="0"/>
            </a:endParaRPr>
          </a:p>
          <a:p>
            <a:pPr lvl="1"/>
            <a:r>
              <a:rPr lang="ja-JP" altLang="en-US" dirty="0">
                <a:cs typeface="Arial" charset="0"/>
              </a:rPr>
              <a:t>寸法は寸法許容差に入っている必要がある</a:t>
            </a:r>
            <a:endParaRPr lang="en-US" altLang="ja-JP" dirty="0">
              <a:cs typeface="Arial" charset="0"/>
            </a:endParaRPr>
          </a:p>
          <a:p>
            <a:pPr lvl="1"/>
            <a:r>
              <a:rPr lang="ja-JP" altLang="en-US" dirty="0">
                <a:cs typeface="Arial" charset="0"/>
              </a:rPr>
              <a:t>寸法差は</a:t>
            </a:r>
            <a:r>
              <a:rPr lang="ja-JP" altLang="en-US" dirty="0">
                <a:solidFill>
                  <a:srgbClr val="FF0000"/>
                </a:solidFill>
                <a:cs typeface="Arial" charset="0"/>
              </a:rPr>
              <a:t>寸法許容差幅</a:t>
            </a:r>
            <a:r>
              <a:rPr lang="ja-JP" altLang="en-US" dirty="0">
                <a:cs typeface="Arial" charset="0"/>
              </a:rPr>
              <a:t>に入っている必要がある</a:t>
            </a:r>
          </a:p>
        </p:txBody>
      </p:sp>
      <p:sp>
        <p:nvSpPr>
          <p:cNvPr id="792803" name="Rectangle 227"/>
          <p:cNvSpPr>
            <a:spLocks noGrp="1" noChangeArrowheads="1"/>
          </p:cNvSpPr>
          <p:nvPr>
            <p:ph type="title"/>
          </p:nvPr>
        </p:nvSpPr>
        <p:spPr/>
        <p:txBody>
          <a:bodyPr/>
          <a:lstStyle/>
          <a:p>
            <a:pPr eaLnBrk="1" hangingPunct="1">
              <a:defRPr/>
            </a:pPr>
            <a:r>
              <a:rPr lang="en-US" altLang="ja-JP" dirty="0"/>
              <a:t>JIS B7506</a:t>
            </a:r>
            <a:r>
              <a:rPr lang="ja-JP" altLang="en-US" dirty="0"/>
              <a:t>　ブロックゲージ：寸法許容差幅 </a:t>
            </a:r>
          </a:p>
        </p:txBody>
      </p:sp>
      <p:sp>
        <p:nvSpPr>
          <p:cNvPr id="77"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78" name="フッター プレースホルダ 4"/>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79" name="スライド番号プレースホルダ 5"/>
          <p:cNvSpPr>
            <a:spLocks noGrp="1"/>
          </p:cNvSpPr>
          <p:nvPr>
            <p:ph type="sldNum" sz="quarter" idx="12"/>
          </p:nvPr>
        </p:nvSpPr>
        <p:spPr/>
        <p:txBody>
          <a:bodyPr/>
          <a:lstStyle/>
          <a:p>
            <a:pPr>
              <a:defRPr/>
            </a:pPr>
            <a:fld id="{9F1F691E-5717-47E9-BEFB-0BF95DDC2594}" type="slidenum">
              <a:rPr lang="en-US" altLang="ja-JP"/>
              <a:pPr>
                <a:defRPr/>
              </a:pPr>
              <a:t>16</a:t>
            </a:fld>
            <a:endParaRPr lang="en-US" altLang="ja-JP"/>
          </a:p>
        </p:txBody>
      </p:sp>
      <p:graphicFrame>
        <p:nvGraphicFramePr>
          <p:cNvPr id="792805" name="Group 229"/>
          <p:cNvGraphicFramePr>
            <a:graphicFrameLocks noGrp="1"/>
          </p:cNvGraphicFramePr>
          <p:nvPr>
            <p:extLst>
              <p:ext uri="{D42A27DB-BD31-4B8C-83A1-F6EECF244321}">
                <p14:modId xmlns:p14="http://schemas.microsoft.com/office/powerpoint/2010/main" val="1901575502"/>
              </p:ext>
            </p:extLst>
          </p:nvPr>
        </p:nvGraphicFramePr>
        <p:xfrm>
          <a:off x="170656" y="1923225"/>
          <a:ext cx="8802687" cy="3444240"/>
        </p:xfrm>
        <a:graphic>
          <a:graphicData uri="http://schemas.openxmlformats.org/drawingml/2006/table">
            <a:tbl>
              <a:tblPr/>
              <a:tblGrid>
                <a:gridCol w="746125">
                  <a:extLst>
                    <a:ext uri="{9D8B030D-6E8A-4147-A177-3AD203B41FA5}">
                      <a16:colId xmlns:a16="http://schemas.microsoft.com/office/drawing/2014/main" val="20000"/>
                    </a:ext>
                  </a:extLst>
                </a:gridCol>
                <a:gridCol w="893762">
                  <a:extLst>
                    <a:ext uri="{9D8B030D-6E8A-4147-A177-3AD203B41FA5}">
                      <a16:colId xmlns:a16="http://schemas.microsoft.com/office/drawing/2014/main" val="20001"/>
                    </a:ext>
                  </a:extLst>
                </a:gridCol>
                <a:gridCol w="793750">
                  <a:extLst>
                    <a:ext uri="{9D8B030D-6E8A-4147-A177-3AD203B41FA5}">
                      <a16:colId xmlns:a16="http://schemas.microsoft.com/office/drawing/2014/main" val="20002"/>
                    </a:ext>
                  </a:extLst>
                </a:gridCol>
                <a:gridCol w="996950">
                  <a:extLst>
                    <a:ext uri="{9D8B030D-6E8A-4147-A177-3AD203B41FA5}">
                      <a16:colId xmlns:a16="http://schemas.microsoft.com/office/drawing/2014/main" val="20003"/>
                    </a:ext>
                  </a:extLst>
                </a:gridCol>
                <a:gridCol w="793750">
                  <a:extLst>
                    <a:ext uri="{9D8B030D-6E8A-4147-A177-3AD203B41FA5}">
                      <a16:colId xmlns:a16="http://schemas.microsoft.com/office/drawing/2014/main" val="20004"/>
                    </a:ext>
                  </a:extLst>
                </a:gridCol>
                <a:gridCol w="996950">
                  <a:extLst>
                    <a:ext uri="{9D8B030D-6E8A-4147-A177-3AD203B41FA5}">
                      <a16:colId xmlns:a16="http://schemas.microsoft.com/office/drawing/2014/main" val="20005"/>
                    </a:ext>
                  </a:extLst>
                </a:gridCol>
                <a:gridCol w="793750">
                  <a:extLst>
                    <a:ext uri="{9D8B030D-6E8A-4147-A177-3AD203B41FA5}">
                      <a16:colId xmlns:a16="http://schemas.microsoft.com/office/drawing/2014/main" val="20006"/>
                    </a:ext>
                  </a:extLst>
                </a:gridCol>
                <a:gridCol w="996950">
                  <a:extLst>
                    <a:ext uri="{9D8B030D-6E8A-4147-A177-3AD203B41FA5}">
                      <a16:colId xmlns:a16="http://schemas.microsoft.com/office/drawing/2014/main" val="20007"/>
                    </a:ext>
                  </a:extLst>
                </a:gridCol>
                <a:gridCol w="793750">
                  <a:extLst>
                    <a:ext uri="{9D8B030D-6E8A-4147-A177-3AD203B41FA5}">
                      <a16:colId xmlns:a16="http://schemas.microsoft.com/office/drawing/2014/main" val="20008"/>
                    </a:ext>
                  </a:extLst>
                </a:gridCol>
                <a:gridCol w="996950">
                  <a:extLst>
                    <a:ext uri="{9D8B030D-6E8A-4147-A177-3AD203B41FA5}">
                      <a16:colId xmlns:a16="http://schemas.microsoft.com/office/drawing/2014/main" val="20009"/>
                    </a:ext>
                  </a:extLst>
                </a:gridCol>
              </a:tblGrid>
              <a:tr h="2492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呼び寸法 </a:t>
                      </a:r>
                      <a:r>
                        <a:rPr kumimoji="1" lang="en-US" altLang="ja-JP" sz="1400" b="0" i="1" u="none" strike="noStrike" cap="none" normalizeH="0" baseline="0" dirty="0">
                          <a:ln>
                            <a:noFill/>
                          </a:ln>
                          <a:solidFill>
                            <a:schemeClr val="tx1"/>
                          </a:solidFill>
                          <a:effectLst/>
                          <a:latin typeface="+mn-lt"/>
                          <a:ea typeface="ＭＳ Ｐゴシック" pitchFamily="50" charset="-128"/>
                        </a:rPr>
                        <a:t>l</a:t>
                      </a:r>
                      <a:r>
                        <a:rPr kumimoji="1" lang="en-US" altLang="ja-JP" sz="800" b="0" i="0" u="none" strike="noStrike" cap="none" normalizeH="0" baseline="0" dirty="0">
                          <a:ln>
                            <a:noFill/>
                          </a:ln>
                          <a:solidFill>
                            <a:schemeClr val="tx1"/>
                          </a:solidFill>
                          <a:effectLst/>
                          <a:latin typeface="+mn-lt"/>
                          <a:ea typeface="ＭＳ Ｐゴシック" pitchFamily="50" charset="-128"/>
                        </a:rPr>
                        <a:t>n </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(mm)</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cap="flat">
                      <a:noFill/>
                    </a:lnL>
                    <a:lnR>
                      <a:noFill/>
                    </a:lnR>
                    <a:lnT cap="flat">
                      <a:noFill/>
                    </a:lnT>
                    <a:lnB>
                      <a:noFill/>
                    </a:lnB>
                    <a:lnTlToBr>
                      <a:noFill/>
                    </a:lnTlToBr>
                    <a:lnBlToTr>
                      <a:noFill/>
                    </a:lnBlToTr>
                    <a:solidFill>
                      <a:srgbClr val="F1F1F1"/>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charset="0"/>
                          <a:ea typeface="ＭＳ Ｐゴシック" pitchFamily="50" charset="-128"/>
                        </a:rPr>
                        <a:t>K</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級</a:t>
                      </a:r>
                      <a:endParaRPr kumimoji="1" lang="ja-JP" altLang="en-US"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cap="flat">
                      <a:noFill/>
                    </a:lnT>
                    <a:lnB>
                      <a:noFill/>
                    </a:lnB>
                    <a:lnTlToBr>
                      <a:noFill/>
                    </a:lnTlToBr>
                    <a:lnBlToTr>
                      <a:noFill/>
                    </a:lnBlToTr>
                    <a:solidFill>
                      <a:schemeClr val="tx2">
                        <a:lumMod val="10000"/>
                        <a:lumOff val="90000"/>
                      </a:schemeClr>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charset="0"/>
                          <a:ea typeface="ＭＳ Ｐゴシック" pitchFamily="50" charset="-128"/>
                        </a:rPr>
                        <a:t>0</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級</a:t>
                      </a:r>
                      <a:endParaRPr kumimoji="1" lang="ja-JP" altLang="en-US"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cap="flat">
                      <a:noFill/>
                    </a:lnT>
                    <a:lnB>
                      <a:noFill/>
                    </a:lnB>
                    <a:lnTlToBr>
                      <a:noFill/>
                    </a:lnTlToBr>
                    <a:lnBlToTr>
                      <a:noFill/>
                    </a:lnBlToTr>
                    <a:solidFill>
                      <a:schemeClr val="accent6">
                        <a:lumMod val="20000"/>
                        <a:lumOff val="80000"/>
                      </a:schemeClr>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charset="0"/>
                          <a:ea typeface="ＭＳ Ｐゴシック" pitchFamily="50" charset="-128"/>
                        </a:rPr>
                        <a:t>1</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級</a:t>
                      </a:r>
                      <a:endParaRPr kumimoji="1" lang="ja-JP" altLang="en-US"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cap="flat">
                      <a:noFill/>
                    </a:lnT>
                    <a:lnB>
                      <a:noFill/>
                    </a:lnB>
                    <a:lnTlToBr>
                      <a:noFill/>
                    </a:lnTlToBr>
                    <a:lnBlToTr>
                      <a:noFill/>
                    </a:lnBlToTr>
                    <a:solidFill>
                      <a:schemeClr val="tx2">
                        <a:lumMod val="10000"/>
                        <a:lumOff val="90000"/>
                      </a:schemeClr>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charset="0"/>
                          <a:ea typeface="ＭＳ Ｐゴシック" pitchFamily="50" charset="-128"/>
                        </a:rPr>
                        <a:t>2</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級</a:t>
                      </a:r>
                      <a:endParaRPr kumimoji="1" lang="ja-JP" altLang="en-US"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cap="flat">
                      <a:noFill/>
                    </a:lnR>
                    <a:lnT cap="flat">
                      <a:noFill/>
                    </a:lnT>
                    <a:lnB>
                      <a:noFill/>
                    </a:lnB>
                    <a:lnTlToBr>
                      <a:noFill/>
                    </a:lnTlToBr>
                    <a:lnBlToTr>
                      <a:noFill/>
                    </a:lnBlToT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61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を超え</a:t>
                      </a:r>
                      <a:br>
                        <a:rPr kumimoji="1" lang="ja-JP" altLang="en-US" sz="1200" b="0" i="0" u="none" strike="noStrike" cap="none" normalizeH="0" baseline="0" dirty="0">
                          <a:ln>
                            <a:noFill/>
                          </a:ln>
                          <a:solidFill>
                            <a:schemeClr val="tx1"/>
                          </a:solidFill>
                          <a:effectLst/>
                          <a:latin typeface="Arial" charset="0"/>
                          <a:ea typeface="ＭＳ Ｐゴシック" pitchFamily="50" charset="-128"/>
                        </a:rPr>
                      </a:br>
                      <a:endParaRPr kumimoji="1" lang="ja-JP" altLang="en-US"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cap="flat">
                      <a:noFill/>
                    </a:lnL>
                    <a:lnR>
                      <a:noFill/>
                    </a:lnR>
                    <a:lnT>
                      <a:noFill/>
                    </a:lnT>
                    <a:lnB>
                      <a:noFill/>
                    </a:lnB>
                    <a:lnTlToBr>
                      <a:noFill/>
                    </a:lnTlToBr>
                    <a:lnBlToTr>
                      <a:noFill/>
                    </a:lnBlToTr>
                    <a:solidFill>
                      <a:srgbClr val="F1F1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以下</a:t>
                      </a:r>
                      <a:br>
                        <a:rPr kumimoji="1" lang="ja-JP" altLang="en-US" sz="1200" b="0" i="0" u="none" strike="noStrike" cap="none" normalizeH="0" baseline="0" dirty="0">
                          <a:ln>
                            <a:noFill/>
                          </a:ln>
                          <a:solidFill>
                            <a:schemeClr val="tx1"/>
                          </a:solidFill>
                          <a:effectLst/>
                          <a:latin typeface="Arial" charset="0"/>
                          <a:ea typeface="ＭＳ Ｐゴシック" pitchFamily="50" charset="-128"/>
                        </a:rPr>
                      </a:br>
                      <a:endParaRPr kumimoji="1" lang="ja-JP" altLang="en-US"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1F1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err="1">
                          <a:ln>
                            <a:noFill/>
                          </a:ln>
                          <a:solidFill>
                            <a:schemeClr val="tx1"/>
                          </a:solidFill>
                          <a:effectLst/>
                          <a:latin typeface="+mn-lt"/>
                          <a:ea typeface="ＭＳ Ｐゴシック" pitchFamily="50" charset="-128"/>
                        </a:rPr>
                        <a:t>t</a:t>
                      </a:r>
                      <a:r>
                        <a:rPr kumimoji="1" lang="en-US" altLang="ja-JP" sz="800" b="0" i="0" u="none" strike="noStrike" cap="none" normalizeH="0" baseline="0" dirty="0" err="1">
                          <a:ln>
                            <a:noFill/>
                          </a:ln>
                          <a:solidFill>
                            <a:schemeClr val="tx1"/>
                          </a:solidFill>
                          <a:effectLst/>
                          <a:latin typeface="+mn-lt"/>
                          <a:ea typeface="ＭＳ Ｐゴシック" pitchFamily="50" charset="-128"/>
                        </a:rPr>
                        <a:t>e</a:t>
                      </a:r>
                      <a:r>
                        <a:rPr kumimoji="1" lang="en-US" altLang="ja-JP" sz="800" b="0" i="0" u="none" strike="noStrike" cap="none" normalizeH="0" baseline="0" dirty="0">
                          <a:ln>
                            <a:noFill/>
                          </a:ln>
                          <a:solidFill>
                            <a:schemeClr val="tx1"/>
                          </a:solidFill>
                          <a:effectLst/>
                          <a:latin typeface="+mn-lt"/>
                          <a:ea typeface="ＭＳ Ｐゴシック" pitchFamily="50" charset="-128"/>
                        </a:rPr>
                        <a:t> </a:t>
                      </a:r>
                      <a:r>
                        <a:rPr kumimoji="1" lang="en-US" altLang="ja-JP" sz="1400" b="0" i="0" u="none" strike="noStrike" cap="none" normalizeH="0" baseline="0" dirty="0">
                          <a:ln>
                            <a:noFill/>
                          </a:ln>
                          <a:solidFill>
                            <a:schemeClr val="tx1"/>
                          </a:solidFill>
                          <a:effectLst/>
                          <a:latin typeface="+mn-lt"/>
                          <a:ea typeface="ＭＳ Ｐゴシック" pitchFamily="50" charset="-128"/>
                        </a:rPr>
                        <a:t>(</a:t>
                      </a: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1400" b="0" i="0" u="none" strike="noStrike" cap="none" normalizeH="0" baseline="0" dirty="0">
                          <a:ln>
                            <a:noFill/>
                          </a:ln>
                          <a:solidFill>
                            <a:schemeClr val="tx1"/>
                          </a:solidFill>
                          <a:effectLst/>
                          <a:latin typeface="+mn-lt"/>
                          <a:ea typeface="ＭＳ Ｐゴシック" pitchFamily="50" charset="-128"/>
                        </a:rPr>
                        <a:t>)</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tx2">
                        <a:lumMod val="10000"/>
                        <a:lumOff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許容差幅</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a:ln>
                            <a:noFill/>
                          </a:ln>
                          <a:solidFill>
                            <a:schemeClr val="tx1"/>
                          </a:solidFill>
                          <a:effectLst/>
                          <a:latin typeface="+mn-lt"/>
                          <a:ea typeface="ＭＳ Ｐゴシック" pitchFamily="50" charset="-128"/>
                        </a:rPr>
                        <a:t>t</a:t>
                      </a:r>
                      <a:r>
                        <a:rPr kumimoji="1" lang="en-US" altLang="ja-JP" sz="800" b="0" i="0" u="none" strike="noStrike" cap="none" normalizeH="0" baseline="0" dirty="0">
                          <a:ln>
                            <a:noFill/>
                          </a:ln>
                          <a:solidFill>
                            <a:schemeClr val="tx1"/>
                          </a:solidFill>
                          <a:effectLst/>
                          <a:latin typeface="+mn-lt"/>
                          <a:ea typeface="ＭＳ Ｐゴシック" pitchFamily="50" charset="-128"/>
                        </a:rPr>
                        <a:t>v</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tx2">
                        <a:lumMod val="10000"/>
                        <a:lumOff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err="1">
                          <a:ln>
                            <a:noFill/>
                          </a:ln>
                          <a:solidFill>
                            <a:schemeClr val="tx1"/>
                          </a:solidFill>
                          <a:effectLst/>
                          <a:latin typeface="+mn-lt"/>
                          <a:ea typeface="ＭＳ Ｐゴシック" pitchFamily="50" charset="-128"/>
                        </a:rPr>
                        <a:t>t</a:t>
                      </a:r>
                      <a:r>
                        <a:rPr kumimoji="1" lang="en-US" altLang="ja-JP" sz="800" b="0" i="0" u="none" strike="noStrike" cap="none" normalizeH="0" baseline="0" dirty="0" err="1">
                          <a:ln>
                            <a:noFill/>
                          </a:ln>
                          <a:solidFill>
                            <a:schemeClr val="tx1"/>
                          </a:solidFill>
                          <a:effectLst/>
                          <a:latin typeface="+mn-lt"/>
                          <a:ea typeface="ＭＳ Ｐゴシック" pitchFamily="50" charset="-128"/>
                        </a:rPr>
                        <a:t>e</a:t>
                      </a:r>
                      <a:r>
                        <a:rPr kumimoji="1" lang="en-US" altLang="ja-JP" sz="800" b="0" i="1" u="none" strike="noStrike" cap="none" normalizeH="0" baseline="0" dirty="0">
                          <a:ln>
                            <a:noFill/>
                          </a:ln>
                          <a:solidFill>
                            <a:schemeClr val="tx1"/>
                          </a:solidFill>
                          <a:effectLst/>
                          <a:latin typeface="+mn-lt"/>
                          <a:ea typeface="ＭＳ Ｐゴシック" pitchFamily="50" charset="-128"/>
                        </a:rPr>
                        <a:t> </a:t>
                      </a:r>
                      <a:r>
                        <a:rPr kumimoji="1" lang="en-US" altLang="ja-JP" sz="1400" b="0" i="0" u="none" strike="noStrike" cap="none" normalizeH="0" baseline="0" dirty="0">
                          <a:ln>
                            <a:noFill/>
                          </a:ln>
                          <a:solidFill>
                            <a:schemeClr val="tx1"/>
                          </a:solidFill>
                          <a:effectLst/>
                          <a:latin typeface="+mn-lt"/>
                          <a:ea typeface="ＭＳ Ｐゴシック" pitchFamily="50" charset="-128"/>
                        </a:rPr>
                        <a:t>(</a:t>
                      </a: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1400" b="0" i="0" u="none" strike="noStrike" cap="none" normalizeH="0" baseline="0" dirty="0">
                          <a:ln>
                            <a:noFill/>
                          </a:ln>
                          <a:solidFill>
                            <a:schemeClr val="tx1"/>
                          </a:solidFill>
                          <a:effectLst/>
                          <a:latin typeface="+mn-lt"/>
                          <a:ea typeface="ＭＳ Ｐゴシック" pitchFamily="50" charset="-128"/>
                        </a:rPr>
                        <a:t>)</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許容差幅</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a:ln>
                            <a:noFill/>
                          </a:ln>
                          <a:solidFill>
                            <a:schemeClr val="tx1"/>
                          </a:solidFill>
                          <a:effectLst/>
                          <a:latin typeface="+mn-lt"/>
                          <a:ea typeface="ＭＳ Ｐゴシック" pitchFamily="50" charset="-128"/>
                        </a:rPr>
                        <a:t>t</a:t>
                      </a:r>
                      <a:r>
                        <a:rPr kumimoji="1" lang="en-US" altLang="ja-JP" sz="800" b="0" i="0" u="none" strike="noStrike" cap="none" normalizeH="0" baseline="0" dirty="0">
                          <a:ln>
                            <a:noFill/>
                          </a:ln>
                          <a:solidFill>
                            <a:schemeClr val="tx1"/>
                          </a:solidFill>
                          <a:effectLst/>
                          <a:latin typeface="+mn-lt"/>
                          <a:ea typeface="ＭＳ Ｐゴシック" pitchFamily="50" charset="-128"/>
                        </a:rPr>
                        <a:t>v</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err="1">
                          <a:ln>
                            <a:noFill/>
                          </a:ln>
                          <a:solidFill>
                            <a:schemeClr val="tx1"/>
                          </a:solidFill>
                          <a:effectLst/>
                          <a:latin typeface="+mn-lt"/>
                          <a:ea typeface="ＭＳ Ｐゴシック" pitchFamily="50" charset="-128"/>
                        </a:rPr>
                        <a:t>t</a:t>
                      </a:r>
                      <a:r>
                        <a:rPr kumimoji="1" lang="en-US" altLang="ja-JP" sz="800" b="0" i="0" u="none" strike="noStrike" cap="none" normalizeH="0" baseline="0" dirty="0" err="1">
                          <a:ln>
                            <a:noFill/>
                          </a:ln>
                          <a:solidFill>
                            <a:schemeClr val="tx1"/>
                          </a:solidFill>
                          <a:effectLst/>
                          <a:latin typeface="+mn-lt"/>
                          <a:ea typeface="ＭＳ Ｐゴシック" pitchFamily="50" charset="-128"/>
                        </a:rPr>
                        <a:t>e</a:t>
                      </a:r>
                      <a:r>
                        <a:rPr kumimoji="1" lang="en-US" altLang="ja-JP" sz="800" b="0" i="1" u="none" strike="noStrike" cap="none" normalizeH="0" baseline="0" dirty="0">
                          <a:ln>
                            <a:noFill/>
                          </a:ln>
                          <a:solidFill>
                            <a:schemeClr val="tx1"/>
                          </a:solidFill>
                          <a:effectLst/>
                          <a:latin typeface="+mn-lt"/>
                          <a:ea typeface="ＭＳ Ｐゴシック" pitchFamily="50" charset="-128"/>
                        </a:rPr>
                        <a:t> </a:t>
                      </a:r>
                      <a:r>
                        <a:rPr kumimoji="1" lang="en-US" altLang="ja-JP" sz="1400" b="0" i="0" u="none" strike="noStrike" cap="none" normalizeH="0" baseline="0" dirty="0">
                          <a:ln>
                            <a:noFill/>
                          </a:ln>
                          <a:solidFill>
                            <a:schemeClr val="tx1"/>
                          </a:solidFill>
                          <a:effectLst/>
                          <a:latin typeface="+mn-lt"/>
                          <a:ea typeface="ＭＳ Ｐゴシック" pitchFamily="50" charset="-128"/>
                        </a:rPr>
                        <a:t>(</a:t>
                      </a: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1400" b="0" i="0" u="none" strike="noStrike" cap="none" normalizeH="0" baseline="0" dirty="0">
                          <a:ln>
                            <a:noFill/>
                          </a:ln>
                          <a:solidFill>
                            <a:schemeClr val="tx1"/>
                          </a:solidFill>
                          <a:effectLst/>
                          <a:latin typeface="+mn-lt"/>
                          <a:ea typeface="ＭＳ Ｐゴシック" pitchFamily="50" charset="-128"/>
                        </a:rPr>
                        <a:t>)</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tx2">
                        <a:lumMod val="10000"/>
                        <a:lumOff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許容差幅</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a:ln>
                            <a:noFill/>
                          </a:ln>
                          <a:solidFill>
                            <a:schemeClr val="tx1"/>
                          </a:solidFill>
                          <a:effectLst/>
                          <a:latin typeface="+mn-lt"/>
                          <a:ea typeface="ＭＳ Ｐゴシック" pitchFamily="50" charset="-128"/>
                        </a:rPr>
                        <a:t>t</a:t>
                      </a:r>
                      <a:r>
                        <a:rPr kumimoji="1" lang="en-US" altLang="ja-JP" sz="800" b="0" i="0" u="none" strike="noStrike" cap="none" normalizeH="0" baseline="0" dirty="0">
                          <a:ln>
                            <a:noFill/>
                          </a:ln>
                          <a:solidFill>
                            <a:schemeClr val="tx1"/>
                          </a:solidFill>
                          <a:effectLst/>
                          <a:latin typeface="+mn-lt"/>
                          <a:ea typeface="ＭＳ Ｐゴシック" pitchFamily="50" charset="-128"/>
                        </a:rPr>
                        <a:t>v</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tx2">
                        <a:lumMod val="10000"/>
                        <a:lumOff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err="1">
                          <a:ln>
                            <a:noFill/>
                          </a:ln>
                          <a:solidFill>
                            <a:schemeClr val="tx1"/>
                          </a:solidFill>
                          <a:effectLst/>
                          <a:latin typeface="+mn-lt"/>
                          <a:ea typeface="ＭＳ Ｐゴシック" pitchFamily="50" charset="-128"/>
                        </a:rPr>
                        <a:t>t</a:t>
                      </a:r>
                      <a:r>
                        <a:rPr kumimoji="1" lang="en-US" altLang="ja-JP" sz="800" b="0" i="0" u="none" strike="noStrike" cap="none" normalizeH="0" baseline="0" dirty="0" err="1">
                          <a:ln>
                            <a:noFill/>
                          </a:ln>
                          <a:solidFill>
                            <a:schemeClr val="tx1"/>
                          </a:solidFill>
                          <a:effectLst/>
                          <a:latin typeface="+mn-lt"/>
                          <a:ea typeface="ＭＳ Ｐゴシック" pitchFamily="50" charset="-128"/>
                        </a:rPr>
                        <a:t>e</a:t>
                      </a:r>
                      <a:r>
                        <a:rPr kumimoji="1" lang="en-US" altLang="ja-JP" sz="800" b="0" i="1" u="none" strike="noStrike" cap="none" normalizeH="0" baseline="0" dirty="0">
                          <a:ln>
                            <a:noFill/>
                          </a:ln>
                          <a:solidFill>
                            <a:schemeClr val="tx1"/>
                          </a:solidFill>
                          <a:effectLst/>
                          <a:latin typeface="+mn-lt"/>
                          <a:ea typeface="ＭＳ Ｐゴシック" pitchFamily="50" charset="-128"/>
                        </a:rPr>
                        <a:t> </a:t>
                      </a:r>
                      <a:r>
                        <a:rPr kumimoji="1" lang="en-US" altLang="ja-JP" sz="1400" b="0" i="0" u="none" strike="noStrike" cap="none" normalizeH="0" baseline="0" dirty="0">
                          <a:ln>
                            <a:noFill/>
                          </a:ln>
                          <a:solidFill>
                            <a:schemeClr val="tx1"/>
                          </a:solidFill>
                          <a:effectLst/>
                          <a:latin typeface="+mn-lt"/>
                          <a:ea typeface="ＭＳ Ｐゴシック" pitchFamily="50" charset="-128"/>
                        </a:rPr>
                        <a:t>(</a:t>
                      </a:r>
                      <a:r>
                        <a:rPr kumimoji="1" lang="en-US" altLang="ja-JP" sz="1400" b="0" i="0" u="none" strike="noStrike" cap="none" normalizeH="0" baseline="0" dirty="0">
                          <a:ln>
                            <a:noFill/>
                          </a:ln>
                          <a:solidFill>
                            <a:schemeClr val="tx1"/>
                          </a:solidFill>
                          <a:effectLst/>
                          <a:latin typeface="Cambria Math" panose="02040503050406030204" pitchFamily="18" charset="0"/>
                          <a:ea typeface="Cambria Math" panose="02040503050406030204" pitchFamily="18" charset="0"/>
                        </a:rPr>
                        <a:t>±</a:t>
                      </a:r>
                      <a:r>
                        <a:rPr kumimoji="1" lang="en-US" altLang="ja-JP" sz="1400" b="0" i="0" u="none" strike="noStrike" cap="none" normalizeH="0" baseline="0" dirty="0">
                          <a:ln>
                            <a:noFill/>
                          </a:ln>
                          <a:solidFill>
                            <a:schemeClr val="tx1"/>
                          </a:solidFill>
                          <a:effectLst/>
                          <a:latin typeface="+mn-lt"/>
                          <a:ea typeface="ＭＳ Ｐゴシック" pitchFamily="50" charset="-128"/>
                        </a:rPr>
                        <a:t>)</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a:noFill/>
                    </a:lnR>
                    <a:lnT>
                      <a:noFill/>
                    </a:lnT>
                    <a:lnB>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lt"/>
                          <a:ea typeface="ＭＳ Ｐゴシック" pitchFamily="50" charset="-128"/>
                        </a:rPr>
                        <a:t>寸法</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ja-JP" altLang="en-US" sz="1400" b="0" i="0" u="none" strike="noStrike" cap="none" normalizeH="0" baseline="0" dirty="0">
                          <a:ln>
                            <a:noFill/>
                          </a:ln>
                          <a:solidFill>
                            <a:schemeClr val="tx1"/>
                          </a:solidFill>
                          <a:effectLst/>
                          <a:latin typeface="+mn-lt"/>
                          <a:ea typeface="ＭＳ Ｐゴシック" pitchFamily="50" charset="-128"/>
                        </a:rPr>
                        <a:t>許容差幅</a:t>
                      </a:r>
                      <a:br>
                        <a:rPr kumimoji="1" lang="ja-JP" altLang="en-US" sz="1400" b="0" i="0" u="none" strike="noStrike" cap="none" normalizeH="0" baseline="0" dirty="0">
                          <a:ln>
                            <a:noFill/>
                          </a:ln>
                          <a:solidFill>
                            <a:schemeClr val="tx1"/>
                          </a:solidFill>
                          <a:effectLst/>
                          <a:latin typeface="+mn-lt"/>
                          <a:ea typeface="ＭＳ Ｐゴシック" pitchFamily="50" charset="-128"/>
                        </a:rPr>
                      </a:br>
                      <a:r>
                        <a:rPr kumimoji="1" lang="en-US" altLang="ja-JP" sz="1400" b="0" i="1" u="none" strike="noStrike" cap="none" normalizeH="0" baseline="0" dirty="0">
                          <a:ln>
                            <a:noFill/>
                          </a:ln>
                          <a:solidFill>
                            <a:schemeClr val="tx1"/>
                          </a:solidFill>
                          <a:effectLst/>
                          <a:latin typeface="+mn-lt"/>
                          <a:ea typeface="ＭＳ Ｐゴシック" pitchFamily="50" charset="-128"/>
                        </a:rPr>
                        <a:t>t</a:t>
                      </a:r>
                      <a:r>
                        <a:rPr kumimoji="1" lang="en-US" altLang="ja-JP" sz="800" b="0" i="0" u="none" strike="noStrike" cap="none" normalizeH="0" baseline="0" dirty="0">
                          <a:ln>
                            <a:noFill/>
                          </a:ln>
                          <a:solidFill>
                            <a:schemeClr val="tx1"/>
                          </a:solidFill>
                          <a:effectLst/>
                          <a:latin typeface="+mn-lt"/>
                          <a:ea typeface="ＭＳ Ｐゴシック" pitchFamily="50" charset="-128"/>
                        </a:rPr>
                        <a:t>v</a:t>
                      </a:r>
                      <a:endParaRPr kumimoji="1" lang="en-US" altLang="ja-JP" sz="2400" b="0" i="0" u="none" strike="noStrike" cap="none" normalizeH="0" baseline="0" dirty="0">
                        <a:ln>
                          <a:noFill/>
                        </a:ln>
                        <a:solidFill>
                          <a:schemeClr val="tx1"/>
                        </a:solidFill>
                        <a:effectLst/>
                        <a:latin typeface="+mn-lt"/>
                        <a:ea typeface="ＭＳ Ｐゴシック" pitchFamily="50" charset="-128"/>
                      </a:endParaRPr>
                    </a:p>
                  </a:txBody>
                  <a:tcPr anchor="ctr" horzOverflow="overflow">
                    <a:lnL>
                      <a:noFill/>
                    </a:lnL>
                    <a:lnR cap="flat">
                      <a:noFill/>
                    </a:lnR>
                    <a:lnT>
                      <a:noFill/>
                    </a:lnT>
                    <a:lnB>
                      <a:noFill/>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7270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0.5</a:t>
                      </a:r>
                      <a:br>
                        <a:rPr kumimoji="1" lang="ja-JP" altLang="en-US"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10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25</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50</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cap="flat">
                      <a:noFill/>
                    </a:lnL>
                    <a:lnR>
                      <a:noFill/>
                    </a:lnR>
                    <a:lnT>
                      <a:noFill/>
                    </a:lnT>
                    <a:lnB>
                      <a:noFill/>
                    </a:lnB>
                    <a:lnTlToBr>
                      <a:noFill/>
                    </a:lnTlToBr>
                    <a:lnBlToTr>
                      <a:noFill/>
                    </a:lnBlToTr>
                    <a:solidFill>
                      <a:srgbClr val="F1F1F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25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50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75</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1F1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0.20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0.30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0.40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0.50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0.05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0.05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0.06</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0.06</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0.12</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0.14</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0.20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0.25</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0.10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0.12</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0.20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0.30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0.40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0.50</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0.16</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0.16</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0.18</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0.18</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0.45</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0.60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0.80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1.00</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0.30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0.30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0.30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0.35</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cap="flat">
                      <a:noFill/>
                    </a:lnR>
                    <a:lnT>
                      <a:noFill/>
                    </a:lnT>
                    <a:lnB>
                      <a:noFill/>
                    </a:lnB>
                    <a:lnTlToBr>
                      <a:noFill/>
                    </a:lnTlToBr>
                    <a:lnBlToTr>
                      <a:noFill/>
                    </a:lnBlToTr>
                    <a:solidFill>
                      <a:srgbClr val="FDFFE6"/>
                    </a:solidFill>
                  </a:tcPr>
                </a:tc>
                <a:extLst>
                  <a:ext uri="{0D108BD9-81ED-4DB2-BD59-A6C34878D82A}">
                    <a16:rowId xmlns:a16="http://schemas.microsoft.com/office/drawing/2014/main" val="10002"/>
                  </a:ext>
                </a:extLst>
              </a:tr>
              <a:tr h="56356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75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100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150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cap="flat">
                      <a:noFill/>
                    </a:lnL>
                    <a:lnR>
                      <a:noFill/>
                    </a:lnR>
                    <a:lnT>
                      <a:noFill/>
                    </a:lnT>
                    <a:lnB>
                      <a:noFill/>
                    </a:lnB>
                    <a:lnTlToBr>
                      <a:noFill/>
                    </a:lnTlToBr>
                    <a:lnBlToTr>
                      <a:noFill/>
                    </a:lnBlToTr>
                    <a:solidFill>
                      <a:srgbClr val="F1F1F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100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150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200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1F1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0.60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0.80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1.00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0.07</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0.08</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0.09</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0.30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0.40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0.50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0.12</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0.14</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0.16</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0.60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0.80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1.00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0.20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0.20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0.25</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1.20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1.60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2.00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0.35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0.40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0.40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cap="flat">
                      <a:noFill/>
                    </a:lnR>
                    <a:lnT>
                      <a:noFill/>
                    </a:lnT>
                    <a:lnB>
                      <a:noFill/>
                    </a:lnB>
                    <a:lnTlToBr>
                      <a:noFill/>
                    </a:lnTlToBr>
                    <a:lnBlToTr>
                      <a:noFill/>
                    </a:lnBlToTr>
                    <a:solidFill>
                      <a:srgbClr val="FDFFE6"/>
                    </a:solidFill>
                  </a:tcPr>
                </a:tc>
                <a:extLst>
                  <a:ext uri="{0D108BD9-81ED-4DB2-BD59-A6C34878D82A}">
                    <a16:rowId xmlns:a16="http://schemas.microsoft.com/office/drawing/2014/main" val="10003"/>
                  </a:ext>
                </a:extLst>
              </a:tr>
              <a:tr h="5619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200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250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300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cap="flat">
                      <a:noFill/>
                    </a:lnL>
                    <a:lnR>
                      <a:noFill/>
                    </a:lnR>
                    <a:lnT>
                      <a:noFill/>
                    </a:lnT>
                    <a:lnB>
                      <a:noFill/>
                    </a:lnB>
                    <a:lnTlToBr>
                      <a:noFill/>
                    </a:lnTlToBr>
                    <a:lnBlToTr>
                      <a:noFill/>
                    </a:lnBlToTr>
                    <a:solidFill>
                      <a:srgbClr val="F1F1F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250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300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400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1F1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1.20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1.40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1.80</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0.10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0.10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0.12</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0.60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0.70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0.90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0.16</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0.18</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0.20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1.20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1.40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1.80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0.25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0.25</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0.30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2.40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2.80</a:t>
                      </a:r>
                      <a:br>
                        <a:rPr kumimoji="1" lang="en-US" altLang="ja-JP" sz="1400" b="0" i="0" u="none" strike="noStrike" cap="none" normalizeH="0" baseline="0">
                          <a:ln>
                            <a:noFill/>
                          </a:ln>
                          <a:solidFill>
                            <a:schemeClr val="tx1"/>
                          </a:solidFill>
                          <a:effectLst/>
                          <a:latin typeface="Arial" charset="0"/>
                          <a:ea typeface="ＭＳ Ｐゴシック" pitchFamily="50" charset="-128"/>
                        </a:rPr>
                      </a:br>
                      <a:r>
                        <a:rPr kumimoji="1" lang="en-US" altLang="ja-JP" sz="1400" b="0" i="0" u="none" strike="noStrike" cap="none" normalizeH="0" baseline="0">
                          <a:ln>
                            <a:noFill/>
                          </a:ln>
                          <a:solidFill>
                            <a:schemeClr val="tx1"/>
                          </a:solidFill>
                          <a:effectLst/>
                          <a:latin typeface="Arial" charset="0"/>
                          <a:ea typeface="ＭＳ Ｐゴシック" pitchFamily="50" charset="-128"/>
                        </a:rPr>
                        <a:t>3.60</a:t>
                      </a:r>
                      <a:endParaRPr kumimoji="1" lang="en-US" altLang="ja-JP" sz="2400" b="0" i="0" u="none" strike="noStrike" cap="none" normalizeH="0" baseline="0">
                        <a:ln>
                          <a:noFill/>
                        </a:ln>
                        <a:solidFill>
                          <a:schemeClr val="tx1"/>
                        </a:solidFill>
                        <a:effectLst/>
                        <a:latin typeface="Arial" charset="0"/>
                        <a:ea typeface="ＭＳ Ｐゴシック" pitchFamily="50" charset="-128"/>
                      </a:endParaRPr>
                    </a:p>
                  </a:txBody>
                  <a:tcPr anchor="ctr" horzOverflow="overflow">
                    <a:lnL>
                      <a:noFill/>
                    </a:lnL>
                    <a:lnR>
                      <a:noFill/>
                    </a:lnR>
                    <a:lnT>
                      <a:noFill/>
                    </a:lnT>
                    <a:lnB>
                      <a:noFill/>
                    </a:lnB>
                    <a:lnTlToBr>
                      <a:noFill/>
                    </a:lnTlToBr>
                    <a:lnBlToTr>
                      <a:noFill/>
                    </a:lnBlToTr>
                    <a:solidFill>
                      <a:srgbClr val="FDFF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0.45</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0.50</a:t>
                      </a:r>
                      <a:br>
                        <a:rPr kumimoji="1" lang="en-US" altLang="ja-JP" sz="1400" b="0" i="0" u="none" strike="noStrike" cap="none" normalizeH="0" baseline="0" dirty="0">
                          <a:ln>
                            <a:noFill/>
                          </a:ln>
                          <a:solidFill>
                            <a:schemeClr val="tx1"/>
                          </a:solidFill>
                          <a:effectLst/>
                          <a:latin typeface="Arial" charset="0"/>
                          <a:ea typeface="ＭＳ Ｐゴシック" pitchFamily="50" charset="-128"/>
                        </a:rPr>
                      </a:br>
                      <a:r>
                        <a:rPr kumimoji="1" lang="en-US" altLang="ja-JP" sz="1400" b="0" i="0" u="none" strike="noStrike" cap="none" normalizeH="0" baseline="0" dirty="0">
                          <a:ln>
                            <a:noFill/>
                          </a:ln>
                          <a:solidFill>
                            <a:schemeClr val="tx1"/>
                          </a:solidFill>
                          <a:effectLst/>
                          <a:latin typeface="Arial" charset="0"/>
                          <a:ea typeface="ＭＳ Ｐゴシック" pitchFamily="50" charset="-128"/>
                        </a:rPr>
                        <a:t>0.50</a:t>
                      </a:r>
                      <a:endParaRPr kumimoji="1" lang="en-US" altLang="ja-JP" sz="2400" b="0" i="0" u="none" strike="noStrike" cap="none" normalizeH="0" baseline="0" dirty="0">
                        <a:ln>
                          <a:noFill/>
                        </a:ln>
                        <a:solidFill>
                          <a:schemeClr val="tx1"/>
                        </a:solidFill>
                        <a:effectLst/>
                        <a:latin typeface="Arial" charset="0"/>
                        <a:ea typeface="ＭＳ Ｐゴシック" pitchFamily="50" charset="-128"/>
                      </a:endParaRPr>
                    </a:p>
                  </a:txBody>
                  <a:tcPr anchor="ctr" horzOverflow="overflow">
                    <a:lnL>
                      <a:noFill/>
                    </a:lnL>
                    <a:lnR cap="flat">
                      <a:noFill/>
                    </a:lnR>
                    <a:lnT>
                      <a:noFill/>
                    </a:lnT>
                    <a:lnB>
                      <a:noFill/>
                    </a:lnB>
                    <a:lnTlToBr>
                      <a:noFill/>
                    </a:lnTlToBr>
                    <a:lnBlToTr>
                      <a:noFill/>
                    </a:lnBlToTr>
                    <a:solidFill>
                      <a:srgbClr val="FDFFE6"/>
                    </a:solidFill>
                  </a:tcPr>
                </a:tc>
                <a:extLst>
                  <a:ext uri="{0D108BD9-81ED-4DB2-BD59-A6C34878D82A}">
                    <a16:rowId xmlns:a16="http://schemas.microsoft.com/office/drawing/2014/main" val="10004"/>
                  </a:ext>
                </a:extLst>
              </a:tr>
            </a:tbl>
          </a:graphicData>
        </a:graphic>
      </p:graphicFrame>
      <p:sp>
        <p:nvSpPr>
          <p:cNvPr id="25674" name="Oval 231"/>
          <p:cNvSpPr>
            <a:spLocks noChangeArrowheads="1"/>
          </p:cNvSpPr>
          <p:nvPr/>
        </p:nvSpPr>
        <p:spPr bwMode="auto">
          <a:xfrm>
            <a:off x="1305053" y="3882852"/>
            <a:ext cx="559982" cy="312738"/>
          </a:xfrm>
          <a:prstGeom prst="ellipse">
            <a:avLst/>
          </a:prstGeom>
          <a:noFill/>
          <a:ln w="28575">
            <a:solidFill>
              <a:schemeClr val="accent2"/>
            </a:solidFill>
            <a:round/>
            <a:headEnd/>
            <a:tailEnd/>
          </a:ln>
        </p:spPr>
        <p:txBody>
          <a:bodyPr wrap="none" anchor="ctr"/>
          <a:lstStyle/>
          <a:p>
            <a:endParaRPr lang="ja-JP" altLang="en-US"/>
          </a:p>
        </p:txBody>
      </p:sp>
      <p:sp>
        <p:nvSpPr>
          <p:cNvPr id="25675" name="Line 232"/>
          <p:cNvSpPr>
            <a:spLocks noChangeShapeType="1"/>
          </p:cNvSpPr>
          <p:nvPr/>
        </p:nvSpPr>
        <p:spPr bwMode="auto">
          <a:xfrm flipH="1" flipV="1">
            <a:off x="1692432" y="4197094"/>
            <a:ext cx="410687" cy="1316738"/>
          </a:xfrm>
          <a:prstGeom prst="line">
            <a:avLst/>
          </a:prstGeom>
          <a:noFill/>
          <a:ln w="38100">
            <a:solidFill>
              <a:schemeClr val="tx1"/>
            </a:solidFill>
            <a:round/>
            <a:headEnd/>
            <a:tailEnd type="triangle" w="lg" len="lg"/>
          </a:ln>
        </p:spPr>
        <p:txBody>
          <a:bodyPr/>
          <a:lstStyle/>
          <a:p>
            <a:endParaRPr lang="ja-JP" altLang="en-US"/>
          </a:p>
        </p:txBody>
      </p:sp>
      <p:sp>
        <p:nvSpPr>
          <p:cNvPr id="12" name="テキスト ボックス 11">
            <a:extLst>
              <a:ext uri="{FF2B5EF4-FFF2-40B4-BE49-F238E27FC236}">
                <a16:creationId xmlns:a16="http://schemas.microsoft.com/office/drawing/2014/main" id="{435C19E0-5C10-4392-B888-AEDDB08146CA}"/>
              </a:ext>
            </a:extLst>
          </p:cNvPr>
          <p:cNvSpPr txBox="1"/>
          <p:nvPr/>
        </p:nvSpPr>
        <p:spPr>
          <a:xfrm>
            <a:off x="8037576" y="6065259"/>
            <a:ext cx="868680" cy="246221"/>
          </a:xfrm>
          <a:prstGeom prst="rect">
            <a:avLst/>
          </a:prstGeom>
          <a:noFill/>
        </p:spPr>
        <p:txBody>
          <a:bodyPr wrap="square">
            <a:spAutoFit/>
          </a:bodyPr>
          <a:lstStyle/>
          <a:p>
            <a:r>
              <a:rPr lang="en-US" altLang="ja-JP" sz="1000" dirty="0"/>
              <a:t>JIS B7506</a:t>
            </a:r>
            <a:endParaRPr lang="ja-JP" altLang="en-US" sz="1000" dirty="0"/>
          </a:p>
        </p:txBody>
      </p:sp>
      <p:sp>
        <p:nvSpPr>
          <p:cNvPr id="13" name="Oval 231">
            <a:extLst>
              <a:ext uri="{FF2B5EF4-FFF2-40B4-BE49-F238E27FC236}">
                <a16:creationId xmlns:a16="http://schemas.microsoft.com/office/drawing/2014/main" id="{55E0297E-BDAE-419F-9D0D-C3B9A5DCE571}"/>
              </a:ext>
            </a:extLst>
          </p:cNvPr>
          <p:cNvSpPr>
            <a:spLocks noChangeArrowheads="1"/>
          </p:cNvSpPr>
          <p:nvPr/>
        </p:nvSpPr>
        <p:spPr bwMode="auto">
          <a:xfrm>
            <a:off x="2846774" y="3882852"/>
            <a:ext cx="559982" cy="312738"/>
          </a:xfrm>
          <a:prstGeom prst="ellipse">
            <a:avLst/>
          </a:prstGeom>
          <a:noFill/>
          <a:ln w="28575">
            <a:solidFill>
              <a:schemeClr val="accent2"/>
            </a:solidFill>
            <a:round/>
            <a:headEnd/>
            <a:tailEnd/>
          </a:ln>
        </p:spPr>
        <p:txBody>
          <a:bodyPr wrap="none" anchor="ctr"/>
          <a:lstStyle/>
          <a:p>
            <a:endParaRPr lang="ja-JP" altLang="en-US"/>
          </a:p>
        </p:txBody>
      </p:sp>
      <p:sp>
        <p:nvSpPr>
          <p:cNvPr id="14" name="Line 232">
            <a:extLst>
              <a:ext uri="{FF2B5EF4-FFF2-40B4-BE49-F238E27FC236}">
                <a16:creationId xmlns:a16="http://schemas.microsoft.com/office/drawing/2014/main" id="{7848D5B1-84D7-4A08-BF9F-8DCF26411230}"/>
              </a:ext>
            </a:extLst>
          </p:cNvPr>
          <p:cNvSpPr>
            <a:spLocks noChangeShapeType="1"/>
          </p:cNvSpPr>
          <p:nvPr/>
        </p:nvSpPr>
        <p:spPr bwMode="auto">
          <a:xfrm flipV="1">
            <a:off x="2112264" y="4197096"/>
            <a:ext cx="1052354" cy="1298448"/>
          </a:xfrm>
          <a:prstGeom prst="line">
            <a:avLst/>
          </a:prstGeom>
          <a:noFill/>
          <a:ln w="38100">
            <a:solidFill>
              <a:schemeClr val="tx1"/>
            </a:solidFill>
            <a:round/>
            <a:headEnd/>
            <a:tailEnd type="triangle" w="lg" len="lg"/>
          </a:ln>
        </p:spPr>
        <p:txBody>
          <a:bodyPr/>
          <a:lstStyle/>
          <a:p>
            <a:endParaRPr lang="ja-JP" altLang="en-US"/>
          </a:p>
        </p:txBody>
      </p:sp>
      <p:sp>
        <p:nvSpPr>
          <p:cNvPr id="2" name="正方形/長方形 1">
            <a:extLst>
              <a:ext uri="{FF2B5EF4-FFF2-40B4-BE49-F238E27FC236}">
                <a16:creationId xmlns:a16="http://schemas.microsoft.com/office/drawing/2014/main" id="{3132B60A-206A-4750-BCA5-6F0250A17E54}"/>
              </a:ext>
            </a:extLst>
          </p:cNvPr>
          <p:cNvSpPr/>
          <p:nvPr/>
        </p:nvSpPr>
        <p:spPr bwMode="auto">
          <a:xfrm>
            <a:off x="576865" y="5495544"/>
            <a:ext cx="3208751" cy="649224"/>
          </a:xfrm>
          <a:prstGeom prst="rect">
            <a:avLst/>
          </a:prstGeom>
          <a:solidFill>
            <a:schemeClr val="accent4">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r>
              <a:rPr lang="en-US" altLang="ja-JP" dirty="0">
                <a:latin typeface="Arial" charset="0"/>
              </a:rPr>
              <a:t>100 mm</a:t>
            </a:r>
            <a:r>
              <a:rPr lang="ja-JP" altLang="en-US" dirty="0">
                <a:latin typeface="Arial" charset="0"/>
              </a:rPr>
              <a:t>の</a:t>
            </a:r>
            <a:r>
              <a:rPr lang="en-US" altLang="ja-JP" dirty="0">
                <a:latin typeface="Arial" charset="0"/>
              </a:rPr>
              <a:t>K</a:t>
            </a:r>
            <a:r>
              <a:rPr lang="ja-JP" altLang="en-US" dirty="0">
                <a:latin typeface="Arial" charset="0"/>
              </a:rPr>
              <a:t>級ブロックゲージ</a:t>
            </a:r>
            <a:endParaRPr lang="en-US" altLang="ja-JP" dirty="0">
              <a:latin typeface="Arial" charset="0"/>
            </a:endParaRPr>
          </a:p>
          <a:p>
            <a:r>
              <a:rPr lang="ja-JP" altLang="en-US" dirty="0">
                <a:latin typeface="Arial" charset="0"/>
              </a:rPr>
              <a:t>寸法許容差幅：</a:t>
            </a:r>
            <a:r>
              <a:rPr lang="en-US" altLang="ja-JP" dirty="0">
                <a:latin typeface="Arial" charset="0"/>
              </a:rPr>
              <a:t>70 nm</a:t>
            </a: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grpSp>
        <p:nvGrpSpPr>
          <p:cNvPr id="32" name="グループ化 31">
            <a:extLst>
              <a:ext uri="{FF2B5EF4-FFF2-40B4-BE49-F238E27FC236}">
                <a16:creationId xmlns:a16="http://schemas.microsoft.com/office/drawing/2014/main" id="{4C63DF1D-4D1B-45A2-98FF-CDFC4A0CDA51}"/>
              </a:ext>
            </a:extLst>
          </p:cNvPr>
          <p:cNvGrpSpPr/>
          <p:nvPr/>
        </p:nvGrpSpPr>
        <p:grpSpPr>
          <a:xfrm>
            <a:off x="4426977" y="3500438"/>
            <a:ext cx="3446007" cy="2852928"/>
            <a:chOff x="4902465" y="3374136"/>
            <a:chExt cx="3446007" cy="2852928"/>
          </a:xfrm>
        </p:grpSpPr>
        <p:sp>
          <p:nvSpPr>
            <p:cNvPr id="5" name="正方形/長方形 4">
              <a:extLst>
                <a:ext uri="{FF2B5EF4-FFF2-40B4-BE49-F238E27FC236}">
                  <a16:creationId xmlns:a16="http://schemas.microsoft.com/office/drawing/2014/main" id="{4489FE08-F724-4E40-8D3C-0DB656A6A2A1}"/>
                </a:ext>
              </a:extLst>
            </p:cNvPr>
            <p:cNvSpPr/>
            <p:nvPr/>
          </p:nvSpPr>
          <p:spPr bwMode="auto">
            <a:xfrm>
              <a:off x="4992624" y="3374136"/>
              <a:ext cx="3355848" cy="2852928"/>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 name="正方形/長方形 2">
              <a:extLst>
                <a:ext uri="{FF2B5EF4-FFF2-40B4-BE49-F238E27FC236}">
                  <a16:creationId xmlns:a16="http://schemas.microsoft.com/office/drawing/2014/main" id="{CF94D8D1-24D6-4CAA-9A4C-F8FE3DF54D93}"/>
                </a:ext>
              </a:extLst>
            </p:cNvPr>
            <p:cNvSpPr/>
            <p:nvPr/>
          </p:nvSpPr>
          <p:spPr bwMode="auto">
            <a:xfrm>
              <a:off x="6254496" y="4187952"/>
              <a:ext cx="1106424" cy="1627632"/>
            </a:xfrm>
            <a:custGeom>
              <a:avLst/>
              <a:gdLst>
                <a:gd name="connsiteX0" fmla="*/ 0 w 1097280"/>
                <a:gd name="connsiteY0" fmla="*/ 0 h 1627632"/>
                <a:gd name="connsiteX1" fmla="*/ 1097280 w 1097280"/>
                <a:gd name="connsiteY1" fmla="*/ 0 h 1627632"/>
                <a:gd name="connsiteX2" fmla="*/ 1097280 w 1097280"/>
                <a:gd name="connsiteY2" fmla="*/ 1627632 h 1627632"/>
                <a:gd name="connsiteX3" fmla="*/ 0 w 1097280"/>
                <a:gd name="connsiteY3" fmla="*/ 1627632 h 1627632"/>
                <a:gd name="connsiteX4" fmla="*/ 0 w 1097280"/>
                <a:gd name="connsiteY4" fmla="*/ 0 h 1627632"/>
                <a:gd name="connsiteX0" fmla="*/ 0 w 1106424"/>
                <a:gd name="connsiteY0" fmla="*/ 329184 h 1627632"/>
                <a:gd name="connsiteX1" fmla="*/ 1106424 w 1106424"/>
                <a:gd name="connsiteY1" fmla="*/ 0 h 1627632"/>
                <a:gd name="connsiteX2" fmla="*/ 1106424 w 1106424"/>
                <a:gd name="connsiteY2" fmla="*/ 1627632 h 1627632"/>
                <a:gd name="connsiteX3" fmla="*/ 9144 w 1106424"/>
                <a:gd name="connsiteY3" fmla="*/ 1627632 h 1627632"/>
                <a:gd name="connsiteX4" fmla="*/ 0 w 1106424"/>
                <a:gd name="connsiteY4" fmla="*/ 329184 h 1627632"/>
                <a:gd name="connsiteX0" fmla="*/ 0 w 1106424"/>
                <a:gd name="connsiteY0" fmla="*/ 329184 h 1627632"/>
                <a:gd name="connsiteX1" fmla="*/ 1106424 w 1106424"/>
                <a:gd name="connsiteY1" fmla="*/ 0 h 1627632"/>
                <a:gd name="connsiteX2" fmla="*/ 1106424 w 1106424"/>
                <a:gd name="connsiteY2" fmla="*/ 1627632 h 1627632"/>
                <a:gd name="connsiteX3" fmla="*/ 9144 w 1106424"/>
                <a:gd name="connsiteY3" fmla="*/ 1627632 h 1627632"/>
                <a:gd name="connsiteX4" fmla="*/ 0 w 1106424"/>
                <a:gd name="connsiteY4" fmla="*/ 329184 h 1627632"/>
                <a:gd name="connsiteX0" fmla="*/ 162239 w 1268663"/>
                <a:gd name="connsiteY0" fmla="*/ 329184 h 1627632"/>
                <a:gd name="connsiteX1" fmla="*/ 1268663 w 1268663"/>
                <a:gd name="connsiteY1" fmla="*/ 0 h 1627632"/>
                <a:gd name="connsiteX2" fmla="*/ 1268663 w 1268663"/>
                <a:gd name="connsiteY2" fmla="*/ 1627632 h 1627632"/>
                <a:gd name="connsiteX3" fmla="*/ 171383 w 1268663"/>
                <a:gd name="connsiteY3" fmla="*/ 1627632 h 1627632"/>
                <a:gd name="connsiteX4" fmla="*/ 162239 w 1268663"/>
                <a:gd name="connsiteY4" fmla="*/ 329184 h 1627632"/>
                <a:gd name="connsiteX0" fmla="*/ 0 w 1106424"/>
                <a:gd name="connsiteY0" fmla="*/ 329184 h 1627632"/>
                <a:gd name="connsiteX1" fmla="*/ 1106424 w 1106424"/>
                <a:gd name="connsiteY1" fmla="*/ 0 h 1627632"/>
                <a:gd name="connsiteX2" fmla="*/ 1106424 w 1106424"/>
                <a:gd name="connsiteY2" fmla="*/ 1627632 h 1627632"/>
                <a:gd name="connsiteX3" fmla="*/ 9144 w 1106424"/>
                <a:gd name="connsiteY3" fmla="*/ 1627632 h 1627632"/>
                <a:gd name="connsiteX4" fmla="*/ 0 w 1106424"/>
                <a:gd name="connsiteY4" fmla="*/ 329184 h 1627632"/>
                <a:gd name="connsiteX0" fmla="*/ 158176 w 1264600"/>
                <a:gd name="connsiteY0" fmla="*/ 329184 h 1627632"/>
                <a:gd name="connsiteX1" fmla="*/ 1264600 w 1264600"/>
                <a:gd name="connsiteY1" fmla="*/ 0 h 1627632"/>
                <a:gd name="connsiteX2" fmla="*/ 1264600 w 1264600"/>
                <a:gd name="connsiteY2" fmla="*/ 1627632 h 1627632"/>
                <a:gd name="connsiteX3" fmla="*/ 167320 w 1264600"/>
                <a:gd name="connsiteY3" fmla="*/ 1627632 h 1627632"/>
                <a:gd name="connsiteX4" fmla="*/ 158176 w 1264600"/>
                <a:gd name="connsiteY4" fmla="*/ 329184 h 1627632"/>
                <a:gd name="connsiteX0" fmla="*/ 0 w 1106424"/>
                <a:gd name="connsiteY0" fmla="*/ 329184 h 1627632"/>
                <a:gd name="connsiteX1" fmla="*/ 1106424 w 1106424"/>
                <a:gd name="connsiteY1" fmla="*/ 0 h 1627632"/>
                <a:gd name="connsiteX2" fmla="*/ 1106424 w 1106424"/>
                <a:gd name="connsiteY2" fmla="*/ 1627632 h 1627632"/>
                <a:gd name="connsiteX3" fmla="*/ 9144 w 1106424"/>
                <a:gd name="connsiteY3" fmla="*/ 1627632 h 1627632"/>
                <a:gd name="connsiteX4" fmla="*/ 0 w 1106424"/>
                <a:gd name="connsiteY4" fmla="*/ 329184 h 1627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424" h="1627632">
                  <a:moveTo>
                    <a:pt x="0" y="329184"/>
                  </a:moveTo>
                  <a:cubicBezTo>
                    <a:pt x="359664" y="146304"/>
                    <a:pt x="545592" y="18288"/>
                    <a:pt x="1106424" y="0"/>
                  </a:cubicBezTo>
                  <a:lnTo>
                    <a:pt x="1106424" y="1627632"/>
                  </a:lnTo>
                  <a:lnTo>
                    <a:pt x="9144" y="1627632"/>
                  </a:lnTo>
                  <a:lnTo>
                    <a:pt x="0" y="329184"/>
                  </a:lnTo>
                  <a:close/>
                </a:path>
              </a:pathLst>
            </a:custGeom>
            <a:solidFill>
              <a:schemeClr val="accent4">
                <a:lumMod val="60000"/>
                <a:lumOff val="40000"/>
              </a:schemeClr>
            </a:solidFill>
            <a:ln w="3810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16" name="直線コネクタ 15">
              <a:extLst>
                <a:ext uri="{FF2B5EF4-FFF2-40B4-BE49-F238E27FC236}">
                  <a16:creationId xmlns:a16="http://schemas.microsoft.com/office/drawing/2014/main" id="{2E5DDA30-DC65-4594-926A-C3C15D531A43}"/>
                </a:ext>
              </a:extLst>
            </p:cNvPr>
            <p:cNvCxnSpPr>
              <a:cxnSpLocks/>
            </p:cNvCxnSpPr>
            <p:nvPr/>
          </p:nvCxnSpPr>
          <p:spPr bwMode="auto">
            <a:xfrm>
              <a:off x="6066392" y="4361688"/>
              <a:ext cx="0" cy="1453896"/>
            </a:xfrm>
            <a:prstGeom prst="line">
              <a:avLst/>
            </a:prstGeom>
            <a:noFill/>
            <a:ln w="19050" cap="flat" cmpd="sng" algn="ctr">
              <a:solidFill>
                <a:schemeClr val="tx1"/>
              </a:solidFill>
              <a:prstDash val="solid"/>
              <a:round/>
              <a:headEnd type="arrow" w="lg" len="lg"/>
              <a:tailEnd type="arrow" w="lg" len="lg"/>
            </a:ln>
            <a:effectLst/>
          </p:spPr>
        </p:cxnSp>
        <p:sp>
          <p:nvSpPr>
            <p:cNvPr id="17" name="テキスト ボックス 16">
              <a:extLst>
                <a:ext uri="{FF2B5EF4-FFF2-40B4-BE49-F238E27FC236}">
                  <a16:creationId xmlns:a16="http://schemas.microsoft.com/office/drawing/2014/main" id="{CA432984-7A5C-4501-9CA0-C61906E6641C}"/>
                </a:ext>
              </a:extLst>
            </p:cNvPr>
            <p:cNvSpPr txBox="1"/>
            <p:nvPr/>
          </p:nvSpPr>
          <p:spPr>
            <a:xfrm rot="16200000">
              <a:off x="5119505" y="4908138"/>
              <a:ext cx="1380743" cy="400998"/>
            </a:xfrm>
            <a:prstGeom prst="rect">
              <a:avLst/>
            </a:prstGeom>
            <a:noFill/>
          </p:spPr>
          <p:txBody>
            <a:bodyPr wrap="square" lIns="36000" tIns="36000" rIns="36000" bIns="36000" rtlCol="0" anchor="ctr" anchorCtr="0">
              <a:spAutoFit/>
            </a:bodyPr>
            <a:lstStyle/>
            <a:p>
              <a:pPr algn="ctr"/>
              <a:r>
                <a:rPr lang="ja-JP" altLang="en-US" dirty="0">
                  <a:latin typeface="+mn-lt"/>
                  <a:ea typeface="+mj-ea"/>
                </a:rPr>
                <a:t>呼び寸法 </a:t>
              </a:r>
              <a:r>
                <a:rPr lang="en-US" altLang="ja-JP" i="1" dirty="0" err="1">
                  <a:latin typeface="+mn-lt"/>
                  <a:ea typeface="+mj-ea"/>
                </a:rPr>
                <a:t>t</a:t>
              </a:r>
              <a:r>
                <a:rPr lang="en-US" altLang="ja-JP" baseline="-25000" dirty="0" err="1">
                  <a:latin typeface="+mn-lt"/>
                  <a:ea typeface="+mj-ea"/>
                </a:rPr>
                <a:t>n</a:t>
              </a:r>
              <a:endParaRPr kumimoji="1" lang="ja-JP" altLang="en-US" sz="3200" baseline="-25000" dirty="0">
                <a:latin typeface="+mn-lt"/>
                <a:ea typeface="+mj-ea"/>
              </a:endParaRPr>
            </a:p>
          </p:txBody>
        </p:sp>
        <p:cxnSp>
          <p:nvCxnSpPr>
            <p:cNvPr id="21" name="直線コネクタ 20">
              <a:extLst>
                <a:ext uri="{FF2B5EF4-FFF2-40B4-BE49-F238E27FC236}">
                  <a16:creationId xmlns:a16="http://schemas.microsoft.com/office/drawing/2014/main" id="{28624715-EAE2-48C1-9CC8-DA4732C18197}"/>
                </a:ext>
              </a:extLst>
            </p:cNvPr>
            <p:cNvCxnSpPr>
              <a:cxnSpLocks/>
            </p:cNvCxnSpPr>
            <p:nvPr/>
          </p:nvCxnSpPr>
          <p:spPr bwMode="auto">
            <a:xfrm>
              <a:off x="5429360" y="4367784"/>
              <a:ext cx="1296000" cy="0"/>
            </a:xfrm>
            <a:prstGeom prst="line">
              <a:avLst/>
            </a:prstGeom>
            <a:noFill/>
            <a:ln w="19050" cap="flat" cmpd="sng" algn="ctr">
              <a:solidFill>
                <a:schemeClr val="tx1"/>
              </a:solidFill>
              <a:prstDash val="solid"/>
              <a:round/>
              <a:headEnd type="none" w="med" len="med"/>
              <a:tailEnd type="none" w="med" len="med"/>
            </a:ln>
            <a:effectLst/>
          </p:spPr>
        </p:cxnSp>
        <p:sp>
          <p:nvSpPr>
            <p:cNvPr id="8" name="正方形/長方形 7">
              <a:extLst>
                <a:ext uri="{FF2B5EF4-FFF2-40B4-BE49-F238E27FC236}">
                  <a16:creationId xmlns:a16="http://schemas.microsoft.com/office/drawing/2014/main" id="{48C8F822-DF86-47FE-BC80-2068827789BC}"/>
                </a:ext>
              </a:extLst>
            </p:cNvPr>
            <p:cNvSpPr/>
            <p:nvPr/>
          </p:nvSpPr>
          <p:spPr bwMode="auto">
            <a:xfrm>
              <a:off x="5394960" y="5824728"/>
              <a:ext cx="2862072" cy="310896"/>
            </a:xfrm>
            <a:prstGeom prst="rect">
              <a:avLst/>
            </a:prstGeom>
            <a:pattFill prst="wdDnDiag">
              <a:fgClr>
                <a:schemeClr val="tx1"/>
              </a:fgClr>
              <a:bgClr>
                <a:schemeClr val="accent5">
                  <a:lumMod val="20000"/>
                  <a:lumOff val="80000"/>
                </a:schemeClr>
              </a:bgClr>
            </a:patt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28" name="直線コネクタ 27">
              <a:extLst>
                <a:ext uri="{FF2B5EF4-FFF2-40B4-BE49-F238E27FC236}">
                  <a16:creationId xmlns:a16="http://schemas.microsoft.com/office/drawing/2014/main" id="{1F28F181-3694-4274-997D-A8B37B42B958}"/>
                </a:ext>
              </a:extLst>
            </p:cNvPr>
            <p:cNvCxnSpPr>
              <a:cxnSpLocks/>
            </p:cNvCxnSpPr>
            <p:nvPr/>
          </p:nvCxnSpPr>
          <p:spPr bwMode="auto">
            <a:xfrm>
              <a:off x="5429360" y="4026408"/>
              <a:ext cx="1296000" cy="0"/>
            </a:xfrm>
            <a:prstGeom prst="line">
              <a:avLst/>
            </a:prstGeom>
            <a:noFill/>
            <a:ln w="19050" cap="flat" cmpd="sng" algn="ctr">
              <a:solidFill>
                <a:schemeClr val="tx1"/>
              </a:solidFill>
              <a:prstDash val="solid"/>
              <a:round/>
              <a:headEnd type="none" w="med" len="med"/>
              <a:tailEnd type="none" w="med" len="med"/>
            </a:ln>
            <a:effectLst/>
          </p:spPr>
        </p:cxnSp>
        <p:cxnSp>
          <p:nvCxnSpPr>
            <p:cNvPr id="29" name="直線コネクタ 28">
              <a:extLst>
                <a:ext uri="{FF2B5EF4-FFF2-40B4-BE49-F238E27FC236}">
                  <a16:creationId xmlns:a16="http://schemas.microsoft.com/office/drawing/2014/main" id="{7513FE21-1823-4B53-B8DB-73B41B37D667}"/>
                </a:ext>
              </a:extLst>
            </p:cNvPr>
            <p:cNvCxnSpPr>
              <a:cxnSpLocks/>
            </p:cNvCxnSpPr>
            <p:nvPr/>
          </p:nvCxnSpPr>
          <p:spPr bwMode="auto">
            <a:xfrm>
              <a:off x="5429360" y="4709160"/>
              <a:ext cx="1296000" cy="0"/>
            </a:xfrm>
            <a:prstGeom prst="line">
              <a:avLst/>
            </a:prstGeom>
            <a:noFill/>
            <a:ln w="19050" cap="flat" cmpd="sng" algn="ctr">
              <a:solidFill>
                <a:schemeClr val="tx1"/>
              </a:solidFill>
              <a:prstDash val="solid"/>
              <a:round/>
              <a:headEnd type="none" w="med" len="med"/>
              <a:tailEnd type="none" w="med" len="med"/>
            </a:ln>
            <a:effectLst/>
          </p:spPr>
        </p:cxnSp>
        <p:cxnSp>
          <p:nvCxnSpPr>
            <p:cNvPr id="31" name="直線コネクタ 30">
              <a:extLst>
                <a:ext uri="{FF2B5EF4-FFF2-40B4-BE49-F238E27FC236}">
                  <a16:creationId xmlns:a16="http://schemas.microsoft.com/office/drawing/2014/main" id="{3EC9CD90-8F46-40BB-A606-88F98AFA58FA}"/>
                </a:ext>
              </a:extLst>
            </p:cNvPr>
            <p:cNvCxnSpPr>
              <a:cxnSpLocks/>
            </p:cNvCxnSpPr>
            <p:nvPr/>
          </p:nvCxnSpPr>
          <p:spPr bwMode="auto">
            <a:xfrm>
              <a:off x="5554328" y="4020312"/>
              <a:ext cx="0" cy="352234"/>
            </a:xfrm>
            <a:prstGeom prst="line">
              <a:avLst/>
            </a:prstGeom>
            <a:noFill/>
            <a:ln w="19050" cap="flat" cmpd="sng" algn="ctr">
              <a:solidFill>
                <a:schemeClr val="tx1"/>
              </a:solidFill>
              <a:prstDash val="solid"/>
              <a:round/>
              <a:headEnd type="arrow" w="lg" len="lg"/>
              <a:tailEnd type="arrow" w="lg" len="lg"/>
            </a:ln>
            <a:effectLst/>
          </p:spPr>
        </p:cxnSp>
        <p:cxnSp>
          <p:nvCxnSpPr>
            <p:cNvPr id="34" name="直線コネクタ 33">
              <a:extLst>
                <a:ext uri="{FF2B5EF4-FFF2-40B4-BE49-F238E27FC236}">
                  <a16:creationId xmlns:a16="http://schemas.microsoft.com/office/drawing/2014/main" id="{AA89206C-0955-4967-B424-7B2F5F403492}"/>
                </a:ext>
              </a:extLst>
            </p:cNvPr>
            <p:cNvCxnSpPr>
              <a:cxnSpLocks/>
              <a:stCxn id="3" idx="0"/>
            </p:cNvCxnSpPr>
            <p:nvPr/>
          </p:nvCxnSpPr>
          <p:spPr bwMode="auto">
            <a:xfrm>
              <a:off x="6254496" y="4517136"/>
              <a:ext cx="1548384" cy="6096"/>
            </a:xfrm>
            <a:prstGeom prst="line">
              <a:avLst/>
            </a:prstGeom>
            <a:noFill/>
            <a:ln w="19050" cap="flat" cmpd="sng" algn="ctr">
              <a:solidFill>
                <a:schemeClr val="tx1"/>
              </a:solidFill>
              <a:prstDash val="solid"/>
              <a:round/>
              <a:headEnd type="none" w="med" len="med"/>
              <a:tailEnd type="none" w="med" len="med"/>
            </a:ln>
            <a:effectLst/>
          </p:spPr>
        </p:cxnSp>
        <p:cxnSp>
          <p:nvCxnSpPr>
            <p:cNvPr id="35" name="直線コネクタ 34">
              <a:extLst>
                <a:ext uri="{FF2B5EF4-FFF2-40B4-BE49-F238E27FC236}">
                  <a16:creationId xmlns:a16="http://schemas.microsoft.com/office/drawing/2014/main" id="{3F5F5005-4593-4FD7-B8FB-1C8056FDDC7D}"/>
                </a:ext>
              </a:extLst>
            </p:cNvPr>
            <p:cNvCxnSpPr>
              <a:cxnSpLocks/>
              <a:stCxn id="3" idx="1"/>
            </p:cNvCxnSpPr>
            <p:nvPr/>
          </p:nvCxnSpPr>
          <p:spPr bwMode="auto">
            <a:xfrm>
              <a:off x="7360920" y="4187952"/>
              <a:ext cx="441960" cy="3048"/>
            </a:xfrm>
            <a:prstGeom prst="line">
              <a:avLst/>
            </a:prstGeom>
            <a:noFill/>
            <a:ln w="19050" cap="flat" cmpd="sng" algn="ctr">
              <a:solidFill>
                <a:schemeClr val="tx1"/>
              </a:solidFill>
              <a:prstDash val="solid"/>
              <a:round/>
              <a:headEnd type="none" w="med" len="med"/>
              <a:tailEnd type="none" w="med" len="med"/>
            </a:ln>
            <a:effectLst/>
          </p:spPr>
        </p:cxnSp>
        <p:cxnSp>
          <p:nvCxnSpPr>
            <p:cNvPr id="42" name="直線コネクタ 41">
              <a:extLst>
                <a:ext uri="{FF2B5EF4-FFF2-40B4-BE49-F238E27FC236}">
                  <a16:creationId xmlns:a16="http://schemas.microsoft.com/office/drawing/2014/main" id="{5A54F958-08AE-41D8-B3D7-87BC4D3C926E}"/>
                </a:ext>
              </a:extLst>
            </p:cNvPr>
            <p:cNvCxnSpPr>
              <a:cxnSpLocks/>
            </p:cNvCxnSpPr>
            <p:nvPr/>
          </p:nvCxnSpPr>
          <p:spPr bwMode="auto">
            <a:xfrm>
              <a:off x="7660496" y="4172712"/>
              <a:ext cx="0" cy="353568"/>
            </a:xfrm>
            <a:prstGeom prst="line">
              <a:avLst/>
            </a:prstGeom>
            <a:noFill/>
            <a:ln w="19050" cap="flat" cmpd="sng" algn="ctr">
              <a:solidFill>
                <a:schemeClr val="tx1"/>
              </a:solidFill>
              <a:prstDash val="solid"/>
              <a:round/>
              <a:headEnd type="arrow" w="lg" len="lg"/>
              <a:tailEnd type="arrow" w="lg" len="lg"/>
            </a:ln>
            <a:effectLst/>
          </p:spPr>
        </p:cxnSp>
        <p:sp>
          <p:nvSpPr>
            <p:cNvPr id="44" name="テキスト ボックス 43">
              <a:extLst>
                <a:ext uri="{FF2B5EF4-FFF2-40B4-BE49-F238E27FC236}">
                  <a16:creationId xmlns:a16="http://schemas.microsoft.com/office/drawing/2014/main" id="{B79B779A-FB24-4807-8C8B-9F33E14D2E01}"/>
                </a:ext>
              </a:extLst>
            </p:cNvPr>
            <p:cNvSpPr txBox="1"/>
            <p:nvPr/>
          </p:nvSpPr>
          <p:spPr>
            <a:xfrm rot="16200000">
              <a:off x="4259779" y="4261993"/>
              <a:ext cx="1850517" cy="565146"/>
            </a:xfrm>
            <a:prstGeom prst="rect">
              <a:avLst/>
            </a:prstGeom>
            <a:noFill/>
          </p:spPr>
          <p:txBody>
            <a:bodyPr wrap="square" lIns="36000" tIns="36000" rIns="36000" bIns="36000" rtlCol="0" anchor="ctr" anchorCtr="0">
              <a:spAutoFit/>
            </a:bodyPr>
            <a:lstStyle/>
            <a:p>
              <a:pPr algn="ctr"/>
              <a:r>
                <a:rPr lang="ja-JP" altLang="en-US" dirty="0">
                  <a:latin typeface="+mn-lt"/>
                  <a:ea typeface="+mj-ea"/>
                </a:rPr>
                <a:t>寸法許容差 </a:t>
              </a:r>
              <a:r>
                <a:rPr lang="en-US" altLang="ja-JP" i="1" dirty="0" err="1">
                  <a:latin typeface="+mn-lt"/>
                  <a:ea typeface="+mj-ea"/>
                </a:rPr>
                <a:t>t</a:t>
              </a:r>
              <a:r>
                <a:rPr lang="en-US" altLang="ja-JP" baseline="-25000" dirty="0" err="1">
                  <a:latin typeface="+mn-lt"/>
                  <a:ea typeface="+mj-ea"/>
                </a:rPr>
                <a:t>e</a:t>
              </a:r>
              <a:r>
                <a:rPr lang="en-US" altLang="ja-JP" dirty="0">
                  <a:latin typeface="+mn-lt"/>
                  <a:ea typeface="+mj-ea"/>
                </a:rPr>
                <a:t> (</a:t>
              </a:r>
              <a:r>
                <a:rPr lang="en-US" altLang="ja-JP" dirty="0">
                  <a:latin typeface="Cambria Math" panose="02040503050406030204" pitchFamily="18" charset="0"/>
                  <a:ea typeface="Cambria Math" panose="02040503050406030204" pitchFamily="18" charset="0"/>
                </a:rPr>
                <a:t>±)</a:t>
              </a:r>
              <a:endParaRPr kumimoji="1" lang="ja-JP" altLang="en-US" sz="3200" dirty="0">
                <a:latin typeface="Cambria Math" panose="02040503050406030204" pitchFamily="18" charset="0"/>
                <a:ea typeface="+mj-ea"/>
              </a:endParaRPr>
            </a:p>
          </p:txBody>
        </p:sp>
        <p:sp>
          <p:nvSpPr>
            <p:cNvPr id="45" name="テキスト ボックス 44">
              <a:extLst>
                <a:ext uri="{FF2B5EF4-FFF2-40B4-BE49-F238E27FC236}">
                  <a16:creationId xmlns:a16="http://schemas.microsoft.com/office/drawing/2014/main" id="{9A2A4B1F-EBE4-4D41-9988-99CCE9F287C1}"/>
                </a:ext>
              </a:extLst>
            </p:cNvPr>
            <p:cNvSpPr txBox="1"/>
            <p:nvPr/>
          </p:nvSpPr>
          <p:spPr>
            <a:xfrm rot="16200000">
              <a:off x="7245993" y="4154585"/>
              <a:ext cx="1340104" cy="400998"/>
            </a:xfrm>
            <a:prstGeom prst="rect">
              <a:avLst/>
            </a:prstGeom>
            <a:noFill/>
          </p:spPr>
          <p:txBody>
            <a:bodyPr wrap="square" lIns="36000" tIns="36000" rIns="36000" bIns="36000" rtlCol="0" anchor="ctr" anchorCtr="0">
              <a:spAutoFit/>
            </a:bodyPr>
            <a:lstStyle/>
            <a:p>
              <a:pPr algn="ctr"/>
              <a:r>
                <a:rPr lang="ja-JP" altLang="en-US" dirty="0">
                  <a:latin typeface="+mn-lt"/>
                  <a:ea typeface="+mj-ea"/>
                </a:rPr>
                <a:t>寸法差幅 </a:t>
              </a:r>
              <a:r>
                <a:rPr lang="en-US" altLang="ja-JP" i="1" dirty="0">
                  <a:latin typeface="+mn-lt"/>
                  <a:ea typeface="+mj-ea"/>
                </a:rPr>
                <a:t>t</a:t>
              </a:r>
              <a:r>
                <a:rPr lang="en-US" altLang="ja-JP" baseline="-25000" dirty="0">
                  <a:latin typeface="+mn-lt"/>
                  <a:ea typeface="+mj-ea"/>
                </a:rPr>
                <a:t>v</a:t>
              </a:r>
              <a:endParaRPr kumimoji="1" lang="ja-JP" altLang="en-US" sz="3200" baseline="-25000" dirty="0">
                <a:latin typeface="+mn-lt"/>
                <a:ea typeface="+mj-ea"/>
              </a:endParaRPr>
            </a:p>
          </p:txBody>
        </p:sp>
        <p:cxnSp>
          <p:nvCxnSpPr>
            <p:cNvPr id="48" name="直線コネクタ 47">
              <a:extLst>
                <a:ext uri="{FF2B5EF4-FFF2-40B4-BE49-F238E27FC236}">
                  <a16:creationId xmlns:a16="http://schemas.microsoft.com/office/drawing/2014/main" id="{C5C6800E-3386-4AFD-BCDB-574A2D16DFF4}"/>
                </a:ext>
              </a:extLst>
            </p:cNvPr>
            <p:cNvCxnSpPr>
              <a:cxnSpLocks/>
            </p:cNvCxnSpPr>
            <p:nvPr/>
          </p:nvCxnSpPr>
          <p:spPr bwMode="auto">
            <a:xfrm>
              <a:off x="5554328" y="4373880"/>
              <a:ext cx="0" cy="352234"/>
            </a:xfrm>
            <a:prstGeom prst="line">
              <a:avLst/>
            </a:prstGeom>
            <a:noFill/>
            <a:ln w="19050" cap="flat" cmpd="sng" algn="ctr">
              <a:solidFill>
                <a:schemeClr val="tx1"/>
              </a:solidFill>
              <a:prstDash val="solid"/>
              <a:round/>
              <a:headEnd type="arrow" w="lg" len="lg"/>
              <a:tailEnd type="arrow" w="lg" len="lg"/>
            </a:ln>
            <a:effectLst/>
          </p:spPr>
        </p:cxn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3"/>
          <p:cNvSpPr>
            <a:spLocks noGrp="1" noChangeArrowheads="1"/>
          </p:cNvSpPr>
          <p:nvPr>
            <p:ph idx="1"/>
          </p:nvPr>
        </p:nvSpPr>
        <p:spPr/>
        <p:txBody>
          <a:bodyPr/>
          <a:lstStyle/>
          <a:p>
            <a:pPr eaLnBrk="1" hangingPunct="1"/>
            <a:r>
              <a:rPr lang="ja-JP" altLang="en-US" dirty="0"/>
              <a:t>光波干渉により</a:t>
            </a:r>
            <a:r>
              <a:rPr lang="ja-JP" altLang="en-US" dirty="0">
                <a:solidFill>
                  <a:srgbClr val="FF0000"/>
                </a:solidFill>
              </a:rPr>
              <a:t>ブロックゲージ寸法の絶対測定</a:t>
            </a:r>
            <a:r>
              <a:rPr lang="ja-JP" altLang="en-US" dirty="0"/>
              <a:t>が可能</a:t>
            </a:r>
          </a:p>
          <a:p>
            <a:pPr lvl="1" eaLnBrk="1" hangingPunct="1"/>
            <a:r>
              <a:rPr lang="en-US" altLang="ja-JP" dirty="0">
                <a:solidFill>
                  <a:srgbClr val="FF0000"/>
                </a:solidFill>
              </a:rPr>
              <a:t>2</a:t>
            </a:r>
            <a:r>
              <a:rPr lang="ja-JP" altLang="en-US" dirty="0">
                <a:solidFill>
                  <a:srgbClr val="FF0000"/>
                </a:solidFill>
              </a:rPr>
              <a:t>つ以上の波長の光を使う（合成波長）</a:t>
            </a:r>
            <a:endParaRPr lang="en-US" altLang="ja-JP" dirty="0">
              <a:solidFill>
                <a:srgbClr val="FF0000"/>
              </a:solidFill>
            </a:endParaRPr>
          </a:p>
          <a:p>
            <a:pPr lvl="2"/>
            <a:r>
              <a:rPr lang="en-US" altLang="ja-JP" dirty="0"/>
              <a:t>1</a:t>
            </a:r>
            <a:r>
              <a:rPr lang="ja-JP" altLang="en-US" dirty="0"/>
              <a:t>つの波長だと波長の何倍かが分からない</a:t>
            </a:r>
            <a:endParaRPr lang="en-US" altLang="ja-JP" dirty="0"/>
          </a:p>
          <a:p>
            <a:pPr lvl="2"/>
            <a:r>
              <a:rPr lang="en-US" altLang="ja-JP" dirty="0"/>
              <a:t>2</a:t>
            </a:r>
            <a:r>
              <a:rPr lang="ja-JP" altLang="en-US" dirty="0"/>
              <a:t>つ以上の波長を使うと→ブロックゲージの寸法は，マイクロメートルオーダまで分かっているので，一致する値が分かる（式で</a:t>
            </a:r>
            <a:r>
              <a:rPr lang="en-US" altLang="ja-JP" i="1" dirty="0">
                <a:latin typeface="+mn-lt"/>
              </a:rPr>
              <a:t>N</a:t>
            </a:r>
            <a:r>
              <a:rPr lang="ja-JP" altLang="en-US" dirty="0"/>
              <a:t>は整数，</a:t>
            </a:r>
            <a:r>
              <a:rPr lang="en-US" altLang="ja-JP" i="1" dirty="0">
                <a:latin typeface="+mn-lt"/>
              </a:rPr>
              <a:t>ε</a:t>
            </a:r>
            <a:r>
              <a:rPr lang="ja-JP" altLang="en-US" dirty="0"/>
              <a:t>は測定できる，</a:t>
            </a:r>
            <a:r>
              <a:rPr lang="en-US" altLang="ja-JP" i="1" dirty="0">
                <a:latin typeface="+mn-lt"/>
              </a:rPr>
              <a:t>λ</a:t>
            </a:r>
            <a:r>
              <a:rPr lang="ja-JP" altLang="en-US" dirty="0"/>
              <a:t>は決まっている→一致する</a:t>
            </a:r>
            <a:r>
              <a:rPr lang="en-US" altLang="ja-JP" i="1" dirty="0">
                <a:latin typeface="+mn-lt"/>
              </a:rPr>
              <a:t>L</a:t>
            </a:r>
            <a:r>
              <a:rPr lang="ja-JP" altLang="en-US" dirty="0"/>
              <a:t>が決まる）</a:t>
            </a:r>
          </a:p>
          <a:p>
            <a:pPr lvl="1" eaLnBrk="1" hangingPunct="1"/>
            <a:r>
              <a:rPr lang="ja-JP" altLang="en-US" dirty="0"/>
              <a:t>光の波長を目盛にする→</a:t>
            </a:r>
            <a:r>
              <a:rPr lang="ja-JP" altLang="en-US" dirty="0">
                <a:solidFill>
                  <a:srgbClr val="FF0000"/>
                </a:solidFill>
              </a:rPr>
              <a:t>トレーサビリティが確立できる</a:t>
            </a:r>
            <a:r>
              <a:rPr lang="ja-JP" altLang="en-US" dirty="0"/>
              <a:t>：使用するレーザの波長がトレーサブルになっている</a:t>
            </a:r>
          </a:p>
          <a:p>
            <a:pPr lvl="2" eaLnBrk="1" hangingPunct="1"/>
            <a:r>
              <a:rPr lang="ja-JP" altLang="en-US" dirty="0"/>
              <a:t>波長が </a:t>
            </a:r>
            <a:r>
              <a:rPr lang="ja-JP" altLang="en-US" dirty="0">
                <a:latin typeface="+mn-lt"/>
              </a:rPr>
              <a:t>（</a:t>
            </a:r>
            <a:r>
              <a:rPr lang="el-GR" altLang="ja-JP" i="1" dirty="0">
                <a:latin typeface="+mn-lt"/>
                <a:cs typeface="Times New Roman" panose="02020603050405020304" pitchFamily="18" charset="0"/>
              </a:rPr>
              <a:t>λ</a:t>
            </a:r>
            <a:r>
              <a:rPr lang="ja-JP" altLang="en-US" dirty="0">
                <a:latin typeface="+mn-lt"/>
              </a:rPr>
              <a:t>）</a:t>
            </a:r>
            <a:r>
              <a:rPr lang="en-US" altLang="ja-JP" dirty="0">
                <a:latin typeface="+mn-lt"/>
              </a:rPr>
              <a:t>0.6 </a:t>
            </a:r>
            <a:r>
              <a:rPr lang="en-US" altLang="ja-JP" dirty="0">
                <a:latin typeface="+mn-lt"/>
                <a:cs typeface="Arial" charset="0"/>
              </a:rPr>
              <a:t>µm </a:t>
            </a:r>
            <a:r>
              <a:rPr lang="ja-JP" altLang="en-US" dirty="0">
                <a:latin typeface="+mn-lt"/>
                <a:cs typeface="Arial" charset="0"/>
              </a:rPr>
              <a:t>だと</a:t>
            </a:r>
            <a:r>
              <a:rPr lang="el-GR" altLang="ja-JP" i="1" dirty="0">
                <a:latin typeface="+mn-lt"/>
                <a:cs typeface="Times New Roman" panose="02020603050405020304" pitchFamily="18" charset="0"/>
              </a:rPr>
              <a:t>λ</a:t>
            </a:r>
            <a:r>
              <a:rPr lang="en-US" altLang="ja-JP" dirty="0">
                <a:latin typeface="+mn-lt"/>
                <a:cs typeface="Times New Roman" panose="02020603050405020304" pitchFamily="18" charset="0"/>
              </a:rPr>
              <a:t>/2</a:t>
            </a:r>
            <a:r>
              <a:rPr lang="en-US" altLang="ja-JP" dirty="0">
                <a:latin typeface="+mn-lt"/>
              </a:rPr>
              <a:t> </a:t>
            </a:r>
            <a:r>
              <a:rPr lang="ja-JP" altLang="en-US" dirty="0">
                <a:latin typeface="+mn-lt"/>
                <a:cs typeface="Arial" charset="0"/>
              </a:rPr>
              <a:t>が </a:t>
            </a:r>
            <a:r>
              <a:rPr lang="en-US" altLang="ja-JP" dirty="0">
                <a:latin typeface="+mn-lt"/>
                <a:cs typeface="Arial" charset="0"/>
              </a:rPr>
              <a:t>0.3 µm </a:t>
            </a:r>
            <a:r>
              <a:rPr lang="ja-JP" altLang="en-US" dirty="0">
                <a:latin typeface="+mn-lt"/>
                <a:cs typeface="Arial" charset="0"/>
              </a:rPr>
              <a:t>で</a:t>
            </a:r>
            <a:r>
              <a:rPr lang="el-GR" altLang="ja-JP" i="1" dirty="0">
                <a:latin typeface="Times New Roman" panose="02020603050405020304" pitchFamily="18" charset="0"/>
                <a:cs typeface="Times New Roman" panose="02020603050405020304" pitchFamily="18" charset="0"/>
              </a:rPr>
              <a:t>ε</a:t>
            </a:r>
            <a:r>
              <a:rPr lang="ja-JP" altLang="en-US" dirty="0">
                <a:latin typeface="Times New Roman" panose="02020603050405020304" pitchFamily="18" charset="0"/>
                <a:cs typeface="Times New Roman" panose="02020603050405020304" pitchFamily="18" charset="0"/>
              </a:rPr>
              <a:t>を</a:t>
            </a:r>
            <a:r>
              <a:rPr lang="en-US" altLang="ja-JP" dirty="0">
                <a:latin typeface="+mn-lt"/>
                <a:cs typeface="Arial" charset="0"/>
              </a:rPr>
              <a:t>1/100 </a:t>
            </a:r>
            <a:r>
              <a:rPr lang="ja-JP" altLang="en-US" dirty="0">
                <a:latin typeface="+mn-lt"/>
                <a:cs typeface="Arial" charset="0"/>
              </a:rPr>
              <a:t>まで読むと</a:t>
            </a:r>
            <a:r>
              <a:rPr lang="en-US" altLang="ja-JP" dirty="0">
                <a:latin typeface="+mn-lt"/>
                <a:cs typeface="Arial" charset="0"/>
              </a:rPr>
              <a:t>3 nm</a:t>
            </a:r>
            <a:r>
              <a:rPr lang="ja-JP" altLang="en-US" dirty="0">
                <a:latin typeface="+mn-lt"/>
                <a:cs typeface="Arial" charset="0"/>
              </a:rPr>
              <a:t>まで測定</a:t>
            </a:r>
            <a:r>
              <a:rPr lang="ja-JP" altLang="en-US" dirty="0">
                <a:cs typeface="Arial" charset="0"/>
              </a:rPr>
              <a:t>できる</a:t>
            </a:r>
          </a:p>
          <a:p>
            <a:r>
              <a:rPr lang="ja-JP" altLang="en-US" dirty="0">
                <a:cs typeface="Arial" charset="0"/>
              </a:rPr>
              <a:t>例：</a:t>
            </a:r>
            <a:r>
              <a:rPr lang="en-US" altLang="ja-JP" dirty="0">
                <a:cs typeface="Arial" charset="0"/>
              </a:rPr>
              <a:t>2</a:t>
            </a:r>
            <a:r>
              <a:rPr lang="ja-JP" altLang="en-US" dirty="0">
                <a:cs typeface="Arial" charset="0"/>
              </a:rPr>
              <a:t>つの波長で寸法を測定</a:t>
            </a:r>
          </a:p>
          <a:p>
            <a:pPr lvl="1"/>
            <a:r>
              <a:rPr lang="el-GR" altLang="ja-JP" i="1" dirty="0">
                <a:latin typeface="Times New Roman" panose="02020603050405020304" pitchFamily="18" charset="0"/>
                <a:cs typeface="Times New Roman" panose="02020603050405020304" pitchFamily="18" charset="0"/>
              </a:rPr>
              <a:t>λ</a:t>
            </a:r>
            <a:r>
              <a:rPr lang="en-US" altLang="ja-JP" baseline="-25000" dirty="0">
                <a:latin typeface="Times New Roman" panose="02020603050405020304" pitchFamily="18" charset="0"/>
                <a:cs typeface="Times New Roman" panose="02020603050405020304" pitchFamily="18" charset="0"/>
              </a:rPr>
              <a:t>1</a:t>
            </a:r>
            <a:r>
              <a:rPr lang="en-US" altLang="ja-JP" dirty="0">
                <a:latin typeface="Times New Roman" panose="02020603050405020304" pitchFamily="18" charset="0"/>
                <a:cs typeface="Times New Roman" panose="02020603050405020304" pitchFamily="18" charset="0"/>
              </a:rPr>
              <a:t>: 0.6 µm, </a:t>
            </a:r>
            <a:r>
              <a:rPr lang="el-GR" altLang="ja-JP" i="1" dirty="0">
                <a:latin typeface="Times New Roman" panose="02020603050405020304" pitchFamily="18" charset="0"/>
                <a:cs typeface="Times New Roman" panose="02020603050405020304" pitchFamily="18" charset="0"/>
              </a:rPr>
              <a:t>λ</a:t>
            </a:r>
            <a:r>
              <a:rPr lang="en-US" altLang="ja-JP" baseline="-25000" dirty="0">
                <a:latin typeface="Times New Roman" panose="02020603050405020304" pitchFamily="18" charset="0"/>
                <a:cs typeface="Times New Roman" panose="02020603050405020304" pitchFamily="18" charset="0"/>
              </a:rPr>
              <a:t>2</a:t>
            </a:r>
            <a:r>
              <a:rPr lang="en-US" altLang="ja-JP" dirty="0">
                <a:latin typeface="Times New Roman" panose="02020603050405020304" pitchFamily="18" charset="0"/>
                <a:cs typeface="Times New Roman" panose="02020603050405020304" pitchFamily="18" charset="0"/>
              </a:rPr>
              <a:t>: 0.5 µm</a:t>
            </a:r>
            <a:r>
              <a:rPr lang="ja-JP" altLang="en-US" dirty="0">
                <a:latin typeface="Times New Roman" panose="02020603050405020304" pitchFamily="18" charset="0"/>
                <a:cs typeface="Times New Roman" panose="02020603050405020304" pitchFamily="18" charset="0"/>
              </a:rPr>
              <a:t>：合成波長は</a:t>
            </a:r>
            <a:r>
              <a:rPr lang="en-US" altLang="ja-JP" dirty="0">
                <a:latin typeface="Times New Roman" panose="02020603050405020304" pitchFamily="18" charset="0"/>
                <a:cs typeface="Times New Roman" panose="02020603050405020304" pitchFamily="18" charset="0"/>
              </a:rPr>
              <a:t>3 µm</a:t>
            </a:r>
          </a:p>
          <a:p>
            <a:pPr lvl="1"/>
            <a:r>
              <a:rPr lang="el-GR" altLang="ja-JP" i="1" dirty="0">
                <a:latin typeface="Times New Roman" panose="02020603050405020304" pitchFamily="18" charset="0"/>
                <a:cs typeface="Times New Roman" panose="02020603050405020304" pitchFamily="18" charset="0"/>
              </a:rPr>
              <a:t>ε</a:t>
            </a:r>
            <a:r>
              <a:rPr lang="en-US" altLang="ja-JP" baseline="-25000" dirty="0">
                <a:latin typeface="Times New Roman" panose="02020603050405020304" pitchFamily="18" charset="0"/>
                <a:cs typeface="Times New Roman" panose="02020603050405020304" pitchFamily="18" charset="0"/>
              </a:rPr>
              <a:t>1</a:t>
            </a:r>
            <a:r>
              <a:rPr lang="en-US" altLang="ja-JP" dirty="0">
                <a:latin typeface="Times New Roman" panose="02020603050405020304" pitchFamily="18" charset="0"/>
                <a:cs typeface="Times New Roman" panose="02020603050405020304" pitchFamily="18" charset="0"/>
              </a:rPr>
              <a:t>: 0.78, </a:t>
            </a:r>
            <a:r>
              <a:rPr lang="el-GR" altLang="ja-JP" i="1" dirty="0">
                <a:latin typeface="Times New Roman" panose="02020603050405020304" pitchFamily="18" charset="0"/>
                <a:cs typeface="Times New Roman" panose="02020603050405020304" pitchFamily="18" charset="0"/>
              </a:rPr>
              <a:t>ε</a:t>
            </a:r>
            <a:r>
              <a:rPr lang="en-US" altLang="ja-JP" baseline="-25000" dirty="0">
                <a:latin typeface="Times New Roman" panose="02020603050405020304" pitchFamily="18" charset="0"/>
                <a:cs typeface="Times New Roman" panose="02020603050405020304" pitchFamily="18" charset="0"/>
              </a:rPr>
              <a:t>2</a:t>
            </a:r>
            <a:r>
              <a:rPr lang="en-US" altLang="ja-JP" dirty="0">
                <a:latin typeface="Times New Roman" panose="02020603050405020304" pitchFamily="18" charset="0"/>
                <a:cs typeface="Times New Roman" panose="02020603050405020304" pitchFamily="18" charset="0"/>
              </a:rPr>
              <a:t>: 0.14</a:t>
            </a:r>
          </a:p>
          <a:p>
            <a:pPr lvl="1"/>
            <a:r>
              <a:rPr lang="ja-JP" altLang="en-US" dirty="0">
                <a:latin typeface="Times New Roman" panose="02020603050405020304" pitchFamily="18" charset="0"/>
                <a:cs typeface="Times New Roman" panose="02020603050405020304" pitchFamily="18" charset="0"/>
              </a:rPr>
              <a:t>この条件で</a:t>
            </a:r>
            <a:r>
              <a:rPr lang="en-US" altLang="ja-JP" i="1" dirty="0">
                <a:latin typeface="Times New Roman" panose="02020603050405020304" pitchFamily="18" charset="0"/>
                <a:cs typeface="Times New Roman" panose="02020603050405020304" pitchFamily="18" charset="0"/>
              </a:rPr>
              <a:t>N</a:t>
            </a:r>
            <a:r>
              <a:rPr lang="ja-JP" altLang="en-US" dirty="0">
                <a:latin typeface="Times New Roman" panose="02020603050405020304" pitchFamily="18" charset="0"/>
                <a:cs typeface="Times New Roman" panose="02020603050405020304" pitchFamily="18" charset="0"/>
              </a:rPr>
              <a:t>を決め，</a:t>
            </a:r>
            <a:r>
              <a:rPr lang="en-US" altLang="ja-JP" i="1" dirty="0">
                <a:latin typeface="Times New Roman" panose="02020603050405020304" pitchFamily="18" charset="0"/>
                <a:cs typeface="Times New Roman" panose="02020603050405020304" pitchFamily="18" charset="0"/>
              </a:rPr>
              <a:t>L</a:t>
            </a:r>
            <a:r>
              <a:rPr lang="ja-JP" altLang="en-US" dirty="0">
                <a:latin typeface="Times New Roman" panose="02020603050405020304" pitchFamily="18" charset="0"/>
                <a:cs typeface="Times New Roman" panose="02020603050405020304" pitchFamily="18" charset="0"/>
              </a:rPr>
              <a:t>を求める</a:t>
            </a:r>
            <a:endParaRPr lang="en-US" altLang="ja-JP" dirty="0">
              <a:latin typeface="Times New Roman" panose="02020603050405020304" pitchFamily="18" charset="0"/>
              <a:cs typeface="Times New Roman" panose="02020603050405020304" pitchFamily="18" charset="0"/>
            </a:endParaRPr>
          </a:p>
          <a:p>
            <a:pPr lvl="1"/>
            <a:r>
              <a:rPr lang="en-US" altLang="ja-JP" i="1" dirty="0">
                <a:latin typeface="Times New Roman" panose="02020603050405020304" pitchFamily="18" charset="0"/>
                <a:cs typeface="Times New Roman" panose="02020603050405020304" pitchFamily="18" charset="0"/>
              </a:rPr>
              <a:t>L</a:t>
            </a:r>
            <a:r>
              <a:rPr lang="ja-JP" altLang="en-US" dirty="0">
                <a:latin typeface="Times New Roman" panose="02020603050405020304" pitchFamily="18" charset="0"/>
                <a:cs typeface="Times New Roman" panose="02020603050405020304" pitchFamily="18" charset="0"/>
              </a:rPr>
              <a:t>は</a:t>
            </a:r>
            <a:r>
              <a:rPr lang="en-US" altLang="ja-JP" dirty="0">
                <a:latin typeface="Times New Roman" panose="02020603050405020304" pitchFamily="18" charset="0"/>
                <a:cs typeface="Times New Roman" panose="02020603050405020304" pitchFamily="18" charset="0"/>
              </a:rPr>
              <a:t>1.5 µm</a:t>
            </a:r>
            <a:r>
              <a:rPr lang="ja-JP" altLang="en-US" dirty="0">
                <a:latin typeface="Times New Roman" panose="02020603050405020304" pitchFamily="18" charset="0"/>
                <a:cs typeface="Times New Roman" panose="02020603050405020304" pitchFamily="18" charset="0"/>
              </a:rPr>
              <a:t>ごとに決まる</a:t>
            </a:r>
            <a:endParaRPr lang="en-US" altLang="ja-JP" dirty="0">
              <a:latin typeface="Times New Roman" panose="02020603050405020304" pitchFamily="18" charset="0"/>
              <a:cs typeface="Times New Roman" panose="02020603050405020304" pitchFamily="18" charset="0"/>
            </a:endParaRPr>
          </a:p>
          <a:p>
            <a:pPr lvl="2"/>
            <a:r>
              <a:rPr lang="ja-JP" altLang="en-US" dirty="0">
                <a:latin typeface="Times New Roman" panose="02020603050405020304" pitchFamily="18" charset="0"/>
                <a:cs typeface="Times New Roman" panose="02020603050405020304" pitchFamily="18" charset="0"/>
              </a:rPr>
              <a:t>例えば：</a:t>
            </a:r>
            <a:r>
              <a:rPr lang="en-US" altLang="ja-JP" i="1" dirty="0">
                <a:latin typeface="Times New Roman" panose="02020603050405020304" pitchFamily="18" charset="0"/>
                <a:cs typeface="Times New Roman" panose="02020603050405020304" pitchFamily="18" charset="0"/>
              </a:rPr>
              <a:t>L</a:t>
            </a:r>
            <a:r>
              <a:rPr lang="en-US" altLang="ja-JP" dirty="0">
                <a:latin typeface="Times New Roman" panose="02020603050405020304" pitchFamily="18" charset="0"/>
                <a:cs typeface="Times New Roman" panose="02020603050405020304" pitchFamily="18" charset="0"/>
              </a:rPr>
              <a:t> = 1.200535 mm</a:t>
            </a:r>
          </a:p>
        </p:txBody>
      </p:sp>
      <p:sp>
        <p:nvSpPr>
          <p:cNvPr id="791554" name="Rectangle 2"/>
          <p:cNvSpPr>
            <a:spLocks noGrp="1" noChangeArrowheads="1"/>
          </p:cNvSpPr>
          <p:nvPr>
            <p:ph type="title"/>
          </p:nvPr>
        </p:nvSpPr>
        <p:spPr/>
        <p:txBody>
          <a:bodyPr/>
          <a:lstStyle/>
          <a:p>
            <a:pPr eaLnBrk="1" hangingPunct="1">
              <a:defRPr/>
            </a:pPr>
            <a:r>
              <a:rPr lang="ja-JP" altLang="en-US"/>
              <a:t>ブロックゲージの寸法の測定（</a:t>
            </a:r>
            <a:r>
              <a:rPr lang="en-US" altLang="ja-JP"/>
              <a:t>K</a:t>
            </a:r>
            <a:r>
              <a:rPr lang="ja-JP" altLang="en-US"/>
              <a:t>級，</a:t>
            </a:r>
            <a:r>
              <a:rPr lang="en-US" altLang="ja-JP"/>
              <a:t>0</a:t>
            </a:r>
            <a:r>
              <a:rPr lang="ja-JP" altLang="en-US"/>
              <a:t>級）</a:t>
            </a:r>
          </a:p>
        </p:txBody>
      </p:sp>
      <p:sp>
        <p:nvSpPr>
          <p:cNvPr id="7" name="日付プレースホルダ 3"/>
          <p:cNvSpPr>
            <a:spLocks noGrp="1"/>
          </p:cNvSpPr>
          <p:nvPr>
            <p:ph type="dt" sz="half" idx="10"/>
          </p:nvPr>
        </p:nvSpPr>
        <p:spPr>
          <a:xfrm>
            <a:off x="789691" y="6453188"/>
            <a:ext cx="1981200" cy="268287"/>
          </a:xfrm>
        </p:spPr>
        <p:txBody>
          <a:bodyPr/>
          <a:lstStyle/>
          <a:p>
            <a:pPr>
              <a:defRPr/>
            </a:pPr>
            <a:r>
              <a:rPr lang="en-US" altLang="ja-JP"/>
              <a:t>2022-4-21</a:t>
            </a:r>
          </a:p>
        </p:txBody>
      </p:sp>
      <p:sp>
        <p:nvSpPr>
          <p:cNvPr id="8" name="フッター プレースホルダ 4"/>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9" name="スライド番号プレースホルダ 5"/>
          <p:cNvSpPr>
            <a:spLocks noGrp="1"/>
          </p:cNvSpPr>
          <p:nvPr>
            <p:ph type="sldNum" sz="quarter" idx="12"/>
          </p:nvPr>
        </p:nvSpPr>
        <p:spPr/>
        <p:txBody>
          <a:bodyPr/>
          <a:lstStyle/>
          <a:p>
            <a:pPr>
              <a:defRPr/>
            </a:pPr>
            <a:fld id="{BB33F7E4-48BB-4749-BC51-1533380B6B55}" type="slidenum">
              <a:rPr lang="en-US" altLang="ja-JP"/>
              <a:pPr>
                <a:defRPr/>
              </a:pPr>
              <a:t>17</a:t>
            </a:fld>
            <a:endParaRPr lang="en-US" altLang="ja-JP"/>
          </a:p>
        </p:txBody>
      </p:sp>
      <mc:AlternateContent xmlns:mc="http://schemas.openxmlformats.org/markup-compatibility/2006">
        <mc:Choice xmlns:a14="http://schemas.microsoft.com/office/drawing/2010/main" Requires="a14">
          <p:sp>
            <p:nvSpPr>
              <p:cNvPr id="2" name="テキスト ボックス 1">
                <a:extLst>
                  <a:ext uri="{FF2B5EF4-FFF2-40B4-BE49-F238E27FC236}">
                    <a16:creationId xmlns:a16="http://schemas.microsoft.com/office/drawing/2014/main" id="{E1449F6E-2D9E-456C-B561-984FF39D2DCA}"/>
                  </a:ext>
                </a:extLst>
              </p:cNvPr>
              <p:cNvSpPr txBox="1"/>
              <p:nvPr/>
            </p:nvSpPr>
            <p:spPr>
              <a:xfrm>
                <a:off x="6650966" y="5038344"/>
                <a:ext cx="1898674" cy="582467"/>
              </a:xfrm>
              <a:prstGeom prst="rect">
                <a:avLst/>
              </a:prstGeom>
              <a:solidFill>
                <a:schemeClr val="accent4">
                  <a:lumMod val="20000"/>
                  <a:lumOff val="80000"/>
                </a:schemeClr>
              </a:solid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ea typeface="+mj-ea"/>
                        </a:rPr>
                        <m:t>𝐿</m:t>
                      </m:r>
                      <m:r>
                        <a:rPr kumimoji="1" lang="en-US" altLang="ja-JP" sz="2000" i="1" smtClean="0">
                          <a:latin typeface="Cambria Math" panose="02040503050406030204" pitchFamily="18" charset="0"/>
                          <a:ea typeface="+mj-ea"/>
                        </a:rPr>
                        <m:t>=</m:t>
                      </m:r>
                      <m:d>
                        <m:dPr>
                          <m:ctrlPr>
                            <a:rPr kumimoji="1" lang="en-US" altLang="ja-JP" sz="2000" i="1" smtClean="0">
                              <a:latin typeface="Cambria Math" panose="02040503050406030204" pitchFamily="18" charset="0"/>
                              <a:ea typeface="+mj-ea"/>
                            </a:rPr>
                          </m:ctrlPr>
                        </m:dPr>
                        <m:e>
                          <m:sSub>
                            <m:sSubPr>
                              <m:ctrlPr>
                                <a:rPr kumimoji="1" lang="en-US" altLang="ja-JP" sz="2000" i="1" smtClean="0">
                                  <a:latin typeface="Cambria Math" panose="02040503050406030204" pitchFamily="18" charset="0"/>
                                  <a:ea typeface="+mj-ea"/>
                                </a:rPr>
                              </m:ctrlPr>
                            </m:sSubPr>
                            <m:e>
                              <m:r>
                                <a:rPr kumimoji="1" lang="en-US" altLang="ja-JP" sz="2000" b="0" i="1" smtClean="0">
                                  <a:latin typeface="Cambria Math" panose="02040503050406030204" pitchFamily="18" charset="0"/>
                                  <a:ea typeface="+mj-ea"/>
                                </a:rPr>
                                <m:t>𝑁</m:t>
                              </m:r>
                            </m:e>
                            <m:sub>
                              <m:r>
                                <a:rPr kumimoji="1" lang="en-US" altLang="ja-JP" sz="2000" b="0" i="1" smtClean="0">
                                  <a:latin typeface="Cambria Math" panose="02040503050406030204" pitchFamily="18" charset="0"/>
                                  <a:ea typeface="+mj-ea"/>
                                </a:rPr>
                                <m:t>𝑖</m:t>
                              </m:r>
                            </m:sub>
                          </m:sSub>
                          <m:r>
                            <a:rPr kumimoji="1" lang="en-US" altLang="ja-JP" sz="2000" b="0" i="1" smtClean="0">
                              <a:latin typeface="Cambria Math" panose="02040503050406030204" pitchFamily="18" charset="0"/>
                              <a:ea typeface="+mj-ea"/>
                            </a:rPr>
                            <m:t>+</m:t>
                          </m:r>
                          <m:sSub>
                            <m:sSubPr>
                              <m:ctrlPr>
                                <a:rPr kumimoji="1" lang="en-US" altLang="ja-JP" sz="2000" b="0" i="1" smtClean="0">
                                  <a:latin typeface="Cambria Math" panose="02040503050406030204" pitchFamily="18" charset="0"/>
                                  <a:ea typeface="+mj-ea"/>
                                </a:rPr>
                              </m:ctrlPr>
                            </m:sSubPr>
                            <m:e>
                              <m:r>
                                <a:rPr kumimoji="1" lang="ja-JP" altLang="en-US" sz="2000" b="0" i="1" smtClean="0">
                                  <a:latin typeface="Cambria Math" panose="02040503050406030204" pitchFamily="18" charset="0"/>
                                  <a:ea typeface="+mj-ea"/>
                                </a:rPr>
                                <m:t>𝜀</m:t>
                              </m:r>
                            </m:e>
                            <m:sub>
                              <m:r>
                                <a:rPr kumimoji="1" lang="en-US" altLang="ja-JP" sz="2000" b="0" i="1" smtClean="0">
                                  <a:latin typeface="Cambria Math" panose="02040503050406030204" pitchFamily="18" charset="0"/>
                                  <a:ea typeface="+mj-ea"/>
                                </a:rPr>
                                <m:t>𝑖</m:t>
                              </m:r>
                            </m:sub>
                          </m:sSub>
                        </m:e>
                      </m:d>
                      <m:f>
                        <m:fPr>
                          <m:ctrlPr>
                            <a:rPr kumimoji="1" lang="en-US" altLang="ja-JP" sz="2000" i="1" smtClean="0">
                              <a:latin typeface="Cambria Math" panose="02040503050406030204" pitchFamily="18" charset="0"/>
                              <a:ea typeface="+mj-ea"/>
                            </a:rPr>
                          </m:ctrlPr>
                        </m:fPr>
                        <m:num>
                          <m:sSub>
                            <m:sSubPr>
                              <m:ctrlPr>
                                <a:rPr kumimoji="1" lang="en-US" altLang="ja-JP" sz="2000" i="1" smtClean="0">
                                  <a:latin typeface="Cambria Math" panose="02040503050406030204" pitchFamily="18" charset="0"/>
                                  <a:ea typeface="+mj-ea"/>
                                </a:rPr>
                              </m:ctrlPr>
                            </m:sSubPr>
                            <m:e>
                              <m:r>
                                <a:rPr kumimoji="1" lang="ja-JP" altLang="en-US" sz="2000" i="1" smtClean="0">
                                  <a:latin typeface="Cambria Math" panose="02040503050406030204" pitchFamily="18" charset="0"/>
                                  <a:ea typeface="+mj-ea"/>
                                </a:rPr>
                                <m:t>𝜆</m:t>
                              </m:r>
                            </m:e>
                            <m:sub>
                              <m:r>
                                <a:rPr kumimoji="1" lang="en-US" altLang="ja-JP" sz="2000" b="0" i="1" smtClean="0">
                                  <a:latin typeface="Cambria Math" panose="02040503050406030204" pitchFamily="18" charset="0"/>
                                  <a:ea typeface="+mj-ea"/>
                                </a:rPr>
                                <m:t>𝑖</m:t>
                              </m:r>
                            </m:sub>
                          </m:sSub>
                        </m:num>
                        <m:den>
                          <m:r>
                            <a:rPr kumimoji="1" lang="en-US" altLang="ja-JP" sz="2000" b="0" i="1" smtClean="0">
                              <a:latin typeface="Cambria Math" panose="02040503050406030204" pitchFamily="18" charset="0"/>
                              <a:ea typeface="+mj-ea"/>
                            </a:rPr>
                            <m:t>2</m:t>
                          </m:r>
                        </m:den>
                      </m:f>
                    </m:oMath>
                  </m:oMathPara>
                </a14:m>
                <a:endParaRPr kumimoji="1" lang="ja-JP" altLang="en-US" sz="2000" dirty="0">
                  <a:latin typeface="+mj-lt"/>
                  <a:ea typeface="+mj-ea"/>
                </a:endParaRPr>
              </a:p>
            </p:txBody>
          </p:sp>
        </mc:Choice>
        <mc:Fallback>
          <p:sp>
            <p:nvSpPr>
              <p:cNvPr id="2" name="テキスト ボックス 1">
                <a:extLst>
                  <a:ext uri="{FF2B5EF4-FFF2-40B4-BE49-F238E27FC236}">
                    <a16:creationId xmlns:a16="http://schemas.microsoft.com/office/drawing/2014/main" id="{E1449F6E-2D9E-456C-B561-984FF39D2DCA}"/>
                  </a:ext>
                </a:extLst>
              </p:cNvPr>
              <p:cNvSpPr txBox="1">
                <a:spLocks noRot="1" noChangeAspect="1" noMove="1" noResize="1" noEditPoints="1" noAdjustHandles="1" noChangeArrowheads="1" noChangeShapeType="1" noTextEdit="1"/>
              </p:cNvSpPr>
              <p:nvPr/>
            </p:nvSpPr>
            <p:spPr>
              <a:xfrm>
                <a:off x="6650966" y="5038344"/>
                <a:ext cx="1898674" cy="582467"/>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 name="図 112">
            <a:extLst>
              <a:ext uri="{FF2B5EF4-FFF2-40B4-BE49-F238E27FC236}">
                <a16:creationId xmlns:a16="http://schemas.microsoft.com/office/drawing/2014/main" id="{58280290-1B0F-4E32-A6C6-146D1073CC1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42381" y="1675257"/>
            <a:ext cx="2390013" cy="2390013"/>
          </a:xfrm>
          <a:prstGeom prst="rect">
            <a:avLst/>
          </a:prstGeom>
        </p:spPr>
      </p:pic>
      <p:grpSp>
        <p:nvGrpSpPr>
          <p:cNvPr id="116" name="グループ化 115">
            <a:extLst>
              <a:ext uri="{FF2B5EF4-FFF2-40B4-BE49-F238E27FC236}">
                <a16:creationId xmlns:a16="http://schemas.microsoft.com/office/drawing/2014/main" id="{EC34EA74-EDB5-4DB1-9109-054693BBA09E}"/>
              </a:ext>
            </a:extLst>
          </p:cNvPr>
          <p:cNvGrpSpPr/>
          <p:nvPr/>
        </p:nvGrpSpPr>
        <p:grpSpPr>
          <a:xfrm>
            <a:off x="6256899" y="2635363"/>
            <a:ext cx="1288485" cy="469800"/>
            <a:chOff x="5857113" y="905256"/>
            <a:chExt cx="2863301" cy="1044000"/>
          </a:xfrm>
        </p:grpSpPr>
        <p:pic>
          <p:nvPicPr>
            <p:cNvPr id="114" name="図 113">
              <a:extLst>
                <a:ext uri="{FF2B5EF4-FFF2-40B4-BE49-F238E27FC236}">
                  <a16:creationId xmlns:a16="http://schemas.microsoft.com/office/drawing/2014/main" id="{84A199DC-7763-4158-97A9-B08F8F9EE5F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857113" y="905256"/>
              <a:ext cx="2863301" cy="1044000"/>
            </a:xfrm>
            <a:prstGeom prst="rect">
              <a:avLst/>
            </a:prstGeom>
            <a:ln w="19050">
              <a:noFill/>
            </a:ln>
          </p:spPr>
        </p:pic>
        <p:sp>
          <p:nvSpPr>
            <p:cNvPr id="115" name="正方形/長方形 114">
              <a:extLst>
                <a:ext uri="{FF2B5EF4-FFF2-40B4-BE49-F238E27FC236}">
                  <a16:creationId xmlns:a16="http://schemas.microsoft.com/office/drawing/2014/main" id="{39FB630B-4C38-49C0-835B-0BBAB1A31572}"/>
                </a:ext>
              </a:extLst>
            </p:cNvPr>
            <p:cNvSpPr/>
            <p:nvPr/>
          </p:nvSpPr>
          <p:spPr bwMode="auto">
            <a:xfrm>
              <a:off x="5857763" y="905256"/>
              <a:ext cx="2862000" cy="1044000"/>
            </a:xfrm>
            <a:prstGeom prst="rect">
              <a:avLst/>
            </a:prstGeom>
            <a:solidFill>
              <a:srgbClr val="BCFFDB">
                <a:alpha val="30196"/>
              </a:srgbClr>
            </a:solidFill>
            <a:ln w="19050" cap="flat" cmpd="sng" algn="ctr">
              <a:solidFill>
                <a:srgbClr val="00B050"/>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3" name="タイトル 2">
            <a:extLst>
              <a:ext uri="{FF2B5EF4-FFF2-40B4-BE49-F238E27FC236}">
                <a16:creationId xmlns:a16="http://schemas.microsoft.com/office/drawing/2014/main" id="{6F98BEFA-A922-4483-9836-2FC0FB2E365A}"/>
              </a:ext>
            </a:extLst>
          </p:cNvPr>
          <p:cNvSpPr>
            <a:spLocks noGrp="1"/>
          </p:cNvSpPr>
          <p:nvPr>
            <p:ph type="title"/>
          </p:nvPr>
        </p:nvSpPr>
        <p:spPr/>
        <p:txBody>
          <a:bodyPr/>
          <a:lstStyle/>
          <a:p>
            <a:r>
              <a:rPr kumimoji="1" lang="ja-JP" altLang="en-US" dirty="0"/>
              <a:t>ブラックゲージの測定：干渉計</a:t>
            </a:r>
          </a:p>
        </p:txBody>
      </p:sp>
      <p:sp>
        <p:nvSpPr>
          <p:cNvPr id="4" name="日付プレースホルダー 3">
            <a:extLst>
              <a:ext uri="{FF2B5EF4-FFF2-40B4-BE49-F238E27FC236}">
                <a16:creationId xmlns:a16="http://schemas.microsoft.com/office/drawing/2014/main" id="{3D4046A0-A408-41D1-A217-42698057F60F}"/>
              </a:ext>
            </a:extLst>
          </p:cNvPr>
          <p:cNvSpPr>
            <a:spLocks noGrp="1"/>
          </p:cNvSpPr>
          <p:nvPr>
            <p:ph type="dt" sz="half" idx="10"/>
          </p:nvPr>
        </p:nvSpPr>
        <p:spPr/>
        <p:txBody>
          <a:bodyPr/>
          <a:lstStyle/>
          <a:p>
            <a:pPr>
              <a:defRPr/>
            </a:pPr>
            <a:r>
              <a:rPr lang="en-US" altLang="ja-JP"/>
              <a:t>2022-4-21</a:t>
            </a:r>
          </a:p>
        </p:txBody>
      </p:sp>
      <p:sp>
        <p:nvSpPr>
          <p:cNvPr id="5" name="フッター プレースホルダー 4">
            <a:extLst>
              <a:ext uri="{FF2B5EF4-FFF2-40B4-BE49-F238E27FC236}">
                <a16:creationId xmlns:a16="http://schemas.microsoft.com/office/drawing/2014/main" id="{828CE259-AD89-4080-B1D2-FB57CB9F24E7}"/>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6" name="スライド番号プレースホルダー 5">
            <a:extLst>
              <a:ext uri="{FF2B5EF4-FFF2-40B4-BE49-F238E27FC236}">
                <a16:creationId xmlns:a16="http://schemas.microsoft.com/office/drawing/2014/main" id="{6FE1216A-DAC7-4F55-BC71-DE2180D33F76}"/>
              </a:ext>
            </a:extLst>
          </p:cNvPr>
          <p:cNvSpPr>
            <a:spLocks noGrp="1"/>
          </p:cNvSpPr>
          <p:nvPr>
            <p:ph type="sldNum" sz="quarter" idx="12"/>
          </p:nvPr>
        </p:nvSpPr>
        <p:spPr/>
        <p:txBody>
          <a:bodyPr/>
          <a:lstStyle/>
          <a:p>
            <a:pPr>
              <a:defRPr/>
            </a:pPr>
            <a:fld id="{D3E92EC8-8662-4B37-82DF-66149CA97745}" type="slidenum">
              <a:rPr lang="en-US" altLang="ja-JP" smtClean="0"/>
              <a:pPr>
                <a:defRPr/>
              </a:pPr>
              <a:t>18</a:t>
            </a:fld>
            <a:endParaRPr lang="en-US" altLang="ja-JP"/>
          </a:p>
        </p:txBody>
      </p:sp>
      <p:sp>
        <p:nvSpPr>
          <p:cNvPr id="9" name="正方形/長方形 8">
            <a:extLst>
              <a:ext uri="{FF2B5EF4-FFF2-40B4-BE49-F238E27FC236}">
                <a16:creationId xmlns:a16="http://schemas.microsoft.com/office/drawing/2014/main" id="{C17EEC48-C96A-40BE-9586-C3B21FE4A767}"/>
              </a:ext>
            </a:extLst>
          </p:cNvPr>
          <p:cNvSpPr/>
          <p:nvPr/>
        </p:nvSpPr>
        <p:spPr bwMode="auto">
          <a:xfrm>
            <a:off x="2313433" y="4535424"/>
            <a:ext cx="409892" cy="1188720"/>
          </a:xfrm>
          <a:prstGeom prst="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p:spPr>
        <p:txBody>
          <a:bodyPr vert="wordArtVertRtl"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Arial" charset="0"/>
              <a:ea typeface="ＭＳ ゴシック" pitchFamily="49" charset="-128"/>
              <a:cs typeface="Arial" charset="0"/>
            </a:endParaRPr>
          </a:p>
        </p:txBody>
      </p:sp>
      <p:cxnSp>
        <p:nvCxnSpPr>
          <p:cNvPr id="18" name="直線コネクタ 17">
            <a:extLst>
              <a:ext uri="{FF2B5EF4-FFF2-40B4-BE49-F238E27FC236}">
                <a16:creationId xmlns:a16="http://schemas.microsoft.com/office/drawing/2014/main" id="{8A26580B-4783-44AF-ACE8-7FC5B11F8824}"/>
              </a:ext>
            </a:extLst>
          </p:cNvPr>
          <p:cNvCxnSpPr>
            <a:cxnSpLocks/>
          </p:cNvCxnSpPr>
          <p:nvPr/>
        </p:nvCxnSpPr>
        <p:spPr bwMode="auto">
          <a:xfrm>
            <a:off x="2526792" y="3538728"/>
            <a:ext cx="0" cy="978243"/>
          </a:xfrm>
          <a:prstGeom prst="line">
            <a:avLst/>
          </a:prstGeom>
          <a:noFill/>
          <a:ln w="38100" cap="flat" cmpd="sng" algn="ctr">
            <a:solidFill>
              <a:srgbClr val="FF0000"/>
            </a:solidFill>
            <a:prstDash val="solid"/>
            <a:round/>
            <a:headEnd type="triangle" w="lg" len="lg"/>
            <a:tailEnd type="triangle" w="lg" len="lg"/>
          </a:ln>
          <a:effectLst/>
        </p:spPr>
      </p:cxnSp>
      <p:cxnSp>
        <p:nvCxnSpPr>
          <p:cNvPr id="25" name="直線コネクタ 24">
            <a:extLst>
              <a:ext uri="{FF2B5EF4-FFF2-40B4-BE49-F238E27FC236}">
                <a16:creationId xmlns:a16="http://schemas.microsoft.com/office/drawing/2014/main" id="{0BDB90DF-E2EE-42FF-BEA6-CF8A64C34CA6}"/>
              </a:ext>
            </a:extLst>
          </p:cNvPr>
          <p:cNvCxnSpPr>
            <a:cxnSpLocks/>
          </p:cNvCxnSpPr>
          <p:nvPr/>
        </p:nvCxnSpPr>
        <p:spPr bwMode="auto">
          <a:xfrm flipH="1">
            <a:off x="963169" y="3491484"/>
            <a:ext cx="1548000" cy="0"/>
          </a:xfrm>
          <a:prstGeom prst="line">
            <a:avLst/>
          </a:prstGeom>
          <a:noFill/>
          <a:ln w="38100" cap="flat" cmpd="sng" algn="ctr">
            <a:solidFill>
              <a:srgbClr val="FF0000"/>
            </a:solidFill>
            <a:prstDash val="solid"/>
            <a:round/>
            <a:headEnd type="triangle" w="lg" len="lg"/>
            <a:tailEnd type="triangle" w="lg" len="lg"/>
          </a:ln>
          <a:effectLst/>
        </p:spPr>
      </p:cxnSp>
      <p:sp>
        <p:nvSpPr>
          <p:cNvPr id="28" name="正方形/長方形 27">
            <a:extLst>
              <a:ext uri="{FF2B5EF4-FFF2-40B4-BE49-F238E27FC236}">
                <a16:creationId xmlns:a16="http://schemas.microsoft.com/office/drawing/2014/main" id="{665F6916-0A52-4A95-ADFE-49DCCAE95ACE}"/>
              </a:ext>
            </a:extLst>
          </p:cNvPr>
          <p:cNvSpPr/>
          <p:nvPr/>
        </p:nvSpPr>
        <p:spPr bwMode="auto">
          <a:xfrm>
            <a:off x="3858768" y="3227832"/>
            <a:ext cx="877824" cy="557784"/>
          </a:xfrm>
          <a:prstGeom prst="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1"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カメラ</a:t>
            </a:r>
          </a:p>
        </p:txBody>
      </p:sp>
      <p:cxnSp>
        <p:nvCxnSpPr>
          <p:cNvPr id="42" name="直線コネクタ 41">
            <a:extLst>
              <a:ext uri="{FF2B5EF4-FFF2-40B4-BE49-F238E27FC236}">
                <a16:creationId xmlns:a16="http://schemas.microsoft.com/office/drawing/2014/main" id="{7797A033-5C58-4611-8A01-11E1A4C9FDAB}"/>
              </a:ext>
            </a:extLst>
          </p:cNvPr>
          <p:cNvCxnSpPr>
            <a:cxnSpLocks/>
          </p:cNvCxnSpPr>
          <p:nvPr/>
        </p:nvCxnSpPr>
        <p:spPr bwMode="auto">
          <a:xfrm>
            <a:off x="2148840" y="2542032"/>
            <a:ext cx="0" cy="3163824"/>
          </a:xfrm>
          <a:prstGeom prst="line">
            <a:avLst/>
          </a:prstGeom>
          <a:noFill/>
          <a:ln w="38100" cap="flat" cmpd="sng" algn="ctr">
            <a:solidFill>
              <a:schemeClr val="accent2">
                <a:lumMod val="20000"/>
                <a:lumOff val="80000"/>
              </a:schemeClr>
            </a:solidFill>
            <a:prstDash val="solid"/>
            <a:round/>
            <a:headEnd type="none" w="med" len="med"/>
            <a:tailEnd type="none" w="med" len="med"/>
          </a:ln>
          <a:effectLst/>
        </p:spPr>
      </p:cxnSp>
      <p:cxnSp>
        <p:nvCxnSpPr>
          <p:cNvPr id="49" name="直線コネクタ 48">
            <a:extLst>
              <a:ext uri="{FF2B5EF4-FFF2-40B4-BE49-F238E27FC236}">
                <a16:creationId xmlns:a16="http://schemas.microsoft.com/office/drawing/2014/main" id="{33E9BB51-BC15-4F60-B2E5-4DF25EB357BB}"/>
              </a:ext>
            </a:extLst>
          </p:cNvPr>
          <p:cNvCxnSpPr>
            <a:cxnSpLocks/>
          </p:cNvCxnSpPr>
          <p:nvPr/>
        </p:nvCxnSpPr>
        <p:spPr bwMode="auto">
          <a:xfrm>
            <a:off x="2904744" y="2523744"/>
            <a:ext cx="0" cy="3182112"/>
          </a:xfrm>
          <a:prstGeom prst="line">
            <a:avLst/>
          </a:prstGeom>
          <a:noFill/>
          <a:ln w="38100" cap="flat" cmpd="sng" algn="ctr">
            <a:solidFill>
              <a:schemeClr val="accent2">
                <a:lumMod val="20000"/>
                <a:lumOff val="80000"/>
              </a:schemeClr>
            </a:solidFill>
            <a:prstDash val="solid"/>
            <a:round/>
            <a:headEnd type="none" w="med" len="med"/>
            <a:tailEnd type="none" w="med" len="med"/>
          </a:ln>
          <a:effectLst/>
        </p:spPr>
      </p:cxnSp>
      <p:sp>
        <p:nvSpPr>
          <p:cNvPr id="8" name="正方形/長方形 7">
            <a:extLst>
              <a:ext uri="{FF2B5EF4-FFF2-40B4-BE49-F238E27FC236}">
                <a16:creationId xmlns:a16="http://schemas.microsoft.com/office/drawing/2014/main" id="{C635D0DC-0B30-4A8E-B102-661498752883}"/>
              </a:ext>
            </a:extLst>
          </p:cNvPr>
          <p:cNvSpPr/>
          <p:nvPr/>
        </p:nvSpPr>
        <p:spPr bwMode="auto">
          <a:xfrm>
            <a:off x="1792224" y="5678424"/>
            <a:ext cx="1508760" cy="237744"/>
          </a:xfrm>
          <a:prstGeom prst="rect">
            <a:avLst/>
          </a:prstGeom>
          <a:solidFill>
            <a:schemeClr val="tx2">
              <a:lumMod val="50000"/>
              <a:lumOff val="5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31" name="直線コネクタ 30">
            <a:extLst>
              <a:ext uri="{FF2B5EF4-FFF2-40B4-BE49-F238E27FC236}">
                <a16:creationId xmlns:a16="http://schemas.microsoft.com/office/drawing/2014/main" id="{A53A6C57-F587-468B-A6A0-4F07D35116E6}"/>
              </a:ext>
            </a:extLst>
          </p:cNvPr>
          <p:cNvCxnSpPr>
            <a:cxnSpLocks/>
          </p:cNvCxnSpPr>
          <p:nvPr/>
        </p:nvCxnSpPr>
        <p:spPr bwMode="auto">
          <a:xfrm>
            <a:off x="822960" y="3086100"/>
            <a:ext cx="2798064" cy="0"/>
          </a:xfrm>
          <a:prstGeom prst="line">
            <a:avLst/>
          </a:prstGeom>
          <a:noFill/>
          <a:ln w="38100" cap="flat" cmpd="sng" algn="ctr">
            <a:solidFill>
              <a:schemeClr val="accent2">
                <a:lumMod val="20000"/>
                <a:lumOff val="80000"/>
              </a:schemeClr>
            </a:solidFill>
            <a:prstDash val="solid"/>
            <a:round/>
            <a:headEnd type="none" w="med" len="med"/>
            <a:tailEnd type="none" w="med" len="med"/>
          </a:ln>
          <a:effectLst/>
        </p:spPr>
      </p:cxnSp>
      <p:cxnSp>
        <p:nvCxnSpPr>
          <p:cNvPr id="33" name="直線コネクタ 32">
            <a:extLst>
              <a:ext uri="{FF2B5EF4-FFF2-40B4-BE49-F238E27FC236}">
                <a16:creationId xmlns:a16="http://schemas.microsoft.com/office/drawing/2014/main" id="{3916F8D3-D56E-42A5-87D5-247972C0586F}"/>
              </a:ext>
            </a:extLst>
          </p:cNvPr>
          <p:cNvCxnSpPr>
            <a:cxnSpLocks/>
          </p:cNvCxnSpPr>
          <p:nvPr/>
        </p:nvCxnSpPr>
        <p:spPr bwMode="auto">
          <a:xfrm>
            <a:off x="905256" y="3878580"/>
            <a:ext cx="2752344" cy="0"/>
          </a:xfrm>
          <a:prstGeom prst="line">
            <a:avLst/>
          </a:prstGeom>
          <a:noFill/>
          <a:ln w="38100" cap="flat" cmpd="sng" algn="ctr">
            <a:solidFill>
              <a:schemeClr val="accent2">
                <a:lumMod val="20000"/>
                <a:lumOff val="80000"/>
              </a:schemeClr>
            </a:solidFill>
            <a:prstDash val="solid"/>
            <a:round/>
            <a:headEnd type="none" w="med" len="med"/>
            <a:tailEnd type="none" w="med" len="med"/>
          </a:ln>
          <a:effectLst/>
        </p:spPr>
      </p:cxnSp>
      <p:cxnSp>
        <p:nvCxnSpPr>
          <p:cNvPr id="54" name="直線コネクタ 53">
            <a:extLst>
              <a:ext uri="{FF2B5EF4-FFF2-40B4-BE49-F238E27FC236}">
                <a16:creationId xmlns:a16="http://schemas.microsoft.com/office/drawing/2014/main" id="{95195349-57E3-4C29-A062-513FCA0B4874}"/>
              </a:ext>
            </a:extLst>
          </p:cNvPr>
          <p:cNvCxnSpPr>
            <a:cxnSpLocks/>
          </p:cNvCxnSpPr>
          <p:nvPr/>
        </p:nvCxnSpPr>
        <p:spPr bwMode="auto">
          <a:xfrm rot="15900000" flipH="1">
            <a:off x="188383" y="3532551"/>
            <a:ext cx="1440000" cy="0"/>
          </a:xfrm>
          <a:prstGeom prst="line">
            <a:avLst/>
          </a:prstGeom>
          <a:noFill/>
          <a:ln w="76200" cap="flat" cmpd="sng" algn="ctr">
            <a:solidFill>
              <a:schemeClr val="tx2">
                <a:lumMod val="75000"/>
                <a:lumOff val="25000"/>
              </a:schemeClr>
            </a:solidFill>
            <a:prstDash val="solid"/>
            <a:round/>
            <a:headEnd type="none" w="lg" len="lg"/>
            <a:tailEnd type="none" w="lg" len="lg"/>
          </a:ln>
          <a:effectLst/>
        </p:spPr>
      </p:cxnSp>
      <p:cxnSp>
        <p:nvCxnSpPr>
          <p:cNvPr id="35" name="直線コネクタ 34">
            <a:extLst>
              <a:ext uri="{FF2B5EF4-FFF2-40B4-BE49-F238E27FC236}">
                <a16:creationId xmlns:a16="http://schemas.microsoft.com/office/drawing/2014/main" id="{4CE5F705-2A5F-4445-A4ED-4B4AC6144F9D}"/>
              </a:ext>
            </a:extLst>
          </p:cNvPr>
          <p:cNvCxnSpPr>
            <a:cxnSpLocks/>
          </p:cNvCxnSpPr>
          <p:nvPr/>
        </p:nvCxnSpPr>
        <p:spPr bwMode="auto">
          <a:xfrm flipH="1">
            <a:off x="2560321" y="3506534"/>
            <a:ext cx="1216151" cy="0"/>
          </a:xfrm>
          <a:prstGeom prst="line">
            <a:avLst/>
          </a:prstGeom>
          <a:noFill/>
          <a:ln w="38100" cap="flat" cmpd="sng" algn="ctr">
            <a:solidFill>
              <a:srgbClr val="FF0000"/>
            </a:solidFill>
            <a:prstDash val="solid"/>
            <a:round/>
            <a:headEnd type="triangle" w="lg" len="lg"/>
            <a:tailEnd type="none" w="lg" len="lg"/>
          </a:ln>
          <a:effectLst/>
        </p:spPr>
      </p:cxnSp>
      <p:cxnSp>
        <p:nvCxnSpPr>
          <p:cNvPr id="39" name="直線コネクタ 38">
            <a:extLst>
              <a:ext uri="{FF2B5EF4-FFF2-40B4-BE49-F238E27FC236}">
                <a16:creationId xmlns:a16="http://schemas.microsoft.com/office/drawing/2014/main" id="{76DB6D28-8929-4C74-A0B9-C6A2DBB08468}"/>
              </a:ext>
            </a:extLst>
          </p:cNvPr>
          <p:cNvCxnSpPr>
            <a:cxnSpLocks/>
          </p:cNvCxnSpPr>
          <p:nvPr/>
        </p:nvCxnSpPr>
        <p:spPr bwMode="auto">
          <a:xfrm>
            <a:off x="2529840" y="1944624"/>
            <a:ext cx="0" cy="1520952"/>
          </a:xfrm>
          <a:prstGeom prst="line">
            <a:avLst/>
          </a:prstGeom>
          <a:noFill/>
          <a:ln w="38100" cap="flat" cmpd="sng" algn="ctr">
            <a:solidFill>
              <a:srgbClr val="FF0000"/>
            </a:solidFill>
            <a:prstDash val="solid"/>
            <a:round/>
            <a:headEnd type="none" w="med" len="med"/>
            <a:tailEnd type="triangle" w="lg" len="lg"/>
          </a:ln>
          <a:effectLst/>
        </p:spPr>
      </p:cxnSp>
      <p:cxnSp>
        <p:nvCxnSpPr>
          <p:cNvPr id="52" name="直線コネクタ 51">
            <a:extLst>
              <a:ext uri="{FF2B5EF4-FFF2-40B4-BE49-F238E27FC236}">
                <a16:creationId xmlns:a16="http://schemas.microsoft.com/office/drawing/2014/main" id="{D01E14CF-178A-405C-9EA0-1D150FFDF57B}"/>
              </a:ext>
            </a:extLst>
          </p:cNvPr>
          <p:cNvCxnSpPr>
            <a:cxnSpLocks/>
          </p:cNvCxnSpPr>
          <p:nvPr/>
        </p:nvCxnSpPr>
        <p:spPr bwMode="auto">
          <a:xfrm rot="18900000" flipH="1">
            <a:off x="1785535" y="3538647"/>
            <a:ext cx="1440000" cy="0"/>
          </a:xfrm>
          <a:prstGeom prst="line">
            <a:avLst/>
          </a:prstGeom>
          <a:noFill/>
          <a:ln w="76200" cap="flat" cmpd="sng" algn="ctr">
            <a:solidFill>
              <a:schemeClr val="tx2">
                <a:lumMod val="25000"/>
                <a:lumOff val="75000"/>
              </a:schemeClr>
            </a:solidFill>
            <a:prstDash val="solid"/>
            <a:round/>
            <a:headEnd type="none" w="lg" len="lg"/>
            <a:tailEnd type="none" w="lg" len="lg"/>
          </a:ln>
          <a:effectLst/>
        </p:spPr>
      </p:cxnSp>
      <p:sp>
        <p:nvSpPr>
          <p:cNvPr id="24" name="テキスト ボックス 23">
            <a:extLst>
              <a:ext uri="{FF2B5EF4-FFF2-40B4-BE49-F238E27FC236}">
                <a16:creationId xmlns:a16="http://schemas.microsoft.com/office/drawing/2014/main" id="{C0C40CB1-B375-4716-90D7-C876F6AE4D2D}"/>
              </a:ext>
            </a:extLst>
          </p:cNvPr>
          <p:cNvSpPr txBox="1"/>
          <p:nvPr/>
        </p:nvSpPr>
        <p:spPr>
          <a:xfrm>
            <a:off x="3172968" y="4773168"/>
            <a:ext cx="1709928" cy="626701"/>
          </a:xfrm>
          <a:prstGeom prst="rect">
            <a:avLst/>
          </a:prstGeom>
          <a:noFill/>
        </p:spPr>
        <p:txBody>
          <a:bodyPr wrap="square" lIns="36000" tIns="36000" rIns="36000" bIns="36000" rtlCol="0">
            <a:spAutoFit/>
          </a:bodyPr>
          <a:lstStyle/>
          <a:p>
            <a:r>
              <a:rPr kumimoji="1" lang="ja-JP" altLang="en-US" dirty="0">
                <a:latin typeface="+mj-lt"/>
                <a:ea typeface="+mj-ea"/>
              </a:rPr>
              <a:t>ブロックゲージ</a:t>
            </a:r>
            <a:endParaRPr kumimoji="1" lang="en-US" altLang="ja-JP" dirty="0">
              <a:latin typeface="+mj-lt"/>
              <a:ea typeface="+mj-ea"/>
            </a:endParaRPr>
          </a:p>
          <a:p>
            <a:r>
              <a:rPr lang="ja-JP" altLang="en-US" dirty="0">
                <a:latin typeface="+mj-lt"/>
                <a:ea typeface="+mj-ea"/>
              </a:rPr>
              <a:t>長さ</a:t>
            </a:r>
            <a:r>
              <a:rPr lang="en-US" altLang="ja-JP" i="1" dirty="0">
                <a:latin typeface="+mn-lt"/>
                <a:ea typeface="+mj-ea"/>
              </a:rPr>
              <a:t>L</a:t>
            </a:r>
            <a:endParaRPr kumimoji="1" lang="ja-JP" altLang="en-US" i="1" dirty="0">
              <a:latin typeface="+mn-lt"/>
              <a:ea typeface="+mj-ea"/>
            </a:endParaRPr>
          </a:p>
        </p:txBody>
      </p:sp>
      <p:sp>
        <p:nvSpPr>
          <p:cNvPr id="43" name="テキスト ボックス 42">
            <a:extLst>
              <a:ext uri="{FF2B5EF4-FFF2-40B4-BE49-F238E27FC236}">
                <a16:creationId xmlns:a16="http://schemas.microsoft.com/office/drawing/2014/main" id="{5F07F653-CC43-4E69-88A3-DEE6DA47A414}"/>
              </a:ext>
            </a:extLst>
          </p:cNvPr>
          <p:cNvSpPr txBox="1"/>
          <p:nvPr/>
        </p:nvSpPr>
        <p:spPr>
          <a:xfrm>
            <a:off x="3325368" y="5620512"/>
            <a:ext cx="1072896" cy="350520"/>
          </a:xfrm>
          <a:prstGeom prst="rect">
            <a:avLst/>
          </a:prstGeom>
          <a:noFill/>
        </p:spPr>
        <p:txBody>
          <a:bodyPr wrap="square" lIns="36000" tIns="36000" rIns="36000" bIns="36000" rtlCol="0">
            <a:spAutoFit/>
          </a:bodyPr>
          <a:lstStyle/>
          <a:p>
            <a:r>
              <a:rPr lang="ja-JP" altLang="en-US" dirty="0">
                <a:latin typeface="+mj-lt"/>
                <a:ea typeface="+mj-ea"/>
              </a:rPr>
              <a:t>平面基盤</a:t>
            </a:r>
            <a:endParaRPr kumimoji="1" lang="ja-JP" altLang="en-US" dirty="0">
              <a:latin typeface="+mj-lt"/>
              <a:ea typeface="+mj-ea"/>
            </a:endParaRPr>
          </a:p>
        </p:txBody>
      </p:sp>
      <p:cxnSp>
        <p:nvCxnSpPr>
          <p:cNvPr id="44" name="直線コネクタ 43">
            <a:extLst>
              <a:ext uri="{FF2B5EF4-FFF2-40B4-BE49-F238E27FC236}">
                <a16:creationId xmlns:a16="http://schemas.microsoft.com/office/drawing/2014/main" id="{9A8638CF-D15D-48F6-9AC8-8255FAF8848F}"/>
              </a:ext>
            </a:extLst>
          </p:cNvPr>
          <p:cNvCxnSpPr>
            <a:cxnSpLocks/>
          </p:cNvCxnSpPr>
          <p:nvPr/>
        </p:nvCxnSpPr>
        <p:spPr bwMode="auto">
          <a:xfrm flipV="1">
            <a:off x="3099817" y="4526280"/>
            <a:ext cx="0" cy="1152144"/>
          </a:xfrm>
          <a:prstGeom prst="line">
            <a:avLst/>
          </a:prstGeom>
          <a:noFill/>
          <a:ln w="19050" cap="flat" cmpd="sng" algn="ctr">
            <a:solidFill>
              <a:schemeClr val="tx1"/>
            </a:solidFill>
            <a:prstDash val="solid"/>
            <a:round/>
            <a:headEnd type="arrow" w="lg" len="lg"/>
            <a:tailEnd type="arrow" w="lg" len="lg"/>
          </a:ln>
          <a:effectLst/>
        </p:spPr>
      </p:cxnSp>
      <p:cxnSp>
        <p:nvCxnSpPr>
          <p:cNvPr id="46" name="直線コネクタ 45">
            <a:extLst>
              <a:ext uri="{FF2B5EF4-FFF2-40B4-BE49-F238E27FC236}">
                <a16:creationId xmlns:a16="http://schemas.microsoft.com/office/drawing/2014/main" id="{8C6FC778-E17C-4B43-992F-27E22473611A}"/>
              </a:ext>
            </a:extLst>
          </p:cNvPr>
          <p:cNvCxnSpPr>
            <a:cxnSpLocks/>
          </p:cNvCxnSpPr>
          <p:nvPr/>
        </p:nvCxnSpPr>
        <p:spPr bwMode="auto">
          <a:xfrm>
            <a:off x="2782824" y="4532376"/>
            <a:ext cx="518160" cy="0"/>
          </a:xfrm>
          <a:prstGeom prst="line">
            <a:avLst/>
          </a:prstGeom>
          <a:noFill/>
          <a:ln w="19050" cap="flat" cmpd="sng" algn="ctr">
            <a:solidFill>
              <a:schemeClr val="tx1"/>
            </a:solidFill>
            <a:prstDash val="solid"/>
            <a:round/>
            <a:headEnd type="none" w="med" len="med"/>
            <a:tailEnd type="none" w="med" len="med"/>
          </a:ln>
          <a:effectLst/>
        </p:spPr>
      </p:cxnSp>
      <p:sp>
        <p:nvSpPr>
          <p:cNvPr id="29" name="正方形/長方形 28">
            <a:extLst>
              <a:ext uri="{FF2B5EF4-FFF2-40B4-BE49-F238E27FC236}">
                <a16:creationId xmlns:a16="http://schemas.microsoft.com/office/drawing/2014/main" id="{2C849C37-3E37-409F-88A6-8D98A4650CAC}"/>
              </a:ext>
            </a:extLst>
          </p:cNvPr>
          <p:cNvSpPr/>
          <p:nvPr/>
        </p:nvSpPr>
        <p:spPr bwMode="auto">
          <a:xfrm rot="16200000">
            <a:off x="2029968" y="1534668"/>
            <a:ext cx="1022604" cy="641604"/>
          </a:xfrm>
          <a:prstGeom prst="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rPr>
              <a:t>レーザ</a:t>
            </a:r>
            <a:endParaRPr kumimoji="1" lang="en-US" altLang="ja-JP" sz="1800" b="0" i="0" u="none" strike="noStrike" cap="none" normalizeH="0" baseline="0" dirty="0">
              <a:ln>
                <a:noFill/>
              </a:ln>
              <a:solidFill>
                <a:schemeClr val="tx1"/>
              </a:solidFill>
              <a:effectLst/>
              <a:latin typeface="Arial" charset="0"/>
              <a:ea typeface="ＭＳ ゴシック" pitchFamily="49" charset="-128"/>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t>波長</a:t>
            </a:r>
            <a:r>
              <a:rPr lang="en-US" altLang="ja-JP" i="1" dirty="0">
                <a:latin typeface="+mn-lt"/>
              </a:rPr>
              <a:t>λ</a:t>
            </a:r>
            <a:endParaRPr kumimoji="1" lang="en-US" altLang="ja-JP" sz="1800" b="0" i="1" u="none" strike="noStrike" cap="none" normalizeH="0" baseline="0" dirty="0">
              <a:ln>
                <a:noFill/>
              </a:ln>
              <a:solidFill>
                <a:schemeClr val="tx1"/>
              </a:solidFill>
              <a:effectLst/>
              <a:latin typeface="+mn-lt"/>
              <a:ea typeface="ＭＳ ゴシック" pitchFamily="49" charset="-128"/>
              <a:cs typeface="Arial" charset="0"/>
            </a:endParaRPr>
          </a:p>
        </p:txBody>
      </p:sp>
      <p:sp>
        <p:nvSpPr>
          <p:cNvPr id="55" name="テキスト ボックス 54">
            <a:extLst>
              <a:ext uri="{FF2B5EF4-FFF2-40B4-BE49-F238E27FC236}">
                <a16:creationId xmlns:a16="http://schemas.microsoft.com/office/drawing/2014/main" id="{4EE37C7D-A204-45F6-B560-6786BEE56893}"/>
              </a:ext>
            </a:extLst>
          </p:cNvPr>
          <p:cNvSpPr txBox="1"/>
          <p:nvPr/>
        </p:nvSpPr>
        <p:spPr>
          <a:xfrm>
            <a:off x="487680" y="2417064"/>
            <a:ext cx="893064" cy="349702"/>
          </a:xfrm>
          <a:prstGeom prst="rect">
            <a:avLst/>
          </a:prstGeom>
          <a:noFill/>
        </p:spPr>
        <p:txBody>
          <a:bodyPr wrap="square" lIns="36000" tIns="36000" rIns="36000" bIns="36000" rtlCol="0">
            <a:spAutoFit/>
          </a:bodyPr>
          <a:lstStyle/>
          <a:p>
            <a:pPr algn="ctr"/>
            <a:r>
              <a:rPr lang="ja-JP" altLang="en-US" dirty="0">
                <a:latin typeface="+mj-lt"/>
                <a:ea typeface="+mj-ea"/>
              </a:rPr>
              <a:t>参照鏡</a:t>
            </a:r>
            <a:endParaRPr kumimoji="1" lang="ja-JP" altLang="en-US" dirty="0">
              <a:latin typeface="+mj-lt"/>
              <a:ea typeface="+mj-ea"/>
            </a:endParaRPr>
          </a:p>
        </p:txBody>
      </p:sp>
      <p:cxnSp>
        <p:nvCxnSpPr>
          <p:cNvPr id="76" name="直線コネクタ 75">
            <a:extLst>
              <a:ext uri="{FF2B5EF4-FFF2-40B4-BE49-F238E27FC236}">
                <a16:creationId xmlns:a16="http://schemas.microsoft.com/office/drawing/2014/main" id="{63DE91B5-4CFD-4DDD-8783-1F16FA59FFE8}"/>
              </a:ext>
            </a:extLst>
          </p:cNvPr>
          <p:cNvCxnSpPr>
            <a:cxnSpLocks/>
          </p:cNvCxnSpPr>
          <p:nvPr/>
        </p:nvCxnSpPr>
        <p:spPr bwMode="auto">
          <a:xfrm flipH="1">
            <a:off x="5929232" y="4154424"/>
            <a:ext cx="337399" cy="0"/>
          </a:xfrm>
          <a:prstGeom prst="line">
            <a:avLst/>
          </a:prstGeom>
          <a:noFill/>
          <a:ln w="12700" cap="flat" cmpd="sng" algn="ctr">
            <a:solidFill>
              <a:schemeClr val="tx1"/>
            </a:solidFill>
            <a:prstDash val="solid"/>
            <a:round/>
            <a:headEnd type="arrow" w="lg" len="lg"/>
            <a:tailEnd type="arrow" w="lg" len="lg"/>
          </a:ln>
          <a:effectLst/>
        </p:spPr>
      </p:cxnSp>
      <p:cxnSp>
        <p:nvCxnSpPr>
          <p:cNvPr id="78" name="直線コネクタ 77">
            <a:extLst>
              <a:ext uri="{FF2B5EF4-FFF2-40B4-BE49-F238E27FC236}">
                <a16:creationId xmlns:a16="http://schemas.microsoft.com/office/drawing/2014/main" id="{6BD4A6B8-BCAB-4919-976B-C748664730A3}"/>
              </a:ext>
            </a:extLst>
          </p:cNvPr>
          <p:cNvCxnSpPr>
            <a:cxnSpLocks/>
          </p:cNvCxnSpPr>
          <p:nvPr/>
        </p:nvCxnSpPr>
        <p:spPr bwMode="auto">
          <a:xfrm flipV="1">
            <a:off x="5941374" y="3123196"/>
            <a:ext cx="0" cy="1188000"/>
          </a:xfrm>
          <a:prstGeom prst="line">
            <a:avLst/>
          </a:prstGeom>
          <a:noFill/>
          <a:ln w="19050" cap="flat" cmpd="sng" algn="ctr">
            <a:solidFill>
              <a:schemeClr val="accent2"/>
            </a:solidFill>
            <a:prstDash val="solid"/>
            <a:round/>
            <a:headEnd type="none" w="med" len="med"/>
            <a:tailEnd type="none" w="med" len="med"/>
          </a:ln>
          <a:effectLst/>
        </p:spPr>
      </p:cxnSp>
      <p:cxnSp>
        <p:nvCxnSpPr>
          <p:cNvPr id="80" name="直線コネクタ 79">
            <a:extLst>
              <a:ext uri="{FF2B5EF4-FFF2-40B4-BE49-F238E27FC236}">
                <a16:creationId xmlns:a16="http://schemas.microsoft.com/office/drawing/2014/main" id="{A8D7490B-D63D-4991-AB2B-A17FD9E300F2}"/>
              </a:ext>
            </a:extLst>
          </p:cNvPr>
          <p:cNvCxnSpPr>
            <a:cxnSpLocks/>
          </p:cNvCxnSpPr>
          <p:nvPr/>
        </p:nvCxnSpPr>
        <p:spPr bwMode="auto">
          <a:xfrm flipV="1">
            <a:off x="6255979" y="3123196"/>
            <a:ext cx="0" cy="1188000"/>
          </a:xfrm>
          <a:prstGeom prst="line">
            <a:avLst/>
          </a:prstGeom>
          <a:noFill/>
          <a:ln w="19050" cap="flat" cmpd="sng" algn="ctr">
            <a:solidFill>
              <a:schemeClr val="accent2"/>
            </a:solidFill>
            <a:prstDash val="solid"/>
            <a:round/>
            <a:headEnd type="none" w="med" len="med"/>
            <a:tailEnd type="none" w="med" len="med"/>
          </a:ln>
          <a:effectLst/>
        </p:spPr>
      </p:cxnSp>
      <p:cxnSp>
        <p:nvCxnSpPr>
          <p:cNvPr id="85" name="直線コネクタ 84">
            <a:extLst>
              <a:ext uri="{FF2B5EF4-FFF2-40B4-BE49-F238E27FC236}">
                <a16:creationId xmlns:a16="http://schemas.microsoft.com/office/drawing/2014/main" id="{BA9D2356-945D-4A33-B830-870E53637796}"/>
              </a:ext>
            </a:extLst>
          </p:cNvPr>
          <p:cNvCxnSpPr>
            <a:cxnSpLocks/>
          </p:cNvCxnSpPr>
          <p:nvPr/>
        </p:nvCxnSpPr>
        <p:spPr bwMode="auto">
          <a:xfrm flipH="1">
            <a:off x="6741411" y="4154424"/>
            <a:ext cx="201167" cy="0"/>
          </a:xfrm>
          <a:prstGeom prst="line">
            <a:avLst/>
          </a:prstGeom>
          <a:noFill/>
          <a:ln w="12700" cap="flat" cmpd="sng" algn="ctr">
            <a:solidFill>
              <a:schemeClr val="tx1"/>
            </a:solidFill>
            <a:prstDash val="solid"/>
            <a:round/>
            <a:headEnd type="none" w="med" len="med"/>
            <a:tailEnd type="arrow" w="lg" len="lg"/>
          </a:ln>
          <a:effectLst/>
        </p:spPr>
      </p:cxnSp>
      <p:cxnSp>
        <p:nvCxnSpPr>
          <p:cNvPr id="86" name="直線コネクタ 85">
            <a:extLst>
              <a:ext uri="{FF2B5EF4-FFF2-40B4-BE49-F238E27FC236}">
                <a16:creationId xmlns:a16="http://schemas.microsoft.com/office/drawing/2014/main" id="{BBD9CD4C-F77B-497B-A61F-2D297E606FFB}"/>
              </a:ext>
            </a:extLst>
          </p:cNvPr>
          <p:cNvCxnSpPr>
            <a:cxnSpLocks/>
          </p:cNvCxnSpPr>
          <p:nvPr/>
        </p:nvCxnSpPr>
        <p:spPr bwMode="auto">
          <a:xfrm flipV="1">
            <a:off x="6731658" y="2661302"/>
            <a:ext cx="0" cy="1667256"/>
          </a:xfrm>
          <a:prstGeom prst="line">
            <a:avLst/>
          </a:prstGeom>
          <a:ln w="190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7" name="直線コネクタ 86">
            <a:extLst>
              <a:ext uri="{FF2B5EF4-FFF2-40B4-BE49-F238E27FC236}">
                <a16:creationId xmlns:a16="http://schemas.microsoft.com/office/drawing/2014/main" id="{E73C54CB-0EA8-4EF3-AC8D-C0F896502864}"/>
              </a:ext>
            </a:extLst>
          </p:cNvPr>
          <p:cNvCxnSpPr>
            <a:cxnSpLocks/>
          </p:cNvCxnSpPr>
          <p:nvPr/>
        </p:nvCxnSpPr>
        <p:spPr bwMode="auto">
          <a:xfrm flipV="1">
            <a:off x="6561594" y="3123196"/>
            <a:ext cx="0" cy="1188000"/>
          </a:xfrm>
          <a:prstGeom prst="line">
            <a:avLst/>
          </a:prstGeom>
          <a:ln w="19050">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94" name="直線コネクタ 93">
            <a:extLst>
              <a:ext uri="{FF2B5EF4-FFF2-40B4-BE49-F238E27FC236}">
                <a16:creationId xmlns:a16="http://schemas.microsoft.com/office/drawing/2014/main" id="{EBA2F28B-B31C-4DA1-B640-F9651F3DD1F6}"/>
              </a:ext>
            </a:extLst>
          </p:cNvPr>
          <p:cNvCxnSpPr>
            <a:cxnSpLocks/>
          </p:cNvCxnSpPr>
          <p:nvPr/>
        </p:nvCxnSpPr>
        <p:spPr bwMode="auto">
          <a:xfrm>
            <a:off x="6360680" y="4154424"/>
            <a:ext cx="201167" cy="0"/>
          </a:xfrm>
          <a:prstGeom prst="line">
            <a:avLst/>
          </a:prstGeom>
          <a:noFill/>
          <a:ln w="12700" cap="flat" cmpd="sng" algn="ctr">
            <a:solidFill>
              <a:schemeClr val="tx1"/>
            </a:solidFill>
            <a:prstDash val="solid"/>
            <a:round/>
            <a:headEnd type="none" w="lg" len="lg"/>
            <a:tailEnd type="arrow" w="lg" len="lg"/>
          </a:ln>
          <a:effectLst/>
        </p:spPr>
      </p:cxnSp>
      <p:sp>
        <p:nvSpPr>
          <p:cNvPr id="95" name="テキスト ボックス 94">
            <a:extLst>
              <a:ext uri="{FF2B5EF4-FFF2-40B4-BE49-F238E27FC236}">
                <a16:creationId xmlns:a16="http://schemas.microsoft.com/office/drawing/2014/main" id="{D5A3E2C9-2918-4739-953B-BE69DCFC9CF4}"/>
              </a:ext>
            </a:extLst>
          </p:cNvPr>
          <p:cNvSpPr txBox="1"/>
          <p:nvPr/>
        </p:nvSpPr>
        <p:spPr>
          <a:xfrm>
            <a:off x="6023623" y="4222298"/>
            <a:ext cx="171959" cy="442035"/>
          </a:xfrm>
          <a:prstGeom prst="rect">
            <a:avLst/>
          </a:prstGeom>
          <a:noFill/>
        </p:spPr>
        <p:txBody>
          <a:bodyPr wrap="square" lIns="36000" tIns="36000" rIns="36000" bIns="36000" rtlCol="0">
            <a:spAutoFit/>
          </a:bodyPr>
          <a:lstStyle/>
          <a:p>
            <a:pPr algn="ctr"/>
            <a:r>
              <a:rPr kumimoji="1" lang="en-US" altLang="ja-JP" sz="2400" dirty="0">
                <a:latin typeface="+mn-lt"/>
                <a:ea typeface="+mj-ea"/>
              </a:rPr>
              <a:t>1</a:t>
            </a:r>
            <a:endParaRPr kumimoji="1" lang="ja-JP" altLang="en-US" sz="2400" i="1" dirty="0">
              <a:latin typeface="+mn-lt"/>
              <a:ea typeface="+mj-ea"/>
            </a:endParaRPr>
          </a:p>
        </p:txBody>
      </p:sp>
      <p:sp>
        <p:nvSpPr>
          <p:cNvPr id="101" name="テキスト ボックス 100">
            <a:extLst>
              <a:ext uri="{FF2B5EF4-FFF2-40B4-BE49-F238E27FC236}">
                <a16:creationId xmlns:a16="http://schemas.microsoft.com/office/drawing/2014/main" id="{90BCB593-5AA4-41CE-91CB-F005F7FF0A4E}"/>
              </a:ext>
            </a:extLst>
          </p:cNvPr>
          <p:cNvSpPr txBox="1"/>
          <p:nvPr/>
        </p:nvSpPr>
        <p:spPr>
          <a:xfrm>
            <a:off x="6570138" y="4222298"/>
            <a:ext cx="165863" cy="442035"/>
          </a:xfrm>
          <a:prstGeom prst="rect">
            <a:avLst/>
          </a:prstGeom>
          <a:noFill/>
        </p:spPr>
        <p:txBody>
          <a:bodyPr wrap="square" lIns="36000" tIns="36000" rIns="36000" bIns="36000" rtlCol="0">
            <a:spAutoFit/>
          </a:bodyPr>
          <a:lstStyle/>
          <a:p>
            <a:pPr algn="ctr"/>
            <a:r>
              <a:rPr lang="en-US" altLang="ja-JP" sz="2400" i="1" kern="100" dirty="0">
                <a:effectLst/>
                <a:latin typeface="+mn-lt"/>
                <a:ea typeface="ＭＳ 明朝" panose="02020609040205080304" pitchFamily="17" charset="-128"/>
                <a:cs typeface="Times New Roman" panose="02020603050405020304" pitchFamily="18" charset="0"/>
              </a:rPr>
              <a:t>ε</a:t>
            </a:r>
            <a:endParaRPr kumimoji="1" lang="ja-JP" altLang="en-US" sz="2400" i="1" dirty="0">
              <a:latin typeface="+mn-lt"/>
              <a:ea typeface="+mj-ea"/>
            </a:endParaRPr>
          </a:p>
        </p:txBody>
      </p:sp>
      <p:sp>
        <p:nvSpPr>
          <p:cNvPr id="102" name="テキスト ボックス 101">
            <a:extLst>
              <a:ext uri="{FF2B5EF4-FFF2-40B4-BE49-F238E27FC236}">
                <a16:creationId xmlns:a16="http://schemas.microsoft.com/office/drawing/2014/main" id="{93026E36-94A8-4B13-A689-F2D59FB654E8}"/>
              </a:ext>
            </a:extLst>
          </p:cNvPr>
          <p:cNvSpPr txBox="1"/>
          <p:nvPr/>
        </p:nvSpPr>
        <p:spPr>
          <a:xfrm>
            <a:off x="6010656" y="2033016"/>
            <a:ext cx="1072896" cy="350520"/>
          </a:xfrm>
          <a:prstGeom prst="rect">
            <a:avLst/>
          </a:prstGeom>
          <a:solidFill>
            <a:schemeClr val="bg2">
              <a:lumMod val="95000"/>
            </a:schemeClr>
          </a:solidFill>
        </p:spPr>
        <p:txBody>
          <a:bodyPr wrap="square" lIns="36000" tIns="36000" rIns="36000" bIns="36000" rtlCol="0">
            <a:spAutoFit/>
          </a:bodyPr>
          <a:lstStyle/>
          <a:p>
            <a:pPr algn="ctr"/>
            <a:r>
              <a:rPr lang="ja-JP" altLang="en-US" dirty="0">
                <a:latin typeface="+mj-lt"/>
                <a:ea typeface="+mj-ea"/>
              </a:rPr>
              <a:t>平面基盤</a:t>
            </a:r>
            <a:endParaRPr kumimoji="1" lang="ja-JP" altLang="en-US" dirty="0">
              <a:latin typeface="+mj-lt"/>
              <a:ea typeface="+mj-ea"/>
            </a:endParaRPr>
          </a:p>
        </p:txBody>
      </p:sp>
      <p:sp>
        <p:nvSpPr>
          <p:cNvPr id="103" name="テキスト ボックス 102">
            <a:extLst>
              <a:ext uri="{FF2B5EF4-FFF2-40B4-BE49-F238E27FC236}">
                <a16:creationId xmlns:a16="http://schemas.microsoft.com/office/drawing/2014/main" id="{5527F169-B374-46AC-9B61-5ABC83250DF9}"/>
              </a:ext>
            </a:extLst>
          </p:cNvPr>
          <p:cNvSpPr txBox="1"/>
          <p:nvPr/>
        </p:nvSpPr>
        <p:spPr>
          <a:xfrm>
            <a:off x="7114032" y="3712464"/>
            <a:ext cx="1673352" cy="349702"/>
          </a:xfrm>
          <a:prstGeom prst="rect">
            <a:avLst/>
          </a:prstGeom>
          <a:solidFill>
            <a:schemeClr val="bg2">
              <a:lumMod val="95000"/>
            </a:schemeClr>
          </a:solidFill>
        </p:spPr>
        <p:txBody>
          <a:bodyPr wrap="square" lIns="36000" tIns="36000" rIns="36000" bIns="36000" rtlCol="0">
            <a:spAutoFit/>
          </a:bodyPr>
          <a:lstStyle/>
          <a:p>
            <a:pPr algn="ctr"/>
            <a:r>
              <a:rPr lang="ja-JP" altLang="en-US" dirty="0">
                <a:latin typeface="+mj-lt"/>
                <a:ea typeface="+mj-ea"/>
              </a:rPr>
              <a:t>ブロックゲージ</a:t>
            </a:r>
            <a:endParaRPr kumimoji="1" lang="ja-JP" altLang="en-US" dirty="0">
              <a:latin typeface="+mj-lt"/>
              <a:ea typeface="+mj-ea"/>
            </a:endParaRPr>
          </a:p>
        </p:txBody>
      </p:sp>
      <p:cxnSp>
        <p:nvCxnSpPr>
          <p:cNvPr id="105" name="直線矢印コネクタ 104">
            <a:extLst>
              <a:ext uri="{FF2B5EF4-FFF2-40B4-BE49-F238E27FC236}">
                <a16:creationId xmlns:a16="http://schemas.microsoft.com/office/drawing/2014/main" id="{6890339C-C7ED-4285-8FDA-532F3DD7348C}"/>
              </a:ext>
            </a:extLst>
          </p:cNvPr>
          <p:cNvCxnSpPr>
            <a:cxnSpLocks/>
            <a:stCxn id="103" idx="0"/>
          </p:cNvCxnSpPr>
          <p:nvPr/>
        </p:nvCxnSpPr>
        <p:spPr bwMode="auto">
          <a:xfrm flipH="1" flipV="1">
            <a:off x="7214616" y="2852928"/>
            <a:ext cx="736092" cy="859536"/>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sp>
        <p:nvSpPr>
          <p:cNvPr id="119" name="テキスト ボックス 118">
            <a:extLst>
              <a:ext uri="{FF2B5EF4-FFF2-40B4-BE49-F238E27FC236}">
                <a16:creationId xmlns:a16="http://schemas.microsoft.com/office/drawing/2014/main" id="{0F052BCD-C057-4C84-99C3-BC96A9F2171F}"/>
              </a:ext>
            </a:extLst>
          </p:cNvPr>
          <p:cNvSpPr txBox="1"/>
          <p:nvPr/>
        </p:nvSpPr>
        <p:spPr>
          <a:xfrm>
            <a:off x="7232904" y="4396954"/>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
        <p:nvSpPr>
          <p:cNvPr id="120" name="テキスト ボックス 119">
            <a:extLst>
              <a:ext uri="{FF2B5EF4-FFF2-40B4-BE49-F238E27FC236}">
                <a16:creationId xmlns:a16="http://schemas.microsoft.com/office/drawing/2014/main" id="{4C3699CA-4655-4B9C-8979-153C1847BD07}"/>
              </a:ext>
            </a:extLst>
          </p:cNvPr>
          <p:cNvSpPr txBox="1"/>
          <p:nvPr/>
        </p:nvSpPr>
        <p:spPr>
          <a:xfrm>
            <a:off x="3206496" y="6052018"/>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
        <p:nvSpPr>
          <p:cNvPr id="121" name="テキスト ボックス 120">
            <a:extLst>
              <a:ext uri="{FF2B5EF4-FFF2-40B4-BE49-F238E27FC236}">
                <a16:creationId xmlns:a16="http://schemas.microsoft.com/office/drawing/2014/main" id="{6232F17F-6751-4BE9-B90A-49DC4D31FDA3}"/>
              </a:ext>
            </a:extLst>
          </p:cNvPr>
          <p:cNvSpPr txBox="1"/>
          <p:nvPr/>
        </p:nvSpPr>
        <p:spPr>
          <a:xfrm>
            <a:off x="789432" y="957072"/>
            <a:ext cx="3947160" cy="380480"/>
          </a:xfrm>
          <a:prstGeom prst="rect">
            <a:avLst/>
          </a:prstGeom>
          <a:noFill/>
        </p:spPr>
        <p:txBody>
          <a:bodyPr wrap="square" lIns="36000" tIns="36000" rIns="36000" bIns="36000" rtlCol="0">
            <a:spAutoFit/>
          </a:bodyPr>
          <a:lstStyle/>
          <a:p>
            <a:pPr algn="ctr"/>
            <a:r>
              <a:rPr lang="ja-JP" altLang="en-US" sz="2000" dirty="0">
                <a:latin typeface="+mj-lt"/>
                <a:ea typeface="+mj-ea"/>
              </a:rPr>
              <a:t>ブロックゲージ干渉計の構成</a:t>
            </a:r>
            <a:endParaRPr kumimoji="1" lang="ja-JP" altLang="en-US" sz="2000" dirty="0">
              <a:latin typeface="+mj-lt"/>
              <a:ea typeface="+mj-ea"/>
            </a:endParaRPr>
          </a:p>
        </p:txBody>
      </p:sp>
      <p:sp>
        <p:nvSpPr>
          <p:cNvPr id="122" name="テキスト ボックス 121">
            <a:extLst>
              <a:ext uri="{FF2B5EF4-FFF2-40B4-BE49-F238E27FC236}">
                <a16:creationId xmlns:a16="http://schemas.microsoft.com/office/drawing/2014/main" id="{F85C60E7-054A-4254-920A-F06F1DEE1354}"/>
              </a:ext>
            </a:extLst>
          </p:cNvPr>
          <p:cNvSpPr txBox="1"/>
          <p:nvPr/>
        </p:nvSpPr>
        <p:spPr>
          <a:xfrm>
            <a:off x="5266944" y="957072"/>
            <a:ext cx="2889504" cy="688256"/>
          </a:xfrm>
          <a:prstGeom prst="rect">
            <a:avLst/>
          </a:prstGeom>
          <a:noFill/>
        </p:spPr>
        <p:txBody>
          <a:bodyPr wrap="square" lIns="36000" tIns="36000" rIns="36000" bIns="36000" rtlCol="0">
            <a:spAutoFit/>
          </a:bodyPr>
          <a:lstStyle/>
          <a:p>
            <a:pPr algn="ctr"/>
            <a:r>
              <a:rPr lang="ja-JP" altLang="en-US" sz="2000" dirty="0">
                <a:latin typeface="+mj-lt"/>
                <a:ea typeface="+mj-ea"/>
              </a:rPr>
              <a:t>干渉計のカメラ画像</a:t>
            </a:r>
            <a:endParaRPr lang="en-US" altLang="ja-JP" sz="2000" dirty="0">
              <a:latin typeface="+mj-lt"/>
              <a:ea typeface="+mj-ea"/>
            </a:endParaRPr>
          </a:p>
          <a:p>
            <a:pPr algn="ctr"/>
            <a:r>
              <a:rPr kumimoji="1" lang="en-US" altLang="ja-JP" sz="2000" i="1" dirty="0">
                <a:latin typeface="+mj-lt"/>
                <a:ea typeface="+mj-ea"/>
              </a:rPr>
              <a:t>ε</a:t>
            </a:r>
            <a:r>
              <a:rPr kumimoji="1" lang="ja-JP" altLang="en-US" sz="2000" dirty="0">
                <a:latin typeface="+mj-lt"/>
                <a:ea typeface="+mj-ea"/>
              </a:rPr>
              <a:t>を求める</a:t>
            </a:r>
          </a:p>
        </p:txBody>
      </p:sp>
      <mc:AlternateContent xmlns:mc="http://schemas.openxmlformats.org/markup-compatibility/2006">
        <mc:Choice xmlns:a14="http://schemas.microsoft.com/office/drawing/2010/main" Requires="a14">
          <p:sp>
            <p:nvSpPr>
              <p:cNvPr id="45" name="テキスト ボックス 44">
                <a:extLst>
                  <a:ext uri="{FF2B5EF4-FFF2-40B4-BE49-F238E27FC236}">
                    <a16:creationId xmlns:a16="http://schemas.microsoft.com/office/drawing/2014/main" id="{4F67BB2E-143F-4C79-A04A-0C8963EBC17D}"/>
                  </a:ext>
                </a:extLst>
              </p:cNvPr>
              <p:cNvSpPr txBox="1"/>
              <p:nvPr/>
            </p:nvSpPr>
            <p:spPr>
              <a:xfrm>
                <a:off x="6360680" y="5157216"/>
                <a:ext cx="1859776" cy="582467"/>
              </a:xfrm>
              <a:prstGeom prst="rect">
                <a:avLst/>
              </a:prstGeom>
              <a:solidFill>
                <a:schemeClr val="accent4">
                  <a:lumMod val="20000"/>
                  <a:lumOff val="80000"/>
                </a:schemeClr>
              </a:solid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ea typeface="+mj-ea"/>
                        </a:rPr>
                        <m:t>𝐿</m:t>
                      </m:r>
                      <m:r>
                        <a:rPr kumimoji="1" lang="en-US" altLang="ja-JP" sz="2000" i="1" smtClean="0">
                          <a:latin typeface="Cambria Math" panose="02040503050406030204" pitchFamily="18" charset="0"/>
                          <a:ea typeface="+mj-ea"/>
                        </a:rPr>
                        <m:t>=</m:t>
                      </m:r>
                      <m:d>
                        <m:dPr>
                          <m:ctrlPr>
                            <a:rPr kumimoji="1" lang="en-US" altLang="ja-JP" sz="2000" i="1" smtClean="0">
                              <a:latin typeface="Cambria Math" panose="02040503050406030204" pitchFamily="18" charset="0"/>
                              <a:ea typeface="+mj-ea"/>
                            </a:rPr>
                          </m:ctrlPr>
                        </m:dPr>
                        <m:e>
                          <m:sSub>
                            <m:sSubPr>
                              <m:ctrlPr>
                                <a:rPr kumimoji="1" lang="en-US" altLang="ja-JP" sz="2000" i="1" smtClean="0">
                                  <a:latin typeface="Cambria Math" panose="02040503050406030204" pitchFamily="18" charset="0"/>
                                  <a:ea typeface="+mj-ea"/>
                                </a:rPr>
                              </m:ctrlPr>
                            </m:sSubPr>
                            <m:e>
                              <m:r>
                                <a:rPr kumimoji="1" lang="en-US" altLang="ja-JP" sz="2000" b="0" i="1" smtClean="0">
                                  <a:latin typeface="Cambria Math" panose="02040503050406030204" pitchFamily="18" charset="0"/>
                                  <a:ea typeface="+mj-ea"/>
                                </a:rPr>
                                <m:t>𝑁</m:t>
                              </m:r>
                            </m:e>
                            <m:sub>
                              <m:r>
                                <a:rPr kumimoji="1" lang="en-US" altLang="ja-JP" sz="2000" b="0" i="1" smtClean="0">
                                  <a:latin typeface="Cambria Math" panose="02040503050406030204" pitchFamily="18" charset="0"/>
                                  <a:ea typeface="+mj-ea"/>
                                </a:rPr>
                                <m:t>𝑖</m:t>
                              </m:r>
                            </m:sub>
                          </m:sSub>
                          <m:r>
                            <a:rPr kumimoji="1" lang="en-US" altLang="ja-JP" sz="2000" b="0" i="1" smtClean="0">
                              <a:latin typeface="Cambria Math" panose="02040503050406030204" pitchFamily="18" charset="0"/>
                              <a:ea typeface="+mj-ea"/>
                            </a:rPr>
                            <m:t>+</m:t>
                          </m:r>
                          <m:sSub>
                            <m:sSubPr>
                              <m:ctrlPr>
                                <a:rPr kumimoji="1" lang="en-US" altLang="ja-JP" sz="2000" b="0" i="1" smtClean="0">
                                  <a:latin typeface="Cambria Math" panose="02040503050406030204" pitchFamily="18" charset="0"/>
                                  <a:ea typeface="+mj-ea"/>
                                </a:rPr>
                              </m:ctrlPr>
                            </m:sSubPr>
                            <m:e>
                              <m:r>
                                <a:rPr kumimoji="1" lang="ja-JP" altLang="en-US" sz="2000" b="0" i="1" smtClean="0">
                                  <a:latin typeface="Cambria Math" panose="02040503050406030204" pitchFamily="18" charset="0"/>
                                  <a:ea typeface="+mj-ea"/>
                                </a:rPr>
                                <m:t>𝜀</m:t>
                              </m:r>
                            </m:e>
                            <m:sub>
                              <m:r>
                                <a:rPr kumimoji="1" lang="en-US" altLang="ja-JP" sz="2000" b="0" i="1" smtClean="0">
                                  <a:latin typeface="Cambria Math" panose="02040503050406030204" pitchFamily="18" charset="0"/>
                                  <a:ea typeface="+mj-ea"/>
                                </a:rPr>
                                <m:t>𝑖</m:t>
                              </m:r>
                            </m:sub>
                          </m:sSub>
                        </m:e>
                      </m:d>
                      <m:f>
                        <m:fPr>
                          <m:ctrlPr>
                            <a:rPr kumimoji="1" lang="en-US" altLang="ja-JP" sz="2000" i="1" smtClean="0">
                              <a:latin typeface="Cambria Math" panose="02040503050406030204" pitchFamily="18" charset="0"/>
                              <a:ea typeface="+mj-ea"/>
                            </a:rPr>
                          </m:ctrlPr>
                        </m:fPr>
                        <m:num>
                          <m:sSub>
                            <m:sSubPr>
                              <m:ctrlPr>
                                <a:rPr kumimoji="1" lang="en-US" altLang="ja-JP" sz="2000" i="1" smtClean="0">
                                  <a:latin typeface="Cambria Math" panose="02040503050406030204" pitchFamily="18" charset="0"/>
                                  <a:ea typeface="+mj-ea"/>
                                </a:rPr>
                              </m:ctrlPr>
                            </m:sSubPr>
                            <m:e>
                              <m:r>
                                <a:rPr kumimoji="1" lang="ja-JP" altLang="en-US" sz="2000" i="1" smtClean="0">
                                  <a:latin typeface="Cambria Math" panose="02040503050406030204" pitchFamily="18" charset="0"/>
                                  <a:ea typeface="+mj-ea"/>
                                </a:rPr>
                                <m:t>𝜆</m:t>
                              </m:r>
                            </m:e>
                            <m:sub>
                              <m:r>
                                <a:rPr kumimoji="1" lang="en-US" altLang="ja-JP" sz="2000" b="0" i="1" smtClean="0">
                                  <a:latin typeface="Cambria Math" panose="02040503050406030204" pitchFamily="18" charset="0"/>
                                  <a:ea typeface="+mj-ea"/>
                                </a:rPr>
                                <m:t>𝑖</m:t>
                              </m:r>
                            </m:sub>
                          </m:sSub>
                        </m:num>
                        <m:den>
                          <m:r>
                            <a:rPr kumimoji="1" lang="en-US" altLang="ja-JP" sz="2000" b="0" i="1" smtClean="0">
                              <a:latin typeface="Cambria Math" panose="02040503050406030204" pitchFamily="18" charset="0"/>
                              <a:ea typeface="+mj-ea"/>
                            </a:rPr>
                            <m:t>2</m:t>
                          </m:r>
                        </m:den>
                      </m:f>
                    </m:oMath>
                  </m:oMathPara>
                </a14:m>
                <a:endParaRPr kumimoji="1" lang="ja-JP" altLang="en-US" sz="2000" dirty="0">
                  <a:latin typeface="+mj-lt"/>
                  <a:ea typeface="+mj-ea"/>
                </a:endParaRPr>
              </a:p>
            </p:txBody>
          </p:sp>
        </mc:Choice>
        <mc:Fallback>
          <p:sp>
            <p:nvSpPr>
              <p:cNvPr id="45" name="テキスト ボックス 44">
                <a:extLst>
                  <a:ext uri="{FF2B5EF4-FFF2-40B4-BE49-F238E27FC236}">
                    <a16:creationId xmlns:a16="http://schemas.microsoft.com/office/drawing/2014/main" id="{4F67BB2E-143F-4C79-A04A-0C8963EBC17D}"/>
                  </a:ext>
                </a:extLst>
              </p:cNvPr>
              <p:cNvSpPr txBox="1">
                <a:spLocks noRot="1" noChangeAspect="1" noMove="1" noResize="1" noEditPoints="1" noAdjustHandles="1" noChangeArrowheads="1" noChangeShapeType="1" noTextEdit="1"/>
              </p:cNvSpPr>
              <p:nvPr/>
            </p:nvSpPr>
            <p:spPr>
              <a:xfrm>
                <a:off x="6360680" y="5157216"/>
                <a:ext cx="1859776" cy="582467"/>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569651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idx="1"/>
          </p:nvPr>
        </p:nvSpPr>
        <p:spPr>
          <a:xfrm>
            <a:off x="250825" y="908050"/>
            <a:ext cx="5656199" cy="5400675"/>
          </a:xfrm>
        </p:spPr>
        <p:txBody>
          <a:bodyPr/>
          <a:lstStyle/>
          <a:p>
            <a:pPr eaLnBrk="1" hangingPunct="1"/>
            <a:r>
              <a:rPr lang="ja-JP" altLang="en-US" dirty="0"/>
              <a:t>ブロックゲージを利用した比較測定</a:t>
            </a:r>
          </a:p>
          <a:p>
            <a:pPr lvl="1" eaLnBrk="1" hangingPunct="1"/>
            <a:r>
              <a:rPr lang="ja-JP" altLang="en-US" dirty="0">
                <a:solidFill>
                  <a:schemeClr val="tx1"/>
                </a:solidFill>
              </a:rPr>
              <a:t>比較測定機</a:t>
            </a:r>
          </a:p>
          <a:p>
            <a:pPr lvl="2"/>
            <a:r>
              <a:rPr lang="ja-JP" altLang="en-US" dirty="0"/>
              <a:t>比較測定機は，測定範囲が狭くてよい</a:t>
            </a:r>
          </a:p>
          <a:p>
            <a:pPr lvl="2" eaLnBrk="1" hangingPunct="1"/>
            <a:r>
              <a:rPr lang="ja-JP" altLang="en-US" dirty="0"/>
              <a:t>ダイヤルゲージ</a:t>
            </a:r>
            <a:endParaRPr lang="en-US" altLang="ja-JP" dirty="0"/>
          </a:p>
          <a:p>
            <a:pPr lvl="2" eaLnBrk="1" hangingPunct="1"/>
            <a:r>
              <a:rPr lang="ja-JP" altLang="en-US" dirty="0"/>
              <a:t>電気マイクロメータ</a:t>
            </a:r>
          </a:p>
          <a:p>
            <a:pPr lvl="2" eaLnBrk="1" hangingPunct="1"/>
            <a:r>
              <a:rPr lang="ja-JP" altLang="en-US" dirty="0"/>
              <a:t>空気式マイクロメータ</a:t>
            </a:r>
          </a:p>
          <a:p>
            <a:pPr lvl="2" eaLnBrk="1" hangingPunct="1"/>
            <a:r>
              <a:rPr lang="ja-JP" altLang="en-US" dirty="0"/>
              <a:t>光波干渉式コンパレータ</a:t>
            </a:r>
          </a:p>
          <a:p>
            <a:pPr lvl="1" eaLnBrk="1" hangingPunct="1"/>
            <a:r>
              <a:rPr lang="ja-JP" altLang="en-US" dirty="0"/>
              <a:t>ブロックゲージと測定対象を比較測定する測定物の寸法と近い寸法のブロックゲージと比較する</a:t>
            </a:r>
            <a:endParaRPr lang="en-US" altLang="ja-JP" dirty="0"/>
          </a:p>
          <a:p>
            <a:pPr lvl="1"/>
            <a:r>
              <a:rPr lang="ja-JP" altLang="en-US" dirty="0"/>
              <a:t>測定値の差をブロックゲージの寸法に足して測定値を求める</a:t>
            </a:r>
            <a:endParaRPr lang="en-US" altLang="ja-JP" dirty="0"/>
          </a:p>
          <a:p>
            <a:pPr lvl="1"/>
            <a:r>
              <a:rPr lang="ja-JP" altLang="en-US" dirty="0"/>
              <a:t>ブロックゲージによる比較測定を利用した精密寸法測定については，「精密測定の</a:t>
            </a:r>
            <a:r>
              <a:rPr lang="en-US" altLang="ja-JP" dirty="0"/>
              <a:t>3</a:t>
            </a:r>
            <a:r>
              <a:rPr lang="ja-JP" altLang="en-US" dirty="0"/>
              <a:t>大発明」を参照</a:t>
            </a:r>
          </a:p>
        </p:txBody>
      </p:sp>
      <p:sp>
        <p:nvSpPr>
          <p:cNvPr id="793602" name="Rectangle 2"/>
          <p:cNvSpPr>
            <a:spLocks noGrp="1" noChangeArrowheads="1"/>
          </p:cNvSpPr>
          <p:nvPr>
            <p:ph type="title"/>
          </p:nvPr>
        </p:nvSpPr>
        <p:spPr/>
        <p:txBody>
          <a:bodyPr/>
          <a:lstStyle/>
          <a:p>
            <a:pPr eaLnBrk="1" hangingPunct="1">
              <a:defRPr/>
            </a:pPr>
            <a:r>
              <a:rPr lang="ja-JP" altLang="en-US" dirty="0"/>
              <a:t>ブロックゲージによる比較測定</a:t>
            </a:r>
          </a:p>
        </p:txBody>
      </p:sp>
      <p:sp>
        <p:nvSpPr>
          <p:cNvPr id="18" name="日付プレースホルダ 3"/>
          <p:cNvSpPr>
            <a:spLocks noGrp="1"/>
          </p:cNvSpPr>
          <p:nvPr>
            <p:ph type="dt" sz="half" idx="10"/>
          </p:nvPr>
        </p:nvSpPr>
        <p:spPr/>
        <p:txBody>
          <a:bodyPr/>
          <a:lstStyle/>
          <a:p>
            <a:pPr>
              <a:defRPr/>
            </a:pPr>
            <a:r>
              <a:rPr lang="en-US" altLang="ja-JP"/>
              <a:t>2022-4-21</a:t>
            </a:r>
          </a:p>
        </p:txBody>
      </p:sp>
      <p:sp>
        <p:nvSpPr>
          <p:cNvPr id="19" name="フッター プレースホルダ 4"/>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20" name="スライド番号プレースホルダ 5"/>
          <p:cNvSpPr>
            <a:spLocks noGrp="1"/>
          </p:cNvSpPr>
          <p:nvPr>
            <p:ph type="sldNum" sz="quarter" idx="12"/>
          </p:nvPr>
        </p:nvSpPr>
        <p:spPr/>
        <p:txBody>
          <a:bodyPr/>
          <a:lstStyle/>
          <a:p>
            <a:pPr>
              <a:defRPr/>
            </a:pPr>
            <a:fld id="{FA42C5C9-37B9-4D8F-BC5C-713A3B9C93FF}" type="slidenum">
              <a:rPr lang="en-US" altLang="ja-JP"/>
              <a:pPr>
                <a:defRPr/>
              </a:pPr>
              <a:t>19</a:t>
            </a:fld>
            <a:endParaRPr lang="en-US" altLang="ja-JP"/>
          </a:p>
        </p:txBody>
      </p:sp>
      <p:sp>
        <p:nvSpPr>
          <p:cNvPr id="27657" name="Rectangle 8"/>
          <p:cNvSpPr>
            <a:spLocks noChangeArrowheads="1"/>
          </p:cNvSpPr>
          <p:nvPr/>
        </p:nvSpPr>
        <p:spPr bwMode="auto">
          <a:xfrm>
            <a:off x="5990146" y="4868355"/>
            <a:ext cx="2743200" cy="317500"/>
          </a:xfrm>
          <a:prstGeom prst="rect">
            <a:avLst/>
          </a:prstGeom>
          <a:solidFill>
            <a:schemeClr val="accent2">
              <a:lumMod val="50000"/>
            </a:schemeClr>
          </a:solidFill>
          <a:ln w="9525">
            <a:solidFill>
              <a:schemeClr val="tx1"/>
            </a:solidFill>
            <a:miter lim="800000"/>
            <a:headEnd/>
            <a:tailEnd/>
          </a:ln>
        </p:spPr>
        <p:txBody>
          <a:bodyPr wrap="none" anchor="ctr"/>
          <a:lstStyle/>
          <a:p>
            <a:endParaRPr lang="ja-JP" altLang="en-US"/>
          </a:p>
        </p:txBody>
      </p:sp>
      <p:sp>
        <p:nvSpPr>
          <p:cNvPr id="27658" name="Rectangle 9"/>
          <p:cNvSpPr>
            <a:spLocks noChangeArrowheads="1"/>
          </p:cNvSpPr>
          <p:nvPr/>
        </p:nvSpPr>
        <p:spPr bwMode="auto">
          <a:xfrm>
            <a:off x="6563233" y="4703255"/>
            <a:ext cx="1460500" cy="147637"/>
          </a:xfrm>
          <a:prstGeom prst="rect">
            <a:avLst/>
          </a:prstGeom>
          <a:solidFill>
            <a:schemeClr val="accent3">
              <a:lumMod val="75000"/>
            </a:schemeClr>
          </a:solidFill>
          <a:ln w="9525">
            <a:solidFill>
              <a:schemeClr val="tx1"/>
            </a:solidFill>
            <a:miter lim="800000"/>
            <a:headEnd/>
            <a:tailEnd/>
          </a:ln>
        </p:spPr>
        <p:txBody>
          <a:bodyPr wrap="none" anchor="ctr"/>
          <a:lstStyle/>
          <a:p>
            <a:endParaRPr lang="ja-JP" altLang="en-US"/>
          </a:p>
        </p:txBody>
      </p:sp>
      <p:sp>
        <p:nvSpPr>
          <p:cNvPr id="27659" name="Rectangle 10"/>
          <p:cNvSpPr>
            <a:spLocks noChangeArrowheads="1"/>
          </p:cNvSpPr>
          <p:nvPr/>
        </p:nvSpPr>
        <p:spPr bwMode="auto">
          <a:xfrm>
            <a:off x="8080883" y="1975104"/>
            <a:ext cx="368300" cy="2899601"/>
          </a:xfrm>
          <a:prstGeom prst="rect">
            <a:avLst/>
          </a:prstGeom>
          <a:solidFill>
            <a:schemeClr val="accent3">
              <a:lumMod val="75000"/>
            </a:schemeClr>
          </a:solidFill>
          <a:ln w="9525">
            <a:solidFill>
              <a:schemeClr val="tx1"/>
            </a:solidFill>
            <a:miter lim="800000"/>
            <a:headEnd/>
            <a:tailEnd/>
          </a:ln>
        </p:spPr>
        <p:txBody>
          <a:bodyPr wrap="none" anchor="ctr"/>
          <a:lstStyle/>
          <a:p>
            <a:endParaRPr lang="ja-JP" altLang="en-US"/>
          </a:p>
        </p:txBody>
      </p:sp>
      <p:sp>
        <p:nvSpPr>
          <p:cNvPr id="27660" name="Rectangle 11"/>
          <p:cNvSpPr>
            <a:spLocks noChangeArrowheads="1"/>
          </p:cNvSpPr>
          <p:nvPr/>
        </p:nvSpPr>
        <p:spPr bwMode="auto">
          <a:xfrm>
            <a:off x="6506083" y="2387791"/>
            <a:ext cx="2203450" cy="260350"/>
          </a:xfrm>
          <a:prstGeom prst="rect">
            <a:avLst/>
          </a:prstGeom>
          <a:solidFill>
            <a:schemeClr val="accent3">
              <a:lumMod val="40000"/>
              <a:lumOff val="60000"/>
            </a:schemeClr>
          </a:solidFill>
          <a:ln w="9525">
            <a:solidFill>
              <a:schemeClr val="tx1"/>
            </a:solidFill>
            <a:miter lim="800000"/>
            <a:headEnd/>
            <a:tailEnd/>
          </a:ln>
        </p:spPr>
        <p:txBody>
          <a:bodyPr wrap="none" anchor="ctr"/>
          <a:lstStyle/>
          <a:p>
            <a:endParaRPr lang="ja-JP" altLang="en-US"/>
          </a:p>
        </p:txBody>
      </p:sp>
      <p:sp>
        <p:nvSpPr>
          <p:cNvPr id="27661" name="Rectangle 15"/>
          <p:cNvSpPr>
            <a:spLocks noChangeArrowheads="1"/>
          </p:cNvSpPr>
          <p:nvPr/>
        </p:nvSpPr>
        <p:spPr bwMode="auto">
          <a:xfrm>
            <a:off x="7104888" y="3895344"/>
            <a:ext cx="329946" cy="803148"/>
          </a:xfrm>
          <a:prstGeom prst="rect">
            <a:avLst/>
          </a:prstGeom>
          <a:solidFill>
            <a:srgbClr val="CCFFFF"/>
          </a:solidFill>
          <a:ln w="9525">
            <a:solidFill>
              <a:schemeClr val="tx1"/>
            </a:solidFill>
            <a:miter lim="800000"/>
            <a:headEnd/>
            <a:tailEnd/>
          </a:ln>
        </p:spPr>
        <p:txBody>
          <a:bodyPr wrap="none" anchor="ctr"/>
          <a:lstStyle/>
          <a:p>
            <a:endParaRPr lang="ja-JP" altLang="en-US"/>
          </a:p>
        </p:txBody>
      </p:sp>
      <p:sp>
        <p:nvSpPr>
          <p:cNvPr id="27662" name="Rectangle 17"/>
          <p:cNvSpPr>
            <a:spLocks noChangeArrowheads="1"/>
          </p:cNvSpPr>
          <p:nvPr/>
        </p:nvSpPr>
        <p:spPr bwMode="auto">
          <a:xfrm>
            <a:off x="7515732" y="3904488"/>
            <a:ext cx="348107" cy="797179"/>
          </a:xfrm>
          <a:prstGeom prst="rect">
            <a:avLst/>
          </a:prstGeom>
          <a:solidFill>
            <a:srgbClr val="66FFCC"/>
          </a:solidFill>
          <a:ln w="9525">
            <a:solidFill>
              <a:schemeClr val="tx1"/>
            </a:solidFill>
            <a:miter lim="800000"/>
            <a:headEnd/>
            <a:tailEnd/>
          </a:ln>
        </p:spPr>
        <p:txBody>
          <a:bodyPr wrap="none" anchor="ctr"/>
          <a:lstStyle/>
          <a:p>
            <a:endParaRPr lang="ja-JP" altLang="en-US"/>
          </a:p>
        </p:txBody>
      </p:sp>
      <p:grpSp>
        <p:nvGrpSpPr>
          <p:cNvPr id="27663" name="Group 18"/>
          <p:cNvGrpSpPr>
            <a:grpSpLocks/>
          </p:cNvGrpSpPr>
          <p:nvPr/>
        </p:nvGrpSpPr>
        <p:grpSpPr bwMode="auto">
          <a:xfrm>
            <a:off x="7028371" y="2009966"/>
            <a:ext cx="506412" cy="1878012"/>
            <a:chOff x="1142" y="823"/>
            <a:chExt cx="319" cy="1183"/>
          </a:xfrm>
        </p:grpSpPr>
        <p:sp>
          <p:nvSpPr>
            <p:cNvPr id="27665" name="Rectangle 12"/>
            <p:cNvSpPr>
              <a:spLocks noChangeArrowheads="1"/>
            </p:cNvSpPr>
            <p:nvPr/>
          </p:nvSpPr>
          <p:spPr bwMode="auto">
            <a:xfrm>
              <a:off x="1142" y="823"/>
              <a:ext cx="319" cy="735"/>
            </a:xfrm>
            <a:prstGeom prst="rect">
              <a:avLst/>
            </a:prstGeom>
            <a:solidFill>
              <a:srgbClr val="CCFFCC"/>
            </a:solidFill>
            <a:ln w="9525">
              <a:solidFill>
                <a:schemeClr val="tx1"/>
              </a:solidFill>
              <a:miter lim="800000"/>
              <a:headEnd/>
              <a:tailEnd/>
            </a:ln>
          </p:spPr>
          <p:txBody>
            <a:bodyPr wrap="none" anchor="ctr"/>
            <a:lstStyle/>
            <a:p>
              <a:endParaRPr lang="ja-JP" altLang="en-US"/>
            </a:p>
          </p:txBody>
        </p:sp>
        <p:sp>
          <p:nvSpPr>
            <p:cNvPr id="27666" name="Rectangle 14"/>
            <p:cNvSpPr>
              <a:spLocks noChangeArrowheads="1"/>
            </p:cNvSpPr>
            <p:nvPr/>
          </p:nvSpPr>
          <p:spPr bwMode="auto">
            <a:xfrm>
              <a:off x="1265" y="1702"/>
              <a:ext cx="56" cy="236"/>
            </a:xfrm>
            <a:prstGeom prst="rect">
              <a:avLst/>
            </a:prstGeom>
            <a:solidFill>
              <a:srgbClr val="FF9900"/>
            </a:solidFill>
            <a:ln w="9525">
              <a:solidFill>
                <a:schemeClr val="tx1"/>
              </a:solidFill>
              <a:miter lim="800000"/>
              <a:headEnd/>
              <a:tailEnd/>
            </a:ln>
          </p:spPr>
          <p:txBody>
            <a:bodyPr wrap="none" anchor="ctr"/>
            <a:lstStyle/>
            <a:p>
              <a:endParaRPr lang="ja-JP" altLang="en-US"/>
            </a:p>
          </p:txBody>
        </p:sp>
        <p:sp>
          <p:nvSpPr>
            <p:cNvPr id="27667" name="Oval 16"/>
            <p:cNvSpPr>
              <a:spLocks noChangeArrowheads="1"/>
            </p:cNvSpPr>
            <p:nvPr/>
          </p:nvSpPr>
          <p:spPr bwMode="auto">
            <a:xfrm>
              <a:off x="1247" y="1918"/>
              <a:ext cx="88" cy="88"/>
            </a:xfrm>
            <a:prstGeom prst="ellipse">
              <a:avLst/>
            </a:prstGeom>
            <a:solidFill>
              <a:srgbClr val="FF9900"/>
            </a:solidFill>
            <a:ln w="9525">
              <a:solidFill>
                <a:schemeClr val="tx1"/>
              </a:solidFill>
              <a:round/>
              <a:headEnd/>
              <a:tailEnd/>
            </a:ln>
          </p:spPr>
          <p:txBody>
            <a:bodyPr wrap="none" anchor="ctr"/>
            <a:lstStyle/>
            <a:p>
              <a:endParaRPr lang="ja-JP" altLang="en-US"/>
            </a:p>
          </p:txBody>
        </p:sp>
        <p:sp>
          <p:nvSpPr>
            <p:cNvPr id="27668" name="Rectangle 13"/>
            <p:cNvSpPr>
              <a:spLocks noChangeArrowheads="1"/>
            </p:cNvSpPr>
            <p:nvPr/>
          </p:nvSpPr>
          <p:spPr bwMode="auto">
            <a:xfrm>
              <a:off x="1229" y="1558"/>
              <a:ext cx="124" cy="149"/>
            </a:xfrm>
            <a:prstGeom prst="rect">
              <a:avLst/>
            </a:prstGeom>
            <a:solidFill>
              <a:srgbClr val="CCFFCC"/>
            </a:solidFill>
            <a:ln w="9525">
              <a:solidFill>
                <a:schemeClr val="tx1"/>
              </a:solidFill>
              <a:miter lim="800000"/>
              <a:headEnd/>
              <a:tailEnd/>
            </a:ln>
          </p:spPr>
          <p:txBody>
            <a:bodyPr wrap="none" anchor="ctr"/>
            <a:lstStyle/>
            <a:p>
              <a:endParaRPr lang="ja-JP" altLang="en-US"/>
            </a:p>
          </p:txBody>
        </p:sp>
      </p:grpSp>
      <p:sp>
        <p:nvSpPr>
          <p:cNvPr id="27664" name="Text Box 19"/>
          <p:cNvSpPr txBox="1">
            <a:spLocks noChangeArrowheads="1"/>
          </p:cNvSpPr>
          <p:nvPr/>
        </p:nvSpPr>
        <p:spPr bwMode="auto">
          <a:xfrm>
            <a:off x="6188647" y="1578035"/>
            <a:ext cx="1327150" cy="366712"/>
          </a:xfrm>
          <a:prstGeom prst="rect">
            <a:avLst/>
          </a:prstGeom>
          <a:noFill/>
          <a:ln w="9525">
            <a:noFill/>
            <a:miter lim="800000"/>
            <a:headEnd/>
            <a:tailEnd/>
          </a:ln>
        </p:spPr>
        <p:txBody>
          <a:bodyPr wrap="none">
            <a:spAutoFit/>
          </a:bodyPr>
          <a:lstStyle/>
          <a:p>
            <a:r>
              <a:rPr lang="ja-JP" altLang="en-US" dirty="0">
                <a:ea typeface="ＭＳ ゴシック" pitchFamily="49" charset="-128"/>
              </a:rPr>
              <a:t>比較測定機</a:t>
            </a:r>
          </a:p>
        </p:txBody>
      </p:sp>
      <p:sp>
        <p:nvSpPr>
          <p:cNvPr id="21" name="Text Box 19">
            <a:extLst>
              <a:ext uri="{FF2B5EF4-FFF2-40B4-BE49-F238E27FC236}">
                <a16:creationId xmlns:a16="http://schemas.microsoft.com/office/drawing/2014/main" id="{C6090A7D-4785-4C12-8A91-FDEEBEB6FA96}"/>
              </a:ext>
            </a:extLst>
          </p:cNvPr>
          <p:cNvSpPr txBox="1">
            <a:spLocks noChangeArrowheads="1"/>
          </p:cNvSpPr>
          <p:nvPr/>
        </p:nvSpPr>
        <p:spPr bwMode="auto">
          <a:xfrm>
            <a:off x="5774119" y="5468430"/>
            <a:ext cx="1800493" cy="369332"/>
          </a:xfrm>
          <a:prstGeom prst="rect">
            <a:avLst/>
          </a:prstGeom>
          <a:noFill/>
          <a:ln w="9525">
            <a:noFill/>
            <a:miter lim="800000"/>
            <a:headEnd/>
            <a:tailEnd/>
          </a:ln>
        </p:spPr>
        <p:txBody>
          <a:bodyPr wrap="none">
            <a:spAutoFit/>
          </a:bodyPr>
          <a:lstStyle/>
          <a:p>
            <a:r>
              <a:rPr lang="ja-JP" altLang="en-US" dirty="0"/>
              <a:t>ブロックゲージ</a:t>
            </a:r>
            <a:endParaRPr lang="ja-JP" altLang="en-US" dirty="0">
              <a:ea typeface="ＭＳ ゴシック" pitchFamily="49" charset="-128"/>
            </a:endParaRPr>
          </a:p>
        </p:txBody>
      </p:sp>
      <p:sp>
        <p:nvSpPr>
          <p:cNvPr id="22" name="Text Box 19">
            <a:extLst>
              <a:ext uri="{FF2B5EF4-FFF2-40B4-BE49-F238E27FC236}">
                <a16:creationId xmlns:a16="http://schemas.microsoft.com/office/drawing/2014/main" id="{FB627CE2-CE64-4542-9C47-56285520E542}"/>
              </a:ext>
            </a:extLst>
          </p:cNvPr>
          <p:cNvSpPr txBox="1">
            <a:spLocks noChangeArrowheads="1"/>
          </p:cNvSpPr>
          <p:nvPr/>
        </p:nvSpPr>
        <p:spPr bwMode="auto">
          <a:xfrm>
            <a:off x="7746175" y="5468430"/>
            <a:ext cx="877163" cy="369332"/>
          </a:xfrm>
          <a:prstGeom prst="rect">
            <a:avLst/>
          </a:prstGeom>
          <a:noFill/>
          <a:ln w="9525">
            <a:noFill/>
            <a:miter lim="800000"/>
            <a:headEnd/>
            <a:tailEnd/>
          </a:ln>
        </p:spPr>
        <p:txBody>
          <a:bodyPr wrap="none">
            <a:spAutoFit/>
          </a:bodyPr>
          <a:lstStyle/>
          <a:p>
            <a:r>
              <a:rPr lang="ja-JP" altLang="en-US" dirty="0"/>
              <a:t>測定物</a:t>
            </a:r>
            <a:endParaRPr lang="ja-JP" altLang="en-US" dirty="0">
              <a:ea typeface="ＭＳ ゴシック" pitchFamily="49" charset="-128"/>
            </a:endParaRPr>
          </a:p>
        </p:txBody>
      </p:sp>
      <p:cxnSp>
        <p:nvCxnSpPr>
          <p:cNvPr id="23" name="直線矢印コネクタ 22">
            <a:extLst>
              <a:ext uri="{FF2B5EF4-FFF2-40B4-BE49-F238E27FC236}">
                <a16:creationId xmlns:a16="http://schemas.microsoft.com/office/drawing/2014/main" id="{8162C478-91A8-4D48-89EF-FA2F0768F55E}"/>
              </a:ext>
            </a:extLst>
          </p:cNvPr>
          <p:cNvCxnSpPr>
            <a:cxnSpLocks/>
            <a:stCxn id="21" idx="0"/>
          </p:cNvCxnSpPr>
          <p:nvPr/>
        </p:nvCxnSpPr>
        <p:spPr bwMode="auto">
          <a:xfrm flipV="1">
            <a:off x="6674366" y="4288536"/>
            <a:ext cx="604258" cy="1179894"/>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cxnSp>
        <p:nvCxnSpPr>
          <p:cNvPr id="26" name="直線矢印コネクタ 25">
            <a:extLst>
              <a:ext uri="{FF2B5EF4-FFF2-40B4-BE49-F238E27FC236}">
                <a16:creationId xmlns:a16="http://schemas.microsoft.com/office/drawing/2014/main" id="{07B16109-8D17-45FB-8562-3336E050D9EC}"/>
              </a:ext>
            </a:extLst>
          </p:cNvPr>
          <p:cNvCxnSpPr>
            <a:cxnSpLocks/>
            <a:stCxn id="22" idx="0"/>
          </p:cNvCxnSpPr>
          <p:nvPr/>
        </p:nvCxnSpPr>
        <p:spPr bwMode="auto">
          <a:xfrm flipH="1" flipV="1">
            <a:off x="7680960" y="4288536"/>
            <a:ext cx="503797" cy="1179894"/>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sp>
        <p:nvSpPr>
          <p:cNvPr id="30" name="テキスト ボックス 29">
            <a:extLst>
              <a:ext uri="{FF2B5EF4-FFF2-40B4-BE49-F238E27FC236}">
                <a16:creationId xmlns:a16="http://schemas.microsoft.com/office/drawing/2014/main" id="{6662DEE1-A07A-4B81-9DB9-C4D8DF5770E2}"/>
              </a:ext>
            </a:extLst>
          </p:cNvPr>
          <p:cNvSpPr txBox="1"/>
          <p:nvPr/>
        </p:nvSpPr>
        <p:spPr>
          <a:xfrm>
            <a:off x="7196328" y="5878282"/>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
        <p:nvSpPr>
          <p:cNvPr id="31" name="Text Box 19">
            <a:extLst>
              <a:ext uri="{FF2B5EF4-FFF2-40B4-BE49-F238E27FC236}">
                <a16:creationId xmlns:a16="http://schemas.microsoft.com/office/drawing/2014/main" id="{86106F6B-D377-4E6F-A522-271238BA4ED2}"/>
              </a:ext>
            </a:extLst>
          </p:cNvPr>
          <p:cNvSpPr txBox="1">
            <a:spLocks noChangeArrowheads="1"/>
          </p:cNvSpPr>
          <p:nvPr/>
        </p:nvSpPr>
        <p:spPr bwMode="auto">
          <a:xfrm>
            <a:off x="7574340" y="1576725"/>
            <a:ext cx="1569660" cy="369332"/>
          </a:xfrm>
          <a:prstGeom prst="rect">
            <a:avLst/>
          </a:prstGeom>
          <a:noFill/>
          <a:ln w="9525">
            <a:noFill/>
            <a:miter lim="800000"/>
            <a:headEnd/>
            <a:tailEnd/>
          </a:ln>
        </p:spPr>
        <p:txBody>
          <a:bodyPr wrap="none">
            <a:spAutoFit/>
          </a:bodyPr>
          <a:lstStyle/>
          <a:p>
            <a:r>
              <a:rPr lang="ja-JP" altLang="en-US" dirty="0">
                <a:ea typeface="ＭＳ ゴシック" pitchFamily="49" charset="-128"/>
              </a:rPr>
              <a:t>測定スタンド</a:t>
            </a:r>
          </a:p>
        </p:txBody>
      </p:sp>
      <p:cxnSp>
        <p:nvCxnSpPr>
          <p:cNvPr id="32" name="直線矢印コネクタ 31">
            <a:extLst>
              <a:ext uri="{FF2B5EF4-FFF2-40B4-BE49-F238E27FC236}">
                <a16:creationId xmlns:a16="http://schemas.microsoft.com/office/drawing/2014/main" id="{1AAE3760-1B65-440E-A9DE-FCC2629F78BC}"/>
              </a:ext>
            </a:extLst>
          </p:cNvPr>
          <p:cNvCxnSpPr>
            <a:cxnSpLocks/>
            <a:stCxn id="27664" idx="2"/>
          </p:cNvCxnSpPr>
          <p:nvPr/>
        </p:nvCxnSpPr>
        <p:spPr bwMode="auto">
          <a:xfrm>
            <a:off x="6852222" y="1944747"/>
            <a:ext cx="435546" cy="615573"/>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cxnSp>
        <p:nvCxnSpPr>
          <p:cNvPr id="35" name="直線矢印コネクタ 34">
            <a:extLst>
              <a:ext uri="{FF2B5EF4-FFF2-40B4-BE49-F238E27FC236}">
                <a16:creationId xmlns:a16="http://schemas.microsoft.com/office/drawing/2014/main" id="{1E98B0D2-2B28-42D8-9FBA-5E7B94D53742}"/>
              </a:ext>
            </a:extLst>
          </p:cNvPr>
          <p:cNvCxnSpPr>
            <a:cxnSpLocks/>
            <a:stCxn id="31" idx="2"/>
          </p:cNvCxnSpPr>
          <p:nvPr/>
        </p:nvCxnSpPr>
        <p:spPr bwMode="auto">
          <a:xfrm flipH="1">
            <a:off x="8293608" y="1946057"/>
            <a:ext cx="65562" cy="303367"/>
          </a:xfrm>
          <a:prstGeom prst="straightConnector1">
            <a:avLst/>
          </a:prstGeom>
          <a:noFill/>
          <a:ln w="19050" cap="flat" cmpd="sng" algn="ctr">
            <a:solidFill>
              <a:schemeClr val="accent6">
                <a:lumMod val="75000"/>
              </a:schemeClr>
            </a:solidFill>
            <a:prstDash val="solid"/>
            <a:round/>
            <a:headEnd type="oval" w="sm" len="sm"/>
            <a:tailEnd type="oval" w="lg" len="lg"/>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kumimoji="1" lang="ja-JP" altLang="en-US" dirty="0"/>
              <a:t>このファイルの内容，表現，図（高増潔が作成したもの：</a:t>
            </a:r>
            <a:r>
              <a:rPr kumimoji="1" lang="en-US" altLang="ja-JP" dirty="0"/>
              <a:t>©takamasu-lab</a:t>
            </a:r>
            <a:r>
              <a:rPr kumimoji="1" lang="ja-JP" altLang="en-US" dirty="0"/>
              <a:t>）は自由に使ってください</a:t>
            </a:r>
            <a:endParaRPr kumimoji="1" lang="en-US" altLang="ja-JP" dirty="0"/>
          </a:p>
          <a:p>
            <a:pPr lvl="1"/>
            <a:r>
              <a:rPr lang="ja-JP" altLang="en-US" dirty="0"/>
              <a:t>改変，コピーなどは自由です</a:t>
            </a:r>
            <a:endParaRPr lang="en-US" altLang="ja-JP" dirty="0"/>
          </a:p>
          <a:p>
            <a:pPr lvl="1"/>
            <a:r>
              <a:rPr kumimoji="1" lang="ja-JP" altLang="en-US" dirty="0"/>
              <a:t>特に許可，コピーライトの表示などは不要です</a:t>
            </a:r>
            <a:endParaRPr kumimoji="1" lang="en-US" altLang="ja-JP" dirty="0"/>
          </a:p>
          <a:p>
            <a:r>
              <a:rPr lang="ja-JP" altLang="en-US" dirty="0"/>
              <a:t>引用している図については，引用元の規則に従ってください</a:t>
            </a:r>
            <a:endParaRPr lang="en-US" altLang="ja-JP" dirty="0"/>
          </a:p>
          <a:p>
            <a:pPr lvl="1"/>
            <a:r>
              <a:rPr kumimoji="1" lang="ja-JP" altLang="en-US" dirty="0"/>
              <a:t>講義での資料としては，自由に使えると思います</a:t>
            </a:r>
            <a:endParaRPr kumimoji="1" lang="en-US" altLang="ja-JP" dirty="0"/>
          </a:p>
          <a:p>
            <a:pPr lvl="1"/>
            <a:r>
              <a:rPr kumimoji="1" lang="en-US" altLang="ja-JP" dirty="0" err="1"/>
              <a:t>wikipedia</a:t>
            </a:r>
            <a:r>
              <a:rPr kumimoji="1" lang="ja-JP" altLang="en-US" dirty="0"/>
              <a:t>関係は，パブリックドメインになっているものは自由に使えます</a:t>
            </a:r>
            <a:endParaRPr kumimoji="1" lang="en-US" altLang="ja-JP" dirty="0"/>
          </a:p>
          <a:p>
            <a:pPr lvl="1"/>
            <a:r>
              <a:rPr lang="ja-JP" altLang="en-US" dirty="0"/>
              <a:t>フリー素材は，フリーです</a:t>
            </a:r>
            <a:endParaRPr kumimoji="1" lang="en-US" altLang="ja-JP" dirty="0"/>
          </a:p>
          <a:p>
            <a:pPr lvl="1"/>
            <a:r>
              <a:rPr lang="ja-JP" altLang="en-US" dirty="0"/>
              <a:t>それ以外は，引用元の提示が必要になります</a:t>
            </a:r>
            <a:endParaRPr kumimoji="1" lang="en-US" altLang="ja-JP" dirty="0"/>
          </a:p>
          <a:p>
            <a:r>
              <a:rPr lang="ja-JP" altLang="en-US" dirty="0"/>
              <a:t>もしも，お気づきの点，間違い，感想などがあれば，以下にメールしてください．対応するかは，状況によります．</a:t>
            </a:r>
            <a:endParaRPr lang="en-US" altLang="ja-JP" dirty="0"/>
          </a:p>
          <a:p>
            <a:pPr lvl="1"/>
            <a:r>
              <a:rPr kumimoji="1"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endParaRPr kumimoji="1" lang="ja-JP" altLang="en-US" dirty="0"/>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a:xfrm>
            <a:off x="789691" y="6453188"/>
            <a:ext cx="1981200" cy="268287"/>
          </a:xfrm>
        </p:spPr>
        <p:txBody>
          <a:bodyPr/>
          <a:lstStyle/>
          <a:p>
            <a:pPr>
              <a:defRPr/>
            </a:pPr>
            <a:r>
              <a:rPr lang="en-US" altLang="ja-JP"/>
              <a:t>2022-4-21</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a:xfrm>
            <a:off x="2331721" y="6453188"/>
            <a:ext cx="4832668" cy="322516"/>
          </a:xfrm>
        </p:spPr>
        <p:txBody>
          <a:bodyPr/>
          <a:lstStyle/>
          <a:p>
            <a:pPr>
              <a:defRPr/>
            </a:pPr>
            <a:r>
              <a:rPr lang="ja-JP" altLang="en-US"/>
              <a:t>精密測定</a:t>
            </a:r>
            <a:r>
              <a:rPr lang="en-US" altLang="ja-JP"/>
              <a:t>01d</a:t>
            </a:r>
            <a:r>
              <a:rPr lang="ja-JP" altLang="en-US"/>
              <a:t>：端度器，ブロックゲージ</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pPr>
              <a:defRPr/>
            </a:pPr>
            <a:fld id="{2D6E2DEE-09BD-4B34-8E05-01485BD83C03}" type="slidenum">
              <a:rPr lang="en-US" altLang="ja-JP" smtClean="0"/>
              <a:pPr>
                <a:defRPr/>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3"/>
          <p:cNvSpPr>
            <a:spLocks noGrp="1" noChangeArrowheads="1"/>
          </p:cNvSpPr>
          <p:nvPr>
            <p:ph idx="1"/>
          </p:nvPr>
        </p:nvSpPr>
        <p:spPr/>
        <p:txBody>
          <a:bodyPr/>
          <a:lstStyle/>
          <a:p>
            <a:r>
              <a:rPr lang="ja-JP" altLang="en-US" dirty="0"/>
              <a:t>端度器：両端の面間距離によって規定の寸法を表す長さ標準器</a:t>
            </a:r>
            <a:endParaRPr lang="en-US" altLang="ja-JP" dirty="0"/>
          </a:p>
          <a:p>
            <a:pPr lvl="1"/>
            <a:r>
              <a:rPr lang="ja-JP" altLang="en-US" dirty="0"/>
              <a:t>端が目盛りとなるものさし（度器）</a:t>
            </a:r>
            <a:endParaRPr lang="en-US" altLang="ja-JP" dirty="0"/>
          </a:p>
          <a:p>
            <a:pPr lvl="1"/>
            <a:r>
              <a:rPr lang="ja-JP" altLang="en-US" dirty="0"/>
              <a:t>標準ゲージ：ブロックゲージ，すきまゲージ</a:t>
            </a:r>
            <a:endParaRPr lang="en-US" altLang="ja-JP" dirty="0"/>
          </a:p>
          <a:p>
            <a:pPr lvl="1"/>
            <a:r>
              <a:rPr lang="ja-JP" altLang="en-US" dirty="0"/>
              <a:t>限界ゲージ：プラグゲージ，リングゲージ</a:t>
            </a:r>
            <a:endParaRPr lang="en-US" altLang="ja-JP" dirty="0"/>
          </a:p>
          <a:p>
            <a:r>
              <a:rPr lang="ja-JP" altLang="en-US" dirty="0"/>
              <a:t>限界ゲージ：止まり側と通り側の検査</a:t>
            </a:r>
            <a:endParaRPr lang="en-US" altLang="ja-JP" dirty="0"/>
          </a:p>
          <a:p>
            <a:pPr lvl="1"/>
            <a:r>
              <a:rPr lang="ja-JP" altLang="en-US" dirty="0"/>
              <a:t>テーラーの原理</a:t>
            </a:r>
            <a:endParaRPr lang="en-US" altLang="ja-JP" dirty="0"/>
          </a:p>
          <a:p>
            <a:pPr lvl="1"/>
            <a:r>
              <a:rPr lang="ja-JP" altLang="en-US" dirty="0"/>
              <a:t>はめあいの保証には，ゲージが有利</a:t>
            </a:r>
            <a:endParaRPr lang="en-US" altLang="ja-JP" dirty="0"/>
          </a:p>
          <a:p>
            <a:r>
              <a:rPr lang="ja-JP" altLang="en-US" dirty="0"/>
              <a:t>ブロックゲージ</a:t>
            </a:r>
            <a:endParaRPr lang="en-US" altLang="ja-JP" dirty="0"/>
          </a:p>
          <a:p>
            <a:pPr lvl="1"/>
            <a:r>
              <a:rPr lang="ja-JP" altLang="en-US" dirty="0"/>
              <a:t>標準ゲージの代表</a:t>
            </a:r>
            <a:endParaRPr lang="en-US" altLang="ja-JP" dirty="0"/>
          </a:p>
          <a:p>
            <a:pPr lvl="1"/>
            <a:r>
              <a:rPr lang="ja-JP" altLang="en-US" dirty="0"/>
              <a:t>精度がよいが安価，トレーサビリティが確立できる</a:t>
            </a:r>
            <a:endParaRPr lang="en-US" altLang="ja-JP" dirty="0"/>
          </a:p>
          <a:p>
            <a:pPr lvl="1"/>
            <a:r>
              <a:rPr lang="ja-JP" altLang="en-US" dirty="0"/>
              <a:t>リンギング：複数のブロックゲージを密着されて自由な寸法を作る</a:t>
            </a:r>
            <a:endParaRPr lang="en-US" altLang="ja-JP" dirty="0"/>
          </a:p>
          <a:p>
            <a:pPr lvl="1"/>
            <a:r>
              <a:rPr lang="ja-JP" altLang="en-US" dirty="0"/>
              <a:t>ブロックゲージの寸法：</a:t>
            </a:r>
            <a:r>
              <a:rPr lang="en-US" altLang="ja-JP" dirty="0"/>
              <a:t>2</a:t>
            </a:r>
            <a:r>
              <a:rPr lang="ja-JP" altLang="en-US" dirty="0"/>
              <a:t>つ以上の波長のレーザによる干渉計</a:t>
            </a:r>
            <a:endParaRPr lang="en-US" altLang="ja-JP" dirty="0"/>
          </a:p>
          <a:p>
            <a:pPr lvl="1"/>
            <a:r>
              <a:rPr lang="ja-JP" altLang="en-US" dirty="0"/>
              <a:t>ブロックゲージによる測定：比較測定の基準として使用する</a:t>
            </a:r>
            <a:endParaRPr lang="en-US" altLang="ja-JP" dirty="0"/>
          </a:p>
          <a:p>
            <a:pPr lvl="1"/>
            <a:r>
              <a:rPr lang="ja-JP" altLang="en-US" dirty="0"/>
              <a:t>ブロックゲージによる校正：寸法測定器の校正に使用する</a:t>
            </a:r>
            <a:endParaRPr lang="en-US" altLang="ja-JP" dirty="0"/>
          </a:p>
          <a:p>
            <a:endParaRPr lang="en-US" altLang="ja-JP" dirty="0"/>
          </a:p>
        </p:txBody>
      </p:sp>
      <p:sp>
        <p:nvSpPr>
          <p:cNvPr id="801794" name="Rectangle 2"/>
          <p:cNvSpPr>
            <a:spLocks noGrp="1" noChangeArrowheads="1"/>
          </p:cNvSpPr>
          <p:nvPr>
            <p:ph type="title"/>
          </p:nvPr>
        </p:nvSpPr>
        <p:spPr/>
        <p:txBody>
          <a:bodyPr/>
          <a:lstStyle/>
          <a:p>
            <a:r>
              <a:rPr lang="ja-JP" altLang="en-US"/>
              <a:t>端度器，ブロックゲージ</a:t>
            </a:r>
            <a:r>
              <a:rPr lang="ja-JP" altLang="en-US" dirty="0"/>
              <a:t>のまとめ</a:t>
            </a:r>
          </a:p>
        </p:txBody>
      </p:sp>
      <p:sp>
        <p:nvSpPr>
          <p:cNvPr id="4" name="日付プレースホルダ 3"/>
          <p:cNvSpPr>
            <a:spLocks noGrp="1"/>
          </p:cNvSpPr>
          <p:nvPr>
            <p:ph type="dt" sz="half" idx="10"/>
          </p:nvPr>
        </p:nvSpPr>
        <p:spPr/>
        <p:txBody>
          <a:bodyPr/>
          <a:lstStyle/>
          <a:p>
            <a:r>
              <a:rPr lang="en-US" altLang="ja-JP"/>
              <a:t>2022-4-21</a:t>
            </a:r>
          </a:p>
        </p:txBody>
      </p:sp>
      <p:sp>
        <p:nvSpPr>
          <p:cNvPr id="5" name="フッター プレースホルダ 4"/>
          <p:cNvSpPr>
            <a:spLocks noGrp="1"/>
          </p:cNvSpPr>
          <p:nvPr>
            <p:ph type="ftr" sz="quarter" idx="11"/>
          </p:nvPr>
        </p:nvSpPr>
        <p:spPr/>
        <p:txBody>
          <a:bodyPr/>
          <a:lstStyle/>
          <a:p>
            <a:r>
              <a:rPr lang="ja-JP" altLang="en-US"/>
              <a:t>精密測定</a:t>
            </a:r>
            <a:r>
              <a:rPr lang="en-US" altLang="ja-JP"/>
              <a:t>01d</a:t>
            </a:r>
            <a:r>
              <a:rPr lang="ja-JP" altLang="en-US"/>
              <a:t>：端度器，ブロックゲージ</a:t>
            </a:r>
            <a:endParaRPr lang="en-US" altLang="ja-JP"/>
          </a:p>
        </p:txBody>
      </p:sp>
      <p:sp>
        <p:nvSpPr>
          <p:cNvPr id="6" name="スライド番号プレースホルダ 5"/>
          <p:cNvSpPr>
            <a:spLocks noGrp="1"/>
          </p:cNvSpPr>
          <p:nvPr>
            <p:ph type="sldNum" sz="quarter" idx="12"/>
          </p:nvPr>
        </p:nvSpPr>
        <p:spPr/>
        <p:txBody>
          <a:bodyPr/>
          <a:lstStyle/>
          <a:p>
            <a:fld id="{F3B86AEE-78CC-4BF2-8B95-ED7517039E48}" type="slidenum">
              <a:rPr lang="en-US" altLang="ja-JP"/>
              <a:pPr/>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B3D12E-45EC-4547-8DD4-3314083D8EE2}"/>
              </a:ext>
            </a:extLst>
          </p:cNvPr>
          <p:cNvSpPr>
            <a:spLocks noGrp="1"/>
          </p:cNvSpPr>
          <p:nvPr>
            <p:ph type="title"/>
          </p:nvPr>
        </p:nvSpPr>
        <p:spPr/>
        <p:txBody>
          <a:bodyPr/>
          <a:lstStyle/>
          <a:p>
            <a:r>
              <a:rPr kumimoji="1" lang="ja-JP" altLang="en-US" dirty="0"/>
              <a:t>メモ：ブロックゲージの使い方の動画例</a:t>
            </a:r>
          </a:p>
        </p:txBody>
      </p:sp>
      <p:sp>
        <p:nvSpPr>
          <p:cNvPr id="3" name="日付プレースホルダー 2">
            <a:extLst>
              <a:ext uri="{FF2B5EF4-FFF2-40B4-BE49-F238E27FC236}">
                <a16:creationId xmlns:a16="http://schemas.microsoft.com/office/drawing/2014/main" id="{BCA3B8F6-0C58-46FB-9AF6-AC8BB14B7251}"/>
              </a:ext>
            </a:extLst>
          </p:cNvPr>
          <p:cNvSpPr>
            <a:spLocks noGrp="1"/>
          </p:cNvSpPr>
          <p:nvPr>
            <p:ph type="dt" sz="half" idx="10"/>
          </p:nvPr>
        </p:nvSpPr>
        <p:spPr/>
        <p:txBody>
          <a:bodyPr/>
          <a:lstStyle/>
          <a:p>
            <a:pPr>
              <a:defRPr/>
            </a:pPr>
            <a:r>
              <a:rPr lang="en-US" altLang="ja-JP"/>
              <a:t>2022-4-21</a:t>
            </a:r>
          </a:p>
        </p:txBody>
      </p:sp>
      <p:sp>
        <p:nvSpPr>
          <p:cNvPr id="4" name="フッター プレースホルダー 3">
            <a:extLst>
              <a:ext uri="{FF2B5EF4-FFF2-40B4-BE49-F238E27FC236}">
                <a16:creationId xmlns:a16="http://schemas.microsoft.com/office/drawing/2014/main" id="{571A401D-96A6-43DF-9FEB-5C2D18CCA958}"/>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7A29E1CC-C71F-4F23-A84A-98A84A8D6416}"/>
              </a:ext>
            </a:extLst>
          </p:cNvPr>
          <p:cNvSpPr>
            <a:spLocks noGrp="1"/>
          </p:cNvSpPr>
          <p:nvPr>
            <p:ph type="sldNum" sz="quarter" idx="12"/>
          </p:nvPr>
        </p:nvSpPr>
        <p:spPr/>
        <p:txBody>
          <a:bodyPr/>
          <a:lstStyle/>
          <a:p>
            <a:pPr>
              <a:defRPr/>
            </a:pPr>
            <a:fld id="{FCE247D1-6C77-4811-85A3-AAA87C80F93D}" type="slidenum">
              <a:rPr lang="en-US" altLang="ja-JP" smtClean="0"/>
              <a:pPr>
                <a:defRPr/>
              </a:pPr>
              <a:t>21</a:t>
            </a:fld>
            <a:endParaRPr lang="en-US" altLang="ja-JP"/>
          </a:p>
        </p:txBody>
      </p:sp>
      <p:sp>
        <p:nvSpPr>
          <p:cNvPr id="6" name="コンテンツ プレースホルダー 5">
            <a:extLst>
              <a:ext uri="{FF2B5EF4-FFF2-40B4-BE49-F238E27FC236}">
                <a16:creationId xmlns:a16="http://schemas.microsoft.com/office/drawing/2014/main" id="{60F76A80-4F28-404B-994D-2D18DB8EB50E}"/>
              </a:ext>
            </a:extLst>
          </p:cNvPr>
          <p:cNvSpPr>
            <a:spLocks noGrp="1"/>
          </p:cNvSpPr>
          <p:nvPr>
            <p:ph idx="1"/>
          </p:nvPr>
        </p:nvSpPr>
        <p:spPr/>
        <p:txBody>
          <a:bodyPr/>
          <a:lstStyle/>
          <a:p>
            <a:r>
              <a:rPr lang="en-US" altLang="ja-JP" b="0" i="0" dirty="0">
                <a:effectLst/>
                <a:latin typeface="Roboto" panose="02000000000000000000" pitchFamily="2" charset="0"/>
              </a:rPr>
              <a:t>【HOW TO】</a:t>
            </a:r>
            <a:r>
              <a:rPr lang="ja-JP" altLang="en-US" b="0" i="0" dirty="0">
                <a:effectLst/>
                <a:latin typeface="Roboto" panose="02000000000000000000" pitchFamily="2" charset="0"/>
              </a:rPr>
              <a:t>ブロックゲージの使い方</a:t>
            </a:r>
          </a:p>
          <a:p>
            <a:pPr lvl="1"/>
            <a:r>
              <a:rPr lang="en-US" altLang="ja-JP" dirty="0"/>
              <a:t>https://www.youtube.com/watch?v=zUqIUPANF-w</a:t>
            </a:r>
          </a:p>
          <a:p>
            <a:r>
              <a:rPr lang="ja-JP" altLang="en-US" dirty="0"/>
              <a:t>プロが教えるブロックゲージの使い方</a:t>
            </a:r>
            <a:endParaRPr lang="en-US" altLang="ja-JP" dirty="0"/>
          </a:p>
          <a:p>
            <a:pPr lvl="1"/>
            <a:r>
              <a:rPr lang="en-US" altLang="ja-JP" dirty="0"/>
              <a:t>https://www.youtube.com/watch?v=M2ujv8--nGM</a:t>
            </a:r>
          </a:p>
          <a:p>
            <a:r>
              <a:rPr lang="ja-JP" altLang="en-US" dirty="0"/>
              <a:t>ブロックゲージは安価なので，いくつかを見せるのがよい</a:t>
            </a:r>
            <a:endParaRPr lang="en-US" altLang="ja-JP" dirty="0"/>
          </a:p>
          <a:p>
            <a:pPr lvl="1"/>
            <a:r>
              <a:rPr lang="ja-JP" altLang="en-US" dirty="0"/>
              <a:t>余裕があれば，ノギスやマイクロメータで測定したり，リンギングを試すこともできる</a:t>
            </a:r>
            <a:endParaRPr lang="en-US" altLang="ja-JP" dirty="0"/>
          </a:p>
          <a:p>
            <a:endParaRPr lang="en-US" altLang="ja-JP" dirty="0"/>
          </a:p>
          <a:p>
            <a:endParaRPr lang="en-US" altLang="ja-JP" dirty="0"/>
          </a:p>
          <a:p>
            <a:endParaRPr lang="ja-JP" altLang="en-US" dirty="0"/>
          </a:p>
        </p:txBody>
      </p:sp>
    </p:spTree>
    <p:extLst>
      <p:ext uri="{BB962C8B-B14F-4D97-AF65-F5344CB8AC3E}">
        <p14:creationId xmlns:p14="http://schemas.microsoft.com/office/powerpoint/2010/main" val="1027018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B405DE9-80EB-4F08-9925-D722E7FD2825}"/>
              </a:ext>
            </a:extLst>
          </p:cNvPr>
          <p:cNvSpPr>
            <a:spLocks noGrp="1"/>
          </p:cNvSpPr>
          <p:nvPr>
            <p:ph type="title"/>
          </p:nvPr>
        </p:nvSpPr>
        <p:spPr/>
        <p:txBody>
          <a:bodyPr/>
          <a:lstStyle/>
          <a:p>
            <a:r>
              <a:rPr kumimoji="1" lang="ja-JP" altLang="en-US" dirty="0"/>
              <a:t>メモ作図：はめあいの図を書くための下書き</a:t>
            </a:r>
          </a:p>
        </p:txBody>
      </p:sp>
      <p:sp>
        <p:nvSpPr>
          <p:cNvPr id="6" name="日付プレースホルダー 5">
            <a:extLst>
              <a:ext uri="{FF2B5EF4-FFF2-40B4-BE49-F238E27FC236}">
                <a16:creationId xmlns:a16="http://schemas.microsoft.com/office/drawing/2014/main" id="{A89EF716-3A30-47DC-8E2F-DA0FEFBB3993}"/>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253FB5C1-0A9E-45FF-BB06-2F7C57454C65}"/>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C8C20593-6149-463F-B21B-E2BD9B3E3B03}"/>
              </a:ext>
            </a:extLst>
          </p:cNvPr>
          <p:cNvSpPr>
            <a:spLocks noGrp="1"/>
          </p:cNvSpPr>
          <p:nvPr>
            <p:ph type="sldNum" sz="quarter" idx="12"/>
          </p:nvPr>
        </p:nvSpPr>
        <p:spPr/>
        <p:txBody>
          <a:bodyPr/>
          <a:lstStyle/>
          <a:p>
            <a:pPr>
              <a:defRPr/>
            </a:pPr>
            <a:fld id="{D3E92EC8-8662-4B37-82DF-66149CA97745}" type="slidenum">
              <a:rPr lang="en-US" altLang="ja-JP" smtClean="0"/>
              <a:pPr>
                <a:defRPr/>
              </a:pPr>
              <a:t>22</a:t>
            </a:fld>
            <a:endParaRPr lang="en-US" altLang="ja-JP"/>
          </a:p>
        </p:txBody>
      </p:sp>
      <p:grpSp>
        <p:nvGrpSpPr>
          <p:cNvPr id="34" name="グループ化 33">
            <a:extLst>
              <a:ext uri="{FF2B5EF4-FFF2-40B4-BE49-F238E27FC236}">
                <a16:creationId xmlns:a16="http://schemas.microsoft.com/office/drawing/2014/main" id="{6FB5113D-84CB-4DD9-87A3-DF471D6D7976}"/>
              </a:ext>
            </a:extLst>
          </p:cNvPr>
          <p:cNvGrpSpPr/>
          <p:nvPr/>
        </p:nvGrpSpPr>
        <p:grpSpPr>
          <a:xfrm>
            <a:off x="1117003" y="2523556"/>
            <a:ext cx="1771068" cy="693650"/>
            <a:chOff x="854014" y="3114764"/>
            <a:chExt cx="1771068" cy="693650"/>
          </a:xfrm>
        </p:grpSpPr>
        <p:sp>
          <p:nvSpPr>
            <p:cNvPr id="25" name="フリーフォーム: 図形 24">
              <a:extLst>
                <a:ext uri="{FF2B5EF4-FFF2-40B4-BE49-F238E27FC236}">
                  <a16:creationId xmlns:a16="http://schemas.microsoft.com/office/drawing/2014/main" id="{E5F9D5EE-C14D-4A69-B612-DCB09A703827}"/>
                </a:ext>
              </a:extLst>
            </p:cNvPr>
            <p:cNvSpPr/>
            <p:nvPr/>
          </p:nvSpPr>
          <p:spPr bwMode="auto">
            <a:xfrm>
              <a:off x="961316" y="3114764"/>
              <a:ext cx="1663766" cy="693649"/>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82715 w 1698376"/>
                <a:gd name="connsiteY0" fmla="*/ 3 h 646985"/>
                <a:gd name="connsiteX1" fmla="*/ 1698376 w 1698376"/>
                <a:gd name="connsiteY1" fmla="*/ 323494 h 646985"/>
                <a:gd name="connsiteX2" fmla="*/ 1482715 w 1698376"/>
                <a:gd name="connsiteY2" fmla="*/ 646985 h 646985"/>
                <a:gd name="connsiteX3" fmla="*/ 1464193 w 1698376"/>
                <a:gd name="connsiteY3" fmla="*/ 644184 h 646985"/>
                <a:gd name="connsiteX4" fmla="*/ 1464113 w 1698376"/>
                <a:gd name="connsiteY4" fmla="*/ 646983 h 646985"/>
                <a:gd name="connsiteX5" fmla="*/ 1439255 w 1698376"/>
                <a:gd name="connsiteY5" fmla="*/ 640413 h 646985"/>
                <a:gd name="connsiteX6" fmla="*/ 1439252 w 1698376"/>
                <a:gd name="connsiteY6" fmla="*/ 640413 h 646985"/>
                <a:gd name="connsiteX7" fmla="*/ 1439250 w 1698376"/>
                <a:gd name="connsiteY7" fmla="*/ 640412 h 646985"/>
                <a:gd name="connsiteX8" fmla="*/ 1302278 w 1698376"/>
                <a:gd name="connsiteY8" fmla="*/ 604212 h 646985"/>
                <a:gd name="connsiteX9" fmla="*/ 1015106 w 1698376"/>
                <a:gd name="connsiteY9" fmla="*/ 572651 h 646985"/>
                <a:gd name="connsiteX10" fmla="*/ 701013 w 1698376"/>
                <a:gd name="connsiteY10" fmla="*/ 635772 h 646985"/>
                <a:gd name="connsiteX11" fmla="*/ 539478 w 1698376"/>
                <a:gd name="connsiteY11" fmla="*/ 541091 h 646985"/>
                <a:gd name="connsiteX12" fmla="*/ 333074 w 1698376"/>
                <a:gd name="connsiteY12" fmla="*/ 572651 h 646985"/>
                <a:gd name="connsiteX13" fmla="*/ 54877 w 1698376"/>
                <a:gd name="connsiteY13" fmla="*/ 578964 h 646985"/>
                <a:gd name="connsiteX14" fmla="*/ 18980 w 1698376"/>
                <a:gd name="connsiteY14" fmla="*/ 22593 h 646985"/>
                <a:gd name="connsiteX15" fmla="*/ 132838 w 1698376"/>
                <a:gd name="connsiteY15" fmla="*/ 29417 h 646985"/>
                <a:gd name="connsiteX16" fmla="*/ 279229 w 1698376"/>
                <a:gd name="connsiteY16" fmla="*/ 36123 h 646985"/>
                <a:gd name="connsiteX17" fmla="*/ 503582 w 1698376"/>
                <a:gd name="connsiteY17" fmla="*/ 111868 h 646985"/>
                <a:gd name="connsiteX18" fmla="*/ 674090 w 1698376"/>
                <a:gd name="connsiteY18" fmla="*/ 42435 h 646985"/>
                <a:gd name="connsiteX19" fmla="*/ 925365 w 1698376"/>
                <a:gd name="connsiteY19" fmla="*/ 143429 h 646985"/>
                <a:gd name="connsiteX20" fmla="*/ 1122795 w 1698376"/>
                <a:gd name="connsiteY20" fmla="*/ 61372 h 646985"/>
                <a:gd name="connsiteX21" fmla="*/ 1411895 w 1698376"/>
                <a:gd name="connsiteY21" fmla="*/ 1179 h 646985"/>
                <a:gd name="connsiteX22" fmla="*/ 1436246 w 1698376"/>
                <a:gd name="connsiteY22" fmla="*/ 7975 h 646985"/>
                <a:gd name="connsiteX23" fmla="*/ 1439252 w 1698376"/>
                <a:gd name="connsiteY23" fmla="*/ 6575 h 646985"/>
                <a:gd name="connsiteX24" fmla="*/ 1482715 w 1698376"/>
                <a:gd name="connsiteY24" fmla="*/ 3 h 646985"/>
                <a:gd name="connsiteX0" fmla="*/ 1476660 w 1692321"/>
                <a:gd name="connsiteY0" fmla="*/ 35820 h 682802"/>
                <a:gd name="connsiteX1" fmla="*/ 1692321 w 1692321"/>
                <a:gd name="connsiteY1" fmla="*/ 359311 h 682802"/>
                <a:gd name="connsiteX2" fmla="*/ 1476660 w 1692321"/>
                <a:gd name="connsiteY2" fmla="*/ 682802 h 682802"/>
                <a:gd name="connsiteX3" fmla="*/ 1458138 w 1692321"/>
                <a:gd name="connsiteY3" fmla="*/ 680001 h 682802"/>
                <a:gd name="connsiteX4" fmla="*/ 1458058 w 1692321"/>
                <a:gd name="connsiteY4" fmla="*/ 682800 h 682802"/>
                <a:gd name="connsiteX5" fmla="*/ 1433200 w 1692321"/>
                <a:gd name="connsiteY5" fmla="*/ 676230 h 682802"/>
                <a:gd name="connsiteX6" fmla="*/ 1433197 w 1692321"/>
                <a:gd name="connsiteY6" fmla="*/ 676230 h 682802"/>
                <a:gd name="connsiteX7" fmla="*/ 1433195 w 1692321"/>
                <a:gd name="connsiteY7" fmla="*/ 676229 h 682802"/>
                <a:gd name="connsiteX8" fmla="*/ 1296223 w 1692321"/>
                <a:gd name="connsiteY8" fmla="*/ 640029 h 682802"/>
                <a:gd name="connsiteX9" fmla="*/ 1009051 w 1692321"/>
                <a:gd name="connsiteY9" fmla="*/ 608468 h 682802"/>
                <a:gd name="connsiteX10" fmla="*/ 694958 w 1692321"/>
                <a:gd name="connsiteY10" fmla="*/ 671589 h 682802"/>
                <a:gd name="connsiteX11" fmla="*/ 533423 w 1692321"/>
                <a:gd name="connsiteY11" fmla="*/ 576908 h 682802"/>
                <a:gd name="connsiteX12" fmla="*/ 327019 w 1692321"/>
                <a:gd name="connsiteY12" fmla="*/ 608468 h 682802"/>
                <a:gd name="connsiteX13" fmla="*/ 48822 w 1692321"/>
                <a:gd name="connsiteY13" fmla="*/ 614781 h 682802"/>
                <a:gd name="connsiteX14" fmla="*/ 12925 w 1692321"/>
                <a:gd name="connsiteY14" fmla="*/ 58410 h 682802"/>
                <a:gd name="connsiteX15" fmla="*/ 191260 w 1692321"/>
                <a:gd name="connsiteY15" fmla="*/ 18341 h 682802"/>
                <a:gd name="connsiteX16" fmla="*/ 273174 w 1692321"/>
                <a:gd name="connsiteY16" fmla="*/ 71940 h 682802"/>
                <a:gd name="connsiteX17" fmla="*/ 497527 w 1692321"/>
                <a:gd name="connsiteY17" fmla="*/ 147685 h 682802"/>
                <a:gd name="connsiteX18" fmla="*/ 668035 w 1692321"/>
                <a:gd name="connsiteY18" fmla="*/ 78252 h 682802"/>
                <a:gd name="connsiteX19" fmla="*/ 919310 w 1692321"/>
                <a:gd name="connsiteY19" fmla="*/ 179246 h 682802"/>
                <a:gd name="connsiteX20" fmla="*/ 1116740 w 1692321"/>
                <a:gd name="connsiteY20" fmla="*/ 97189 h 682802"/>
                <a:gd name="connsiteX21" fmla="*/ 1405840 w 1692321"/>
                <a:gd name="connsiteY21" fmla="*/ 36996 h 682802"/>
                <a:gd name="connsiteX22" fmla="*/ 1430191 w 1692321"/>
                <a:gd name="connsiteY22" fmla="*/ 43792 h 682802"/>
                <a:gd name="connsiteX23" fmla="*/ 1433197 w 1692321"/>
                <a:gd name="connsiteY23" fmla="*/ 42392 h 682802"/>
                <a:gd name="connsiteX24" fmla="*/ 1476660 w 1692321"/>
                <a:gd name="connsiteY24" fmla="*/ 35820 h 682802"/>
                <a:gd name="connsiteX0" fmla="*/ 1476660 w 1692321"/>
                <a:gd name="connsiteY0" fmla="*/ 42040 h 689022"/>
                <a:gd name="connsiteX1" fmla="*/ 1692321 w 1692321"/>
                <a:gd name="connsiteY1" fmla="*/ 365531 h 689022"/>
                <a:gd name="connsiteX2" fmla="*/ 1476660 w 1692321"/>
                <a:gd name="connsiteY2" fmla="*/ 689022 h 689022"/>
                <a:gd name="connsiteX3" fmla="*/ 1458138 w 1692321"/>
                <a:gd name="connsiteY3" fmla="*/ 686221 h 689022"/>
                <a:gd name="connsiteX4" fmla="*/ 1458058 w 1692321"/>
                <a:gd name="connsiteY4" fmla="*/ 689020 h 689022"/>
                <a:gd name="connsiteX5" fmla="*/ 1433200 w 1692321"/>
                <a:gd name="connsiteY5" fmla="*/ 682450 h 689022"/>
                <a:gd name="connsiteX6" fmla="*/ 1433197 w 1692321"/>
                <a:gd name="connsiteY6" fmla="*/ 682450 h 689022"/>
                <a:gd name="connsiteX7" fmla="*/ 1433195 w 1692321"/>
                <a:gd name="connsiteY7" fmla="*/ 682449 h 689022"/>
                <a:gd name="connsiteX8" fmla="*/ 1296223 w 1692321"/>
                <a:gd name="connsiteY8" fmla="*/ 646249 h 689022"/>
                <a:gd name="connsiteX9" fmla="*/ 1009051 w 1692321"/>
                <a:gd name="connsiteY9" fmla="*/ 614688 h 689022"/>
                <a:gd name="connsiteX10" fmla="*/ 694958 w 1692321"/>
                <a:gd name="connsiteY10" fmla="*/ 677809 h 689022"/>
                <a:gd name="connsiteX11" fmla="*/ 533423 w 1692321"/>
                <a:gd name="connsiteY11" fmla="*/ 583128 h 689022"/>
                <a:gd name="connsiteX12" fmla="*/ 327019 w 1692321"/>
                <a:gd name="connsiteY12" fmla="*/ 614688 h 689022"/>
                <a:gd name="connsiteX13" fmla="*/ 48822 w 1692321"/>
                <a:gd name="connsiteY13" fmla="*/ 621001 h 689022"/>
                <a:gd name="connsiteX14" fmla="*/ 12925 w 1692321"/>
                <a:gd name="connsiteY14" fmla="*/ 64630 h 689022"/>
                <a:gd name="connsiteX15" fmla="*/ 191260 w 1692321"/>
                <a:gd name="connsiteY15" fmla="*/ 24561 h 689022"/>
                <a:gd name="connsiteX16" fmla="*/ 402128 w 1692321"/>
                <a:gd name="connsiteY16" fmla="*/ 7822 h 689022"/>
                <a:gd name="connsiteX17" fmla="*/ 497527 w 1692321"/>
                <a:gd name="connsiteY17" fmla="*/ 153905 h 689022"/>
                <a:gd name="connsiteX18" fmla="*/ 668035 w 1692321"/>
                <a:gd name="connsiteY18" fmla="*/ 84472 h 689022"/>
                <a:gd name="connsiteX19" fmla="*/ 919310 w 1692321"/>
                <a:gd name="connsiteY19" fmla="*/ 185466 h 689022"/>
                <a:gd name="connsiteX20" fmla="*/ 1116740 w 1692321"/>
                <a:gd name="connsiteY20" fmla="*/ 103409 h 689022"/>
                <a:gd name="connsiteX21" fmla="*/ 1405840 w 1692321"/>
                <a:gd name="connsiteY21" fmla="*/ 43216 h 689022"/>
                <a:gd name="connsiteX22" fmla="*/ 1430191 w 1692321"/>
                <a:gd name="connsiteY22" fmla="*/ 50012 h 689022"/>
                <a:gd name="connsiteX23" fmla="*/ 1433197 w 1692321"/>
                <a:gd name="connsiteY23" fmla="*/ 48612 h 689022"/>
                <a:gd name="connsiteX24" fmla="*/ 1476660 w 1692321"/>
                <a:gd name="connsiteY24" fmla="*/ 42040 h 689022"/>
                <a:gd name="connsiteX0" fmla="*/ 1476660 w 1692321"/>
                <a:gd name="connsiteY0" fmla="*/ 34497 h 681479"/>
                <a:gd name="connsiteX1" fmla="*/ 1692321 w 1692321"/>
                <a:gd name="connsiteY1" fmla="*/ 357988 h 681479"/>
                <a:gd name="connsiteX2" fmla="*/ 1476660 w 1692321"/>
                <a:gd name="connsiteY2" fmla="*/ 681479 h 681479"/>
                <a:gd name="connsiteX3" fmla="*/ 1458138 w 1692321"/>
                <a:gd name="connsiteY3" fmla="*/ 678678 h 681479"/>
                <a:gd name="connsiteX4" fmla="*/ 1458058 w 1692321"/>
                <a:gd name="connsiteY4" fmla="*/ 681477 h 681479"/>
                <a:gd name="connsiteX5" fmla="*/ 1433200 w 1692321"/>
                <a:gd name="connsiteY5" fmla="*/ 674907 h 681479"/>
                <a:gd name="connsiteX6" fmla="*/ 1433197 w 1692321"/>
                <a:gd name="connsiteY6" fmla="*/ 674907 h 681479"/>
                <a:gd name="connsiteX7" fmla="*/ 1433195 w 1692321"/>
                <a:gd name="connsiteY7" fmla="*/ 674906 h 681479"/>
                <a:gd name="connsiteX8" fmla="*/ 1296223 w 1692321"/>
                <a:gd name="connsiteY8" fmla="*/ 638706 h 681479"/>
                <a:gd name="connsiteX9" fmla="*/ 1009051 w 1692321"/>
                <a:gd name="connsiteY9" fmla="*/ 607145 h 681479"/>
                <a:gd name="connsiteX10" fmla="*/ 694958 w 1692321"/>
                <a:gd name="connsiteY10" fmla="*/ 670266 h 681479"/>
                <a:gd name="connsiteX11" fmla="*/ 533423 w 1692321"/>
                <a:gd name="connsiteY11" fmla="*/ 575585 h 681479"/>
                <a:gd name="connsiteX12" fmla="*/ 327019 w 1692321"/>
                <a:gd name="connsiteY12" fmla="*/ 607145 h 681479"/>
                <a:gd name="connsiteX13" fmla="*/ 48822 w 1692321"/>
                <a:gd name="connsiteY13" fmla="*/ 613458 h 681479"/>
                <a:gd name="connsiteX14" fmla="*/ 12925 w 1692321"/>
                <a:gd name="connsiteY14" fmla="*/ 57087 h 681479"/>
                <a:gd name="connsiteX15" fmla="*/ 191260 w 1692321"/>
                <a:gd name="connsiteY15" fmla="*/ 17018 h 681479"/>
                <a:gd name="connsiteX16" fmla="*/ 402128 w 1692321"/>
                <a:gd name="connsiteY16" fmla="*/ 279 h 681479"/>
                <a:gd name="connsiteX17" fmla="*/ 567865 w 1692321"/>
                <a:gd name="connsiteY17" fmla="*/ 29131 h 681479"/>
                <a:gd name="connsiteX18" fmla="*/ 668035 w 1692321"/>
                <a:gd name="connsiteY18" fmla="*/ 76929 h 681479"/>
                <a:gd name="connsiteX19" fmla="*/ 919310 w 1692321"/>
                <a:gd name="connsiteY19" fmla="*/ 177923 h 681479"/>
                <a:gd name="connsiteX20" fmla="*/ 1116740 w 1692321"/>
                <a:gd name="connsiteY20" fmla="*/ 95866 h 681479"/>
                <a:gd name="connsiteX21" fmla="*/ 1405840 w 1692321"/>
                <a:gd name="connsiteY21" fmla="*/ 35673 h 681479"/>
                <a:gd name="connsiteX22" fmla="*/ 1430191 w 1692321"/>
                <a:gd name="connsiteY22" fmla="*/ 42469 h 681479"/>
                <a:gd name="connsiteX23" fmla="*/ 1433197 w 1692321"/>
                <a:gd name="connsiteY23" fmla="*/ 41069 h 681479"/>
                <a:gd name="connsiteX24" fmla="*/ 1476660 w 1692321"/>
                <a:gd name="connsiteY24" fmla="*/ 34497 h 681479"/>
                <a:gd name="connsiteX0" fmla="*/ 1476660 w 1692321"/>
                <a:gd name="connsiteY0" fmla="*/ 51261 h 698243"/>
                <a:gd name="connsiteX1" fmla="*/ 1692321 w 1692321"/>
                <a:gd name="connsiteY1" fmla="*/ 374752 h 698243"/>
                <a:gd name="connsiteX2" fmla="*/ 1476660 w 1692321"/>
                <a:gd name="connsiteY2" fmla="*/ 698243 h 698243"/>
                <a:gd name="connsiteX3" fmla="*/ 1458138 w 1692321"/>
                <a:gd name="connsiteY3" fmla="*/ 695442 h 698243"/>
                <a:gd name="connsiteX4" fmla="*/ 1458058 w 1692321"/>
                <a:gd name="connsiteY4" fmla="*/ 698241 h 698243"/>
                <a:gd name="connsiteX5" fmla="*/ 1433200 w 1692321"/>
                <a:gd name="connsiteY5" fmla="*/ 691671 h 698243"/>
                <a:gd name="connsiteX6" fmla="*/ 1433197 w 1692321"/>
                <a:gd name="connsiteY6" fmla="*/ 691671 h 698243"/>
                <a:gd name="connsiteX7" fmla="*/ 1433195 w 1692321"/>
                <a:gd name="connsiteY7" fmla="*/ 691670 h 698243"/>
                <a:gd name="connsiteX8" fmla="*/ 1296223 w 1692321"/>
                <a:gd name="connsiteY8" fmla="*/ 655470 h 698243"/>
                <a:gd name="connsiteX9" fmla="*/ 1009051 w 1692321"/>
                <a:gd name="connsiteY9" fmla="*/ 623909 h 698243"/>
                <a:gd name="connsiteX10" fmla="*/ 694958 w 1692321"/>
                <a:gd name="connsiteY10" fmla="*/ 687030 h 698243"/>
                <a:gd name="connsiteX11" fmla="*/ 533423 w 1692321"/>
                <a:gd name="connsiteY11" fmla="*/ 592349 h 698243"/>
                <a:gd name="connsiteX12" fmla="*/ 327019 w 1692321"/>
                <a:gd name="connsiteY12" fmla="*/ 623909 h 698243"/>
                <a:gd name="connsiteX13" fmla="*/ 48822 w 1692321"/>
                <a:gd name="connsiteY13" fmla="*/ 630222 h 698243"/>
                <a:gd name="connsiteX14" fmla="*/ 12925 w 1692321"/>
                <a:gd name="connsiteY14" fmla="*/ 73851 h 698243"/>
                <a:gd name="connsiteX15" fmla="*/ 191260 w 1692321"/>
                <a:gd name="connsiteY15" fmla="*/ 33782 h 698243"/>
                <a:gd name="connsiteX16" fmla="*/ 402128 w 1692321"/>
                <a:gd name="connsiteY16" fmla="*/ 17043 h 698243"/>
                <a:gd name="connsiteX17" fmla="*/ 567865 w 1692321"/>
                <a:gd name="connsiteY17" fmla="*/ 45895 h 698243"/>
                <a:gd name="connsiteX18" fmla="*/ 761820 w 1692321"/>
                <a:gd name="connsiteY18" fmla="*/ 5770 h 698243"/>
                <a:gd name="connsiteX19" fmla="*/ 919310 w 1692321"/>
                <a:gd name="connsiteY19" fmla="*/ 194687 h 698243"/>
                <a:gd name="connsiteX20" fmla="*/ 1116740 w 1692321"/>
                <a:gd name="connsiteY20" fmla="*/ 112630 h 698243"/>
                <a:gd name="connsiteX21" fmla="*/ 1405840 w 1692321"/>
                <a:gd name="connsiteY21" fmla="*/ 52437 h 698243"/>
                <a:gd name="connsiteX22" fmla="*/ 1430191 w 1692321"/>
                <a:gd name="connsiteY22" fmla="*/ 59233 h 698243"/>
                <a:gd name="connsiteX23" fmla="*/ 1433197 w 1692321"/>
                <a:gd name="connsiteY23" fmla="*/ 57833 h 698243"/>
                <a:gd name="connsiteX24" fmla="*/ 1476660 w 1692321"/>
                <a:gd name="connsiteY24" fmla="*/ 51261 h 698243"/>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16740 w 1692321"/>
                <a:gd name="connsiteY20" fmla="*/ 108036 h 693649"/>
                <a:gd name="connsiteX21" fmla="*/ 1405840 w 1692321"/>
                <a:gd name="connsiteY21" fmla="*/ 47843 h 693649"/>
                <a:gd name="connsiteX22" fmla="*/ 1430191 w 1692321"/>
                <a:gd name="connsiteY22" fmla="*/ 54639 h 693649"/>
                <a:gd name="connsiteX23" fmla="*/ 1433197 w 1692321"/>
                <a:gd name="connsiteY23" fmla="*/ 53239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433197 w 1692321"/>
                <a:gd name="connsiteY23" fmla="*/ 53239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392166 w 1692321"/>
                <a:gd name="connsiteY23" fmla="*/ 485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476660 w 1692321"/>
                <a:gd name="connsiteY23"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76660 w 1692321"/>
                <a:gd name="connsiteY22"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296223 w 1692321"/>
                <a:gd name="connsiteY7" fmla="*/ 650876 h 693649"/>
                <a:gd name="connsiteX8" fmla="*/ 1009051 w 1692321"/>
                <a:gd name="connsiteY8" fmla="*/ 619315 h 693649"/>
                <a:gd name="connsiteX9" fmla="*/ 694958 w 1692321"/>
                <a:gd name="connsiteY9" fmla="*/ 682436 h 693649"/>
                <a:gd name="connsiteX10" fmla="*/ 533423 w 1692321"/>
                <a:gd name="connsiteY10" fmla="*/ 587755 h 693649"/>
                <a:gd name="connsiteX11" fmla="*/ 327019 w 1692321"/>
                <a:gd name="connsiteY11" fmla="*/ 619315 h 693649"/>
                <a:gd name="connsiteX12" fmla="*/ 48822 w 1692321"/>
                <a:gd name="connsiteY12" fmla="*/ 625628 h 693649"/>
                <a:gd name="connsiteX13" fmla="*/ 12925 w 1692321"/>
                <a:gd name="connsiteY13" fmla="*/ 69257 h 693649"/>
                <a:gd name="connsiteX14" fmla="*/ 191260 w 1692321"/>
                <a:gd name="connsiteY14" fmla="*/ 29188 h 693649"/>
                <a:gd name="connsiteX15" fmla="*/ 402128 w 1692321"/>
                <a:gd name="connsiteY15" fmla="*/ 12449 h 693649"/>
                <a:gd name="connsiteX16" fmla="*/ 567865 w 1692321"/>
                <a:gd name="connsiteY16" fmla="*/ 41301 h 693649"/>
                <a:gd name="connsiteX17" fmla="*/ 761820 w 1692321"/>
                <a:gd name="connsiteY17" fmla="*/ 1176 h 693649"/>
                <a:gd name="connsiteX18" fmla="*/ 948617 w 1692321"/>
                <a:gd name="connsiteY18" fmla="*/ 96309 h 693649"/>
                <a:gd name="connsiteX19" fmla="*/ 1157771 w 1692321"/>
                <a:gd name="connsiteY19" fmla="*/ 25975 h 693649"/>
                <a:gd name="connsiteX20" fmla="*/ 1405840 w 1692321"/>
                <a:gd name="connsiteY20" fmla="*/ 47843 h 693649"/>
                <a:gd name="connsiteX21" fmla="*/ 1476660 w 1692321"/>
                <a:gd name="connsiteY21"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296223 w 1692321"/>
                <a:gd name="connsiteY6" fmla="*/ 650876 h 693649"/>
                <a:gd name="connsiteX7" fmla="*/ 1009051 w 1692321"/>
                <a:gd name="connsiteY7" fmla="*/ 619315 h 693649"/>
                <a:gd name="connsiteX8" fmla="*/ 694958 w 1692321"/>
                <a:gd name="connsiteY8" fmla="*/ 682436 h 693649"/>
                <a:gd name="connsiteX9" fmla="*/ 533423 w 1692321"/>
                <a:gd name="connsiteY9" fmla="*/ 587755 h 693649"/>
                <a:gd name="connsiteX10" fmla="*/ 327019 w 1692321"/>
                <a:gd name="connsiteY10" fmla="*/ 619315 h 693649"/>
                <a:gd name="connsiteX11" fmla="*/ 48822 w 1692321"/>
                <a:gd name="connsiteY11" fmla="*/ 625628 h 693649"/>
                <a:gd name="connsiteX12" fmla="*/ 12925 w 1692321"/>
                <a:gd name="connsiteY12" fmla="*/ 69257 h 693649"/>
                <a:gd name="connsiteX13" fmla="*/ 191260 w 1692321"/>
                <a:gd name="connsiteY13" fmla="*/ 29188 h 693649"/>
                <a:gd name="connsiteX14" fmla="*/ 402128 w 1692321"/>
                <a:gd name="connsiteY14" fmla="*/ 12449 h 693649"/>
                <a:gd name="connsiteX15" fmla="*/ 567865 w 1692321"/>
                <a:gd name="connsiteY15" fmla="*/ 41301 h 693649"/>
                <a:gd name="connsiteX16" fmla="*/ 761820 w 1692321"/>
                <a:gd name="connsiteY16" fmla="*/ 1176 h 693649"/>
                <a:gd name="connsiteX17" fmla="*/ 948617 w 1692321"/>
                <a:gd name="connsiteY17" fmla="*/ 96309 h 693649"/>
                <a:gd name="connsiteX18" fmla="*/ 1157771 w 1692321"/>
                <a:gd name="connsiteY18" fmla="*/ 25975 h 693649"/>
                <a:gd name="connsiteX19" fmla="*/ 1405840 w 1692321"/>
                <a:gd name="connsiteY19" fmla="*/ 47843 h 693649"/>
                <a:gd name="connsiteX20" fmla="*/ 1476660 w 1692321"/>
                <a:gd name="connsiteY20"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33200 w 1692321"/>
                <a:gd name="connsiteY4" fmla="*/ 687077 h 693649"/>
                <a:gd name="connsiteX5" fmla="*/ 1296223 w 1692321"/>
                <a:gd name="connsiteY5" fmla="*/ 650876 h 693649"/>
                <a:gd name="connsiteX6" fmla="*/ 1009051 w 1692321"/>
                <a:gd name="connsiteY6" fmla="*/ 619315 h 693649"/>
                <a:gd name="connsiteX7" fmla="*/ 694958 w 1692321"/>
                <a:gd name="connsiteY7" fmla="*/ 682436 h 693649"/>
                <a:gd name="connsiteX8" fmla="*/ 533423 w 1692321"/>
                <a:gd name="connsiteY8" fmla="*/ 587755 h 693649"/>
                <a:gd name="connsiteX9" fmla="*/ 327019 w 1692321"/>
                <a:gd name="connsiteY9" fmla="*/ 619315 h 693649"/>
                <a:gd name="connsiteX10" fmla="*/ 48822 w 1692321"/>
                <a:gd name="connsiteY10" fmla="*/ 625628 h 693649"/>
                <a:gd name="connsiteX11" fmla="*/ 12925 w 1692321"/>
                <a:gd name="connsiteY11" fmla="*/ 69257 h 693649"/>
                <a:gd name="connsiteX12" fmla="*/ 191260 w 1692321"/>
                <a:gd name="connsiteY12" fmla="*/ 29188 h 693649"/>
                <a:gd name="connsiteX13" fmla="*/ 402128 w 1692321"/>
                <a:gd name="connsiteY13" fmla="*/ 12449 h 693649"/>
                <a:gd name="connsiteX14" fmla="*/ 567865 w 1692321"/>
                <a:gd name="connsiteY14" fmla="*/ 41301 h 693649"/>
                <a:gd name="connsiteX15" fmla="*/ 761820 w 1692321"/>
                <a:gd name="connsiteY15" fmla="*/ 1176 h 693649"/>
                <a:gd name="connsiteX16" fmla="*/ 948617 w 1692321"/>
                <a:gd name="connsiteY16" fmla="*/ 96309 h 693649"/>
                <a:gd name="connsiteX17" fmla="*/ 1157771 w 1692321"/>
                <a:gd name="connsiteY17" fmla="*/ 25975 h 693649"/>
                <a:gd name="connsiteX18" fmla="*/ 1405840 w 1692321"/>
                <a:gd name="connsiteY18" fmla="*/ 47843 h 693649"/>
                <a:gd name="connsiteX19" fmla="*/ 1476660 w 1692321"/>
                <a:gd name="connsiteY19"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296223 w 1692321"/>
                <a:gd name="connsiteY4" fmla="*/ 650876 h 693649"/>
                <a:gd name="connsiteX5" fmla="*/ 1009051 w 1692321"/>
                <a:gd name="connsiteY5" fmla="*/ 619315 h 693649"/>
                <a:gd name="connsiteX6" fmla="*/ 694958 w 1692321"/>
                <a:gd name="connsiteY6" fmla="*/ 682436 h 693649"/>
                <a:gd name="connsiteX7" fmla="*/ 533423 w 1692321"/>
                <a:gd name="connsiteY7" fmla="*/ 587755 h 693649"/>
                <a:gd name="connsiteX8" fmla="*/ 327019 w 1692321"/>
                <a:gd name="connsiteY8" fmla="*/ 619315 h 693649"/>
                <a:gd name="connsiteX9" fmla="*/ 48822 w 1692321"/>
                <a:gd name="connsiteY9" fmla="*/ 625628 h 693649"/>
                <a:gd name="connsiteX10" fmla="*/ 12925 w 1692321"/>
                <a:gd name="connsiteY10" fmla="*/ 69257 h 693649"/>
                <a:gd name="connsiteX11" fmla="*/ 191260 w 1692321"/>
                <a:gd name="connsiteY11" fmla="*/ 29188 h 693649"/>
                <a:gd name="connsiteX12" fmla="*/ 402128 w 1692321"/>
                <a:gd name="connsiteY12" fmla="*/ 12449 h 693649"/>
                <a:gd name="connsiteX13" fmla="*/ 567865 w 1692321"/>
                <a:gd name="connsiteY13" fmla="*/ 41301 h 693649"/>
                <a:gd name="connsiteX14" fmla="*/ 761820 w 1692321"/>
                <a:gd name="connsiteY14" fmla="*/ 1176 h 693649"/>
                <a:gd name="connsiteX15" fmla="*/ 948617 w 1692321"/>
                <a:gd name="connsiteY15" fmla="*/ 96309 h 693649"/>
                <a:gd name="connsiteX16" fmla="*/ 1157771 w 1692321"/>
                <a:gd name="connsiteY16" fmla="*/ 25975 h 693649"/>
                <a:gd name="connsiteX17" fmla="*/ 1405840 w 1692321"/>
                <a:gd name="connsiteY17" fmla="*/ 47843 h 693649"/>
                <a:gd name="connsiteX18" fmla="*/ 1476660 w 1692321"/>
                <a:gd name="connsiteY18"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694958 w 1692321"/>
                <a:gd name="connsiteY5" fmla="*/ 682436 h 693649"/>
                <a:gd name="connsiteX6" fmla="*/ 533423 w 1692321"/>
                <a:gd name="connsiteY6" fmla="*/ 587755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694958 w 1692321"/>
                <a:gd name="connsiteY5" fmla="*/ 682436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747712 w 1692321"/>
                <a:gd name="connsiteY5" fmla="*/ 617959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32497 w 1692321"/>
                <a:gd name="connsiteY4" fmla="*/ 677931 h 693649"/>
                <a:gd name="connsiteX5" fmla="*/ 747712 w 1692321"/>
                <a:gd name="connsiteY5" fmla="*/ 617959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50876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19315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50876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72068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77457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72068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63766" h="693649">
                  <a:moveTo>
                    <a:pt x="1448105" y="46667"/>
                  </a:moveTo>
                  <a:cubicBezTo>
                    <a:pt x="1567211" y="46667"/>
                    <a:pt x="1663766" y="191499"/>
                    <a:pt x="1663766" y="370158"/>
                  </a:cubicBezTo>
                  <a:cubicBezTo>
                    <a:pt x="1663766" y="548817"/>
                    <a:pt x="1567211" y="693649"/>
                    <a:pt x="1448105" y="693649"/>
                  </a:cubicBezTo>
                  <a:cubicBezTo>
                    <a:pt x="1387959" y="679391"/>
                    <a:pt x="1327814" y="691715"/>
                    <a:pt x="1267668" y="677457"/>
                  </a:cubicBezTo>
                  <a:cubicBezTo>
                    <a:pt x="1192820" y="665535"/>
                    <a:pt x="1095360" y="687847"/>
                    <a:pt x="1003942" y="677931"/>
                  </a:cubicBezTo>
                  <a:cubicBezTo>
                    <a:pt x="912524" y="668015"/>
                    <a:pt x="804290" y="618334"/>
                    <a:pt x="719157" y="617959"/>
                  </a:cubicBezTo>
                  <a:cubicBezTo>
                    <a:pt x="634024" y="617584"/>
                    <a:pt x="563261" y="666660"/>
                    <a:pt x="493145" y="675678"/>
                  </a:cubicBezTo>
                  <a:cubicBezTo>
                    <a:pt x="423030" y="684696"/>
                    <a:pt x="377277" y="680410"/>
                    <a:pt x="298464" y="672068"/>
                  </a:cubicBezTo>
                  <a:cubicBezTo>
                    <a:pt x="219651" y="663726"/>
                    <a:pt x="63824" y="708512"/>
                    <a:pt x="20267" y="625628"/>
                  </a:cubicBezTo>
                  <a:cubicBezTo>
                    <a:pt x="-23290" y="542744"/>
                    <a:pt x="13384" y="274172"/>
                    <a:pt x="37124" y="174765"/>
                  </a:cubicBezTo>
                  <a:cubicBezTo>
                    <a:pt x="60864" y="75358"/>
                    <a:pt x="106630" y="56241"/>
                    <a:pt x="162705" y="29188"/>
                  </a:cubicBezTo>
                  <a:cubicBezTo>
                    <a:pt x="218780" y="2135"/>
                    <a:pt x="310806" y="10430"/>
                    <a:pt x="373573" y="12449"/>
                  </a:cubicBezTo>
                  <a:cubicBezTo>
                    <a:pt x="436340" y="14468"/>
                    <a:pt x="479361" y="43180"/>
                    <a:pt x="539310" y="41301"/>
                  </a:cubicBezTo>
                  <a:cubicBezTo>
                    <a:pt x="599259" y="39422"/>
                    <a:pt x="669806" y="-7992"/>
                    <a:pt x="733265" y="1176"/>
                  </a:cubicBezTo>
                  <a:cubicBezTo>
                    <a:pt x="796724" y="10344"/>
                    <a:pt x="854070" y="92176"/>
                    <a:pt x="920062" y="96309"/>
                  </a:cubicBezTo>
                  <a:cubicBezTo>
                    <a:pt x="986054" y="100442"/>
                    <a:pt x="1053012" y="34053"/>
                    <a:pt x="1129216" y="25975"/>
                  </a:cubicBezTo>
                  <a:cubicBezTo>
                    <a:pt x="1205420" y="17897"/>
                    <a:pt x="1289314" y="37801"/>
                    <a:pt x="1377285" y="47843"/>
                  </a:cubicBezTo>
                  <a:lnTo>
                    <a:pt x="1448105" y="46667"/>
                  </a:lnTo>
                  <a:close/>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 name="楕円 17">
              <a:extLst>
                <a:ext uri="{FF2B5EF4-FFF2-40B4-BE49-F238E27FC236}">
                  <a16:creationId xmlns:a16="http://schemas.microsoft.com/office/drawing/2014/main" id="{C192337F-5738-4B53-9F8B-05A38F926714}"/>
                </a:ext>
              </a:extLst>
            </p:cNvPr>
            <p:cNvSpPr/>
            <p:nvPr/>
          </p:nvSpPr>
          <p:spPr bwMode="auto">
            <a:xfrm>
              <a:off x="854014" y="3161432"/>
              <a:ext cx="431321" cy="646981"/>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9" name="楕円 10">
              <a:extLst>
                <a:ext uri="{FF2B5EF4-FFF2-40B4-BE49-F238E27FC236}">
                  <a16:creationId xmlns:a16="http://schemas.microsoft.com/office/drawing/2014/main" id="{F6E316C2-CEA8-4780-AD56-330EA74BC341}"/>
                </a:ext>
              </a:extLst>
            </p:cNvPr>
            <p:cNvSpPr/>
            <p:nvPr/>
          </p:nvSpPr>
          <p:spPr bwMode="auto">
            <a:xfrm>
              <a:off x="2182483" y="3161432"/>
              <a:ext cx="215661" cy="646982"/>
            </a:xfrm>
            <a:custGeom>
              <a:avLst/>
              <a:gdLst>
                <a:gd name="connsiteX0" fmla="*/ 0 w 431321"/>
                <a:gd name="connsiteY0" fmla="*/ 323491 h 646981"/>
                <a:gd name="connsiteX1" fmla="*/ 215661 w 431321"/>
                <a:gd name="connsiteY1" fmla="*/ 0 h 646981"/>
                <a:gd name="connsiteX2" fmla="*/ 431322 w 431321"/>
                <a:gd name="connsiteY2" fmla="*/ 323491 h 646981"/>
                <a:gd name="connsiteX3" fmla="*/ 215661 w 431321"/>
                <a:gd name="connsiteY3" fmla="*/ 646982 h 646981"/>
                <a:gd name="connsiteX4" fmla="*/ 0 w 431321"/>
                <a:gd name="connsiteY4" fmla="*/ 323491 h 646981"/>
                <a:gd name="connsiteX0" fmla="*/ 431322 w 522762"/>
                <a:gd name="connsiteY0" fmla="*/ 323491 h 646982"/>
                <a:gd name="connsiteX1" fmla="*/ 215661 w 522762"/>
                <a:gd name="connsiteY1" fmla="*/ 646982 h 646982"/>
                <a:gd name="connsiteX2" fmla="*/ 0 w 522762"/>
                <a:gd name="connsiteY2" fmla="*/ 323491 h 646982"/>
                <a:gd name="connsiteX3" fmla="*/ 215661 w 522762"/>
                <a:gd name="connsiteY3" fmla="*/ 0 h 646982"/>
                <a:gd name="connsiteX4" fmla="*/ 522762 w 522762"/>
                <a:gd name="connsiteY4" fmla="*/ 414931 h 646982"/>
                <a:gd name="connsiteX0" fmla="*/ 431322 w 431322"/>
                <a:gd name="connsiteY0" fmla="*/ 323491 h 646982"/>
                <a:gd name="connsiteX1" fmla="*/ 215661 w 431322"/>
                <a:gd name="connsiteY1" fmla="*/ 646982 h 646982"/>
                <a:gd name="connsiteX2" fmla="*/ 0 w 431322"/>
                <a:gd name="connsiteY2" fmla="*/ 323491 h 646982"/>
                <a:gd name="connsiteX3" fmla="*/ 215661 w 431322"/>
                <a:gd name="connsiteY3" fmla="*/ 0 h 646982"/>
                <a:gd name="connsiteX0" fmla="*/ 215661 w 215661"/>
                <a:gd name="connsiteY0" fmla="*/ 646982 h 646982"/>
                <a:gd name="connsiteX1" fmla="*/ 0 w 215661"/>
                <a:gd name="connsiteY1" fmla="*/ 323491 h 646982"/>
                <a:gd name="connsiteX2" fmla="*/ 215661 w 215661"/>
                <a:gd name="connsiteY2" fmla="*/ 0 h 646982"/>
              </a:gdLst>
              <a:ahLst/>
              <a:cxnLst>
                <a:cxn ang="0">
                  <a:pos x="connsiteX0" y="connsiteY0"/>
                </a:cxn>
                <a:cxn ang="0">
                  <a:pos x="connsiteX1" y="connsiteY1"/>
                </a:cxn>
                <a:cxn ang="0">
                  <a:pos x="connsiteX2" y="connsiteY2"/>
                </a:cxn>
              </a:cxnLst>
              <a:rect l="l" t="t" r="r" b="b"/>
              <a:pathLst>
                <a:path w="215661" h="646982">
                  <a:moveTo>
                    <a:pt x="215661" y="646982"/>
                  </a:moveTo>
                  <a:cubicBezTo>
                    <a:pt x="96555" y="646982"/>
                    <a:pt x="0" y="502150"/>
                    <a:pt x="0" y="323491"/>
                  </a:cubicBezTo>
                  <a:cubicBezTo>
                    <a:pt x="0" y="144832"/>
                    <a:pt x="96555" y="0"/>
                    <a:pt x="215661" y="0"/>
                  </a:cubicBezTo>
                </a:path>
              </a:pathLst>
            </a:custGeom>
            <a:solidFill>
              <a:schemeClr val="accent4">
                <a:lumMod val="60000"/>
                <a:lumOff val="40000"/>
              </a:schemeClr>
            </a:solid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35" name="グループ化 34">
            <a:extLst>
              <a:ext uri="{FF2B5EF4-FFF2-40B4-BE49-F238E27FC236}">
                <a16:creationId xmlns:a16="http://schemas.microsoft.com/office/drawing/2014/main" id="{86EC8882-DDAF-4277-B4E5-22858B3965D9}"/>
              </a:ext>
            </a:extLst>
          </p:cNvPr>
          <p:cNvGrpSpPr/>
          <p:nvPr/>
        </p:nvGrpSpPr>
        <p:grpSpPr>
          <a:xfrm>
            <a:off x="1117003" y="4443535"/>
            <a:ext cx="1771068" cy="685647"/>
            <a:chOff x="854014" y="4291654"/>
            <a:chExt cx="1771068" cy="685647"/>
          </a:xfrm>
        </p:grpSpPr>
        <p:sp>
          <p:nvSpPr>
            <p:cNvPr id="26" name="フリーフォーム: 図形 25">
              <a:extLst>
                <a:ext uri="{FF2B5EF4-FFF2-40B4-BE49-F238E27FC236}">
                  <a16:creationId xmlns:a16="http://schemas.microsoft.com/office/drawing/2014/main" id="{3458F467-9F14-4B9C-9C5C-6C277055EFA9}"/>
                </a:ext>
              </a:extLst>
            </p:cNvPr>
            <p:cNvSpPr/>
            <p:nvPr/>
          </p:nvSpPr>
          <p:spPr bwMode="auto">
            <a:xfrm>
              <a:off x="957844" y="4291654"/>
              <a:ext cx="1667238" cy="685647"/>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82715 w 1698376"/>
                <a:gd name="connsiteY0" fmla="*/ 3 h 646985"/>
                <a:gd name="connsiteX1" fmla="*/ 1698376 w 1698376"/>
                <a:gd name="connsiteY1" fmla="*/ 323494 h 646985"/>
                <a:gd name="connsiteX2" fmla="*/ 1482715 w 1698376"/>
                <a:gd name="connsiteY2" fmla="*/ 646985 h 646985"/>
                <a:gd name="connsiteX3" fmla="*/ 1464193 w 1698376"/>
                <a:gd name="connsiteY3" fmla="*/ 644184 h 646985"/>
                <a:gd name="connsiteX4" fmla="*/ 1464113 w 1698376"/>
                <a:gd name="connsiteY4" fmla="*/ 646983 h 646985"/>
                <a:gd name="connsiteX5" fmla="*/ 1439255 w 1698376"/>
                <a:gd name="connsiteY5" fmla="*/ 640413 h 646985"/>
                <a:gd name="connsiteX6" fmla="*/ 1439252 w 1698376"/>
                <a:gd name="connsiteY6" fmla="*/ 640413 h 646985"/>
                <a:gd name="connsiteX7" fmla="*/ 1439250 w 1698376"/>
                <a:gd name="connsiteY7" fmla="*/ 640412 h 646985"/>
                <a:gd name="connsiteX8" fmla="*/ 1302278 w 1698376"/>
                <a:gd name="connsiteY8" fmla="*/ 604212 h 646985"/>
                <a:gd name="connsiteX9" fmla="*/ 1015106 w 1698376"/>
                <a:gd name="connsiteY9" fmla="*/ 572651 h 646985"/>
                <a:gd name="connsiteX10" fmla="*/ 701013 w 1698376"/>
                <a:gd name="connsiteY10" fmla="*/ 635772 h 646985"/>
                <a:gd name="connsiteX11" fmla="*/ 539478 w 1698376"/>
                <a:gd name="connsiteY11" fmla="*/ 541091 h 646985"/>
                <a:gd name="connsiteX12" fmla="*/ 333074 w 1698376"/>
                <a:gd name="connsiteY12" fmla="*/ 572651 h 646985"/>
                <a:gd name="connsiteX13" fmla="*/ 54877 w 1698376"/>
                <a:gd name="connsiteY13" fmla="*/ 578964 h 646985"/>
                <a:gd name="connsiteX14" fmla="*/ 18980 w 1698376"/>
                <a:gd name="connsiteY14" fmla="*/ 22593 h 646985"/>
                <a:gd name="connsiteX15" fmla="*/ 132838 w 1698376"/>
                <a:gd name="connsiteY15" fmla="*/ 29417 h 646985"/>
                <a:gd name="connsiteX16" fmla="*/ 279229 w 1698376"/>
                <a:gd name="connsiteY16" fmla="*/ 36123 h 646985"/>
                <a:gd name="connsiteX17" fmla="*/ 503582 w 1698376"/>
                <a:gd name="connsiteY17" fmla="*/ 111868 h 646985"/>
                <a:gd name="connsiteX18" fmla="*/ 674090 w 1698376"/>
                <a:gd name="connsiteY18" fmla="*/ 42435 h 646985"/>
                <a:gd name="connsiteX19" fmla="*/ 925365 w 1698376"/>
                <a:gd name="connsiteY19" fmla="*/ 143429 h 646985"/>
                <a:gd name="connsiteX20" fmla="*/ 1122795 w 1698376"/>
                <a:gd name="connsiteY20" fmla="*/ 61372 h 646985"/>
                <a:gd name="connsiteX21" fmla="*/ 1411895 w 1698376"/>
                <a:gd name="connsiteY21" fmla="*/ 1179 h 646985"/>
                <a:gd name="connsiteX22" fmla="*/ 1436246 w 1698376"/>
                <a:gd name="connsiteY22" fmla="*/ 7975 h 646985"/>
                <a:gd name="connsiteX23" fmla="*/ 1439252 w 1698376"/>
                <a:gd name="connsiteY23" fmla="*/ 6575 h 646985"/>
                <a:gd name="connsiteX24" fmla="*/ 1482715 w 1698376"/>
                <a:gd name="connsiteY24" fmla="*/ 3 h 646985"/>
                <a:gd name="connsiteX0" fmla="*/ 1476660 w 1692321"/>
                <a:gd name="connsiteY0" fmla="*/ 35820 h 682802"/>
                <a:gd name="connsiteX1" fmla="*/ 1692321 w 1692321"/>
                <a:gd name="connsiteY1" fmla="*/ 359311 h 682802"/>
                <a:gd name="connsiteX2" fmla="*/ 1476660 w 1692321"/>
                <a:gd name="connsiteY2" fmla="*/ 682802 h 682802"/>
                <a:gd name="connsiteX3" fmla="*/ 1458138 w 1692321"/>
                <a:gd name="connsiteY3" fmla="*/ 680001 h 682802"/>
                <a:gd name="connsiteX4" fmla="*/ 1458058 w 1692321"/>
                <a:gd name="connsiteY4" fmla="*/ 682800 h 682802"/>
                <a:gd name="connsiteX5" fmla="*/ 1433200 w 1692321"/>
                <a:gd name="connsiteY5" fmla="*/ 676230 h 682802"/>
                <a:gd name="connsiteX6" fmla="*/ 1433197 w 1692321"/>
                <a:gd name="connsiteY6" fmla="*/ 676230 h 682802"/>
                <a:gd name="connsiteX7" fmla="*/ 1433195 w 1692321"/>
                <a:gd name="connsiteY7" fmla="*/ 676229 h 682802"/>
                <a:gd name="connsiteX8" fmla="*/ 1296223 w 1692321"/>
                <a:gd name="connsiteY8" fmla="*/ 640029 h 682802"/>
                <a:gd name="connsiteX9" fmla="*/ 1009051 w 1692321"/>
                <a:gd name="connsiteY9" fmla="*/ 608468 h 682802"/>
                <a:gd name="connsiteX10" fmla="*/ 694958 w 1692321"/>
                <a:gd name="connsiteY10" fmla="*/ 671589 h 682802"/>
                <a:gd name="connsiteX11" fmla="*/ 533423 w 1692321"/>
                <a:gd name="connsiteY11" fmla="*/ 576908 h 682802"/>
                <a:gd name="connsiteX12" fmla="*/ 327019 w 1692321"/>
                <a:gd name="connsiteY12" fmla="*/ 608468 h 682802"/>
                <a:gd name="connsiteX13" fmla="*/ 48822 w 1692321"/>
                <a:gd name="connsiteY13" fmla="*/ 614781 h 682802"/>
                <a:gd name="connsiteX14" fmla="*/ 12925 w 1692321"/>
                <a:gd name="connsiteY14" fmla="*/ 58410 h 682802"/>
                <a:gd name="connsiteX15" fmla="*/ 191260 w 1692321"/>
                <a:gd name="connsiteY15" fmla="*/ 18341 h 682802"/>
                <a:gd name="connsiteX16" fmla="*/ 273174 w 1692321"/>
                <a:gd name="connsiteY16" fmla="*/ 71940 h 682802"/>
                <a:gd name="connsiteX17" fmla="*/ 497527 w 1692321"/>
                <a:gd name="connsiteY17" fmla="*/ 147685 h 682802"/>
                <a:gd name="connsiteX18" fmla="*/ 668035 w 1692321"/>
                <a:gd name="connsiteY18" fmla="*/ 78252 h 682802"/>
                <a:gd name="connsiteX19" fmla="*/ 919310 w 1692321"/>
                <a:gd name="connsiteY19" fmla="*/ 179246 h 682802"/>
                <a:gd name="connsiteX20" fmla="*/ 1116740 w 1692321"/>
                <a:gd name="connsiteY20" fmla="*/ 97189 h 682802"/>
                <a:gd name="connsiteX21" fmla="*/ 1405840 w 1692321"/>
                <a:gd name="connsiteY21" fmla="*/ 36996 h 682802"/>
                <a:gd name="connsiteX22" fmla="*/ 1430191 w 1692321"/>
                <a:gd name="connsiteY22" fmla="*/ 43792 h 682802"/>
                <a:gd name="connsiteX23" fmla="*/ 1433197 w 1692321"/>
                <a:gd name="connsiteY23" fmla="*/ 42392 h 682802"/>
                <a:gd name="connsiteX24" fmla="*/ 1476660 w 1692321"/>
                <a:gd name="connsiteY24" fmla="*/ 35820 h 682802"/>
                <a:gd name="connsiteX0" fmla="*/ 1476660 w 1692321"/>
                <a:gd name="connsiteY0" fmla="*/ 42040 h 689022"/>
                <a:gd name="connsiteX1" fmla="*/ 1692321 w 1692321"/>
                <a:gd name="connsiteY1" fmla="*/ 365531 h 689022"/>
                <a:gd name="connsiteX2" fmla="*/ 1476660 w 1692321"/>
                <a:gd name="connsiteY2" fmla="*/ 689022 h 689022"/>
                <a:gd name="connsiteX3" fmla="*/ 1458138 w 1692321"/>
                <a:gd name="connsiteY3" fmla="*/ 686221 h 689022"/>
                <a:gd name="connsiteX4" fmla="*/ 1458058 w 1692321"/>
                <a:gd name="connsiteY4" fmla="*/ 689020 h 689022"/>
                <a:gd name="connsiteX5" fmla="*/ 1433200 w 1692321"/>
                <a:gd name="connsiteY5" fmla="*/ 682450 h 689022"/>
                <a:gd name="connsiteX6" fmla="*/ 1433197 w 1692321"/>
                <a:gd name="connsiteY6" fmla="*/ 682450 h 689022"/>
                <a:gd name="connsiteX7" fmla="*/ 1433195 w 1692321"/>
                <a:gd name="connsiteY7" fmla="*/ 682449 h 689022"/>
                <a:gd name="connsiteX8" fmla="*/ 1296223 w 1692321"/>
                <a:gd name="connsiteY8" fmla="*/ 646249 h 689022"/>
                <a:gd name="connsiteX9" fmla="*/ 1009051 w 1692321"/>
                <a:gd name="connsiteY9" fmla="*/ 614688 h 689022"/>
                <a:gd name="connsiteX10" fmla="*/ 694958 w 1692321"/>
                <a:gd name="connsiteY10" fmla="*/ 677809 h 689022"/>
                <a:gd name="connsiteX11" fmla="*/ 533423 w 1692321"/>
                <a:gd name="connsiteY11" fmla="*/ 583128 h 689022"/>
                <a:gd name="connsiteX12" fmla="*/ 327019 w 1692321"/>
                <a:gd name="connsiteY12" fmla="*/ 614688 h 689022"/>
                <a:gd name="connsiteX13" fmla="*/ 48822 w 1692321"/>
                <a:gd name="connsiteY13" fmla="*/ 621001 h 689022"/>
                <a:gd name="connsiteX14" fmla="*/ 12925 w 1692321"/>
                <a:gd name="connsiteY14" fmla="*/ 64630 h 689022"/>
                <a:gd name="connsiteX15" fmla="*/ 191260 w 1692321"/>
                <a:gd name="connsiteY15" fmla="*/ 24561 h 689022"/>
                <a:gd name="connsiteX16" fmla="*/ 402128 w 1692321"/>
                <a:gd name="connsiteY16" fmla="*/ 7822 h 689022"/>
                <a:gd name="connsiteX17" fmla="*/ 497527 w 1692321"/>
                <a:gd name="connsiteY17" fmla="*/ 153905 h 689022"/>
                <a:gd name="connsiteX18" fmla="*/ 668035 w 1692321"/>
                <a:gd name="connsiteY18" fmla="*/ 84472 h 689022"/>
                <a:gd name="connsiteX19" fmla="*/ 919310 w 1692321"/>
                <a:gd name="connsiteY19" fmla="*/ 185466 h 689022"/>
                <a:gd name="connsiteX20" fmla="*/ 1116740 w 1692321"/>
                <a:gd name="connsiteY20" fmla="*/ 103409 h 689022"/>
                <a:gd name="connsiteX21" fmla="*/ 1405840 w 1692321"/>
                <a:gd name="connsiteY21" fmla="*/ 43216 h 689022"/>
                <a:gd name="connsiteX22" fmla="*/ 1430191 w 1692321"/>
                <a:gd name="connsiteY22" fmla="*/ 50012 h 689022"/>
                <a:gd name="connsiteX23" fmla="*/ 1433197 w 1692321"/>
                <a:gd name="connsiteY23" fmla="*/ 48612 h 689022"/>
                <a:gd name="connsiteX24" fmla="*/ 1476660 w 1692321"/>
                <a:gd name="connsiteY24" fmla="*/ 42040 h 689022"/>
                <a:gd name="connsiteX0" fmla="*/ 1476660 w 1692321"/>
                <a:gd name="connsiteY0" fmla="*/ 34497 h 681479"/>
                <a:gd name="connsiteX1" fmla="*/ 1692321 w 1692321"/>
                <a:gd name="connsiteY1" fmla="*/ 357988 h 681479"/>
                <a:gd name="connsiteX2" fmla="*/ 1476660 w 1692321"/>
                <a:gd name="connsiteY2" fmla="*/ 681479 h 681479"/>
                <a:gd name="connsiteX3" fmla="*/ 1458138 w 1692321"/>
                <a:gd name="connsiteY3" fmla="*/ 678678 h 681479"/>
                <a:gd name="connsiteX4" fmla="*/ 1458058 w 1692321"/>
                <a:gd name="connsiteY4" fmla="*/ 681477 h 681479"/>
                <a:gd name="connsiteX5" fmla="*/ 1433200 w 1692321"/>
                <a:gd name="connsiteY5" fmla="*/ 674907 h 681479"/>
                <a:gd name="connsiteX6" fmla="*/ 1433197 w 1692321"/>
                <a:gd name="connsiteY6" fmla="*/ 674907 h 681479"/>
                <a:gd name="connsiteX7" fmla="*/ 1433195 w 1692321"/>
                <a:gd name="connsiteY7" fmla="*/ 674906 h 681479"/>
                <a:gd name="connsiteX8" fmla="*/ 1296223 w 1692321"/>
                <a:gd name="connsiteY8" fmla="*/ 638706 h 681479"/>
                <a:gd name="connsiteX9" fmla="*/ 1009051 w 1692321"/>
                <a:gd name="connsiteY9" fmla="*/ 607145 h 681479"/>
                <a:gd name="connsiteX10" fmla="*/ 694958 w 1692321"/>
                <a:gd name="connsiteY10" fmla="*/ 670266 h 681479"/>
                <a:gd name="connsiteX11" fmla="*/ 533423 w 1692321"/>
                <a:gd name="connsiteY11" fmla="*/ 575585 h 681479"/>
                <a:gd name="connsiteX12" fmla="*/ 327019 w 1692321"/>
                <a:gd name="connsiteY12" fmla="*/ 607145 h 681479"/>
                <a:gd name="connsiteX13" fmla="*/ 48822 w 1692321"/>
                <a:gd name="connsiteY13" fmla="*/ 613458 h 681479"/>
                <a:gd name="connsiteX14" fmla="*/ 12925 w 1692321"/>
                <a:gd name="connsiteY14" fmla="*/ 57087 h 681479"/>
                <a:gd name="connsiteX15" fmla="*/ 191260 w 1692321"/>
                <a:gd name="connsiteY15" fmla="*/ 17018 h 681479"/>
                <a:gd name="connsiteX16" fmla="*/ 402128 w 1692321"/>
                <a:gd name="connsiteY16" fmla="*/ 279 h 681479"/>
                <a:gd name="connsiteX17" fmla="*/ 567865 w 1692321"/>
                <a:gd name="connsiteY17" fmla="*/ 29131 h 681479"/>
                <a:gd name="connsiteX18" fmla="*/ 668035 w 1692321"/>
                <a:gd name="connsiteY18" fmla="*/ 76929 h 681479"/>
                <a:gd name="connsiteX19" fmla="*/ 919310 w 1692321"/>
                <a:gd name="connsiteY19" fmla="*/ 177923 h 681479"/>
                <a:gd name="connsiteX20" fmla="*/ 1116740 w 1692321"/>
                <a:gd name="connsiteY20" fmla="*/ 95866 h 681479"/>
                <a:gd name="connsiteX21" fmla="*/ 1405840 w 1692321"/>
                <a:gd name="connsiteY21" fmla="*/ 35673 h 681479"/>
                <a:gd name="connsiteX22" fmla="*/ 1430191 w 1692321"/>
                <a:gd name="connsiteY22" fmla="*/ 42469 h 681479"/>
                <a:gd name="connsiteX23" fmla="*/ 1433197 w 1692321"/>
                <a:gd name="connsiteY23" fmla="*/ 41069 h 681479"/>
                <a:gd name="connsiteX24" fmla="*/ 1476660 w 1692321"/>
                <a:gd name="connsiteY24" fmla="*/ 34497 h 681479"/>
                <a:gd name="connsiteX0" fmla="*/ 1476660 w 1692321"/>
                <a:gd name="connsiteY0" fmla="*/ 51261 h 698243"/>
                <a:gd name="connsiteX1" fmla="*/ 1692321 w 1692321"/>
                <a:gd name="connsiteY1" fmla="*/ 374752 h 698243"/>
                <a:gd name="connsiteX2" fmla="*/ 1476660 w 1692321"/>
                <a:gd name="connsiteY2" fmla="*/ 698243 h 698243"/>
                <a:gd name="connsiteX3" fmla="*/ 1458138 w 1692321"/>
                <a:gd name="connsiteY3" fmla="*/ 695442 h 698243"/>
                <a:gd name="connsiteX4" fmla="*/ 1458058 w 1692321"/>
                <a:gd name="connsiteY4" fmla="*/ 698241 h 698243"/>
                <a:gd name="connsiteX5" fmla="*/ 1433200 w 1692321"/>
                <a:gd name="connsiteY5" fmla="*/ 691671 h 698243"/>
                <a:gd name="connsiteX6" fmla="*/ 1433197 w 1692321"/>
                <a:gd name="connsiteY6" fmla="*/ 691671 h 698243"/>
                <a:gd name="connsiteX7" fmla="*/ 1433195 w 1692321"/>
                <a:gd name="connsiteY7" fmla="*/ 691670 h 698243"/>
                <a:gd name="connsiteX8" fmla="*/ 1296223 w 1692321"/>
                <a:gd name="connsiteY8" fmla="*/ 655470 h 698243"/>
                <a:gd name="connsiteX9" fmla="*/ 1009051 w 1692321"/>
                <a:gd name="connsiteY9" fmla="*/ 623909 h 698243"/>
                <a:gd name="connsiteX10" fmla="*/ 694958 w 1692321"/>
                <a:gd name="connsiteY10" fmla="*/ 687030 h 698243"/>
                <a:gd name="connsiteX11" fmla="*/ 533423 w 1692321"/>
                <a:gd name="connsiteY11" fmla="*/ 592349 h 698243"/>
                <a:gd name="connsiteX12" fmla="*/ 327019 w 1692321"/>
                <a:gd name="connsiteY12" fmla="*/ 623909 h 698243"/>
                <a:gd name="connsiteX13" fmla="*/ 48822 w 1692321"/>
                <a:gd name="connsiteY13" fmla="*/ 630222 h 698243"/>
                <a:gd name="connsiteX14" fmla="*/ 12925 w 1692321"/>
                <a:gd name="connsiteY14" fmla="*/ 73851 h 698243"/>
                <a:gd name="connsiteX15" fmla="*/ 191260 w 1692321"/>
                <a:gd name="connsiteY15" fmla="*/ 33782 h 698243"/>
                <a:gd name="connsiteX16" fmla="*/ 402128 w 1692321"/>
                <a:gd name="connsiteY16" fmla="*/ 17043 h 698243"/>
                <a:gd name="connsiteX17" fmla="*/ 567865 w 1692321"/>
                <a:gd name="connsiteY17" fmla="*/ 45895 h 698243"/>
                <a:gd name="connsiteX18" fmla="*/ 761820 w 1692321"/>
                <a:gd name="connsiteY18" fmla="*/ 5770 h 698243"/>
                <a:gd name="connsiteX19" fmla="*/ 919310 w 1692321"/>
                <a:gd name="connsiteY19" fmla="*/ 194687 h 698243"/>
                <a:gd name="connsiteX20" fmla="*/ 1116740 w 1692321"/>
                <a:gd name="connsiteY20" fmla="*/ 112630 h 698243"/>
                <a:gd name="connsiteX21" fmla="*/ 1405840 w 1692321"/>
                <a:gd name="connsiteY21" fmla="*/ 52437 h 698243"/>
                <a:gd name="connsiteX22" fmla="*/ 1430191 w 1692321"/>
                <a:gd name="connsiteY22" fmla="*/ 59233 h 698243"/>
                <a:gd name="connsiteX23" fmla="*/ 1433197 w 1692321"/>
                <a:gd name="connsiteY23" fmla="*/ 57833 h 698243"/>
                <a:gd name="connsiteX24" fmla="*/ 1476660 w 1692321"/>
                <a:gd name="connsiteY24" fmla="*/ 51261 h 698243"/>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16740 w 1692321"/>
                <a:gd name="connsiteY20" fmla="*/ 108036 h 693649"/>
                <a:gd name="connsiteX21" fmla="*/ 1405840 w 1692321"/>
                <a:gd name="connsiteY21" fmla="*/ 47843 h 693649"/>
                <a:gd name="connsiteX22" fmla="*/ 1430191 w 1692321"/>
                <a:gd name="connsiteY22" fmla="*/ 54639 h 693649"/>
                <a:gd name="connsiteX23" fmla="*/ 1433197 w 1692321"/>
                <a:gd name="connsiteY23" fmla="*/ 53239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433197 w 1692321"/>
                <a:gd name="connsiteY23" fmla="*/ 53239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392166 w 1692321"/>
                <a:gd name="connsiteY23" fmla="*/ 485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476660 w 1692321"/>
                <a:gd name="connsiteY23"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76660 w 1692321"/>
                <a:gd name="connsiteY22"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296223 w 1692321"/>
                <a:gd name="connsiteY7" fmla="*/ 650876 h 693649"/>
                <a:gd name="connsiteX8" fmla="*/ 1009051 w 1692321"/>
                <a:gd name="connsiteY8" fmla="*/ 619315 h 693649"/>
                <a:gd name="connsiteX9" fmla="*/ 694958 w 1692321"/>
                <a:gd name="connsiteY9" fmla="*/ 682436 h 693649"/>
                <a:gd name="connsiteX10" fmla="*/ 533423 w 1692321"/>
                <a:gd name="connsiteY10" fmla="*/ 587755 h 693649"/>
                <a:gd name="connsiteX11" fmla="*/ 327019 w 1692321"/>
                <a:gd name="connsiteY11" fmla="*/ 619315 h 693649"/>
                <a:gd name="connsiteX12" fmla="*/ 48822 w 1692321"/>
                <a:gd name="connsiteY12" fmla="*/ 625628 h 693649"/>
                <a:gd name="connsiteX13" fmla="*/ 12925 w 1692321"/>
                <a:gd name="connsiteY13" fmla="*/ 69257 h 693649"/>
                <a:gd name="connsiteX14" fmla="*/ 191260 w 1692321"/>
                <a:gd name="connsiteY14" fmla="*/ 29188 h 693649"/>
                <a:gd name="connsiteX15" fmla="*/ 402128 w 1692321"/>
                <a:gd name="connsiteY15" fmla="*/ 12449 h 693649"/>
                <a:gd name="connsiteX16" fmla="*/ 567865 w 1692321"/>
                <a:gd name="connsiteY16" fmla="*/ 41301 h 693649"/>
                <a:gd name="connsiteX17" fmla="*/ 761820 w 1692321"/>
                <a:gd name="connsiteY17" fmla="*/ 1176 h 693649"/>
                <a:gd name="connsiteX18" fmla="*/ 948617 w 1692321"/>
                <a:gd name="connsiteY18" fmla="*/ 96309 h 693649"/>
                <a:gd name="connsiteX19" fmla="*/ 1157771 w 1692321"/>
                <a:gd name="connsiteY19" fmla="*/ 25975 h 693649"/>
                <a:gd name="connsiteX20" fmla="*/ 1405840 w 1692321"/>
                <a:gd name="connsiteY20" fmla="*/ 47843 h 693649"/>
                <a:gd name="connsiteX21" fmla="*/ 1476660 w 1692321"/>
                <a:gd name="connsiteY21"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296223 w 1692321"/>
                <a:gd name="connsiteY6" fmla="*/ 650876 h 693649"/>
                <a:gd name="connsiteX7" fmla="*/ 1009051 w 1692321"/>
                <a:gd name="connsiteY7" fmla="*/ 619315 h 693649"/>
                <a:gd name="connsiteX8" fmla="*/ 694958 w 1692321"/>
                <a:gd name="connsiteY8" fmla="*/ 682436 h 693649"/>
                <a:gd name="connsiteX9" fmla="*/ 533423 w 1692321"/>
                <a:gd name="connsiteY9" fmla="*/ 587755 h 693649"/>
                <a:gd name="connsiteX10" fmla="*/ 327019 w 1692321"/>
                <a:gd name="connsiteY10" fmla="*/ 619315 h 693649"/>
                <a:gd name="connsiteX11" fmla="*/ 48822 w 1692321"/>
                <a:gd name="connsiteY11" fmla="*/ 625628 h 693649"/>
                <a:gd name="connsiteX12" fmla="*/ 12925 w 1692321"/>
                <a:gd name="connsiteY12" fmla="*/ 69257 h 693649"/>
                <a:gd name="connsiteX13" fmla="*/ 191260 w 1692321"/>
                <a:gd name="connsiteY13" fmla="*/ 29188 h 693649"/>
                <a:gd name="connsiteX14" fmla="*/ 402128 w 1692321"/>
                <a:gd name="connsiteY14" fmla="*/ 12449 h 693649"/>
                <a:gd name="connsiteX15" fmla="*/ 567865 w 1692321"/>
                <a:gd name="connsiteY15" fmla="*/ 41301 h 693649"/>
                <a:gd name="connsiteX16" fmla="*/ 761820 w 1692321"/>
                <a:gd name="connsiteY16" fmla="*/ 1176 h 693649"/>
                <a:gd name="connsiteX17" fmla="*/ 948617 w 1692321"/>
                <a:gd name="connsiteY17" fmla="*/ 96309 h 693649"/>
                <a:gd name="connsiteX18" fmla="*/ 1157771 w 1692321"/>
                <a:gd name="connsiteY18" fmla="*/ 25975 h 693649"/>
                <a:gd name="connsiteX19" fmla="*/ 1405840 w 1692321"/>
                <a:gd name="connsiteY19" fmla="*/ 47843 h 693649"/>
                <a:gd name="connsiteX20" fmla="*/ 1476660 w 1692321"/>
                <a:gd name="connsiteY20"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33200 w 1692321"/>
                <a:gd name="connsiteY4" fmla="*/ 687077 h 693649"/>
                <a:gd name="connsiteX5" fmla="*/ 1296223 w 1692321"/>
                <a:gd name="connsiteY5" fmla="*/ 650876 h 693649"/>
                <a:gd name="connsiteX6" fmla="*/ 1009051 w 1692321"/>
                <a:gd name="connsiteY6" fmla="*/ 619315 h 693649"/>
                <a:gd name="connsiteX7" fmla="*/ 694958 w 1692321"/>
                <a:gd name="connsiteY7" fmla="*/ 682436 h 693649"/>
                <a:gd name="connsiteX8" fmla="*/ 533423 w 1692321"/>
                <a:gd name="connsiteY8" fmla="*/ 587755 h 693649"/>
                <a:gd name="connsiteX9" fmla="*/ 327019 w 1692321"/>
                <a:gd name="connsiteY9" fmla="*/ 619315 h 693649"/>
                <a:gd name="connsiteX10" fmla="*/ 48822 w 1692321"/>
                <a:gd name="connsiteY10" fmla="*/ 625628 h 693649"/>
                <a:gd name="connsiteX11" fmla="*/ 12925 w 1692321"/>
                <a:gd name="connsiteY11" fmla="*/ 69257 h 693649"/>
                <a:gd name="connsiteX12" fmla="*/ 191260 w 1692321"/>
                <a:gd name="connsiteY12" fmla="*/ 29188 h 693649"/>
                <a:gd name="connsiteX13" fmla="*/ 402128 w 1692321"/>
                <a:gd name="connsiteY13" fmla="*/ 12449 h 693649"/>
                <a:gd name="connsiteX14" fmla="*/ 567865 w 1692321"/>
                <a:gd name="connsiteY14" fmla="*/ 41301 h 693649"/>
                <a:gd name="connsiteX15" fmla="*/ 761820 w 1692321"/>
                <a:gd name="connsiteY15" fmla="*/ 1176 h 693649"/>
                <a:gd name="connsiteX16" fmla="*/ 948617 w 1692321"/>
                <a:gd name="connsiteY16" fmla="*/ 96309 h 693649"/>
                <a:gd name="connsiteX17" fmla="*/ 1157771 w 1692321"/>
                <a:gd name="connsiteY17" fmla="*/ 25975 h 693649"/>
                <a:gd name="connsiteX18" fmla="*/ 1405840 w 1692321"/>
                <a:gd name="connsiteY18" fmla="*/ 47843 h 693649"/>
                <a:gd name="connsiteX19" fmla="*/ 1476660 w 1692321"/>
                <a:gd name="connsiteY19"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296223 w 1692321"/>
                <a:gd name="connsiteY4" fmla="*/ 650876 h 693649"/>
                <a:gd name="connsiteX5" fmla="*/ 1009051 w 1692321"/>
                <a:gd name="connsiteY5" fmla="*/ 619315 h 693649"/>
                <a:gd name="connsiteX6" fmla="*/ 694958 w 1692321"/>
                <a:gd name="connsiteY6" fmla="*/ 682436 h 693649"/>
                <a:gd name="connsiteX7" fmla="*/ 533423 w 1692321"/>
                <a:gd name="connsiteY7" fmla="*/ 587755 h 693649"/>
                <a:gd name="connsiteX8" fmla="*/ 327019 w 1692321"/>
                <a:gd name="connsiteY8" fmla="*/ 619315 h 693649"/>
                <a:gd name="connsiteX9" fmla="*/ 48822 w 1692321"/>
                <a:gd name="connsiteY9" fmla="*/ 625628 h 693649"/>
                <a:gd name="connsiteX10" fmla="*/ 12925 w 1692321"/>
                <a:gd name="connsiteY10" fmla="*/ 69257 h 693649"/>
                <a:gd name="connsiteX11" fmla="*/ 191260 w 1692321"/>
                <a:gd name="connsiteY11" fmla="*/ 29188 h 693649"/>
                <a:gd name="connsiteX12" fmla="*/ 402128 w 1692321"/>
                <a:gd name="connsiteY12" fmla="*/ 12449 h 693649"/>
                <a:gd name="connsiteX13" fmla="*/ 567865 w 1692321"/>
                <a:gd name="connsiteY13" fmla="*/ 41301 h 693649"/>
                <a:gd name="connsiteX14" fmla="*/ 761820 w 1692321"/>
                <a:gd name="connsiteY14" fmla="*/ 1176 h 693649"/>
                <a:gd name="connsiteX15" fmla="*/ 948617 w 1692321"/>
                <a:gd name="connsiteY15" fmla="*/ 96309 h 693649"/>
                <a:gd name="connsiteX16" fmla="*/ 1157771 w 1692321"/>
                <a:gd name="connsiteY16" fmla="*/ 25975 h 693649"/>
                <a:gd name="connsiteX17" fmla="*/ 1405840 w 1692321"/>
                <a:gd name="connsiteY17" fmla="*/ 47843 h 693649"/>
                <a:gd name="connsiteX18" fmla="*/ 1476660 w 1692321"/>
                <a:gd name="connsiteY18"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694958 w 1692321"/>
                <a:gd name="connsiteY5" fmla="*/ 682436 h 693649"/>
                <a:gd name="connsiteX6" fmla="*/ 533423 w 1692321"/>
                <a:gd name="connsiteY6" fmla="*/ 587755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694958 w 1692321"/>
                <a:gd name="connsiteY5" fmla="*/ 682436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747712 w 1692321"/>
                <a:gd name="connsiteY5" fmla="*/ 617959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32497 w 1692321"/>
                <a:gd name="connsiteY4" fmla="*/ 677931 h 693649"/>
                <a:gd name="connsiteX5" fmla="*/ 747712 w 1692321"/>
                <a:gd name="connsiteY5" fmla="*/ 617959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50876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19315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50876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72068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 name="connsiteX0" fmla="*/ 1448105 w 1663766"/>
                <a:gd name="connsiteY0" fmla="*/ 47433 h 694415"/>
                <a:gd name="connsiteX1" fmla="*/ 1663766 w 1663766"/>
                <a:gd name="connsiteY1" fmla="*/ 370924 h 694415"/>
                <a:gd name="connsiteX2" fmla="*/ 1448105 w 1663766"/>
                <a:gd name="connsiteY2" fmla="*/ 694415 h 694415"/>
                <a:gd name="connsiteX3" fmla="*/ 1267668 w 1663766"/>
                <a:gd name="connsiteY3" fmla="*/ 651642 h 694415"/>
                <a:gd name="connsiteX4" fmla="*/ 1003942 w 1663766"/>
                <a:gd name="connsiteY4" fmla="*/ 678697 h 694415"/>
                <a:gd name="connsiteX5" fmla="*/ 719157 w 1663766"/>
                <a:gd name="connsiteY5" fmla="*/ 618725 h 694415"/>
                <a:gd name="connsiteX6" fmla="*/ 493145 w 1663766"/>
                <a:gd name="connsiteY6" fmla="*/ 676444 h 694415"/>
                <a:gd name="connsiteX7" fmla="*/ 298464 w 1663766"/>
                <a:gd name="connsiteY7" fmla="*/ 672834 h 694415"/>
                <a:gd name="connsiteX8" fmla="*/ 20267 w 1663766"/>
                <a:gd name="connsiteY8" fmla="*/ 626394 h 694415"/>
                <a:gd name="connsiteX9" fmla="*/ 37124 w 1663766"/>
                <a:gd name="connsiteY9" fmla="*/ 175531 h 694415"/>
                <a:gd name="connsiteX10" fmla="*/ 162705 w 1663766"/>
                <a:gd name="connsiteY10" fmla="*/ 29954 h 694415"/>
                <a:gd name="connsiteX11" fmla="*/ 414604 w 1663766"/>
                <a:gd name="connsiteY11" fmla="*/ 148031 h 694415"/>
                <a:gd name="connsiteX12" fmla="*/ 539310 w 1663766"/>
                <a:gd name="connsiteY12" fmla="*/ 42067 h 694415"/>
                <a:gd name="connsiteX13" fmla="*/ 733265 w 1663766"/>
                <a:gd name="connsiteY13" fmla="*/ 1942 h 694415"/>
                <a:gd name="connsiteX14" fmla="*/ 920062 w 1663766"/>
                <a:gd name="connsiteY14" fmla="*/ 97075 h 694415"/>
                <a:gd name="connsiteX15" fmla="*/ 1129216 w 1663766"/>
                <a:gd name="connsiteY15" fmla="*/ 26741 h 694415"/>
                <a:gd name="connsiteX16" fmla="*/ 1377285 w 1663766"/>
                <a:gd name="connsiteY16" fmla="*/ 48609 h 694415"/>
                <a:gd name="connsiteX17" fmla="*/ 1448105 w 1663766"/>
                <a:gd name="connsiteY17" fmla="*/ 47433 h 694415"/>
                <a:gd name="connsiteX0" fmla="*/ 1448105 w 1663766"/>
                <a:gd name="connsiteY0" fmla="*/ 22576 h 669558"/>
                <a:gd name="connsiteX1" fmla="*/ 1663766 w 1663766"/>
                <a:gd name="connsiteY1" fmla="*/ 346067 h 669558"/>
                <a:gd name="connsiteX2" fmla="*/ 1448105 w 1663766"/>
                <a:gd name="connsiteY2" fmla="*/ 669558 h 669558"/>
                <a:gd name="connsiteX3" fmla="*/ 1267668 w 1663766"/>
                <a:gd name="connsiteY3" fmla="*/ 626785 h 669558"/>
                <a:gd name="connsiteX4" fmla="*/ 1003942 w 1663766"/>
                <a:gd name="connsiteY4" fmla="*/ 653840 h 669558"/>
                <a:gd name="connsiteX5" fmla="*/ 719157 w 1663766"/>
                <a:gd name="connsiteY5" fmla="*/ 593868 h 669558"/>
                <a:gd name="connsiteX6" fmla="*/ 493145 w 1663766"/>
                <a:gd name="connsiteY6" fmla="*/ 651587 h 669558"/>
                <a:gd name="connsiteX7" fmla="*/ 298464 w 1663766"/>
                <a:gd name="connsiteY7" fmla="*/ 647977 h 669558"/>
                <a:gd name="connsiteX8" fmla="*/ 20267 w 1663766"/>
                <a:gd name="connsiteY8" fmla="*/ 601537 h 669558"/>
                <a:gd name="connsiteX9" fmla="*/ 37124 w 1663766"/>
                <a:gd name="connsiteY9" fmla="*/ 150674 h 669558"/>
                <a:gd name="connsiteX10" fmla="*/ 162705 w 1663766"/>
                <a:gd name="connsiteY10" fmla="*/ 5097 h 669558"/>
                <a:gd name="connsiteX11" fmla="*/ 414604 w 1663766"/>
                <a:gd name="connsiteY11" fmla="*/ 123174 h 669558"/>
                <a:gd name="connsiteX12" fmla="*/ 539310 w 1663766"/>
                <a:gd name="connsiteY12" fmla="*/ 17210 h 669558"/>
                <a:gd name="connsiteX13" fmla="*/ 762573 w 1663766"/>
                <a:gd name="connsiteY13" fmla="*/ 129485 h 669558"/>
                <a:gd name="connsiteX14" fmla="*/ 920062 w 1663766"/>
                <a:gd name="connsiteY14" fmla="*/ 72218 h 669558"/>
                <a:gd name="connsiteX15" fmla="*/ 1129216 w 1663766"/>
                <a:gd name="connsiteY15" fmla="*/ 1884 h 669558"/>
                <a:gd name="connsiteX16" fmla="*/ 1377285 w 1663766"/>
                <a:gd name="connsiteY16" fmla="*/ 23752 h 669558"/>
                <a:gd name="connsiteX17" fmla="*/ 1448105 w 1663766"/>
                <a:gd name="connsiteY17" fmla="*/ 22576 h 669558"/>
                <a:gd name="connsiteX0" fmla="*/ 1448105 w 1663766"/>
                <a:gd name="connsiteY0" fmla="*/ 17607 h 664589"/>
                <a:gd name="connsiteX1" fmla="*/ 1663766 w 1663766"/>
                <a:gd name="connsiteY1" fmla="*/ 341098 h 664589"/>
                <a:gd name="connsiteX2" fmla="*/ 1448105 w 1663766"/>
                <a:gd name="connsiteY2" fmla="*/ 664589 h 664589"/>
                <a:gd name="connsiteX3" fmla="*/ 1267668 w 1663766"/>
                <a:gd name="connsiteY3" fmla="*/ 621816 h 664589"/>
                <a:gd name="connsiteX4" fmla="*/ 1003942 w 1663766"/>
                <a:gd name="connsiteY4" fmla="*/ 648871 h 664589"/>
                <a:gd name="connsiteX5" fmla="*/ 719157 w 1663766"/>
                <a:gd name="connsiteY5" fmla="*/ 588899 h 664589"/>
                <a:gd name="connsiteX6" fmla="*/ 493145 w 1663766"/>
                <a:gd name="connsiteY6" fmla="*/ 646618 h 664589"/>
                <a:gd name="connsiteX7" fmla="*/ 298464 w 1663766"/>
                <a:gd name="connsiteY7" fmla="*/ 643008 h 664589"/>
                <a:gd name="connsiteX8" fmla="*/ 20267 w 1663766"/>
                <a:gd name="connsiteY8" fmla="*/ 596568 h 664589"/>
                <a:gd name="connsiteX9" fmla="*/ 37124 w 1663766"/>
                <a:gd name="connsiteY9" fmla="*/ 145705 h 664589"/>
                <a:gd name="connsiteX10" fmla="*/ 162705 w 1663766"/>
                <a:gd name="connsiteY10" fmla="*/ 128 h 664589"/>
                <a:gd name="connsiteX11" fmla="*/ 414604 w 1663766"/>
                <a:gd name="connsiteY11" fmla="*/ 118205 h 664589"/>
                <a:gd name="connsiteX12" fmla="*/ 539310 w 1663766"/>
                <a:gd name="connsiteY12" fmla="*/ 12241 h 664589"/>
                <a:gd name="connsiteX13" fmla="*/ 762573 w 1663766"/>
                <a:gd name="connsiteY13" fmla="*/ 124516 h 664589"/>
                <a:gd name="connsiteX14" fmla="*/ 920062 w 1663766"/>
                <a:gd name="connsiteY14" fmla="*/ 67249 h 664589"/>
                <a:gd name="connsiteX15" fmla="*/ 1129216 w 1663766"/>
                <a:gd name="connsiteY15" fmla="*/ 143454 h 664589"/>
                <a:gd name="connsiteX16" fmla="*/ 1377285 w 1663766"/>
                <a:gd name="connsiteY16" fmla="*/ 18783 h 664589"/>
                <a:gd name="connsiteX17" fmla="*/ 1448105 w 1663766"/>
                <a:gd name="connsiteY17" fmla="*/ 17607 h 664589"/>
                <a:gd name="connsiteX0" fmla="*/ 1451577 w 1667238"/>
                <a:gd name="connsiteY0" fmla="*/ 17607 h 685480"/>
                <a:gd name="connsiteX1" fmla="*/ 1667238 w 1667238"/>
                <a:gd name="connsiteY1" fmla="*/ 341098 h 685480"/>
                <a:gd name="connsiteX2" fmla="*/ 1451577 w 1667238"/>
                <a:gd name="connsiteY2" fmla="*/ 664589 h 685480"/>
                <a:gd name="connsiteX3" fmla="*/ 1271140 w 1667238"/>
                <a:gd name="connsiteY3" fmla="*/ 621816 h 685480"/>
                <a:gd name="connsiteX4" fmla="*/ 1007414 w 1667238"/>
                <a:gd name="connsiteY4" fmla="*/ 648871 h 685480"/>
                <a:gd name="connsiteX5" fmla="*/ 722629 w 1667238"/>
                <a:gd name="connsiteY5" fmla="*/ 588899 h 685480"/>
                <a:gd name="connsiteX6" fmla="*/ 496617 w 1667238"/>
                <a:gd name="connsiteY6" fmla="*/ 646618 h 685480"/>
                <a:gd name="connsiteX7" fmla="*/ 348829 w 1667238"/>
                <a:gd name="connsiteY7" fmla="*/ 684039 h 685480"/>
                <a:gd name="connsiteX8" fmla="*/ 23739 w 1667238"/>
                <a:gd name="connsiteY8" fmla="*/ 596568 h 685480"/>
                <a:gd name="connsiteX9" fmla="*/ 40596 w 1667238"/>
                <a:gd name="connsiteY9" fmla="*/ 145705 h 685480"/>
                <a:gd name="connsiteX10" fmla="*/ 166177 w 1667238"/>
                <a:gd name="connsiteY10" fmla="*/ 128 h 685480"/>
                <a:gd name="connsiteX11" fmla="*/ 418076 w 1667238"/>
                <a:gd name="connsiteY11" fmla="*/ 118205 h 685480"/>
                <a:gd name="connsiteX12" fmla="*/ 542782 w 1667238"/>
                <a:gd name="connsiteY12" fmla="*/ 12241 h 685480"/>
                <a:gd name="connsiteX13" fmla="*/ 766045 w 1667238"/>
                <a:gd name="connsiteY13" fmla="*/ 124516 h 685480"/>
                <a:gd name="connsiteX14" fmla="*/ 923534 w 1667238"/>
                <a:gd name="connsiteY14" fmla="*/ 67249 h 685480"/>
                <a:gd name="connsiteX15" fmla="*/ 1132688 w 1667238"/>
                <a:gd name="connsiteY15" fmla="*/ 143454 h 685480"/>
                <a:gd name="connsiteX16" fmla="*/ 1380757 w 1667238"/>
                <a:gd name="connsiteY16" fmla="*/ 18783 h 685480"/>
                <a:gd name="connsiteX17" fmla="*/ 1451577 w 1667238"/>
                <a:gd name="connsiteY17" fmla="*/ 17607 h 685480"/>
                <a:gd name="connsiteX0" fmla="*/ 1451577 w 1667238"/>
                <a:gd name="connsiteY0" fmla="*/ 17607 h 685647"/>
                <a:gd name="connsiteX1" fmla="*/ 1667238 w 1667238"/>
                <a:gd name="connsiteY1" fmla="*/ 341098 h 685647"/>
                <a:gd name="connsiteX2" fmla="*/ 1451577 w 1667238"/>
                <a:gd name="connsiteY2" fmla="*/ 664589 h 685647"/>
                <a:gd name="connsiteX3" fmla="*/ 1271140 w 1667238"/>
                <a:gd name="connsiteY3" fmla="*/ 621816 h 685647"/>
                <a:gd name="connsiteX4" fmla="*/ 1007414 w 1667238"/>
                <a:gd name="connsiteY4" fmla="*/ 648871 h 685647"/>
                <a:gd name="connsiteX5" fmla="*/ 722629 w 1667238"/>
                <a:gd name="connsiteY5" fmla="*/ 588899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17607 h 685647"/>
                <a:gd name="connsiteX1" fmla="*/ 1667238 w 1667238"/>
                <a:gd name="connsiteY1" fmla="*/ 341098 h 685647"/>
                <a:gd name="connsiteX2" fmla="*/ 1451577 w 1667238"/>
                <a:gd name="connsiteY2" fmla="*/ 664589 h 685647"/>
                <a:gd name="connsiteX3" fmla="*/ 1271140 w 1667238"/>
                <a:gd name="connsiteY3" fmla="*/ 621816 h 685647"/>
                <a:gd name="connsiteX4" fmla="*/ 1007414 w 1667238"/>
                <a:gd name="connsiteY4" fmla="*/ 648871 h 685647"/>
                <a:gd name="connsiteX5" fmla="*/ 746075 w 1667238"/>
                <a:gd name="connsiteY5" fmla="*/ 659238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17607 h 685647"/>
                <a:gd name="connsiteX1" fmla="*/ 1667238 w 1667238"/>
                <a:gd name="connsiteY1" fmla="*/ 341098 h 685647"/>
                <a:gd name="connsiteX2" fmla="*/ 1451577 w 1667238"/>
                <a:gd name="connsiteY2" fmla="*/ 664589 h 685647"/>
                <a:gd name="connsiteX3" fmla="*/ 1271140 w 1667238"/>
                <a:gd name="connsiteY3" fmla="*/ 621816 h 685647"/>
                <a:gd name="connsiteX4" fmla="*/ 1024999 w 1667238"/>
                <a:gd name="connsiteY4" fmla="*/ 555087 h 685647"/>
                <a:gd name="connsiteX5" fmla="*/ 746075 w 1667238"/>
                <a:gd name="connsiteY5" fmla="*/ 659238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17607 h 685647"/>
                <a:gd name="connsiteX1" fmla="*/ 1667238 w 1667238"/>
                <a:gd name="connsiteY1" fmla="*/ 341098 h 685647"/>
                <a:gd name="connsiteX2" fmla="*/ 1451577 w 1667238"/>
                <a:gd name="connsiteY2" fmla="*/ 664589 h 685647"/>
                <a:gd name="connsiteX3" fmla="*/ 1235970 w 1667238"/>
                <a:gd name="connsiteY3" fmla="*/ 651123 h 685647"/>
                <a:gd name="connsiteX4" fmla="*/ 1024999 w 1667238"/>
                <a:gd name="connsiteY4" fmla="*/ 555087 h 685647"/>
                <a:gd name="connsiteX5" fmla="*/ 746075 w 1667238"/>
                <a:gd name="connsiteY5" fmla="*/ 659238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67238" h="685647">
                  <a:moveTo>
                    <a:pt x="1451577" y="17607"/>
                  </a:moveTo>
                  <a:cubicBezTo>
                    <a:pt x="1570683" y="17607"/>
                    <a:pt x="1667238" y="162439"/>
                    <a:pt x="1667238" y="341098"/>
                  </a:cubicBezTo>
                  <a:cubicBezTo>
                    <a:pt x="1667238" y="519757"/>
                    <a:pt x="1570683" y="664589"/>
                    <a:pt x="1451577" y="664589"/>
                  </a:cubicBezTo>
                  <a:lnTo>
                    <a:pt x="1235970" y="651123"/>
                  </a:lnTo>
                  <a:cubicBezTo>
                    <a:pt x="1161122" y="639201"/>
                    <a:pt x="1106648" y="553735"/>
                    <a:pt x="1024999" y="555087"/>
                  </a:cubicBezTo>
                  <a:cubicBezTo>
                    <a:pt x="943350" y="556439"/>
                    <a:pt x="824369" y="657660"/>
                    <a:pt x="746075" y="659238"/>
                  </a:cubicBezTo>
                  <a:cubicBezTo>
                    <a:pt x="667781" y="660816"/>
                    <a:pt x="621441" y="560423"/>
                    <a:pt x="555233" y="564556"/>
                  </a:cubicBezTo>
                  <a:cubicBezTo>
                    <a:pt x="489025" y="568690"/>
                    <a:pt x="437411" y="678704"/>
                    <a:pt x="348829" y="684039"/>
                  </a:cubicBezTo>
                  <a:cubicBezTo>
                    <a:pt x="260247" y="689374"/>
                    <a:pt x="75111" y="686290"/>
                    <a:pt x="23739" y="596568"/>
                  </a:cubicBezTo>
                  <a:cubicBezTo>
                    <a:pt x="-27633" y="506846"/>
                    <a:pt x="16856" y="245112"/>
                    <a:pt x="40596" y="145705"/>
                  </a:cubicBezTo>
                  <a:cubicBezTo>
                    <a:pt x="64336" y="46298"/>
                    <a:pt x="103264" y="4711"/>
                    <a:pt x="166177" y="128"/>
                  </a:cubicBezTo>
                  <a:cubicBezTo>
                    <a:pt x="229090" y="-4455"/>
                    <a:pt x="355309" y="116186"/>
                    <a:pt x="418076" y="118205"/>
                  </a:cubicBezTo>
                  <a:cubicBezTo>
                    <a:pt x="480843" y="120224"/>
                    <a:pt x="484787" y="11189"/>
                    <a:pt x="542782" y="12241"/>
                  </a:cubicBezTo>
                  <a:cubicBezTo>
                    <a:pt x="600777" y="13293"/>
                    <a:pt x="702586" y="115348"/>
                    <a:pt x="766045" y="124516"/>
                  </a:cubicBezTo>
                  <a:cubicBezTo>
                    <a:pt x="829504" y="133684"/>
                    <a:pt x="862427" y="64093"/>
                    <a:pt x="923534" y="67249"/>
                  </a:cubicBezTo>
                  <a:cubicBezTo>
                    <a:pt x="984641" y="70405"/>
                    <a:pt x="1056484" y="151532"/>
                    <a:pt x="1132688" y="143454"/>
                  </a:cubicBezTo>
                  <a:cubicBezTo>
                    <a:pt x="1208892" y="135376"/>
                    <a:pt x="1292786" y="8741"/>
                    <a:pt x="1380757" y="18783"/>
                  </a:cubicBezTo>
                  <a:lnTo>
                    <a:pt x="1451577" y="17607"/>
                  </a:lnTo>
                  <a:close/>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楕円 20">
              <a:extLst>
                <a:ext uri="{FF2B5EF4-FFF2-40B4-BE49-F238E27FC236}">
                  <a16:creationId xmlns:a16="http://schemas.microsoft.com/office/drawing/2014/main" id="{92B82A80-BD5F-41ED-91C3-B26113D143EF}"/>
                </a:ext>
              </a:extLst>
            </p:cNvPr>
            <p:cNvSpPr/>
            <p:nvPr/>
          </p:nvSpPr>
          <p:spPr bwMode="auto">
            <a:xfrm>
              <a:off x="854014" y="4310848"/>
              <a:ext cx="431321" cy="646981"/>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2" name="楕円 10">
              <a:extLst>
                <a:ext uri="{FF2B5EF4-FFF2-40B4-BE49-F238E27FC236}">
                  <a16:creationId xmlns:a16="http://schemas.microsoft.com/office/drawing/2014/main" id="{9FF0103E-1C08-42A7-8DA5-0D904D99CDE3}"/>
                </a:ext>
              </a:extLst>
            </p:cNvPr>
            <p:cNvSpPr/>
            <p:nvPr/>
          </p:nvSpPr>
          <p:spPr bwMode="auto">
            <a:xfrm>
              <a:off x="2182483" y="4310848"/>
              <a:ext cx="215661" cy="646982"/>
            </a:xfrm>
            <a:custGeom>
              <a:avLst/>
              <a:gdLst>
                <a:gd name="connsiteX0" fmla="*/ 0 w 431321"/>
                <a:gd name="connsiteY0" fmla="*/ 323491 h 646981"/>
                <a:gd name="connsiteX1" fmla="*/ 215661 w 431321"/>
                <a:gd name="connsiteY1" fmla="*/ 0 h 646981"/>
                <a:gd name="connsiteX2" fmla="*/ 431322 w 431321"/>
                <a:gd name="connsiteY2" fmla="*/ 323491 h 646981"/>
                <a:gd name="connsiteX3" fmla="*/ 215661 w 431321"/>
                <a:gd name="connsiteY3" fmla="*/ 646982 h 646981"/>
                <a:gd name="connsiteX4" fmla="*/ 0 w 431321"/>
                <a:gd name="connsiteY4" fmla="*/ 323491 h 646981"/>
                <a:gd name="connsiteX0" fmla="*/ 431322 w 522762"/>
                <a:gd name="connsiteY0" fmla="*/ 323491 h 646982"/>
                <a:gd name="connsiteX1" fmla="*/ 215661 w 522762"/>
                <a:gd name="connsiteY1" fmla="*/ 646982 h 646982"/>
                <a:gd name="connsiteX2" fmla="*/ 0 w 522762"/>
                <a:gd name="connsiteY2" fmla="*/ 323491 h 646982"/>
                <a:gd name="connsiteX3" fmla="*/ 215661 w 522762"/>
                <a:gd name="connsiteY3" fmla="*/ 0 h 646982"/>
                <a:gd name="connsiteX4" fmla="*/ 522762 w 522762"/>
                <a:gd name="connsiteY4" fmla="*/ 414931 h 646982"/>
                <a:gd name="connsiteX0" fmla="*/ 431322 w 431322"/>
                <a:gd name="connsiteY0" fmla="*/ 323491 h 646982"/>
                <a:gd name="connsiteX1" fmla="*/ 215661 w 431322"/>
                <a:gd name="connsiteY1" fmla="*/ 646982 h 646982"/>
                <a:gd name="connsiteX2" fmla="*/ 0 w 431322"/>
                <a:gd name="connsiteY2" fmla="*/ 323491 h 646982"/>
                <a:gd name="connsiteX3" fmla="*/ 215661 w 431322"/>
                <a:gd name="connsiteY3" fmla="*/ 0 h 646982"/>
                <a:gd name="connsiteX0" fmla="*/ 215661 w 215661"/>
                <a:gd name="connsiteY0" fmla="*/ 646982 h 646982"/>
                <a:gd name="connsiteX1" fmla="*/ 0 w 215661"/>
                <a:gd name="connsiteY1" fmla="*/ 323491 h 646982"/>
                <a:gd name="connsiteX2" fmla="*/ 215661 w 215661"/>
                <a:gd name="connsiteY2" fmla="*/ 0 h 646982"/>
              </a:gdLst>
              <a:ahLst/>
              <a:cxnLst>
                <a:cxn ang="0">
                  <a:pos x="connsiteX0" y="connsiteY0"/>
                </a:cxn>
                <a:cxn ang="0">
                  <a:pos x="connsiteX1" y="connsiteY1"/>
                </a:cxn>
                <a:cxn ang="0">
                  <a:pos x="connsiteX2" y="connsiteY2"/>
                </a:cxn>
              </a:cxnLst>
              <a:rect l="l" t="t" r="r" b="b"/>
              <a:pathLst>
                <a:path w="215661" h="646982">
                  <a:moveTo>
                    <a:pt x="215661" y="646982"/>
                  </a:moveTo>
                  <a:cubicBezTo>
                    <a:pt x="96555" y="646982"/>
                    <a:pt x="0" y="502150"/>
                    <a:pt x="0" y="323491"/>
                  </a:cubicBezTo>
                  <a:cubicBezTo>
                    <a:pt x="0" y="144832"/>
                    <a:pt x="96555" y="0"/>
                    <a:pt x="215661" y="0"/>
                  </a:cubicBezTo>
                </a:path>
              </a:pathLst>
            </a:custGeom>
            <a:solidFill>
              <a:schemeClr val="accent4">
                <a:lumMod val="60000"/>
                <a:lumOff val="40000"/>
              </a:schemeClr>
            </a:solid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36" name="グループ化 35">
            <a:extLst>
              <a:ext uri="{FF2B5EF4-FFF2-40B4-BE49-F238E27FC236}">
                <a16:creationId xmlns:a16="http://schemas.microsoft.com/office/drawing/2014/main" id="{C8F86F58-E407-49D0-833A-4135891E76F3}"/>
              </a:ext>
            </a:extLst>
          </p:cNvPr>
          <p:cNvGrpSpPr/>
          <p:nvPr/>
        </p:nvGrpSpPr>
        <p:grpSpPr>
          <a:xfrm>
            <a:off x="1086580" y="5258563"/>
            <a:ext cx="1771068" cy="691387"/>
            <a:chOff x="854014" y="5324169"/>
            <a:chExt cx="1771068" cy="691387"/>
          </a:xfrm>
        </p:grpSpPr>
        <p:sp>
          <p:nvSpPr>
            <p:cNvPr id="30" name="フリーフォーム: 図形 29">
              <a:extLst>
                <a:ext uri="{FF2B5EF4-FFF2-40B4-BE49-F238E27FC236}">
                  <a16:creationId xmlns:a16="http://schemas.microsoft.com/office/drawing/2014/main" id="{DDA7C9F7-B4B6-4D50-B2CA-1831BF8CFA3A}"/>
                </a:ext>
              </a:extLst>
            </p:cNvPr>
            <p:cNvSpPr/>
            <p:nvPr/>
          </p:nvSpPr>
          <p:spPr bwMode="auto">
            <a:xfrm>
              <a:off x="957844" y="5324169"/>
              <a:ext cx="1667238" cy="691387"/>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82715 w 1698376"/>
                <a:gd name="connsiteY0" fmla="*/ 3 h 646985"/>
                <a:gd name="connsiteX1" fmla="*/ 1698376 w 1698376"/>
                <a:gd name="connsiteY1" fmla="*/ 323494 h 646985"/>
                <a:gd name="connsiteX2" fmla="*/ 1482715 w 1698376"/>
                <a:gd name="connsiteY2" fmla="*/ 646985 h 646985"/>
                <a:gd name="connsiteX3" fmla="*/ 1464193 w 1698376"/>
                <a:gd name="connsiteY3" fmla="*/ 644184 h 646985"/>
                <a:gd name="connsiteX4" fmla="*/ 1464113 w 1698376"/>
                <a:gd name="connsiteY4" fmla="*/ 646983 h 646985"/>
                <a:gd name="connsiteX5" fmla="*/ 1439255 w 1698376"/>
                <a:gd name="connsiteY5" fmla="*/ 640413 h 646985"/>
                <a:gd name="connsiteX6" fmla="*/ 1439252 w 1698376"/>
                <a:gd name="connsiteY6" fmla="*/ 640413 h 646985"/>
                <a:gd name="connsiteX7" fmla="*/ 1439250 w 1698376"/>
                <a:gd name="connsiteY7" fmla="*/ 640412 h 646985"/>
                <a:gd name="connsiteX8" fmla="*/ 1302278 w 1698376"/>
                <a:gd name="connsiteY8" fmla="*/ 604212 h 646985"/>
                <a:gd name="connsiteX9" fmla="*/ 1015106 w 1698376"/>
                <a:gd name="connsiteY9" fmla="*/ 572651 h 646985"/>
                <a:gd name="connsiteX10" fmla="*/ 701013 w 1698376"/>
                <a:gd name="connsiteY10" fmla="*/ 635772 h 646985"/>
                <a:gd name="connsiteX11" fmla="*/ 539478 w 1698376"/>
                <a:gd name="connsiteY11" fmla="*/ 541091 h 646985"/>
                <a:gd name="connsiteX12" fmla="*/ 333074 w 1698376"/>
                <a:gd name="connsiteY12" fmla="*/ 572651 h 646985"/>
                <a:gd name="connsiteX13" fmla="*/ 54877 w 1698376"/>
                <a:gd name="connsiteY13" fmla="*/ 578964 h 646985"/>
                <a:gd name="connsiteX14" fmla="*/ 18980 w 1698376"/>
                <a:gd name="connsiteY14" fmla="*/ 22593 h 646985"/>
                <a:gd name="connsiteX15" fmla="*/ 132838 w 1698376"/>
                <a:gd name="connsiteY15" fmla="*/ 29417 h 646985"/>
                <a:gd name="connsiteX16" fmla="*/ 279229 w 1698376"/>
                <a:gd name="connsiteY16" fmla="*/ 36123 h 646985"/>
                <a:gd name="connsiteX17" fmla="*/ 503582 w 1698376"/>
                <a:gd name="connsiteY17" fmla="*/ 111868 h 646985"/>
                <a:gd name="connsiteX18" fmla="*/ 674090 w 1698376"/>
                <a:gd name="connsiteY18" fmla="*/ 42435 h 646985"/>
                <a:gd name="connsiteX19" fmla="*/ 925365 w 1698376"/>
                <a:gd name="connsiteY19" fmla="*/ 143429 h 646985"/>
                <a:gd name="connsiteX20" fmla="*/ 1122795 w 1698376"/>
                <a:gd name="connsiteY20" fmla="*/ 61372 h 646985"/>
                <a:gd name="connsiteX21" fmla="*/ 1411895 w 1698376"/>
                <a:gd name="connsiteY21" fmla="*/ 1179 h 646985"/>
                <a:gd name="connsiteX22" fmla="*/ 1436246 w 1698376"/>
                <a:gd name="connsiteY22" fmla="*/ 7975 h 646985"/>
                <a:gd name="connsiteX23" fmla="*/ 1439252 w 1698376"/>
                <a:gd name="connsiteY23" fmla="*/ 6575 h 646985"/>
                <a:gd name="connsiteX24" fmla="*/ 1482715 w 1698376"/>
                <a:gd name="connsiteY24" fmla="*/ 3 h 646985"/>
                <a:gd name="connsiteX0" fmla="*/ 1476660 w 1692321"/>
                <a:gd name="connsiteY0" fmla="*/ 35820 h 682802"/>
                <a:gd name="connsiteX1" fmla="*/ 1692321 w 1692321"/>
                <a:gd name="connsiteY1" fmla="*/ 359311 h 682802"/>
                <a:gd name="connsiteX2" fmla="*/ 1476660 w 1692321"/>
                <a:gd name="connsiteY2" fmla="*/ 682802 h 682802"/>
                <a:gd name="connsiteX3" fmla="*/ 1458138 w 1692321"/>
                <a:gd name="connsiteY3" fmla="*/ 680001 h 682802"/>
                <a:gd name="connsiteX4" fmla="*/ 1458058 w 1692321"/>
                <a:gd name="connsiteY4" fmla="*/ 682800 h 682802"/>
                <a:gd name="connsiteX5" fmla="*/ 1433200 w 1692321"/>
                <a:gd name="connsiteY5" fmla="*/ 676230 h 682802"/>
                <a:gd name="connsiteX6" fmla="*/ 1433197 w 1692321"/>
                <a:gd name="connsiteY6" fmla="*/ 676230 h 682802"/>
                <a:gd name="connsiteX7" fmla="*/ 1433195 w 1692321"/>
                <a:gd name="connsiteY7" fmla="*/ 676229 h 682802"/>
                <a:gd name="connsiteX8" fmla="*/ 1296223 w 1692321"/>
                <a:gd name="connsiteY8" fmla="*/ 640029 h 682802"/>
                <a:gd name="connsiteX9" fmla="*/ 1009051 w 1692321"/>
                <a:gd name="connsiteY9" fmla="*/ 608468 h 682802"/>
                <a:gd name="connsiteX10" fmla="*/ 694958 w 1692321"/>
                <a:gd name="connsiteY10" fmla="*/ 671589 h 682802"/>
                <a:gd name="connsiteX11" fmla="*/ 533423 w 1692321"/>
                <a:gd name="connsiteY11" fmla="*/ 576908 h 682802"/>
                <a:gd name="connsiteX12" fmla="*/ 327019 w 1692321"/>
                <a:gd name="connsiteY12" fmla="*/ 608468 h 682802"/>
                <a:gd name="connsiteX13" fmla="*/ 48822 w 1692321"/>
                <a:gd name="connsiteY13" fmla="*/ 614781 h 682802"/>
                <a:gd name="connsiteX14" fmla="*/ 12925 w 1692321"/>
                <a:gd name="connsiteY14" fmla="*/ 58410 h 682802"/>
                <a:gd name="connsiteX15" fmla="*/ 191260 w 1692321"/>
                <a:gd name="connsiteY15" fmla="*/ 18341 h 682802"/>
                <a:gd name="connsiteX16" fmla="*/ 273174 w 1692321"/>
                <a:gd name="connsiteY16" fmla="*/ 71940 h 682802"/>
                <a:gd name="connsiteX17" fmla="*/ 497527 w 1692321"/>
                <a:gd name="connsiteY17" fmla="*/ 147685 h 682802"/>
                <a:gd name="connsiteX18" fmla="*/ 668035 w 1692321"/>
                <a:gd name="connsiteY18" fmla="*/ 78252 h 682802"/>
                <a:gd name="connsiteX19" fmla="*/ 919310 w 1692321"/>
                <a:gd name="connsiteY19" fmla="*/ 179246 h 682802"/>
                <a:gd name="connsiteX20" fmla="*/ 1116740 w 1692321"/>
                <a:gd name="connsiteY20" fmla="*/ 97189 h 682802"/>
                <a:gd name="connsiteX21" fmla="*/ 1405840 w 1692321"/>
                <a:gd name="connsiteY21" fmla="*/ 36996 h 682802"/>
                <a:gd name="connsiteX22" fmla="*/ 1430191 w 1692321"/>
                <a:gd name="connsiteY22" fmla="*/ 43792 h 682802"/>
                <a:gd name="connsiteX23" fmla="*/ 1433197 w 1692321"/>
                <a:gd name="connsiteY23" fmla="*/ 42392 h 682802"/>
                <a:gd name="connsiteX24" fmla="*/ 1476660 w 1692321"/>
                <a:gd name="connsiteY24" fmla="*/ 35820 h 682802"/>
                <a:gd name="connsiteX0" fmla="*/ 1476660 w 1692321"/>
                <a:gd name="connsiteY0" fmla="*/ 42040 h 689022"/>
                <a:gd name="connsiteX1" fmla="*/ 1692321 w 1692321"/>
                <a:gd name="connsiteY1" fmla="*/ 365531 h 689022"/>
                <a:gd name="connsiteX2" fmla="*/ 1476660 w 1692321"/>
                <a:gd name="connsiteY2" fmla="*/ 689022 h 689022"/>
                <a:gd name="connsiteX3" fmla="*/ 1458138 w 1692321"/>
                <a:gd name="connsiteY3" fmla="*/ 686221 h 689022"/>
                <a:gd name="connsiteX4" fmla="*/ 1458058 w 1692321"/>
                <a:gd name="connsiteY4" fmla="*/ 689020 h 689022"/>
                <a:gd name="connsiteX5" fmla="*/ 1433200 w 1692321"/>
                <a:gd name="connsiteY5" fmla="*/ 682450 h 689022"/>
                <a:gd name="connsiteX6" fmla="*/ 1433197 w 1692321"/>
                <a:gd name="connsiteY6" fmla="*/ 682450 h 689022"/>
                <a:gd name="connsiteX7" fmla="*/ 1433195 w 1692321"/>
                <a:gd name="connsiteY7" fmla="*/ 682449 h 689022"/>
                <a:gd name="connsiteX8" fmla="*/ 1296223 w 1692321"/>
                <a:gd name="connsiteY8" fmla="*/ 646249 h 689022"/>
                <a:gd name="connsiteX9" fmla="*/ 1009051 w 1692321"/>
                <a:gd name="connsiteY9" fmla="*/ 614688 h 689022"/>
                <a:gd name="connsiteX10" fmla="*/ 694958 w 1692321"/>
                <a:gd name="connsiteY10" fmla="*/ 677809 h 689022"/>
                <a:gd name="connsiteX11" fmla="*/ 533423 w 1692321"/>
                <a:gd name="connsiteY11" fmla="*/ 583128 h 689022"/>
                <a:gd name="connsiteX12" fmla="*/ 327019 w 1692321"/>
                <a:gd name="connsiteY12" fmla="*/ 614688 h 689022"/>
                <a:gd name="connsiteX13" fmla="*/ 48822 w 1692321"/>
                <a:gd name="connsiteY13" fmla="*/ 621001 h 689022"/>
                <a:gd name="connsiteX14" fmla="*/ 12925 w 1692321"/>
                <a:gd name="connsiteY14" fmla="*/ 64630 h 689022"/>
                <a:gd name="connsiteX15" fmla="*/ 191260 w 1692321"/>
                <a:gd name="connsiteY15" fmla="*/ 24561 h 689022"/>
                <a:gd name="connsiteX16" fmla="*/ 402128 w 1692321"/>
                <a:gd name="connsiteY16" fmla="*/ 7822 h 689022"/>
                <a:gd name="connsiteX17" fmla="*/ 497527 w 1692321"/>
                <a:gd name="connsiteY17" fmla="*/ 153905 h 689022"/>
                <a:gd name="connsiteX18" fmla="*/ 668035 w 1692321"/>
                <a:gd name="connsiteY18" fmla="*/ 84472 h 689022"/>
                <a:gd name="connsiteX19" fmla="*/ 919310 w 1692321"/>
                <a:gd name="connsiteY19" fmla="*/ 185466 h 689022"/>
                <a:gd name="connsiteX20" fmla="*/ 1116740 w 1692321"/>
                <a:gd name="connsiteY20" fmla="*/ 103409 h 689022"/>
                <a:gd name="connsiteX21" fmla="*/ 1405840 w 1692321"/>
                <a:gd name="connsiteY21" fmla="*/ 43216 h 689022"/>
                <a:gd name="connsiteX22" fmla="*/ 1430191 w 1692321"/>
                <a:gd name="connsiteY22" fmla="*/ 50012 h 689022"/>
                <a:gd name="connsiteX23" fmla="*/ 1433197 w 1692321"/>
                <a:gd name="connsiteY23" fmla="*/ 48612 h 689022"/>
                <a:gd name="connsiteX24" fmla="*/ 1476660 w 1692321"/>
                <a:gd name="connsiteY24" fmla="*/ 42040 h 689022"/>
                <a:gd name="connsiteX0" fmla="*/ 1476660 w 1692321"/>
                <a:gd name="connsiteY0" fmla="*/ 34497 h 681479"/>
                <a:gd name="connsiteX1" fmla="*/ 1692321 w 1692321"/>
                <a:gd name="connsiteY1" fmla="*/ 357988 h 681479"/>
                <a:gd name="connsiteX2" fmla="*/ 1476660 w 1692321"/>
                <a:gd name="connsiteY2" fmla="*/ 681479 h 681479"/>
                <a:gd name="connsiteX3" fmla="*/ 1458138 w 1692321"/>
                <a:gd name="connsiteY3" fmla="*/ 678678 h 681479"/>
                <a:gd name="connsiteX4" fmla="*/ 1458058 w 1692321"/>
                <a:gd name="connsiteY4" fmla="*/ 681477 h 681479"/>
                <a:gd name="connsiteX5" fmla="*/ 1433200 w 1692321"/>
                <a:gd name="connsiteY5" fmla="*/ 674907 h 681479"/>
                <a:gd name="connsiteX6" fmla="*/ 1433197 w 1692321"/>
                <a:gd name="connsiteY6" fmla="*/ 674907 h 681479"/>
                <a:gd name="connsiteX7" fmla="*/ 1433195 w 1692321"/>
                <a:gd name="connsiteY7" fmla="*/ 674906 h 681479"/>
                <a:gd name="connsiteX8" fmla="*/ 1296223 w 1692321"/>
                <a:gd name="connsiteY8" fmla="*/ 638706 h 681479"/>
                <a:gd name="connsiteX9" fmla="*/ 1009051 w 1692321"/>
                <a:gd name="connsiteY9" fmla="*/ 607145 h 681479"/>
                <a:gd name="connsiteX10" fmla="*/ 694958 w 1692321"/>
                <a:gd name="connsiteY10" fmla="*/ 670266 h 681479"/>
                <a:gd name="connsiteX11" fmla="*/ 533423 w 1692321"/>
                <a:gd name="connsiteY11" fmla="*/ 575585 h 681479"/>
                <a:gd name="connsiteX12" fmla="*/ 327019 w 1692321"/>
                <a:gd name="connsiteY12" fmla="*/ 607145 h 681479"/>
                <a:gd name="connsiteX13" fmla="*/ 48822 w 1692321"/>
                <a:gd name="connsiteY13" fmla="*/ 613458 h 681479"/>
                <a:gd name="connsiteX14" fmla="*/ 12925 w 1692321"/>
                <a:gd name="connsiteY14" fmla="*/ 57087 h 681479"/>
                <a:gd name="connsiteX15" fmla="*/ 191260 w 1692321"/>
                <a:gd name="connsiteY15" fmla="*/ 17018 h 681479"/>
                <a:gd name="connsiteX16" fmla="*/ 402128 w 1692321"/>
                <a:gd name="connsiteY16" fmla="*/ 279 h 681479"/>
                <a:gd name="connsiteX17" fmla="*/ 567865 w 1692321"/>
                <a:gd name="connsiteY17" fmla="*/ 29131 h 681479"/>
                <a:gd name="connsiteX18" fmla="*/ 668035 w 1692321"/>
                <a:gd name="connsiteY18" fmla="*/ 76929 h 681479"/>
                <a:gd name="connsiteX19" fmla="*/ 919310 w 1692321"/>
                <a:gd name="connsiteY19" fmla="*/ 177923 h 681479"/>
                <a:gd name="connsiteX20" fmla="*/ 1116740 w 1692321"/>
                <a:gd name="connsiteY20" fmla="*/ 95866 h 681479"/>
                <a:gd name="connsiteX21" fmla="*/ 1405840 w 1692321"/>
                <a:gd name="connsiteY21" fmla="*/ 35673 h 681479"/>
                <a:gd name="connsiteX22" fmla="*/ 1430191 w 1692321"/>
                <a:gd name="connsiteY22" fmla="*/ 42469 h 681479"/>
                <a:gd name="connsiteX23" fmla="*/ 1433197 w 1692321"/>
                <a:gd name="connsiteY23" fmla="*/ 41069 h 681479"/>
                <a:gd name="connsiteX24" fmla="*/ 1476660 w 1692321"/>
                <a:gd name="connsiteY24" fmla="*/ 34497 h 681479"/>
                <a:gd name="connsiteX0" fmla="*/ 1476660 w 1692321"/>
                <a:gd name="connsiteY0" fmla="*/ 51261 h 698243"/>
                <a:gd name="connsiteX1" fmla="*/ 1692321 w 1692321"/>
                <a:gd name="connsiteY1" fmla="*/ 374752 h 698243"/>
                <a:gd name="connsiteX2" fmla="*/ 1476660 w 1692321"/>
                <a:gd name="connsiteY2" fmla="*/ 698243 h 698243"/>
                <a:gd name="connsiteX3" fmla="*/ 1458138 w 1692321"/>
                <a:gd name="connsiteY3" fmla="*/ 695442 h 698243"/>
                <a:gd name="connsiteX4" fmla="*/ 1458058 w 1692321"/>
                <a:gd name="connsiteY4" fmla="*/ 698241 h 698243"/>
                <a:gd name="connsiteX5" fmla="*/ 1433200 w 1692321"/>
                <a:gd name="connsiteY5" fmla="*/ 691671 h 698243"/>
                <a:gd name="connsiteX6" fmla="*/ 1433197 w 1692321"/>
                <a:gd name="connsiteY6" fmla="*/ 691671 h 698243"/>
                <a:gd name="connsiteX7" fmla="*/ 1433195 w 1692321"/>
                <a:gd name="connsiteY7" fmla="*/ 691670 h 698243"/>
                <a:gd name="connsiteX8" fmla="*/ 1296223 w 1692321"/>
                <a:gd name="connsiteY8" fmla="*/ 655470 h 698243"/>
                <a:gd name="connsiteX9" fmla="*/ 1009051 w 1692321"/>
                <a:gd name="connsiteY9" fmla="*/ 623909 h 698243"/>
                <a:gd name="connsiteX10" fmla="*/ 694958 w 1692321"/>
                <a:gd name="connsiteY10" fmla="*/ 687030 h 698243"/>
                <a:gd name="connsiteX11" fmla="*/ 533423 w 1692321"/>
                <a:gd name="connsiteY11" fmla="*/ 592349 h 698243"/>
                <a:gd name="connsiteX12" fmla="*/ 327019 w 1692321"/>
                <a:gd name="connsiteY12" fmla="*/ 623909 h 698243"/>
                <a:gd name="connsiteX13" fmla="*/ 48822 w 1692321"/>
                <a:gd name="connsiteY13" fmla="*/ 630222 h 698243"/>
                <a:gd name="connsiteX14" fmla="*/ 12925 w 1692321"/>
                <a:gd name="connsiteY14" fmla="*/ 73851 h 698243"/>
                <a:gd name="connsiteX15" fmla="*/ 191260 w 1692321"/>
                <a:gd name="connsiteY15" fmla="*/ 33782 h 698243"/>
                <a:gd name="connsiteX16" fmla="*/ 402128 w 1692321"/>
                <a:gd name="connsiteY16" fmla="*/ 17043 h 698243"/>
                <a:gd name="connsiteX17" fmla="*/ 567865 w 1692321"/>
                <a:gd name="connsiteY17" fmla="*/ 45895 h 698243"/>
                <a:gd name="connsiteX18" fmla="*/ 761820 w 1692321"/>
                <a:gd name="connsiteY18" fmla="*/ 5770 h 698243"/>
                <a:gd name="connsiteX19" fmla="*/ 919310 w 1692321"/>
                <a:gd name="connsiteY19" fmla="*/ 194687 h 698243"/>
                <a:gd name="connsiteX20" fmla="*/ 1116740 w 1692321"/>
                <a:gd name="connsiteY20" fmla="*/ 112630 h 698243"/>
                <a:gd name="connsiteX21" fmla="*/ 1405840 w 1692321"/>
                <a:gd name="connsiteY21" fmla="*/ 52437 h 698243"/>
                <a:gd name="connsiteX22" fmla="*/ 1430191 w 1692321"/>
                <a:gd name="connsiteY22" fmla="*/ 59233 h 698243"/>
                <a:gd name="connsiteX23" fmla="*/ 1433197 w 1692321"/>
                <a:gd name="connsiteY23" fmla="*/ 57833 h 698243"/>
                <a:gd name="connsiteX24" fmla="*/ 1476660 w 1692321"/>
                <a:gd name="connsiteY24" fmla="*/ 51261 h 698243"/>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16740 w 1692321"/>
                <a:gd name="connsiteY20" fmla="*/ 108036 h 693649"/>
                <a:gd name="connsiteX21" fmla="*/ 1405840 w 1692321"/>
                <a:gd name="connsiteY21" fmla="*/ 47843 h 693649"/>
                <a:gd name="connsiteX22" fmla="*/ 1430191 w 1692321"/>
                <a:gd name="connsiteY22" fmla="*/ 54639 h 693649"/>
                <a:gd name="connsiteX23" fmla="*/ 1433197 w 1692321"/>
                <a:gd name="connsiteY23" fmla="*/ 53239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433197 w 1692321"/>
                <a:gd name="connsiteY23" fmla="*/ 53239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392166 w 1692321"/>
                <a:gd name="connsiteY23" fmla="*/ 485 h 693649"/>
                <a:gd name="connsiteX24" fmla="*/ 1476660 w 1692321"/>
                <a:gd name="connsiteY24"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30191 w 1692321"/>
                <a:gd name="connsiteY22" fmla="*/ 54639 h 693649"/>
                <a:gd name="connsiteX23" fmla="*/ 1476660 w 1692321"/>
                <a:gd name="connsiteY23"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433195 w 1692321"/>
                <a:gd name="connsiteY7" fmla="*/ 687076 h 693649"/>
                <a:gd name="connsiteX8" fmla="*/ 1296223 w 1692321"/>
                <a:gd name="connsiteY8" fmla="*/ 650876 h 693649"/>
                <a:gd name="connsiteX9" fmla="*/ 1009051 w 1692321"/>
                <a:gd name="connsiteY9" fmla="*/ 619315 h 693649"/>
                <a:gd name="connsiteX10" fmla="*/ 694958 w 1692321"/>
                <a:gd name="connsiteY10" fmla="*/ 682436 h 693649"/>
                <a:gd name="connsiteX11" fmla="*/ 533423 w 1692321"/>
                <a:gd name="connsiteY11" fmla="*/ 587755 h 693649"/>
                <a:gd name="connsiteX12" fmla="*/ 327019 w 1692321"/>
                <a:gd name="connsiteY12" fmla="*/ 619315 h 693649"/>
                <a:gd name="connsiteX13" fmla="*/ 48822 w 1692321"/>
                <a:gd name="connsiteY13" fmla="*/ 625628 h 693649"/>
                <a:gd name="connsiteX14" fmla="*/ 12925 w 1692321"/>
                <a:gd name="connsiteY14" fmla="*/ 69257 h 693649"/>
                <a:gd name="connsiteX15" fmla="*/ 191260 w 1692321"/>
                <a:gd name="connsiteY15" fmla="*/ 29188 h 693649"/>
                <a:gd name="connsiteX16" fmla="*/ 402128 w 1692321"/>
                <a:gd name="connsiteY16" fmla="*/ 12449 h 693649"/>
                <a:gd name="connsiteX17" fmla="*/ 567865 w 1692321"/>
                <a:gd name="connsiteY17" fmla="*/ 41301 h 693649"/>
                <a:gd name="connsiteX18" fmla="*/ 761820 w 1692321"/>
                <a:gd name="connsiteY18" fmla="*/ 1176 h 693649"/>
                <a:gd name="connsiteX19" fmla="*/ 948617 w 1692321"/>
                <a:gd name="connsiteY19" fmla="*/ 96309 h 693649"/>
                <a:gd name="connsiteX20" fmla="*/ 1157771 w 1692321"/>
                <a:gd name="connsiteY20" fmla="*/ 25975 h 693649"/>
                <a:gd name="connsiteX21" fmla="*/ 1405840 w 1692321"/>
                <a:gd name="connsiteY21" fmla="*/ 47843 h 693649"/>
                <a:gd name="connsiteX22" fmla="*/ 1476660 w 1692321"/>
                <a:gd name="connsiteY22"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433197 w 1692321"/>
                <a:gd name="connsiteY6" fmla="*/ 687077 h 693649"/>
                <a:gd name="connsiteX7" fmla="*/ 1296223 w 1692321"/>
                <a:gd name="connsiteY7" fmla="*/ 650876 h 693649"/>
                <a:gd name="connsiteX8" fmla="*/ 1009051 w 1692321"/>
                <a:gd name="connsiteY8" fmla="*/ 619315 h 693649"/>
                <a:gd name="connsiteX9" fmla="*/ 694958 w 1692321"/>
                <a:gd name="connsiteY9" fmla="*/ 682436 h 693649"/>
                <a:gd name="connsiteX10" fmla="*/ 533423 w 1692321"/>
                <a:gd name="connsiteY10" fmla="*/ 587755 h 693649"/>
                <a:gd name="connsiteX11" fmla="*/ 327019 w 1692321"/>
                <a:gd name="connsiteY11" fmla="*/ 619315 h 693649"/>
                <a:gd name="connsiteX12" fmla="*/ 48822 w 1692321"/>
                <a:gd name="connsiteY12" fmla="*/ 625628 h 693649"/>
                <a:gd name="connsiteX13" fmla="*/ 12925 w 1692321"/>
                <a:gd name="connsiteY13" fmla="*/ 69257 h 693649"/>
                <a:gd name="connsiteX14" fmla="*/ 191260 w 1692321"/>
                <a:gd name="connsiteY14" fmla="*/ 29188 h 693649"/>
                <a:gd name="connsiteX15" fmla="*/ 402128 w 1692321"/>
                <a:gd name="connsiteY15" fmla="*/ 12449 h 693649"/>
                <a:gd name="connsiteX16" fmla="*/ 567865 w 1692321"/>
                <a:gd name="connsiteY16" fmla="*/ 41301 h 693649"/>
                <a:gd name="connsiteX17" fmla="*/ 761820 w 1692321"/>
                <a:gd name="connsiteY17" fmla="*/ 1176 h 693649"/>
                <a:gd name="connsiteX18" fmla="*/ 948617 w 1692321"/>
                <a:gd name="connsiteY18" fmla="*/ 96309 h 693649"/>
                <a:gd name="connsiteX19" fmla="*/ 1157771 w 1692321"/>
                <a:gd name="connsiteY19" fmla="*/ 25975 h 693649"/>
                <a:gd name="connsiteX20" fmla="*/ 1405840 w 1692321"/>
                <a:gd name="connsiteY20" fmla="*/ 47843 h 693649"/>
                <a:gd name="connsiteX21" fmla="*/ 1476660 w 1692321"/>
                <a:gd name="connsiteY21"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58058 w 1692321"/>
                <a:gd name="connsiteY4" fmla="*/ 693647 h 693649"/>
                <a:gd name="connsiteX5" fmla="*/ 1433200 w 1692321"/>
                <a:gd name="connsiteY5" fmla="*/ 687077 h 693649"/>
                <a:gd name="connsiteX6" fmla="*/ 1296223 w 1692321"/>
                <a:gd name="connsiteY6" fmla="*/ 650876 h 693649"/>
                <a:gd name="connsiteX7" fmla="*/ 1009051 w 1692321"/>
                <a:gd name="connsiteY7" fmla="*/ 619315 h 693649"/>
                <a:gd name="connsiteX8" fmla="*/ 694958 w 1692321"/>
                <a:gd name="connsiteY8" fmla="*/ 682436 h 693649"/>
                <a:gd name="connsiteX9" fmla="*/ 533423 w 1692321"/>
                <a:gd name="connsiteY9" fmla="*/ 587755 h 693649"/>
                <a:gd name="connsiteX10" fmla="*/ 327019 w 1692321"/>
                <a:gd name="connsiteY10" fmla="*/ 619315 h 693649"/>
                <a:gd name="connsiteX11" fmla="*/ 48822 w 1692321"/>
                <a:gd name="connsiteY11" fmla="*/ 625628 h 693649"/>
                <a:gd name="connsiteX12" fmla="*/ 12925 w 1692321"/>
                <a:gd name="connsiteY12" fmla="*/ 69257 h 693649"/>
                <a:gd name="connsiteX13" fmla="*/ 191260 w 1692321"/>
                <a:gd name="connsiteY13" fmla="*/ 29188 h 693649"/>
                <a:gd name="connsiteX14" fmla="*/ 402128 w 1692321"/>
                <a:gd name="connsiteY14" fmla="*/ 12449 h 693649"/>
                <a:gd name="connsiteX15" fmla="*/ 567865 w 1692321"/>
                <a:gd name="connsiteY15" fmla="*/ 41301 h 693649"/>
                <a:gd name="connsiteX16" fmla="*/ 761820 w 1692321"/>
                <a:gd name="connsiteY16" fmla="*/ 1176 h 693649"/>
                <a:gd name="connsiteX17" fmla="*/ 948617 w 1692321"/>
                <a:gd name="connsiteY17" fmla="*/ 96309 h 693649"/>
                <a:gd name="connsiteX18" fmla="*/ 1157771 w 1692321"/>
                <a:gd name="connsiteY18" fmla="*/ 25975 h 693649"/>
                <a:gd name="connsiteX19" fmla="*/ 1405840 w 1692321"/>
                <a:gd name="connsiteY19" fmla="*/ 47843 h 693649"/>
                <a:gd name="connsiteX20" fmla="*/ 1476660 w 1692321"/>
                <a:gd name="connsiteY20"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433200 w 1692321"/>
                <a:gd name="connsiteY4" fmla="*/ 687077 h 693649"/>
                <a:gd name="connsiteX5" fmla="*/ 1296223 w 1692321"/>
                <a:gd name="connsiteY5" fmla="*/ 650876 h 693649"/>
                <a:gd name="connsiteX6" fmla="*/ 1009051 w 1692321"/>
                <a:gd name="connsiteY6" fmla="*/ 619315 h 693649"/>
                <a:gd name="connsiteX7" fmla="*/ 694958 w 1692321"/>
                <a:gd name="connsiteY7" fmla="*/ 682436 h 693649"/>
                <a:gd name="connsiteX8" fmla="*/ 533423 w 1692321"/>
                <a:gd name="connsiteY8" fmla="*/ 587755 h 693649"/>
                <a:gd name="connsiteX9" fmla="*/ 327019 w 1692321"/>
                <a:gd name="connsiteY9" fmla="*/ 619315 h 693649"/>
                <a:gd name="connsiteX10" fmla="*/ 48822 w 1692321"/>
                <a:gd name="connsiteY10" fmla="*/ 625628 h 693649"/>
                <a:gd name="connsiteX11" fmla="*/ 12925 w 1692321"/>
                <a:gd name="connsiteY11" fmla="*/ 69257 h 693649"/>
                <a:gd name="connsiteX12" fmla="*/ 191260 w 1692321"/>
                <a:gd name="connsiteY12" fmla="*/ 29188 h 693649"/>
                <a:gd name="connsiteX13" fmla="*/ 402128 w 1692321"/>
                <a:gd name="connsiteY13" fmla="*/ 12449 h 693649"/>
                <a:gd name="connsiteX14" fmla="*/ 567865 w 1692321"/>
                <a:gd name="connsiteY14" fmla="*/ 41301 h 693649"/>
                <a:gd name="connsiteX15" fmla="*/ 761820 w 1692321"/>
                <a:gd name="connsiteY15" fmla="*/ 1176 h 693649"/>
                <a:gd name="connsiteX16" fmla="*/ 948617 w 1692321"/>
                <a:gd name="connsiteY16" fmla="*/ 96309 h 693649"/>
                <a:gd name="connsiteX17" fmla="*/ 1157771 w 1692321"/>
                <a:gd name="connsiteY17" fmla="*/ 25975 h 693649"/>
                <a:gd name="connsiteX18" fmla="*/ 1405840 w 1692321"/>
                <a:gd name="connsiteY18" fmla="*/ 47843 h 693649"/>
                <a:gd name="connsiteX19" fmla="*/ 1476660 w 1692321"/>
                <a:gd name="connsiteY19"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458138 w 1692321"/>
                <a:gd name="connsiteY3" fmla="*/ 690848 h 693649"/>
                <a:gd name="connsiteX4" fmla="*/ 1296223 w 1692321"/>
                <a:gd name="connsiteY4" fmla="*/ 650876 h 693649"/>
                <a:gd name="connsiteX5" fmla="*/ 1009051 w 1692321"/>
                <a:gd name="connsiteY5" fmla="*/ 619315 h 693649"/>
                <a:gd name="connsiteX6" fmla="*/ 694958 w 1692321"/>
                <a:gd name="connsiteY6" fmla="*/ 682436 h 693649"/>
                <a:gd name="connsiteX7" fmla="*/ 533423 w 1692321"/>
                <a:gd name="connsiteY7" fmla="*/ 587755 h 693649"/>
                <a:gd name="connsiteX8" fmla="*/ 327019 w 1692321"/>
                <a:gd name="connsiteY8" fmla="*/ 619315 h 693649"/>
                <a:gd name="connsiteX9" fmla="*/ 48822 w 1692321"/>
                <a:gd name="connsiteY9" fmla="*/ 625628 h 693649"/>
                <a:gd name="connsiteX10" fmla="*/ 12925 w 1692321"/>
                <a:gd name="connsiteY10" fmla="*/ 69257 h 693649"/>
                <a:gd name="connsiteX11" fmla="*/ 191260 w 1692321"/>
                <a:gd name="connsiteY11" fmla="*/ 29188 h 693649"/>
                <a:gd name="connsiteX12" fmla="*/ 402128 w 1692321"/>
                <a:gd name="connsiteY12" fmla="*/ 12449 h 693649"/>
                <a:gd name="connsiteX13" fmla="*/ 567865 w 1692321"/>
                <a:gd name="connsiteY13" fmla="*/ 41301 h 693649"/>
                <a:gd name="connsiteX14" fmla="*/ 761820 w 1692321"/>
                <a:gd name="connsiteY14" fmla="*/ 1176 h 693649"/>
                <a:gd name="connsiteX15" fmla="*/ 948617 w 1692321"/>
                <a:gd name="connsiteY15" fmla="*/ 96309 h 693649"/>
                <a:gd name="connsiteX16" fmla="*/ 1157771 w 1692321"/>
                <a:gd name="connsiteY16" fmla="*/ 25975 h 693649"/>
                <a:gd name="connsiteX17" fmla="*/ 1405840 w 1692321"/>
                <a:gd name="connsiteY17" fmla="*/ 47843 h 693649"/>
                <a:gd name="connsiteX18" fmla="*/ 1476660 w 1692321"/>
                <a:gd name="connsiteY18"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694958 w 1692321"/>
                <a:gd name="connsiteY5" fmla="*/ 682436 h 693649"/>
                <a:gd name="connsiteX6" fmla="*/ 533423 w 1692321"/>
                <a:gd name="connsiteY6" fmla="*/ 587755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694958 w 1692321"/>
                <a:gd name="connsiteY5" fmla="*/ 682436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09051 w 1692321"/>
                <a:gd name="connsiteY4" fmla="*/ 619315 h 693649"/>
                <a:gd name="connsiteX5" fmla="*/ 747712 w 1692321"/>
                <a:gd name="connsiteY5" fmla="*/ 617959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76660 w 1692321"/>
                <a:gd name="connsiteY0" fmla="*/ 46667 h 693649"/>
                <a:gd name="connsiteX1" fmla="*/ 1692321 w 1692321"/>
                <a:gd name="connsiteY1" fmla="*/ 370158 h 693649"/>
                <a:gd name="connsiteX2" fmla="*/ 1476660 w 1692321"/>
                <a:gd name="connsiteY2" fmla="*/ 693649 h 693649"/>
                <a:gd name="connsiteX3" fmla="*/ 1296223 w 1692321"/>
                <a:gd name="connsiteY3" fmla="*/ 650876 h 693649"/>
                <a:gd name="connsiteX4" fmla="*/ 1032497 w 1692321"/>
                <a:gd name="connsiteY4" fmla="*/ 677931 h 693649"/>
                <a:gd name="connsiteX5" fmla="*/ 747712 w 1692321"/>
                <a:gd name="connsiteY5" fmla="*/ 617959 h 693649"/>
                <a:gd name="connsiteX6" fmla="*/ 521700 w 1692321"/>
                <a:gd name="connsiteY6" fmla="*/ 675678 h 693649"/>
                <a:gd name="connsiteX7" fmla="*/ 327019 w 1692321"/>
                <a:gd name="connsiteY7" fmla="*/ 619315 h 693649"/>
                <a:gd name="connsiteX8" fmla="*/ 48822 w 1692321"/>
                <a:gd name="connsiteY8" fmla="*/ 625628 h 693649"/>
                <a:gd name="connsiteX9" fmla="*/ 12925 w 1692321"/>
                <a:gd name="connsiteY9" fmla="*/ 69257 h 693649"/>
                <a:gd name="connsiteX10" fmla="*/ 191260 w 1692321"/>
                <a:gd name="connsiteY10" fmla="*/ 29188 h 693649"/>
                <a:gd name="connsiteX11" fmla="*/ 402128 w 1692321"/>
                <a:gd name="connsiteY11" fmla="*/ 12449 h 693649"/>
                <a:gd name="connsiteX12" fmla="*/ 567865 w 1692321"/>
                <a:gd name="connsiteY12" fmla="*/ 41301 h 693649"/>
                <a:gd name="connsiteX13" fmla="*/ 761820 w 1692321"/>
                <a:gd name="connsiteY13" fmla="*/ 1176 h 693649"/>
                <a:gd name="connsiteX14" fmla="*/ 948617 w 1692321"/>
                <a:gd name="connsiteY14" fmla="*/ 96309 h 693649"/>
                <a:gd name="connsiteX15" fmla="*/ 1157771 w 1692321"/>
                <a:gd name="connsiteY15" fmla="*/ 25975 h 693649"/>
                <a:gd name="connsiteX16" fmla="*/ 1405840 w 1692321"/>
                <a:gd name="connsiteY16" fmla="*/ 47843 h 693649"/>
                <a:gd name="connsiteX17" fmla="*/ 1476660 w 1692321"/>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50876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19315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 name="connsiteX0" fmla="*/ 1448105 w 1663766"/>
                <a:gd name="connsiteY0" fmla="*/ 46667 h 693649"/>
                <a:gd name="connsiteX1" fmla="*/ 1663766 w 1663766"/>
                <a:gd name="connsiteY1" fmla="*/ 370158 h 693649"/>
                <a:gd name="connsiteX2" fmla="*/ 1448105 w 1663766"/>
                <a:gd name="connsiteY2" fmla="*/ 693649 h 693649"/>
                <a:gd name="connsiteX3" fmla="*/ 1267668 w 1663766"/>
                <a:gd name="connsiteY3" fmla="*/ 650876 h 693649"/>
                <a:gd name="connsiteX4" fmla="*/ 1003942 w 1663766"/>
                <a:gd name="connsiteY4" fmla="*/ 677931 h 693649"/>
                <a:gd name="connsiteX5" fmla="*/ 719157 w 1663766"/>
                <a:gd name="connsiteY5" fmla="*/ 617959 h 693649"/>
                <a:gd name="connsiteX6" fmla="*/ 493145 w 1663766"/>
                <a:gd name="connsiteY6" fmla="*/ 675678 h 693649"/>
                <a:gd name="connsiteX7" fmla="*/ 298464 w 1663766"/>
                <a:gd name="connsiteY7" fmla="*/ 672068 h 693649"/>
                <a:gd name="connsiteX8" fmla="*/ 20267 w 1663766"/>
                <a:gd name="connsiteY8" fmla="*/ 625628 h 693649"/>
                <a:gd name="connsiteX9" fmla="*/ 37124 w 1663766"/>
                <a:gd name="connsiteY9" fmla="*/ 174765 h 693649"/>
                <a:gd name="connsiteX10" fmla="*/ 162705 w 1663766"/>
                <a:gd name="connsiteY10" fmla="*/ 29188 h 693649"/>
                <a:gd name="connsiteX11" fmla="*/ 373573 w 1663766"/>
                <a:gd name="connsiteY11" fmla="*/ 12449 h 693649"/>
                <a:gd name="connsiteX12" fmla="*/ 539310 w 1663766"/>
                <a:gd name="connsiteY12" fmla="*/ 41301 h 693649"/>
                <a:gd name="connsiteX13" fmla="*/ 733265 w 1663766"/>
                <a:gd name="connsiteY13" fmla="*/ 1176 h 693649"/>
                <a:gd name="connsiteX14" fmla="*/ 920062 w 1663766"/>
                <a:gd name="connsiteY14" fmla="*/ 96309 h 693649"/>
                <a:gd name="connsiteX15" fmla="*/ 1129216 w 1663766"/>
                <a:gd name="connsiteY15" fmla="*/ 25975 h 693649"/>
                <a:gd name="connsiteX16" fmla="*/ 1377285 w 1663766"/>
                <a:gd name="connsiteY16" fmla="*/ 47843 h 693649"/>
                <a:gd name="connsiteX17" fmla="*/ 1448105 w 1663766"/>
                <a:gd name="connsiteY17" fmla="*/ 46667 h 693649"/>
                <a:gd name="connsiteX0" fmla="*/ 1448105 w 1663766"/>
                <a:gd name="connsiteY0" fmla="*/ 47433 h 694415"/>
                <a:gd name="connsiteX1" fmla="*/ 1663766 w 1663766"/>
                <a:gd name="connsiteY1" fmla="*/ 370924 h 694415"/>
                <a:gd name="connsiteX2" fmla="*/ 1448105 w 1663766"/>
                <a:gd name="connsiteY2" fmla="*/ 694415 h 694415"/>
                <a:gd name="connsiteX3" fmla="*/ 1267668 w 1663766"/>
                <a:gd name="connsiteY3" fmla="*/ 651642 h 694415"/>
                <a:gd name="connsiteX4" fmla="*/ 1003942 w 1663766"/>
                <a:gd name="connsiteY4" fmla="*/ 678697 h 694415"/>
                <a:gd name="connsiteX5" fmla="*/ 719157 w 1663766"/>
                <a:gd name="connsiteY5" fmla="*/ 618725 h 694415"/>
                <a:gd name="connsiteX6" fmla="*/ 493145 w 1663766"/>
                <a:gd name="connsiteY6" fmla="*/ 676444 h 694415"/>
                <a:gd name="connsiteX7" fmla="*/ 298464 w 1663766"/>
                <a:gd name="connsiteY7" fmla="*/ 672834 h 694415"/>
                <a:gd name="connsiteX8" fmla="*/ 20267 w 1663766"/>
                <a:gd name="connsiteY8" fmla="*/ 626394 h 694415"/>
                <a:gd name="connsiteX9" fmla="*/ 37124 w 1663766"/>
                <a:gd name="connsiteY9" fmla="*/ 175531 h 694415"/>
                <a:gd name="connsiteX10" fmla="*/ 162705 w 1663766"/>
                <a:gd name="connsiteY10" fmla="*/ 29954 h 694415"/>
                <a:gd name="connsiteX11" fmla="*/ 414604 w 1663766"/>
                <a:gd name="connsiteY11" fmla="*/ 148031 h 694415"/>
                <a:gd name="connsiteX12" fmla="*/ 539310 w 1663766"/>
                <a:gd name="connsiteY12" fmla="*/ 42067 h 694415"/>
                <a:gd name="connsiteX13" fmla="*/ 733265 w 1663766"/>
                <a:gd name="connsiteY13" fmla="*/ 1942 h 694415"/>
                <a:gd name="connsiteX14" fmla="*/ 920062 w 1663766"/>
                <a:gd name="connsiteY14" fmla="*/ 97075 h 694415"/>
                <a:gd name="connsiteX15" fmla="*/ 1129216 w 1663766"/>
                <a:gd name="connsiteY15" fmla="*/ 26741 h 694415"/>
                <a:gd name="connsiteX16" fmla="*/ 1377285 w 1663766"/>
                <a:gd name="connsiteY16" fmla="*/ 48609 h 694415"/>
                <a:gd name="connsiteX17" fmla="*/ 1448105 w 1663766"/>
                <a:gd name="connsiteY17" fmla="*/ 47433 h 694415"/>
                <a:gd name="connsiteX0" fmla="*/ 1448105 w 1663766"/>
                <a:gd name="connsiteY0" fmla="*/ 22576 h 669558"/>
                <a:gd name="connsiteX1" fmla="*/ 1663766 w 1663766"/>
                <a:gd name="connsiteY1" fmla="*/ 346067 h 669558"/>
                <a:gd name="connsiteX2" fmla="*/ 1448105 w 1663766"/>
                <a:gd name="connsiteY2" fmla="*/ 669558 h 669558"/>
                <a:gd name="connsiteX3" fmla="*/ 1267668 w 1663766"/>
                <a:gd name="connsiteY3" fmla="*/ 626785 h 669558"/>
                <a:gd name="connsiteX4" fmla="*/ 1003942 w 1663766"/>
                <a:gd name="connsiteY4" fmla="*/ 653840 h 669558"/>
                <a:gd name="connsiteX5" fmla="*/ 719157 w 1663766"/>
                <a:gd name="connsiteY5" fmla="*/ 593868 h 669558"/>
                <a:gd name="connsiteX6" fmla="*/ 493145 w 1663766"/>
                <a:gd name="connsiteY6" fmla="*/ 651587 h 669558"/>
                <a:gd name="connsiteX7" fmla="*/ 298464 w 1663766"/>
                <a:gd name="connsiteY7" fmla="*/ 647977 h 669558"/>
                <a:gd name="connsiteX8" fmla="*/ 20267 w 1663766"/>
                <a:gd name="connsiteY8" fmla="*/ 601537 h 669558"/>
                <a:gd name="connsiteX9" fmla="*/ 37124 w 1663766"/>
                <a:gd name="connsiteY9" fmla="*/ 150674 h 669558"/>
                <a:gd name="connsiteX10" fmla="*/ 162705 w 1663766"/>
                <a:gd name="connsiteY10" fmla="*/ 5097 h 669558"/>
                <a:gd name="connsiteX11" fmla="*/ 414604 w 1663766"/>
                <a:gd name="connsiteY11" fmla="*/ 123174 h 669558"/>
                <a:gd name="connsiteX12" fmla="*/ 539310 w 1663766"/>
                <a:gd name="connsiteY12" fmla="*/ 17210 h 669558"/>
                <a:gd name="connsiteX13" fmla="*/ 762573 w 1663766"/>
                <a:gd name="connsiteY13" fmla="*/ 129485 h 669558"/>
                <a:gd name="connsiteX14" fmla="*/ 920062 w 1663766"/>
                <a:gd name="connsiteY14" fmla="*/ 72218 h 669558"/>
                <a:gd name="connsiteX15" fmla="*/ 1129216 w 1663766"/>
                <a:gd name="connsiteY15" fmla="*/ 1884 h 669558"/>
                <a:gd name="connsiteX16" fmla="*/ 1377285 w 1663766"/>
                <a:gd name="connsiteY16" fmla="*/ 23752 h 669558"/>
                <a:gd name="connsiteX17" fmla="*/ 1448105 w 1663766"/>
                <a:gd name="connsiteY17" fmla="*/ 22576 h 669558"/>
                <a:gd name="connsiteX0" fmla="*/ 1448105 w 1663766"/>
                <a:gd name="connsiteY0" fmla="*/ 17607 h 664589"/>
                <a:gd name="connsiteX1" fmla="*/ 1663766 w 1663766"/>
                <a:gd name="connsiteY1" fmla="*/ 341098 h 664589"/>
                <a:gd name="connsiteX2" fmla="*/ 1448105 w 1663766"/>
                <a:gd name="connsiteY2" fmla="*/ 664589 h 664589"/>
                <a:gd name="connsiteX3" fmla="*/ 1267668 w 1663766"/>
                <a:gd name="connsiteY3" fmla="*/ 621816 h 664589"/>
                <a:gd name="connsiteX4" fmla="*/ 1003942 w 1663766"/>
                <a:gd name="connsiteY4" fmla="*/ 648871 h 664589"/>
                <a:gd name="connsiteX5" fmla="*/ 719157 w 1663766"/>
                <a:gd name="connsiteY5" fmla="*/ 588899 h 664589"/>
                <a:gd name="connsiteX6" fmla="*/ 493145 w 1663766"/>
                <a:gd name="connsiteY6" fmla="*/ 646618 h 664589"/>
                <a:gd name="connsiteX7" fmla="*/ 298464 w 1663766"/>
                <a:gd name="connsiteY7" fmla="*/ 643008 h 664589"/>
                <a:gd name="connsiteX8" fmla="*/ 20267 w 1663766"/>
                <a:gd name="connsiteY8" fmla="*/ 596568 h 664589"/>
                <a:gd name="connsiteX9" fmla="*/ 37124 w 1663766"/>
                <a:gd name="connsiteY9" fmla="*/ 145705 h 664589"/>
                <a:gd name="connsiteX10" fmla="*/ 162705 w 1663766"/>
                <a:gd name="connsiteY10" fmla="*/ 128 h 664589"/>
                <a:gd name="connsiteX11" fmla="*/ 414604 w 1663766"/>
                <a:gd name="connsiteY11" fmla="*/ 118205 h 664589"/>
                <a:gd name="connsiteX12" fmla="*/ 539310 w 1663766"/>
                <a:gd name="connsiteY12" fmla="*/ 12241 h 664589"/>
                <a:gd name="connsiteX13" fmla="*/ 762573 w 1663766"/>
                <a:gd name="connsiteY13" fmla="*/ 124516 h 664589"/>
                <a:gd name="connsiteX14" fmla="*/ 920062 w 1663766"/>
                <a:gd name="connsiteY14" fmla="*/ 67249 h 664589"/>
                <a:gd name="connsiteX15" fmla="*/ 1129216 w 1663766"/>
                <a:gd name="connsiteY15" fmla="*/ 143454 h 664589"/>
                <a:gd name="connsiteX16" fmla="*/ 1377285 w 1663766"/>
                <a:gd name="connsiteY16" fmla="*/ 18783 h 664589"/>
                <a:gd name="connsiteX17" fmla="*/ 1448105 w 1663766"/>
                <a:gd name="connsiteY17" fmla="*/ 17607 h 664589"/>
                <a:gd name="connsiteX0" fmla="*/ 1451577 w 1667238"/>
                <a:gd name="connsiteY0" fmla="*/ 17607 h 685480"/>
                <a:gd name="connsiteX1" fmla="*/ 1667238 w 1667238"/>
                <a:gd name="connsiteY1" fmla="*/ 341098 h 685480"/>
                <a:gd name="connsiteX2" fmla="*/ 1451577 w 1667238"/>
                <a:gd name="connsiteY2" fmla="*/ 664589 h 685480"/>
                <a:gd name="connsiteX3" fmla="*/ 1271140 w 1667238"/>
                <a:gd name="connsiteY3" fmla="*/ 621816 h 685480"/>
                <a:gd name="connsiteX4" fmla="*/ 1007414 w 1667238"/>
                <a:gd name="connsiteY4" fmla="*/ 648871 h 685480"/>
                <a:gd name="connsiteX5" fmla="*/ 722629 w 1667238"/>
                <a:gd name="connsiteY5" fmla="*/ 588899 h 685480"/>
                <a:gd name="connsiteX6" fmla="*/ 496617 w 1667238"/>
                <a:gd name="connsiteY6" fmla="*/ 646618 h 685480"/>
                <a:gd name="connsiteX7" fmla="*/ 348829 w 1667238"/>
                <a:gd name="connsiteY7" fmla="*/ 684039 h 685480"/>
                <a:gd name="connsiteX8" fmla="*/ 23739 w 1667238"/>
                <a:gd name="connsiteY8" fmla="*/ 596568 h 685480"/>
                <a:gd name="connsiteX9" fmla="*/ 40596 w 1667238"/>
                <a:gd name="connsiteY9" fmla="*/ 145705 h 685480"/>
                <a:gd name="connsiteX10" fmla="*/ 166177 w 1667238"/>
                <a:gd name="connsiteY10" fmla="*/ 128 h 685480"/>
                <a:gd name="connsiteX11" fmla="*/ 418076 w 1667238"/>
                <a:gd name="connsiteY11" fmla="*/ 118205 h 685480"/>
                <a:gd name="connsiteX12" fmla="*/ 542782 w 1667238"/>
                <a:gd name="connsiteY12" fmla="*/ 12241 h 685480"/>
                <a:gd name="connsiteX13" fmla="*/ 766045 w 1667238"/>
                <a:gd name="connsiteY13" fmla="*/ 124516 h 685480"/>
                <a:gd name="connsiteX14" fmla="*/ 923534 w 1667238"/>
                <a:gd name="connsiteY14" fmla="*/ 67249 h 685480"/>
                <a:gd name="connsiteX15" fmla="*/ 1132688 w 1667238"/>
                <a:gd name="connsiteY15" fmla="*/ 143454 h 685480"/>
                <a:gd name="connsiteX16" fmla="*/ 1380757 w 1667238"/>
                <a:gd name="connsiteY16" fmla="*/ 18783 h 685480"/>
                <a:gd name="connsiteX17" fmla="*/ 1451577 w 1667238"/>
                <a:gd name="connsiteY17" fmla="*/ 17607 h 685480"/>
                <a:gd name="connsiteX0" fmla="*/ 1451577 w 1667238"/>
                <a:gd name="connsiteY0" fmla="*/ 17607 h 685647"/>
                <a:gd name="connsiteX1" fmla="*/ 1667238 w 1667238"/>
                <a:gd name="connsiteY1" fmla="*/ 341098 h 685647"/>
                <a:gd name="connsiteX2" fmla="*/ 1451577 w 1667238"/>
                <a:gd name="connsiteY2" fmla="*/ 664589 h 685647"/>
                <a:gd name="connsiteX3" fmla="*/ 1271140 w 1667238"/>
                <a:gd name="connsiteY3" fmla="*/ 621816 h 685647"/>
                <a:gd name="connsiteX4" fmla="*/ 1007414 w 1667238"/>
                <a:gd name="connsiteY4" fmla="*/ 648871 h 685647"/>
                <a:gd name="connsiteX5" fmla="*/ 722629 w 1667238"/>
                <a:gd name="connsiteY5" fmla="*/ 588899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17607 h 685647"/>
                <a:gd name="connsiteX1" fmla="*/ 1667238 w 1667238"/>
                <a:gd name="connsiteY1" fmla="*/ 341098 h 685647"/>
                <a:gd name="connsiteX2" fmla="*/ 1451577 w 1667238"/>
                <a:gd name="connsiteY2" fmla="*/ 664589 h 685647"/>
                <a:gd name="connsiteX3" fmla="*/ 1271140 w 1667238"/>
                <a:gd name="connsiteY3" fmla="*/ 621816 h 685647"/>
                <a:gd name="connsiteX4" fmla="*/ 1007414 w 1667238"/>
                <a:gd name="connsiteY4" fmla="*/ 648871 h 685647"/>
                <a:gd name="connsiteX5" fmla="*/ 746075 w 1667238"/>
                <a:gd name="connsiteY5" fmla="*/ 659238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17607 h 685647"/>
                <a:gd name="connsiteX1" fmla="*/ 1667238 w 1667238"/>
                <a:gd name="connsiteY1" fmla="*/ 341098 h 685647"/>
                <a:gd name="connsiteX2" fmla="*/ 1451577 w 1667238"/>
                <a:gd name="connsiteY2" fmla="*/ 664589 h 685647"/>
                <a:gd name="connsiteX3" fmla="*/ 1271140 w 1667238"/>
                <a:gd name="connsiteY3" fmla="*/ 621816 h 685647"/>
                <a:gd name="connsiteX4" fmla="*/ 1024999 w 1667238"/>
                <a:gd name="connsiteY4" fmla="*/ 555087 h 685647"/>
                <a:gd name="connsiteX5" fmla="*/ 746075 w 1667238"/>
                <a:gd name="connsiteY5" fmla="*/ 659238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17607 h 685647"/>
                <a:gd name="connsiteX1" fmla="*/ 1667238 w 1667238"/>
                <a:gd name="connsiteY1" fmla="*/ 341098 h 685647"/>
                <a:gd name="connsiteX2" fmla="*/ 1451577 w 1667238"/>
                <a:gd name="connsiteY2" fmla="*/ 664589 h 685647"/>
                <a:gd name="connsiteX3" fmla="*/ 1235970 w 1667238"/>
                <a:gd name="connsiteY3" fmla="*/ 651123 h 685647"/>
                <a:gd name="connsiteX4" fmla="*/ 1024999 w 1667238"/>
                <a:gd name="connsiteY4" fmla="*/ 555087 h 685647"/>
                <a:gd name="connsiteX5" fmla="*/ 746075 w 1667238"/>
                <a:gd name="connsiteY5" fmla="*/ 659238 h 685647"/>
                <a:gd name="connsiteX6" fmla="*/ 555233 w 1667238"/>
                <a:gd name="connsiteY6" fmla="*/ 564556 h 685647"/>
                <a:gd name="connsiteX7" fmla="*/ 348829 w 1667238"/>
                <a:gd name="connsiteY7" fmla="*/ 684039 h 685647"/>
                <a:gd name="connsiteX8" fmla="*/ 23739 w 1667238"/>
                <a:gd name="connsiteY8" fmla="*/ 596568 h 685647"/>
                <a:gd name="connsiteX9" fmla="*/ 40596 w 1667238"/>
                <a:gd name="connsiteY9" fmla="*/ 145705 h 685647"/>
                <a:gd name="connsiteX10" fmla="*/ 166177 w 1667238"/>
                <a:gd name="connsiteY10" fmla="*/ 128 h 685647"/>
                <a:gd name="connsiteX11" fmla="*/ 418076 w 1667238"/>
                <a:gd name="connsiteY11" fmla="*/ 118205 h 685647"/>
                <a:gd name="connsiteX12" fmla="*/ 542782 w 1667238"/>
                <a:gd name="connsiteY12" fmla="*/ 12241 h 685647"/>
                <a:gd name="connsiteX13" fmla="*/ 766045 w 1667238"/>
                <a:gd name="connsiteY13" fmla="*/ 124516 h 685647"/>
                <a:gd name="connsiteX14" fmla="*/ 923534 w 1667238"/>
                <a:gd name="connsiteY14" fmla="*/ 67249 h 685647"/>
                <a:gd name="connsiteX15" fmla="*/ 1132688 w 1667238"/>
                <a:gd name="connsiteY15" fmla="*/ 143454 h 685647"/>
                <a:gd name="connsiteX16" fmla="*/ 1380757 w 1667238"/>
                <a:gd name="connsiteY16" fmla="*/ 18783 h 685647"/>
                <a:gd name="connsiteX17" fmla="*/ 1451577 w 1667238"/>
                <a:gd name="connsiteY17" fmla="*/ 17607 h 685647"/>
                <a:gd name="connsiteX0" fmla="*/ 1451577 w 1667238"/>
                <a:gd name="connsiteY0" fmla="*/ 22918 h 690958"/>
                <a:gd name="connsiteX1" fmla="*/ 1667238 w 1667238"/>
                <a:gd name="connsiteY1" fmla="*/ 346409 h 690958"/>
                <a:gd name="connsiteX2" fmla="*/ 1451577 w 1667238"/>
                <a:gd name="connsiteY2" fmla="*/ 669900 h 690958"/>
                <a:gd name="connsiteX3" fmla="*/ 1235970 w 1667238"/>
                <a:gd name="connsiteY3" fmla="*/ 656434 h 690958"/>
                <a:gd name="connsiteX4" fmla="*/ 1024999 w 1667238"/>
                <a:gd name="connsiteY4" fmla="*/ 560398 h 690958"/>
                <a:gd name="connsiteX5" fmla="*/ 746075 w 1667238"/>
                <a:gd name="connsiteY5" fmla="*/ 664549 h 690958"/>
                <a:gd name="connsiteX6" fmla="*/ 555233 w 1667238"/>
                <a:gd name="connsiteY6" fmla="*/ 569867 h 690958"/>
                <a:gd name="connsiteX7" fmla="*/ 348829 w 1667238"/>
                <a:gd name="connsiteY7" fmla="*/ 689350 h 690958"/>
                <a:gd name="connsiteX8" fmla="*/ 23739 w 1667238"/>
                <a:gd name="connsiteY8" fmla="*/ 601879 h 690958"/>
                <a:gd name="connsiteX9" fmla="*/ 40596 w 1667238"/>
                <a:gd name="connsiteY9" fmla="*/ 151016 h 690958"/>
                <a:gd name="connsiteX10" fmla="*/ 166177 w 1667238"/>
                <a:gd name="connsiteY10" fmla="*/ 5439 h 690958"/>
                <a:gd name="connsiteX11" fmla="*/ 429799 w 1667238"/>
                <a:gd name="connsiteY11" fmla="*/ 29732 h 690958"/>
                <a:gd name="connsiteX12" fmla="*/ 542782 w 1667238"/>
                <a:gd name="connsiteY12" fmla="*/ 17552 h 690958"/>
                <a:gd name="connsiteX13" fmla="*/ 766045 w 1667238"/>
                <a:gd name="connsiteY13" fmla="*/ 129827 h 690958"/>
                <a:gd name="connsiteX14" fmla="*/ 923534 w 1667238"/>
                <a:gd name="connsiteY14" fmla="*/ 72560 h 690958"/>
                <a:gd name="connsiteX15" fmla="*/ 1132688 w 1667238"/>
                <a:gd name="connsiteY15" fmla="*/ 148765 h 690958"/>
                <a:gd name="connsiteX16" fmla="*/ 1380757 w 1667238"/>
                <a:gd name="connsiteY16" fmla="*/ 24094 h 690958"/>
                <a:gd name="connsiteX17" fmla="*/ 1451577 w 1667238"/>
                <a:gd name="connsiteY17" fmla="*/ 22918 h 690958"/>
                <a:gd name="connsiteX0" fmla="*/ 1451577 w 1667238"/>
                <a:gd name="connsiteY0" fmla="*/ 22918 h 690958"/>
                <a:gd name="connsiteX1" fmla="*/ 1667238 w 1667238"/>
                <a:gd name="connsiteY1" fmla="*/ 346409 h 690958"/>
                <a:gd name="connsiteX2" fmla="*/ 1451577 w 1667238"/>
                <a:gd name="connsiteY2" fmla="*/ 669900 h 690958"/>
                <a:gd name="connsiteX3" fmla="*/ 1235970 w 1667238"/>
                <a:gd name="connsiteY3" fmla="*/ 656434 h 690958"/>
                <a:gd name="connsiteX4" fmla="*/ 1024999 w 1667238"/>
                <a:gd name="connsiteY4" fmla="*/ 560398 h 690958"/>
                <a:gd name="connsiteX5" fmla="*/ 746075 w 1667238"/>
                <a:gd name="connsiteY5" fmla="*/ 664549 h 690958"/>
                <a:gd name="connsiteX6" fmla="*/ 555233 w 1667238"/>
                <a:gd name="connsiteY6" fmla="*/ 569867 h 690958"/>
                <a:gd name="connsiteX7" fmla="*/ 348829 w 1667238"/>
                <a:gd name="connsiteY7" fmla="*/ 689350 h 690958"/>
                <a:gd name="connsiteX8" fmla="*/ 23739 w 1667238"/>
                <a:gd name="connsiteY8" fmla="*/ 601879 h 690958"/>
                <a:gd name="connsiteX9" fmla="*/ 40596 w 1667238"/>
                <a:gd name="connsiteY9" fmla="*/ 151016 h 690958"/>
                <a:gd name="connsiteX10" fmla="*/ 166177 w 1667238"/>
                <a:gd name="connsiteY10" fmla="*/ 5439 h 690958"/>
                <a:gd name="connsiteX11" fmla="*/ 429799 w 1667238"/>
                <a:gd name="connsiteY11" fmla="*/ 29732 h 690958"/>
                <a:gd name="connsiteX12" fmla="*/ 542782 w 1667238"/>
                <a:gd name="connsiteY12" fmla="*/ 17552 h 690958"/>
                <a:gd name="connsiteX13" fmla="*/ 807076 w 1667238"/>
                <a:gd name="connsiteY13" fmla="*/ 41904 h 690958"/>
                <a:gd name="connsiteX14" fmla="*/ 923534 w 1667238"/>
                <a:gd name="connsiteY14" fmla="*/ 72560 h 690958"/>
                <a:gd name="connsiteX15" fmla="*/ 1132688 w 1667238"/>
                <a:gd name="connsiteY15" fmla="*/ 148765 h 690958"/>
                <a:gd name="connsiteX16" fmla="*/ 1380757 w 1667238"/>
                <a:gd name="connsiteY16" fmla="*/ 24094 h 690958"/>
                <a:gd name="connsiteX17" fmla="*/ 1451577 w 1667238"/>
                <a:gd name="connsiteY17" fmla="*/ 22918 h 690958"/>
                <a:gd name="connsiteX0" fmla="*/ 1451577 w 1667238"/>
                <a:gd name="connsiteY0" fmla="*/ 22918 h 690958"/>
                <a:gd name="connsiteX1" fmla="*/ 1667238 w 1667238"/>
                <a:gd name="connsiteY1" fmla="*/ 346409 h 690958"/>
                <a:gd name="connsiteX2" fmla="*/ 1451577 w 1667238"/>
                <a:gd name="connsiteY2" fmla="*/ 669900 h 690958"/>
                <a:gd name="connsiteX3" fmla="*/ 1235970 w 1667238"/>
                <a:gd name="connsiteY3" fmla="*/ 656434 h 690958"/>
                <a:gd name="connsiteX4" fmla="*/ 1024999 w 1667238"/>
                <a:gd name="connsiteY4" fmla="*/ 560398 h 690958"/>
                <a:gd name="connsiteX5" fmla="*/ 746075 w 1667238"/>
                <a:gd name="connsiteY5" fmla="*/ 664549 h 690958"/>
                <a:gd name="connsiteX6" fmla="*/ 555233 w 1667238"/>
                <a:gd name="connsiteY6" fmla="*/ 569867 h 690958"/>
                <a:gd name="connsiteX7" fmla="*/ 348829 w 1667238"/>
                <a:gd name="connsiteY7" fmla="*/ 689350 h 690958"/>
                <a:gd name="connsiteX8" fmla="*/ 23739 w 1667238"/>
                <a:gd name="connsiteY8" fmla="*/ 601879 h 690958"/>
                <a:gd name="connsiteX9" fmla="*/ 40596 w 1667238"/>
                <a:gd name="connsiteY9" fmla="*/ 151016 h 690958"/>
                <a:gd name="connsiteX10" fmla="*/ 166177 w 1667238"/>
                <a:gd name="connsiteY10" fmla="*/ 5439 h 690958"/>
                <a:gd name="connsiteX11" fmla="*/ 429799 w 1667238"/>
                <a:gd name="connsiteY11" fmla="*/ 29732 h 690958"/>
                <a:gd name="connsiteX12" fmla="*/ 542782 w 1667238"/>
                <a:gd name="connsiteY12" fmla="*/ 17552 h 690958"/>
                <a:gd name="connsiteX13" fmla="*/ 807076 w 1667238"/>
                <a:gd name="connsiteY13" fmla="*/ 41904 h 690958"/>
                <a:gd name="connsiteX14" fmla="*/ 923534 w 1667238"/>
                <a:gd name="connsiteY14" fmla="*/ 72560 h 690958"/>
                <a:gd name="connsiteX15" fmla="*/ 1197165 w 1667238"/>
                <a:gd name="connsiteY15" fmla="*/ 37396 h 690958"/>
                <a:gd name="connsiteX16" fmla="*/ 1380757 w 1667238"/>
                <a:gd name="connsiteY16" fmla="*/ 24094 h 690958"/>
                <a:gd name="connsiteX17" fmla="*/ 1451577 w 1667238"/>
                <a:gd name="connsiteY17" fmla="*/ 22918 h 690958"/>
                <a:gd name="connsiteX0" fmla="*/ 1451577 w 1667238"/>
                <a:gd name="connsiteY0" fmla="*/ 22918 h 691387"/>
                <a:gd name="connsiteX1" fmla="*/ 1667238 w 1667238"/>
                <a:gd name="connsiteY1" fmla="*/ 346409 h 691387"/>
                <a:gd name="connsiteX2" fmla="*/ 1451577 w 1667238"/>
                <a:gd name="connsiteY2" fmla="*/ 669900 h 691387"/>
                <a:gd name="connsiteX3" fmla="*/ 1235970 w 1667238"/>
                <a:gd name="connsiteY3" fmla="*/ 656434 h 691387"/>
                <a:gd name="connsiteX4" fmla="*/ 1024999 w 1667238"/>
                <a:gd name="connsiteY4" fmla="*/ 560398 h 691387"/>
                <a:gd name="connsiteX5" fmla="*/ 746075 w 1667238"/>
                <a:gd name="connsiteY5" fmla="*/ 664549 h 691387"/>
                <a:gd name="connsiteX6" fmla="*/ 590402 w 1667238"/>
                <a:gd name="connsiteY6" fmla="*/ 663651 h 691387"/>
                <a:gd name="connsiteX7" fmla="*/ 348829 w 1667238"/>
                <a:gd name="connsiteY7" fmla="*/ 689350 h 691387"/>
                <a:gd name="connsiteX8" fmla="*/ 23739 w 1667238"/>
                <a:gd name="connsiteY8" fmla="*/ 601879 h 691387"/>
                <a:gd name="connsiteX9" fmla="*/ 40596 w 1667238"/>
                <a:gd name="connsiteY9" fmla="*/ 151016 h 691387"/>
                <a:gd name="connsiteX10" fmla="*/ 166177 w 1667238"/>
                <a:gd name="connsiteY10" fmla="*/ 5439 h 691387"/>
                <a:gd name="connsiteX11" fmla="*/ 429799 w 1667238"/>
                <a:gd name="connsiteY11" fmla="*/ 29732 h 691387"/>
                <a:gd name="connsiteX12" fmla="*/ 542782 w 1667238"/>
                <a:gd name="connsiteY12" fmla="*/ 17552 h 691387"/>
                <a:gd name="connsiteX13" fmla="*/ 807076 w 1667238"/>
                <a:gd name="connsiteY13" fmla="*/ 41904 h 691387"/>
                <a:gd name="connsiteX14" fmla="*/ 923534 w 1667238"/>
                <a:gd name="connsiteY14" fmla="*/ 72560 h 691387"/>
                <a:gd name="connsiteX15" fmla="*/ 1197165 w 1667238"/>
                <a:gd name="connsiteY15" fmla="*/ 37396 h 691387"/>
                <a:gd name="connsiteX16" fmla="*/ 1380757 w 1667238"/>
                <a:gd name="connsiteY16" fmla="*/ 24094 h 691387"/>
                <a:gd name="connsiteX17" fmla="*/ 1451577 w 1667238"/>
                <a:gd name="connsiteY17" fmla="*/ 22918 h 691387"/>
                <a:gd name="connsiteX0" fmla="*/ 1451577 w 1667238"/>
                <a:gd name="connsiteY0" fmla="*/ 22918 h 691387"/>
                <a:gd name="connsiteX1" fmla="*/ 1667238 w 1667238"/>
                <a:gd name="connsiteY1" fmla="*/ 346409 h 691387"/>
                <a:gd name="connsiteX2" fmla="*/ 1451577 w 1667238"/>
                <a:gd name="connsiteY2" fmla="*/ 669900 h 691387"/>
                <a:gd name="connsiteX3" fmla="*/ 1235970 w 1667238"/>
                <a:gd name="connsiteY3" fmla="*/ 656434 h 691387"/>
                <a:gd name="connsiteX4" fmla="*/ 1066030 w 1667238"/>
                <a:gd name="connsiteY4" fmla="*/ 648321 h 691387"/>
                <a:gd name="connsiteX5" fmla="*/ 746075 w 1667238"/>
                <a:gd name="connsiteY5" fmla="*/ 664549 h 691387"/>
                <a:gd name="connsiteX6" fmla="*/ 590402 w 1667238"/>
                <a:gd name="connsiteY6" fmla="*/ 663651 h 691387"/>
                <a:gd name="connsiteX7" fmla="*/ 348829 w 1667238"/>
                <a:gd name="connsiteY7" fmla="*/ 689350 h 691387"/>
                <a:gd name="connsiteX8" fmla="*/ 23739 w 1667238"/>
                <a:gd name="connsiteY8" fmla="*/ 601879 h 691387"/>
                <a:gd name="connsiteX9" fmla="*/ 40596 w 1667238"/>
                <a:gd name="connsiteY9" fmla="*/ 151016 h 691387"/>
                <a:gd name="connsiteX10" fmla="*/ 166177 w 1667238"/>
                <a:gd name="connsiteY10" fmla="*/ 5439 h 691387"/>
                <a:gd name="connsiteX11" fmla="*/ 429799 w 1667238"/>
                <a:gd name="connsiteY11" fmla="*/ 29732 h 691387"/>
                <a:gd name="connsiteX12" fmla="*/ 542782 w 1667238"/>
                <a:gd name="connsiteY12" fmla="*/ 17552 h 691387"/>
                <a:gd name="connsiteX13" fmla="*/ 807076 w 1667238"/>
                <a:gd name="connsiteY13" fmla="*/ 41904 h 691387"/>
                <a:gd name="connsiteX14" fmla="*/ 923534 w 1667238"/>
                <a:gd name="connsiteY14" fmla="*/ 72560 h 691387"/>
                <a:gd name="connsiteX15" fmla="*/ 1197165 w 1667238"/>
                <a:gd name="connsiteY15" fmla="*/ 37396 h 691387"/>
                <a:gd name="connsiteX16" fmla="*/ 1380757 w 1667238"/>
                <a:gd name="connsiteY16" fmla="*/ 24094 h 691387"/>
                <a:gd name="connsiteX17" fmla="*/ 1451577 w 1667238"/>
                <a:gd name="connsiteY17" fmla="*/ 22918 h 691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67238" h="691387">
                  <a:moveTo>
                    <a:pt x="1451577" y="22918"/>
                  </a:moveTo>
                  <a:cubicBezTo>
                    <a:pt x="1570683" y="22918"/>
                    <a:pt x="1667238" y="167750"/>
                    <a:pt x="1667238" y="346409"/>
                  </a:cubicBezTo>
                  <a:cubicBezTo>
                    <a:pt x="1667238" y="525068"/>
                    <a:pt x="1570683" y="669900"/>
                    <a:pt x="1451577" y="669900"/>
                  </a:cubicBezTo>
                  <a:lnTo>
                    <a:pt x="1235970" y="656434"/>
                  </a:lnTo>
                  <a:cubicBezTo>
                    <a:pt x="1161122" y="644512"/>
                    <a:pt x="1147679" y="646969"/>
                    <a:pt x="1066030" y="648321"/>
                  </a:cubicBezTo>
                  <a:cubicBezTo>
                    <a:pt x="984381" y="649673"/>
                    <a:pt x="825346" y="661994"/>
                    <a:pt x="746075" y="664549"/>
                  </a:cubicBezTo>
                  <a:cubicBezTo>
                    <a:pt x="666804" y="667104"/>
                    <a:pt x="656610" y="659518"/>
                    <a:pt x="590402" y="663651"/>
                  </a:cubicBezTo>
                  <a:cubicBezTo>
                    <a:pt x="524194" y="667785"/>
                    <a:pt x="443273" y="699645"/>
                    <a:pt x="348829" y="689350"/>
                  </a:cubicBezTo>
                  <a:cubicBezTo>
                    <a:pt x="254385" y="679055"/>
                    <a:pt x="75111" y="691601"/>
                    <a:pt x="23739" y="601879"/>
                  </a:cubicBezTo>
                  <a:cubicBezTo>
                    <a:pt x="-27633" y="512157"/>
                    <a:pt x="16856" y="250423"/>
                    <a:pt x="40596" y="151016"/>
                  </a:cubicBezTo>
                  <a:cubicBezTo>
                    <a:pt x="64336" y="51609"/>
                    <a:pt x="101310" y="25653"/>
                    <a:pt x="166177" y="5439"/>
                  </a:cubicBezTo>
                  <a:cubicBezTo>
                    <a:pt x="231044" y="-14775"/>
                    <a:pt x="367032" y="27713"/>
                    <a:pt x="429799" y="29732"/>
                  </a:cubicBezTo>
                  <a:cubicBezTo>
                    <a:pt x="492566" y="31751"/>
                    <a:pt x="479903" y="15523"/>
                    <a:pt x="542782" y="17552"/>
                  </a:cubicBezTo>
                  <a:cubicBezTo>
                    <a:pt x="605661" y="19581"/>
                    <a:pt x="743617" y="32736"/>
                    <a:pt x="807076" y="41904"/>
                  </a:cubicBezTo>
                  <a:cubicBezTo>
                    <a:pt x="870535" y="51072"/>
                    <a:pt x="858519" y="73311"/>
                    <a:pt x="923534" y="72560"/>
                  </a:cubicBezTo>
                  <a:cubicBezTo>
                    <a:pt x="988549" y="71809"/>
                    <a:pt x="1120961" y="45474"/>
                    <a:pt x="1197165" y="37396"/>
                  </a:cubicBezTo>
                  <a:cubicBezTo>
                    <a:pt x="1273369" y="29318"/>
                    <a:pt x="1292786" y="14052"/>
                    <a:pt x="1380757" y="24094"/>
                  </a:cubicBezTo>
                  <a:lnTo>
                    <a:pt x="1451577" y="22918"/>
                  </a:lnTo>
                  <a:close/>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1" name="楕円 30">
              <a:extLst>
                <a:ext uri="{FF2B5EF4-FFF2-40B4-BE49-F238E27FC236}">
                  <a16:creationId xmlns:a16="http://schemas.microsoft.com/office/drawing/2014/main" id="{98D32583-B3FB-4495-9AE4-35C4DE497B17}"/>
                </a:ext>
              </a:extLst>
            </p:cNvPr>
            <p:cNvSpPr/>
            <p:nvPr/>
          </p:nvSpPr>
          <p:spPr bwMode="auto">
            <a:xfrm>
              <a:off x="854014" y="5348674"/>
              <a:ext cx="431321" cy="646981"/>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2" name="楕円 10">
              <a:extLst>
                <a:ext uri="{FF2B5EF4-FFF2-40B4-BE49-F238E27FC236}">
                  <a16:creationId xmlns:a16="http://schemas.microsoft.com/office/drawing/2014/main" id="{25DBA056-87BE-44ED-97D0-A57D504FFF90}"/>
                </a:ext>
              </a:extLst>
            </p:cNvPr>
            <p:cNvSpPr/>
            <p:nvPr/>
          </p:nvSpPr>
          <p:spPr bwMode="auto">
            <a:xfrm>
              <a:off x="2182483" y="5348674"/>
              <a:ext cx="215661" cy="646982"/>
            </a:xfrm>
            <a:custGeom>
              <a:avLst/>
              <a:gdLst>
                <a:gd name="connsiteX0" fmla="*/ 0 w 431321"/>
                <a:gd name="connsiteY0" fmla="*/ 323491 h 646981"/>
                <a:gd name="connsiteX1" fmla="*/ 215661 w 431321"/>
                <a:gd name="connsiteY1" fmla="*/ 0 h 646981"/>
                <a:gd name="connsiteX2" fmla="*/ 431322 w 431321"/>
                <a:gd name="connsiteY2" fmla="*/ 323491 h 646981"/>
                <a:gd name="connsiteX3" fmla="*/ 215661 w 431321"/>
                <a:gd name="connsiteY3" fmla="*/ 646982 h 646981"/>
                <a:gd name="connsiteX4" fmla="*/ 0 w 431321"/>
                <a:gd name="connsiteY4" fmla="*/ 323491 h 646981"/>
                <a:gd name="connsiteX0" fmla="*/ 431322 w 522762"/>
                <a:gd name="connsiteY0" fmla="*/ 323491 h 646982"/>
                <a:gd name="connsiteX1" fmla="*/ 215661 w 522762"/>
                <a:gd name="connsiteY1" fmla="*/ 646982 h 646982"/>
                <a:gd name="connsiteX2" fmla="*/ 0 w 522762"/>
                <a:gd name="connsiteY2" fmla="*/ 323491 h 646982"/>
                <a:gd name="connsiteX3" fmla="*/ 215661 w 522762"/>
                <a:gd name="connsiteY3" fmla="*/ 0 h 646982"/>
                <a:gd name="connsiteX4" fmla="*/ 522762 w 522762"/>
                <a:gd name="connsiteY4" fmla="*/ 414931 h 646982"/>
                <a:gd name="connsiteX0" fmla="*/ 431322 w 431322"/>
                <a:gd name="connsiteY0" fmla="*/ 323491 h 646982"/>
                <a:gd name="connsiteX1" fmla="*/ 215661 w 431322"/>
                <a:gd name="connsiteY1" fmla="*/ 646982 h 646982"/>
                <a:gd name="connsiteX2" fmla="*/ 0 w 431322"/>
                <a:gd name="connsiteY2" fmla="*/ 323491 h 646982"/>
                <a:gd name="connsiteX3" fmla="*/ 215661 w 431322"/>
                <a:gd name="connsiteY3" fmla="*/ 0 h 646982"/>
                <a:gd name="connsiteX0" fmla="*/ 215661 w 215661"/>
                <a:gd name="connsiteY0" fmla="*/ 646982 h 646982"/>
                <a:gd name="connsiteX1" fmla="*/ 0 w 215661"/>
                <a:gd name="connsiteY1" fmla="*/ 323491 h 646982"/>
                <a:gd name="connsiteX2" fmla="*/ 215661 w 215661"/>
                <a:gd name="connsiteY2" fmla="*/ 0 h 646982"/>
              </a:gdLst>
              <a:ahLst/>
              <a:cxnLst>
                <a:cxn ang="0">
                  <a:pos x="connsiteX0" y="connsiteY0"/>
                </a:cxn>
                <a:cxn ang="0">
                  <a:pos x="connsiteX1" y="connsiteY1"/>
                </a:cxn>
                <a:cxn ang="0">
                  <a:pos x="connsiteX2" y="connsiteY2"/>
                </a:cxn>
              </a:cxnLst>
              <a:rect l="l" t="t" r="r" b="b"/>
              <a:pathLst>
                <a:path w="215661" h="646982">
                  <a:moveTo>
                    <a:pt x="215661" y="646982"/>
                  </a:moveTo>
                  <a:cubicBezTo>
                    <a:pt x="96555" y="646982"/>
                    <a:pt x="0" y="502150"/>
                    <a:pt x="0" y="323491"/>
                  </a:cubicBezTo>
                  <a:cubicBezTo>
                    <a:pt x="0" y="144832"/>
                    <a:pt x="96555" y="0"/>
                    <a:pt x="215661" y="0"/>
                  </a:cubicBezTo>
                </a:path>
              </a:pathLst>
            </a:custGeom>
            <a:solidFill>
              <a:schemeClr val="accent4">
                <a:lumMod val="60000"/>
                <a:lumOff val="40000"/>
              </a:schemeClr>
            </a:solid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38" name="グループ化 37">
            <a:extLst>
              <a:ext uri="{FF2B5EF4-FFF2-40B4-BE49-F238E27FC236}">
                <a16:creationId xmlns:a16="http://schemas.microsoft.com/office/drawing/2014/main" id="{C4F15304-635E-470D-92F1-FC9079CA4139}"/>
              </a:ext>
            </a:extLst>
          </p:cNvPr>
          <p:cNvGrpSpPr/>
          <p:nvPr/>
        </p:nvGrpSpPr>
        <p:grpSpPr>
          <a:xfrm>
            <a:off x="1117000" y="1747194"/>
            <a:ext cx="1748066" cy="646985"/>
            <a:chOff x="854014" y="2034741"/>
            <a:chExt cx="1748066" cy="646985"/>
          </a:xfrm>
        </p:grpSpPr>
        <p:sp>
          <p:nvSpPr>
            <p:cNvPr id="39" name="フリーフォーム: 図形 38">
              <a:extLst>
                <a:ext uri="{FF2B5EF4-FFF2-40B4-BE49-F238E27FC236}">
                  <a16:creationId xmlns:a16="http://schemas.microsoft.com/office/drawing/2014/main" id="{D3DC46EF-64D9-43CE-903B-1285AF4928DC}"/>
                </a:ext>
              </a:extLst>
            </p:cNvPr>
            <p:cNvSpPr/>
            <p:nvPr/>
          </p:nvSpPr>
          <p:spPr bwMode="auto">
            <a:xfrm>
              <a:off x="987106" y="2034741"/>
              <a:ext cx="1614974" cy="64698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14974" h="646985">
                  <a:moveTo>
                    <a:pt x="1399313" y="3"/>
                  </a:moveTo>
                  <a:cubicBezTo>
                    <a:pt x="1518419" y="3"/>
                    <a:pt x="1614974" y="144835"/>
                    <a:pt x="1614974" y="323494"/>
                  </a:cubicBezTo>
                  <a:cubicBezTo>
                    <a:pt x="1614974" y="502153"/>
                    <a:pt x="1518419" y="646985"/>
                    <a:pt x="1399313" y="646985"/>
                  </a:cubicBezTo>
                  <a:lnTo>
                    <a:pt x="1380791" y="644184"/>
                  </a:lnTo>
                  <a:cubicBezTo>
                    <a:pt x="1380764" y="645117"/>
                    <a:pt x="1380738" y="646050"/>
                    <a:pt x="1380711" y="646983"/>
                  </a:cubicBezTo>
                  <a:lnTo>
                    <a:pt x="1355853" y="640413"/>
                  </a:lnTo>
                  <a:lnTo>
                    <a:pt x="1355850" y="640413"/>
                  </a:lnTo>
                  <a:cubicBezTo>
                    <a:pt x="1355849" y="640413"/>
                    <a:pt x="1355849" y="640412"/>
                    <a:pt x="1355848" y="640412"/>
                  </a:cubicBezTo>
                  <a:lnTo>
                    <a:pt x="1218876" y="604212"/>
                  </a:lnTo>
                  <a:cubicBezTo>
                    <a:pt x="1138109" y="600004"/>
                    <a:pt x="1031915" y="567391"/>
                    <a:pt x="931704" y="572651"/>
                  </a:cubicBezTo>
                  <a:cubicBezTo>
                    <a:pt x="831493" y="577912"/>
                    <a:pt x="696882" y="641033"/>
                    <a:pt x="617611" y="635772"/>
                  </a:cubicBezTo>
                  <a:cubicBezTo>
                    <a:pt x="538339" y="630512"/>
                    <a:pt x="536938" y="542819"/>
                    <a:pt x="456076" y="541091"/>
                  </a:cubicBezTo>
                  <a:cubicBezTo>
                    <a:pt x="375214" y="539363"/>
                    <a:pt x="201485" y="619093"/>
                    <a:pt x="132441" y="625405"/>
                  </a:cubicBezTo>
                  <a:cubicBezTo>
                    <a:pt x="63397" y="631717"/>
                    <a:pt x="63878" y="652079"/>
                    <a:pt x="41814" y="578964"/>
                  </a:cubicBezTo>
                  <a:cubicBezTo>
                    <a:pt x="19750" y="505849"/>
                    <a:pt x="-1215" y="278307"/>
                    <a:pt x="55" y="186716"/>
                  </a:cubicBezTo>
                  <a:cubicBezTo>
                    <a:pt x="1325" y="95125"/>
                    <a:pt x="16807" y="54516"/>
                    <a:pt x="49436" y="29417"/>
                  </a:cubicBezTo>
                  <a:cubicBezTo>
                    <a:pt x="82065" y="4318"/>
                    <a:pt x="155443" y="34545"/>
                    <a:pt x="195827" y="36123"/>
                  </a:cubicBezTo>
                  <a:cubicBezTo>
                    <a:pt x="276594" y="39279"/>
                    <a:pt x="354371" y="110816"/>
                    <a:pt x="420180" y="111868"/>
                  </a:cubicBezTo>
                  <a:cubicBezTo>
                    <a:pt x="485990" y="112921"/>
                    <a:pt x="520392" y="37174"/>
                    <a:pt x="590688" y="42435"/>
                  </a:cubicBezTo>
                  <a:cubicBezTo>
                    <a:pt x="660985" y="47696"/>
                    <a:pt x="767178" y="140273"/>
                    <a:pt x="841963" y="143429"/>
                  </a:cubicBezTo>
                  <a:cubicBezTo>
                    <a:pt x="916747" y="146585"/>
                    <a:pt x="946721" y="78997"/>
                    <a:pt x="1039393" y="61372"/>
                  </a:cubicBezTo>
                  <a:cubicBezTo>
                    <a:pt x="1108897" y="48153"/>
                    <a:pt x="1240522" y="-8863"/>
                    <a:pt x="1328493" y="1179"/>
                  </a:cubicBezTo>
                  <a:lnTo>
                    <a:pt x="1352844" y="7975"/>
                  </a:lnTo>
                  <a:lnTo>
                    <a:pt x="1355850" y="6575"/>
                  </a:lnTo>
                  <a:cubicBezTo>
                    <a:pt x="1369889" y="2266"/>
                    <a:pt x="1384425" y="3"/>
                    <a:pt x="1399313" y="3"/>
                  </a:cubicBezTo>
                  <a:close/>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40" name="楕円 39">
              <a:extLst>
                <a:ext uri="{FF2B5EF4-FFF2-40B4-BE49-F238E27FC236}">
                  <a16:creationId xmlns:a16="http://schemas.microsoft.com/office/drawing/2014/main" id="{0E407385-E0ED-412D-A874-83EF18D8870A}"/>
                </a:ext>
              </a:extLst>
            </p:cNvPr>
            <p:cNvSpPr/>
            <p:nvPr/>
          </p:nvSpPr>
          <p:spPr bwMode="auto">
            <a:xfrm>
              <a:off x="854014" y="2034741"/>
              <a:ext cx="431321" cy="646981"/>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1" name="楕円 10">
              <a:extLst>
                <a:ext uri="{FF2B5EF4-FFF2-40B4-BE49-F238E27FC236}">
                  <a16:creationId xmlns:a16="http://schemas.microsoft.com/office/drawing/2014/main" id="{FA74BA53-F00F-46D8-9FDB-2FDC93AEB11D}"/>
                </a:ext>
              </a:extLst>
            </p:cNvPr>
            <p:cNvSpPr/>
            <p:nvPr/>
          </p:nvSpPr>
          <p:spPr bwMode="auto">
            <a:xfrm>
              <a:off x="2182483" y="2034741"/>
              <a:ext cx="215661" cy="646982"/>
            </a:xfrm>
            <a:custGeom>
              <a:avLst/>
              <a:gdLst>
                <a:gd name="connsiteX0" fmla="*/ 0 w 431321"/>
                <a:gd name="connsiteY0" fmla="*/ 323491 h 646981"/>
                <a:gd name="connsiteX1" fmla="*/ 215661 w 431321"/>
                <a:gd name="connsiteY1" fmla="*/ 0 h 646981"/>
                <a:gd name="connsiteX2" fmla="*/ 431322 w 431321"/>
                <a:gd name="connsiteY2" fmla="*/ 323491 h 646981"/>
                <a:gd name="connsiteX3" fmla="*/ 215661 w 431321"/>
                <a:gd name="connsiteY3" fmla="*/ 646982 h 646981"/>
                <a:gd name="connsiteX4" fmla="*/ 0 w 431321"/>
                <a:gd name="connsiteY4" fmla="*/ 323491 h 646981"/>
                <a:gd name="connsiteX0" fmla="*/ 431322 w 522762"/>
                <a:gd name="connsiteY0" fmla="*/ 323491 h 646982"/>
                <a:gd name="connsiteX1" fmla="*/ 215661 w 522762"/>
                <a:gd name="connsiteY1" fmla="*/ 646982 h 646982"/>
                <a:gd name="connsiteX2" fmla="*/ 0 w 522762"/>
                <a:gd name="connsiteY2" fmla="*/ 323491 h 646982"/>
                <a:gd name="connsiteX3" fmla="*/ 215661 w 522762"/>
                <a:gd name="connsiteY3" fmla="*/ 0 h 646982"/>
                <a:gd name="connsiteX4" fmla="*/ 522762 w 522762"/>
                <a:gd name="connsiteY4" fmla="*/ 414931 h 646982"/>
                <a:gd name="connsiteX0" fmla="*/ 431322 w 431322"/>
                <a:gd name="connsiteY0" fmla="*/ 323491 h 646982"/>
                <a:gd name="connsiteX1" fmla="*/ 215661 w 431322"/>
                <a:gd name="connsiteY1" fmla="*/ 646982 h 646982"/>
                <a:gd name="connsiteX2" fmla="*/ 0 w 431322"/>
                <a:gd name="connsiteY2" fmla="*/ 323491 h 646982"/>
                <a:gd name="connsiteX3" fmla="*/ 215661 w 431322"/>
                <a:gd name="connsiteY3" fmla="*/ 0 h 646982"/>
                <a:gd name="connsiteX0" fmla="*/ 215661 w 215661"/>
                <a:gd name="connsiteY0" fmla="*/ 646982 h 646982"/>
                <a:gd name="connsiteX1" fmla="*/ 0 w 215661"/>
                <a:gd name="connsiteY1" fmla="*/ 323491 h 646982"/>
                <a:gd name="connsiteX2" fmla="*/ 215661 w 215661"/>
                <a:gd name="connsiteY2" fmla="*/ 0 h 646982"/>
              </a:gdLst>
              <a:ahLst/>
              <a:cxnLst>
                <a:cxn ang="0">
                  <a:pos x="connsiteX0" y="connsiteY0"/>
                </a:cxn>
                <a:cxn ang="0">
                  <a:pos x="connsiteX1" y="connsiteY1"/>
                </a:cxn>
                <a:cxn ang="0">
                  <a:pos x="connsiteX2" y="connsiteY2"/>
                </a:cxn>
              </a:cxnLst>
              <a:rect l="l" t="t" r="r" b="b"/>
              <a:pathLst>
                <a:path w="215661" h="646982">
                  <a:moveTo>
                    <a:pt x="215661" y="646982"/>
                  </a:moveTo>
                  <a:cubicBezTo>
                    <a:pt x="96555" y="646982"/>
                    <a:pt x="0" y="502150"/>
                    <a:pt x="0" y="323491"/>
                  </a:cubicBezTo>
                  <a:cubicBezTo>
                    <a:pt x="0" y="144832"/>
                    <a:pt x="96555" y="0"/>
                    <a:pt x="215661" y="0"/>
                  </a:cubicBezTo>
                </a:path>
              </a:pathLst>
            </a:custGeom>
            <a:solidFill>
              <a:schemeClr val="accent4">
                <a:lumMod val="60000"/>
                <a:lumOff val="40000"/>
              </a:schemeClr>
            </a:solid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1" name="グループ化 10">
            <a:extLst>
              <a:ext uri="{FF2B5EF4-FFF2-40B4-BE49-F238E27FC236}">
                <a16:creationId xmlns:a16="http://schemas.microsoft.com/office/drawing/2014/main" id="{325C73FD-302A-495E-ADC3-66B99749DC7E}"/>
              </a:ext>
            </a:extLst>
          </p:cNvPr>
          <p:cNvGrpSpPr/>
          <p:nvPr/>
        </p:nvGrpSpPr>
        <p:grpSpPr>
          <a:xfrm>
            <a:off x="3790856" y="1061789"/>
            <a:ext cx="2248540" cy="1424295"/>
            <a:chOff x="3790856" y="1061789"/>
            <a:chExt cx="2248540" cy="1424295"/>
          </a:xfrm>
        </p:grpSpPr>
        <p:sp>
          <p:nvSpPr>
            <p:cNvPr id="56" name="正方形/長方形 55">
              <a:extLst>
                <a:ext uri="{FF2B5EF4-FFF2-40B4-BE49-F238E27FC236}">
                  <a16:creationId xmlns:a16="http://schemas.microsoft.com/office/drawing/2014/main" id="{466AC9A0-BB55-4730-BA0F-B8DD64097B62}"/>
                </a:ext>
              </a:extLst>
            </p:cNvPr>
            <p:cNvSpPr/>
            <p:nvPr/>
          </p:nvSpPr>
          <p:spPr bwMode="auto">
            <a:xfrm>
              <a:off x="4264136" y="106178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3" name="楕円 42">
              <a:extLst>
                <a:ext uri="{FF2B5EF4-FFF2-40B4-BE49-F238E27FC236}">
                  <a16:creationId xmlns:a16="http://schemas.microsoft.com/office/drawing/2014/main" id="{F21B4CFC-A1A2-4E78-B01C-0D0BE520076F}"/>
                </a:ext>
              </a:extLst>
            </p:cNvPr>
            <p:cNvSpPr/>
            <p:nvPr/>
          </p:nvSpPr>
          <p:spPr bwMode="auto">
            <a:xfrm>
              <a:off x="5564631" y="106178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2" name="楕円 41">
              <a:extLst>
                <a:ext uri="{FF2B5EF4-FFF2-40B4-BE49-F238E27FC236}">
                  <a16:creationId xmlns:a16="http://schemas.microsoft.com/office/drawing/2014/main" id="{4EE5B27C-D4CC-4FAF-ADB5-309607DBFD72}"/>
                </a:ext>
              </a:extLst>
            </p:cNvPr>
            <p:cNvSpPr/>
            <p:nvPr/>
          </p:nvSpPr>
          <p:spPr bwMode="auto">
            <a:xfrm>
              <a:off x="3790856" y="106178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 name="楕円 6">
              <a:extLst>
                <a:ext uri="{FF2B5EF4-FFF2-40B4-BE49-F238E27FC236}">
                  <a16:creationId xmlns:a16="http://schemas.microsoft.com/office/drawing/2014/main" id="{14FDE172-3494-4198-9217-3EF146FCC5F8}"/>
                </a:ext>
              </a:extLst>
            </p:cNvPr>
            <p:cNvSpPr/>
            <p:nvPr/>
          </p:nvSpPr>
          <p:spPr bwMode="auto">
            <a:xfrm>
              <a:off x="4006009" y="138451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5" name="直線コネクタ 44">
              <a:extLst>
                <a:ext uri="{FF2B5EF4-FFF2-40B4-BE49-F238E27FC236}">
                  <a16:creationId xmlns:a16="http://schemas.microsoft.com/office/drawing/2014/main" id="{3A06B51A-5CA6-4EA4-9FA2-A00BB6638684}"/>
                </a:ext>
              </a:extLst>
            </p:cNvPr>
            <p:cNvCxnSpPr>
              <a:cxnSpLocks/>
              <a:stCxn id="42" idx="0"/>
              <a:endCxn id="43" idx="0"/>
            </p:cNvCxnSpPr>
            <p:nvPr/>
          </p:nvCxnSpPr>
          <p:spPr bwMode="auto">
            <a:xfrm>
              <a:off x="4265622" y="106178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46" name="直線コネクタ 45">
              <a:extLst>
                <a:ext uri="{FF2B5EF4-FFF2-40B4-BE49-F238E27FC236}">
                  <a16:creationId xmlns:a16="http://schemas.microsoft.com/office/drawing/2014/main" id="{652284AA-9FCB-4523-B2B3-75DEA32EEF37}"/>
                </a:ext>
              </a:extLst>
            </p:cNvPr>
            <p:cNvCxnSpPr>
              <a:cxnSpLocks/>
              <a:stCxn id="42" idx="4"/>
              <a:endCxn id="43" idx="2"/>
            </p:cNvCxnSpPr>
            <p:nvPr/>
          </p:nvCxnSpPr>
          <p:spPr bwMode="auto">
            <a:xfrm flipV="1">
              <a:off x="4265622" y="2486083"/>
              <a:ext cx="1299009" cy="1"/>
            </a:xfrm>
            <a:prstGeom prst="line">
              <a:avLst/>
            </a:prstGeom>
            <a:noFill/>
            <a:ln w="19050" cap="flat" cmpd="sng" algn="ctr">
              <a:solidFill>
                <a:schemeClr val="tx1"/>
              </a:solidFill>
              <a:prstDash val="solid"/>
              <a:round/>
              <a:headEnd type="none" w="lg" len="lg"/>
              <a:tailEnd type="none" w="lg" len="lg"/>
            </a:ln>
            <a:effectLst/>
          </p:spPr>
        </p:cxnSp>
        <p:sp>
          <p:nvSpPr>
            <p:cNvPr id="24" name="フリーフォーム: 図形 23">
              <a:extLst>
                <a:ext uri="{FF2B5EF4-FFF2-40B4-BE49-F238E27FC236}">
                  <a16:creationId xmlns:a16="http://schemas.microsoft.com/office/drawing/2014/main" id="{EB6B8256-CD8C-4808-A443-82582D5C25C3}"/>
                </a:ext>
              </a:extLst>
            </p:cNvPr>
            <p:cNvSpPr/>
            <p:nvPr/>
          </p:nvSpPr>
          <p:spPr bwMode="auto">
            <a:xfrm>
              <a:off x="4264136" y="1361664"/>
              <a:ext cx="1279057" cy="143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0" name="フリーフォーム: 図形 49">
              <a:extLst>
                <a:ext uri="{FF2B5EF4-FFF2-40B4-BE49-F238E27FC236}">
                  <a16:creationId xmlns:a16="http://schemas.microsoft.com/office/drawing/2014/main" id="{AC57988B-2184-4F5D-94BB-54F8412D1D8F}"/>
                </a:ext>
              </a:extLst>
            </p:cNvPr>
            <p:cNvSpPr/>
            <p:nvPr/>
          </p:nvSpPr>
          <p:spPr bwMode="auto">
            <a:xfrm>
              <a:off x="4285574" y="2163355"/>
              <a:ext cx="1279057" cy="53991"/>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43535">
                  <a:moveTo>
                    <a:pt x="0" y="29417"/>
                  </a:moveTo>
                  <a:cubicBezTo>
                    <a:pt x="32629" y="4318"/>
                    <a:pt x="106007" y="34545"/>
                    <a:pt x="146391" y="36123"/>
                  </a:cubicBezTo>
                  <a:cubicBezTo>
                    <a:pt x="227158" y="39279"/>
                    <a:pt x="304935" y="110816"/>
                    <a:pt x="370744" y="111868"/>
                  </a:cubicBezTo>
                  <a:cubicBezTo>
                    <a:pt x="436554" y="112921"/>
                    <a:pt x="470956" y="37174"/>
                    <a:pt x="541252" y="42435"/>
                  </a:cubicBezTo>
                  <a:cubicBezTo>
                    <a:pt x="611549" y="47696"/>
                    <a:pt x="717742" y="140273"/>
                    <a:pt x="792527" y="143429"/>
                  </a:cubicBezTo>
                  <a:cubicBezTo>
                    <a:pt x="867311" y="146585"/>
                    <a:pt x="897285" y="78997"/>
                    <a:pt x="989957" y="61372"/>
                  </a:cubicBezTo>
                  <a:cubicBezTo>
                    <a:pt x="1059461" y="48153"/>
                    <a:pt x="1191086" y="-8863"/>
                    <a:pt x="1279057" y="1179"/>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4" name="楕円 53">
              <a:extLst>
                <a:ext uri="{FF2B5EF4-FFF2-40B4-BE49-F238E27FC236}">
                  <a16:creationId xmlns:a16="http://schemas.microsoft.com/office/drawing/2014/main" id="{E65D82D4-A99E-41CA-A6FD-88D8BF3A018F}"/>
                </a:ext>
              </a:extLst>
            </p:cNvPr>
            <p:cNvSpPr/>
            <p:nvPr/>
          </p:nvSpPr>
          <p:spPr bwMode="auto">
            <a:xfrm>
              <a:off x="5305019" y="138451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10" name="グループ化 9">
            <a:extLst>
              <a:ext uri="{FF2B5EF4-FFF2-40B4-BE49-F238E27FC236}">
                <a16:creationId xmlns:a16="http://schemas.microsoft.com/office/drawing/2014/main" id="{1119A479-14A9-47C9-A402-467FA605E46B}"/>
              </a:ext>
            </a:extLst>
          </p:cNvPr>
          <p:cNvGrpSpPr/>
          <p:nvPr/>
        </p:nvGrpSpPr>
        <p:grpSpPr>
          <a:xfrm>
            <a:off x="6616068" y="4501138"/>
            <a:ext cx="2248540" cy="1424295"/>
            <a:chOff x="3799716" y="2681482"/>
            <a:chExt cx="2248540" cy="1424295"/>
          </a:xfrm>
        </p:grpSpPr>
        <p:sp>
          <p:nvSpPr>
            <p:cNvPr id="33" name="正方形/長方形 32">
              <a:extLst>
                <a:ext uri="{FF2B5EF4-FFF2-40B4-BE49-F238E27FC236}">
                  <a16:creationId xmlns:a16="http://schemas.microsoft.com/office/drawing/2014/main" id="{564BE82F-31D5-4B30-BBCE-FEA6BD8A94CD}"/>
                </a:ext>
              </a:extLst>
            </p:cNvPr>
            <p:cNvSpPr/>
            <p:nvPr/>
          </p:nvSpPr>
          <p:spPr bwMode="auto">
            <a:xfrm>
              <a:off x="4272996" y="2681482"/>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37" name="楕円 42">
              <a:extLst>
                <a:ext uri="{FF2B5EF4-FFF2-40B4-BE49-F238E27FC236}">
                  <a16:creationId xmlns:a16="http://schemas.microsoft.com/office/drawing/2014/main" id="{068A99A7-A0C3-4FE1-A559-91210D0D293D}"/>
                </a:ext>
              </a:extLst>
            </p:cNvPr>
            <p:cNvSpPr/>
            <p:nvPr/>
          </p:nvSpPr>
          <p:spPr bwMode="auto">
            <a:xfrm>
              <a:off x="5573491" y="2681482"/>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4" name="楕円 43">
              <a:extLst>
                <a:ext uri="{FF2B5EF4-FFF2-40B4-BE49-F238E27FC236}">
                  <a16:creationId xmlns:a16="http://schemas.microsoft.com/office/drawing/2014/main" id="{A52BBB61-071B-409F-899B-E56C4B90391E}"/>
                </a:ext>
              </a:extLst>
            </p:cNvPr>
            <p:cNvSpPr/>
            <p:nvPr/>
          </p:nvSpPr>
          <p:spPr bwMode="auto">
            <a:xfrm>
              <a:off x="3799716" y="2681482"/>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7" name="楕円 46">
              <a:extLst>
                <a:ext uri="{FF2B5EF4-FFF2-40B4-BE49-F238E27FC236}">
                  <a16:creationId xmlns:a16="http://schemas.microsoft.com/office/drawing/2014/main" id="{98B77DF9-F686-4F29-968B-0E6C4B007516}"/>
                </a:ext>
              </a:extLst>
            </p:cNvPr>
            <p:cNvSpPr/>
            <p:nvPr/>
          </p:nvSpPr>
          <p:spPr bwMode="auto">
            <a:xfrm>
              <a:off x="4014869" y="3004211"/>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48" name="直線コネクタ 47">
              <a:extLst>
                <a:ext uri="{FF2B5EF4-FFF2-40B4-BE49-F238E27FC236}">
                  <a16:creationId xmlns:a16="http://schemas.microsoft.com/office/drawing/2014/main" id="{1304C1D1-EC1D-479C-A3D2-F5A4452F4F99}"/>
                </a:ext>
              </a:extLst>
            </p:cNvPr>
            <p:cNvCxnSpPr>
              <a:cxnSpLocks/>
              <a:stCxn id="44" idx="0"/>
              <a:endCxn id="37" idx="0"/>
            </p:cNvCxnSpPr>
            <p:nvPr/>
          </p:nvCxnSpPr>
          <p:spPr bwMode="auto">
            <a:xfrm>
              <a:off x="4274482" y="2681482"/>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49" name="直線コネクタ 48">
              <a:extLst>
                <a:ext uri="{FF2B5EF4-FFF2-40B4-BE49-F238E27FC236}">
                  <a16:creationId xmlns:a16="http://schemas.microsoft.com/office/drawing/2014/main" id="{CE466621-6B8A-420D-A35F-22E99C4877E2}"/>
                </a:ext>
              </a:extLst>
            </p:cNvPr>
            <p:cNvCxnSpPr>
              <a:cxnSpLocks/>
              <a:stCxn id="44" idx="4"/>
              <a:endCxn id="37" idx="2"/>
            </p:cNvCxnSpPr>
            <p:nvPr/>
          </p:nvCxnSpPr>
          <p:spPr bwMode="auto">
            <a:xfrm flipV="1">
              <a:off x="4274482" y="4105776"/>
              <a:ext cx="1299009" cy="1"/>
            </a:xfrm>
            <a:prstGeom prst="line">
              <a:avLst/>
            </a:prstGeom>
            <a:noFill/>
            <a:ln w="19050" cap="flat" cmpd="sng" algn="ctr">
              <a:solidFill>
                <a:schemeClr val="tx1"/>
              </a:solidFill>
              <a:prstDash val="solid"/>
              <a:round/>
              <a:headEnd type="none" w="lg" len="lg"/>
              <a:tailEnd type="none" w="lg" len="lg"/>
            </a:ln>
            <a:effectLst/>
          </p:spPr>
        </p:cxnSp>
        <p:sp>
          <p:nvSpPr>
            <p:cNvPr id="51" name="フリーフォーム: 図形 50">
              <a:extLst>
                <a:ext uri="{FF2B5EF4-FFF2-40B4-BE49-F238E27FC236}">
                  <a16:creationId xmlns:a16="http://schemas.microsoft.com/office/drawing/2014/main" id="{31377BA9-06F1-484C-AD5B-1F583FADA5EA}"/>
                </a:ext>
              </a:extLst>
            </p:cNvPr>
            <p:cNvSpPr/>
            <p:nvPr/>
          </p:nvSpPr>
          <p:spPr bwMode="auto">
            <a:xfrm>
              <a:off x="4272996" y="2970931"/>
              <a:ext cx="1279057" cy="5299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2998">
                  <a:moveTo>
                    <a:pt x="0" y="39843"/>
                  </a:moveTo>
                  <a:cubicBezTo>
                    <a:pt x="32629" y="14744"/>
                    <a:pt x="95233" y="53186"/>
                    <a:pt x="146391" y="46549"/>
                  </a:cubicBezTo>
                  <a:cubicBezTo>
                    <a:pt x="197549" y="39912"/>
                    <a:pt x="241140" y="-1033"/>
                    <a:pt x="306949" y="19"/>
                  </a:cubicBezTo>
                  <a:cubicBezTo>
                    <a:pt x="372759" y="1072"/>
                    <a:pt x="456778" y="50259"/>
                    <a:pt x="541252" y="52861"/>
                  </a:cubicBezTo>
                  <a:cubicBezTo>
                    <a:pt x="625726" y="55463"/>
                    <a:pt x="733692" y="20450"/>
                    <a:pt x="813792" y="15632"/>
                  </a:cubicBezTo>
                  <a:cubicBezTo>
                    <a:pt x="893892" y="10814"/>
                    <a:pt x="929183" y="41576"/>
                    <a:pt x="1021855" y="23951"/>
                  </a:cubicBezTo>
                  <a:cubicBezTo>
                    <a:pt x="1091359" y="10732"/>
                    <a:pt x="1191086" y="1563"/>
                    <a:pt x="1279057" y="11605"/>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2" name="フリーフォーム: 図形 51">
              <a:extLst>
                <a:ext uri="{FF2B5EF4-FFF2-40B4-BE49-F238E27FC236}">
                  <a16:creationId xmlns:a16="http://schemas.microsoft.com/office/drawing/2014/main" id="{4DB450B2-8217-4D77-9109-029243756624}"/>
                </a:ext>
              </a:extLst>
            </p:cNvPr>
            <p:cNvSpPr/>
            <p:nvPr/>
          </p:nvSpPr>
          <p:spPr bwMode="auto">
            <a:xfrm>
              <a:off x="4294434" y="3783407"/>
              <a:ext cx="1279057" cy="124152"/>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330058">
                  <a:moveTo>
                    <a:pt x="0" y="28465"/>
                  </a:moveTo>
                  <a:cubicBezTo>
                    <a:pt x="32629" y="3366"/>
                    <a:pt x="116639" y="104259"/>
                    <a:pt x="157023" y="105837"/>
                  </a:cubicBezTo>
                  <a:cubicBezTo>
                    <a:pt x="237790" y="108993"/>
                    <a:pt x="306706" y="79242"/>
                    <a:pt x="370744" y="110916"/>
                  </a:cubicBezTo>
                  <a:cubicBezTo>
                    <a:pt x="434782" y="142590"/>
                    <a:pt x="470956" y="290622"/>
                    <a:pt x="541252" y="295883"/>
                  </a:cubicBezTo>
                  <a:cubicBezTo>
                    <a:pt x="611549" y="301144"/>
                    <a:pt x="711541" y="136966"/>
                    <a:pt x="792527" y="142477"/>
                  </a:cubicBezTo>
                  <a:cubicBezTo>
                    <a:pt x="873513" y="147988"/>
                    <a:pt x="934499" y="346577"/>
                    <a:pt x="1027171" y="328952"/>
                  </a:cubicBezTo>
                  <a:cubicBezTo>
                    <a:pt x="1096675" y="315733"/>
                    <a:pt x="1191086" y="-9815"/>
                    <a:pt x="1279057" y="22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53" name="楕円 52">
              <a:extLst>
                <a:ext uri="{FF2B5EF4-FFF2-40B4-BE49-F238E27FC236}">
                  <a16:creationId xmlns:a16="http://schemas.microsoft.com/office/drawing/2014/main" id="{E47990F9-01F3-45C7-8A25-C0B60C07462B}"/>
                </a:ext>
              </a:extLst>
            </p:cNvPr>
            <p:cNvSpPr/>
            <p:nvPr/>
          </p:nvSpPr>
          <p:spPr bwMode="auto">
            <a:xfrm>
              <a:off x="5313879" y="3004211"/>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9" name="グループ化 8">
            <a:extLst>
              <a:ext uri="{FF2B5EF4-FFF2-40B4-BE49-F238E27FC236}">
                <a16:creationId xmlns:a16="http://schemas.microsoft.com/office/drawing/2014/main" id="{57A86576-217B-4F9C-813B-86F3544A80BE}"/>
              </a:ext>
            </a:extLst>
          </p:cNvPr>
          <p:cNvGrpSpPr/>
          <p:nvPr/>
        </p:nvGrpSpPr>
        <p:grpSpPr>
          <a:xfrm>
            <a:off x="6600474" y="2686515"/>
            <a:ext cx="2248540" cy="1424295"/>
            <a:chOff x="3829842" y="4524459"/>
            <a:chExt cx="2248540" cy="1424295"/>
          </a:xfrm>
        </p:grpSpPr>
        <p:sp>
          <p:nvSpPr>
            <p:cNvPr id="57" name="正方形/長方形 56">
              <a:extLst>
                <a:ext uri="{FF2B5EF4-FFF2-40B4-BE49-F238E27FC236}">
                  <a16:creationId xmlns:a16="http://schemas.microsoft.com/office/drawing/2014/main" id="{B7A90962-2614-4C3B-B6F9-C638B544D9D9}"/>
                </a:ext>
              </a:extLst>
            </p:cNvPr>
            <p:cNvSpPr/>
            <p:nvPr/>
          </p:nvSpPr>
          <p:spPr bwMode="auto">
            <a:xfrm>
              <a:off x="4303122" y="452445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8" name="楕円 42">
              <a:extLst>
                <a:ext uri="{FF2B5EF4-FFF2-40B4-BE49-F238E27FC236}">
                  <a16:creationId xmlns:a16="http://schemas.microsoft.com/office/drawing/2014/main" id="{DC23A00A-634B-455F-B955-D4A33A810100}"/>
                </a:ext>
              </a:extLst>
            </p:cNvPr>
            <p:cNvSpPr/>
            <p:nvPr/>
          </p:nvSpPr>
          <p:spPr bwMode="auto">
            <a:xfrm>
              <a:off x="5603617" y="452445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9" name="楕円 58">
              <a:extLst>
                <a:ext uri="{FF2B5EF4-FFF2-40B4-BE49-F238E27FC236}">
                  <a16:creationId xmlns:a16="http://schemas.microsoft.com/office/drawing/2014/main" id="{BC52D796-1A1B-48A7-92F6-26584E6F89C3}"/>
                </a:ext>
              </a:extLst>
            </p:cNvPr>
            <p:cNvSpPr/>
            <p:nvPr/>
          </p:nvSpPr>
          <p:spPr bwMode="auto">
            <a:xfrm>
              <a:off x="3829842" y="452445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0" name="楕円 59">
              <a:extLst>
                <a:ext uri="{FF2B5EF4-FFF2-40B4-BE49-F238E27FC236}">
                  <a16:creationId xmlns:a16="http://schemas.microsoft.com/office/drawing/2014/main" id="{2867C2CC-89C5-43BD-85B0-A06F5CBB8F7D}"/>
                </a:ext>
              </a:extLst>
            </p:cNvPr>
            <p:cNvSpPr/>
            <p:nvPr/>
          </p:nvSpPr>
          <p:spPr bwMode="auto">
            <a:xfrm>
              <a:off x="4044995" y="484718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61" name="直線コネクタ 60">
              <a:extLst>
                <a:ext uri="{FF2B5EF4-FFF2-40B4-BE49-F238E27FC236}">
                  <a16:creationId xmlns:a16="http://schemas.microsoft.com/office/drawing/2014/main" id="{D1CC5BA9-7FA4-4F2F-BFE1-EE1FFC32409C}"/>
                </a:ext>
              </a:extLst>
            </p:cNvPr>
            <p:cNvCxnSpPr>
              <a:cxnSpLocks/>
              <a:stCxn id="59" idx="0"/>
              <a:endCxn id="58" idx="0"/>
            </p:cNvCxnSpPr>
            <p:nvPr/>
          </p:nvCxnSpPr>
          <p:spPr bwMode="auto">
            <a:xfrm>
              <a:off x="4304608" y="452445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62" name="直線コネクタ 61">
              <a:extLst>
                <a:ext uri="{FF2B5EF4-FFF2-40B4-BE49-F238E27FC236}">
                  <a16:creationId xmlns:a16="http://schemas.microsoft.com/office/drawing/2014/main" id="{E54D3C27-DEF8-4586-B101-3D73CF30B3E7}"/>
                </a:ext>
              </a:extLst>
            </p:cNvPr>
            <p:cNvCxnSpPr>
              <a:cxnSpLocks/>
              <a:stCxn id="59" idx="4"/>
              <a:endCxn id="58" idx="2"/>
            </p:cNvCxnSpPr>
            <p:nvPr/>
          </p:nvCxnSpPr>
          <p:spPr bwMode="auto">
            <a:xfrm flipV="1">
              <a:off x="4304608" y="5948753"/>
              <a:ext cx="1299009" cy="1"/>
            </a:xfrm>
            <a:prstGeom prst="line">
              <a:avLst/>
            </a:prstGeom>
            <a:noFill/>
            <a:ln w="19050" cap="flat" cmpd="sng" algn="ctr">
              <a:solidFill>
                <a:schemeClr val="tx1"/>
              </a:solidFill>
              <a:prstDash val="solid"/>
              <a:round/>
              <a:headEnd type="none" w="lg" len="lg"/>
              <a:tailEnd type="none" w="lg" len="lg"/>
            </a:ln>
            <a:effectLst/>
          </p:spPr>
        </p:cxnSp>
        <p:sp>
          <p:nvSpPr>
            <p:cNvPr id="63" name="フリーフォーム: 図形 62">
              <a:extLst>
                <a:ext uri="{FF2B5EF4-FFF2-40B4-BE49-F238E27FC236}">
                  <a16:creationId xmlns:a16="http://schemas.microsoft.com/office/drawing/2014/main" id="{3C875F91-3899-4856-A34F-6D952FD0FE62}"/>
                </a:ext>
              </a:extLst>
            </p:cNvPr>
            <p:cNvSpPr/>
            <p:nvPr/>
          </p:nvSpPr>
          <p:spPr bwMode="auto">
            <a:xfrm>
              <a:off x="4303122" y="4821252"/>
              <a:ext cx="1279057" cy="108433"/>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39843 h 153961"/>
                <a:gd name="connsiteX1" fmla="*/ 146391 w 1279057"/>
                <a:gd name="connsiteY1" fmla="*/ 46549 h 153961"/>
                <a:gd name="connsiteX2" fmla="*/ 306949 w 1279057"/>
                <a:gd name="connsiteY2" fmla="*/ 19 h 153961"/>
                <a:gd name="connsiteX3" fmla="*/ 541252 w 1279057"/>
                <a:gd name="connsiteY3" fmla="*/ 52861 h 153961"/>
                <a:gd name="connsiteX4" fmla="*/ 792527 w 1279057"/>
                <a:gd name="connsiteY4" fmla="*/ 153855 h 153961"/>
                <a:gd name="connsiteX5" fmla="*/ 989957 w 1279057"/>
                <a:gd name="connsiteY5" fmla="*/ 71798 h 153961"/>
                <a:gd name="connsiteX6" fmla="*/ 1279057 w 1279057"/>
                <a:gd name="connsiteY6" fmla="*/ 11605 h 153961"/>
                <a:gd name="connsiteX0" fmla="*/ 0 w 1279057"/>
                <a:gd name="connsiteY0" fmla="*/ 39843 h 74617"/>
                <a:gd name="connsiteX1" fmla="*/ 146391 w 1279057"/>
                <a:gd name="connsiteY1" fmla="*/ 46549 h 74617"/>
                <a:gd name="connsiteX2" fmla="*/ 306949 w 1279057"/>
                <a:gd name="connsiteY2" fmla="*/ 19 h 74617"/>
                <a:gd name="connsiteX3" fmla="*/ 541252 w 1279057"/>
                <a:gd name="connsiteY3" fmla="*/ 52861 h 74617"/>
                <a:gd name="connsiteX4" fmla="*/ 813792 w 1279057"/>
                <a:gd name="connsiteY4" fmla="*/ 15632 h 74617"/>
                <a:gd name="connsiteX5" fmla="*/ 989957 w 1279057"/>
                <a:gd name="connsiteY5" fmla="*/ 71798 h 74617"/>
                <a:gd name="connsiteX6" fmla="*/ 1279057 w 1279057"/>
                <a:gd name="connsiteY6" fmla="*/ 11605 h 74617"/>
                <a:gd name="connsiteX0" fmla="*/ 0 w 1279057"/>
                <a:gd name="connsiteY0" fmla="*/ 39843 h 52998"/>
                <a:gd name="connsiteX1" fmla="*/ 146391 w 1279057"/>
                <a:gd name="connsiteY1" fmla="*/ 46549 h 52998"/>
                <a:gd name="connsiteX2" fmla="*/ 306949 w 1279057"/>
                <a:gd name="connsiteY2" fmla="*/ 19 h 52998"/>
                <a:gd name="connsiteX3" fmla="*/ 541252 w 1279057"/>
                <a:gd name="connsiteY3" fmla="*/ 52861 h 52998"/>
                <a:gd name="connsiteX4" fmla="*/ 813792 w 1279057"/>
                <a:gd name="connsiteY4" fmla="*/ 15632 h 52998"/>
                <a:gd name="connsiteX5" fmla="*/ 1021855 w 1279057"/>
                <a:gd name="connsiteY5" fmla="*/ 23951 h 52998"/>
                <a:gd name="connsiteX6" fmla="*/ 1279057 w 1279057"/>
                <a:gd name="connsiteY6" fmla="*/ 11605 h 52998"/>
                <a:gd name="connsiteX0" fmla="*/ 0 w 1279057"/>
                <a:gd name="connsiteY0" fmla="*/ 32499 h 72465"/>
                <a:gd name="connsiteX1" fmla="*/ 146391 w 1279057"/>
                <a:gd name="connsiteY1" fmla="*/ 39205 h 72465"/>
                <a:gd name="connsiteX2" fmla="*/ 328214 w 1279057"/>
                <a:gd name="connsiteY2" fmla="*/ 72419 h 72465"/>
                <a:gd name="connsiteX3" fmla="*/ 541252 w 1279057"/>
                <a:gd name="connsiteY3" fmla="*/ 45517 h 72465"/>
                <a:gd name="connsiteX4" fmla="*/ 813792 w 1279057"/>
                <a:gd name="connsiteY4" fmla="*/ 8288 h 72465"/>
                <a:gd name="connsiteX5" fmla="*/ 1021855 w 1279057"/>
                <a:gd name="connsiteY5" fmla="*/ 16607 h 72465"/>
                <a:gd name="connsiteX6" fmla="*/ 1279057 w 1279057"/>
                <a:gd name="connsiteY6" fmla="*/ 4261 h 72465"/>
                <a:gd name="connsiteX0" fmla="*/ 0 w 1279057"/>
                <a:gd name="connsiteY0" fmla="*/ 32499 h 106179"/>
                <a:gd name="connsiteX1" fmla="*/ 146391 w 1279057"/>
                <a:gd name="connsiteY1" fmla="*/ 39205 h 106179"/>
                <a:gd name="connsiteX2" fmla="*/ 328214 w 1279057"/>
                <a:gd name="connsiteY2" fmla="*/ 72419 h 106179"/>
                <a:gd name="connsiteX3" fmla="*/ 551885 w 1279057"/>
                <a:gd name="connsiteY3" fmla="*/ 103996 h 106179"/>
                <a:gd name="connsiteX4" fmla="*/ 813792 w 1279057"/>
                <a:gd name="connsiteY4" fmla="*/ 8288 h 106179"/>
                <a:gd name="connsiteX5" fmla="*/ 1021855 w 1279057"/>
                <a:gd name="connsiteY5" fmla="*/ 16607 h 106179"/>
                <a:gd name="connsiteX6" fmla="*/ 1279057 w 1279057"/>
                <a:gd name="connsiteY6" fmla="*/ 4261 h 106179"/>
                <a:gd name="connsiteX0" fmla="*/ 0 w 1279057"/>
                <a:gd name="connsiteY0" fmla="*/ 32499 h 108433"/>
                <a:gd name="connsiteX1" fmla="*/ 146391 w 1279057"/>
                <a:gd name="connsiteY1" fmla="*/ 39205 h 108433"/>
                <a:gd name="connsiteX2" fmla="*/ 328214 w 1279057"/>
                <a:gd name="connsiteY2" fmla="*/ 72419 h 108433"/>
                <a:gd name="connsiteX3" fmla="*/ 551885 w 1279057"/>
                <a:gd name="connsiteY3" fmla="*/ 103996 h 108433"/>
                <a:gd name="connsiteX4" fmla="*/ 813792 w 1279057"/>
                <a:gd name="connsiteY4" fmla="*/ 98665 h 108433"/>
                <a:gd name="connsiteX5" fmla="*/ 1021855 w 1279057"/>
                <a:gd name="connsiteY5" fmla="*/ 16607 h 108433"/>
                <a:gd name="connsiteX6" fmla="*/ 1279057 w 1279057"/>
                <a:gd name="connsiteY6" fmla="*/ 4261 h 108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08433">
                  <a:moveTo>
                    <a:pt x="0" y="32499"/>
                  </a:moveTo>
                  <a:cubicBezTo>
                    <a:pt x="32629" y="7400"/>
                    <a:pt x="91689" y="32552"/>
                    <a:pt x="146391" y="39205"/>
                  </a:cubicBezTo>
                  <a:cubicBezTo>
                    <a:pt x="201093" y="45858"/>
                    <a:pt x="260632" y="61621"/>
                    <a:pt x="328214" y="72419"/>
                  </a:cubicBezTo>
                  <a:cubicBezTo>
                    <a:pt x="395796" y="83217"/>
                    <a:pt x="470955" y="99622"/>
                    <a:pt x="551885" y="103996"/>
                  </a:cubicBezTo>
                  <a:cubicBezTo>
                    <a:pt x="632815" y="108370"/>
                    <a:pt x="735464" y="113230"/>
                    <a:pt x="813792" y="98665"/>
                  </a:cubicBezTo>
                  <a:cubicBezTo>
                    <a:pt x="892120" y="84100"/>
                    <a:pt x="929183" y="34232"/>
                    <a:pt x="1021855" y="16607"/>
                  </a:cubicBezTo>
                  <a:cubicBezTo>
                    <a:pt x="1091359" y="3388"/>
                    <a:pt x="1191086" y="-5781"/>
                    <a:pt x="1279057" y="4261"/>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4" name="フリーフォーム: 図形 63">
              <a:extLst>
                <a:ext uri="{FF2B5EF4-FFF2-40B4-BE49-F238E27FC236}">
                  <a16:creationId xmlns:a16="http://schemas.microsoft.com/office/drawing/2014/main" id="{0DD045B8-D0A9-499A-B56F-1B7889075A71}"/>
                </a:ext>
              </a:extLst>
            </p:cNvPr>
            <p:cNvSpPr/>
            <p:nvPr/>
          </p:nvSpPr>
          <p:spPr bwMode="auto">
            <a:xfrm>
              <a:off x="4324560" y="5566554"/>
              <a:ext cx="1279057" cy="70535"/>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157023 w 1279057"/>
                <a:gd name="connsiteY1" fmla="*/ 106789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297002"/>
                <a:gd name="connsiteX1" fmla="*/ 157023 w 1279057"/>
                <a:gd name="connsiteY1" fmla="*/ 106789 h 297002"/>
                <a:gd name="connsiteX2" fmla="*/ 370744 w 1279057"/>
                <a:gd name="connsiteY2" fmla="*/ 111868 h 297002"/>
                <a:gd name="connsiteX3" fmla="*/ 541252 w 1279057"/>
                <a:gd name="connsiteY3" fmla="*/ 296835 h 297002"/>
                <a:gd name="connsiteX4" fmla="*/ 792527 w 1279057"/>
                <a:gd name="connsiteY4" fmla="*/ 143429 h 297002"/>
                <a:gd name="connsiteX5" fmla="*/ 989957 w 1279057"/>
                <a:gd name="connsiteY5" fmla="*/ 61372 h 297002"/>
                <a:gd name="connsiteX6" fmla="*/ 1279057 w 1279057"/>
                <a:gd name="connsiteY6" fmla="*/ 1179 h 297002"/>
                <a:gd name="connsiteX0" fmla="*/ 0 w 1279057"/>
                <a:gd name="connsiteY0" fmla="*/ 28465 h 330058"/>
                <a:gd name="connsiteX1" fmla="*/ 157023 w 1279057"/>
                <a:gd name="connsiteY1" fmla="*/ 105837 h 330058"/>
                <a:gd name="connsiteX2" fmla="*/ 370744 w 1279057"/>
                <a:gd name="connsiteY2" fmla="*/ 110916 h 330058"/>
                <a:gd name="connsiteX3" fmla="*/ 541252 w 1279057"/>
                <a:gd name="connsiteY3" fmla="*/ 295883 h 330058"/>
                <a:gd name="connsiteX4" fmla="*/ 792527 w 1279057"/>
                <a:gd name="connsiteY4" fmla="*/ 142477 h 330058"/>
                <a:gd name="connsiteX5" fmla="*/ 1027171 w 1279057"/>
                <a:gd name="connsiteY5" fmla="*/ 328952 h 330058"/>
                <a:gd name="connsiteX6" fmla="*/ 1279057 w 1279057"/>
                <a:gd name="connsiteY6" fmla="*/ 227 h 330058"/>
                <a:gd name="connsiteX0" fmla="*/ 0 w 1279057"/>
                <a:gd name="connsiteY0" fmla="*/ 28465 h 330369"/>
                <a:gd name="connsiteX1" fmla="*/ 157023 w 1279057"/>
                <a:gd name="connsiteY1" fmla="*/ 105837 h 330369"/>
                <a:gd name="connsiteX2" fmla="*/ 370744 w 1279057"/>
                <a:gd name="connsiteY2" fmla="*/ 110916 h 330369"/>
                <a:gd name="connsiteX3" fmla="*/ 562518 w 1279057"/>
                <a:gd name="connsiteY3" fmla="*/ 13215 h 330369"/>
                <a:gd name="connsiteX4" fmla="*/ 792527 w 1279057"/>
                <a:gd name="connsiteY4" fmla="*/ 142477 h 330369"/>
                <a:gd name="connsiteX5" fmla="*/ 1027171 w 1279057"/>
                <a:gd name="connsiteY5" fmla="*/ 328952 h 330369"/>
                <a:gd name="connsiteX6" fmla="*/ 1279057 w 1279057"/>
                <a:gd name="connsiteY6" fmla="*/ 227 h 330369"/>
                <a:gd name="connsiteX0" fmla="*/ 0 w 1279057"/>
                <a:gd name="connsiteY0" fmla="*/ 74755 h 375941"/>
                <a:gd name="connsiteX1" fmla="*/ 157023 w 1279057"/>
                <a:gd name="connsiteY1" fmla="*/ 152127 h 375941"/>
                <a:gd name="connsiteX2" fmla="*/ 370744 w 1279057"/>
                <a:gd name="connsiteY2" fmla="*/ 157206 h 375941"/>
                <a:gd name="connsiteX3" fmla="*/ 562518 w 1279057"/>
                <a:gd name="connsiteY3" fmla="*/ 59505 h 375941"/>
                <a:gd name="connsiteX4" fmla="*/ 781895 w 1279057"/>
                <a:gd name="connsiteY4" fmla="*/ 19168 h 375941"/>
                <a:gd name="connsiteX5" fmla="*/ 1027171 w 1279057"/>
                <a:gd name="connsiteY5" fmla="*/ 375242 h 375941"/>
                <a:gd name="connsiteX6" fmla="*/ 1279057 w 1279057"/>
                <a:gd name="connsiteY6" fmla="*/ 46517 h 375941"/>
                <a:gd name="connsiteX0" fmla="*/ 0 w 1279057"/>
                <a:gd name="connsiteY0" fmla="*/ 55909 h 144668"/>
                <a:gd name="connsiteX1" fmla="*/ 157023 w 1279057"/>
                <a:gd name="connsiteY1" fmla="*/ 133281 h 144668"/>
                <a:gd name="connsiteX2" fmla="*/ 370744 w 1279057"/>
                <a:gd name="connsiteY2" fmla="*/ 138360 h 144668"/>
                <a:gd name="connsiteX3" fmla="*/ 562518 w 1279057"/>
                <a:gd name="connsiteY3" fmla="*/ 40659 h 144668"/>
                <a:gd name="connsiteX4" fmla="*/ 781895 w 1279057"/>
                <a:gd name="connsiteY4" fmla="*/ 322 h 144668"/>
                <a:gd name="connsiteX5" fmla="*/ 1021855 w 1279057"/>
                <a:gd name="connsiteY5" fmla="*/ 59598 h 144668"/>
                <a:gd name="connsiteX6" fmla="*/ 1279057 w 1279057"/>
                <a:gd name="connsiteY6" fmla="*/ 27671 h 144668"/>
                <a:gd name="connsiteX0" fmla="*/ 0 w 1279057"/>
                <a:gd name="connsiteY0" fmla="*/ 55909 h 138468"/>
                <a:gd name="connsiteX1" fmla="*/ 162339 w 1279057"/>
                <a:gd name="connsiteY1" fmla="*/ 20213 h 138468"/>
                <a:gd name="connsiteX2" fmla="*/ 370744 w 1279057"/>
                <a:gd name="connsiteY2" fmla="*/ 138360 h 138468"/>
                <a:gd name="connsiteX3" fmla="*/ 562518 w 1279057"/>
                <a:gd name="connsiteY3" fmla="*/ 40659 h 138468"/>
                <a:gd name="connsiteX4" fmla="*/ 781895 w 1279057"/>
                <a:gd name="connsiteY4" fmla="*/ 322 h 138468"/>
                <a:gd name="connsiteX5" fmla="*/ 1021855 w 1279057"/>
                <a:gd name="connsiteY5" fmla="*/ 59598 h 138468"/>
                <a:gd name="connsiteX6" fmla="*/ 1279057 w 1279057"/>
                <a:gd name="connsiteY6" fmla="*/ 27671 h 138468"/>
                <a:gd name="connsiteX0" fmla="*/ 0 w 1279057"/>
                <a:gd name="connsiteY0" fmla="*/ 129661 h 136067"/>
                <a:gd name="connsiteX1" fmla="*/ 162339 w 1279057"/>
                <a:gd name="connsiteY1" fmla="*/ 93965 h 136067"/>
                <a:gd name="connsiteX2" fmla="*/ 397325 w 1279057"/>
                <a:gd name="connsiteY2" fmla="*/ 112 h 136067"/>
                <a:gd name="connsiteX3" fmla="*/ 562518 w 1279057"/>
                <a:gd name="connsiteY3" fmla="*/ 114411 h 136067"/>
                <a:gd name="connsiteX4" fmla="*/ 781895 w 1279057"/>
                <a:gd name="connsiteY4" fmla="*/ 74074 h 136067"/>
                <a:gd name="connsiteX5" fmla="*/ 1021855 w 1279057"/>
                <a:gd name="connsiteY5" fmla="*/ 133350 h 136067"/>
                <a:gd name="connsiteX6" fmla="*/ 1279057 w 1279057"/>
                <a:gd name="connsiteY6" fmla="*/ 101423 h 136067"/>
                <a:gd name="connsiteX0" fmla="*/ 0 w 1279057"/>
                <a:gd name="connsiteY0" fmla="*/ 187034 h 194658"/>
                <a:gd name="connsiteX1" fmla="*/ 162339 w 1279057"/>
                <a:gd name="connsiteY1" fmla="*/ 151338 h 194658"/>
                <a:gd name="connsiteX2" fmla="*/ 397325 w 1279057"/>
                <a:gd name="connsiteY2" fmla="*/ 57485 h 194658"/>
                <a:gd name="connsiteX3" fmla="*/ 594415 w 1279057"/>
                <a:gd name="connsiteY3" fmla="*/ 2185 h 194658"/>
                <a:gd name="connsiteX4" fmla="*/ 781895 w 1279057"/>
                <a:gd name="connsiteY4" fmla="*/ 131447 h 194658"/>
                <a:gd name="connsiteX5" fmla="*/ 1021855 w 1279057"/>
                <a:gd name="connsiteY5" fmla="*/ 190723 h 194658"/>
                <a:gd name="connsiteX6" fmla="*/ 1279057 w 1279057"/>
                <a:gd name="connsiteY6" fmla="*/ 158796 h 194658"/>
                <a:gd name="connsiteX0" fmla="*/ 0 w 1279057"/>
                <a:gd name="connsiteY0" fmla="*/ 191123 h 196176"/>
                <a:gd name="connsiteX1" fmla="*/ 162339 w 1279057"/>
                <a:gd name="connsiteY1" fmla="*/ 155427 h 196176"/>
                <a:gd name="connsiteX2" fmla="*/ 397325 w 1279057"/>
                <a:gd name="connsiteY2" fmla="*/ 61574 h 196176"/>
                <a:gd name="connsiteX3" fmla="*/ 594415 w 1279057"/>
                <a:gd name="connsiteY3" fmla="*/ 6274 h 196176"/>
                <a:gd name="connsiteX4" fmla="*/ 824425 w 1279057"/>
                <a:gd name="connsiteY4" fmla="*/ 22470 h 196176"/>
                <a:gd name="connsiteX5" fmla="*/ 1021855 w 1279057"/>
                <a:gd name="connsiteY5" fmla="*/ 194812 h 196176"/>
                <a:gd name="connsiteX6" fmla="*/ 1279057 w 1279057"/>
                <a:gd name="connsiteY6" fmla="*/ 162885 h 196176"/>
                <a:gd name="connsiteX0" fmla="*/ 0 w 1279057"/>
                <a:gd name="connsiteY0" fmla="*/ 187518 h 187517"/>
                <a:gd name="connsiteX1" fmla="*/ 162339 w 1279057"/>
                <a:gd name="connsiteY1" fmla="*/ 151822 h 187517"/>
                <a:gd name="connsiteX2" fmla="*/ 397325 w 1279057"/>
                <a:gd name="connsiteY2" fmla="*/ 57969 h 187517"/>
                <a:gd name="connsiteX3" fmla="*/ 594415 w 1279057"/>
                <a:gd name="connsiteY3" fmla="*/ 2669 h 187517"/>
                <a:gd name="connsiteX4" fmla="*/ 824425 w 1279057"/>
                <a:gd name="connsiteY4" fmla="*/ 18865 h 187517"/>
                <a:gd name="connsiteX5" fmla="*/ 1048436 w 1279057"/>
                <a:gd name="connsiteY5" fmla="*/ 106409 h 187517"/>
                <a:gd name="connsiteX6" fmla="*/ 1279057 w 1279057"/>
                <a:gd name="connsiteY6" fmla="*/ 159280 h 18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87517">
                  <a:moveTo>
                    <a:pt x="0" y="187518"/>
                  </a:moveTo>
                  <a:cubicBezTo>
                    <a:pt x="32629" y="162419"/>
                    <a:pt x="96118" y="173414"/>
                    <a:pt x="162339" y="151822"/>
                  </a:cubicBezTo>
                  <a:cubicBezTo>
                    <a:pt x="228560" y="130230"/>
                    <a:pt x="325312" y="82828"/>
                    <a:pt x="397325" y="57969"/>
                  </a:cubicBezTo>
                  <a:cubicBezTo>
                    <a:pt x="469338" y="33110"/>
                    <a:pt x="523232" y="9186"/>
                    <a:pt x="594415" y="2669"/>
                  </a:cubicBezTo>
                  <a:cubicBezTo>
                    <a:pt x="665598" y="-3848"/>
                    <a:pt x="748755" y="1575"/>
                    <a:pt x="824425" y="18865"/>
                  </a:cubicBezTo>
                  <a:cubicBezTo>
                    <a:pt x="900095" y="36155"/>
                    <a:pt x="955764" y="124034"/>
                    <a:pt x="1048436" y="106409"/>
                  </a:cubicBezTo>
                  <a:cubicBezTo>
                    <a:pt x="1117940" y="93190"/>
                    <a:pt x="1191086" y="149238"/>
                    <a:pt x="1279057" y="159280"/>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65" name="楕円 64">
              <a:extLst>
                <a:ext uri="{FF2B5EF4-FFF2-40B4-BE49-F238E27FC236}">
                  <a16:creationId xmlns:a16="http://schemas.microsoft.com/office/drawing/2014/main" id="{DD771AE1-5E84-4496-AE3D-95F50584E956}"/>
                </a:ext>
              </a:extLst>
            </p:cNvPr>
            <p:cNvSpPr/>
            <p:nvPr/>
          </p:nvSpPr>
          <p:spPr bwMode="auto">
            <a:xfrm>
              <a:off x="5344005" y="484718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grpSp>
        <p:nvGrpSpPr>
          <p:cNvPr id="8" name="グループ化 7">
            <a:extLst>
              <a:ext uri="{FF2B5EF4-FFF2-40B4-BE49-F238E27FC236}">
                <a16:creationId xmlns:a16="http://schemas.microsoft.com/office/drawing/2014/main" id="{399B87DE-1744-4651-AA97-28868A60D949}"/>
              </a:ext>
            </a:extLst>
          </p:cNvPr>
          <p:cNvGrpSpPr/>
          <p:nvPr/>
        </p:nvGrpSpPr>
        <p:grpSpPr>
          <a:xfrm>
            <a:off x="6375560" y="1031309"/>
            <a:ext cx="2248540" cy="1424295"/>
            <a:chOff x="6375560" y="1031309"/>
            <a:chExt cx="2248540" cy="1424295"/>
          </a:xfrm>
        </p:grpSpPr>
        <p:sp>
          <p:nvSpPr>
            <p:cNvPr id="66" name="正方形/長方形 65">
              <a:extLst>
                <a:ext uri="{FF2B5EF4-FFF2-40B4-BE49-F238E27FC236}">
                  <a16:creationId xmlns:a16="http://schemas.microsoft.com/office/drawing/2014/main" id="{13178B24-06F4-4674-A1DB-7EB5D601AAE3}"/>
                </a:ext>
              </a:extLst>
            </p:cNvPr>
            <p:cNvSpPr/>
            <p:nvPr/>
          </p:nvSpPr>
          <p:spPr bwMode="auto">
            <a:xfrm>
              <a:off x="6848840" y="1031309"/>
              <a:ext cx="1299009" cy="1424274"/>
            </a:xfrm>
            <a:prstGeom prst="rect">
              <a:avLst/>
            </a:prstGeom>
            <a:solidFill>
              <a:schemeClr val="accent4">
                <a:lumMod val="60000"/>
                <a:lumOff val="40000"/>
              </a:schemeClr>
            </a:soli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7" name="楕円 42">
              <a:extLst>
                <a:ext uri="{FF2B5EF4-FFF2-40B4-BE49-F238E27FC236}">
                  <a16:creationId xmlns:a16="http://schemas.microsoft.com/office/drawing/2014/main" id="{D59FFFBD-13FC-4C30-B7D1-FE56F1F12924}"/>
                </a:ext>
              </a:extLst>
            </p:cNvPr>
            <p:cNvSpPr/>
            <p:nvPr/>
          </p:nvSpPr>
          <p:spPr bwMode="auto">
            <a:xfrm>
              <a:off x="8149335" y="103130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8" name="楕円 67">
              <a:extLst>
                <a:ext uri="{FF2B5EF4-FFF2-40B4-BE49-F238E27FC236}">
                  <a16:creationId xmlns:a16="http://schemas.microsoft.com/office/drawing/2014/main" id="{DF388AE5-DA91-4F37-95D8-C3AD3C894BA7}"/>
                </a:ext>
              </a:extLst>
            </p:cNvPr>
            <p:cNvSpPr/>
            <p:nvPr/>
          </p:nvSpPr>
          <p:spPr bwMode="auto">
            <a:xfrm>
              <a:off x="6375560" y="1031309"/>
              <a:ext cx="949531" cy="1424295"/>
            </a:xfrm>
            <a:prstGeom prst="ellipse">
              <a:avLst/>
            </a:prstGeom>
            <a:solidFill>
              <a:schemeClr val="accent3">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69" name="楕円 68">
              <a:extLst>
                <a:ext uri="{FF2B5EF4-FFF2-40B4-BE49-F238E27FC236}">
                  <a16:creationId xmlns:a16="http://schemas.microsoft.com/office/drawing/2014/main" id="{7B9F3EE2-2AAE-497F-A8E9-5F7B473D530B}"/>
                </a:ext>
              </a:extLst>
            </p:cNvPr>
            <p:cNvSpPr/>
            <p:nvPr/>
          </p:nvSpPr>
          <p:spPr bwMode="auto">
            <a:xfrm>
              <a:off x="6590713" y="135403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70" name="直線コネクタ 69">
              <a:extLst>
                <a:ext uri="{FF2B5EF4-FFF2-40B4-BE49-F238E27FC236}">
                  <a16:creationId xmlns:a16="http://schemas.microsoft.com/office/drawing/2014/main" id="{27763682-1A17-44B9-AD79-BCCD984318D9}"/>
                </a:ext>
              </a:extLst>
            </p:cNvPr>
            <p:cNvCxnSpPr>
              <a:cxnSpLocks/>
              <a:stCxn id="68" idx="0"/>
              <a:endCxn id="67" idx="0"/>
            </p:cNvCxnSpPr>
            <p:nvPr/>
          </p:nvCxnSpPr>
          <p:spPr bwMode="auto">
            <a:xfrm>
              <a:off x="6850326" y="1031309"/>
              <a:ext cx="1299009" cy="0"/>
            </a:xfrm>
            <a:prstGeom prst="line">
              <a:avLst/>
            </a:prstGeom>
            <a:noFill/>
            <a:ln w="19050" cap="flat" cmpd="sng" algn="ctr">
              <a:solidFill>
                <a:schemeClr val="tx1"/>
              </a:solidFill>
              <a:prstDash val="solid"/>
              <a:round/>
              <a:headEnd type="none" w="lg" len="lg"/>
              <a:tailEnd type="none" w="lg" len="lg"/>
            </a:ln>
            <a:effectLst/>
          </p:spPr>
        </p:cxnSp>
        <p:cxnSp>
          <p:nvCxnSpPr>
            <p:cNvPr id="71" name="直線コネクタ 70">
              <a:extLst>
                <a:ext uri="{FF2B5EF4-FFF2-40B4-BE49-F238E27FC236}">
                  <a16:creationId xmlns:a16="http://schemas.microsoft.com/office/drawing/2014/main" id="{0617F545-E8D5-4605-8305-94DF2F1AB942}"/>
                </a:ext>
              </a:extLst>
            </p:cNvPr>
            <p:cNvCxnSpPr>
              <a:cxnSpLocks/>
              <a:stCxn id="68" idx="4"/>
              <a:endCxn id="67" idx="2"/>
            </p:cNvCxnSpPr>
            <p:nvPr/>
          </p:nvCxnSpPr>
          <p:spPr bwMode="auto">
            <a:xfrm flipV="1">
              <a:off x="6850326" y="2455603"/>
              <a:ext cx="1299009" cy="1"/>
            </a:xfrm>
            <a:prstGeom prst="line">
              <a:avLst/>
            </a:prstGeom>
            <a:noFill/>
            <a:ln w="19050" cap="flat" cmpd="sng" algn="ctr">
              <a:solidFill>
                <a:schemeClr val="tx1"/>
              </a:solidFill>
              <a:prstDash val="solid"/>
              <a:round/>
              <a:headEnd type="none" w="lg" len="lg"/>
              <a:tailEnd type="none" w="lg" len="lg"/>
            </a:ln>
            <a:effectLst/>
          </p:spPr>
        </p:cxnSp>
        <p:sp>
          <p:nvSpPr>
            <p:cNvPr id="72" name="フリーフォーム: 図形 71">
              <a:extLst>
                <a:ext uri="{FF2B5EF4-FFF2-40B4-BE49-F238E27FC236}">
                  <a16:creationId xmlns:a16="http://schemas.microsoft.com/office/drawing/2014/main" id="{06EA64B1-4301-466B-988F-1C84E2764863}"/>
                </a:ext>
              </a:extLst>
            </p:cNvPr>
            <p:cNvSpPr/>
            <p:nvPr/>
          </p:nvSpPr>
          <p:spPr bwMode="auto">
            <a:xfrm>
              <a:off x="6848840" y="1342319"/>
              <a:ext cx="1279057" cy="159649"/>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71159"/>
                <a:gd name="connsiteX1" fmla="*/ 146391 w 1279057"/>
                <a:gd name="connsiteY1" fmla="*/ 36123 h 171159"/>
                <a:gd name="connsiteX2" fmla="*/ 370744 w 1279057"/>
                <a:gd name="connsiteY2" fmla="*/ 111868 h 171159"/>
                <a:gd name="connsiteX3" fmla="*/ 589099 w 1279057"/>
                <a:gd name="connsiteY3" fmla="*/ 170025 h 171159"/>
                <a:gd name="connsiteX4" fmla="*/ 792527 w 1279057"/>
                <a:gd name="connsiteY4" fmla="*/ 143429 h 171159"/>
                <a:gd name="connsiteX5" fmla="*/ 989957 w 1279057"/>
                <a:gd name="connsiteY5" fmla="*/ 61372 h 171159"/>
                <a:gd name="connsiteX6" fmla="*/ 1279057 w 1279057"/>
                <a:gd name="connsiteY6" fmla="*/ 1179 h 171159"/>
                <a:gd name="connsiteX0" fmla="*/ 0 w 1279057"/>
                <a:gd name="connsiteY0" fmla="*/ 28856 h 170223"/>
                <a:gd name="connsiteX1" fmla="*/ 146391 w 1279057"/>
                <a:gd name="connsiteY1" fmla="*/ 35562 h 170223"/>
                <a:gd name="connsiteX2" fmla="*/ 370744 w 1279057"/>
                <a:gd name="connsiteY2" fmla="*/ 111307 h 170223"/>
                <a:gd name="connsiteX3" fmla="*/ 589099 w 1279057"/>
                <a:gd name="connsiteY3" fmla="*/ 169464 h 170223"/>
                <a:gd name="connsiteX4" fmla="*/ 792527 w 1279057"/>
                <a:gd name="connsiteY4" fmla="*/ 142868 h 170223"/>
                <a:gd name="connsiteX5" fmla="*/ 1016538 w 1279057"/>
                <a:gd name="connsiteY5" fmla="*/ 119290 h 170223"/>
                <a:gd name="connsiteX6" fmla="*/ 1279057 w 1279057"/>
                <a:gd name="connsiteY6" fmla="*/ 618 h 170223"/>
                <a:gd name="connsiteX0" fmla="*/ 0 w 1279057"/>
                <a:gd name="connsiteY0" fmla="*/ 18282 h 159649"/>
                <a:gd name="connsiteX1" fmla="*/ 146391 w 1279057"/>
                <a:gd name="connsiteY1" fmla="*/ 24988 h 159649"/>
                <a:gd name="connsiteX2" fmla="*/ 370744 w 1279057"/>
                <a:gd name="connsiteY2" fmla="*/ 100733 h 159649"/>
                <a:gd name="connsiteX3" fmla="*/ 589099 w 1279057"/>
                <a:gd name="connsiteY3" fmla="*/ 158890 h 159649"/>
                <a:gd name="connsiteX4" fmla="*/ 792527 w 1279057"/>
                <a:gd name="connsiteY4" fmla="*/ 132294 h 159649"/>
                <a:gd name="connsiteX5" fmla="*/ 1016538 w 1279057"/>
                <a:gd name="connsiteY5" fmla="*/ 108716 h 159649"/>
                <a:gd name="connsiteX6" fmla="*/ 1279057 w 1279057"/>
                <a:gd name="connsiteY6" fmla="*/ 677 h 159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159649">
                  <a:moveTo>
                    <a:pt x="0" y="18282"/>
                  </a:moveTo>
                  <a:cubicBezTo>
                    <a:pt x="32629" y="-6817"/>
                    <a:pt x="106007" y="23410"/>
                    <a:pt x="146391" y="24988"/>
                  </a:cubicBezTo>
                  <a:cubicBezTo>
                    <a:pt x="227158" y="28144"/>
                    <a:pt x="296959" y="78416"/>
                    <a:pt x="370744" y="100733"/>
                  </a:cubicBezTo>
                  <a:cubicBezTo>
                    <a:pt x="444529" y="123050"/>
                    <a:pt x="518803" y="153629"/>
                    <a:pt x="589099" y="158890"/>
                  </a:cubicBezTo>
                  <a:cubicBezTo>
                    <a:pt x="659396" y="164151"/>
                    <a:pt x="721287" y="140656"/>
                    <a:pt x="792527" y="132294"/>
                  </a:cubicBezTo>
                  <a:cubicBezTo>
                    <a:pt x="863767" y="123932"/>
                    <a:pt x="923866" y="126341"/>
                    <a:pt x="1016538" y="108716"/>
                  </a:cubicBezTo>
                  <a:cubicBezTo>
                    <a:pt x="1086042" y="95497"/>
                    <a:pt x="1191086" y="-9365"/>
                    <a:pt x="1279057" y="677"/>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3" name="フリーフォーム: 図形 72">
              <a:extLst>
                <a:ext uri="{FF2B5EF4-FFF2-40B4-BE49-F238E27FC236}">
                  <a16:creationId xmlns:a16="http://schemas.microsoft.com/office/drawing/2014/main" id="{28864A06-0CE5-4AC3-99CA-D87C5E0685E6}"/>
                </a:ext>
              </a:extLst>
            </p:cNvPr>
            <p:cNvSpPr/>
            <p:nvPr/>
          </p:nvSpPr>
          <p:spPr bwMode="auto">
            <a:xfrm>
              <a:off x="6870278" y="2047804"/>
              <a:ext cx="1279057" cy="204618"/>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55581 h 381391"/>
                <a:gd name="connsiteX1" fmla="*/ 146391 w 1279057"/>
                <a:gd name="connsiteY1" fmla="*/ 262287 h 381391"/>
                <a:gd name="connsiteX2" fmla="*/ 370744 w 1279057"/>
                <a:gd name="connsiteY2" fmla="*/ 338032 h 381391"/>
                <a:gd name="connsiteX3" fmla="*/ 599731 w 1279057"/>
                <a:gd name="connsiteY3" fmla="*/ 67 h 381391"/>
                <a:gd name="connsiteX4" fmla="*/ 792527 w 1279057"/>
                <a:gd name="connsiteY4" fmla="*/ 369593 h 381391"/>
                <a:gd name="connsiteX5" fmla="*/ 989957 w 1279057"/>
                <a:gd name="connsiteY5" fmla="*/ 287536 h 381391"/>
                <a:gd name="connsiteX6" fmla="*/ 1279057 w 1279057"/>
                <a:gd name="connsiteY6" fmla="*/ 227343 h 381391"/>
                <a:gd name="connsiteX0" fmla="*/ 0 w 1279057"/>
                <a:gd name="connsiteY0" fmla="*/ 255581 h 543977"/>
                <a:gd name="connsiteX1" fmla="*/ 146391 w 1279057"/>
                <a:gd name="connsiteY1" fmla="*/ 262287 h 543977"/>
                <a:gd name="connsiteX2" fmla="*/ 370744 w 1279057"/>
                <a:gd name="connsiteY2" fmla="*/ 338032 h 543977"/>
                <a:gd name="connsiteX3" fmla="*/ 599731 w 1279057"/>
                <a:gd name="connsiteY3" fmla="*/ 67 h 543977"/>
                <a:gd name="connsiteX4" fmla="*/ 792527 w 1279057"/>
                <a:gd name="connsiteY4" fmla="*/ 369593 h 543977"/>
                <a:gd name="connsiteX5" fmla="*/ 1000589 w 1279057"/>
                <a:gd name="connsiteY5" fmla="*/ 541935 h 543977"/>
                <a:gd name="connsiteX6" fmla="*/ 1279057 w 1279057"/>
                <a:gd name="connsiteY6" fmla="*/ 227343 h 543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9057" h="543977">
                  <a:moveTo>
                    <a:pt x="0" y="255581"/>
                  </a:moveTo>
                  <a:cubicBezTo>
                    <a:pt x="32629" y="230482"/>
                    <a:pt x="106007" y="260709"/>
                    <a:pt x="146391" y="262287"/>
                  </a:cubicBezTo>
                  <a:cubicBezTo>
                    <a:pt x="227158" y="265443"/>
                    <a:pt x="295187" y="381735"/>
                    <a:pt x="370744" y="338032"/>
                  </a:cubicBezTo>
                  <a:cubicBezTo>
                    <a:pt x="446301" y="294329"/>
                    <a:pt x="529435" y="-5194"/>
                    <a:pt x="599731" y="67"/>
                  </a:cubicBezTo>
                  <a:cubicBezTo>
                    <a:pt x="670028" y="5328"/>
                    <a:pt x="725717" y="279282"/>
                    <a:pt x="792527" y="369593"/>
                  </a:cubicBezTo>
                  <a:cubicBezTo>
                    <a:pt x="859337" y="459904"/>
                    <a:pt x="907917" y="559560"/>
                    <a:pt x="1000589" y="541935"/>
                  </a:cubicBezTo>
                  <a:cubicBezTo>
                    <a:pt x="1070093" y="528716"/>
                    <a:pt x="1191086" y="217301"/>
                    <a:pt x="1279057" y="227343"/>
                  </a:cubicBezTo>
                </a:path>
              </a:pathLst>
            </a:custGeom>
            <a:no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74" name="楕円 73">
              <a:extLst>
                <a:ext uri="{FF2B5EF4-FFF2-40B4-BE49-F238E27FC236}">
                  <a16:creationId xmlns:a16="http://schemas.microsoft.com/office/drawing/2014/main" id="{BB1C41FE-8382-48A1-A25C-11D873E65B24}"/>
                </a:ext>
              </a:extLst>
            </p:cNvPr>
            <p:cNvSpPr/>
            <p:nvPr/>
          </p:nvSpPr>
          <p:spPr bwMode="auto">
            <a:xfrm>
              <a:off x="7889723" y="1354038"/>
              <a:ext cx="519225" cy="778837"/>
            </a:xfrm>
            <a:prstGeom prst="ellipse">
              <a:avLst/>
            </a:prstGeom>
            <a:no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12" name="円柱 11">
            <a:extLst>
              <a:ext uri="{FF2B5EF4-FFF2-40B4-BE49-F238E27FC236}">
                <a16:creationId xmlns:a16="http://schemas.microsoft.com/office/drawing/2014/main" id="{7D02B9F0-1AEA-4420-961F-F41FE81B449C}"/>
              </a:ext>
            </a:extLst>
          </p:cNvPr>
          <p:cNvSpPr/>
          <p:nvPr/>
        </p:nvSpPr>
        <p:spPr bwMode="auto">
          <a:xfrm rot="16200000">
            <a:off x="3721608" y="2784348"/>
            <a:ext cx="690372" cy="1668780"/>
          </a:xfrm>
          <a:prstGeom prst="can">
            <a:avLst>
              <a:gd name="adj" fmla="val 61289"/>
            </a:avLst>
          </a:prstGeom>
          <a:solidFill>
            <a:schemeClr val="accent6">
              <a:lumMod val="40000"/>
              <a:lumOff val="6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75" name="グループ化 74">
            <a:extLst>
              <a:ext uri="{FF2B5EF4-FFF2-40B4-BE49-F238E27FC236}">
                <a16:creationId xmlns:a16="http://schemas.microsoft.com/office/drawing/2014/main" id="{E4F318AC-1C11-40B4-B513-7FBCDC95A093}"/>
              </a:ext>
            </a:extLst>
          </p:cNvPr>
          <p:cNvGrpSpPr/>
          <p:nvPr/>
        </p:nvGrpSpPr>
        <p:grpSpPr>
          <a:xfrm>
            <a:off x="3175160" y="4121981"/>
            <a:ext cx="2248540" cy="1424295"/>
            <a:chOff x="3790856" y="1061789"/>
            <a:chExt cx="2248540" cy="1424295"/>
          </a:xfrm>
          <a:solidFill>
            <a:schemeClr val="accent6">
              <a:lumMod val="40000"/>
              <a:lumOff val="60000"/>
            </a:schemeClr>
          </a:solidFill>
        </p:grpSpPr>
        <p:sp>
          <p:nvSpPr>
            <p:cNvPr id="76" name="正方形/長方形 75">
              <a:extLst>
                <a:ext uri="{FF2B5EF4-FFF2-40B4-BE49-F238E27FC236}">
                  <a16:creationId xmlns:a16="http://schemas.microsoft.com/office/drawing/2014/main" id="{FEE60E2E-7F29-4740-8C32-294102C4635E}"/>
                </a:ext>
              </a:extLst>
            </p:cNvPr>
            <p:cNvSpPr/>
            <p:nvPr/>
          </p:nvSpPr>
          <p:spPr bwMode="auto">
            <a:xfrm>
              <a:off x="4264136" y="1061789"/>
              <a:ext cx="1299009" cy="1424274"/>
            </a:xfrm>
            <a:prstGeom prst="rect">
              <a:avLst/>
            </a:prstGeom>
            <a:grp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7" name="楕円 42">
              <a:extLst>
                <a:ext uri="{FF2B5EF4-FFF2-40B4-BE49-F238E27FC236}">
                  <a16:creationId xmlns:a16="http://schemas.microsoft.com/office/drawing/2014/main" id="{A2190C9F-A564-4857-8FE7-6C27ECE8BA1A}"/>
                </a:ext>
              </a:extLst>
            </p:cNvPr>
            <p:cNvSpPr/>
            <p:nvPr/>
          </p:nvSpPr>
          <p:spPr bwMode="auto">
            <a:xfrm>
              <a:off x="5564631" y="1061789"/>
              <a:ext cx="474765" cy="1424294"/>
            </a:xfrm>
            <a:custGeom>
              <a:avLst/>
              <a:gdLst>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0 w 949530"/>
                <a:gd name="connsiteY4" fmla="*/ 712147 h 1424294"/>
                <a:gd name="connsiteX0" fmla="*/ 0 w 949530"/>
                <a:gd name="connsiteY0" fmla="*/ 712147 h 1424294"/>
                <a:gd name="connsiteX1" fmla="*/ 474765 w 949530"/>
                <a:gd name="connsiteY1" fmla="*/ 0 h 1424294"/>
                <a:gd name="connsiteX2" fmla="*/ 949530 w 949530"/>
                <a:gd name="connsiteY2" fmla="*/ 712147 h 1424294"/>
                <a:gd name="connsiteX3" fmla="*/ 474765 w 949530"/>
                <a:gd name="connsiteY3" fmla="*/ 1424294 h 1424294"/>
                <a:gd name="connsiteX4" fmla="*/ 91440 w 949530"/>
                <a:gd name="connsiteY4" fmla="*/ 803587 h 1424294"/>
                <a:gd name="connsiteX0" fmla="*/ 404913 w 879678"/>
                <a:gd name="connsiteY0" fmla="*/ 0 h 1424294"/>
                <a:gd name="connsiteX1" fmla="*/ 879678 w 879678"/>
                <a:gd name="connsiteY1" fmla="*/ 712147 h 1424294"/>
                <a:gd name="connsiteX2" fmla="*/ 404913 w 879678"/>
                <a:gd name="connsiteY2" fmla="*/ 1424294 h 1424294"/>
                <a:gd name="connsiteX3" fmla="*/ 21588 w 879678"/>
                <a:gd name="connsiteY3" fmla="*/ 803587 h 1424294"/>
                <a:gd name="connsiteX0" fmla="*/ 0 w 474765"/>
                <a:gd name="connsiteY0" fmla="*/ 0 h 1424294"/>
                <a:gd name="connsiteX1" fmla="*/ 474765 w 474765"/>
                <a:gd name="connsiteY1" fmla="*/ 712147 h 1424294"/>
                <a:gd name="connsiteX2" fmla="*/ 0 w 474765"/>
                <a:gd name="connsiteY2" fmla="*/ 1424294 h 1424294"/>
              </a:gdLst>
              <a:ahLst/>
              <a:cxnLst>
                <a:cxn ang="0">
                  <a:pos x="connsiteX0" y="connsiteY0"/>
                </a:cxn>
                <a:cxn ang="0">
                  <a:pos x="connsiteX1" y="connsiteY1"/>
                </a:cxn>
                <a:cxn ang="0">
                  <a:pos x="connsiteX2" y="connsiteY2"/>
                </a:cxn>
              </a:cxnLst>
              <a:rect l="l" t="t" r="r" b="b"/>
              <a:pathLst>
                <a:path w="474765" h="1424294">
                  <a:moveTo>
                    <a:pt x="0" y="0"/>
                  </a:moveTo>
                  <a:cubicBezTo>
                    <a:pt x="262205" y="0"/>
                    <a:pt x="474765" y="318839"/>
                    <a:pt x="474765" y="712147"/>
                  </a:cubicBezTo>
                  <a:cubicBezTo>
                    <a:pt x="474765" y="1105455"/>
                    <a:pt x="262205" y="1424294"/>
                    <a:pt x="0" y="1424294"/>
                  </a:cubicBezTo>
                </a:path>
              </a:pathLst>
            </a:custGeom>
            <a:grp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8" name="楕円 77">
              <a:extLst>
                <a:ext uri="{FF2B5EF4-FFF2-40B4-BE49-F238E27FC236}">
                  <a16:creationId xmlns:a16="http://schemas.microsoft.com/office/drawing/2014/main" id="{B81ED817-6FE8-4E07-9607-A8511A6C96FB}"/>
                </a:ext>
              </a:extLst>
            </p:cNvPr>
            <p:cNvSpPr/>
            <p:nvPr/>
          </p:nvSpPr>
          <p:spPr bwMode="auto">
            <a:xfrm>
              <a:off x="3790856" y="1061789"/>
              <a:ext cx="949531" cy="1424295"/>
            </a:xfrm>
            <a:prstGeom prst="ellipse">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79" name="楕円 78">
              <a:extLst>
                <a:ext uri="{FF2B5EF4-FFF2-40B4-BE49-F238E27FC236}">
                  <a16:creationId xmlns:a16="http://schemas.microsoft.com/office/drawing/2014/main" id="{F2CA95D3-00A2-40C0-8EC2-9DEC68D82A74}"/>
                </a:ext>
              </a:extLst>
            </p:cNvPr>
            <p:cNvSpPr/>
            <p:nvPr/>
          </p:nvSpPr>
          <p:spPr bwMode="auto">
            <a:xfrm>
              <a:off x="4006009" y="1384518"/>
              <a:ext cx="519225" cy="778837"/>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cxnSp>
          <p:nvCxnSpPr>
            <p:cNvPr id="80" name="直線コネクタ 79">
              <a:extLst>
                <a:ext uri="{FF2B5EF4-FFF2-40B4-BE49-F238E27FC236}">
                  <a16:creationId xmlns:a16="http://schemas.microsoft.com/office/drawing/2014/main" id="{C77E495F-1FD7-4F67-9AC4-6C250076EE5D}"/>
                </a:ext>
              </a:extLst>
            </p:cNvPr>
            <p:cNvCxnSpPr>
              <a:cxnSpLocks/>
              <a:stCxn id="78" idx="0"/>
              <a:endCxn id="77" idx="0"/>
            </p:cNvCxnSpPr>
            <p:nvPr/>
          </p:nvCxnSpPr>
          <p:spPr bwMode="auto">
            <a:xfrm>
              <a:off x="4265622" y="1061789"/>
              <a:ext cx="1299009" cy="0"/>
            </a:xfrm>
            <a:prstGeom prst="line">
              <a:avLst/>
            </a:prstGeom>
            <a:grpFill/>
            <a:ln w="19050" cap="flat" cmpd="sng" algn="ctr">
              <a:solidFill>
                <a:schemeClr val="tx1"/>
              </a:solidFill>
              <a:prstDash val="solid"/>
              <a:round/>
              <a:headEnd type="none" w="lg" len="lg"/>
              <a:tailEnd type="none" w="lg" len="lg"/>
            </a:ln>
            <a:effectLst/>
          </p:spPr>
        </p:cxnSp>
        <p:cxnSp>
          <p:nvCxnSpPr>
            <p:cNvPr id="81" name="直線コネクタ 80">
              <a:extLst>
                <a:ext uri="{FF2B5EF4-FFF2-40B4-BE49-F238E27FC236}">
                  <a16:creationId xmlns:a16="http://schemas.microsoft.com/office/drawing/2014/main" id="{FBA32751-C2CE-4A5E-A36E-1264FA811BC4}"/>
                </a:ext>
              </a:extLst>
            </p:cNvPr>
            <p:cNvCxnSpPr>
              <a:cxnSpLocks/>
              <a:stCxn id="78" idx="4"/>
              <a:endCxn id="77" idx="2"/>
            </p:cNvCxnSpPr>
            <p:nvPr/>
          </p:nvCxnSpPr>
          <p:spPr bwMode="auto">
            <a:xfrm flipV="1">
              <a:off x="4265622" y="2486083"/>
              <a:ext cx="1299009" cy="1"/>
            </a:xfrm>
            <a:prstGeom prst="line">
              <a:avLst/>
            </a:prstGeom>
            <a:grpFill/>
            <a:ln w="19050" cap="flat" cmpd="sng" algn="ctr">
              <a:solidFill>
                <a:schemeClr val="tx1"/>
              </a:solidFill>
              <a:prstDash val="solid"/>
              <a:round/>
              <a:headEnd type="none" w="lg" len="lg"/>
              <a:tailEnd type="none" w="lg" len="lg"/>
            </a:ln>
            <a:effectLst/>
          </p:spPr>
        </p:cxnSp>
        <p:sp>
          <p:nvSpPr>
            <p:cNvPr id="82" name="フリーフォーム: 図形 81">
              <a:extLst>
                <a:ext uri="{FF2B5EF4-FFF2-40B4-BE49-F238E27FC236}">
                  <a16:creationId xmlns:a16="http://schemas.microsoft.com/office/drawing/2014/main" id="{4BA11AB1-DB29-4C8A-A880-82409E1F0FA9}"/>
                </a:ext>
              </a:extLst>
            </p:cNvPr>
            <p:cNvSpPr/>
            <p:nvPr/>
          </p:nvSpPr>
          <p:spPr bwMode="auto">
            <a:xfrm>
              <a:off x="4273297" y="1374416"/>
              <a:ext cx="1284790" cy="0"/>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370744 w 1279057"/>
                <a:gd name="connsiteY1" fmla="*/ 111868 h 143535"/>
                <a:gd name="connsiteX2" fmla="*/ 541252 w 1279057"/>
                <a:gd name="connsiteY2" fmla="*/ 42435 h 143535"/>
                <a:gd name="connsiteX3" fmla="*/ 792527 w 1279057"/>
                <a:gd name="connsiteY3" fmla="*/ 143429 h 143535"/>
                <a:gd name="connsiteX4" fmla="*/ 989957 w 1279057"/>
                <a:gd name="connsiteY4" fmla="*/ 61372 h 143535"/>
                <a:gd name="connsiteX5" fmla="*/ 1279057 w 1279057"/>
                <a:gd name="connsiteY5" fmla="*/ 1179 h 143535"/>
                <a:gd name="connsiteX0" fmla="*/ 0 w 1279057"/>
                <a:gd name="connsiteY0" fmla="*/ 29417 h 143535"/>
                <a:gd name="connsiteX1" fmla="*/ 541252 w 1279057"/>
                <a:gd name="connsiteY1" fmla="*/ 42435 h 143535"/>
                <a:gd name="connsiteX2" fmla="*/ 792527 w 1279057"/>
                <a:gd name="connsiteY2" fmla="*/ 143429 h 143535"/>
                <a:gd name="connsiteX3" fmla="*/ 989957 w 1279057"/>
                <a:gd name="connsiteY3" fmla="*/ 61372 h 143535"/>
                <a:gd name="connsiteX4" fmla="*/ 1279057 w 1279057"/>
                <a:gd name="connsiteY4" fmla="*/ 1179 h 143535"/>
                <a:gd name="connsiteX0" fmla="*/ 0 w 1279057"/>
                <a:gd name="connsiteY0" fmla="*/ 29417 h 62767"/>
                <a:gd name="connsiteX1" fmla="*/ 541252 w 1279057"/>
                <a:gd name="connsiteY1" fmla="*/ 42435 h 62767"/>
                <a:gd name="connsiteX2" fmla="*/ 989957 w 1279057"/>
                <a:gd name="connsiteY2" fmla="*/ 61372 h 62767"/>
                <a:gd name="connsiteX3" fmla="*/ 1279057 w 1279057"/>
                <a:gd name="connsiteY3" fmla="*/ 1179 h 62767"/>
                <a:gd name="connsiteX0" fmla="*/ 0 w 1279057"/>
                <a:gd name="connsiteY0" fmla="*/ 29417 h 61372"/>
                <a:gd name="connsiteX1" fmla="*/ 989957 w 1279057"/>
                <a:gd name="connsiteY1" fmla="*/ 61372 h 61372"/>
                <a:gd name="connsiteX2" fmla="*/ 1279057 w 1279057"/>
                <a:gd name="connsiteY2" fmla="*/ 1179 h 61372"/>
                <a:gd name="connsiteX0" fmla="*/ 0 w 1279057"/>
                <a:gd name="connsiteY0" fmla="*/ 28238 h 28238"/>
                <a:gd name="connsiteX1" fmla="*/ 1279057 w 1279057"/>
                <a:gd name="connsiteY1" fmla="*/ 0 h 28238"/>
              </a:gdLst>
              <a:ahLst/>
              <a:cxnLst>
                <a:cxn ang="0">
                  <a:pos x="connsiteX0" y="connsiteY0"/>
                </a:cxn>
                <a:cxn ang="0">
                  <a:pos x="connsiteX1" y="connsiteY1"/>
                </a:cxn>
              </a:cxnLst>
              <a:rect l="l" t="t" r="r" b="b"/>
              <a:pathLst>
                <a:path w="1279057" h="28238">
                  <a:moveTo>
                    <a:pt x="0" y="28238"/>
                  </a:moveTo>
                  <a:lnTo>
                    <a:pt x="1279057" y="0"/>
                  </a:lnTo>
                </a:path>
              </a:pathLst>
            </a:custGeom>
            <a:grp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3" name="フリーフォーム: 図形 82">
              <a:extLst>
                <a:ext uri="{FF2B5EF4-FFF2-40B4-BE49-F238E27FC236}">
                  <a16:creationId xmlns:a16="http://schemas.microsoft.com/office/drawing/2014/main" id="{122761F9-345F-4B57-B580-996E787D936E}"/>
                </a:ext>
              </a:extLst>
            </p:cNvPr>
            <p:cNvSpPr/>
            <p:nvPr/>
          </p:nvSpPr>
          <p:spPr bwMode="auto">
            <a:xfrm>
              <a:off x="4291361" y="2169586"/>
              <a:ext cx="1279057" cy="0"/>
            </a:xfrm>
            <a:custGeom>
              <a:avLst/>
              <a:gdLst>
                <a:gd name="connsiteX0" fmla="*/ 1484195 w 1699856"/>
                <a:gd name="connsiteY0" fmla="*/ 3 h 646985"/>
                <a:gd name="connsiteX1" fmla="*/ 1699856 w 1699856"/>
                <a:gd name="connsiteY1" fmla="*/ 323494 h 646985"/>
                <a:gd name="connsiteX2" fmla="*/ 1484195 w 1699856"/>
                <a:gd name="connsiteY2" fmla="*/ 646985 h 646985"/>
                <a:gd name="connsiteX3" fmla="*/ 1465673 w 1699856"/>
                <a:gd name="connsiteY3" fmla="*/ 644184 h 646985"/>
                <a:gd name="connsiteX4" fmla="*/ 1465593 w 1699856"/>
                <a:gd name="connsiteY4" fmla="*/ 646983 h 646985"/>
                <a:gd name="connsiteX5" fmla="*/ 1440735 w 1699856"/>
                <a:gd name="connsiteY5" fmla="*/ 640413 h 646985"/>
                <a:gd name="connsiteX6" fmla="*/ 1440732 w 1699856"/>
                <a:gd name="connsiteY6" fmla="*/ 640413 h 646985"/>
                <a:gd name="connsiteX7" fmla="*/ 1440730 w 1699856"/>
                <a:gd name="connsiteY7" fmla="*/ 640412 h 646985"/>
                <a:gd name="connsiteX8" fmla="*/ 1303758 w 1699856"/>
                <a:gd name="connsiteY8" fmla="*/ 604212 h 646985"/>
                <a:gd name="connsiteX9" fmla="*/ 1016586 w 1699856"/>
                <a:gd name="connsiteY9" fmla="*/ 572651 h 646985"/>
                <a:gd name="connsiteX10" fmla="*/ 702493 w 1699856"/>
                <a:gd name="connsiteY10" fmla="*/ 635772 h 646985"/>
                <a:gd name="connsiteX11" fmla="*/ 540958 w 1699856"/>
                <a:gd name="connsiteY11" fmla="*/ 541091 h 646985"/>
                <a:gd name="connsiteX12" fmla="*/ 334554 w 1699856"/>
                <a:gd name="connsiteY12" fmla="*/ 572651 h 646985"/>
                <a:gd name="connsiteX13" fmla="*/ 56357 w 1699856"/>
                <a:gd name="connsiteY13" fmla="*/ 578964 h 646985"/>
                <a:gd name="connsiteX14" fmla="*/ 20460 w 1699856"/>
                <a:gd name="connsiteY14" fmla="*/ 92932 h 646985"/>
                <a:gd name="connsiteX15" fmla="*/ 134318 w 1699856"/>
                <a:gd name="connsiteY15" fmla="*/ 29417 h 646985"/>
                <a:gd name="connsiteX16" fmla="*/ 280709 w 1699856"/>
                <a:gd name="connsiteY16" fmla="*/ 36123 h 646985"/>
                <a:gd name="connsiteX17" fmla="*/ 505062 w 1699856"/>
                <a:gd name="connsiteY17" fmla="*/ 111868 h 646985"/>
                <a:gd name="connsiteX18" fmla="*/ 675570 w 1699856"/>
                <a:gd name="connsiteY18" fmla="*/ 42435 h 646985"/>
                <a:gd name="connsiteX19" fmla="*/ 926845 w 1699856"/>
                <a:gd name="connsiteY19" fmla="*/ 143429 h 646985"/>
                <a:gd name="connsiteX20" fmla="*/ 1124275 w 1699856"/>
                <a:gd name="connsiteY20" fmla="*/ 61372 h 646985"/>
                <a:gd name="connsiteX21" fmla="*/ 1413375 w 1699856"/>
                <a:gd name="connsiteY21" fmla="*/ 1179 h 646985"/>
                <a:gd name="connsiteX22" fmla="*/ 1437726 w 1699856"/>
                <a:gd name="connsiteY22" fmla="*/ 7975 h 646985"/>
                <a:gd name="connsiteX23" fmla="*/ 1440732 w 1699856"/>
                <a:gd name="connsiteY23" fmla="*/ 6575 h 646985"/>
                <a:gd name="connsiteX24" fmla="*/ 1484195 w 1699856"/>
                <a:gd name="connsiteY24" fmla="*/ 3 h 646985"/>
                <a:gd name="connsiteX0" fmla="*/ 1463760 w 1679421"/>
                <a:gd name="connsiteY0" fmla="*/ 3 h 646985"/>
                <a:gd name="connsiteX1" fmla="*/ 1679421 w 1679421"/>
                <a:gd name="connsiteY1" fmla="*/ 323494 h 646985"/>
                <a:gd name="connsiteX2" fmla="*/ 1463760 w 1679421"/>
                <a:gd name="connsiteY2" fmla="*/ 646985 h 646985"/>
                <a:gd name="connsiteX3" fmla="*/ 1445238 w 1679421"/>
                <a:gd name="connsiteY3" fmla="*/ 644184 h 646985"/>
                <a:gd name="connsiteX4" fmla="*/ 1445158 w 1679421"/>
                <a:gd name="connsiteY4" fmla="*/ 646983 h 646985"/>
                <a:gd name="connsiteX5" fmla="*/ 1420300 w 1679421"/>
                <a:gd name="connsiteY5" fmla="*/ 640413 h 646985"/>
                <a:gd name="connsiteX6" fmla="*/ 1420297 w 1679421"/>
                <a:gd name="connsiteY6" fmla="*/ 640413 h 646985"/>
                <a:gd name="connsiteX7" fmla="*/ 1420295 w 1679421"/>
                <a:gd name="connsiteY7" fmla="*/ 640412 h 646985"/>
                <a:gd name="connsiteX8" fmla="*/ 1283323 w 1679421"/>
                <a:gd name="connsiteY8" fmla="*/ 604212 h 646985"/>
                <a:gd name="connsiteX9" fmla="*/ 996151 w 1679421"/>
                <a:gd name="connsiteY9" fmla="*/ 572651 h 646985"/>
                <a:gd name="connsiteX10" fmla="*/ 682058 w 1679421"/>
                <a:gd name="connsiteY10" fmla="*/ 635772 h 646985"/>
                <a:gd name="connsiteX11" fmla="*/ 520523 w 1679421"/>
                <a:gd name="connsiteY11" fmla="*/ 541091 h 646985"/>
                <a:gd name="connsiteX12" fmla="*/ 314119 w 1679421"/>
                <a:gd name="connsiteY12" fmla="*/ 572651 h 646985"/>
                <a:gd name="connsiteX13" fmla="*/ 106261 w 1679421"/>
                <a:gd name="connsiteY13" fmla="*/ 578964 h 646985"/>
                <a:gd name="connsiteX14" fmla="*/ 25 w 1679421"/>
                <a:gd name="connsiteY14" fmla="*/ 92932 h 646985"/>
                <a:gd name="connsiteX15" fmla="*/ 113883 w 1679421"/>
                <a:gd name="connsiteY15" fmla="*/ 29417 h 646985"/>
                <a:gd name="connsiteX16" fmla="*/ 260274 w 1679421"/>
                <a:gd name="connsiteY16" fmla="*/ 36123 h 646985"/>
                <a:gd name="connsiteX17" fmla="*/ 484627 w 1679421"/>
                <a:gd name="connsiteY17" fmla="*/ 111868 h 646985"/>
                <a:gd name="connsiteX18" fmla="*/ 655135 w 1679421"/>
                <a:gd name="connsiteY18" fmla="*/ 42435 h 646985"/>
                <a:gd name="connsiteX19" fmla="*/ 906410 w 1679421"/>
                <a:gd name="connsiteY19" fmla="*/ 143429 h 646985"/>
                <a:gd name="connsiteX20" fmla="*/ 1103840 w 1679421"/>
                <a:gd name="connsiteY20" fmla="*/ 61372 h 646985"/>
                <a:gd name="connsiteX21" fmla="*/ 1392940 w 1679421"/>
                <a:gd name="connsiteY21" fmla="*/ 1179 h 646985"/>
                <a:gd name="connsiteX22" fmla="*/ 1417291 w 1679421"/>
                <a:gd name="connsiteY22" fmla="*/ 7975 h 646985"/>
                <a:gd name="connsiteX23" fmla="*/ 1420297 w 1679421"/>
                <a:gd name="connsiteY23" fmla="*/ 6575 h 646985"/>
                <a:gd name="connsiteX24" fmla="*/ 1463760 w 1679421"/>
                <a:gd name="connsiteY24" fmla="*/ 3 h 646985"/>
                <a:gd name="connsiteX0" fmla="*/ 1463751 w 1679412"/>
                <a:gd name="connsiteY0" fmla="*/ 3 h 646985"/>
                <a:gd name="connsiteX1" fmla="*/ 1679412 w 1679412"/>
                <a:gd name="connsiteY1" fmla="*/ 323494 h 646985"/>
                <a:gd name="connsiteX2" fmla="*/ 1463751 w 1679412"/>
                <a:gd name="connsiteY2" fmla="*/ 646985 h 646985"/>
                <a:gd name="connsiteX3" fmla="*/ 1445229 w 1679412"/>
                <a:gd name="connsiteY3" fmla="*/ 644184 h 646985"/>
                <a:gd name="connsiteX4" fmla="*/ 1445149 w 1679412"/>
                <a:gd name="connsiteY4" fmla="*/ 646983 h 646985"/>
                <a:gd name="connsiteX5" fmla="*/ 1420291 w 1679412"/>
                <a:gd name="connsiteY5" fmla="*/ 640413 h 646985"/>
                <a:gd name="connsiteX6" fmla="*/ 1420288 w 1679412"/>
                <a:gd name="connsiteY6" fmla="*/ 640413 h 646985"/>
                <a:gd name="connsiteX7" fmla="*/ 1420286 w 1679412"/>
                <a:gd name="connsiteY7" fmla="*/ 640412 h 646985"/>
                <a:gd name="connsiteX8" fmla="*/ 1283314 w 1679412"/>
                <a:gd name="connsiteY8" fmla="*/ 604212 h 646985"/>
                <a:gd name="connsiteX9" fmla="*/ 996142 w 1679412"/>
                <a:gd name="connsiteY9" fmla="*/ 572651 h 646985"/>
                <a:gd name="connsiteX10" fmla="*/ 682049 w 1679412"/>
                <a:gd name="connsiteY10" fmla="*/ 635772 h 646985"/>
                <a:gd name="connsiteX11" fmla="*/ 520514 w 1679412"/>
                <a:gd name="connsiteY11" fmla="*/ 541091 h 646985"/>
                <a:gd name="connsiteX12" fmla="*/ 196879 w 1679412"/>
                <a:gd name="connsiteY12" fmla="*/ 625405 h 646985"/>
                <a:gd name="connsiteX13" fmla="*/ 106252 w 1679412"/>
                <a:gd name="connsiteY13" fmla="*/ 578964 h 646985"/>
                <a:gd name="connsiteX14" fmla="*/ 16 w 1679412"/>
                <a:gd name="connsiteY14" fmla="*/ 92932 h 646985"/>
                <a:gd name="connsiteX15" fmla="*/ 113874 w 1679412"/>
                <a:gd name="connsiteY15" fmla="*/ 29417 h 646985"/>
                <a:gd name="connsiteX16" fmla="*/ 260265 w 1679412"/>
                <a:gd name="connsiteY16" fmla="*/ 36123 h 646985"/>
                <a:gd name="connsiteX17" fmla="*/ 484618 w 1679412"/>
                <a:gd name="connsiteY17" fmla="*/ 111868 h 646985"/>
                <a:gd name="connsiteX18" fmla="*/ 655126 w 1679412"/>
                <a:gd name="connsiteY18" fmla="*/ 42435 h 646985"/>
                <a:gd name="connsiteX19" fmla="*/ 906401 w 1679412"/>
                <a:gd name="connsiteY19" fmla="*/ 143429 h 646985"/>
                <a:gd name="connsiteX20" fmla="*/ 1103831 w 1679412"/>
                <a:gd name="connsiteY20" fmla="*/ 61372 h 646985"/>
                <a:gd name="connsiteX21" fmla="*/ 1392931 w 1679412"/>
                <a:gd name="connsiteY21" fmla="*/ 1179 h 646985"/>
                <a:gd name="connsiteX22" fmla="*/ 1417282 w 1679412"/>
                <a:gd name="connsiteY22" fmla="*/ 7975 h 646985"/>
                <a:gd name="connsiteX23" fmla="*/ 1420288 w 1679412"/>
                <a:gd name="connsiteY23" fmla="*/ 6575 h 646985"/>
                <a:gd name="connsiteX24" fmla="*/ 1463751 w 1679412"/>
                <a:gd name="connsiteY24" fmla="*/ 3 h 646985"/>
                <a:gd name="connsiteX0" fmla="*/ 1399313 w 1614974"/>
                <a:gd name="connsiteY0" fmla="*/ 3 h 646985"/>
                <a:gd name="connsiteX1" fmla="*/ 1614974 w 1614974"/>
                <a:gd name="connsiteY1" fmla="*/ 323494 h 646985"/>
                <a:gd name="connsiteX2" fmla="*/ 1399313 w 1614974"/>
                <a:gd name="connsiteY2" fmla="*/ 646985 h 646985"/>
                <a:gd name="connsiteX3" fmla="*/ 1380791 w 1614974"/>
                <a:gd name="connsiteY3" fmla="*/ 644184 h 646985"/>
                <a:gd name="connsiteX4" fmla="*/ 1380711 w 1614974"/>
                <a:gd name="connsiteY4" fmla="*/ 646983 h 646985"/>
                <a:gd name="connsiteX5" fmla="*/ 1355853 w 1614974"/>
                <a:gd name="connsiteY5" fmla="*/ 640413 h 646985"/>
                <a:gd name="connsiteX6" fmla="*/ 1355850 w 1614974"/>
                <a:gd name="connsiteY6" fmla="*/ 640413 h 646985"/>
                <a:gd name="connsiteX7" fmla="*/ 1355848 w 1614974"/>
                <a:gd name="connsiteY7" fmla="*/ 640412 h 646985"/>
                <a:gd name="connsiteX8" fmla="*/ 1218876 w 1614974"/>
                <a:gd name="connsiteY8" fmla="*/ 604212 h 646985"/>
                <a:gd name="connsiteX9" fmla="*/ 931704 w 1614974"/>
                <a:gd name="connsiteY9" fmla="*/ 572651 h 646985"/>
                <a:gd name="connsiteX10" fmla="*/ 617611 w 1614974"/>
                <a:gd name="connsiteY10" fmla="*/ 635772 h 646985"/>
                <a:gd name="connsiteX11" fmla="*/ 456076 w 1614974"/>
                <a:gd name="connsiteY11" fmla="*/ 541091 h 646985"/>
                <a:gd name="connsiteX12" fmla="*/ 132441 w 1614974"/>
                <a:gd name="connsiteY12" fmla="*/ 625405 h 646985"/>
                <a:gd name="connsiteX13" fmla="*/ 41814 w 1614974"/>
                <a:gd name="connsiteY13" fmla="*/ 578964 h 646985"/>
                <a:gd name="connsiteX14" fmla="*/ 55 w 1614974"/>
                <a:gd name="connsiteY14" fmla="*/ 186716 h 646985"/>
                <a:gd name="connsiteX15" fmla="*/ 49436 w 1614974"/>
                <a:gd name="connsiteY15" fmla="*/ 29417 h 646985"/>
                <a:gd name="connsiteX16" fmla="*/ 195827 w 1614974"/>
                <a:gd name="connsiteY16" fmla="*/ 36123 h 646985"/>
                <a:gd name="connsiteX17" fmla="*/ 420180 w 1614974"/>
                <a:gd name="connsiteY17" fmla="*/ 111868 h 646985"/>
                <a:gd name="connsiteX18" fmla="*/ 590688 w 1614974"/>
                <a:gd name="connsiteY18" fmla="*/ 42435 h 646985"/>
                <a:gd name="connsiteX19" fmla="*/ 841963 w 1614974"/>
                <a:gd name="connsiteY19" fmla="*/ 143429 h 646985"/>
                <a:gd name="connsiteX20" fmla="*/ 1039393 w 1614974"/>
                <a:gd name="connsiteY20" fmla="*/ 61372 h 646985"/>
                <a:gd name="connsiteX21" fmla="*/ 1328493 w 1614974"/>
                <a:gd name="connsiteY21" fmla="*/ 1179 h 646985"/>
                <a:gd name="connsiteX22" fmla="*/ 1352844 w 1614974"/>
                <a:gd name="connsiteY22" fmla="*/ 7975 h 646985"/>
                <a:gd name="connsiteX23" fmla="*/ 1355850 w 1614974"/>
                <a:gd name="connsiteY23" fmla="*/ 6575 h 646985"/>
                <a:gd name="connsiteX24" fmla="*/ 1399313 w 1614974"/>
                <a:gd name="connsiteY24" fmla="*/ 3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24" fmla="*/ 91440 w 1614919"/>
                <a:gd name="connsiteY24" fmla="*/ 278156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23" fmla="*/ 41759 w 1614919"/>
                <a:gd name="connsiteY23" fmla="*/ 578964 h 646985"/>
                <a:gd name="connsiteX0" fmla="*/ 0 w 1614919"/>
                <a:gd name="connsiteY0" fmla="*/ 186716 h 646985"/>
                <a:gd name="connsiteX1" fmla="*/ 49381 w 1614919"/>
                <a:gd name="connsiteY1" fmla="*/ 29417 h 646985"/>
                <a:gd name="connsiteX2" fmla="*/ 195772 w 1614919"/>
                <a:gd name="connsiteY2" fmla="*/ 36123 h 646985"/>
                <a:gd name="connsiteX3" fmla="*/ 420125 w 1614919"/>
                <a:gd name="connsiteY3" fmla="*/ 111868 h 646985"/>
                <a:gd name="connsiteX4" fmla="*/ 590633 w 1614919"/>
                <a:gd name="connsiteY4" fmla="*/ 42435 h 646985"/>
                <a:gd name="connsiteX5" fmla="*/ 841908 w 1614919"/>
                <a:gd name="connsiteY5" fmla="*/ 143429 h 646985"/>
                <a:gd name="connsiteX6" fmla="*/ 1039338 w 1614919"/>
                <a:gd name="connsiteY6" fmla="*/ 61372 h 646985"/>
                <a:gd name="connsiteX7" fmla="*/ 1328438 w 1614919"/>
                <a:gd name="connsiteY7" fmla="*/ 1179 h 646985"/>
                <a:gd name="connsiteX8" fmla="*/ 1352789 w 1614919"/>
                <a:gd name="connsiteY8" fmla="*/ 7975 h 646985"/>
                <a:gd name="connsiteX9" fmla="*/ 1355795 w 1614919"/>
                <a:gd name="connsiteY9" fmla="*/ 6575 h 646985"/>
                <a:gd name="connsiteX10" fmla="*/ 1399258 w 1614919"/>
                <a:gd name="connsiteY10" fmla="*/ 3 h 646985"/>
                <a:gd name="connsiteX11" fmla="*/ 1614919 w 1614919"/>
                <a:gd name="connsiteY11" fmla="*/ 323494 h 646985"/>
                <a:gd name="connsiteX12" fmla="*/ 1399258 w 1614919"/>
                <a:gd name="connsiteY12" fmla="*/ 646985 h 646985"/>
                <a:gd name="connsiteX13" fmla="*/ 1380736 w 1614919"/>
                <a:gd name="connsiteY13" fmla="*/ 644184 h 646985"/>
                <a:gd name="connsiteX14" fmla="*/ 1380656 w 1614919"/>
                <a:gd name="connsiteY14" fmla="*/ 646983 h 646985"/>
                <a:gd name="connsiteX15" fmla="*/ 1355798 w 1614919"/>
                <a:gd name="connsiteY15" fmla="*/ 640413 h 646985"/>
                <a:gd name="connsiteX16" fmla="*/ 1355795 w 1614919"/>
                <a:gd name="connsiteY16" fmla="*/ 640413 h 646985"/>
                <a:gd name="connsiteX17" fmla="*/ 1355793 w 1614919"/>
                <a:gd name="connsiteY17" fmla="*/ 640412 h 646985"/>
                <a:gd name="connsiteX18" fmla="*/ 1218821 w 1614919"/>
                <a:gd name="connsiteY18" fmla="*/ 604212 h 646985"/>
                <a:gd name="connsiteX19" fmla="*/ 931649 w 1614919"/>
                <a:gd name="connsiteY19" fmla="*/ 572651 h 646985"/>
                <a:gd name="connsiteX20" fmla="*/ 617556 w 1614919"/>
                <a:gd name="connsiteY20" fmla="*/ 635772 h 646985"/>
                <a:gd name="connsiteX21" fmla="*/ 456021 w 1614919"/>
                <a:gd name="connsiteY21" fmla="*/ 541091 h 646985"/>
                <a:gd name="connsiteX22" fmla="*/ 132386 w 1614919"/>
                <a:gd name="connsiteY22" fmla="*/ 625405 h 646985"/>
                <a:gd name="connsiteX0" fmla="*/ 0 w 1565538"/>
                <a:gd name="connsiteY0" fmla="*/ 29417 h 646985"/>
                <a:gd name="connsiteX1" fmla="*/ 146391 w 1565538"/>
                <a:gd name="connsiteY1" fmla="*/ 36123 h 646985"/>
                <a:gd name="connsiteX2" fmla="*/ 370744 w 1565538"/>
                <a:gd name="connsiteY2" fmla="*/ 111868 h 646985"/>
                <a:gd name="connsiteX3" fmla="*/ 541252 w 1565538"/>
                <a:gd name="connsiteY3" fmla="*/ 42435 h 646985"/>
                <a:gd name="connsiteX4" fmla="*/ 792527 w 1565538"/>
                <a:gd name="connsiteY4" fmla="*/ 143429 h 646985"/>
                <a:gd name="connsiteX5" fmla="*/ 989957 w 1565538"/>
                <a:gd name="connsiteY5" fmla="*/ 61372 h 646985"/>
                <a:gd name="connsiteX6" fmla="*/ 1279057 w 1565538"/>
                <a:gd name="connsiteY6" fmla="*/ 1179 h 646985"/>
                <a:gd name="connsiteX7" fmla="*/ 1303408 w 1565538"/>
                <a:gd name="connsiteY7" fmla="*/ 7975 h 646985"/>
                <a:gd name="connsiteX8" fmla="*/ 1306414 w 1565538"/>
                <a:gd name="connsiteY8" fmla="*/ 6575 h 646985"/>
                <a:gd name="connsiteX9" fmla="*/ 1349877 w 1565538"/>
                <a:gd name="connsiteY9" fmla="*/ 3 h 646985"/>
                <a:gd name="connsiteX10" fmla="*/ 1565538 w 1565538"/>
                <a:gd name="connsiteY10" fmla="*/ 323494 h 646985"/>
                <a:gd name="connsiteX11" fmla="*/ 1349877 w 1565538"/>
                <a:gd name="connsiteY11" fmla="*/ 646985 h 646985"/>
                <a:gd name="connsiteX12" fmla="*/ 1331355 w 1565538"/>
                <a:gd name="connsiteY12" fmla="*/ 644184 h 646985"/>
                <a:gd name="connsiteX13" fmla="*/ 1331275 w 1565538"/>
                <a:gd name="connsiteY13" fmla="*/ 646983 h 646985"/>
                <a:gd name="connsiteX14" fmla="*/ 1306417 w 1565538"/>
                <a:gd name="connsiteY14" fmla="*/ 640413 h 646985"/>
                <a:gd name="connsiteX15" fmla="*/ 1306414 w 1565538"/>
                <a:gd name="connsiteY15" fmla="*/ 640413 h 646985"/>
                <a:gd name="connsiteX16" fmla="*/ 1306412 w 1565538"/>
                <a:gd name="connsiteY16" fmla="*/ 640412 h 646985"/>
                <a:gd name="connsiteX17" fmla="*/ 1169440 w 1565538"/>
                <a:gd name="connsiteY17" fmla="*/ 604212 h 646985"/>
                <a:gd name="connsiteX18" fmla="*/ 882268 w 1565538"/>
                <a:gd name="connsiteY18" fmla="*/ 572651 h 646985"/>
                <a:gd name="connsiteX19" fmla="*/ 568175 w 1565538"/>
                <a:gd name="connsiteY19" fmla="*/ 635772 h 646985"/>
                <a:gd name="connsiteX20" fmla="*/ 406640 w 1565538"/>
                <a:gd name="connsiteY20" fmla="*/ 541091 h 646985"/>
                <a:gd name="connsiteX21" fmla="*/ 83005 w 1565538"/>
                <a:gd name="connsiteY21"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20" fmla="*/ 83005 w 1353897"/>
                <a:gd name="connsiteY20" fmla="*/ 625405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19" fmla="*/ 406640 w 1353897"/>
                <a:gd name="connsiteY19" fmla="*/ 54109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18" fmla="*/ 568175 w 1353897"/>
                <a:gd name="connsiteY18" fmla="*/ 63577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17" fmla="*/ 882268 w 1353897"/>
                <a:gd name="connsiteY17" fmla="*/ 572651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16" fmla="*/ 1169440 w 1353897"/>
                <a:gd name="connsiteY16" fmla="*/ 6042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15" fmla="*/ 1306412 w 1353897"/>
                <a:gd name="connsiteY15" fmla="*/ 640412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14" fmla="*/ 1306414 w 1353897"/>
                <a:gd name="connsiteY14"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31275 w 1353897"/>
                <a:gd name="connsiteY12" fmla="*/ 646983 h 646985"/>
                <a:gd name="connsiteX13" fmla="*/ 1306417 w 1353897"/>
                <a:gd name="connsiteY13"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12" fmla="*/ 1306417 w 1353897"/>
                <a:gd name="connsiteY12" fmla="*/ 640413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11" fmla="*/ 1331355 w 1353897"/>
                <a:gd name="connsiteY11" fmla="*/ 644184 h 646985"/>
                <a:gd name="connsiteX0" fmla="*/ 0 w 1353897"/>
                <a:gd name="connsiteY0" fmla="*/ 29417 h 646985"/>
                <a:gd name="connsiteX1" fmla="*/ 146391 w 1353897"/>
                <a:gd name="connsiteY1" fmla="*/ 36123 h 646985"/>
                <a:gd name="connsiteX2" fmla="*/ 370744 w 1353897"/>
                <a:gd name="connsiteY2" fmla="*/ 111868 h 646985"/>
                <a:gd name="connsiteX3" fmla="*/ 541252 w 1353897"/>
                <a:gd name="connsiteY3" fmla="*/ 42435 h 646985"/>
                <a:gd name="connsiteX4" fmla="*/ 792527 w 1353897"/>
                <a:gd name="connsiteY4" fmla="*/ 143429 h 646985"/>
                <a:gd name="connsiteX5" fmla="*/ 989957 w 1353897"/>
                <a:gd name="connsiteY5" fmla="*/ 61372 h 646985"/>
                <a:gd name="connsiteX6" fmla="*/ 1279057 w 1353897"/>
                <a:gd name="connsiteY6" fmla="*/ 1179 h 646985"/>
                <a:gd name="connsiteX7" fmla="*/ 1303408 w 1353897"/>
                <a:gd name="connsiteY7" fmla="*/ 7975 h 646985"/>
                <a:gd name="connsiteX8" fmla="*/ 1306414 w 1353897"/>
                <a:gd name="connsiteY8" fmla="*/ 6575 h 646985"/>
                <a:gd name="connsiteX9" fmla="*/ 1349877 w 1353897"/>
                <a:gd name="connsiteY9" fmla="*/ 3 h 646985"/>
                <a:gd name="connsiteX10" fmla="*/ 1349877 w 1353897"/>
                <a:gd name="connsiteY10" fmla="*/ 646985 h 646985"/>
                <a:gd name="connsiteX0" fmla="*/ 0 w 1349877"/>
                <a:gd name="connsiteY0" fmla="*/ 29417 h 143535"/>
                <a:gd name="connsiteX1" fmla="*/ 146391 w 1349877"/>
                <a:gd name="connsiteY1" fmla="*/ 36123 h 143535"/>
                <a:gd name="connsiteX2" fmla="*/ 370744 w 1349877"/>
                <a:gd name="connsiteY2" fmla="*/ 111868 h 143535"/>
                <a:gd name="connsiteX3" fmla="*/ 541252 w 1349877"/>
                <a:gd name="connsiteY3" fmla="*/ 42435 h 143535"/>
                <a:gd name="connsiteX4" fmla="*/ 792527 w 1349877"/>
                <a:gd name="connsiteY4" fmla="*/ 143429 h 143535"/>
                <a:gd name="connsiteX5" fmla="*/ 989957 w 1349877"/>
                <a:gd name="connsiteY5" fmla="*/ 61372 h 143535"/>
                <a:gd name="connsiteX6" fmla="*/ 1279057 w 1349877"/>
                <a:gd name="connsiteY6" fmla="*/ 1179 h 143535"/>
                <a:gd name="connsiteX7" fmla="*/ 1303408 w 1349877"/>
                <a:gd name="connsiteY7" fmla="*/ 7975 h 143535"/>
                <a:gd name="connsiteX8" fmla="*/ 1306414 w 1349877"/>
                <a:gd name="connsiteY8" fmla="*/ 6575 h 143535"/>
                <a:gd name="connsiteX9" fmla="*/ 1349877 w 1349877"/>
                <a:gd name="connsiteY9" fmla="*/ 3 h 143535"/>
                <a:gd name="connsiteX0" fmla="*/ 0 w 1306414"/>
                <a:gd name="connsiteY0" fmla="*/ 29417 h 143535"/>
                <a:gd name="connsiteX1" fmla="*/ 146391 w 1306414"/>
                <a:gd name="connsiteY1" fmla="*/ 36123 h 143535"/>
                <a:gd name="connsiteX2" fmla="*/ 370744 w 1306414"/>
                <a:gd name="connsiteY2" fmla="*/ 111868 h 143535"/>
                <a:gd name="connsiteX3" fmla="*/ 541252 w 1306414"/>
                <a:gd name="connsiteY3" fmla="*/ 42435 h 143535"/>
                <a:gd name="connsiteX4" fmla="*/ 792527 w 1306414"/>
                <a:gd name="connsiteY4" fmla="*/ 143429 h 143535"/>
                <a:gd name="connsiteX5" fmla="*/ 989957 w 1306414"/>
                <a:gd name="connsiteY5" fmla="*/ 61372 h 143535"/>
                <a:gd name="connsiteX6" fmla="*/ 1279057 w 1306414"/>
                <a:gd name="connsiteY6" fmla="*/ 1179 h 143535"/>
                <a:gd name="connsiteX7" fmla="*/ 1303408 w 1306414"/>
                <a:gd name="connsiteY7" fmla="*/ 7975 h 143535"/>
                <a:gd name="connsiteX8" fmla="*/ 1306414 w 1306414"/>
                <a:gd name="connsiteY8" fmla="*/ 6575 h 143535"/>
                <a:gd name="connsiteX0" fmla="*/ 0 w 1303408"/>
                <a:gd name="connsiteY0" fmla="*/ 29417 h 143535"/>
                <a:gd name="connsiteX1" fmla="*/ 146391 w 1303408"/>
                <a:gd name="connsiteY1" fmla="*/ 36123 h 143535"/>
                <a:gd name="connsiteX2" fmla="*/ 370744 w 1303408"/>
                <a:gd name="connsiteY2" fmla="*/ 111868 h 143535"/>
                <a:gd name="connsiteX3" fmla="*/ 541252 w 1303408"/>
                <a:gd name="connsiteY3" fmla="*/ 42435 h 143535"/>
                <a:gd name="connsiteX4" fmla="*/ 792527 w 1303408"/>
                <a:gd name="connsiteY4" fmla="*/ 143429 h 143535"/>
                <a:gd name="connsiteX5" fmla="*/ 989957 w 1303408"/>
                <a:gd name="connsiteY5" fmla="*/ 61372 h 143535"/>
                <a:gd name="connsiteX6" fmla="*/ 1279057 w 1303408"/>
                <a:gd name="connsiteY6" fmla="*/ 1179 h 143535"/>
                <a:gd name="connsiteX7" fmla="*/ 1303408 w 1303408"/>
                <a:gd name="connsiteY7" fmla="*/ 7975 h 143535"/>
                <a:gd name="connsiteX0" fmla="*/ 0 w 1279057"/>
                <a:gd name="connsiteY0" fmla="*/ 29417 h 143535"/>
                <a:gd name="connsiteX1" fmla="*/ 146391 w 1279057"/>
                <a:gd name="connsiteY1" fmla="*/ 36123 h 143535"/>
                <a:gd name="connsiteX2" fmla="*/ 370744 w 1279057"/>
                <a:gd name="connsiteY2" fmla="*/ 111868 h 143535"/>
                <a:gd name="connsiteX3" fmla="*/ 541252 w 1279057"/>
                <a:gd name="connsiteY3" fmla="*/ 42435 h 143535"/>
                <a:gd name="connsiteX4" fmla="*/ 792527 w 1279057"/>
                <a:gd name="connsiteY4" fmla="*/ 143429 h 143535"/>
                <a:gd name="connsiteX5" fmla="*/ 989957 w 1279057"/>
                <a:gd name="connsiteY5" fmla="*/ 61372 h 143535"/>
                <a:gd name="connsiteX6" fmla="*/ 1279057 w 1279057"/>
                <a:gd name="connsiteY6" fmla="*/ 1179 h 143535"/>
                <a:gd name="connsiteX0" fmla="*/ 0 w 1279057"/>
                <a:gd name="connsiteY0" fmla="*/ 29417 h 143535"/>
                <a:gd name="connsiteX1" fmla="*/ 370744 w 1279057"/>
                <a:gd name="connsiteY1" fmla="*/ 111868 h 143535"/>
                <a:gd name="connsiteX2" fmla="*/ 541252 w 1279057"/>
                <a:gd name="connsiteY2" fmla="*/ 42435 h 143535"/>
                <a:gd name="connsiteX3" fmla="*/ 792527 w 1279057"/>
                <a:gd name="connsiteY3" fmla="*/ 143429 h 143535"/>
                <a:gd name="connsiteX4" fmla="*/ 989957 w 1279057"/>
                <a:gd name="connsiteY4" fmla="*/ 61372 h 143535"/>
                <a:gd name="connsiteX5" fmla="*/ 1279057 w 1279057"/>
                <a:gd name="connsiteY5" fmla="*/ 1179 h 143535"/>
                <a:gd name="connsiteX0" fmla="*/ 0 w 1279057"/>
                <a:gd name="connsiteY0" fmla="*/ 29417 h 143535"/>
                <a:gd name="connsiteX1" fmla="*/ 541252 w 1279057"/>
                <a:gd name="connsiteY1" fmla="*/ 42435 h 143535"/>
                <a:gd name="connsiteX2" fmla="*/ 792527 w 1279057"/>
                <a:gd name="connsiteY2" fmla="*/ 143429 h 143535"/>
                <a:gd name="connsiteX3" fmla="*/ 989957 w 1279057"/>
                <a:gd name="connsiteY3" fmla="*/ 61372 h 143535"/>
                <a:gd name="connsiteX4" fmla="*/ 1279057 w 1279057"/>
                <a:gd name="connsiteY4" fmla="*/ 1179 h 143535"/>
                <a:gd name="connsiteX0" fmla="*/ 0 w 1279057"/>
                <a:gd name="connsiteY0" fmla="*/ 29417 h 143535"/>
                <a:gd name="connsiteX1" fmla="*/ 792527 w 1279057"/>
                <a:gd name="connsiteY1" fmla="*/ 143429 h 143535"/>
                <a:gd name="connsiteX2" fmla="*/ 989957 w 1279057"/>
                <a:gd name="connsiteY2" fmla="*/ 61372 h 143535"/>
                <a:gd name="connsiteX3" fmla="*/ 1279057 w 1279057"/>
                <a:gd name="connsiteY3" fmla="*/ 1179 h 143535"/>
                <a:gd name="connsiteX0" fmla="*/ 0 w 1279057"/>
                <a:gd name="connsiteY0" fmla="*/ 29417 h 61371"/>
                <a:gd name="connsiteX1" fmla="*/ 989957 w 1279057"/>
                <a:gd name="connsiteY1" fmla="*/ 61372 h 61371"/>
                <a:gd name="connsiteX2" fmla="*/ 1279057 w 1279057"/>
                <a:gd name="connsiteY2" fmla="*/ 1179 h 61371"/>
                <a:gd name="connsiteX0" fmla="*/ 0 w 1279057"/>
                <a:gd name="connsiteY0" fmla="*/ 29042 h 60996"/>
                <a:gd name="connsiteX1" fmla="*/ 989957 w 1279057"/>
                <a:gd name="connsiteY1" fmla="*/ 60997 h 60996"/>
                <a:gd name="connsiteX2" fmla="*/ 1058380 w 1279057"/>
                <a:gd name="connsiteY2" fmla="*/ 6066 h 60996"/>
                <a:gd name="connsiteX3" fmla="*/ 1279057 w 1279057"/>
                <a:gd name="connsiteY3" fmla="*/ 804 h 60996"/>
                <a:gd name="connsiteX0" fmla="*/ 0 w 1279057"/>
                <a:gd name="connsiteY0" fmla="*/ 28239 h 60193"/>
                <a:gd name="connsiteX1" fmla="*/ 989957 w 1279057"/>
                <a:gd name="connsiteY1" fmla="*/ 60194 h 60193"/>
                <a:gd name="connsiteX2" fmla="*/ 1279057 w 1279057"/>
                <a:gd name="connsiteY2" fmla="*/ 1 h 60193"/>
                <a:gd name="connsiteX0" fmla="*/ 0 w 1279057"/>
                <a:gd name="connsiteY0" fmla="*/ 28239 h 28238"/>
                <a:gd name="connsiteX1" fmla="*/ 1279057 w 1279057"/>
                <a:gd name="connsiteY1" fmla="*/ 1 h 28238"/>
              </a:gdLst>
              <a:ahLst/>
              <a:cxnLst>
                <a:cxn ang="0">
                  <a:pos x="connsiteX0" y="connsiteY0"/>
                </a:cxn>
                <a:cxn ang="0">
                  <a:pos x="connsiteX1" y="connsiteY1"/>
                </a:cxn>
              </a:cxnLst>
              <a:rect l="l" t="t" r="r" b="b"/>
              <a:pathLst>
                <a:path w="1279057" h="28238">
                  <a:moveTo>
                    <a:pt x="0" y="28239"/>
                  </a:moveTo>
                  <a:lnTo>
                    <a:pt x="1279057" y="1"/>
                  </a:lnTo>
                </a:path>
              </a:pathLst>
            </a:custGeom>
            <a:grpFill/>
            <a:ln w="12700" cap="flat" cmpd="sng" algn="ctr">
              <a:solidFill>
                <a:schemeClr val="tx1"/>
              </a:solidFill>
              <a:prstDash val="dash"/>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84" name="楕円 83">
              <a:extLst>
                <a:ext uri="{FF2B5EF4-FFF2-40B4-BE49-F238E27FC236}">
                  <a16:creationId xmlns:a16="http://schemas.microsoft.com/office/drawing/2014/main" id="{3872EC51-6C4B-4638-A403-BC231B588BA4}"/>
                </a:ext>
              </a:extLst>
            </p:cNvPr>
            <p:cNvSpPr/>
            <p:nvPr/>
          </p:nvSpPr>
          <p:spPr bwMode="auto">
            <a:xfrm>
              <a:off x="5305019" y="1384518"/>
              <a:ext cx="519225" cy="778837"/>
            </a:xfrm>
            <a:prstGeom prst="ellipse">
              <a:avLst/>
            </a:prstGeom>
            <a:grpFill/>
            <a:ln w="12700" cap="flat" cmpd="sng" algn="ctr">
              <a:solidFill>
                <a:schemeClr val="tx1"/>
              </a:solidFill>
              <a:prstDash val="dash"/>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Tree>
    <p:extLst>
      <p:ext uri="{BB962C8B-B14F-4D97-AF65-F5344CB8AC3E}">
        <p14:creationId xmlns:p14="http://schemas.microsoft.com/office/powerpoint/2010/main" val="1833750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708D739-E5B6-4F5C-90F2-275404E8D7F7}"/>
              </a:ext>
            </a:extLst>
          </p:cNvPr>
          <p:cNvSpPr>
            <a:spLocks noGrp="1"/>
          </p:cNvSpPr>
          <p:nvPr>
            <p:ph type="title"/>
          </p:nvPr>
        </p:nvSpPr>
        <p:spPr/>
        <p:txBody>
          <a:bodyPr/>
          <a:lstStyle/>
          <a:p>
            <a:r>
              <a:rPr lang="ja-JP" altLang="en-US" dirty="0"/>
              <a:t>メモ作図：干渉縞画像のための下書き</a:t>
            </a:r>
          </a:p>
        </p:txBody>
      </p:sp>
      <p:sp>
        <p:nvSpPr>
          <p:cNvPr id="6" name="日付プレースホルダー 5">
            <a:extLst>
              <a:ext uri="{FF2B5EF4-FFF2-40B4-BE49-F238E27FC236}">
                <a16:creationId xmlns:a16="http://schemas.microsoft.com/office/drawing/2014/main" id="{B91F4DF1-D5F8-49EA-A6F6-EF0B6623E4C2}"/>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EC3ACD99-C807-44EE-A5F6-FAC2330A335E}"/>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C7BD960E-5E4F-46A1-81E8-B146D1130E0C}"/>
              </a:ext>
            </a:extLst>
          </p:cNvPr>
          <p:cNvSpPr>
            <a:spLocks noGrp="1"/>
          </p:cNvSpPr>
          <p:nvPr>
            <p:ph type="sldNum" sz="quarter" idx="12"/>
          </p:nvPr>
        </p:nvSpPr>
        <p:spPr/>
        <p:txBody>
          <a:bodyPr/>
          <a:lstStyle/>
          <a:p>
            <a:pPr>
              <a:defRPr/>
            </a:pPr>
            <a:fld id="{D3E92EC8-8662-4B37-82DF-66149CA97745}" type="slidenum">
              <a:rPr lang="en-US" altLang="ja-JP" smtClean="0"/>
              <a:pPr>
                <a:defRPr/>
              </a:pPr>
              <a:t>23</a:t>
            </a:fld>
            <a:endParaRPr lang="en-US" altLang="ja-JP"/>
          </a:p>
        </p:txBody>
      </p:sp>
      <p:grpSp>
        <p:nvGrpSpPr>
          <p:cNvPr id="8" name="グループ化 7">
            <a:extLst>
              <a:ext uri="{FF2B5EF4-FFF2-40B4-BE49-F238E27FC236}">
                <a16:creationId xmlns:a16="http://schemas.microsoft.com/office/drawing/2014/main" id="{A84B62C0-DE6E-4BB2-AFB6-84132A6E27F5}"/>
              </a:ext>
            </a:extLst>
          </p:cNvPr>
          <p:cNvGrpSpPr>
            <a:grpSpLocks noChangeAspect="1"/>
          </p:cNvGrpSpPr>
          <p:nvPr/>
        </p:nvGrpSpPr>
        <p:grpSpPr>
          <a:xfrm>
            <a:off x="690374" y="1440761"/>
            <a:ext cx="3675888" cy="3638920"/>
            <a:chOff x="5038344" y="2199132"/>
            <a:chExt cx="4901184" cy="3355848"/>
          </a:xfrm>
        </p:grpSpPr>
        <p:sp>
          <p:nvSpPr>
            <p:cNvPr id="9" name="正方形/長方形 8">
              <a:extLst>
                <a:ext uri="{FF2B5EF4-FFF2-40B4-BE49-F238E27FC236}">
                  <a16:creationId xmlns:a16="http://schemas.microsoft.com/office/drawing/2014/main" id="{90E2B5CF-3D9C-42B1-9014-70525B2E1CDA}"/>
                </a:ext>
              </a:extLst>
            </p:cNvPr>
            <p:cNvSpPr/>
            <p:nvPr/>
          </p:nvSpPr>
          <p:spPr bwMode="auto">
            <a:xfrm>
              <a:off x="5038344"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0" name="正方形/長方形 9">
              <a:extLst>
                <a:ext uri="{FF2B5EF4-FFF2-40B4-BE49-F238E27FC236}">
                  <a16:creationId xmlns:a16="http://schemas.microsoft.com/office/drawing/2014/main" id="{70191950-449C-48B8-B9F5-04C8C9E5248B}"/>
                </a:ext>
              </a:extLst>
            </p:cNvPr>
            <p:cNvSpPr/>
            <p:nvPr/>
          </p:nvSpPr>
          <p:spPr bwMode="auto">
            <a:xfrm>
              <a:off x="5740908"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1" name="正方形/長方形 10">
              <a:extLst>
                <a:ext uri="{FF2B5EF4-FFF2-40B4-BE49-F238E27FC236}">
                  <a16:creationId xmlns:a16="http://schemas.microsoft.com/office/drawing/2014/main" id="{F49F6A0A-FE63-4F27-BB3C-8A7D088361F9}"/>
                </a:ext>
              </a:extLst>
            </p:cNvPr>
            <p:cNvSpPr/>
            <p:nvPr/>
          </p:nvSpPr>
          <p:spPr bwMode="auto">
            <a:xfrm>
              <a:off x="6443472"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2" name="正方形/長方形 11">
              <a:extLst>
                <a:ext uri="{FF2B5EF4-FFF2-40B4-BE49-F238E27FC236}">
                  <a16:creationId xmlns:a16="http://schemas.microsoft.com/office/drawing/2014/main" id="{523B32E5-E5C0-491A-A86C-FEBDBB73CB1A}"/>
                </a:ext>
              </a:extLst>
            </p:cNvPr>
            <p:cNvSpPr/>
            <p:nvPr/>
          </p:nvSpPr>
          <p:spPr bwMode="auto">
            <a:xfrm>
              <a:off x="7146036"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3" name="正方形/長方形 12">
              <a:extLst>
                <a:ext uri="{FF2B5EF4-FFF2-40B4-BE49-F238E27FC236}">
                  <a16:creationId xmlns:a16="http://schemas.microsoft.com/office/drawing/2014/main" id="{2FD86F64-B51A-40B7-8F47-CAA646717679}"/>
                </a:ext>
              </a:extLst>
            </p:cNvPr>
            <p:cNvSpPr/>
            <p:nvPr/>
          </p:nvSpPr>
          <p:spPr bwMode="auto">
            <a:xfrm>
              <a:off x="7848600"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4" name="正方形/長方形 13">
              <a:extLst>
                <a:ext uri="{FF2B5EF4-FFF2-40B4-BE49-F238E27FC236}">
                  <a16:creationId xmlns:a16="http://schemas.microsoft.com/office/drawing/2014/main" id="{3CB90B54-F391-4EF9-89DD-66098667107C}"/>
                </a:ext>
              </a:extLst>
            </p:cNvPr>
            <p:cNvSpPr/>
            <p:nvPr/>
          </p:nvSpPr>
          <p:spPr bwMode="auto">
            <a:xfrm>
              <a:off x="8551164"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15" name="正方形/長方形 14">
              <a:extLst>
                <a:ext uri="{FF2B5EF4-FFF2-40B4-BE49-F238E27FC236}">
                  <a16:creationId xmlns:a16="http://schemas.microsoft.com/office/drawing/2014/main" id="{092C707B-6C0B-4D32-AEFB-68889A028E2C}"/>
                </a:ext>
              </a:extLst>
            </p:cNvPr>
            <p:cNvSpPr/>
            <p:nvPr/>
          </p:nvSpPr>
          <p:spPr bwMode="auto">
            <a:xfrm>
              <a:off x="9253728"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
        <p:nvSpPr>
          <p:cNvPr id="25" name="フリーフォーム: 図形 24">
            <a:extLst>
              <a:ext uri="{FF2B5EF4-FFF2-40B4-BE49-F238E27FC236}">
                <a16:creationId xmlns:a16="http://schemas.microsoft.com/office/drawing/2014/main" id="{53C9459E-BD9A-4C51-8293-CBEB3A176041}"/>
              </a:ext>
            </a:extLst>
          </p:cNvPr>
          <p:cNvSpPr>
            <a:spLocks noChangeAspect="1"/>
          </p:cNvSpPr>
          <p:nvPr/>
        </p:nvSpPr>
        <p:spPr bwMode="auto">
          <a:xfrm>
            <a:off x="438919" y="1209873"/>
            <a:ext cx="3984498" cy="3984498"/>
          </a:xfrm>
          <a:custGeom>
            <a:avLst/>
            <a:gdLst>
              <a:gd name="connsiteX0" fmla="*/ 2656332 w 5312664"/>
              <a:gd name="connsiteY0" fmla="*/ 324612 h 5312664"/>
              <a:gd name="connsiteX1" fmla="*/ 324612 w 5312664"/>
              <a:gd name="connsiteY1" fmla="*/ 2656332 h 5312664"/>
              <a:gd name="connsiteX2" fmla="*/ 2656332 w 5312664"/>
              <a:gd name="connsiteY2" fmla="*/ 4988052 h 5312664"/>
              <a:gd name="connsiteX3" fmla="*/ 4988052 w 5312664"/>
              <a:gd name="connsiteY3" fmla="*/ 2656332 h 5312664"/>
              <a:gd name="connsiteX4" fmla="*/ 2656332 w 5312664"/>
              <a:gd name="connsiteY4" fmla="*/ 324612 h 5312664"/>
              <a:gd name="connsiteX5" fmla="*/ 0 w 5312664"/>
              <a:gd name="connsiteY5" fmla="*/ 0 h 5312664"/>
              <a:gd name="connsiteX6" fmla="*/ 5312664 w 5312664"/>
              <a:gd name="connsiteY6" fmla="*/ 0 h 5312664"/>
              <a:gd name="connsiteX7" fmla="*/ 5312664 w 5312664"/>
              <a:gd name="connsiteY7" fmla="*/ 5312664 h 5312664"/>
              <a:gd name="connsiteX8" fmla="*/ 0 w 5312664"/>
              <a:gd name="connsiteY8" fmla="*/ 5312664 h 5312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12664" h="5312664">
                <a:moveTo>
                  <a:pt x="2656332" y="324612"/>
                </a:moveTo>
                <a:cubicBezTo>
                  <a:pt x="1368559" y="324612"/>
                  <a:pt x="324612" y="1368559"/>
                  <a:pt x="324612" y="2656332"/>
                </a:cubicBezTo>
                <a:cubicBezTo>
                  <a:pt x="324612" y="3944105"/>
                  <a:pt x="1368559" y="4988052"/>
                  <a:pt x="2656332" y="4988052"/>
                </a:cubicBezTo>
                <a:cubicBezTo>
                  <a:pt x="3944105" y="4988052"/>
                  <a:pt x="4988052" y="3944105"/>
                  <a:pt x="4988052" y="2656332"/>
                </a:cubicBezTo>
                <a:cubicBezTo>
                  <a:pt x="4988052" y="1368559"/>
                  <a:pt x="3944105" y="324612"/>
                  <a:pt x="2656332" y="324612"/>
                </a:cubicBezTo>
                <a:close/>
                <a:moveTo>
                  <a:pt x="0" y="0"/>
                </a:moveTo>
                <a:lnTo>
                  <a:pt x="5312664" y="0"/>
                </a:lnTo>
                <a:lnTo>
                  <a:pt x="5312664" y="5312664"/>
                </a:lnTo>
                <a:lnTo>
                  <a:pt x="0" y="5312664"/>
                </a:lnTo>
                <a:close/>
              </a:path>
            </a:pathLst>
          </a:custGeom>
          <a:solidFill>
            <a:schemeClr val="bg2"/>
          </a:solidFill>
          <a:ln w="1905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nvGrpSpPr>
          <p:cNvPr id="45" name="グループ化 44">
            <a:extLst>
              <a:ext uri="{FF2B5EF4-FFF2-40B4-BE49-F238E27FC236}">
                <a16:creationId xmlns:a16="http://schemas.microsoft.com/office/drawing/2014/main" id="{2747FD43-C5C0-4D4E-9FBE-3109458DED21}"/>
              </a:ext>
            </a:extLst>
          </p:cNvPr>
          <p:cNvGrpSpPr>
            <a:grpSpLocks noChangeAspect="1"/>
          </p:cNvGrpSpPr>
          <p:nvPr/>
        </p:nvGrpSpPr>
        <p:grpSpPr>
          <a:xfrm>
            <a:off x="4946907" y="1520007"/>
            <a:ext cx="3675888" cy="3638169"/>
            <a:chOff x="5038344" y="2199132"/>
            <a:chExt cx="4901184" cy="3355848"/>
          </a:xfrm>
        </p:grpSpPr>
        <p:sp>
          <p:nvSpPr>
            <p:cNvPr id="46" name="正方形/長方形 45">
              <a:extLst>
                <a:ext uri="{FF2B5EF4-FFF2-40B4-BE49-F238E27FC236}">
                  <a16:creationId xmlns:a16="http://schemas.microsoft.com/office/drawing/2014/main" id="{F22284F0-33A9-469F-A658-37E0BDE88D31}"/>
                </a:ext>
              </a:extLst>
            </p:cNvPr>
            <p:cNvSpPr/>
            <p:nvPr/>
          </p:nvSpPr>
          <p:spPr bwMode="auto">
            <a:xfrm>
              <a:off x="5038344"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7" name="正方形/長方形 46">
              <a:extLst>
                <a:ext uri="{FF2B5EF4-FFF2-40B4-BE49-F238E27FC236}">
                  <a16:creationId xmlns:a16="http://schemas.microsoft.com/office/drawing/2014/main" id="{E81B72BC-9A9B-43C2-AD84-7DA23BC377A2}"/>
                </a:ext>
              </a:extLst>
            </p:cNvPr>
            <p:cNvSpPr/>
            <p:nvPr/>
          </p:nvSpPr>
          <p:spPr bwMode="auto">
            <a:xfrm>
              <a:off x="5740908"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8" name="正方形/長方形 47">
              <a:extLst>
                <a:ext uri="{FF2B5EF4-FFF2-40B4-BE49-F238E27FC236}">
                  <a16:creationId xmlns:a16="http://schemas.microsoft.com/office/drawing/2014/main" id="{FD919DAF-5935-40C4-85CA-583500911102}"/>
                </a:ext>
              </a:extLst>
            </p:cNvPr>
            <p:cNvSpPr/>
            <p:nvPr/>
          </p:nvSpPr>
          <p:spPr bwMode="auto">
            <a:xfrm>
              <a:off x="6443472"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49" name="正方形/長方形 48">
              <a:extLst>
                <a:ext uri="{FF2B5EF4-FFF2-40B4-BE49-F238E27FC236}">
                  <a16:creationId xmlns:a16="http://schemas.microsoft.com/office/drawing/2014/main" id="{7911D9A1-10F3-4FA0-A438-806802AB4CDD}"/>
                </a:ext>
              </a:extLst>
            </p:cNvPr>
            <p:cNvSpPr/>
            <p:nvPr/>
          </p:nvSpPr>
          <p:spPr bwMode="auto">
            <a:xfrm>
              <a:off x="7146036"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0" name="正方形/長方形 49">
              <a:extLst>
                <a:ext uri="{FF2B5EF4-FFF2-40B4-BE49-F238E27FC236}">
                  <a16:creationId xmlns:a16="http://schemas.microsoft.com/office/drawing/2014/main" id="{763B528D-85E7-4AB2-A745-F39C10F40AF7}"/>
                </a:ext>
              </a:extLst>
            </p:cNvPr>
            <p:cNvSpPr/>
            <p:nvPr/>
          </p:nvSpPr>
          <p:spPr bwMode="auto">
            <a:xfrm>
              <a:off x="7848600"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1" name="正方形/長方形 50">
              <a:extLst>
                <a:ext uri="{FF2B5EF4-FFF2-40B4-BE49-F238E27FC236}">
                  <a16:creationId xmlns:a16="http://schemas.microsoft.com/office/drawing/2014/main" id="{BA56748D-999B-456E-8A6F-B731DC92D2BE}"/>
                </a:ext>
              </a:extLst>
            </p:cNvPr>
            <p:cNvSpPr/>
            <p:nvPr/>
          </p:nvSpPr>
          <p:spPr bwMode="auto">
            <a:xfrm>
              <a:off x="8551164"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sp>
          <p:nvSpPr>
            <p:cNvPr id="52" name="正方形/長方形 51">
              <a:extLst>
                <a:ext uri="{FF2B5EF4-FFF2-40B4-BE49-F238E27FC236}">
                  <a16:creationId xmlns:a16="http://schemas.microsoft.com/office/drawing/2014/main" id="{366DBC47-CEB4-4DA6-8A6E-F389C84BE9BF}"/>
                </a:ext>
              </a:extLst>
            </p:cNvPr>
            <p:cNvSpPr/>
            <p:nvPr/>
          </p:nvSpPr>
          <p:spPr bwMode="auto">
            <a:xfrm>
              <a:off x="9253728" y="2199132"/>
              <a:ext cx="685800" cy="3355848"/>
            </a:xfrm>
            <a:prstGeom prst="rect">
              <a:avLst/>
            </a:prstGeom>
            <a:gradFill flip="none" rotWithShape="1">
              <a:gsLst>
                <a:gs pos="0">
                  <a:schemeClr val="bg1"/>
                </a:gs>
                <a:gs pos="53000">
                  <a:schemeClr val="tx1"/>
                </a:gs>
                <a:gs pos="100000">
                  <a:schemeClr val="bg2"/>
                </a:gs>
              </a:gsLst>
              <a:lin ang="0" scaled="1"/>
              <a:tileRect/>
            </a:gradFill>
            <a:ln w="19050"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ゴシック" pitchFamily="49" charset="-128"/>
                <a:cs typeface="Arial" charset="0"/>
              </a:endParaRPr>
            </a:p>
          </p:txBody>
        </p:sp>
      </p:grpSp>
    </p:spTree>
    <p:extLst>
      <p:ext uri="{BB962C8B-B14F-4D97-AF65-F5344CB8AC3E}">
        <p14:creationId xmlns:p14="http://schemas.microsoft.com/office/powerpoint/2010/main" val="3650682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ChangeArrowheads="1"/>
          </p:cNvSpPr>
          <p:nvPr>
            <p:ph type="ctrTitle"/>
          </p:nvPr>
        </p:nvSpPr>
        <p:spPr/>
        <p:txBody>
          <a:bodyPr/>
          <a:lstStyle/>
          <a:p>
            <a:pPr eaLnBrk="1" hangingPunct="1">
              <a:defRPr/>
            </a:pPr>
            <a:r>
              <a:rPr lang="ja-JP" altLang="en-US" dirty="0"/>
              <a:t>端度器</a:t>
            </a:r>
          </a:p>
        </p:txBody>
      </p:sp>
      <p:sp>
        <p:nvSpPr>
          <p:cNvPr id="23555" name="Rectangle 3"/>
          <p:cNvSpPr>
            <a:spLocks noGrp="1" noChangeArrowheads="1"/>
          </p:cNvSpPr>
          <p:nvPr>
            <p:ph type="subTitle" idx="1"/>
          </p:nvPr>
        </p:nvSpPr>
        <p:spPr/>
        <p:txBody>
          <a:bodyPr/>
          <a:lstStyle/>
          <a:p>
            <a:pPr eaLnBrk="1" hangingPunct="1"/>
            <a:r>
              <a:rPr lang="ja-JP" altLang="en-US" dirty="0"/>
              <a:t>ゲージング</a:t>
            </a:r>
            <a:endParaRPr lang="en-US" altLang="ja-JP" dirty="0"/>
          </a:p>
          <a:p>
            <a:pPr eaLnBrk="1" hangingPunct="1"/>
            <a:r>
              <a:rPr lang="ja-JP" altLang="en-US" dirty="0"/>
              <a:t>限界ゲージ</a:t>
            </a:r>
            <a:endParaRPr lang="en-US" altLang="ja-JP" dirty="0"/>
          </a:p>
          <a:p>
            <a:pPr eaLnBrk="1" hangingPunct="1"/>
            <a:r>
              <a:rPr lang="ja-JP" altLang="en-US" dirty="0"/>
              <a:t>テーラーの原理</a:t>
            </a:r>
            <a:endParaRPr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CB3E9E2-A1B8-4CD4-A65D-71B162689F8C}"/>
              </a:ext>
            </a:extLst>
          </p:cNvPr>
          <p:cNvSpPr>
            <a:spLocks noGrp="1"/>
          </p:cNvSpPr>
          <p:nvPr>
            <p:ph type="title"/>
          </p:nvPr>
        </p:nvSpPr>
        <p:spPr/>
        <p:txBody>
          <a:bodyPr/>
          <a:lstStyle/>
          <a:p>
            <a:r>
              <a:rPr kumimoji="1" lang="ja-JP" altLang="en-US" dirty="0"/>
              <a:t>メモ：端度器</a:t>
            </a:r>
          </a:p>
        </p:txBody>
      </p:sp>
      <p:sp>
        <p:nvSpPr>
          <p:cNvPr id="6" name="日付プレースホルダー 5">
            <a:extLst>
              <a:ext uri="{FF2B5EF4-FFF2-40B4-BE49-F238E27FC236}">
                <a16:creationId xmlns:a16="http://schemas.microsoft.com/office/drawing/2014/main" id="{C9B52CB1-F85C-409C-A0F7-70BCADDFC1E6}"/>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B8C6D518-6A42-4EB1-8B69-F18C9C153F3E}"/>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97B05557-9727-4192-B1C8-A075750D3603}"/>
              </a:ext>
            </a:extLst>
          </p:cNvPr>
          <p:cNvSpPr>
            <a:spLocks noGrp="1"/>
          </p:cNvSpPr>
          <p:nvPr>
            <p:ph type="sldNum" sz="quarter" idx="12"/>
          </p:nvPr>
        </p:nvSpPr>
        <p:spPr/>
        <p:txBody>
          <a:bodyPr/>
          <a:lstStyle/>
          <a:p>
            <a:pPr>
              <a:defRPr/>
            </a:pPr>
            <a:fld id="{D3E92EC8-8662-4B37-82DF-66149CA97745}" type="slidenum">
              <a:rPr lang="en-US" altLang="ja-JP" smtClean="0"/>
              <a:pPr>
                <a:defRPr/>
              </a:pPr>
              <a:t>4</a:t>
            </a:fld>
            <a:endParaRPr lang="en-US" altLang="ja-JP"/>
          </a:p>
        </p:txBody>
      </p:sp>
      <p:sp>
        <p:nvSpPr>
          <p:cNvPr id="2" name="コンテンツ プレースホルダー 1">
            <a:extLst>
              <a:ext uri="{FF2B5EF4-FFF2-40B4-BE49-F238E27FC236}">
                <a16:creationId xmlns:a16="http://schemas.microsoft.com/office/drawing/2014/main" id="{DBBA0018-F9BF-4FD4-B6C7-F1D8B811272B}"/>
              </a:ext>
            </a:extLst>
          </p:cNvPr>
          <p:cNvSpPr>
            <a:spLocks noGrp="1"/>
          </p:cNvSpPr>
          <p:nvPr>
            <p:ph idx="1"/>
          </p:nvPr>
        </p:nvSpPr>
        <p:spPr/>
        <p:txBody>
          <a:bodyPr/>
          <a:lstStyle/>
          <a:p>
            <a:r>
              <a:rPr lang="ja-JP" altLang="en-US" dirty="0"/>
              <a:t>端度器</a:t>
            </a:r>
            <a:endParaRPr lang="en-US" altLang="ja-JP" dirty="0"/>
          </a:p>
          <a:p>
            <a:pPr lvl="1"/>
            <a:r>
              <a:rPr lang="ja-JP" altLang="en-US" dirty="0"/>
              <a:t>両端の面間距離によって規定の寸法を表す長さ標準器</a:t>
            </a:r>
            <a:endParaRPr lang="en-US" altLang="ja-JP" dirty="0"/>
          </a:p>
          <a:p>
            <a:pPr lvl="2"/>
            <a:r>
              <a:rPr lang="ja-JP" altLang="en-US" dirty="0"/>
              <a:t>大量生産品の互換性や検査を（測定機器に比べて）低価格，短時間で実施できる</a:t>
            </a:r>
            <a:endParaRPr lang="en-US" altLang="ja-JP" dirty="0"/>
          </a:p>
          <a:p>
            <a:pPr lvl="1"/>
            <a:r>
              <a:rPr lang="ja-JP" altLang="en-US" dirty="0"/>
              <a:t>限界ゲージ：止まり側と通り側の検査</a:t>
            </a:r>
            <a:endParaRPr lang="en-US" altLang="ja-JP" dirty="0"/>
          </a:p>
          <a:p>
            <a:pPr lvl="2"/>
            <a:r>
              <a:rPr lang="ja-JP" altLang="en-US" dirty="0"/>
              <a:t>テーラーの原理</a:t>
            </a:r>
            <a:endParaRPr lang="en-US" altLang="ja-JP" dirty="0"/>
          </a:p>
          <a:p>
            <a:pPr lvl="2"/>
            <a:r>
              <a:rPr lang="ja-JP" altLang="en-US" dirty="0"/>
              <a:t>はめあいの保証には，ゲージが有利</a:t>
            </a:r>
            <a:endParaRPr lang="en-US" altLang="ja-JP" dirty="0"/>
          </a:p>
          <a:p>
            <a:pPr lvl="1"/>
            <a:r>
              <a:rPr lang="ja-JP" altLang="en-US" dirty="0"/>
              <a:t>ブロックゲージ</a:t>
            </a:r>
            <a:endParaRPr lang="en-US" altLang="ja-JP" dirty="0"/>
          </a:p>
          <a:p>
            <a:pPr lvl="2"/>
            <a:r>
              <a:rPr lang="ja-JP" altLang="en-US" dirty="0"/>
              <a:t>標準ゲージの代表，精度がよいが安価，トレーサビリティが確立できる</a:t>
            </a:r>
            <a:endParaRPr lang="en-US" altLang="ja-JP" dirty="0"/>
          </a:p>
          <a:p>
            <a:pPr lvl="2"/>
            <a:r>
              <a:rPr lang="ja-JP" altLang="en-US" dirty="0"/>
              <a:t>ブロックゲージの寸法：</a:t>
            </a:r>
            <a:r>
              <a:rPr lang="en-US" altLang="ja-JP" dirty="0"/>
              <a:t>2</a:t>
            </a:r>
            <a:r>
              <a:rPr lang="ja-JP" altLang="en-US" dirty="0"/>
              <a:t>つ以上の波長のレーザによる干渉計</a:t>
            </a:r>
            <a:endParaRPr lang="en-US" altLang="ja-JP" dirty="0"/>
          </a:p>
          <a:p>
            <a:pPr lvl="2"/>
            <a:r>
              <a:rPr lang="ja-JP" altLang="en-US" dirty="0"/>
              <a:t>ブロックゲージによる測定：比較測定の基準として使用する</a:t>
            </a:r>
            <a:endParaRPr lang="en-US" altLang="ja-JP" dirty="0"/>
          </a:p>
          <a:p>
            <a:endParaRPr kumimoji="1" lang="en-US" altLang="ja-JP" dirty="0"/>
          </a:p>
          <a:p>
            <a:pPr lvl="1"/>
            <a:endParaRPr kumimoji="1" lang="ja-JP" altLang="en-US" dirty="0"/>
          </a:p>
        </p:txBody>
      </p:sp>
    </p:spTree>
    <p:extLst>
      <p:ext uri="{BB962C8B-B14F-4D97-AF65-F5344CB8AC3E}">
        <p14:creationId xmlns:p14="http://schemas.microsoft.com/office/powerpoint/2010/main" val="15172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D28917E-D6E6-49C1-AB2B-817DBEB2E1E0}"/>
              </a:ext>
            </a:extLst>
          </p:cNvPr>
          <p:cNvSpPr>
            <a:spLocks noGrp="1"/>
          </p:cNvSpPr>
          <p:nvPr>
            <p:ph idx="1"/>
          </p:nvPr>
        </p:nvSpPr>
        <p:spPr/>
        <p:txBody>
          <a:bodyPr/>
          <a:lstStyle/>
          <a:p>
            <a:pPr eaLnBrk="1" hangingPunct="1"/>
            <a:r>
              <a:rPr lang="ja-JP" altLang="en-US" dirty="0"/>
              <a:t>測定の基準となる標準器には，</a:t>
            </a:r>
            <a:r>
              <a:rPr lang="ja-JP" altLang="en-US" dirty="0">
                <a:solidFill>
                  <a:srgbClr val="FF0000"/>
                </a:solidFill>
              </a:rPr>
              <a:t>端度器と線度器</a:t>
            </a:r>
            <a:r>
              <a:rPr lang="ja-JP" altLang="en-US" dirty="0"/>
              <a:t>がある</a:t>
            </a:r>
            <a:endParaRPr lang="en-US" altLang="ja-JP" dirty="0"/>
          </a:p>
          <a:p>
            <a:pPr lvl="1"/>
            <a:r>
              <a:rPr lang="ja-JP" altLang="en-US" dirty="0"/>
              <a:t>端度器：両端の面間距離によって規定の寸法を表す長さの標準器</a:t>
            </a:r>
            <a:endParaRPr lang="en-US" altLang="ja-JP" dirty="0"/>
          </a:p>
          <a:p>
            <a:pPr lvl="2"/>
            <a:r>
              <a:rPr lang="ja-JP" altLang="en-US" dirty="0">
                <a:solidFill>
                  <a:srgbClr val="FF0000"/>
                </a:solidFill>
              </a:rPr>
              <a:t>端</a:t>
            </a:r>
            <a:r>
              <a:rPr lang="ja-JP" altLang="en-US" dirty="0"/>
              <a:t>が目盛りとなるものさし（</a:t>
            </a:r>
            <a:r>
              <a:rPr lang="ja-JP" altLang="en-US" dirty="0">
                <a:solidFill>
                  <a:srgbClr val="FF0000"/>
                </a:solidFill>
              </a:rPr>
              <a:t>度器</a:t>
            </a:r>
            <a:r>
              <a:rPr lang="ja-JP" altLang="en-US" dirty="0"/>
              <a:t>）</a:t>
            </a:r>
            <a:endParaRPr lang="en-US" altLang="ja-JP" dirty="0"/>
          </a:p>
          <a:p>
            <a:pPr lvl="2"/>
            <a:r>
              <a:rPr lang="ja-JP" altLang="en-US" dirty="0"/>
              <a:t>標準ゲージ：ブロックゲージ，すきまゲージ</a:t>
            </a:r>
            <a:endParaRPr lang="en-US" altLang="ja-JP" dirty="0"/>
          </a:p>
          <a:p>
            <a:pPr lvl="2"/>
            <a:r>
              <a:rPr lang="ja-JP" altLang="en-US" dirty="0"/>
              <a:t>限界ゲージ：プラグゲージ，リングゲージ</a:t>
            </a:r>
            <a:endParaRPr lang="en-US" altLang="ja-JP" dirty="0"/>
          </a:p>
          <a:p>
            <a:pPr lvl="1"/>
            <a:r>
              <a:rPr lang="ja-JP" altLang="en-US" dirty="0"/>
              <a:t>線度器：</a:t>
            </a:r>
            <a:r>
              <a:rPr lang="en-US" altLang="ja-JP" dirty="0"/>
              <a:t> </a:t>
            </a:r>
            <a:r>
              <a:rPr lang="ja-JP" altLang="en-US" dirty="0"/>
              <a:t>線度器平面上に刻まれた目盛</a:t>
            </a:r>
            <a:r>
              <a:rPr lang="ja-JP" altLang="en-US" dirty="0">
                <a:solidFill>
                  <a:schemeClr val="tx1"/>
                </a:solidFill>
              </a:rPr>
              <a:t>線</a:t>
            </a:r>
            <a:r>
              <a:rPr lang="ja-JP" altLang="en-US" dirty="0"/>
              <a:t>間の距離によって規定の寸法を表す長さの標準器</a:t>
            </a:r>
            <a:endParaRPr lang="en-US" altLang="ja-JP" dirty="0"/>
          </a:p>
          <a:p>
            <a:pPr lvl="2"/>
            <a:r>
              <a:rPr lang="ja-JP" altLang="en-US" dirty="0">
                <a:solidFill>
                  <a:srgbClr val="FF0000"/>
                </a:solidFill>
              </a:rPr>
              <a:t>線</a:t>
            </a:r>
            <a:r>
              <a:rPr lang="ja-JP" altLang="en-US" dirty="0"/>
              <a:t>が目盛りとなるものさし（</a:t>
            </a:r>
            <a:r>
              <a:rPr lang="ja-JP" altLang="en-US" dirty="0">
                <a:solidFill>
                  <a:srgbClr val="FF0000"/>
                </a:solidFill>
              </a:rPr>
              <a:t>度器</a:t>
            </a:r>
            <a:r>
              <a:rPr lang="ja-JP" altLang="en-US" dirty="0"/>
              <a:t>）</a:t>
            </a:r>
            <a:endParaRPr lang="en-US" altLang="ja-JP" dirty="0"/>
          </a:p>
          <a:p>
            <a:pPr lvl="2"/>
            <a:r>
              <a:rPr lang="ja-JP" altLang="en-US" dirty="0"/>
              <a:t>ノギス，マイクロメータ，ダイヤルゲージ</a:t>
            </a:r>
            <a:endParaRPr lang="en-US" altLang="ja-JP" dirty="0"/>
          </a:p>
        </p:txBody>
      </p:sp>
      <p:sp>
        <p:nvSpPr>
          <p:cNvPr id="3" name="タイトル 2">
            <a:extLst>
              <a:ext uri="{FF2B5EF4-FFF2-40B4-BE49-F238E27FC236}">
                <a16:creationId xmlns:a16="http://schemas.microsoft.com/office/drawing/2014/main" id="{C24B7565-BE8C-40A9-B9D9-26CE74015A60}"/>
              </a:ext>
            </a:extLst>
          </p:cNvPr>
          <p:cNvSpPr>
            <a:spLocks noGrp="1"/>
          </p:cNvSpPr>
          <p:nvPr>
            <p:ph type="title"/>
          </p:nvPr>
        </p:nvSpPr>
        <p:spPr/>
        <p:txBody>
          <a:bodyPr/>
          <a:lstStyle/>
          <a:p>
            <a:r>
              <a:rPr kumimoji="1" lang="ja-JP" altLang="en-US" dirty="0"/>
              <a:t>端度器と線度器</a:t>
            </a:r>
          </a:p>
        </p:txBody>
      </p:sp>
      <p:sp>
        <p:nvSpPr>
          <p:cNvPr id="6" name="日付プレースホルダー 5">
            <a:extLst>
              <a:ext uri="{FF2B5EF4-FFF2-40B4-BE49-F238E27FC236}">
                <a16:creationId xmlns:a16="http://schemas.microsoft.com/office/drawing/2014/main" id="{C1AD8BA1-D4F0-4FD2-A4AF-8595FA853EF2}"/>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2F67BA21-7E65-4F18-ACC0-E7777CA9CBF5}"/>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BB40C180-5E95-485E-B3AC-DC0B930EA675}"/>
              </a:ext>
            </a:extLst>
          </p:cNvPr>
          <p:cNvSpPr>
            <a:spLocks noGrp="1"/>
          </p:cNvSpPr>
          <p:nvPr>
            <p:ph type="sldNum" sz="quarter" idx="12"/>
          </p:nvPr>
        </p:nvSpPr>
        <p:spPr/>
        <p:txBody>
          <a:bodyPr/>
          <a:lstStyle/>
          <a:p>
            <a:pPr>
              <a:defRPr/>
            </a:pPr>
            <a:fld id="{D3E92EC8-8662-4B37-82DF-66149CA97745}" type="slidenum">
              <a:rPr lang="en-US" altLang="ja-JP" smtClean="0"/>
              <a:pPr>
                <a:defRPr/>
              </a:pPr>
              <a:t>5</a:t>
            </a:fld>
            <a:endParaRPr lang="en-US" altLang="ja-JP"/>
          </a:p>
        </p:txBody>
      </p:sp>
      <p:sp>
        <p:nvSpPr>
          <p:cNvPr id="10" name="テキスト ボックス 9">
            <a:extLst>
              <a:ext uri="{FF2B5EF4-FFF2-40B4-BE49-F238E27FC236}">
                <a16:creationId xmlns:a16="http://schemas.microsoft.com/office/drawing/2014/main" id="{5CC0F366-8B65-4020-9B81-B56808C9CAF3}"/>
              </a:ext>
            </a:extLst>
          </p:cNvPr>
          <p:cNvSpPr txBox="1"/>
          <p:nvPr/>
        </p:nvSpPr>
        <p:spPr>
          <a:xfrm>
            <a:off x="7295655" y="6063674"/>
            <a:ext cx="1682151" cy="245051"/>
          </a:xfrm>
          <a:prstGeom prst="rect">
            <a:avLst/>
          </a:prstGeom>
          <a:noFill/>
        </p:spPr>
        <p:txBody>
          <a:bodyPr wrap="square">
            <a:spAutoFit/>
          </a:bodyPr>
          <a:lstStyle/>
          <a:p>
            <a:r>
              <a:rPr lang="en-US" altLang="ja-JP" sz="1000" dirty="0"/>
              <a:t>JIS Z 8103:2000 </a:t>
            </a:r>
            <a:r>
              <a:rPr lang="ja-JP" altLang="en-US" sz="1000" dirty="0"/>
              <a:t>計測用語</a:t>
            </a:r>
          </a:p>
        </p:txBody>
      </p:sp>
    </p:spTree>
    <p:extLst>
      <p:ext uri="{BB962C8B-B14F-4D97-AF65-F5344CB8AC3E}">
        <p14:creationId xmlns:p14="http://schemas.microsoft.com/office/powerpoint/2010/main" val="248919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3"/>
          <p:cNvSpPr>
            <a:spLocks noGrp="1" noChangeArrowheads="1"/>
          </p:cNvSpPr>
          <p:nvPr>
            <p:ph idx="1"/>
          </p:nvPr>
        </p:nvSpPr>
        <p:spPr>
          <a:xfrm>
            <a:off x="250825" y="908050"/>
            <a:ext cx="5425313" cy="5400675"/>
          </a:xfrm>
        </p:spPr>
        <p:txBody>
          <a:bodyPr/>
          <a:lstStyle/>
          <a:p>
            <a:pPr eaLnBrk="1" hangingPunct="1"/>
            <a:r>
              <a:rPr lang="ja-JP" altLang="en-US" dirty="0"/>
              <a:t>端度器：端が目盛りの基準</a:t>
            </a:r>
            <a:endParaRPr lang="en-US" altLang="ja-JP" dirty="0"/>
          </a:p>
          <a:p>
            <a:pPr eaLnBrk="1" hangingPunct="1"/>
            <a:r>
              <a:rPr lang="ja-JP" altLang="en-US" dirty="0">
                <a:solidFill>
                  <a:srgbClr val="FF0000"/>
                </a:solidFill>
              </a:rPr>
              <a:t>ゲージング</a:t>
            </a:r>
          </a:p>
          <a:p>
            <a:pPr lvl="1" eaLnBrk="1" hangingPunct="1"/>
            <a:r>
              <a:rPr lang="ja-JP" altLang="en-US" dirty="0"/>
              <a:t>工業部品の合否を検査すること</a:t>
            </a:r>
          </a:p>
          <a:p>
            <a:pPr lvl="1" eaLnBrk="1" hangingPunct="1"/>
            <a:r>
              <a:rPr lang="ja-JP" altLang="en-US" dirty="0"/>
              <a:t>検査の方法：ゲージ（端度器：標準ゲージ，限界ゲージ）を使う</a:t>
            </a:r>
            <a:endParaRPr lang="en-US" altLang="ja-JP" dirty="0"/>
          </a:p>
          <a:p>
            <a:pPr eaLnBrk="1" hangingPunct="1"/>
            <a:r>
              <a:rPr lang="ja-JP" altLang="en-US" dirty="0"/>
              <a:t>標準ゲージ</a:t>
            </a:r>
          </a:p>
          <a:p>
            <a:pPr lvl="1" eaLnBrk="1" hangingPunct="1"/>
            <a:r>
              <a:rPr lang="ja-JP" altLang="en-US" dirty="0"/>
              <a:t>検査および比較測定の基準に使</a:t>
            </a:r>
            <a:br>
              <a:rPr lang="ja-JP" altLang="en-US" dirty="0"/>
            </a:br>
            <a:r>
              <a:rPr lang="ja-JP" altLang="en-US" dirty="0"/>
              <a:t>用する</a:t>
            </a:r>
          </a:p>
          <a:p>
            <a:pPr lvl="1" eaLnBrk="1" hangingPunct="1"/>
            <a:r>
              <a:rPr lang="ja-JP" altLang="en-US" dirty="0"/>
              <a:t>プラグゲージ：穴の検査</a:t>
            </a:r>
          </a:p>
          <a:p>
            <a:pPr lvl="1" eaLnBrk="1" hangingPunct="1"/>
            <a:r>
              <a:rPr lang="ja-JP" altLang="en-US" dirty="0"/>
              <a:t>リングゲージ：軸の検査</a:t>
            </a:r>
          </a:p>
          <a:p>
            <a:pPr lvl="1" eaLnBrk="1" hangingPunct="1"/>
            <a:r>
              <a:rPr lang="ja-JP" altLang="en-US" dirty="0"/>
              <a:t>針金ゲージ，すきまゲージ</a:t>
            </a:r>
            <a:endParaRPr lang="en-US" altLang="ja-JP" dirty="0"/>
          </a:p>
          <a:p>
            <a:r>
              <a:rPr lang="ja-JP" altLang="en-US" dirty="0"/>
              <a:t>限界ゲージ</a:t>
            </a:r>
            <a:endParaRPr lang="en-US" altLang="ja-JP" dirty="0"/>
          </a:p>
          <a:p>
            <a:pPr lvl="1"/>
            <a:r>
              <a:rPr lang="ja-JP" altLang="en-US" dirty="0"/>
              <a:t>公差に対して合否を検査する</a:t>
            </a:r>
            <a:endParaRPr lang="en-US" altLang="ja-JP" dirty="0"/>
          </a:p>
          <a:p>
            <a:pPr lvl="1"/>
            <a:r>
              <a:rPr lang="ja-JP" altLang="en-US" dirty="0"/>
              <a:t>通り側と止まり側がある</a:t>
            </a:r>
            <a:endParaRPr lang="en-US" altLang="ja-JP" dirty="0"/>
          </a:p>
          <a:p>
            <a:pPr lvl="1"/>
            <a:r>
              <a:rPr lang="en-US" altLang="ja-JP" dirty="0"/>
              <a:t>JIS B7420</a:t>
            </a:r>
            <a:r>
              <a:rPr lang="ja-JP" altLang="en-US" dirty="0"/>
              <a:t>　限界プレーンゲージ</a:t>
            </a:r>
          </a:p>
        </p:txBody>
      </p:sp>
      <p:sp>
        <p:nvSpPr>
          <p:cNvPr id="783362" name="Rectangle 2"/>
          <p:cNvSpPr>
            <a:spLocks noGrp="1" noChangeArrowheads="1"/>
          </p:cNvSpPr>
          <p:nvPr>
            <p:ph type="title"/>
          </p:nvPr>
        </p:nvSpPr>
        <p:spPr/>
        <p:txBody>
          <a:bodyPr/>
          <a:lstStyle/>
          <a:p>
            <a:pPr eaLnBrk="1" hangingPunct="1">
              <a:defRPr/>
            </a:pPr>
            <a:r>
              <a:rPr lang="ja-JP" altLang="en-US" dirty="0"/>
              <a:t>端度器</a:t>
            </a:r>
          </a:p>
        </p:txBody>
      </p:sp>
      <p:sp>
        <p:nvSpPr>
          <p:cNvPr id="8194" name="日付プレースホルダ 3"/>
          <p:cNvSpPr>
            <a:spLocks noGrp="1"/>
          </p:cNvSpPr>
          <p:nvPr>
            <p:ph type="dt" sz="half" idx="10"/>
          </p:nvPr>
        </p:nvSpPr>
        <p:spPr>
          <a:xfrm>
            <a:off x="789691" y="6453188"/>
            <a:ext cx="1981200" cy="268287"/>
          </a:xfrm>
          <a:noFill/>
        </p:spPr>
        <p:txBody>
          <a:bodyPr/>
          <a:lstStyle/>
          <a:p>
            <a:r>
              <a:rPr lang="en-US" altLang="ja-JP"/>
              <a:t>2022-4-21</a:t>
            </a:r>
          </a:p>
        </p:txBody>
      </p:sp>
      <p:sp>
        <p:nvSpPr>
          <p:cNvPr id="8195" name="フッター プレースホルダ 4"/>
          <p:cNvSpPr>
            <a:spLocks noGrp="1"/>
          </p:cNvSpPr>
          <p:nvPr>
            <p:ph type="ftr" sz="quarter" idx="11"/>
          </p:nvPr>
        </p:nvSpPr>
        <p:spPr>
          <a:noFill/>
        </p:spPr>
        <p:txBody>
          <a:bodyPr/>
          <a:lstStyle/>
          <a:p>
            <a:r>
              <a:rPr lang="ja-JP" altLang="en-US"/>
              <a:t>精密測定</a:t>
            </a:r>
            <a:r>
              <a:rPr lang="en-US" altLang="ja-JP"/>
              <a:t>01d</a:t>
            </a:r>
            <a:r>
              <a:rPr lang="ja-JP" altLang="en-US"/>
              <a:t>：端度器，ブロックゲージ</a:t>
            </a:r>
            <a:endParaRPr lang="en-US" altLang="ja-JP"/>
          </a:p>
        </p:txBody>
      </p:sp>
      <p:sp>
        <p:nvSpPr>
          <p:cNvPr id="8196" name="スライド番号プレースホルダ 5"/>
          <p:cNvSpPr>
            <a:spLocks noGrp="1"/>
          </p:cNvSpPr>
          <p:nvPr>
            <p:ph type="sldNum" sz="quarter" idx="12"/>
          </p:nvPr>
        </p:nvSpPr>
        <p:spPr>
          <a:noFill/>
        </p:spPr>
        <p:txBody>
          <a:bodyPr/>
          <a:lstStyle/>
          <a:p>
            <a:fld id="{7B133125-389F-4F55-B87E-07154431567F}" type="slidenum">
              <a:rPr lang="en-US" altLang="ja-JP" smtClean="0"/>
              <a:pPr/>
              <a:t>6</a:t>
            </a:fld>
            <a:endParaRPr lang="en-US" altLang="ja-JP"/>
          </a:p>
        </p:txBody>
      </p:sp>
      <p:pic>
        <p:nvPicPr>
          <p:cNvPr id="4100" name="Picture 4" descr="ステンレスシクネスゲージ">
            <a:extLst>
              <a:ext uri="{FF2B5EF4-FFF2-40B4-BE49-F238E27FC236}">
                <a16:creationId xmlns:a16="http://schemas.microsoft.com/office/drawing/2014/main" id="{7673A21C-6BB8-4E34-B696-807C721573D6}"/>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676138" y="908050"/>
            <a:ext cx="28575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113A2737-EF6F-4D18-B68C-E63BB2B9E659}"/>
              </a:ext>
            </a:extLst>
          </p:cNvPr>
          <p:cNvSpPr txBox="1"/>
          <p:nvPr/>
        </p:nvSpPr>
        <p:spPr>
          <a:xfrm>
            <a:off x="6647688" y="2801072"/>
            <a:ext cx="2350008" cy="400110"/>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新潟精機ホームページ：すきまゲージ</a:t>
            </a:r>
            <a:r>
              <a:rPr lang="en-US" altLang="ja-JP" sz="1000" i="0" dirty="0">
                <a:solidFill>
                  <a:srgbClr val="323232"/>
                </a:solidFill>
                <a:effectLst/>
                <a:latin typeface="+mj-lt"/>
                <a:ea typeface="+mj-ea"/>
              </a:rPr>
              <a:t>https://www.sokutei-gijyutu.com/</a:t>
            </a:r>
            <a:endParaRPr lang="ja-JP" altLang="en-US" sz="1000" i="0" dirty="0">
              <a:solidFill>
                <a:srgbClr val="323232"/>
              </a:solidFill>
              <a:effectLst/>
              <a:latin typeface="+mj-lt"/>
              <a:ea typeface="+mj-ea"/>
            </a:endParaRPr>
          </a:p>
        </p:txBody>
      </p:sp>
      <p:pic>
        <p:nvPicPr>
          <p:cNvPr id="4104" name="Picture 8" descr="限界プレーンゲージ（PG、RG）">
            <a:extLst>
              <a:ext uri="{FF2B5EF4-FFF2-40B4-BE49-F238E27FC236}">
                <a16:creationId xmlns:a16="http://schemas.microsoft.com/office/drawing/2014/main" id="{A3C33B19-1DD1-430B-810C-77F8FB23092C}"/>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436870" y="3770122"/>
            <a:ext cx="3423666" cy="1850630"/>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FE22FEF4-071D-4073-AF86-F83876E910AF}"/>
              </a:ext>
            </a:extLst>
          </p:cNvPr>
          <p:cNvSpPr txBox="1"/>
          <p:nvPr/>
        </p:nvSpPr>
        <p:spPr>
          <a:xfrm>
            <a:off x="5638800" y="5788112"/>
            <a:ext cx="3285744" cy="400110"/>
          </a:xfrm>
          <a:prstGeom prst="rect">
            <a:avLst/>
          </a:prstGeom>
          <a:noFill/>
        </p:spPr>
        <p:txBody>
          <a:bodyPr wrap="square">
            <a:spAutoFit/>
          </a:bodyPr>
          <a:lstStyle/>
          <a:p>
            <a:pPr algn="l" fontAlgn="base"/>
            <a:r>
              <a:rPr lang="en-US" altLang="ja-JP" sz="1000" i="0" dirty="0">
                <a:solidFill>
                  <a:srgbClr val="323232"/>
                </a:solidFill>
                <a:effectLst/>
                <a:latin typeface="+mj-lt"/>
                <a:ea typeface="+mj-ea"/>
              </a:rPr>
              <a:t>OSG</a:t>
            </a:r>
            <a:r>
              <a:rPr lang="ja-JP" altLang="en-US" sz="1000" i="0" dirty="0">
                <a:solidFill>
                  <a:srgbClr val="323232"/>
                </a:solidFill>
                <a:effectLst/>
                <a:latin typeface="+mj-lt"/>
                <a:ea typeface="+mj-ea"/>
              </a:rPr>
              <a:t>ホームページ：プラグゲージ，リングゲージ</a:t>
            </a:r>
            <a:r>
              <a:rPr lang="en-US" altLang="ja-JP" sz="1000" i="0" dirty="0">
                <a:solidFill>
                  <a:srgbClr val="323232"/>
                </a:solidFill>
                <a:effectLst/>
                <a:latin typeface="+mj-lt"/>
                <a:ea typeface="+mj-ea"/>
              </a:rPr>
              <a:t>https://www.osg.co.jp/products/gauge/</a:t>
            </a:r>
            <a:endParaRPr lang="ja-JP" altLang="en-US" sz="1000" i="0" dirty="0">
              <a:solidFill>
                <a:srgbClr val="323232"/>
              </a:solidFill>
              <a:effectLst/>
              <a:latin typeface="+mj-lt"/>
              <a:ea typeface="+mj-ea"/>
            </a:endParaRPr>
          </a:p>
        </p:txBody>
      </p:sp>
      <p:sp>
        <p:nvSpPr>
          <p:cNvPr id="12" name="テキスト ボックス 11">
            <a:extLst>
              <a:ext uri="{FF2B5EF4-FFF2-40B4-BE49-F238E27FC236}">
                <a16:creationId xmlns:a16="http://schemas.microsoft.com/office/drawing/2014/main" id="{E6AF8E7D-1A1B-4547-8584-8D349768ADE2}"/>
              </a:ext>
            </a:extLst>
          </p:cNvPr>
          <p:cNvSpPr txBox="1"/>
          <p:nvPr/>
        </p:nvSpPr>
        <p:spPr>
          <a:xfrm>
            <a:off x="5553168" y="3472153"/>
            <a:ext cx="3307368" cy="369332"/>
          </a:xfrm>
          <a:prstGeom prst="rect">
            <a:avLst/>
          </a:prstGeom>
          <a:noFill/>
        </p:spPr>
        <p:txBody>
          <a:bodyPr wrap="square">
            <a:spAutoFit/>
          </a:bodyPr>
          <a:lstStyle/>
          <a:p>
            <a:pPr algn="l" fontAlgn="base"/>
            <a:r>
              <a:rPr lang="ja-JP" altLang="en-US" i="0" dirty="0">
                <a:solidFill>
                  <a:srgbClr val="323232"/>
                </a:solidFill>
                <a:effectLst/>
                <a:latin typeface="+mj-ea"/>
                <a:ea typeface="+mj-ea"/>
              </a:rPr>
              <a:t>プラグゲージ，リングゲージ</a:t>
            </a:r>
          </a:p>
        </p:txBody>
      </p:sp>
      <p:sp>
        <p:nvSpPr>
          <p:cNvPr id="13" name="テキスト ボックス 12">
            <a:extLst>
              <a:ext uri="{FF2B5EF4-FFF2-40B4-BE49-F238E27FC236}">
                <a16:creationId xmlns:a16="http://schemas.microsoft.com/office/drawing/2014/main" id="{6EBB3948-03BA-4796-A8C5-75F4CB61A967}"/>
              </a:ext>
            </a:extLst>
          </p:cNvPr>
          <p:cNvSpPr txBox="1"/>
          <p:nvPr/>
        </p:nvSpPr>
        <p:spPr>
          <a:xfrm>
            <a:off x="5638800" y="712274"/>
            <a:ext cx="2350008" cy="369332"/>
          </a:xfrm>
          <a:prstGeom prst="rect">
            <a:avLst/>
          </a:prstGeom>
          <a:noFill/>
        </p:spPr>
        <p:txBody>
          <a:bodyPr wrap="square">
            <a:spAutoFit/>
          </a:bodyPr>
          <a:lstStyle/>
          <a:p>
            <a:pPr algn="l" fontAlgn="base"/>
            <a:r>
              <a:rPr lang="ja-JP" altLang="en-US" i="0" dirty="0">
                <a:solidFill>
                  <a:srgbClr val="323232"/>
                </a:solidFill>
                <a:effectLst/>
                <a:latin typeface="+mj-ea"/>
                <a:ea typeface="+mj-ea"/>
              </a:rPr>
              <a:t>すきまゲージ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3"/>
          <p:cNvSpPr>
            <a:spLocks noGrp="1" noChangeArrowheads="1"/>
          </p:cNvSpPr>
          <p:nvPr>
            <p:ph idx="1"/>
          </p:nvPr>
        </p:nvSpPr>
        <p:spPr/>
        <p:txBody>
          <a:bodyPr/>
          <a:lstStyle/>
          <a:p>
            <a:pPr eaLnBrk="1" hangingPunct="1"/>
            <a:r>
              <a:rPr lang="ja-JP" altLang="en-US" dirty="0"/>
              <a:t>限界ゲージ：仕様書に適合するすべての部品に</a:t>
            </a:r>
            <a:r>
              <a:rPr lang="en-US" altLang="ja-JP" dirty="0"/>
              <a:t>OK</a:t>
            </a:r>
            <a:r>
              <a:rPr lang="ja-JP" altLang="en-US" dirty="0"/>
              <a:t>，適合しないすべての部品に</a:t>
            </a:r>
            <a:r>
              <a:rPr lang="en-US" altLang="ja-JP" dirty="0"/>
              <a:t>NG</a:t>
            </a:r>
            <a:r>
              <a:rPr lang="ja-JP" altLang="en-US" dirty="0"/>
              <a:t>になるゲージ</a:t>
            </a:r>
            <a:endParaRPr lang="en-US" altLang="ja-JP" dirty="0"/>
          </a:p>
          <a:p>
            <a:pPr lvl="1" eaLnBrk="1" hangingPunct="1"/>
            <a:r>
              <a:rPr lang="ja-JP" altLang="en-US" dirty="0">
                <a:solidFill>
                  <a:srgbClr val="FF0000"/>
                </a:solidFill>
              </a:rPr>
              <a:t>「はめあい（</a:t>
            </a:r>
            <a:r>
              <a:rPr lang="en-US" altLang="ja-JP" dirty="0">
                <a:solidFill>
                  <a:srgbClr val="FF0000"/>
                </a:solidFill>
              </a:rPr>
              <a:t>fit</a:t>
            </a:r>
            <a:r>
              <a:rPr lang="ja-JP" altLang="en-US" dirty="0">
                <a:solidFill>
                  <a:srgbClr val="FF0000"/>
                </a:solidFill>
              </a:rPr>
              <a:t>）」を保証する</a:t>
            </a:r>
            <a:r>
              <a:rPr lang="ja-JP" altLang="en-US" dirty="0"/>
              <a:t>→はめあいは工業標準化の柱，大量生産に不可欠</a:t>
            </a:r>
            <a:endParaRPr lang="en-US" altLang="ja-JP" dirty="0"/>
          </a:p>
          <a:p>
            <a:pPr lvl="2"/>
            <a:r>
              <a:rPr lang="ja-JP" altLang="en-US" dirty="0"/>
              <a:t>例：軸と穴，ボルトとナット，銃と弾丸，ピストンとシリンダー</a:t>
            </a:r>
            <a:endParaRPr lang="en-US" altLang="ja-JP" dirty="0"/>
          </a:p>
          <a:p>
            <a:pPr lvl="1" eaLnBrk="1" hangingPunct="1"/>
            <a:r>
              <a:rPr lang="ja-JP" altLang="en-US" dirty="0"/>
              <a:t>実際には難しい→テーラーの原理参照</a:t>
            </a:r>
          </a:p>
          <a:p>
            <a:pPr eaLnBrk="1" hangingPunct="1"/>
            <a:r>
              <a:rPr lang="ja-JP" altLang="en-US" dirty="0"/>
              <a:t>限界ゲージの使い方</a:t>
            </a:r>
            <a:endParaRPr lang="en-US" altLang="ja-JP" dirty="0"/>
          </a:p>
          <a:p>
            <a:pPr lvl="1"/>
            <a:r>
              <a:rPr lang="ja-JP" altLang="en-US" dirty="0"/>
              <a:t>止まり側：通ったら不合格，通らなければよい</a:t>
            </a:r>
            <a:endParaRPr lang="en-US" altLang="ja-JP" dirty="0"/>
          </a:p>
          <a:p>
            <a:pPr lvl="1"/>
            <a:r>
              <a:rPr lang="ja-JP" altLang="en-US" dirty="0"/>
              <a:t>通り側：通らなかったら不合格，通ればよい</a:t>
            </a:r>
          </a:p>
          <a:p>
            <a:pPr lvl="1" eaLnBrk="1" hangingPunct="1"/>
            <a:r>
              <a:rPr lang="ja-JP" altLang="en-US" dirty="0"/>
              <a:t>可能なかぎりよい精度で作る→実際には誤差がある，摩耗する→摩耗の影響をどう考えるかが問題となる</a:t>
            </a:r>
          </a:p>
          <a:p>
            <a:pPr lvl="1" eaLnBrk="1" hangingPunct="1"/>
            <a:r>
              <a:rPr lang="ja-JP" altLang="en-US" dirty="0"/>
              <a:t>穴用のゲージ：プラグゲージおよび棒ゲージ（止まり側），プラグゲージ（通り側）</a:t>
            </a:r>
          </a:p>
          <a:p>
            <a:pPr lvl="1" eaLnBrk="1" hangingPunct="1"/>
            <a:r>
              <a:rPr lang="ja-JP" altLang="en-US" dirty="0"/>
              <a:t>軸用のゲージ：リングゲージおよびはさみゲージ（止まり側），リングゲージ（通り側）</a:t>
            </a:r>
          </a:p>
        </p:txBody>
      </p:sp>
      <p:sp>
        <p:nvSpPr>
          <p:cNvPr id="787458" name="Rectangle 2"/>
          <p:cNvSpPr>
            <a:spLocks noGrp="1" noChangeArrowheads="1"/>
          </p:cNvSpPr>
          <p:nvPr>
            <p:ph type="title"/>
          </p:nvPr>
        </p:nvSpPr>
        <p:spPr/>
        <p:txBody>
          <a:bodyPr/>
          <a:lstStyle/>
          <a:p>
            <a:pPr eaLnBrk="1" hangingPunct="1">
              <a:defRPr/>
            </a:pPr>
            <a:r>
              <a:rPr lang="ja-JP" altLang="en-US" dirty="0"/>
              <a:t>限界ゲージ</a:t>
            </a:r>
          </a:p>
        </p:txBody>
      </p:sp>
      <p:sp>
        <p:nvSpPr>
          <p:cNvPr id="9218" name="日付プレースホルダ 3"/>
          <p:cNvSpPr>
            <a:spLocks noGrp="1"/>
          </p:cNvSpPr>
          <p:nvPr>
            <p:ph type="dt" sz="half" idx="10"/>
          </p:nvPr>
        </p:nvSpPr>
        <p:spPr>
          <a:xfrm>
            <a:off x="789691" y="6453188"/>
            <a:ext cx="1981200" cy="268287"/>
          </a:xfrm>
          <a:noFill/>
        </p:spPr>
        <p:txBody>
          <a:bodyPr/>
          <a:lstStyle/>
          <a:p>
            <a:r>
              <a:rPr lang="en-US" altLang="ja-JP"/>
              <a:t>2022-4-21</a:t>
            </a:r>
          </a:p>
        </p:txBody>
      </p:sp>
      <p:sp>
        <p:nvSpPr>
          <p:cNvPr id="9219" name="フッター プレースホルダ 4"/>
          <p:cNvSpPr>
            <a:spLocks noGrp="1"/>
          </p:cNvSpPr>
          <p:nvPr>
            <p:ph type="ftr" sz="quarter" idx="11"/>
          </p:nvPr>
        </p:nvSpPr>
        <p:spPr>
          <a:noFill/>
        </p:spPr>
        <p:txBody>
          <a:bodyPr/>
          <a:lstStyle/>
          <a:p>
            <a:r>
              <a:rPr lang="ja-JP" altLang="en-US"/>
              <a:t>精密測定</a:t>
            </a:r>
            <a:r>
              <a:rPr lang="en-US" altLang="ja-JP"/>
              <a:t>01d</a:t>
            </a:r>
            <a:r>
              <a:rPr lang="ja-JP" altLang="en-US"/>
              <a:t>：端度器，ブロックゲージ</a:t>
            </a:r>
            <a:endParaRPr lang="en-US" altLang="ja-JP"/>
          </a:p>
        </p:txBody>
      </p:sp>
      <p:sp>
        <p:nvSpPr>
          <p:cNvPr id="9220" name="スライド番号プレースホルダ 5"/>
          <p:cNvSpPr>
            <a:spLocks noGrp="1"/>
          </p:cNvSpPr>
          <p:nvPr>
            <p:ph type="sldNum" sz="quarter" idx="12"/>
          </p:nvPr>
        </p:nvSpPr>
        <p:spPr>
          <a:noFill/>
        </p:spPr>
        <p:txBody>
          <a:bodyPr/>
          <a:lstStyle/>
          <a:p>
            <a:fld id="{24ABFB5F-C517-4DB9-A4D8-810883B3C337}"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0951969-089C-4AE4-8025-CFA50AACC1A2}"/>
              </a:ext>
            </a:extLst>
          </p:cNvPr>
          <p:cNvSpPr>
            <a:spLocks noGrp="1"/>
          </p:cNvSpPr>
          <p:nvPr>
            <p:ph type="title"/>
          </p:nvPr>
        </p:nvSpPr>
        <p:spPr/>
        <p:txBody>
          <a:bodyPr/>
          <a:lstStyle/>
          <a:p>
            <a:r>
              <a:rPr kumimoji="1" lang="ja-JP" altLang="en-US" dirty="0"/>
              <a:t>メモ：プラグゲージの例</a:t>
            </a:r>
          </a:p>
        </p:txBody>
      </p:sp>
      <p:sp>
        <p:nvSpPr>
          <p:cNvPr id="6" name="日付プレースホルダー 5">
            <a:extLst>
              <a:ext uri="{FF2B5EF4-FFF2-40B4-BE49-F238E27FC236}">
                <a16:creationId xmlns:a16="http://schemas.microsoft.com/office/drawing/2014/main" id="{30F135EA-6F9D-4CD9-A6C1-DB0079CB4690}"/>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1A21961E-C1B0-416F-AACE-6D18CB9A140C}"/>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0CA90DF9-3E29-4E02-B39F-2F58B477F5C2}"/>
              </a:ext>
            </a:extLst>
          </p:cNvPr>
          <p:cNvSpPr>
            <a:spLocks noGrp="1"/>
          </p:cNvSpPr>
          <p:nvPr>
            <p:ph type="sldNum" sz="quarter" idx="12"/>
          </p:nvPr>
        </p:nvSpPr>
        <p:spPr/>
        <p:txBody>
          <a:bodyPr/>
          <a:lstStyle/>
          <a:p>
            <a:pPr>
              <a:defRPr/>
            </a:pPr>
            <a:fld id="{D3E92EC8-8662-4B37-82DF-66149CA97745}" type="slidenum">
              <a:rPr lang="en-US" altLang="ja-JP" smtClean="0"/>
              <a:pPr>
                <a:defRPr/>
              </a:pPr>
              <a:t>8</a:t>
            </a:fld>
            <a:endParaRPr lang="en-US" altLang="ja-JP"/>
          </a:p>
        </p:txBody>
      </p:sp>
      <p:sp>
        <p:nvSpPr>
          <p:cNvPr id="2" name="コンテンツ プレースホルダー 1">
            <a:extLst>
              <a:ext uri="{FF2B5EF4-FFF2-40B4-BE49-F238E27FC236}">
                <a16:creationId xmlns:a16="http://schemas.microsoft.com/office/drawing/2014/main" id="{0C85271A-26D8-4429-B2C9-786309220DA6}"/>
              </a:ext>
            </a:extLst>
          </p:cNvPr>
          <p:cNvSpPr>
            <a:spLocks noGrp="1"/>
          </p:cNvSpPr>
          <p:nvPr>
            <p:ph idx="1"/>
          </p:nvPr>
        </p:nvSpPr>
        <p:spPr/>
        <p:txBody>
          <a:bodyPr/>
          <a:lstStyle/>
          <a:p>
            <a:r>
              <a:rPr kumimoji="1" lang="ja-JP" altLang="en-US" dirty="0"/>
              <a:t>プラグゲージの例</a:t>
            </a:r>
            <a:endParaRPr kumimoji="1" lang="en-US" altLang="ja-JP" dirty="0"/>
          </a:p>
          <a:p>
            <a:pPr lvl="1"/>
            <a:r>
              <a:rPr lang="ja-JP" altLang="en-US" dirty="0"/>
              <a:t>穴で寸法が</a:t>
            </a:r>
            <a:r>
              <a:rPr lang="en-US" altLang="ja-JP" dirty="0"/>
              <a:t>25H7</a:t>
            </a:r>
            <a:r>
              <a:rPr lang="ja-JP" altLang="en-US" dirty="0"/>
              <a:t>（</a:t>
            </a:r>
            <a:r>
              <a:rPr lang="en-US" altLang="ja-JP" dirty="0"/>
              <a:t>25.000 mm</a:t>
            </a:r>
            <a:r>
              <a:rPr lang="ja-JP" altLang="en-US" dirty="0"/>
              <a:t>～</a:t>
            </a:r>
            <a:r>
              <a:rPr lang="en-US" altLang="ja-JP" dirty="0"/>
              <a:t>25.021 mm</a:t>
            </a:r>
            <a:r>
              <a:rPr lang="ja-JP" altLang="en-US" dirty="0"/>
              <a:t>）の検査用プラグゲージ</a:t>
            </a:r>
            <a:endParaRPr lang="en-US" altLang="ja-JP" dirty="0"/>
          </a:p>
          <a:p>
            <a:pPr lvl="1"/>
            <a:r>
              <a:rPr kumimoji="1" lang="ja-JP" altLang="en-US" dirty="0"/>
              <a:t>止まり側（右側）の寸法：</a:t>
            </a:r>
            <a:r>
              <a:rPr kumimoji="1" lang="en-US" altLang="ja-JP" dirty="0"/>
              <a:t>25.021 mm</a:t>
            </a:r>
          </a:p>
          <a:p>
            <a:pPr lvl="1"/>
            <a:r>
              <a:rPr lang="ja-JP" altLang="en-US" dirty="0"/>
              <a:t>通り側（左側）の寸法：</a:t>
            </a:r>
            <a:r>
              <a:rPr lang="en-US" altLang="ja-JP" dirty="0"/>
              <a:t>25.000 mm</a:t>
            </a:r>
          </a:p>
          <a:p>
            <a:pPr lvl="1"/>
            <a:r>
              <a:rPr kumimoji="1" lang="ja-JP" altLang="en-US" dirty="0"/>
              <a:t>右側が入らず，左側が入れば合格</a:t>
            </a:r>
            <a:endParaRPr lang="en-US" altLang="ja-JP" dirty="0"/>
          </a:p>
          <a:p>
            <a:r>
              <a:rPr kumimoji="1" lang="ja-JP" altLang="en-US" dirty="0"/>
              <a:t>プラグゲージ，リングゲージとかは安価なので実物を見せるとよい</a:t>
            </a:r>
            <a:endParaRPr kumimoji="1" lang="en-US" altLang="ja-JP" dirty="0"/>
          </a:p>
          <a:p>
            <a:pPr lvl="1"/>
            <a:endParaRPr kumimoji="1" lang="ja-JP" altLang="en-US" dirty="0"/>
          </a:p>
        </p:txBody>
      </p:sp>
      <p:pic>
        <p:nvPicPr>
          <p:cNvPr id="2050" name="Picture 2" descr="限界栓ゲージ">
            <a:extLst>
              <a:ext uri="{FF2B5EF4-FFF2-40B4-BE49-F238E27FC236}">
                <a16:creationId xmlns:a16="http://schemas.microsoft.com/office/drawing/2014/main" id="{30ACDD6E-031B-4A72-90EE-1E3739BE94FF}"/>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364121" y="3591282"/>
            <a:ext cx="3938631" cy="2429577"/>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FF98F6F9-1F5D-4616-A61F-EAFE515DF896}"/>
              </a:ext>
            </a:extLst>
          </p:cNvPr>
          <p:cNvSpPr txBox="1"/>
          <p:nvPr/>
        </p:nvSpPr>
        <p:spPr>
          <a:xfrm>
            <a:off x="4291194" y="6011625"/>
            <a:ext cx="4572000" cy="246221"/>
          </a:xfrm>
          <a:prstGeom prst="rect">
            <a:avLst/>
          </a:prstGeom>
          <a:noFill/>
        </p:spPr>
        <p:txBody>
          <a:bodyPr wrap="square">
            <a:spAutoFit/>
          </a:bodyPr>
          <a:lstStyle/>
          <a:p>
            <a:r>
              <a:rPr lang="ja-JP" altLang="en-US" sz="1000" dirty="0"/>
              <a:t>測範社ホームページ：</a:t>
            </a:r>
            <a:r>
              <a:rPr lang="en-US" altLang="ja-JP" sz="1000" dirty="0"/>
              <a:t>http://www.sokuhansha.co.jp/product51.html</a:t>
            </a:r>
            <a:endParaRPr lang="ja-JP" altLang="en-US" sz="1000" dirty="0"/>
          </a:p>
        </p:txBody>
      </p:sp>
    </p:spTree>
    <p:extLst>
      <p:ext uri="{BB962C8B-B14F-4D97-AF65-F5344CB8AC3E}">
        <p14:creationId xmlns:p14="http://schemas.microsoft.com/office/powerpoint/2010/main" val="1723887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041A948-AB95-46FC-9385-D77A4BC1EF88}"/>
              </a:ext>
            </a:extLst>
          </p:cNvPr>
          <p:cNvSpPr>
            <a:spLocks noGrp="1"/>
          </p:cNvSpPr>
          <p:nvPr>
            <p:ph idx="1"/>
          </p:nvPr>
        </p:nvSpPr>
        <p:spPr/>
        <p:txBody>
          <a:bodyPr/>
          <a:lstStyle/>
          <a:p>
            <a:r>
              <a:rPr lang="en-US" altLang="ja-JP" dirty="0"/>
              <a:t>1,000</a:t>
            </a:r>
            <a:r>
              <a:rPr lang="ja-JP" altLang="en-US" dirty="0"/>
              <a:t>個の軸と</a:t>
            </a:r>
            <a:r>
              <a:rPr lang="en-US" altLang="ja-JP" dirty="0"/>
              <a:t>1,000</a:t>
            </a:r>
            <a:r>
              <a:rPr lang="ja-JP" altLang="en-US" dirty="0"/>
              <a:t>個の穴がどの組合せでも使えることを保証</a:t>
            </a:r>
            <a:endParaRPr lang="en-US" altLang="ja-JP" dirty="0"/>
          </a:p>
          <a:p>
            <a:pPr lvl="1"/>
            <a:r>
              <a:rPr lang="ja-JP" altLang="en-US" dirty="0"/>
              <a:t>それぞれの軸と穴の組合せで，全て検査する→</a:t>
            </a:r>
            <a:r>
              <a:rPr lang="en-US" altLang="ja-JP" dirty="0"/>
              <a:t>1,000,000</a:t>
            </a:r>
            <a:r>
              <a:rPr lang="ja-JP" altLang="en-US" dirty="0"/>
              <a:t>回の検査が必要，軸と穴を同じ場所に持ってこないと検査できない</a:t>
            </a:r>
            <a:endParaRPr lang="en-US" altLang="ja-JP" dirty="0"/>
          </a:p>
          <a:p>
            <a:pPr lvl="1"/>
            <a:r>
              <a:rPr lang="ja-JP" altLang="en-US" dirty="0"/>
              <a:t>プラグゲージが入ることを</a:t>
            </a:r>
            <a:r>
              <a:rPr lang="en-US" altLang="ja-JP" dirty="0"/>
              <a:t>1,000</a:t>
            </a:r>
            <a:r>
              <a:rPr lang="ja-JP" altLang="en-US" dirty="0"/>
              <a:t>個の穴で検査，リングゲージに入ることを</a:t>
            </a:r>
            <a:r>
              <a:rPr lang="en-US" altLang="ja-JP" dirty="0"/>
              <a:t>1,000</a:t>
            </a:r>
            <a:r>
              <a:rPr lang="ja-JP" altLang="en-US" dirty="0"/>
              <a:t>個の軸で検査→</a:t>
            </a:r>
            <a:r>
              <a:rPr lang="en-US" altLang="ja-JP" dirty="0"/>
              <a:t>2,000</a:t>
            </a:r>
            <a:r>
              <a:rPr lang="ja-JP" altLang="en-US" dirty="0"/>
              <a:t>回の検査で済む，軸と穴は別々の場所で検査できる</a:t>
            </a:r>
            <a:endParaRPr kumimoji="1" lang="ja-JP" altLang="en-US" dirty="0"/>
          </a:p>
        </p:txBody>
      </p:sp>
      <p:sp>
        <p:nvSpPr>
          <p:cNvPr id="3" name="タイトル 2">
            <a:extLst>
              <a:ext uri="{FF2B5EF4-FFF2-40B4-BE49-F238E27FC236}">
                <a16:creationId xmlns:a16="http://schemas.microsoft.com/office/drawing/2014/main" id="{942050B9-AC97-486E-9BFE-128386D8D2E6}"/>
              </a:ext>
            </a:extLst>
          </p:cNvPr>
          <p:cNvSpPr>
            <a:spLocks noGrp="1"/>
          </p:cNvSpPr>
          <p:nvPr>
            <p:ph type="title"/>
          </p:nvPr>
        </p:nvSpPr>
        <p:spPr/>
        <p:txBody>
          <a:bodyPr/>
          <a:lstStyle/>
          <a:p>
            <a:r>
              <a:rPr kumimoji="1" lang="ja-JP" altLang="en-US" dirty="0"/>
              <a:t>はめあいの保証（通り側）</a:t>
            </a:r>
          </a:p>
        </p:txBody>
      </p:sp>
      <p:sp>
        <p:nvSpPr>
          <p:cNvPr id="6" name="日付プレースホルダー 5">
            <a:extLst>
              <a:ext uri="{FF2B5EF4-FFF2-40B4-BE49-F238E27FC236}">
                <a16:creationId xmlns:a16="http://schemas.microsoft.com/office/drawing/2014/main" id="{832C94B8-30E4-44C9-95D6-6925AC7168DE}"/>
              </a:ext>
            </a:extLst>
          </p:cNvPr>
          <p:cNvSpPr>
            <a:spLocks noGrp="1"/>
          </p:cNvSpPr>
          <p:nvPr>
            <p:ph type="dt" sz="half" idx="10"/>
          </p:nvPr>
        </p:nvSpPr>
        <p:spPr/>
        <p:txBody>
          <a:bodyPr/>
          <a:lstStyle/>
          <a:p>
            <a:pPr>
              <a:defRPr/>
            </a:pPr>
            <a:r>
              <a:rPr lang="en-US" altLang="ja-JP"/>
              <a:t>2022-4-21</a:t>
            </a:r>
            <a:endParaRPr lang="en-US" altLang="ja-JP" dirty="0"/>
          </a:p>
        </p:txBody>
      </p:sp>
      <p:sp>
        <p:nvSpPr>
          <p:cNvPr id="4" name="フッター プレースホルダー 3">
            <a:extLst>
              <a:ext uri="{FF2B5EF4-FFF2-40B4-BE49-F238E27FC236}">
                <a16:creationId xmlns:a16="http://schemas.microsoft.com/office/drawing/2014/main" id="{8EE466E3-4DD2-464D-BD01-C062C626E7AB}"/>
              </a:ext>
            </a:extLst>
          </p:cNvPr>
          <p:cNvSpPr>
            <a:spLocks noGrp="1"/>
          </p:cNvSpPr>
          <p:nvPr>
            <p:ph type="ftr" sz="quarter" idx="11"/>
          </p:nvPr>
        </p:nvSpPr>
        <p:spPr/>
        <p:txBody>
          <a:bodyPr/>
          <a:lstStyle/>
          <a:p>
            <a:pPr>
              <a:defRPr/>
            </a:pPr>
            <a:r>
              <a:rPr lang="ja-JP" altLang="en-US"/>
              <a:t>精密測定</a:t>
            </a:r>
            <a:r>
              <a:rPr lang="en-US" altLang="ja-JP"/>
              <a:t>01d</a:t>
            </a:r>
            <a:r>
              <a:rPr lang="ja-JP" altLang="en-US"/>
              <a:t>：端度器，ブロックゲージ</a:t>
            </a:r>
            <a:endParaRPr lang="en-US" altLang="ja-JP"/>
          </a:p>
        </p:txBody>
      </p:sp>
      <p:sp>
        <p:nvSpPr>
          <p:cNvPr id="5" name="スライド番号プレースホルダー 4">
            <a:extLst>
              <a:ext uri="{FF2B5EF4-FFF2-40B4-BE49-F238E27FC236}">
                <a16:creationId xmlns:a16="http://schemas.microsoft.com/office/drawing/2014/main" id="{2F8977C5-3F94-4261-A651-707E22A796D1}"/>
              </a:ext>
            </a:extLst>
          </p:cNvPr>
          <p:cNvSpPr>
            <a:spLocks noGrp="1"/>
          </p:cNvSpPr>
          <p:nvPr>
            <p:ph type="sldNum" sz="quarter" idx="12"/>
          </p:nvPr>
        </p:nvSpPr>
        <p:spPr/>
        <p:txBody>
          <a:bodyPr/>
          <a:lstStyle/>
          <a:p>
            <a:pPr>
              <a:defRPr/>
            </a:pPr>
            <a:fld id="{D3E92EC8-8662-4B37-82DF-66149CA97745}" type="slidenum">
              <a:rPr lang="en-US" altLang="ja-JP" smtClean="0"/>
              <a:pPr>
                <a:defRPr/>
              </a:pPr>
              <a:t>9</a:t>
            </a:fld>
            <a:endParaRPr lang="en-US" altLang="ja-JP"/>
          </a:p>
        </p:txBody>
      </p:sp>
      <p:pic>
        <p:nvPicPr>
          <p:cNvPr id="9" name="図 8">
            <a:extLst>
              <a:ext uri="{FF2B5EF4-FFF2-40B4-BE49-F238E27FC236}">
                <a16:creationId xmlns:a16="http://schemas.microsoft.com/office/drawing/2014/main" id="{2DBA0856-5D99-46FF-A24B-8561503AD7D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22119" y="2953511"/>
            <a:ext cx="2076054" cy="3376331"/>
          </a:xfrm>
          <a:prstGeom prst="rect">
            <a:avLst/>
          </a:prstGeom>
        </p:spPr>
      </p:pic>
      <p:pic>
        <p:nvPicPr>
          <p:cNvPr id="10" name="図 9">
            <a:extLst>
              <a:ext uri="{FF2B5EF4-FFF2-40B4-BE49-F238E27FC236}">
                <a16:creationId xmlns:a16="http://schemas.microsoft.com/office/drawing/2014/main" id="{C883576E-F745-405D-A3FE-16F9486DDC4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888240" y="2807979"/>
            <a:ext cx="2257105" cy="3527755"/>
          </a:xfrm>
          <a:prstGeom prst="rect">
            <a:avLst/>
          </a:prstGeom>
        </p:spPr>
      </p:pic>
      <p:sp>
        <p:nvSpPr>
          <p:cNvPr id="11" name="テキスト ボックス 10">
            <a:extLst>
              <a:ext uri="{FF2B5EF4-FFF2-40B4-BE49-F238E27FC236}">
                <a16:creationId xmlns:a16="http://schemas.microsoft.com/office/drawing/2014/main" id="{B7B15FD3-63F4-5823-5D80-5E4DA7425287}"/>
              </a:ext>
            </a:extLst>
          </p:cNvPr>
          <p:cNvSpPr txBox="1"/>
          <p:nvPr/>
        </p:nvSpPr>
        <p:spPr>
          <a:xfrm>
            <a:off x="7333488" y="6062686"/>
            <a:ext cx="1719072" cy="246221"/>
          </a:xfrm>
          <a:prstGeom prst="rect">
            <a:avLst/>
          </a:prstGeom>
          <a:noFill/>
        </p:spPr>
        <p:txBody>
          <a:bodyPr wrap="square">
            <a:spAutoFit/>
          </a:bodyPr>
          <a:lstStyle/>
          <a:p>
            <a:pPr algn="l" fontAlgn="base"/>
            <a:r>
              <a:rPr lang="ja-JP" altLang="en-US" sz="1000" i="0" dirty="0">
                <a:solidFill>
                  <a:srgbClr val="323232"/>
                </a:solidFill>
                <a:effectLst/>
                <a:latin typeface="+mj-lt"/>
                <a:ea typeface="+mj-ea"/>
              </a:rPr>
              <a:t>高増潔作成</a:t>
            </a:r>
            <a:r>
              <a:rPr lang="en-US" altLang="ja-JP" sz="1000" i="0" dirty="0">
                <a:solidFill>
                  <a:srgbClr val="323232"/>
                </a:solidFill>
                <a:effectLst/>
                <a:latin typeface="+mj-lt"/>
                <a:ea typeface="+mj-ea"/>
              </a:rPr>
              <a:t>©takamasu-lab</a:t>
            </a:r>
            <a:endParaRPr lang="ja-JP" altLang="en-US" sz="1000" i="0" dirty="0">
              <a:solidFill>
                <a:srgbClr val="323232"/>
              </a:solidFill>
              <a:effectLst/>
              <a:latin typeface="+mj-lt"/>
              <a:ea typeface="+mj-ea"/>
            </a:endParaRPr>
          </a:p>
        </p:txBody>
      </p:sp>
    </p:spTree>
    <p:extLst>
      <p:ext uri="{BB962C8B-B14F-4D97-AF65-F5344CB8AC3E}">
        <p14:creationId xmlns:p14="http://schemas.microsoft.com/office/powerpoint/2010/main" val="600832033"/>
      </p:ext>
    </p:extLst>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F307EAA9-ABFD-4797-B383-AE89AC6F6D0A}" vid="{F03718A9-F5CE-4C62-B53F-6CFC45FF654C}"/>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5659</TotalTime>
  <Words>2617</Words>
  <Application>Microsoft Office PowerPoint</Application>
  <PresentationFormat>画面に合わせる (4:3)</PresentationFormat>
  <Paragraphs>378</Paragraphs>
  <Slides>23</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ＭＳ ゴシック</vt:lpstr>
      <vt:lpstr>Arial</vt:lpstr>
      <vt:lpstr>Cambria Math</vt:lpstr>
      <vt:lpstr>Roboto</vt:lpstr>
      <vt:lpstr>Times New Roman</vt:lpstr>
      <vt:lpstr>Wingdings</vt:lpstr>
      <vt:lpstr>blank</vt:lpstr>
      <vt:lpstr>精密測定01d  端度器，ブロックゲージ</vt:lpstr>
      <vt:lpstr>利用上の注意</vt:lpstr>
      <vt:lpstr>端度器</vt:lpstr>
      <vt:lpstr>メモ：端度器</vt:lpstr>
      <vt:lpstr>端度器と線度器</vt:lpstr>
      <vt:lpstr>端度器</vt:lpstr>
      <vt:lpstr>限界ゲージ</vt:lpstr>
      <vt:lpstr>メモ：プラグゲージの例</vt:lpstr>
      <vt:lpstr>はめあいの保証（通り側）</vt:lpstr>
      <vt:lpstr>はめあいを保証：百万回の検査と二千回の検査</vt:lpstr>
      <vt:lpstr>テーラーの原理：通り側と止まり側の検査方法</vt:lpstr>
      <vt:lpstr>ブロックゲージ</vt:lpstr>
      <vt:lpstr>メモ：ブロックゲージ</vt:lpstr>
      <vt:lpstr>ブロックゲージ</vt:lpstr>
      <vt:lpstr>ブロックゲージの使い方</vt:lpstr>
      <vt:lpstr>JIS B7506　ブロックゲージ：寸法許容差幅 </vt:lpstr>
      <vt:lpstr>ブロックゲージの寸法の測定（K級，0級）</vt:lpstr>
      <vt:lpstr>ブラックゲージの測定：干渉計</vt:lpstr>
      <vt:lpstr>ブロックゲージによる比較測定</vt:lpstr>
      <vt:lpstr>端度器，ブロックゲージのまとめ</vt:lpstr>
      <vt:lpstr>メモ：ブロックゲージの使い方の動画例</vt:lpstr>
      <vt:lpstr>メモ作図：はめあいの図を書くための下書き</vt:lpstr>
      <vt:lpstr>メモ作図：干渉縞画像のための下書き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takamasu</dc:creator>
  <cp:lastModifiedBy>高増　潔</cp:lastModifiedBy>
  <cp:revision>178</cp:revision>
  <cp:lastPrinted>2019-09-25T06:35:49Z</cp:lastPrinted>
  <dcterms:created xsi:type="dcterms:W3CDTF">2004-06-09T07:26:51Z</dcterms:created>
  <dcterms:modified xsi:type="dcterms:W3CDTF">2022-06-24T06:07:47Z</dcterms:modified>
</cp:coreProperties>
</file>