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49"/>
  </p:notesMasterIdLst>
  <p:handoutMasterIdLst>
    <p:handoutMasterId r:id="rId50"/>
  </p:handoutMasterIdLst>
  <p:sldIdLst>
    <p:sldId id="706" r:id="rId2"/>
    <p:sldId id="876" r:id="rId3"/>
    <p:sldId id="785" r:id="rId4"/>
    <p:sldId id="768" r:id="rId5"/>
    <p:sldId id="857" r:id="rId6"/>
    <p:sldId id="858" r:id="rId7"/>
    <p:sldId id="860" r:id="rId8"/>
    <p:sldId id="820" r:id="rId9"/>
    <p:sldId id="787" r:id="rId10"/>
    <p:sldId id="789" r:id="rId11"/>
    <p:sldId id="790" r:id="rId12"/>
    <p:sldId id="859" r:id="rId13"/>
    <p:sldId id="788" r:id="rId14"/>
    <p:sldId id="791" r:id="rId15"/>
    <p:sldId id="819" r:id="rId16"/>
    <p:sldId id="861" r:id="rId17"/>
    <p:sldId id="797" r:id="rId18"/>
    <p:sldId id="850" r:id="rId19"/>
    <p:sldId id="774" r:id="rId20"/>
    <p:sldId id="792" r:id="rId21"/>
    <p:sldId id="793" r:id="rId22"/>
    <p:sldId id="865" r:id="rId23"/>
    <p:sldId id="798" r:id="rId24"/>
    <p:sldId id="795" r:id="rId25"/>
    <p:sldId id="866" r:id="rId26"/>
    <p:sldId id="864" r:id="rId27"/>
    <p:sldId id="800" r:id="rId28"/>
    <p:sldId id="809" r:id="rId29"/>
    <p:sldId id="862" r:id="rId30"/>
    <p:sldId id="803" r:id="rId31"/>
    <p:sldId id="823" r:id="rId32"/>
    <p:sldId id="824" r:id="rId33"/>
    <p:sldId id="802" r:id="rId34"/>
    <p:sldId id="877" r:id="rId35"/>
    <p:sldId id="821" r:id="rId36"/>
    <p:sldId id="879" r:id="rId37"/>
    <p:sldId id="868" r:id="rId38"/>
    <p:sldId id="878" r:id="rId39"/>
    <p:sldId id="804" r:id="rId40"/>
    <p:sldId id="849" r:id="rId41"/>
    <p:sldId id="853" r:id="rId42"/>
    <p:sldId id="851" r:id="rId43"/>
    <p:sldId id="807" r:id="rId44"/>
    <p:sldId id="863" r:id="rId45"/>
    <p:sldId id="855" r:id="rId46"/>
    <p:sldId id="806" r:id="rId47"/>
    <p:sldId id="870" r:id="rId4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D6E3FF"/>
    <a:srgbClr val="A6A6A6"/>
    <a:srgbClr val="FFFF66"/>
    <a:srgbClr val="D9D9D9"/>
    <a:srgbClr val="E9F6DC"/>
    <a:srgbClr val="646FB4"/>
    <a:srgbClr val="FF9900"/>
    <a:srgbClr val="FFE699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86" autoAdjust="0"/>
    <p:restoredTop sz="75500" autoAdjust="0"/>
  </p:normalViewPr>
  <p:slideViewPr>
    <p:cSldViewPr snapToGrid="0" showGuides="1">
      <p:cViewPr varScale="1">
        <p:scale>
          <a:sx n="65" d="100"/>
          <a:sy n="65" d="100"/>
        </p:scale>
        <p:origin x="1136" y="48"/>
      </p:cViewPr>
      <p:guideLst>
        <p:guide orient="horz" pos="2228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-2772" y="-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233EC4BB-9DA4-452D-9477-C31AC0B33886}"/>
    <pc:docChg chg="custSel addSld modSld">
      <pc:chgData name="高増　潔" userId="151964c3-78cd-4020-a226-814db5c6c8be" providerId="ADAL" clId="{233EC4BB-9DA4-452D-9477-C31AC0B33886}" dt="2022-06-22T02:33:52.020" v="1240"/>
      <pc:docMkLst>
        <pc:docMk/>
      </pc:docMkLst>
      <pc:sldChg chg="addSp delSp modSp new mod modClrScheme chgLayout">
        <pc:chgData name="高増　潔" userId="151964c3-78cd-4020-a226-814db5c6c8be" providerId="ADAL" clId="{233EC4BB-9DA4-452D-9477-C31AC0B33886}" dt="2022-06-22T02:33:52.020" v="1240"/>
        <pc:sldMkLst>
          <pc:docMk/>
          <pc:sldMk cId="3672892658" sldId="878"/>
        </pc:sldMkLst>
        <pc:spChg chg="del mod ord">
          <ac:chgData name="高増　潔" userId="151964c3-78cd-4020-a226-814db5c6c8be" providerId="ADAL" clId="{233EC4BB-9DA4-452D-9477-C31AC0B33886}" dt="2022-06-22T02:12:44.866" v="41" actId="700"/>
          <ac:spMkLst>
            <pc:docMk/>
            <pc:sldMk cId="3672892658" sldId="878"/>
            <ac:spMk id="2" creationId="{6AE14838-D718-30D4-18B7-517D4D64714D}"/>
          </ac:spMkLst>
        </pc:spChg>
        <pc:spChg chg="mod ord">
          <ac:chgData name="高増　潔" userId="151964c3-78cd-4020-a226-814db5c6c8be" providerId="ADAL" clId="{233EC4BB-9DA4-452D-9477-C31AC0B33886}" dt="2022-06-22T02:12:44.866" v="41" actId="700"/>
          <ac:spMkLst>
            <pc:docMk/>
            <pc:sldMk cId="3672892658" sldId="878"/>
            <ac:spMk id="3" creationId="{BB634F69-4F6C-6472-21D1-ABD17A66B6A7}"/>
          </ac:spMkLst>
        </pc:spChg>
        <pc:spChg chg="mod ord">
          <ac:chgData name="高増　潔" userId="151964c3-78cd-4020-a226-814db5c6c8be" providerId="ADAL" clId="{233EC4BB-9DA4-452D-9477-C31AC0B33886}" dt="2022-06-22T02:12:44.866" v="41" actId="700"/>
          <ac:spMkLst>
            <pc:docMk/>
            <pc:sldMk cId="3672892658" sldId="878"/>
            <ac:spMk id="4" creationId="{B43A7B4F-B456-63BC-AC2A-6FE86D85D233}"/>
          </ac:spMkLst>
        </pc:spChg>
        <pc:spChg chg="mod ord">
          <ac:chgData name="高増　潔" userId="151964c3-78cd-4020-a226-814db5c6c8be" providerId="ADAL" clId="{233EC4BB-9DA4-452D-9477-C31AC0B33886}" dt="2022-06-22T02:12:44.866" v="41" actId="700"/>
          <ac:spMkLst>
            <pc:docMk/>
            <pc:sldMk cId="3672892658" sldId="878"/>
            <ac:spMk id="5" creationId="{0E82A4C0-80FE-062C-9F5B-82883D3175F4}"/>
          </ac:spMkLst>
        </pc:spChg>
        <pc:spChg chg="mod ord">
          <ac:chgData name="高増　潔" userId="151964c3-78cd-4020-a226-814db5c6c8be" providerId="ADAL" clId="{233EC4BB-9DA4-452D-9477-C31AC0B33886}" dt="2022-06-22T02:12:44.866" v="41" actId="700"/>
          <ac:spMkLst>
            <pc:docMk/>
            <pc:sldMk cId="3672892658" sldId="878"/>
            <ac:spMk id="6" creationId="{1C78B5DE-E42E-1459-7D8D-74A4E66AD4DC}"/>
          </ac:spMkLst>
        </pc:spChg>
        <pc:spChg chg="add mod ord">
          <ac:chgData name="高増　潔" userId="151964c3-78cd-4020-a226-814db5c6c8be" providerId="ADAL" clId="{233EC4BB-9DA4-452D-9477-C31AC0B33886}" dt="2022-06-22T02:33:52.020" v="1240"/>
          <ac:spMkLst>
            <pc:docMk/>
            <pc:sldMk cId="3672892658" sldId="878"/>
            <ac:spMk id="7" creationId="{5C96AD09-FECB-6F1F-EFD4-45A3E33C2CD4}"/>
          </ac:spMkLst>
        </pc:spChg>
        <pc:spChg chg="add mod">
          <ac:chgData name="高増　潔" userId="151964c3-78cd-4020-a226-814db5c6c8be" providerId="ADAL" clId="{233EC4BB-9DA4-452D-9477-C31AC0B33886}" dt="2022-06-22T02:28:42.352" v="889" actId="1076"/>
          <ac:spMkLst>
            <pc:docMk/>
            <pc:sldMk cId="3672892658" sldId="878"/>
            <ac:spMk id="8" creationId="{3462AA70-98B8-3545-DB19-6FDB59760BED}"/>
          </ac:spMkLst>
        </pc:spChg>
      </pc:sldChg>
      <pc:sldChg chg="modSp new mod">
        <pc:chgData name="高増　潔" userId="151964c3-78cd-4020-a226-814db5c6c8be" providerId="ADAL" clId="{233EC4BB-9DA4-452D-9477-C31AC0B33886}" dt="2022-06-22T02:31:28.676" v="1142"/>
        <pc:sldMkLst>
          <pc:docMk/>
          <pc:sldMk cId="284632836" sldId="879"/>
        </pc:sldMkLst>
        <pc:spChg chg="mod">
          <ac:chgData name="高増　潔" userId="151964c3-78cd-4020-a226-814db5c6c8be" providerId="ADAL" clId="{233EC4BB-9DA4-452D-9477-C31AC0B33886}" dt="2022-06-22T02:31:28.676" v="1142"/>
          <ac:spMkLst>
            <pc:docMk/>
            <pc:sldMk cId="284632836" sldId="879"/>
            <ac:spMk id="3" creationId="{921ABFBE-98D8-EBA1-79BE-3433B8559CAF}"/>
          </ac:spMkLst>
        </pc:spChg>
      </pc:sldChg>
    </pc:docChg>
  </pc:docChgLst>
  <pc:docChgLst>
    <pc:chgData name="高増　潔" userId="151964c3-78cd-4020-a226-814db5c6c8be" providerId="ADAL" clId="{CCEBC622-E0F5-461C-92F4-72E2E509C1FC}"/>
    <pc:docChg chg="undo redo custSel addSld delSld modSld sldOrd modMainMaster">
      <pc:chgData name="高増　潔" userId="151964c3-78cd-4020-a226-814db5c6c8be" providerId="ADAL" clId="{CCEBC622-E0F5-461C-92F4-72E2E509C1FC}" dt="2022-07-21T00:01:07.471" v="16108" actId="164"/>
      <pc:docMkLst>
        <pc:docMk/>
      </pc:docMkLst>
      <pc:sldChg chg="addSp delSp modSp mod chgLayout">
        <pc:chgData name="高増　潔" userId="151964c3-78cd-4020-a226-814db5c6c8be" providerId="ADAL" clId="{CCEBC622-E0F5-461C-92F4-72E2E509C1FC}" dt="2022-05-19T10:27:30.354" v="12501"/>
        <pc:sldMkLst>
          <pc:docMk/>
          <pc:sldMk cId="0" sldId="706"/>
        </pc:sldMkLst>
        <pc:spChg chg="add del mod">
          <ac:chgData name="高増　潔" userId="151964c3-78cd-4020-a226-814db5c6c8be" providerId="ADAL" clId="{CCEBC622-E0F5-461C-92F4-72E2E509C1FC}" dt="2022-05-08T08:42:12.303" v="12376"/>
          <ac:spMkLst>
            <pc:docMk/>
            <pc:sldMk cId="0" sldId="706"/>
            <ac:spMk id="2" creationId="{2992EF48-1EC2-D004-DD75-F357FC4F03CB}"/>
          </ac:spMkLst>
        </pc:spChg>
        <pc:spChg chg="add del mod">
          <ac:chgData name="高増　潔" userId="151964c3-78cd-4020-a226-814db5c6c8be" providerId="ADAL" clId="{CCEBC622-E0F5-461C-92F4-72E2E509C1FC}" dt="2022-05-08T08:42:12.303" v="12376"/>
          <ac:spMkLst>
            <pc:docMk/>
            <pc:sldMk cId="0" sldId="706"/>
            <ac:spMk id="3" creationId="{C978BDED-3C9B-0656-2346-4B1480CDB1B2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06"/>
            <ac:spMk id="5123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06"/>
            <ac:spMk id="640002" creationId="{00000000-0000-0000-0000-000000000000}"/>
          </ac:spMkLst>
        </pc:spChg>
      </pc:sldChg>
      <pc:sldChg chg="modSp mod">
        <pc:chgData name="高増　潔" userId="151964c3-78cd-4020-a226-814db5c6c8be" providerId="ADAL" clId="{CCEBC622-E0F5-461C-92F4-72E2E509C1FC}" dt="2022-06-18T06:10:34.928" v="12789" actId="2711"/>
        <pc:sldMkLst>
          <pc:docMk/>
          <pc:sldMk cId="0" sldId="768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68"/>
            <ac:spMk id="1229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68"/>
            <ac:spMk id="1229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68"/>
            <ac:spMk id="1229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18T06:10:34.928" v="12789" actId="2711"/>
          <ac:spMkLst>
            <pc:docMk/>
            <pc:sldMk cId="0" sldId="768"/>
            <ac:spMk id="1229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1:06:32.681" v="596"/>
          <ac:spMkLst>
            <pc:docMk/>
            <pc:sldMk cId="0" sldId="768"/>
            <ac:spMk id="1229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1:09:28.751" v="772" actId="20577"/>
          <ac:spMkLst>
            <pc:docMk/>
            <pc:sldMk cId="0" sldId="768"/>
            <ac:spMk id="1230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68"/>
            <ac:spMk id="784388" creationId="{00000000-0000-0000-0000-000000000000}"/>
          </ac:spMkLst>
        </pc:spChg>
      </pc:sldChg>
      <pc:sldChg chg="addSp delSp modSp mod">
        <pc:chgData name="高増　潔" userId="151964c3-78cd-4020-a226-814db5c6c8be" providerId="ADAL" clId="{CCEBC622-E0F5-461C-92F4-72E2E509C1FC}" dt="2022-06-19T00:10:46.061" v="12988"/>
        <pc:sldMkLst>
          <pc:docMk/>
          <pc:sldMk cId="0" sldId="774"/>
        </pc:sldMkLst>
        <pc:spChg chg="mod">
          <ac:chgData name="高増　潔" userId="151964c3-78cd-4020-a226-814db5c6c8be" providerId="ADAL" clId="{CCEBC622-E0F5-461C-92F4-72E2E509C1FC}" dt="2022-05-01T04:01:17.665" v="3421"/>
          <ac:spMkLst>
            <pc:docMk/>
            <pc:sldMk cId="0" sldId="774"/>
            <ac:spMk id="49" creationId="{91A44DFF-BA3E-4CC6-F312-D9461FFD8255}"/>
          </ac:spMkLst>
        </pc:spChg>
        <pc:spChg chg="mod">
          <ac:chgData name="高増　潔" userId="151964c3-78cd-4020-a226-814db5c6c8be" providerId="ADAL" clId="{CCEBC622-E0F5-461C-92F4-72E2E509C1FC}" dt="2022-05-01T04:01:17.665" v="3421"/>
          <ac:spMkLst>
            <pc:docMk/>
            <pc:sldMk cId="0" sldId="774"/>
            <ac:spMk id="73" creationId="{A4485FFB-37D5-378E-545A-15C4F74DC137}"/>
          </ac:spMkLst>
        </pc:spChg>
        <pc:spChg chg="add mod">
          <ac:chgData name="高増　潔" userId="151964c3-78cd-4020-a226-814db5c6c8be" providerId="ADAL" clId="{CCEBC622-E0F5-461C-92F4-72E2E509C1FC}" dt="2022-05-01T04:01:59.392" v="3428" actId="1076"/>
          <ac:spMkLst>
            <pc:docMk/>
            <pc:sldMk cId="0" sldId="774"/>
            <ac:spMk id="76" creationId="{21E431AB-D48E-0853-95A6-004CCD57B752}"/>
          </ac:spMkLst>
        </pc:spChg>
        <pc:spChg chg="add mod">
          <ac:chgData name="高増　潔" userId="151964c3-78cd-4020-a226-814db5c6c8be" providerId="ADAL" clId="{CCEBC622-E0F5-461C-92F4-72E2E509C1FC}" dt="2022-05-06T10:54:19.551" v="7956" actId="1076"/>
          <ac:spMkLst>
            <pc:docMk/>
            <pc:sldMk cId="0" sldId="774"/>
            <ac:spMk id="77" creationId="{6BDE3C6E-3767-2099-191B-47B1133E34CF}"/>
          </ac:spMkLst>
        </pc:spChg>
        <pc:spChg chg="add mod">
          <ac:chgData name="高増　潔" userId="151964c3-78cd-4020-a226-814db5c6c8be" providerId="ADAL" clId="{CCEBC622-E0F5-461C-92F4-72E2E509C1FC}" dt="2022-05-01T04:01:55.103" v="3427" actId="1076"/>
          <ac:spMkLst>
            <pc:docMk/>
            <pc:sldMk cId="0" sldId="774"/>
            <ac:spMk id="78" creationId="{9A74DCF3-3A09-5756-81AA-F3E1188A4FB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74"/>
            <ac:spMk id="2457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74"/>
            <ac:spMk id="2457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74"/>
            <ac:spMk id="2458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19T00:10:46.061" v="12988"/>
          <ac:spMkLst>
            <pc:docMk/>
            <pc:sldMk cId="0" sldId="774"/>
            <ac:spMk id="2458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74"/>
            <ac:spMk id="790540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5-01T04:01:55.103" v="3427" actId="1076"/>
          <ac:grpSpMkLst>
            <pc:docMk/>
            <pc:sldMk cId="0" sldId="774"/>
            <ac:grpSpMk id="8" creationId="{9806478D-C004-FAD3-B6A2-C621517C3029}"/>
          </ac:grpSpMkLst>
        </pc:grpChg>
        <pc:grpChg chg="add mod">
          <ac:chgData name="高増　潔" userId="151964c3-78cd-4020-a226-814db5c6c8be" providerId="ADAL" clId="{CCEBC622-E0F5-461C-92F4-72E2E509C1FC}" dt="2022-05-01T04:01:55.103" v="3427" actId="1076"/>
          <ac:grpSpMkLst>
            <pc:docMk/>
            <pc:sldMk cId="0" sldId="774"/>
            <ac:grpSpMk id="51" creationId="{BEB0C5CE-C1B4-6F0E-9F61-13100DCCA82C}"/>
          </ac:grpSpMkLst>
        </pc:grpChg>
        <pc:picChg chg="del mod">
          <ac:chgData name="高増　潔" userId="151964c3-78cd-4020-a226-814db5c6c8be" providerId="ADAL" clId="{CCEBC622-E0F5-461C-92F4-72E2E509C1FC}" dt="2022-05-01T04:01:26.832" v="3423" actId="478"/>
          <ac:picMkLst>
            <pc:docMk/>
            <pc:sldMk cId="0" sldId="774"/>
            <ac:picMk id="24583" creationId="{00000000-0000-0000-0000-000000000000}"/>
          </ac:picMkLst>
        </pc:pic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9" creationId="{39A17FF8-E6BB-1168-A2B0-1EE9C85C4DCE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0" creationId="{14DC6BBF-E8E7-71C4-14E6-51D1BC30133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1" creationId="{99665649-C7BA-D679-CBDD-21FA21C37BFF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2" creationId="{3CD21583-3561-D8C4-D03E-F84CA7F74A61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3" creationId="{D7E43B89-662A-7471-E441-CE8992CF6E31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4" creationId="{850BAA58-9A5A-C47F-3A53-E41EEC26D559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5" creationId="{B7E00B12-79D2-BF65-4437-67E6B06412B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6" creationId="{194139CE-A7CB-0AB3-206C-5D8F861F2F4A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7" creationId="{67C8E8B9-36A2-5242-6AA9-7E27FC9180C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8" creationId="{419DF681-B800-4E7B-B247-1FF79437778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19" creationId="{C076E99A-E63C-FFD0-CF6C-2D1373095A28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0" creationId="{7E8F278F-3A11-5538-BD13-28CEE43F97AA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1" creationId="{94AC9ED4-921A-2C23-30C6-A685F6C8157C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2" creationId="{DDDFA45F-49E0-80C7-BF15-1AC27C4CDE8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3" creationId="{D53FED24-2A82-D887-A1F9-988E9EA59171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4" creationId="{1EABB293-382C-CCF5-2AB9-961EB5E66D9B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5" creationId="{B7411D1C-FAE2-ED4E-92B9-9B2436437353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6" creationId="{695AF32F-B0FF-81FC-16DD-CE52973268E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7" creationId="{8C36702D-1473-8D18-E60C-32A5496F8987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8" creationId="{AA35C03F-9228-295D-A7AB-2CDE2F05CCE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29" creationId="{83324018-B515-000A-96A2-DDBD72C8E80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0" creationId="{8FFC6F8F-82DE-D084-3AF1-662C6B8D5C8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1" creationId="{75F9B8BA-41D6-24D5-53E3-F3718F7A5DB1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2" creationId="{364E444D-A16D-4857-1BAD-52FBC0742F8C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3" creationId="{4EA1845B-E01A-5C4E-FBCE-7E9DBE6AEF47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4" creationId="{325F65F7-659D-B7B2-1960-03CBFE2FBB3C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5" creationId="{555E1D6A-6087-887E-2063-3ABB9FA5C0DF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6" creationId="{6D0072F0-45EA-4500-D650-7FBC5036F3B2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7" creationId="{25C75358-8335-F8A3-94B2-A6023903509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8" creationId="{D5AD9A83-A8CA-D231-1CC9-79DF6256AEB8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39" creationId="{9C33D728-09A5-822C-5759-0B9EED33935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0" creationId="{1217F412-C7F1-544B-B470-F1DD843D6FA4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1" creationId="{A517812B-52C7-6789-8B22-62FE0F6ACBA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2" creationId="{CA01E08E-6751-5791-61C5-F065D54A19C9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3" creationId="{FB2CA627-6EB5-E93E-54AA-257440D9911D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4" creationId="{12554C4B-EAF1-093F-0535-D13845E04DBE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5" creationId="{214F8C61-BC92-93AE-BAC8-7C0795800661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6" creationId="{ED86A2E4-DA96-8656-84C2-E83FB30B7D8F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7" creationId="{FF3F9D4D-03A3-C411-D7D4-6EBC129E51B7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48" creationId="{DA0C4AAB-7338-F815-782E-8D7EA87409F2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0" creationId="{F890DEBB-7969-D2AC-6FAA-3E5175B7DBB9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2" creationId="{FF05BF50-B9D3-DEFD-D37C-A68B35F78AEC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3" creationId="{00AED7A8-A680-EBAA-2D98-AC9FE59581BE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4" creationId="{6230B064-8785-8C91-8B9F-13EAD4D0A83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5" creationId="{6537C0CC-BEAF-218D-9619-3D072A0D3D74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6" creationId="{B40D71FD-4CA0-DF5B-53FE-B2365F63210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7" creationId="{4D5D9A87-D251-FE24-ECA8-F407621AB2E9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8" creationId="{73C282CC-FB36-6CF0-5661-C1D66B20493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59" creationId="{D4390E8F-57FC-3E31-60F2-EBBBD87D7438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0" creationId="{2B50AD81-8788-742D-7A07-217149B392E2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1" creationId="{29B3C6BC-46F4-60CE-E516-F1BAF3D7CE0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2" creationId="{DDB18F63-3622-7617-A52D-91E8B91DD898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3" creationId="{990D3DEF-945F-8D94-DD03-B2BF9D5ED452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4" creationId="{064A5841-548E-0DD9-930F-F525C64E9CA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5" creationId="{B1A254E1-6AD7-0945-2061-5601FD6C34CE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6" creationId="{AF0EFA4B-2875-41CE-A98E-1E24018E3A32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7" creationId="{CEF5278A-70B9-F983-31FE-F3C3DDE9D0A5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8" creationId="{20BBD5EC-AA01-A875-224B-CCA0346E3666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69" creationId="{60C04490-2735-6552-3B70-76BAA4F4AAC0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70" creationId="{0F07DD25-7B46-7997-6A76-7CC88D93DC19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71" creationId="{E7B03D6B-FD16-3FDA-1791-4975C643860E}"/>
          </ac:cxnSpMkLst>
        </pc:cxnChg>
        <pc:cxnChg chg="mod">
          <ac:chgData name="高増　潔" userId="151964c3-78cd-4020-a226-814db5c6c8be" providerId="ADAL" clId="{CCEBC622-E0F5-461C-92F4-72E2E509C1FC}" dt="2022-05-01T04:01:17.665" v="3421"/>
          <ac:cxnSpMkLst>
            <pc:docMk/>
            <pc:sldMk cId="0" sldId="774"/>
            <ac:cxnSpMk id="72" creationId="{A2E55552-1F1D-282B-7A5B-B9BD520DF0FF}"/>
          </ac:cxnSpMkLst>
        </pc:cxnChg>
        <pc:cxnChg chg="add mod">
          <ac:chgData name="高増　潔" userId="151964c3-78cd-4020-a226-814db5c6c8be" providerId="ADAL" clId="{CCEBC622-E0F5-461C-92F4-72E2E509C1FC}" dt="2022-05-01T04:01:55.103" v="3427" actId="1076"/>
          <ac:cxnSpMkLst>
            <pc:docMk/>
            <pc:sldMk cId="0" sldId="774"/>
            <ac:cxnSpMk id="74" creationId="{8747E186-ED5F-4EF5-672F-780D7490E565}"/>
          </ac:cxnSpMkLst>
        </pc:cxnChg>
        <pc:cxnChg chg="add mod">
          <ac:chgData name="高増　潔" userId="151964c3-78cd-4020-a226-814db5c6c8be" providerId="ADAL" clId="{CCEBC622-E0F5-461C-92F4-72E2E509C1FC}" dt="2022-05-01T04:01:55.103" v="3427" actId="1076"/>
          <ac:cxnSpMkLst>
            <pc:docMk/>
            <pc:sldMk cId="0" sldId="774"/>
            <ac:cxnSpMk id="75" creationId="{39EC2DFB-ED92-B6EF-F8DC-21472E84F0D8}"/>
          </ac:cxnSpMkLst>
        </pc:cxnChg>
      </pc:sldChg>
      <pc:sldChg chg="modSp mod">
        <pc:chgData name="高増　潔" userId="151964c3-78cd-4020-a226-814db5c6c8be" providerId="ADAL" clId="{CCEBC622-E0F5-461C-92F4-72E2E509C1FC}" dt="2022-05-19T10:27:30.354" v="12501"/>
        <pc:sldMkLst>
          <pc:docMk/>
          <pc:sldMk cId="0" sldId="785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5"/>
            <ac:spMk id="1126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5"/>
            <ac:spMk id="811010" creationId="{00000000-0000-0000-0000-000000000000}"/>
          </ac:spMkLst>
        </pc:spChg>
      </pc:sldChg>
      <pc:sldChg chg="addSp modSp mod ord modClrScheme chgLayout">
        <pc:chgData name="高増　潔" userId="151964c3-78cd-4020-a226-814db5c6c8be" providerId="ADAL" clId="{CCEBC622-E0F5-461C-92F4-72E2E509C1FC}" dt="2022-06-18T06:12:25.669" v="12790" actId="207"/>
        <pc:sldMkLst>
          <pc:docMk/>
          <pc:sldMk cId="0" sldId="787"/>
        </pc:sldMkLst>
        <pc:spChg chg="add mod ord">
          <ac:chgData name="高増　潔" userId="151964c3-78cd-4020-a226-814db5c6c8be" providerId="ADAL" clId="{CCEBC622-E0F5-461C-92F4-72E2E509C1FC}" dt="2022-06-18T06:12:25.669" v="12790" actId="207"/>
          <ac:spMkLst>
            <pc:docMk/>
            <pc:sldMk cId="0" sldId="787"/>
            <ac:spMk id="5" creationId="{D5F4C198-9064-E710-8CEC-6F1BA59B5B03}"/>
          </ac:spMkLst>
        </pc:spChg>
        <pc:spChg chg="mod">
          <ac:chgData name="高増　潔" userId="151964c3-78cd-4020-a226-814db5c6c8be" providerId="ADAL" clId="{CCEBC622-E0F5-461C-92F4-72E2E509C1FC}" dt="2022-05-01T02:18:34.457" v="2024" actId="1076"/>
          <ac:spMkLst>
            <pc:docMk/>
            <pc:sldMk cId="0" sldId="787"/>
            <ac:spMk id="65" creationId="{872ACDF0-9A0A-4CB7-B7EB-4EB99D08CBA8}"/>
          </ac:spMkLst>
        </pc:spChg>
        <pc:spChg chg="mod">
          <ac:chgData name="高増　潔" userId="151964c3-78cd-4020-a226-814db5c6c8be" providerId="ADAL" clId="{CCEBC622-E0F5-461C-92F4-72E2E509C1FC}" dt="2022-05-01T02:18:25.387" v="2023" actId="164"/>
          <ac:spMkLst>
            <pc:docMk/>
            <pc:sldMk cId="0" sldId="787"/>
            <ac:spMk id="68" creationId="{F85B985A-AD58-4CBA-BFF1-1BD14BF01FA0}"/>
          </ac:spMkLst>
        </pc:spChg>
        <pc:spChg chg="mod">
          <ac:chgData name="高増　潔" userId="151964c3-78cd-4020-a226-814db5c6c8be" providerId="ADAL" clId="{CCEBC622-E0F5-461C-92F4-72E2E509C1FC}" dt="2022-05-01T02:21:17.401" v="2352" actId="1076"/>
          <ac:spMkLst>
            <pc:docMk/>
            <pc:sldMk cId="0" sldId="787"/>
            <ac:spMk id="69" creationId="{DD30A3B1-0391-43F5-8B08-B74D908BE592}"/>
          </ac:spMkLst>
        </pc:spChg>
        <pc:spChg chg="mod">
          <ac:chgData name="高増　潔" userId="151964c3-78cd-4020-a226-814db5c6c8be" providerId="ADAL" clId="{CCEBC622-E0F5-461C-92F4-72E2E509C1FC}" dt="2022-05-16T11:25:28.803" v="12431" actId="1036"/>
          <ac:spMkLst>
            <pc:docMk/>
            <pc:sldMk cId="0" sldId="787"/>
            <ac:spMk id="70" creationId="{7C9A1066-4390-4A3B-9582-84FD43A2C0F4}"/>
          </ac:spMkLst>
        </pc:spChg>
        <pc:spChg chg="mod ord">
          <ac:chgData name="高増　潔" userId="151964c3-78cd-4020-a226-814db5c6c8be" providerId="ADAL" clId="{CCEBC622-E0F5-461C-92F4-72E2E509C1FC}" dt="2022-05-01T02:18:25.387" v="2023" actId="164"/>
          <ac:spMkLst>
            <pc:docMk/>
            <pc:sldMk cId="0" sldId="787"/>
            <ac:spMk id="72" creationId="{9AFA8815-1402-4729-8DF1-5C053C606627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7"/>
            <ac:spMk id="1536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7"/>
            <ac:spMk id="15363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7"/>
            <ac:spMk id="15364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7"/>
            <ac:spMk id="814141" creationId="{00000000-0000-0000-0000-000000000000}"/>
          </ac:spMkLst>
        </pc:spChg>
        <pc:grpChg chg="mod">
          <ac:chgData name="高増　潔" userId="151964c3-78cd-4020-a226-814db5c6c8be" providerId="ADAL" clId="{CCEBC622-E0F5-461C-92F4-72E2E509C1FC}" dt="2022-05-01T02:21:17.401" v="2352" actId="1076"/>
          <ac:grpSpMkLst>
            <pc:docMk/>
            <pc:sldMk cId="0" sldId="787"/>
            <ac:grpSpMk id="2" creationId="{FC8DFB72-6D56-4D77-BE52-BF0C72B1EDD9}"/>
          </ac:grpSpMkLst>
        </pc:grpChg>
        <pc:grpChg chg="add mod">
          <ac:chgData name="高増　潔" userId="151964c3-78cd-4020-a226-814db5c6c8be" providerId="ADAL" clId="{CCEBC622-E0F5-461C-92F4-72E2E509C1FC}" dt="2022-05-01T02:18:25.387" v="2023" actId="164"/>
          <ac:grpSpMkLst>
            <pc:docMk/>
            <pc:sldMk cId="0" sldId="787"/>
            <ac:grpSpMk id="4" creationId="{2FF49C97-5C15-A836-F3AA-CD59229EAF93}"/>
          </ac:grpSpMkLst>
        </pc:grpChg>
        <pc:grpChg chg="mod">
          <ac:chgData name="高増　潔" userId="151964c3-78cd-4020-a226-814db5c6c8be" providerId="ADAL" clId="{CCEBC622-E0F5-461C-92F4-72E2E509C1FC}" dt="2022-05-01T02:18:25.387" v="2023" actId="164"/>
          <ac:grpSpMkLst>
            <pc:docMk/>
            <pc:sldMk cId="0" sldId="787"/>
            <ac:grpSpMk id="15366" creationId="{00000000-0000-0000-0000-000000000000}"/>
          </ac:grpSpMkLst>
        </pc:grpChg>
      </pc:sldChg>
      <pc:sldChg chg="modSp mod modClrScheme chgLayout">
        <pc:chgData name="高増　潔" userId="151964c3-78cd-4020-a226-814db5c6c8be" providerId="ADAL" clId="{CCEBC622-E0F5-461C-92F4-72E2E509C1FC}" dt="2022-05-19T10:29:14.481" v="12517" actId="700"/>
        <pc:sldMkLst>
          <pc:docMk/>
          <pc:sldMk cId="0" sldId="788"/>
        </pc:sldMkLst>
        <pc:spChg chg="mod ord">
          <ac:chgData name="高増　潔" userId="151964c3-78cd-4020-a226-814db5c6c8be" providerId="ADAL" clId="{CCEBC622-E0F5-461C-92F4-72E2E509C1FC}" dt="2022-05-19T10:29:14.481" v="12517" actId="700"/>
          <ac:spMkLst>
            <pc:docMk/>
            <pc:sldMk cId="0" sldId="788"/>
            <ac:spMk id="5" creationId="{49FBAED6-2FF4-45E1-AD9E-B8859358385C}"/>
          </ac:spMkLst>
        </pc:spChg>
        <pc:spChg chg="mod ord">
          <ac:chgData name="高増　潔" userId="151964c3-78cd-4020-a226-814db5c6c8be" providerId="ADAL" clId="{CCEBC622-E0F5-461C-92F4-72E2E509C1FC}" dt="2022-05-19T10:29:14.481" v="12517" actId="700"/>
          <ac:spMkLst>
            <pc:docMk/>
            <pc:sldMk cId="0" sldId="788"/>
            <ac:spMk id="1027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14.481" v="12517" actId="700"/>
          <ac:spMkLst>
            <pc:docMk/>
            <pc:sldMk cId="0" sldId="788"/>
            <ac:spMk id="1028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14.481" v="12517" actId="700"/>
          <ac:spMkLst>
            <pc:docMk/>
            <pc:sldMk cId="0" sldId="788"/>
            <ac:spMk id="1029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14.481" v="12517" actId="700"/>
          <ac:spMkLst>
            <pc:docMk/>
            <pc:sldMk cId="0" sldId="788"/>
            <ac:spMk id="815106" creationId="{00000000-0000-0000-0000-000000000000}"/>
          </ac:spMkLst>
        </pc:spChg>
      </pc:sldChg>
      <pc:sldChg chg="modSp mod ord">
        <pc:chgData name="高増　潔" userId="151964c3-78cd-4020-a226-814db5c6c8be" providerId="ADAL" clId="{CCEBC622-E0F5-461C-92F4-72E2E509C1FC}" dt="2022-06-18T06:13:26.092" v="12793" actId="207"/>
        <pc:sldMkLst>
          <pc:docMk/>
          <pc:sldMk cId="0" sldId="789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9"/>
            <ac:spMk id="1638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9"/>
            <ac:spMk id="1638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9"/>
            <ac:spMk id="1638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89"/>
            <ac:spMk id="816130" creationId="{00000000-0000-0000-0000-000000000000}"/>
          </ac:spMkLst>
        </pc:spChg>
        <pc:graphicFrameChg chg="modGraphic">
          <ac:chgData name="高増　潔" userId="151964c3-78cd-4020-a226-814db5c6c8be" providerId="ADAL" clId="{CCEBC622-E0F5-461C-92F4-72E2E509C1FC}" dt="2022-06-18T06:13:26.092" v="12793" actId="207"/>
          <ac:graphicFrameMkLst>
            <pc:docMk/>
            <pc:sldMk cId="0" sldId="789"/>
            <ac:graphicFrameMk id="816132" creationId="{00000000-0000-0000-0000-000000000000}"/>
          </ac:graphicFrameMkLst>
        </pc:graphicFrameChg>
      </pc:sldChg>
      <pc:sldChg chg="addSp modSp mod or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0" sldId="790"/>
        </pc:sldMkLst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0"/>
            <ac:spMk id="4" creationId="{34B3B503-C198-3245-4048-6078BFB6C9E7}"/>
          </ac:spMkLst>
        </pc:spChg>
        <pc:spChg chg="mod">
          <ac:chgData name="高増　潔" userId="151964c3-78cd-4020-a226-814db5c6c8be" providerId="ADAL" clId="{CCEBC622-E0F5-461C-92F4-72E2E509C1FC}" dt="2022-05-01T02:24:33.852" v="2446" actId="1076"/>
          <ac:spMkLst>
            <pc:docMk/>
            <pc:sldMk cId="0" sldId="790"/>
            <ac:spMk id="38" creationId="{6B918623-A513-467D-9CC7-6C1B6A046369}"/>
          </ac:spMkLst>
        </pc:spChg>
        <pc:spChg chg="add mod">
          <ac:chgData name="高増　潔" userId="151964c3-78cd-4020-a226-814db5c6c8be" providerId="ADAL" clId="{CCEBC622-E0F5-461C-92F4-72E2E509C1FC}" dt="2022-05-01T02:26:11.821" v="2647" actId="14100"/>
          <ac:spMkLst>
            <pc:docMk/>
            <pc:sldMk cId="0" sldId="790"/>
            <ac:spMk id="42" creationId="{4636453D-C5CA-C2D3-FF9D-238A89673844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0"/>
            <ac:spMk id="1741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0"/>
            <ac:spMk id="17411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0"/>
            <ac:spMk id="1741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1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1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1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1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1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2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2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2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25.535" v="2428" actId="164"/>
          <ac:spMkLst>
            <pc:docMk/>
            <pc:sldMk cId="0" sldId="790"/>
            <ac:spMk id="1743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34.560" v="2430" actId="164"/>
          <ac:spMkLst>
            <pc:docMk/>
            <pc:sldMk cId="0" sldId="790"/>
            <ac:spMk id="1743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4:23.053" v="2443" actId="1076"/>
          <ac:spMkLst>
            <pc:docMk/>
            <pc:sldMk cId="0" sldId="790"/>
            <ac:spMk id="1743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23:50.347" v="2436" actId="1076"/>
          <ac:spMkLst>
            <pc:docMk/>
            <pc:sldMk cId="0" sldId="790"/>
            <ac:spMk id="17443" creationId="{00000000-0000-0000-0000-000000000000}"/>
          </ac:spMkLst>
        </pc:spChg>
        <pc:spChg chg="ord">
          <ac:chgData name="高増　潔" userId="151964c3-78cd-4020-a226-814db5c6c8be" providerId="ADAL" clId="{CCEBC622-E0F5-461C-92F4-72E2E509C1FC}" dt="2022-05-01T02:23:46.851" v="2434" actId="166"/>
          <ac:spMkLst>
            <pc:docMk/>
            <pc:sldMk cId="0" sldId="790"/>
            <ac:spMk id="17444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0"/>
            <ac:spMk id="817181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5-01T02:25:15.125" v="2553" actId="1076"/>
          <ac:grpSpMkLst>
            <pc:docMk/>
            <pc:sldMk cId="0" sldId="790"/>
            <ac:grpSpMk id="2" creationId="{C139BF8A-206D-F667-5E1C-D962D6087011}"/>
          </ac:grpSpMkLst>
        </pc:grpChg>
        <pc:grpChg chg="add mod ord">
          <ac:chgData name="高増　潔" userId="151964c3-78cd-4020-a226-814db5c6c8be" providerId="ADAL" clId="{CCEBC622-E0F5-461C-92F4-72E2E509C1FC}" dt="2022-05-01T02:24:20.171" v="2442" actId="1076"/>
          <ac:grpSpMkLst>
            <pc:docMk/>
            <pc:sldMk cId="0" sldId="790"/>
            <ac:grpSpMk id="3" creationId="{A156FD1E-BB5E-E569-69B2-CA51DBE115EC}"/>
          </ac:grpSpMkLst>
        </pc:grpChg>
        <pc:grpChg chg="mod">
          <ac:chgData name="高増　潔" userId="151964c3-78cd-4020-a226-814db5c6c8be" providerId="ADAL" clId="{CCEBC622-E0F5-461C-92F4-72E2E509C1FC}" dt="2022-05-01T02:23:34.560" v="2430" actId="164"/>
          <ac:grpSpMkLst>
            <pc:docMk/>
            <pc:sldMk cId="0" sldId="790"/>
            <ac:grpSpMk id="17414" creationId="{00000000-0000-0000-0000-000000000000}"/>
          </ac:grpSpMkLst>
        </pc:grpChg>
        <pc:grpChg chg="mod">
          <ac:chgData name="高増　潔" userId="151964c3-78cd-4020-a226-814db5c6c8be" providerId="ADAL" clId="{CCEBC622-E0F5-461C-92F4-72E2E509C1FC}" dt="2022-05-01T02:23:34.560" v="2430" actId="164"/>
          <ac:grpSpMkLst>
            <pc:docMk/>
            <pc:sldMk cId="0" sldId="790"/>
            <ac:grpSpMk id="17419" creationId="{00000000-0000-0000-0000-000000000000}"/>
          </ac:grpSpMkLst>
        </pc:grpChg>
        <pc:grpChg chg="mod">
          <ac:chgData name="高増　潔" userId="151964c3-78cd-4020-a226-814db5c6c8be" providerId="ADAL" clId="{CCEBC622-E0F5-461C-92F4-72E2E509C1FC}" dt="2022-05-01T02:23:25.535" v="2428" actId="164"/>
          <ac:grpSpMkLst>
            <pc:docMk/>
            <pc:sldMk cId="0" sldId="790"/>
            <ac:grpSpMk id="17426" creationId="{00000000-0000-0000-0000-000000000000}"/>
          </ac:grpSpMkLst>
        </pc:grpChg>
        <pc:grpChg chg="mod">
          <ac:chgData name="高増　潔" userId="151964c3-78cd-4020-a226-814db5c6c8be" providerId="ADAL" clId="{CCEBC622-E0F5-461C-92F4-72E2E509C1FC}" dt="2022-05-01T02:23:25.535" v="2428" actId="164"/>
          <ac:grpSpMkLst>
            <pc:docMk/>
            <pc:sldMk cId="0" sldId="790"/>
            <ac:grpSpMk id="17431" creationId="{00000000-0000-0000-0000-000000000000}"/>
          </ac:grpSpMkLst>
        </pc:grpChg>
        <pc:picChg chg="mod">
          <ac:chgData name="高増　潔" userId="151964c3-78cd-4020-a226-814db5c6c8be" providerId="ADAL" clId="{CCEBC622-E0F5-461C-92F4-72E2E509C1FC}" dt="2022-05-01T02:25:12.546" v="2552" actId="1076"/>
          <ac:picMkLst>
            <pc:docMk/>
            <pc:sldMk cId="0" sldId="790"/>
            <ac:picMk id="1026" creationId="{A7995E8B-DD8C-41EB-8B47-4D0AC924FC0F}"/>
          </ac:picMkLst>
        </pc:picChg>
        <pc:picChg chg="mod">
          <ac:chgData name="高増　潔" userId="151964c3-78cd-4020-a226-814db5c6c8be" providerId="ADAL" clId="{CCEBC622-E0F5-461C-92F4-72E2E509C1FC}" dt="2022-05-01T02:24:15.711" v="2441" actId="1076"/>
          <ac:picMkLst>
            <pc:docMk/>
            <pc:sldMk cId="0" sldId="790"/>
            <ac:picMk id="1028" creationId="{CE164554-532A-4C3E-A4D5-2AF122B380A2}"/>
          </ac:picMkLst>
        </pc:picChg>
      </pc:sldChg>
      <pc:sldChg chg="modSp mod">
        <pc:chgData name="高増　潔" userId="151964c3-78cd-4020-a226-814db5c6c8be" providerId="ADAL" clId="{CCEBC622-E0F5-461C-92F4-72E2E509C1FC}" dt="2022-06-18T06:17:15.211" v="12898" actId="20577"/>
        <pc:sldMkLst>
          <pc:docMk/>
          <pc:sldMk cId="0" sldId="791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1"/>
            <ac:spMk id="1843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1"/>
            <ac:spMk id="1843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1"/>
            <ac:spMk id="1843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18T06:17:15.211" v="12898" actId="20577"/>
          <ac:spMkLst>
            <pc:docMk/>
            <pc:sldMk cId="0" sldId="791"/>
            <ac:spMk id="1843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1"/>
            <ac:spMk id="818178" creationId="{00000000-0000-0000-0000-000000000000}"/>
          </ac:spMkLst>
        </pc:spChg>
      </pc:sldChg>
      <pc:sldChg chg="addSp delSp modSp mod">
        <pc:chgData name="高増　潔" userId="151964c3-78cd-4020-a226-814db5c6c8be" providerId="ADAL" clId="{CCEBC622-E0F5-461C-92F4-72E2E509C1FC}" dt="2022-05-19T10:27:30.354" v="12501"/>
        <pc:sldMkLst>
          <pc:docMk/>
          <pc:sldMk cId="0" sldId="792"/>
        </pc:sldMkLst>
        <pc:spChg chg="del">
          <ac:chgData name="高増　潔" userId="151964c3-78cd-4020-a226-814db5c6c8be" providerId="ADAL" clId="{CCEBC622-E0F5-461C-92F4-72E2E509C1FC}" dt="2022-05-06T10:33:20.664" v="7459" actId="478"/>
          <ac:spMkLst>
            <pc:docMk/>
            <pc:sldMk cId="0" sldId="792"/>
            <ac:spMk id="11" creationId="{D126D912-253F-4CF9-89DD-0884442007AF}"/>
          </ac:spMkLst>
        </pc:spChg>
        <pc:spChg chg="del">
          <ac:chgData name="高増　潔" userId="151964c3-78cd-4020-a226-814db5c6c8be" providerId="ADAL" clId="{CCEBC622-E0F5-461C-92F4-72E2E509C1FC}" dt="2022-05-06T10:33:20.664" v="7459" actId="478"/>
          <ac:spMkLst>
            <pc:docMk/>
            <pc:sldMk cId="0" sldId="792"/>
            <ac:spMk id="12" creationId="{7395B86D-6D2B-4888-9F60-FCBEFE62050F}"/>
          </ac:spMkLst>
        </pc:spChg>
        <pc:spChg chg="del">
          <ac:chgData name="高増　潔" userId="151964c3-78cd-4020-a226-814db5c6c8be" providerId="ADAL" clId="{CCEBC622-E0F5-461C-92F4-72E2E509C1FC}" dt="2022-05-06T10:33:20.664" v="7459" actId="478"/>
          <ac:spMkLst>
            <pc:docMk/>
            <pc:sldMk cId="0" sldId="792"/>
            <ac:spMk id="14" creationId="{7C40BE2A-8B33-4141-BC5E-9DB5C368C4A1}"/>
          </ac:spMkLst>
        </pc:spChg>
        <pc:spChg chg="del">
          <ac:chgData name="高増　潔" userId="151964c3-78cd-4020-a226-814db5c6c8be" providerId="ADAL" clId="{CCEBC622-E0F5-461C-92F4-72E2E509C1FC}" dt="2022-05-06T10:33:20.664" v="7459" actId="478"/>
          <ac:spMkLst>
            <pc:docMk/>
            <pc:sldMk cId="0" sldId="792"/>
            <ac:spMk id="196" creationId="{4031DF47-B784-4CEE-953B-D081D0902362}"/>
          </ac:spMkLst>
        </pc:spChg>
        <pc:spChg chg="mod topLvl">
          <ac:chgData name="高増　潔" userId="151964c3-78cd-4020-a226-814db5c6c8be" providerId="ADAL" clId="{CCEBC622-E0F5-461C-92F4-72E2E509C1FC}" dt="2022-05-06T10:38:39.171" v="7671" actId="164"/>
          <ac:spMkLst>
            <pc:docMk/>
            <pc:sldMk cId="0" sldId="792"/>
            <ac:spMk id="205" creationId="{4CD93413-5693-B520-5661-CC4B557F9AA2}"/>
          </ac:spMkLst>
        </pc:spChg>
        <pc:spChg chg="mod topLvl">
          <ac:chgData name="高増　潔" userId="151964c3-78cd-4020-a226-814db5c6c8be" providerId="ADAL" clId="{CCEBC622-E0F5-461C-92F4-72E2E509C1FC}" dt="2022-05-06T10:40:13.920" v="7715" actId="164"/>
          <ac:spMkLst>
            <pc:docMk/>
            <pc:sldMk cId="0" sldId="792"/>
            <ac:spMk id="206" creationId="{C419D7D8-1C05-C207-B5AB-9777347E73FE}"/>
          </ac:spMkLst>
        </pc:spChg>
        <pc:spChg chg="mod topLvl">
          <ac:chgData name="高増　潔" userId="151964c3-78cd-4020-a226-814db5c6c8be" providerId="ADAL" clId="{CCEBC622-E0F5-461C-92F4-72E2E509C1FC}" dt="2022-05-06T10:40:13.920" v="7715" actId="164"/>
          <ac:spMkLst>
            <pc:docMk/>
            <pc:sldMk cId="0" sldId="792"/>
            <ac:spMk id="208" creationId="{33DDD5D5-4A23-EB8F-C95C-19341DF8B796}"/>
          </ac:spMkLst>
        </pc:spChg>
        <pc:spChg chg="mod topLvl">
          <ac:chgData name="高増　潔" userId="151964c3-78cd-4020-a226-814db5c6c8be" providerId="ADAL" clId="{CCEBC622-E0F5-461C-92F4-72E2E509C1FC}" dt="2022-05-06T10:38:39.171" v="7671" actId="164"/>
          <ac:spMkLst>
            <pc:docMk/>
            <pc:sldMk cId="0" sldId="792"/>
            <ac:spMk id="210" creationId="{F2C8E1B7-B91E-E6AE-6ED1-ABDEBCD0F183}"/>
          </ac:spMkLst>
        </pc:spChg>
        <pc:spChg chg="mod topLvl">
          <ac:chgData name="高増　潔" userId="151964c3-78cd-4020-a226-814db5c6c8be" providerId="ADAL" clId="{CCEBC622-E0F5-461C-92F4-72E2E509C1FC}" dt="2022-05-06T10:38:39.171" v="7671" actId="164"/>
          <ac:spMkLst>
            <pc:docMk/>
            <pc:sldMk cId="0" sldId="792"/>
            <ac:spMk id="212" creationId="{6279296A-3863-243B-3968-CBAA5B65A79B}"/>
          </ac:spMkLst>
        </pc:spChg>
        <pc:spChg chg="mod topLvl">
          <ac:chgData name="高増　潔" userId="151964c3-78cd-4020-a226-814db5c6c8be" providerId="ADAL" clId="{CCEBC622-E0F5-461C-92F4-72E2E509C1FC}" dt="2022-05-06T10:40:13.920" v="7715" actId="164"/>
          <ac:spMkLst>
            <pc:docMk/>
            <pc:sldMk cId="0" sldId="792"/>
            <ac:spMk id="213" creationId="{9255BED6-80CC-EF21-BD8F-FABBADFB235F}"/>
          </ac:spMkLst>
        </pc:spChg>
        <pc:spChg chg="mod topLvl">
          <ac:chgData name="高増　潔" userId="151964c3-78cd-4020-a226-814db5c6c8be" providerId="ADAL" clId="{CCEBC622-E0F5-461C-92F4-72E2E509C1FC}" dt="2022-05-06T10:38:39.171" v="7671" actId="164"/>
          <ac:spMkLst>
            <pc:docMk/>
            <pc:sldMk cId="0" sldId="792"/>
            <ac:spMk id="235" creationId="{BFA49557-D68B-5C2E-C91F-BE38FF4C0453}"/>
          </ac:spMkLst>
        </pc:spChg>
        <pc:spChg chg="mod topLvl">
          <ac:chgData name="高増　潔" userId="151964c3-78cd-4020-a226-814db5c6c8be" providerId="ADAL" clId="{CCEBC622-E0F5-461C-92F4-72E2E509C1FC}" dt="2022-05-06T10:39:00.127" v="7672" actId="164"/>
          <ac:spMkLst>
            <pc:docMk/>
            <pc:sldMk cId="0" sldId="792"/>
            <ac:spMk id="236" creationId="{EEDD4EA5-4D17-099D-44C2-48B68EA2B6FD}"/>
          </ac:spMkLst>
        </pc:spChg>
        <pc:spChg chg="mod topLvl">
          <ac:chgData name="高増　潔" userId="151964c3-78cd-4020-a226-814db5c6c8be" providerId="ADAL" clId="{CCEBC622-E0F5-461C-92F4-72E2E509C1FC}" dt="2022-05-06T10:39:00.127" v="7672" actId="164"/>
          <ac:spMkLst>
            <pc:docMk/>
            <pc:sldMk cId="0" sldId="792"/>
            <ac:spMk id="237" creationId="{D4328A85-5DF4-64ED-4DE0-A29FB6A8FABF}"/>
          </ac:spMkLst>
        </pc:spChg>
        <pc:spChg chg="mod topLvl">
          <ac:chgData name="高増　潔" userId="151964c3-78cd-4020-a226-814db5c6c8be" providerId="ADAL" clId="{CCEBC622-E0F5-461C-92F4-72E2E509C1FC}" dt="2022-05-06T10:39:00.127" v="7672" actId="164"/>
          <ac:spMkLst>
            <pc:docMk/>
            <pc:sldMk cId="0" sldId="792"/>
            <ac:spMk id="238" creationId="{1A4A2074-69AD-5096-0D59-FD0C3E97D236}"/>
          </ac:spMkLst>
        </pc:spChg>
        <pc:spChg chg="mod topLvl">
          <ac:chgData name="高増　潔" userId="151964c3-78cd-4020-a226-814db5c6c8be" providerId="ADAL" clId="{CCEBC622-E0F5-461C-92F4-72E2E509C1FC}" dt="2022-05-06T10:38:39.171" v="7671" actId="164"/>
          <ac:spMkLst>
            <pc:docMk/>
            <pc:sldMk cId="0" sldId="792"/>
            <ac:spMk id="239" creationId="{1421F892-83C4-62D5-A4AC-06F22CB1E54C}"/>
          </ac:spMkLst>
        </pc:spChg>
        <pc:spChg chg="add mod">
          <ac:chgData name="高増　潔" userId="151964c3-78cd-4020-a226-814db5c6c8be" providerId="ADAL" clId="{CCEBC622-E0F5-461C-92F4-72E2E509C1FC}" dt="2022-05-06T10:44:18.835" v="7742" actId="14100"/>
          <ac:spMkLst>
            <pc:docMk/>
            <pc:sldMk cId="0" sldId="792"/>
            <ac:spMk id="398" creationId="{D004860C-3CBB-F7CB-ACAC-3B0370B006A7}"/>
          </ac:spMkLst>
        </pc:spChg>
        <pc:spChg chg="add mod">
          <ac:chgData name="高増　潔" userId="151964c3-78cd-4020-a226-814db5c6c8be" providerId="ADAL" clId="{CCEBC622-E0F5-461C-92F4-72E2E509C1FC}" dt="2022-05-06T10:49:54.208" v="7841" actId="1076"/>
          <ac:spMkLst>
            <pc:docMk/>
            <pc:sldMk cId="0" sldId="792"/>
            <ac:spMk id="408" creationId="{F56EC0AA-0EC4-0C0E-EF52-AADCB95D5E1B}"/>
          </ac:spMkLst>
        </pc:spChg>
        <pc:spChg chg="add mod">
          <ac:chgData name="高増　潔" userId="151964c3-78cd-4020-a226-814db5c6c8be" providerId="ADAL" clId="{CCEBC622-E0F5-461C-92F4-72E2E509C1FC}" dt="2022-05-06T10:50:15.208" v="7847" actId="1076"/>
          <ac:spMkLst>
            <pc:docMk/>
            <pc:sldMk cId="0" sldId="792"/>
            <ac:spMk id="409" creationId="{2174D9B1-F3C6-4A6D-2544-7455FDDEE7E6}"/>
          </ac:spMkLst>
        </pc:spChg>
        <pc:spChg chg="add mod">
          <ac:chgData name="高増　潔" userId="151964c3-78cd-4020-a226-814db5c6c8be" providerId="ADAL" clId="{CCEBC622-E0F5-461C-92F4-72E2E509C1FC}" dt="2022-05-06T10:51:20.612" v="7870"/>
          <ac:spMkLst>
            <pc:docMk/>
            <pc:sldMk cId="0" sldId="792"/>
            <ac:spMk id="412" creationId="{727E8A74-9C48-32A8-1193-6D2800FBB2DD}"/>
          </ac:spMkLst>
        </pc:spChg>
        <pc:spChg chg="add mod">
          <ac:chgData name="高増　潔" userId="151964c3-78cd-4020-a226-814db5c6c8be" providerId="ADAL" clId="{CCEBC622-E0F5-461C-92F4-72E2E509C1FC}" dt="2022-05-06T10:54:50.403" v="8016" actId="1076"/>
          <ac:spMkLst>
            <pc:docMk/>
            <pc:sldMk cId="0" sldId="792"/>
            <ac:spMk id="413" creationId="{1BDCE838-0E19-51C0-B061-A117DCF4C2E8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2"/>
            <ac:spMk id="2560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2"/>
            <ac:spMk id="2560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2"/>
            <ac:spMk id="2560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2"/>
            <ac:spMk id="25606" creationId="{00000000-0000-0000-0000-000000000000}"/>
          </ac:spMkLst>
        </pc:spChg>
        <pc:spChg chg="add mod">
          <ac:chgData name="高増　潔" userId="151964c3-78cd-4020-a226-814db5c6c8be" providerId="ADAL" clId="{CCEBC622-E0F5-461C-92F4-72E2E509C1FC}" dt="2022-05-06T10:48:53.757" v="7810" actId="1076"/>
          <ac:spMkLst>
            <pc:docMk/>
            <pc:sldMk cId="0" sldId="792"/>
            <ac:spMk id="25609" creationId="{323DE881-EC3A-AA5D-7758-7E5A5217DE18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2"/>
            <ac:spMk id="821250" creationId="{00000000-0000-0000-0000-000000000000}"/>
          </ac:spMkLst>
        </pc:spChg>
        <pc:grpChg chg="del">
          <ac:chgData name="高増　潔" userId="151964c3-78cd-4020-a226-814db5c6c8be" providerId="ADAL" clId="{CCEBC622-E0F5-461C-92F4-72E2E509C1FC}" dt="2022-05-06T10:33:15.581" v="7457" actId="478"/>
          <ac:grpSpMkLst>
            <pc:docMk/>
            <pc:sldMk cId="0" sldId="792"/>
            <ac:grpSpMk id="2" creationId="{A3D9B20F-0C93-4F14-B74D-70A587EA5DDC}"/>
          </ac:grpSpMkLst>
        </pc:grpChg>
        <pc:grpChg chg="add mod">
          <ac:chgData name="高増　潔" userId="151964c3-78cd-4020-a226-814db5c6c8be" providerId="ADAL" clId="{CCEBC622-E0F5-461C-92F4-72E2E509C1FC}" dt="2022-05-06T10:36:45.365" v="7654" actId="164"/>
          <ac:grpSpMkLst>
            <pc:docMk/>
            <pc:sldMk cId="0" sldId="792"/>
            <ac:grpSpMk id="3" creationId="{C31CE75E-5B7D-DF81-5835-09AFE845CEF9}"/>
          </ac:grpSpMkLst>
        </pc:grpChg>
        <pc:grpChg chg="add del mod">
          <ac:chgData name="高増　潔" userId="151964c3-78cd-4020-a226-814db5c6c8be" providerId="ADAL" clId="{CCEBC622-E0F5-461C-92F4-72E2E509C1FC}" dt="2022-05-06T10:37:43.587" v="7662" actId="165"/>
          <ac:grpSpMkLst>
            <pc:docMk/>
            <pc:sldMk cId="0" sldId="792"/>
            <ac:grpSpMk id="5" creationId="{4959E9E6-57F8-4B8E-7C04-F5615D742972}"/>
          </ac:grpSpMkLst>
        </pc:grpChg>
        <pc:grpChg chg="add mod">
          <ac:chgData name="高増　潔" userId="151964c3-78cd-4020-a226-814db5c6c8be" providerId="ADAL" clId="{CCEBC622-E0F5-461C-92F4-72E2E509C1FC}" dt="2022-05-06T10:39:00.127" v="7672" actId="164"/>
          <ac:grpSpMkLst>
            <pc:docMk/>
            <pc:sldMk cId="0" sldId="792"/>
            <ac:grpSpMk id="6" creationId="{C2CF5AA0-65A6-C207-6FD8-94ED0EF95743}"/>
          </ac:grpSpMkLst>
        </pc:grpChg>
        <pc:grpChg chg="add mod">
          <ac:chgData name="高増　潔" userId="151964c3-78cd-4020-a226-814db5c6c8be" providerId="ADAL" clId="{CCEBC622-E0F5-461C-92F4-72E2E509C1FC}" dt="2022-05-06T10:40:22.571" v="7718" actId="164"/>
          <ac:grpSpMkLst>
            <pc:docMk/>
            <pc:sldMk cId="0" sldId="792"/>
            <ac:grpSpMk id="7" creationId="{0315558C-B1AA-DA6F-E5B3-A2C957FDC5F6}"/>
          </ac:grpSpMkLst>
        </pc:grpChg>
        <pc:grpChg chg="add mod">
          <ac:chgData name="高増　潔" userId="151964c3-78cd-4020-a226-814db5c6c8be" providerId="ADAL" clId="{CCEBC622-E0F5-461C-92F4-72E2E509C1FC}" dt="2022-05-06T10:40:22.571" v="7718" actId="164"/>
          <ac:grpSpMkLst>
            <pc:docMk/>
            <pc:sldMk cId="0" sldId="792"/>
            <ac:grpSpMk id="8" creationId="{494B9EDF-2F30-3E8C-6B5A-001E32A8C295}"/>
          </ac:grpSpMkLst>
        </pc:grpChg>
        <pc:grpChg chg="add del mod">
          <ac:chgData name="高増　潔" userId="151964c3-78cd-4020-a226-814db5c6c8be" providerId="ADAL" clId="{CCEBC622-E0F5-461C-92F4-72E2E509C1FC}" dt="2022-05-06T10:40:31.287" v="7720" actId="21"/>
          <ac:grpSpMkLst>
            <pc:docMk/>
            <pc:sldMk cId="0" sldId="792"/>
            <ac:grpSpMk id="9" creationId="{BD044FC2-204E-7D9B-255B-884B04957CFB}"/>
          </ac:grpSpMkLst>
        </pc:grpChg>
        <pc:grpChg chg="del">
          <ac:chgData name="高増　潔" userId="151964c3-78cd-4020-a226-814db5c6c8be" providerId="ADAL" clId="{CCEBC622-E0F5-461C-92F4-72E2E509C1FC}" dt="2022-05-06T10:33:20.664" v="7459" actId="478"/>
          <ac:grpSpMkLst>
            <pc:docMk/>
            <pc:sldMk cId="0" sldId="792"/>
            <ac:grpSpMk id="15" creationId="{B03A6581-E722-41D2-83A6-6D1C384554F2}"/>
          </ac:grpSpMkLst>
        </pc:grpChg>
        <pc:grpChg chg="add del mod">
          <ac:chgData name="高増　潔" userId="151964c3-78cd-4020-a226-814db5c6c8be" providerId="ADAL" clId="{CCEBC622-E0F5-461C-92F4-72E2E509C1FC}" dt="2022-05-06T10:36:15.349" v="7636" actId="165"/>
          <ac:grpSpMkLst>
            <pc:docMk/>
            <pc:sldMk cId="0" sldId="792"/>
            <ac:grpSpMk id="200" creationId="{4F16B3B4-EAD3-99EF-CE41-DFD49171FCCE}"/>
          </ac:grpSpMkLst>
        </pc:grpChg>
        <pc:grpChg chg="add del mod topLvl">
          <ac:chgData name="高増　潔" userId="151964c3-78cd-4020-a226-814db5c6c8be" providerId="ADAL" clId="{CCEBC622-E0F5-461C-92F4-72E2E509C1FC}" dt="2022-05-06T10:36:17.336" v="7637" actId="165"/>
          <ac:grpSpMkLst>
            <pc:docMk/>
            <pc:sldMk cId="0" sldId="792"/>
            <ac:grpSpMk id="204" creationId="{21E3331D-C488-28B5-E616-F1A2E63DE5B8}"/>
          </ac:grpSpMkLst>
        </pc:grpChg>
        <pc:grpChg chg="mod topLvl">
          <ac:chgData name="高増　潔" userId="151964c3-78cd-4020-a226-814db5c6c8be" providerId="ADAL" clId="{CCEBC622-E0F5-461C-92F4-72E2E509C1FC}" dt="2022-05-06T10:40:13.920" v="7715" actId="164"/>
          <ac:grpSpMkLst>
            <pc:docMk/>
            <pc:sldMk cId="0" sldId="792"/>
            <ac:grpSpMk id="207" creationId="{DF566BB6-4B6A-2B78-B2FB-DEA3912A9382}"/>
          </ac:grpSpMkLst>
        </pc:grpChg>
        <pc:grpChg chg="del mod topLvl">
          <ac:chgData name="高増　潔" userId="151964c3-78cd-4020-a226-814db5c6c8be" providerId="ADAL" clId="{CCEBC622-E0F5-461C-92F4-72E2E509C1FC}" dt="2022-05-06T10:37:53.329" v="7663" actId="165"/>
          <ac:grpSpMkLst>
            <pc:docMk/>
            <pc:sldMk cId="0" sldId="792"/>
            <ac:grpSpMk id="209" creationId="{E3DD7C2D-7EFD-987B-2FD4-339AC8AFB417}"/>
          </ac:grpSpMkLst>
        </pc:grpChg>
        <pc:grpChg chg="mod topLvl">
          <ac:chgData name="高増　潔" userId="151964c3-78cd-4020-a226-814db5c6c8be" providerId="ADAL" clId="{CCEBC622-E0F5-461C-92F4-72E2E509C1FC}" dt="2022-05-06T10:38:39.171" v="7671" actId="164"/>
          <ac:grpSpMkLst>
            <pc:docMk/>
            <pc:sldMk cId="0" sldId="792"/>
            <ac:grpSpMk id="211" creationId="{90A6A93F-0B96-D962-1A48-9A1A89A309CE}"/>
          </ac:grpSpMkLst>
        </pc:grpChg>
        <pc:grpChg chg="mod">
          <ac:chgData name="高増　潔" userId="151964c3-78cd-4020-a226-814db5c6c8be" providerId="ADAL" clId="{CCEBC622-E0F5-461C-92F4-72E2E509C1FC}" dt="2022-05-06T10:36:17.336" v="7637" actId="165"/>
          <ac:grpSpMkLst>
            <pc:docMk/>
            <pc:sldMk cId="0" sldId="792"/>
            <ac:grpSpMk id="240" creationId="{D5EBBE1D-374B-FA6D-3BF1-E82D086CE6BE}"/>
          </ac:grpSpMkLst>
        </pc:grpChg>
        <pc:grpChg chg="mod">
          <ac:chgData name="高増　潔" userId="151964c3-78cd-4020-a226-814db5c6c8be" providerId="ADAL" clId="{CCEBC622-E0F5-461C-92F4-72E2E509C1FC}" dt="2022-05-06T10:36:17.336" v="7637" actId="165"/>
          <ac:grpSpMkLst>
            <pc:docMk/>
            <pc:sldMk cId="0" sldId="792"/>
            <ac:grpSpMk id="241" creationId="{045A18B4-2756-055E-DB64-81E2E2AEF0D2}"/>
          </ac:grpSpMkLst>
        </pc:grpChg>
        <pc:grpChg chg="mod">
          <ac:chgData name="高増　潔" userId="151964c3-78cd-4020-a226-814db5c6c8be" providerId="ADAL" clId="{CCEBC622-E0F5-461C-92F4-72E2E509C1FC}" dt="2022-05-06T10:36:17.336" v="7637" actId="165"/>
          <ac:grpSpMkLst>
            <pc:docMk/>
            <pc:sldMk cId="0" sldId="792"/>
            <ac:grpSpMk id="242" creationId="{BB9CFDEF-EDD9-916E-94DD-C92FED86C20E}"/>
          </ac:grpSpMkLst>
        </pc:grpChg>
        <pc:grpChg chg="mod">
          <ac:chgData name="高増　潔" userId="151964c3-78cd-4020-a226-814db5c6c8be" providerId="ADAL" clId="{CCEBC622-E0F5-461C-92F4-72E2E509C1FC}" dt="2022-05-06T10:36:17.336" v="7637" actId="165"/>
          <ac:grpSpMkLst>
            <pc:docMk/>
            <pc:sldMk cId="0" sldId="792"/>
            <ac:grpSpMk id="243" creationId="{9566DB6B-15B4-264D-7E7B-4580474BEADF}"/>
          </ac:grpSpMkLst>
        </pc:grpChg>
        <pc:picChg chg="mod">
          <ac:chgData name="高増　潔" userId="151964c3-78cd-4020-a226-814db5c6c8be" providerId="ADAL" clId="{CCEBC622-E0F5-461C-92F4-72E2E509C1FC}" dt="2022-05-06T10:49:48.340" v="7840" actId="1076"/>
          <ac:picMkLst>
            <pc:docMk/>
            <pc:sldMk cId="0" sldId="792"/>
            <ac:picMk id="10" creationId="{C2B22DAB-6D33-0705-3D15-95E95335F995}"/>
          </ac:picMkLst>
        </pc:picChg>
        <pc:picChg chg="del mod">
          <ac:chgData name="高増　潔" userId="151964c3-78cd-4020-a226-814db5c6c8be" providerId="ADAL" clId="{CCEBC622-E0F5-461C-92F4-72E2E509C1FC}" dt="2022-05-06T10:50:29.864" v="7850" actId="478"/>
          <ac:picMkLst>
            <pc:docMk/>
            <pc:sldMk cId="0" sldId="792"/>
            <ac:picMk id="25607" creationId="{00000000-0000-0000-0000-000000000000}"/>
          </ac:picMkLst>
        </pc:picChg>
        <pc:cxnChg chg="del">
          <ac:chgData name="高増　潔" userId="151964c3-78cd-4020-a226-814db5c6c8be" providerId="ADAL" clId="{CCEBC622-E0F5-461C-92F4-72E2E509C1FC}" dt="2022-05-06T10:33:20.664" v="7459" actId="478"/>
          <ac:cxnSpMkLst>
            <pc:docMk/>
            <pc:sldMk cId="0" sldId="792"/>
            <ac:cxnSpMk id="4" creationId="{1FDEEE34-B255-49F4-8189-24E212C40716}"/>
          </ac:cxnSpMkLst>
        </pc:cxnChg>
        <pc:cxnChg chg="del">
          <ac:chgData name="高増　潔" userId="151964c3-78cd-4020-a226-814db5c6c8be" providerId="ADAL" clId="{CCEBC622-E0F5-461C-92F4-72E2E509C1FC}" dt="2022-05-06T10:33:20.664" v="7459" actId="478"/>
          <ac:cxnSpMkLst>
            <pc:docMk/>
            <pc:sldMk cId="0" sldId="792"/>
            <ac:cxnSpMk id="199" creationId="{7ED39BB2-467A-4A36-9E27-185E948192AA}"/>
          </ac:cxnSpMkLst>
        </pc:cxnChg>
        <pc:cxnChg chg="del">
          <ac:chgData name="高増　潔" userId="151964c3-78cd-4020-a226-814db5c6c8be" providerId="ADAL" clId="{CCEBC622-E0F5-461C-92F4-72E2E509C1FC}" dt="2022-05-06T10:33:20.664" v="7459" actId="478"/>
          <ac:cxnSpMkLst>
            <pc:docMk/>
            <pc:sldMk cId="0" sldId="792"/>
            <ac:cxnSpMk id="201" creationId="{9FBC396A-CC2D-4ED3-98DB-28B93EA5A9C7}"/>
          </ac:cxnSpMkLst>
        </pc:cxnChg>
        <pc:cxnChg chg="del">
          <ac:chgData name="高増　潔" userId="151964c3-78cd-4020-a226-814db5c6c8be" providerId="ADAL" clId="{CCEBC622-E0F5-461C-92F4-72E2E509C1FC}" dt="2022-05-06T10:33:16.425" v="7458" actId="478"/>
          <ac:cxnSpMkLst>
            <pc:docMk/>
            <pc:sldMk cId="0" sldId="792"/>
            <ac:cxnSpMk id="202" creationId="{68A69AF9-B55E-4C34-8A7C-84B7E667CFF7}"/>
          </ac:cxnSpMkLst>
        </pc:cxnChg>
        <pc:cxnChg chg="del">
          <ac:chgData name="高増　潔" userId="151964c3-78cd-4020-a226-814db5c6c8be" providerId="ADAL" clId="{CCEBC622-E0F5-461C-92F4-72E2E509C1FC}" dt="2022-05-06T10:33:20.664" v="7459" actId="478"/>
          <ac:cxnSpMkLst>
            <pc:docMk/>
            <pc:sldMk cId="0" sldId="792"/>
            <ac:cxnSpMk id="203" creationId="{F77A9C4D-5250-4C8F-B707-4F65712B7FB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4" creationId="{1F4E4704-5B6D-EC70-D4ED-851A03390E1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5" creationId="{E3AC4136-0CE2-B217-458A-005B8B04497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6" creationId="{B40EF44C-A2CE-B053-34EE-855984DD493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7" creationId="{FC9C137F-83B2-7D48-CFAD-425D7F8FCC0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8" creationId="{01C537F6-01AE-D888-DDDB-BD48F254ED9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19" creationId="{93C500E2-0E6E-B47E-DBD1-92E90683AC4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0" creationId="{178EDBDF-417A-B36D-B1D8-07C96FAEEBE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1" creationId="{9F4962AB-A311-2DD0-D73C-6667272B26A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2" creationId="{A3163C53-07E7-B796-7932-15B293C7474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3" creationId="{F29832D1-7F6A-2505-0FB6-BDE3F81B8CD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4" creationId="{7DA39632-93B9-E4C8-64A9-71FD95D46EE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5" creationId="{8F88CD9E-7591-14E0-92DC-5EE1A36A115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6" creationId="{917B9910-83F4-5DA2-11A3-99BE5FE5142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7" creationId="{DC963FFE-859F-DE32-9AF3-1051F8EA023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8" creationId="{70A20974-E69D-E10E-9C30-F5FD7A22793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29" creationId="{926A32F3-6512-0DBC-0036-1D2B7529275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30" creationId="{8600C300-41EC-8457-84AF-A722317CCFA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31" creationId="{C281EF5C-D099-7C90-EAAB-5F3020C083C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32" creationId="{F453F783-F641-8778-562E-0B494F8B5AA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33" creationId="{43D99E94-FC35-5C6D-C17F-0DA8A914C67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34" creationId="{44AF0123-67AB-3163-9786-C23A971E088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4" creationId="{0D8106B2-690F-FA8E-BBE9-40D877E8711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5" creationId="{B50593AC-0B89-98C9-4099-DCF755CEE45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6" creationId="{1D0D5B5E-C25D-6002-7163-D6BE28A7082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7" creationId="{1407A15B-42A7-2EB6-9885-6AC72D1843B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8" creationId="{2B716AF2-293B-FC94-A7E3-02053A1296B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49" creationId="{569F5028-F2E6-6256-C2D9-A2B841B1C96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0" creationId="{89FAA6EF-7C97-D4AB-AED0-4B23E44CB6F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1" creationId="{3F6A90C5-1998-E5A3-0107-A3888F35929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2" creationId="{41D5DD1B-7AEF-DF4A-1E65-1C753A5BB3F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3" creationId="{2275D4B2-4E8D-5D40-FEDE-2CB8D0829EB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4" creationId="{32D46CFC-15C5-92B6-B488-A22F89C373E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5" creationId="{AAE64BE3-6DE8-F1ED-EA65-6647A81E131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6" creationId="{350FD04F-61A0-D103-3700-7BC92B73237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7" creationId="{A7EBBC71-6127-770C-BDE2-A87ABD6310F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8" creationId="{B798580D-5D4D-EF3C-25CD-E92F95EF24E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59" creationId="{89EFF927-1A0A-81A6-68D3-3AB780802CD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0" creationId="{DC0EDA7D-72EB-A53F-6BFF-F3C7CB60BB3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1" creationId="{AF7BC1A8-E32C-E4C2-5360-14EDC10AADC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2" creationId="{05546F75-8C24-22F3-FB10-3568A27AE01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3" creationId="{40C9B890-92DD-0C11-E95D-A03EF688FBD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4" creationId="{56A2F883-0282-1B8F-F360-B13E7669B9B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5" creationId="{A1DAF000-399A-E99E-FA4C-68CB037D415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6" creationId="{A19D5C71-2969-209C-0998-14FAA3A04CB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7" creationId="{06E537A5-6848-C2A4-9B2B-98D49B2E7FD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8" creationId="{DEFABFF7-1AD5-87EE-2364-09A8B3EA6F0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69" creationId="{F35C43B7-6881-15BA-F8D7-1DE952E8166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0" creationId="{8BEA8C37-3E61-1F10-432D-D035902ECC6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1" creationId="{2EAEBD70-0BFC-84DC-91F9-86976D65489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2" creationId="{E132FEEE-8624-F44A-15BC-279C69FAD32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3" creationId="{7E7781D9-AE81-91D7-CEAA-9DD314E6AE9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4" creationId="{D5BF9408-27B4-DE53-DB12-A62BB8C6091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5" creationId="{6BCCBF88-D373-24E9-E33D-F67E11D7D10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6" creationId="{50D69FAC-3EC9-95C6-6A4E-ACC28E67856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7" creationId="{022BAA4D-87B8-875A-2ED9-830B3326D2E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8" creationId="{D0D5EDE6-ADAF-116E-7139-7774C486363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79" creationId="{8DF26306-965E-CB8F-F451-291685600B6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0" creationId="{BB00777E-0164-FFCC-45AF-58E6176C488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1" creationId="{193A6E0E-FF4E-21E1-2F88-399D40D7F17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2" creationId="{7848FD12-6B0F-6C36-7D05-4F59E046CB4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3" creationId="{8D8C9B45-44EF-D368-CC9F-511F916145F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4" creationId="{9A0280B1-2198-3F28-1AEA-CCC8221B06B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5" creationId="{4244349A-F342-5D55-C6B5-AB719B9AEFD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6" creationId="{12E600E3-C198-8A9B-77D7-7FF3D1E0ECD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7" creationId="{7061AAA6-B220-7045-12D0-8DE0CD7A70E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8" creationId="{6F1359F4-C510-1844-FD53-689278DE71A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89" creationId="{79D3050C-8967-66E7-1BE8-81FD8C672C4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0" creationId="{F1514A31-14E9-6434-8EAE-AED4C27E500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1" creationId="{15D2F560-FCAA-FEEC-BA5E-85C5D8E37DF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2" creationId="{3E8B3898-B2DD-1F88-7B40-23356450169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3" creationId="{3391AAEA-74AB-9ACC-8223-9AE93D222CC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4" creationId="{6A6B8981-7526-F296-D80F-371F857EBA5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5" creationId="{95236A60-B14F-F4DF-034B-09211D215BD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6" creationId="{FCD55D0E-DB85-6B51-3FD7-791094D2C55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7" creationId="{B6D906D8-089F-91FE-ABD2-3281123AA4F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8" creationId="{B58961A6-A7E9-D1A5-76F5-A4FA2E14D63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299" creationId="{B567F852-378B-229A-7762-B1D303EE69A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0" creationId="{E4A64233-8E92-9289-242E-CBFA5F2A380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1" creationId="{D2E7E4E6-2B41-187A-456D-5D0DA388427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2" creationId="{CAF378AA-726F-6CDD-9941-68F8E3322DE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3" creationId="{17422943-5775-EA23-8A2D-B033D0525EB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4" creationId="{3C042370-2ABF-C10A-ED3A-6C58476E159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5" creationId="{6DEA3EB9-CCA4-A910-CDC0-B188D26D57D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6" creationId="{E3C0F2F4-9D8E-59C8-1C43-9CE667FA626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7" creationId="{A620B2C4-BE91-75D0-6737-F8CD7C249BE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8" creationId="{FD5725E9-4139-8D80-5A41-73161735DA3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09" creationId="{82F89236-C631-EAF4-723B-2B83B8147D6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0" creationId="{010202FD-6F3F-C9E9-0713-ABC8D646949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1" creationId="{C0B76594-1D8D-E354-BC8C-F9CDA03442B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2" creationId="{1A544957-8A15-0C81-C0D4-97EE7BF6025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3" creationId="{1794311A-3B38-69BD-F918-18F3054D95C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4" creationId="{53435AB2-0B72-66EF-E63F-3A141236AB0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5" creationId="{D15295A5-9EF7-6ED5-237E-807480FC348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6" creationId="{80BDB1B0-2EA0-AF7F-9703-C6B3BE2C44B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7" creationId="{9CB3EEA0-5FD9-489A-D1D0-D2FCC3D6AAA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8" creationId="{08FFBDD2-8D1D-5815-84C9-62CAD7CCB35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19" creationId="{E3A01B3D-E083-BDEB-298D-1184DCD90F7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0" creationId="{B16C2359-F444-D902-56D2-900D4137B83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1" creationId="{D2F583FD-D570-CF6E-C4C1-E2784048AB7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2" creationId="{9CF61A1C-E02E-4084-494C-BCF57CE2482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3" creationId="{C3432E33-835F-D260-7ACB-3354731DCF4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4" creationId="{51092F37-1988-63D9-9834-092C5153C40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5" creationId="{A7B0F416-0FE6-396A-71ED-33ADC2BF0C7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6" creationId="{C2E3B831-14C8-5037-973F-60171FD9CC1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7" creationId="{7B309FEC-A558-00FB-4699-84B5ECDFE4A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8" creationId="{40D75C46-4A36-9AC8-89D0-A1E009A5B3E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29" creationId="{F46AC27D-79E0-A439-8001-62DA38FF324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0" creationId="{ABE5D846-81F3-68C7-055F-8076DEEDAC1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1" creationId="{A6053EF3-3BCD-3B88-6D5B-F31FBC85342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2" creationId="{CAED1D8C-4EC7-9BEA-35DF-F2557543893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3" creationId="{D1951669-C19C-A0EB-3117-2D213297CB2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4" creationId="{345468F7-8656-F57E-624C-216F24EAEBE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5" creationId="{79B98513-FF18-F8D4-587F-09623A09B645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6" creationId="{0083386B-971C-0DD0-ECD3-4C2316ED180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7" creationId="{4C5BE683-E356-C095-101B-DF3F2DBB76B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8" creationId="{6B4FDE45-04A1-030A-0E80-199711B78B8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39" creationId="{C69AFDC9-D373-8FDC-EF1E-ABD0D635349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0" creationId="{D6F93295-3405-8EEF-7598-03E398E3861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1" creationId="{C6402AAE-6C11-1E69-F0AE-5E33AF7F689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2" creationId="{F420698C-FF84-BD2B-A33A-CDC4B782BAD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3" creationId="{F5AF330F-56B2-87D9-287A-BDABD64150F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4" creationId="{FB1ECDB2-1731-62C2-7F27-40792232A4F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5" creationId="{3DDE1643-B11D-01B1-86CA-9EDE2EF359B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6" creationId="{87586406-1394-D696-19B4-FD817B04D49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7" creationId="{979749AD-D053-E014-D75A-6BE83FE0807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8" creationId="{44C7A1F0-37EA-AFF9-9096-769FC091B4D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49" creationId="{010FEE69-5417-76F1-AFBA-E532221231F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0" creationId="{66402C9D-6201-A644-9131-C594D4A2E62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1" creationId="{6B5B51E0-DDEB-FF72-3A4C-50676A0F0B5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2" creationId="{0687861B-699D-E96D-698B-1169C8C0E7F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3" creationId="{E6580783-A771-D2A3-9882-31092FCD3C1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4" creationId="{01BC796E-E877-AF18-3366-2DC9C7CADDD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5" creationId="{15148334-F717-B499-3940-0A05E2C0CA2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6" creationId="{246D8AD7-6DAB-BD51-BF05-8A8D516B61D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7" creationId="{37AC1E97-D5F7-3E16-8603-4993F9D7FBA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8" creationId="{FAA0915E-8086-707D-FA91-462E6CBB15F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59" creationId="{B681D21A-905C-4BE3-FD68-8220697C8E1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0" creationId="{2C65B163-7922-2D73-94FD-BA83F9E7B87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1" creationId="{B56ED90E-74FE-BF88-B7FF-3600CE802A9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2" creationId="{2A09DEC2-DA2C-1C39-00FE-4064EBD80DB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3" creationId="{07481F28-24A3-4BCD-9DA2-3AF6D37B894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4" creationId="{BDA28B56-8005-E8DB-07A2-39A4AFE2269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5" creationId="{C6AFA5FB-6CF9-0D6F-A1F3-978EA2DEFBE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6" creationId="{630F4A4E-1E79-BC6E-D158-F599C819A94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7" creationId="{A09C17A7-3ED5-7F1A-E56C-4B1BB85C0E4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8" creationId="{44842068-F9BB-EA31-6031-2A361B7C6FCB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69" creationId="{CD88FA9B-6A12-6707-4835-481C3774FB7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0" creationId="{FBF90E84-E3B4-63EF-E7D4-93842CC0F4D1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1" creationId="{D97DAB80-790B-A3CA-6621-B5260AE4309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2" creationId="{186965F6-E7F0-8B45-1A2E-C80BE60418F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3" creationId="{A299BED7-5D69-65FB-3935-C01AA56AE8B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4" creationId="{E71B6CE2-9FC3-19B9-7ABB-54FF6177D0C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5" creationId="{A38973EC-650A-3E00-5485-9ACC2C694CF7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6" creationId="{90D7F21F-4F71-8543-CB0D-93A9B216B9C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7" creationId="{F42236AB-9E35-CCF5-B2BB-1910A2231C0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8" creationId="{A336E59B-45DB-CBEC-DE23-5D2244AD585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79" creationId="{EB464576-10F1-BCA8-9404-B3CB9971F9EC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0" creationId="{9DA280F0-9CBA-F772-A232-239083C1792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1" creationId="{9DF75B87-88AF-0B56-2973-6ABA3CC3F28D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2" creationId="{3E86BDA7-8C1F-2F8C-2D75-5BF6F01DC562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3" creationId="{623E8DB1-914E-4FF7-932C-749FD6143793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4" creationId="{39D71322-47D5-1743-970B-69EA3D8CE1DE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5" creationId="{EE8F15AC-010C-1BA2-95C4-C3FA4A54232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6" creationId="{2FD914D5-6D44-CDE5-AF3E-2F6865DB9D2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7" creationId="{5913334B-1500-F103-2BDE-57659ED5E07A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8" creationId="{91F44CED-6A86-99AC-2A68-0202D159E244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89" creationId="{FAF014E8-035C-2E02-57A3-BCD1D50746A6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90" creationId="{15F2937D-22CD-F173-A76B-B2FF7F5803C0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91" creationId="{E4EAB3FD-92FE-2916-AD31-1705179496A8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92" creationId="{468AFF85-B84D-69A3-36D6-81B21923DDBF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93" creationId="{29F3623D-FFD6-6BBA-AD99-75C08A477789}"/>
          </ac:cxnSpMkLst>
        </pc:cxnChg>
        <pc:cxnChg chg="mod">
          <ac:chgData name="高増　潔" userId="151964c3-78cd-4020-a226-814db5c6c8be" providerId="ADAL" clId="{CCEBC622-E0F5-461C-92F4-72E2E509C1FC}" dt="2022-05-06T10:36:17.336" v="7637" actId="165"/>
          <ac:cxnSpMkLst>
            <pc:docMk/>
            <pc:sldMk cId="0" sldId="792"/>
            <ac:cxnSpMk id="394" creationId="{C2C91617-B039-3213-36ED-E036B502FD8E}"/>
          </ac:cxnSpMkLst>
        </pc:cxnChg>
        <pc:cxnChg chg="add mod">
          <ac:chgData name="高増　潔" userId="151964c3-78cd-4020-a226-814db5c6c8be" providerId="ADAL" clId="{CCEBC622-E0F5-461C-92F4-72E2E509C1FC}" dt="2022-05-06T10:50:22.128" v="7848" actId="14100"/>
          <ac:cxnSpMkLst>
            <pc:docMk/>
            <pc:sldMk cId="0" sldId="792"/>
            <ac:cxnSpMk id="401" creationId="{B8F9DA2B-4EBF-A532-F124-4BE702831D90}"/>
          </ac:cxnSpMkLst>
        </pc:cxnChg>
        <pc:cxnChg chg="add mod">
          <ac:chgData name="高増　潔" userId="151964c3-78cd-4020-a226-814db5c6c8be" providerId="ADAL" clId="{CCEBC622-E0F5-461C-92F4-72E2E509C1FC}" dt="2022-05-06T10:47:24.464" v="7781" actId="12789"/>
          <ac:cxnSpMkLst>
            <pc:docMk/>
            <pc:sldMk cId="0" sldId="792"/>
            <ac:cxnSpMk id="402" creationId="{1BFCF313-4D5B-E56A-1C85-C2AFE983A1F3}"/>
          </ac:cxnSpMkLst>
        </pc:cxnChg>
        <pc:cxnChg chg="add mod">
          <ac:chgData name="高増　潔" userId="151964c3-78cd-4020-a226-814db5c6c8be" providerId="ADAL" clId="{CCEBC622-E0F5-461C-92F4-72E2E509C1FC}" dt="2022-05-06T10:47:24.464" v="7781" actId="12789"/>
          <ac:cxnSpMkLst>
            <pc:docMk/>
            <pc:sldMk cId="0" sldId="792"/>
            <ac:cxnSpMk id="404" creationId="{5032D8B8-0DCC-1992-529F-B1A112C9CF9B}"/>
          </ac:cxnSpMkLst>
        </pc:cxnChg>
        <pc:cxnChg chg="add mod">
          <ac:chgData name="高増　潔" userId="151964c3-78cd-4020-a226-814db5c6c8be" providerId="ADAL" clId="{CCEBC622-E0F5-461C-92F4-72E2E509C1FC}" dt="2022-05-06T10:48:37.968" v="7805" actId="1038"/>
          <ac:cxnSpMkLst>
            <pc:docMk/>
            <pc:sldMk cId="0" sldId="792"/>
            <ac:cxnSpMk id="405" creationId="{0ED1A870-5489-90BF-41F7-C14A90C71AC8}"/>
          </ac:cxnSpMkLst>
        </pc:cxnChg>
        <pc:cxnChg chg="add mod">
          <ac:chgData name="高増　潔" userId="151964c3-78cd-4020-a226-814db5c6c8be" providerId="ADAL" clId="{CCEBC622-E0F5-461C-92F4-72E2E509C1FC}" dt="2022-05-06T10:50:24.489" v="7849" actId="14100"/>
          <ac:cxnSpMkLst>
            <pc:docMk/>
            <pc:sldMk cId="0" sldId="792"/>
            <ac:cxnSpMk id="25601" creationId="{68471F4D-9542-4F36-6964-71516BD7B3E5}"/>
          </ac:cxnSpMkLst>
        </pc:cxnChg>
      </pc:sldChg>
      <pc:sldChg chg="addSp delSp modSp mod chgLayout">
        <pc:chgData name="高増　潔" userId="151964c3-78cd-4020-a226-814db5c6c8be" providerId="ADAL" clId="{CCEBC622-E0F5-461C-92F4-72E2E509C1FC}" dt="2022-06-18T06:19:59.736" v="12925" actId="15"/>
        <pc:sldMkLst>
          <pc:docMk/>
          <pc:sldMk cId="0" sldId="793"/>
        </pc:sldMkLst>
        <pc:spChg chg="mod ord">
          <ac:chgData name="高増　潔" userId="151964c3-78cd-4020-a226-814db5c6c8be" providerId="ADAL" clId="{CCEBC622-E0F5-461C-92F4-72E2E509C1FC}" dt="2022-05-06T11:00:31.378" v="8166" actId="1076"/>
          <ac:spMkLst>
            <pc:docMk/>
            <pc:sldMk cId="0" sldId="793"/>
            <ac:spMk id="9" creationId="{6815FC65-A0AF-4792-90D8-4F3B1BF79E74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14" creationId="{FAC2EE1C-F42E-CFBD-C4E2-83A238319B98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15" creationId="{B6F63499-463E-AD92-CED2-9E68EB8324C7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16" creationId="{BC3BEEC3-456D-BAA7-F49A-3737D28643F8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17" creationId="{F3C5855B-0252-D1FE-8AC2-7D907D34429C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18" creationId="{5B146A92-0424-559C-7127-552ACE386711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20" creationId="{34B2712C-4C8E-AA9A-2798-A284A7BAFAFD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21" creationId="{836516CB-E0CE-44C5-0224-89706CA957C4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22" creationId="{7C1733DD-051F-4946-AF16-FC44AE5494A9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27" creationId="{C986A145-6ECE-F0E8-AFFB-B8C6E6B01A7B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28" creationId="{F0E71C12-48CD-D009-3330-11E12166CD06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3" creationId="{B27FC8D8-8F3C-CB7C-7360-A6327F08BD5A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4" creationId="{1F8E0D62-139C-9D8A-90D1-70D56958B3BB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5" creationId="{CDA2B0BB-0304-0461-4506-521A9912BFD9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6" creationId="{56459FAF-3A43-13A9-B965-58E148F9E48C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7" creationId="{86A50FA0-5389-F1FA-7D68-020B6794C0C4}"/>
          </ac:spMkLst>
        </pc:spChg>
        <pc:spChg chg="mod">
          <ac:chgData name="高増　潔" userId="151964c3-78cd-4020-a226-814db5c6c8be" providerId="ADAL" clId="{CCEBC622-E0F5-461C-92F4-72E2E509C1FC}" dt="2022-05-01T04:10:09.207" v="3842"/>
          <ac:spMkLst>
            <pc:docMk/>
            <pc:sldMk cId="0" sldId="793"/>
            <ac:spMk id="68" creationId="{7FD56145-16E0-8594-1E4B-B9A2F288B740}"/>
          </ac:spMkLst>
        </pc:spChg>
        <pc:spChg chg="add mod">
          <ac:chgData name="高増　潔" userId="151964c3-78cd-4020-a226-814db5c6c8be" providerId="ADAL" clId="{CCEBC622-E0F5-461C-92F4-72E2E509C1FC}" dt="2022-05-06T11:00:43.005" v="8169" actId="1076"/>
          <ac:spMkLst>
            <pc:docMk/>
            <pc:sldMk cId="0" sldId="793"/>
            <ac:spMk id="69" creationId="{1D8AFDBC-758D-5ABC-224D-9D2E0684105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3"/>
            <ac:spMk id="26626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3"/>
            <ac:spMk id="26627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3"/>
            <ac:spMk id="26628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6-18T06:19:59.736" v="12925" actId="15"/>
          <ac:spMkLst>
            <pc:docMk/>
            <pc:sldMk cId="0" sldId="793"/>
            <ac:spMk id="26631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3"/>
            <ac:spMk id="822274" creationId="{00000000-0000-0000-0000-000000000000}"/>
          </ac:spMkLst>
        </pc:spChg>
        <pc:grpChg chg="add del mod">
          <ac:chgData name="高増　潔" userId="151964c3-78cd-4020-a226-814db5c6c8be" providerId="ADAL" clId="{CCEBC622-E0F5-461C-92F4-72E2E509C1FC}" dt="2022-05-01T04:10:22.563" v="3846" actId="21"/>
          <ac:grpSpMkLst>
            <pc:docMk/>
            <pc:sldMk cId="0" sldId="793"/>
            <ac:grpSpMk id="11" creationId="{E9BD1CB1-799D-A775-E930-A910B8A7F93E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12" creationId="{40DEAB67-31ED-58B9-066D-C9449C5E3CA2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13" creationId="{B1FFF7D7-39C3-B9FC-889C-53316D2BDD63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19" creationId="{77949E06-33A0-1262-0638-2F91E5B5E12A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23" creationId="{9B601FDE-741F-C953-70D5-237F6586B498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24" creationId="{D8DBBF19-E0E6-8637-A336-5A83CE4DF544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25" creationId="{A083068A-1CFB-6FE9-095B-39AFB2AAD1B2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29" creationId="{F009102B-068E-2E0A-8DDA-4827E5214673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30" creationId="{4604D79E-76E3-8F46-829C-9E26B54948AA}"/>
          </ac:grpSpMkLst>
        </pc:grpChg>
        <pc:grpChg chg="mod">
          <ac:chgData name="高増　潔" userId="151964c3-78cd-4020-a226-814db5c6c8be" providerId="ADAL" clId="{CCEBC622-E0F5-461C-92F4-72E2E509C1FC}" dt="2022-05-01T04:10:09.207" v="3842"/>
          <ac:grpSpMkLst>
            <pc:docMk/>
            <pc:sldMk cId="0" sldId="793"/>
            <ac:grpSpMk id="62" creationId="{C4E0973D-D66C-4E2C-3D6A-59086B852C29}"/>
          </ac:grpSpMkLst>
        </pc:grpChg>
        <pc:picChg chg="del mod">
          <ac:chgData name="高増　潔" userId="151964c3-78cd-4020-a226-814db5c6c8be" providerId="ADAL" clId="{CCEBC622-E0F5-461C-92F4-72E2E509C1FC}" dt="2022-05-07T00:44:56.518" v="10880" actId="21"/>
          <ac:picMkLst>
            <pc:docMk/>
            <pc:sldMk cId="0" sldId="793"/>
            <ac:picMk id="2" creationId="{2AEED0B9-F214-B3EE-2466-0F5F6365E773}"/>
          </ac:picMkLst>
        </pc:picChg>
        <pc:picChg chg="mod">
          <ac:chgData name="高増　潔" userId="151964c3-78cd-4020-a226-814db5c6c8be" providerId="ADAL" clId="{CCEBC622-E0F5-461C-92F4-72E2E509C1FC}" dt="2022-05-07T00:45:07.376" v="10881" actId="1076"/>
          <ac:picMkLst>
            <pc:docMk/>
            <pc:sldMk cId="0" sldId="793"/>
            <ac:picMk id="3" creationId="{F8BDFF93-DC03-A66F-45B1-102DA8296642}"/>
          </ac:picMkLst>
        </pc:picChg>
        <pc:picChg chg="mod">
          <ac:chgData name="高増　潔" userId="151964c3-78cd-4020-a226-814db5c6c8be" providerId="ADAL" clId="{CCEBC622-E0F5-461C-92F4-72E2E509C1FC}" dt="2022-05-06T11:00:35.158" v="8167" actId="1076"/>
          <ac:picMkLst>
            <pc:docMk/>
            <pc:sldMk cId="0" sldId="793"/>
            <ac:picMk id="10" creationId="{C4556745-29E3-4F2B-83BF-17827C4B9BB4}"/>
          </ac:picMkLst>
        </pc:picChg>
        <pc:picChg chg="add del mod">
          <ac:chgData name="高増　潔" userId="151964c3-78cd-4020-a226-814db5c6c8be" providerId="ADAL" clId="{CCEBC622-E0F5-461C-92F4-72E2E509C1FC}" dt="2022-05-01T04:08:48.103" v="3829"/>
          <ac:picMkLst>
            <pc:docMk/>
            <pc:sldMk cId="0" sldId="793"/>
            <ac:picMk id="4098" creationId="{594C779E-FF21-93B5-239C-754117AC0A6A}"/>
          </ac:picMkLst>
        </pc:picChg>
        <pc:picChg chg="add del mod">
          <ac:chgData name="高増　潔" userId="151964c3-78cd-4020-a226-814db5c6c8be" providerId="ADAL" clId="{CCEBC622-E0F5-461C-92F4-72E2E509C1FC}" dt="2022-05-01T04:10:07.939" v="3841" actId="478"/>
          <ac:picMkLst>
            <pc:docMk/>
            <pc:sldMk cId="0" sldId="793"/>
            <ac:picMk id="26630" creationId="{00000000-0000-0000-0000-000000000000}"/>
          </ac:picMkLst>
        </pc:pic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26" creationId="{798C9308-CBEF-9E86-1B8E-DE3595307DD5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1" creationId="{0D7E1715-728C-40A0-A594-ACF5A1CD94CE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2" creationId="{B0A9379F-C02F-6A4D-C9D8-66E8F21A9BD7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3" creationId="{9304D01A-0EC4-5DE3-1F07-DEFAD78FD1C1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4" creationId="{CC81EC48-569B-EF29-1CF8-004B43B2684B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5" creationId="{A6AFCF6E-9408-BC85-51D0-70DC2912F981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6" creationId="{492043CF-60B1-4C1F-D07D-3E18B9A21BCD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7" creationId="{EBBD8D8C-CEFD-13A6-1544-800F5C49C377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8" creationId="{5FDD029E-DB17-4B5C-F693-AB5272218C12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39" creationId="{A127F3DA-AEE1-58CC-3A45-BCB9422B60C6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0" creationId="{E1848574-AE38-0F6C-02E5-AE91D8F48711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1" creationId="{6CD5A6A1-5DFD-B5CE-74F3-34E4C8879470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2" creationId="{419DBE4B-CCC3-8BD1-9C01-F5AACB887F3F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3" creationId="{D1EA7A03-71F2-B915-0A9A-882FD9066EF2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4" creationId="{29991B86-4FD4-7E29-8465-809B2AC625FE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5" creationId="{F9C26D32-6584-3E5B-6F6C-986E1D0CE51A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6" creationId="{BCE630BB-6EF9-32A3-9692-69D53773B38F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7" creationId="{1DABBB1D-C26A-A481-24AB-FA10BD40E01D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8" creationId="{B70135B3-EB33-1AB8-9C9E-A4E2703F2D85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49" creationId="{10B5B7D8-9515-04E1-79A3-4DC4875F0B51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0" creationId="{F000A88C-64B4-CBA2-2725-64FE7269E36C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1" creationId="{BF6178F8-EA25-FBDC-8E74-05B35A6DFD5F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2" creationId="{80338ECE-4AEF-884F-769D-112826AEE61E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3" creationId="{37FA8F78-F46C-BA2F-CB99-0E9E9365608A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4" creationId="{5268E4F2-2343-2EA9-36CD-AECE73DDA13F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5" creationId="{A89B52B6-EC2A-5E06-FC6B-CC2954D3BAC4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6" creationId="{12C830C9-DC25-FB20-6A92-A6BC88503FBA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7" creationId="{A0692DA6-32BD-F273-2D89-A1E3504C4CFD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8" creationId="{0691D154-F12C-0C51-60D3-4BDE6856CB50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59" creationId="{62C71D61-DECC-997D-1F2E-B2A9AE00BDBE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60" creationId="{090A3527-7FF4-103D-4AC7-EB327A0F4780}"/>
          </ac:cxnSpMkLst>
        </pc:cxnChg>
        <pc:cxnChg chg="mod">
          <ac:chgData name="高増　潔" userId="151964c3-78cd-4020-a226-814db5c6c8be" providerId="ADAL" clId="{CCEBC622-E0F5-461C-92F4-72E2E509C1FC}" dt="2022-05-01T04:10:09.207" v="3842"/>
          <ac:cxnSpMkLst>
            <pc:docMk/>
            <pc:sldMk cId="0" sldId="793"/>
            <ac:cxnSpMk id="61" creationId="{7B86C073-743C-FE66-076D-7B5E973BC1B1}"/>
          </ac:cxnSpMkLst>
        </pc:cxnChg>
      </pc:sldChg>
      <pc:sldChg chg="addSp delSp modSp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0" sldId="795"/>
        </pc:sldMkLst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5"/>
            <ac:spMk id="2" creationId="{D3D05984-A8A5-6F42-19A7-0E6F39889DA1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5"/>
            <ac:spMk id="29698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5"/>
            <ac:spMk id="29699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5"/>
            <ac:spMk id="2970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5"/>
            <ac:spMk id="824329" creationId="{00000000-0000-0000-0000-000000000000}"/>
          </ac:spMkLst>
        </pc:spChg>
        <pc:picChg chg="del mod">
          <ac:chgData name="高増　潔" userId="151964c3-78cd-4020-a226-814db5c6c8be" providerId="ADAL" clId="{CCEBC622-E0F5-461C-92F4-72E2E509C1FC}" dt="2022-05-06T12:23:49.946" v="8490" actId="478"/>
          <ac:picMkLst>
            <pc:docMk/>
            <pc:sldMk cId="0" sldId="795"/>
            <ac:picMk id="29702" creationId="{00000000-0000-0000-0000-000000000000}"/>
          </ac:picMkLst>
        </pc:picChg>
      </pc:sldChg>
      <pc:sldChg chg="add del">
        <pc:chgData name="高増　潔" userId="151964c3-78cd-4020-a226-814db5c6c8be" providerId="ADAL" clId="{CCEBC622-E0F5-461C-92F4-72E2E509C1FC}" dt="2022-05-06T13:18:46.857" v="10288" actId="47"/>
        <pc:sldMkLst>
          <pc:docMk/>
          <pc:sldMk cId="1893722593" sldId="796"/>
        </pc:sldMkLst>
      </pc:sldChg>
      <pc:sldChg chg="addSp delSp modSp mod">
        <pc:chgData name="高増　潔" userId="151964c3-78cd-4020-a226-814db5c6c8be" providerId="ADAL" clId="{CCEBC622-E0F5-461C-92F4-72E2E509C1FC}" dt="2022-06-18T06:17:43.915" v="12902" actId="6549"/>
        <pc:sldMkLst>
          <pc:docMk/>
          <pc:sldMk cId="0" sldId="797"/>
        </pc:sldMkLst>
        <pc:spChg chg="del">
          <ac:chgData name="高増　潔" userId="151964c3-78cd-4020-a226-814db5c6c8be" providerId="ADAL" clId="{CCEBC622-E0F5-461C-92F4-72E2E509C1FC}" dt="2022-05-01T03:40:12.815" v="3078" actId="478"/>
          <ac:spMkLst>
            <pc:docMk/>
            <pc:sldMk cId="0" sldId="797"/>
            <ac:spMk id="7" creationId="{2422EFA8-3598-F8EA-A64C-138DCA5D37D8}"/>
          </ac:spMkLst>
        </pc:spChg>
        <pc:spChg chg="del">
          <ac:chgData name="高増　潔" userId="151964c3-78cd-4020-a226-814db5c6c8be" providerId="ADAL" clId="{CCEBC622-E0F5-461C-92F4-72E2E509C1FC}" dt="2022-05-01T03:40:13.597" v="3079" actId="478"/>
          <ac:spMkLst>
            <pc:docMk/>
            <pc:sldMk cId="0" sldId="797"/>
            <ac:spMk id="8" creationId="{F6EF9FC0-3B08-A097-A44F-31F95F6221FF}"/>
          </ac:spMkLst>
        </pc:spChg>
        <pc:spChg chg="ord">
          <ac:chgData name="高増　潔" userId="151964c3-78cd-4020-a226-814db5c6c8be" providerId="ADAL" clId="{CCEBC622-E0F5-461C-92F4-72E2E509C1FC}" dt="2022-05-01T03:40:43.380" v="3087" actId="166"/>
          <ac:spMkLst>
            <pc:docMk/>
            <pc:sldMk cId="0" sldId="797"/>
            <ac:spMk id="10" creationId="{4E66E193-E843-4F3D-8F7A-0734EE3B51E4}"/>
          </ac:spMkLst>
        </pc:spChg>
        <pc:spChg chg="del">
          <ac:chgData name="高増　潔" userId="151964c3-78cd-4020-a226-814db5c6c8be" providerId="ADAL" clId="{CCEBC622-E0F5-461C-92F4-72E2E509C1FC}" dt="2022-05-01T03:40:11.073" v="3076" actId="478"/>
          <ac:spMkLst>
            <pc:docMk/>
            <pc:sldMk cId="0" sldId="797"/>
            <ac:spMk id="13" creationId="{AE6C7EB3-BE4C-9891-6660-EE44EA946E98}"/>
          </ac:spMkLst>
        </pc:spChg>
        <pc:spChg chg="del">
          <ac:chgData name="高増　潔" userId="151964c3-78cd-4020-a226-814db5c6c8be" providerId="ADAL" clId="{CCEBC622-E0F5-461C-92F4-72E2E509C1FC}" dt="2022-05-01T03:40:07.666" v="3075" actId="478"/>
          <ac:spMkLst>
            <pc:docMk/>
            <pc:sldMk cId="0" sldId="797"/>
            <ac:spMk id="20" creationId="{98924114-562E-5813-4C04-CFD46FF4DE21}"/>
          </ac:spMkLst>
        </pc:spChg>
        <pc:spChg chg="del mod">
          <ac:chgData name="高増　潔" userId="151964c3-78cd-4020-a226-814db5c6c8be" providerId="ADAL" clId="{CCEBC622-E0F5-461C-92F4-72E2E509C1FC}" dt="2022-05-01T03:40:19.274" v="3083" actId="478"/>
          <ac:spMkLst>
            <pc:docMk/>
            <pc:sldMk cId="0" sldId="797"/>
            <ac:spMk id="58" creationId="{F73749F0-AEE9-423A-B507-F1C23E348A23}"/>
          </ac:spMkLst>
        </pc:spChg>
        <pc:spChg chg="del">
          <ac:chgData name="高増　潔" userId="151964c3-78cd-4020-a226-814db5c6c8be" providerId="ADAL" clId="{CCEBC622-E0F5-461C-92F4-72E2E509C1FC}" dt="2022-05-01T03:40:15.668" v="3081" actId="478"/>
          <ac:spMkLst>
            <pc:docMk/>
            <pc:sldMk cId="0" sldId="797"/>
            <ac:spMk id="291" creationId="{13BB80F0-3833-4F55-AA8C-6506DDED20FC}"/>
          </ac:spMkLst>
        </pc:spChg>
        <pc:spChg chg="del mod">
          <ac:chgData name="高増　潔" userId="151964c3-78cd-4020-a226-814db5c6c8be" providerId="ADAL" clId="{CCEBC622-E0F5-461C-92F4-72E2E509C1FC}" dt="2022-05-01T03:41:26.933" v="3092" actId="478"/>
          <ac:spMkLst>
            <pc:docMk/>
            <pc:sldMk cId="0" sldId="797"/>
            <ac:spMk id="292" creationId="{2E4A07CB-1186-4562-A92F-3DB1E0B02DB9}"/>
          </ac:spMkLst>
        </pc:spChg>
        <pc:spChg chg="add mod">
          <ac:chgData name="高増　潔" userId="151964c3-78cd-4020-a226-814db5c6c8be" providerId="ADAL" clId="{CCEBC622-E0F5-461C-92F4-72E2E509C1FC}" dt="2022-05-06T10:25:43.125" v="7022" actId="1076"/>
          <ac:spMkLst>
            <pc:docMk/>
            <pc:sldMk cId="0" sldId="797"/>
            <ac:spMk id="487" creationId="{93FA7AA6-3352-97DF-4A39-D8205651C7DA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0" creationId="{E546E518-3D86-47AD-7A67-27682CAB774B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1" creationId="{AD16CE51-46A5-747C-F446-7A9066F0A316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3" creationId="{BAD1901E-BA96-1FB2-1A9E-44713311C5A0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5" creationId="{112425A8-4356-F12C-B771-0078EFC86435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7" creationId="{B56B9920-8F70-7AE8-E93D-373625A4B087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498" creationId="{3CE14EF1-0E58-D2A7-C30A-42F27692C287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520" creationId="{98247B9E-5F37-7A5B-9774-96E94069F30E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521" creationId="{6422E99C-5921-808B-5EC6-2A33B2D2EC70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522" creationId="{7646E972-C657-A36C-B0B8-5EBA5E6276CE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523" creationId="{71FD83DC-914F-259D-2CE5-009EB7541B6A}"/>
          </ac:spMkLst>
        </pc:spChg>
        <pc:spChg chg="mod">
          <ac:chgData name="高増　潔" userId="151964c3-78cd-4020-a226-814db5c6c8be" providerId="ADAL" clId="{CCEBC622-E0F5-461C-92F4-72E2E509C1FC}" dt="2022-05-01T03:41:17.909" v="3090"/>
          <ac:spMkLst>
            <pc:docMk/>
            <pc:sldMk cId="0" sldId="797"/>
            <ac:spMk id="524" creationId="{F83A6B62-C3CD-CBAC-096F-941BD1DF06C4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7"/>
            <ac:spMk id="2355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7"/>
            <ac:spMk id="2355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7"/>
            <ac:spMk id="2355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18T06:17:43.915" v="12902" actId="6549"/>
          <ac:spMkLst>
            <pc:docMk/>
            <pc:sldMk cId="0" sldId="797"/>
            <ac:spMk id="2355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7"/>
            <ac:spMk id="826375" creationId="{00000000-0000-0000-0000-000000000000}"/>
          </ac:spMkLst>
        </pc:spChg>
        <pc:grpChg chg="del">
          <ac:chgData name="高増　潔" userId="151964c3-78cd-4020-a226-814db5c6c8be" providerId="ADAL" clId="{CCEBC622-E0F5-461C-92F4-72E2E509C1FC}" dt="2022-05-01T03:40:19.274" v="3083" actId="478"/>
          <ac:grpSpMkLst>
            <pc:docMk/>
            <pc:sldMk cId="0" sldId="797"/>
            <ac:grpSpMk id="268" creationId="{E9C181F1-28D2-43D6-B8A7-8FD562CF5B8C}"/>
          </ac:grpSpMkLst>
        </pc:grpChg>
        <pc:grpChg chg="add del mod">
          <ac:chgData name="高増　潔" userId="151964c3-78cd-4020-a226-814db5c6c8be" providerId="ADAL" clId="{CCEBC622-E0F5-461C-92F4-72E2E509C1FC}" dt="2022-05-01T03:41:29.901" v="3093" actId="21"/>
          <ac:grpSpMkLst>
            <pc:docMk/>
            <pc:sldMk cId="0" sldId="797"/>
            <ac:grpSpMk id="488" creationId="{F3F46E08-BED8-4732-A8DE-E75E147D7ED8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489" creationId="{A2A9FEA9-0838-0618-738D-E308021EC1D2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492" creationId="{D06996B4-D1DC-3D05-56AA-5C5AA04ECC1D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494" creationId="{C164C5A9-0964-75EC-DA40-D6F82141E8C0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496" creationId="{8FBFCBDB-FD32-43AD-386F-B28E86432144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525" creationId="{89DD291C-6960-6581-AECE-7AF1410506FE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526" creationId="{36E1D9EC-0A89-E1D4-F44E-7C30977D5A80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527" creationId="{78E2915F-EEEA-FF5C-FBAA-07E9D225FA55}"/>
          </ac:grpSpMkLst>
        </pc:grpChg>
        <pc:grpChg chg="mod">
          <ac:chgData name="高増　潔" userId="151964c3-78cd-4020-a226-814db5c6c8be" providerId="ADAL" clId="{CCEBC622-E0F5-461C-92F4-72E2E509C1FC}" dt="2022-05-01T03:41:17.909" v="3090"/>
          <ac:grpSpMkLst>
            <pc:docMk/>
            <pc:sldMk cId="0" sldId="797"/>
            <ac:grpSpMk id="528" creationId="{3C5CA8AD-91EF-CE19-0502-E551C2B47A77}"/>
          </ac:grpSpMkLst>
        </pc:grpChg>
        <pc:grpChg chg="del">
          <ac:chgData name="高増　潔" userId="151964c3-78cd-4020-a226-814db5c6c8be" providerId="ADAL" clId="{CCEBC622-E0F5-461C-92F4-72E2E509C1FC}" dt="2022-05-01T03:40:11.901" v="3077" actId="478"/>
          <ac:grpSpMkLst>
            <pc:docMk/>
            <pc:sldMk cId="0" sldId="797"/>
            <ac:grpSpMk id="23588" creationId="{BE408D96-E9B0-48AA-A6E9-329DD91736B7}"/>
          </ac:grpSpMkLst>
        </pc:grpChg>
        <pc:grpChg chg="del">
          <ac:chgData name="高増　潔" userId="151964c3-78cd-4020-a226-814db5c6c8be" providerId="ADAL" clId="{CCEBC622-E0F5-461C-92F4-72E2E509C1FC}" dt="2022-05-01T03:40:22.358" v="3084" actId="478"/>
          <ac:grpSpMkLst>
            <pc:docMk/>
            <pc:sldMk cId="0" sldId="797"/>
            <ac:grpSpMk id="23601" creationId="{A96944FD-B317-472D-8B72-2D0034B45563}"/>
          </ac:grpSpMkLst>
        </pc:grpChg>
        <pc:picChg chg="del mod">
          <ac:chgData name="高増　潔" userId="151964c3-78cd-4020-a226-814db5c6c8be" providerId="ADAL" clId="{CCEBC622-E0F5-461C-92F4-72E2E509C1FC}" dt="2022-05-07T00:44:29.590" v="10878" actId="21"/>
          <ac:picMkLst>
            <pc:docMk/>
            <pc:sldMk cId="0" sldId="797"/>
            <ac:picMk id="2" creationId="{96BAED22-AF6D-15F3-7C1A-8004F974723A}"/>
          </ac:picMkLst>
        </pc:picChg>
        <pc:picChg chg="mod">
          <ac:chgData name="高増　潔" userId="151964c3-78cd-4020-a226-814db5c6c8be" providerId="ADAL" clId="{CCEBC622-E0F5-461C-92F4-72E2E509C1FC}" dt="2022-05-07T00:44:42.832" v="10879" actId="1076"/>
          <ac:picMkLst>
            <pc:docMk/>
            <pc:sldMk cId="0" sldId="797"/>
            <ac:picMk id="3" creationId="{7510A0AE-C853-22B0-889F-951482701519}"/>
          </ac:picMkLst>
        </pc:picChg>
        <pc:picChg chg="mod">
          <ac:chgData name="高増　潔" userId="151964c3-78cd-4020-a226-814db5c6c8be" providerId="ADAL" clId="{CCEBC622-E0F5-461C-92F4-72E2E509C1FC}" dt="2022-05-01T03:40:45.458" v="3088" actId="1076"/>
          <ac:picMkLst>
            <pc:docMk/>
            <pc:sldMk cId="0" sldId="797"/>
            <ac:picMk id="9" creationId="{38FA8E28-E523-4491-9CFB-43496A17C03B}"/>
          </ac:picMkLst>
        </pc:pic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499" creationId="{AE342F80-312C-2CD6-8EC4-509FB8D4DA7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0" creationId="{B1414265-1316-4E85-22DF-A573E346539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1" creationId="{FC00FC2E-F264-61A8-5F1C-3DBF61159C7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2" creationId="{9733AD75-778B-8D83-0831-3F734CC44F0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3" creationId="{96B5FAFD-B4D5-900C-8C4F-22EC4BFFFAB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4" creationId="{6D4082D9-933A-61EC-04E7-128527DBEE8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5" creationId="{A2F46FEB-C7B8-73D9-9B6D-DA757468F3A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6" creationId="{AEF0743A-4CBD-61C9-AB23-6DCA05D3A27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7" creationId="{2B228D11-445B-271F-8A30-F939EAB04C2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8" creationId="{6556C196-3C39-621F-3FBE-1F0E8C4F7A7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09" creationId="{2238F097-27DC-9CC1-0461-ACC0A602054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0" creationId="{83CC3BA9-3528-7E58-2D38-2112118FDBB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1" creationId="{1AF82885-C7A4-74B5-6F85-1A1B8150A1F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2" creationId="{148CDFA6-17BF-558E-6894-1008B580B30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3" creationId="{91DEF30A-8EE3-F87C-E953-5E76C347583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4" creationId="{FE3AF9C6-F1F4-5FA1-6137-8962E77C9E4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5" creationId="{F832576F-BCF5-9EE2-3343-12C320CA4F0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6" creationId="{954EE7C4-6002-BF25-E14D-31448A73676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7" creationId="{CE033AB7-4A4B-08B6-563B-D9D96CDA21D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8" creationId="{D2F59032-CB57-8CA7-3AA0-C25D27BC1B6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19" creationId="{6AFB2EEF-8417-B94B-E0FB-32A199CA518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29" creationId="{04509BA3-946A-9244-06DD-6C4934222C0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0" creationId="{6AC5980B-D58B-2CD5-E43F-F9D80B6551F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1" creationId="{72B6D087-0AD2-3EE2-CC75-D5A45DB4507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2" creationId="{729B47BA-6274-4CCE-693F-90B84E4097B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3" creationId="{06326267-F23F-5F1D-DD22-F4FA3CB5317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4" creationId="{2C9FCB06-CE62-E7BC-5583-3EA7B3ADB1E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5" creationId="{FFCB82E3-99DB-D0EC-369C-29FEAAA51C9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6" creationId="{D5D73A06-6E3F-68F2-5302-8552FD0D039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7" creationId="{502896C7-06FC-599D-4CC0-4EB993A940A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8" creationId="{E7617CBA-C9CA-15DD-8FBA-5F5406B5FAB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39" creationId="{E6B7EAEC-E67D-1C93-41DF-F9C09B4B36E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0" creationId="{34B0B348-2C0B-F312-46D6-F558BC6E267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1" creationId="{E4ABF18B-9F5A-7B93-4D0C-257B4D33C82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2" creationId="{35EBB6F5-F1B1-F85B-94F5-D52434934AE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3" creationId="{4F04F0E3-CE25-67A0-0ED0-29EFC29978F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4" creationId="{B20EC038-3E3C-4858-FA03-2CD289EE446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5" creationId="{90E3C9BE-088B-74D4-5007-2F3B7307938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6" creationId="{5F0EF4AE-B421-F51B-29BB-BF421E6A191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7" creationId="{6E7515A0-833D-1E4B-9EBD-EB9374B25FF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8" creationId="{84E9D987-1826-8D80-2715-A9E4EE21BFA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49" creationId="{01CD01BC-36A4-9DF1-6494-A8C99614F2F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0" creationId="{3274E46C-AD6C-6DF9-B39E-8DF4A2C8CDB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1" creationId="{732D7835-C141-F4BF-E244-C02350D3795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2" creationId="{8E6ED9E8-2AA6-B68E-30C2-862C749E24F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3" creationId="{A463D35B-72FC-67E4-1018-03C255C6C16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4" creationId="{DCEBF8C0-F5E7-0A5A-A41F-4C923032C69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5" creationId="{56FCCD2F-F8E6-56CF-8F77-00FBA05D45D2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6" creationId="{29555921-DB47-41BB-B125-962569F6DB7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7" creationId="{D9E355D4-AA4D-346D-D40B-1CC7A8168DC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8" creationId="{EE0C6AEC-A4A7-D570-3F46-5786F38AC5F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59" creationId="{4CF5187C-0666-4BF5-9906-797A4FD9977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0" creationId="{352EBB2E-8E19-5D13-D74F-C87C8E429EA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1" creationId="{D7802F74-7B5E-FCF6-9DA1-D34A754F0CE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2" creationId="{5FE96A71-0A52-E49C-77D3-4F74371ABEA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3" creationId="{59B75060-3B6E-E72F-63F5-2EE152E8CD8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4" creationId="{1DAC53C3-6985-8CA7-104D-1604A08A252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5" creationId="{A9BA50EB-D9EC-6313-52C9-A4AB086B5C8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6" creationId="{1B5EE56A-19BA-D935-0F80-BECBF840BEF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7" creationId="{39B6AB75-28BA-3B13-3E27-A48805E10B5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8" creationId="{D94CA1DC-7F85-83EC-DCB7-343CA32DB62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69" creationId="{D7F035AC-161D-1ED8-9F78-C3F7D5E7F9B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0" creationId="{EF5E7A35-F92E-C1EF-04B2-6A02E43B469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1" creationId="{D4C5CF02-24E6-A883-A76E-0E292895AB2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2" creationId="{1342CB80-CA48-6983-FCDB-3B06A2B9572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3" creationId="{FDC755C3-85BB-F4BA-3707-B3FFCDD4C43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4" creationId="{A3AD9380-120E-46C1-34D9-C600F822AF0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5" creationId="{A513EF02-0C08-7C28-A203-A03A9834FF1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6" creationId="{F0026079-7DBE-99B1-48DB-C1E1DADC941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7" creationId="{46592FAF-6B8D-B937-E377-4710E7FACAE2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8" creationId="{2097021A-E248-FC06-4E64-C472096EFDB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79" creationId="{67F42647-0FF9-71CE-967D-DAAE2F92E2A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0" creationId="{C8E1CAF8-CEB9-8370-5492-06951281989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1" creationId="{F4CC1154-0E1A-F8C2-A3FC-76B852AC104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2" creationId="{BA810513-98E4-F3ED-8805-FFD183BBFDE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3" creationId="{AAE62038-2F90-2E13-5B55-D109A572067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4" creationId="{C4F72A91-F10F-875B-DECB-D1DB6E6C700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5" creationId="{18BE3868-29E7-BAB5-4AFC-718CFD623EF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6" creationId="{0E3B48DD-5683-CC8D-E16F-E2218519F17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7" creationId="{E614F952-8F7E-66E2-7D40-35E54AEC966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8" creationId="{4936B54A-984C-0B89-A1A8-97066916F63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89" creationId="{9822DE46-9CEE-92E7-2514-13A41472B5A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0" creationId="{39673FF2-71B4-1AB3-F10C-9B2306DE02C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1" creationId="{19AFFFFD-AF34-64A0-223C-6702F076FFC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2" creationId="{ED121FBD-50A5-93A5-AAB0-7A05BC2F8BC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3" creationId="{BD5B1661-799F-A9A8-5323-62E5EB57DC0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4" creationId="{017D0532-67DF-7CA8-7AEA-F1343E1E22F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5" creationId="{A9DB7330-3979-C03F-3E17-51EA12B7618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6" creationId="{B7FA7F69-0C6E-03E4-6B1F-114BD34A8E7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7" creationId="{89AE33F6-E309-7066-41E9-29E17B3C1A8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8" creationId="{F5451FA8-F8A8-1BB1-FCCC-E2D60B37196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599" creationId="{D8213797-3A26-82FC-DB36-54C3E410A7D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0" creationId="{F4C0506C-FCD4-16C7-4349-7AC93F8266B2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1" creationId="{0F0B3C39-43C1-156B-35BF-E3BDB2C988F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2" creationId="{19D7710E-2880-81F8-AF9C-61B6BADA839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3" creationId="{CCB8DA3C-EF24-86F4-3524-BDD441A071E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4" creationId="{EFFD27CF-2930-C788-9B57-4C0D49E9A58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5" creationId="{5218C233-EA47-BE3A-9944-8C1246F517C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6" creationId="{DE06A22F-CD02-6489-EDC2-6D8A9190EBC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7" creationId="{58C856DA-D03E-F2A0-54D0-5156B0D7C6A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8" creationId="{CF22E87A-458B-724F-5966-E7C2EE204F6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09" creationId="{4B994CFD-AE71-8190-3797-1F22F4D3EBD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0" creationId="{F4B26399-D008-1C8F-C2CF-9E65E5568F8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1" creationId="{1E8023C0-459B-565C-6366-1A001B7545B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2" creationId="{35E59ED4-DEAA-A9BF-174B-3A0EBC35EF8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3" creationId="{10987F08-210F-96C8-1421-18A7F2C2D57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4" creationId="{99EB7402-681A-DD66-F778-7CDBDE0D569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5" creationId="{E975D673-4451-BDAC-A9A6-619FF370FCC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6" creationId="{B437CC18-E949-4B7D-A94F-B53051F8A3A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7" creationId="{121FBE3A-C689-79D0-0D7E-423038EA49E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8" creationId="{2AD35FA6-8CC9-6D06-AC2C-3C049A4EBD2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19" creationId="{C8298245-ADE3-EF64-BE8C-BBDCEDA2BD7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0" creationId="{806558B1-4E39-EB13-CFAC-CED9B7D686D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1" creationId="{C1A8101D-5826-914D-492E-3E658B4D343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2" creationId="{FCCBCC6C-D972-3461-C188-4E1708CC14E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3" creationId="{A22A4DBF-714B-28D5-4FD5-04F4DB86C70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4" creationId="{37ACDC6C-2C7E-44FF-46EF-D03BB1B847F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5" creationId="{9624685B-5BE2-E994-80E6-B22F676CB01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6" creationId="{86BFCBA4-F033-DB58-E62B-73A153E5F79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7" creationId="{23D9E18C-C06C-5C33-CF7C-0FD8CBF0211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8" creationId="{900FA04E-3C01-C6CF-A6C8-56924958222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29" creationId="{2C041840-114A-B9DB-6205-305704CDA4E2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0" creationId="{5B7F9FAC-1235-6515-1394-2F21672AFA0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1" creationId="{79CC4B81-4419-7378-22F0-DC67BFFA6E5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2" creationId="{E37974A0-9882-7091-351D-E7154103408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3" creationId="{BEF3D666-3B42-F85C-0893-2DB3A675614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4" creationId="{C99678CE-6BCD-24DF-5F2F-D5A9E9A99DE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5" creationId="{FCF0389D-F731-A69C-F4F5-2D5ED00228E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6" creationId="{AAA27092-7880-8864-ECF4-B654E6BC2E6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7" creationId="{39C61CA0-8790-D2B1-811B-9AECA6E9F61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8" creationId="{B60E09F2-D73F-8413-DABA-0ADF212A1C9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39" creationId="{9514104B-E50B-F91A-B90D-3BA68765E26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0" creationId="{85F99955-A00E-42A9-146D-1D0C21C9DC0A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1" creationId="{BDA18122-97CB-26C8-EB79-03C4A4B1EEE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2" creationId="{41A65049-702B-8F3C-1F17-50678F09927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3" creationId="{8A0AC422-FB48-E1B3-56A0-8D065227B91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4" creationId="{F0CF2D39-8C3E-0FA3-2F6A-8A025D94B1D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5" creationId="{69805CF1-44F7-444D-B411-C23DC75342C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6" creationId="{E5C648D0-6CCC-ABFE-608E-B8F374B66638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7" creationId="{F8A059BE-13F7-F9A7-6FA1-3161459927E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8" creationId="{1CD47079-3705-7846-9DA7-F9C243975D4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49" creationId="{058B6DA3-8CAE-1C2F-5984-47A2E9648DA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0" creationId="{221F3CF2-AE64-0FBA-CFD0-0758AA906D9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1" creationId="{705E2957-1395-B615-C81F-680F7556A13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2" creationId="{C834996D-E0AF-C1AE-7373-82104D15824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3" creationId="{20224C93-3CEE-2AF2-7799-F5493160CD6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4" creationId="{DCE1A278-3479-074F-6F65-9449869FD90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5" creationId="{A7BE919D-D668-6DA6-4FA4-07D595E3A731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6" creationId="{BF511E51-903C-6408-5758-4F79DDAADC9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7" creationId="{C4D90C01-99E8-D34F-0CBF-BAF857FB99B3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8" creationId="{D1FCE3D3-5829-F237-C24F-4AAF7D318D9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59" creationId="{90DD5A1B-7666-5447-8A9D-9EB76391A98B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0" creationId="{E9E0FED6-237A-2BE0-691F-A5AE79896050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1" creationId="{E6B41B38-7AB4-91B2-E3A2-A9AC2925B04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2" creationId="{356EC4C5-16EE-8863-D17D-32774DFDF1B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3" creationId="{87D1EC38-2197-D946-9112-9A2E7C77D4B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4" creationId="{F6070A14-C61F-1684-7857-613CB10EF0CD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5" creationId="{6B7195C7-E83D-554B-ACAF-ED8AC8B82AC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6" creationId="{1A098DD9-5F65-A782-F2E2-7CB7C2F2213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7" creationId="{9F15C4D8-3672-F390-1DF5-DBC53F5F56E9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8" creationId="{A2717BAB-67AC-D773-DDB3-3A72FECDA7C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69" creationId="{ED5E7050-676A-360E-2C87-FFA5AA77BB46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0" creationId="{CE12EEC2-4DCE-42ED-3AF6-39CB8DC73D9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1" creationId="{21E3957F-B432-0EC1-A96E-193BC7431D8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2" creationId="{F805CF9C-7731-16B9-AA83-15598AC5E1C7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3" creationId="{1886EDC7-3D65-CC9C-4147-D065E214B82F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4" creationId="{A25E102C-37EB-BA6F-D314-55A489CDB152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5" creationId="{D42877B3-E9EC-9277-6045-5F030853717E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6" creationId="{E70B19FC-B339-7B84-784C-AD0749480855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7" creationId="{1A3F20A2-E768-89B7-7F79-585F5A72473C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8" creationId="{86F2CCC7-F9FE-376F-39BD-DEE2FD478384}"/>
          </ac:cxnSpMkLst>
        </pc:cxnChg>
        <pc:cxnChg chg="mod">
          <ac:chgData name="高増　潔" userId="151964c3-78cd-4020-a226-814db5c6c8be" providerId="ADAL" clId="{CCEBC622-E0F5-461C-92F4-72E2E509C1FC}" dt="2022-05-01T03:41:17.909" v="3090"/>
          <ac:cxnSpMkLst>
            <pc:docMk/>
            <pc:sldMk cId="0" sldId="797"/>
            <ac:cxnSpMk id="679" creationId="{947F4493-C323-C8E5-9585-23AB9453581F}"/>
          </ac:cxnSpMkLst>
        </pc:cxnChg>
        <pc:cxnChg chg="del">
          <ac:chgData name="高増　潔" userId="151964c3-78cd-4020-a226-814db5c6c8be" providerId="ADAL" clId="{CCEBC622-E0F5-461C-92F4-72E2E509C1FC}" dt="2022-05-01T03:40:22.358" v="3084" actId="478"/>
          <ac:cxnSpMkLst>
            <pc:docMk/>
            <pc:sldMk cId="0" sldId="797"/>
            <ac:cxnSpMk id="23592" creationId="{7941F9A6-C946-4290-AE74-ECF695882950}"/>
          </ac:cxnSpMkLst>
        </pc:cxnChg>
      </pc:sldChg>
      <pc:sldChg chg="addSp delSp modSp mod">
        <pc:chgData name="高増　潔" userId="151964c3-78cd-4020-a226-814db5c6c8be" providerId="ADAL" clId="{CCEBC622-E0F5-461C-92F4-72E2E509C1FC}" dt="2022-05-19T10:27:30.354" v="12501"/>
        <pc:sldMkLst>
          <pc:docMk/>
          <pc:sldMk cId="0" sldId="798"/>
        </pc:sldMkLst>
        <pc:spChg chg="add del mod">
          <ac:chgData name="高増　潔" userId="151964c3-78cd-4020-a226-814db5c6c8be" providerId="ADAL" clId="{CCEBC622-E0F5-461C-92F4-72E2E509C1FC}" dt="2022-05-01T04:28:45.333" v="3934"/>
          <ac:spMkLst>
            <pc:docMk/>
            <pc:sldMk cId="0" sldId="798"/>
            <ac:spMk id="10" creationId="{F1B8D6B7-9B85-F95F-12D1-6010A659DAF4}"/>
          </ac:spMkLst>
        </pc:spChg>
        <pc:spChg chg="add del mod">
          <ac:chgData name="高増　潔" userId="151964c3-78cd-4020-a226-814db5c6c8be" providerId="ADAL" clId="{CCEBC622-E0F5-461C-92F4-72E2E509C1FC}" dt="2022-05-01T04:29:48.893" v="4015" actId="478"/>
          <ac:spMkLst>
            <pc:docMk/>
            <pc:sldMk cId="0" sldId="798"/>
            <ac:spMk id="11" creationId="{1340648F-D66D-B21A-1499-EF6548799538}"/>
          </ac:spMkLst>
        </pc:spChg>
        <pc:spChg chg="add del mod">
          <ac:chgData name="高増　潔" userId="151964c3-78cd-4020-a226-814db5c6c8be" providerId="ADAL" clId="{CCEBC622-E0F5-461C-92F4-72E2E509C1FC}" dt="2022-05-01T04:28:45.333" v="3934"/>
          <ac:spMkLst>
            <pc:docMk/>
            <pc:sldMk cId="0" sldId="798"/>
            <ac:spMk id="12" creationId="{5F28FD10-16D6-EBAF-B906-EB2723B69FFA}"/>
          </ac:spMkLst>
        </pc:spChg>
        <pc:spChg chg="add mod">
          <ac:chgData name="高増　潔" userId="151964c3-78cd-4020-a226-814db5c6c8be" providerId="ADAL" clId="{CCEBC622-E0F5-461C-92F4-72E2E509C1FC}" dt="2022-05-01T04:32:13.653" v="4143" actId="1076"/>
          <ac:spMkLst>
            <pc:docMk/>
            <pc:sldMk cId="0" sldId="798"/>
            <ac:spMk id="13" creationId="{36BF4F85-43D6-0C1B-2605-4E02F07AADCF}"/>
          </ac:spMkLst>
        </pc:spChg>
        <pc:spChg chg="add del mod">
          <ac:chgData name="高増　潔" userId="151964c3-78cd-4020-a226-814db5c6c8be" providerId="ADAL" clId="{CCEBC622-E0F5-461C-92F4-72E2E509C1FC}" dt="2022-05-01T04:28:45.333" v="3934"/>
          <ac:spMkLst>
            <pc:docMk/>
            <pc:sldMk cId="0" sldId="798"/>
            <ac:spMk id="14" creationId="{3F040B44-7E70-5AA5-D6D1-A25738432CBA}"/>
          </ac:spMkLst>
        </pc:spChg>
        <pc:spChg chg="add del">
          <ac:chgData name="高増　潔" userId="151964c3-78cd-4020-a226-814db5c6c8be" providerId="ADAL" clId="{CCEBC622-E0F5-461C-92F4-72E2E509C1FC}" dt="2022-05-01T04:22:40.516" v="3912" actId="22"/>
          <ac:spMkLst>
            <pc:docMk/>
            <pc:sldMk cId="0" sldId="798"/>
            <ac:spMk id="15" creationId="{7E7B8032-4513-1DB7-7303-B87327FF9F0D}"/>
          </ac:spMkLst>
        </pc:spChg>
        <pc:spChg chg="add del mod">
          <ac:chgData name="高増　潔" userId="151964c3-78cd-4020-a226-814db5c6c8be" providerId="ADAL" clId="{CCEBC622-E0F5-461C-92F4-72E2E509C1FC}" dt="2022-05-01T04:28:45.333" v="3934"/>
          <ac:spMkLst>
            <pc:docMk/>
            <pc:sldMk cId="0" sldId="798"/>
            <ac:spMk id="16" creationId="{19C192A5-1DC9-8497-9C2F-4E493A289F85}"/>
          </ac:spMkLst>
        </pc:spChg>
        <pc:spChg chg="add mod">
          <ac:chgData name="高増　潔" userId="151964c3-78cd-4020-a226-814db5c6c8be" providerId="ADAL" clId="{CCEBC622-E0F5-461C-92F4-72E2E509C1FC}" dt="2022-05-01T04:32:16.372" v="4144" actId="1076"/>
          <ac:spMkLst>
            <pc:docMk/>
            <pc:sldMk cId="0" sldId="798"/>
            <ac:spMk id="17" creationId="{F1776D72-87A7-DBB2-C464-4D332AAD2C05}"/>
          </ac:spMkLst>
        </pc:spChg>
        <pc:spChg chg="add del">
          <ac:chgData name="高増　潔" userId="151964c3-78cd-4020-a226-814db5c6c8be" providerId="ADAL" clId="{CCEBC622-E0F5-461C-92F4-72E2E509C1FC}" dt="2022-05-01T04:26:24.671" v="3923" actId="22"/>
          <ac:spMkLst>
            <pc:docMk/>
            <pc:sldMk cId="0" sldId="798"/>
            <ac:spMk id="20" creationId="{C5191148-2C87-F8DA-9E4E-DDC4045822C7}"/>
          </ac:spMkLst>
        </pc:spChg>
        <pc:spChg chg="add mod">
          <ac:chgData name="高増　潔" userId="151964c3-78cd-4020-a226-814db5c6c8be" providerId="ADAL" clId="{CCEBC622-E0F5-461C-92F4-72E2E509C1FC}" dt="2022-05-01T04:31:41.592" v="4110" actId="1076"/>
          <ac:spMkLst>
            <pc:docMk/>
            <pc:sldMk cId="0" sldId="798"/>
            <ac:spMk id="22" creationId="{162FDD06-32D3-3702-9C02-C07B48C2C5BA}"/>
          </ac:spMkLst>
        </pc:spChg>
        <pc:spChg chg="add del">
          <ac:chgData name="高増　潔" userId="151964c3-78cd-4020-a226-814db5c6c8be" providerId="ADAL" clId="{CCEBC622-E0F5-461C-92F4-72E2E509C1FC}" dt="2022-05-01T04:28:28.922" v="3930" actId="22"/>
          <ac:spMkLst>
            <pc:docMk/>
            <pc:sldMk cId="0" sldId="798"/>
            <ac:spMk id="25" creationId="{DBAE3CAE-CDA0-DBB8-BCDC-293C32777B91}"/>
          </ac:spMkLst>
        </pc:spChg>
        <pc:spChg chg="add mod">
          <ac:chgData name="高増　潔" userId="151964c3-78cd-4020-a226-814db5c6c8be" providerId="ADAL" clId="{CCEBC622-E0F5-461C-92F4-72E2E509C1FC}" dt="2022-05-01T04:30:52.131" v="4082" actId="1076"/>
          <ac:spMkLst>
            <pc:docMk/>
            <pc:sldMk cId="0" sldId="798"/>
            <ac:spMk id="27" creationId="{E0FDC8FD-FFD1-183A-3747-2EA9AF6C86EF}"/>
          </ac:spMkLst>
        </pc:spChg>
        <pc:spChg chg="add mod">
          <ac:chgData name="高増　潔" userId="151964c3-78cd-4020-a226-814db5c6c8be" providerId="ADAL" clId="{CCEBC622-E0F5-461C-92F4-72E2E509C1FC}" dt="2022-05-01T04:31:16.522" v="4100" actId="6549"/>
          <ac:spMkLst>
            <pc:docMk/>
            <pc:sldMk cId="0" sldId="798"/>
            <ac:spMk id="32" creationId="{8245E055-2E4A-C4DD-ED6A-445C78C1CC4D}"/>
          </ac:spMkLst>
        </pc:spChg>
        <pc:spChg chg="add mod">
          <ac:chgData name="高増　潔" userId="151964c3-78cd-4020-a226-814db5c6c8be" providerId="ADAL" clId="{CCEBC622-E0F5-461C-92F4-72E2E509C1FC}" dt="2022-05-01T04:31:58.612" v="4136" actId="1076"/>
          <ac:spMkLst>
            <pc:docMk/>
            <pc:sldMk cId="0" sldId="798"/>
            <ac:spMk id="33" creationId="{725E0A1D-7CE0-C86E-D1FF-DF7D34A9005E}"/>
          </ac:spMkLst>
        </pc:spChg>
        <pc:spChg chg="add mod">
          <ac:chgData name="高増　潔" userId="151964c3-78cd-4020-a226-814db5c6c8be" providerId="ADAL" clId="{CCEBC622-E0F5-461C-92F4-72E2E509C1FC}" dt="2022-05-01T04:33:09.371" v="4170"/>
          <ac:spMkLst>
            <pc:docMk/>
            <pc:sldMk cId="0" sldId="798"/>
            <ac:spMk id="35" creationId="{DB93F633-12B7-0711-BF00-0086073F32DF}"/>
          </ac:spMkLst>
        </pc:spChg>
        <pc:spChg chg="add mod">
          <ac:chgData name="高増　潔" userId="151964c3-78cd-4020-a226-814db5c6c8be" providerId="ADAL" clId="{CCEBC622-E0F5-461C-92F4-72E2E509C1FC}" dt="2022-05-16T11:31:14.953" v="12442" actId="207"/>
          <ac:spMkLst>
            <pc:docMk/>
            <pc:sldMk cId="0" sldId="798"/>
            <ac:spMk id="36" creationId="{2D494428-EBAB-E76B-CC21-DA6D61B80356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8"/>
            <ac:spMk id="2867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8"/>
            <ac:spMk id="2867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8"/>
            <ac:spMk id="2867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798"/>
            <ac:spMk id="827403" creationId="{00000000-0000-0000-0000-000000000000}"/>
          </ac:spMkLst>
        </pc:spChg>
        <pc:picChg chg="mod">
          <ac:chgData name="高増　潔" userId="151964c3-78cd-4020-a226-814db5c6c8be" providerId="ADAL" clId="{CCEBC622-E0F5-461C-92F4-72E2E509C1FC}" dt="2022-05-07T01:09:46.786" v="11033" actId="1076"/>
          <ac:picMkLst>
            <pc:docMk/>
            <pc:sldMk cId="0" sldId="798"/>
            <ac:picMk id="2" creationId="{8EB82EB4-9B8B-9297-4F9C-DDE143A8AEAD}"/>
          </ac:picMkLst>
        </pc:picChg>
        <pc:picChg chg="add del mod">
          <ac:chgData name="高増　潔" userId="151964c3-78cd-4020-a226-814db5c6c8be" providerId="ADAL" clId="{CCEBC622-E0F5-461C-92F4-72E2E509C1FC}" dt="2022-05-01T04:21:53.632" v="3902" actId="478"/>
          <ac:picMkLst>
            <pc:docMk/>
            <pc:sldMk cId="0" sldId="798"/>
            <ac:picMk id="5122" creationId="{44876C16-4BCA-CE74-46FD-A08731502D22}"/>
          </ac:picMkLst>
        </pc:picChg>
        <pc:picChg chg="add mod">
          <ac:chgData name="高増　潔" userId="151964c3-78cd-4020-a226-814db5c6c8be" providerId="ADAL" clId="{CCEBC622-E0F5-461C-92F4-72E2E509C1FC}" dt="2022-05-01T04:32:10.193" v="4142" actId="1076"/>
          <ac:picMkLst>
            <pc:docMk/>
            <pc:sldMk cId="0" sldId="798"/>
            <ac:picMk id="5124" creationId="{4E2D6E1A-E013-F07B-108C-9F75540B64D2}"/>
          </ac:picMkLst>
        </pc:picChg>
        <pc:picChg chg="add mod">
          <ac:chgData name="高増　潔" userId="151964c3-78cd-4020-a226-814db5c6c8be" providerId="ADAL" clId="{CCEBC622-E0F5-461C-92F4-72E2E509C1FC}" dt="2022-05-01T04:32:04.052" v="4139" actId="1076"/>
          <ac:picMkLst>
            <pc:docMk/>
            <pc:sldMk cId="0" sldId="798"/>
            <ac:picMk id="5126" creationId="{76D2927F-CB7A-9BEA-47CF-8763D1F62D7A}"/>
          </ac:picMkLst>
        </pc:picChg>
        <pc:picChg chg="add del mod">
          <ac:chgData name="高増　潔" userId="151964c3-78cd-4020-a226-814db5c6c8be" providerId="ADAL" clId="{CCEBC622-E0F5-461C-92F4-72E2E509C1FC}" dt="2022-05-07T01:09:38.529" v="11032" actId="21"/>
          <ac:picMkLst>
            <pc:docMk/>
            <pc:sldMk cId="0" sldId="798"/>
            <ac:picMk id="5128" creationId="{9A6C6160-9649-5680-8244-979E8E0D1588}"/>
          </ac:picMkLst>
        </pc:picChg>
        <pc:picChg chg="add mod">
          <ac:chgData name="高増　潔" userId="151964c3-78cd-4020-a226-814db5c6c8be" providerId="ADAL" clId="{CCEBC622-E0F5-461C-92F4-72E2E509C1FC}" dt="2022-05-01T04:33:31.063" v="4177" actId="1076"/>
          <ac:picMkLst>
            <pc:docMk/>
            <pc:sldMk cId="0" sldId="798"/>
            <ac:picMk id="5130" creationId="{8AA147C6-B711-DB52-3A45-3C91CB7EFC51}"/>
          </ac:picMkLst>
        </pc:picChg>
        <pc:picChg chg="del">
          <ac:chgData name="高増　潔" userId="151964c3-78cd-4020-a226-814db5c6c8be" providerId="ADAL" clId="{CCEBC622-E0F5-461C-92F4-72E2E509C1FC}" dt="2022-05-01T04:21:17.852" v="3898" actId="478"/>
          <ac:picMkLst>
            <pc:docMk/>
            <pc:sldMk cId="0" sldId="798"/>
            <ac:picMk id="28678" creationId="{00000000-0000-0000-0000-000000000000}"/>
          </ac:picMkLst>
        </pc:picChg>
        <pc:picChg chg="del">
          <ac:chgData name="高増　潔" userId="151964c3-78cd-4020-a226-814db5c6c8be" providerId="ADAL" clId="{CCEBC622-E0F5-461C-92F4-72E2E509C1FC}" dt="2022-05-01T04:12:13.170" v="3864" actId="478"/>
          <ac:picMkLst>
            <pc:docMk/>
            <pc:sldMk cId="0" sldId="798"/>
            <ac:picMk id="28679" creationId="{00000000-0000-0000-0000-000000000000}"/>
          </ac:picMkLst>
        </pc:picChg>
      </pc:sldChg>
      <pc:sldChg chg="delSp modSp del mod">
        <pc:chgData name="高増　潔" userId="151964c3-78cd-4020-a226-814db5c6c8be" providerId="ADAL" clId="{CCEBC622-E0F5-461C-92F4-72E2E509C1FC}" dt="2022-05-02T11:30:16.128" v="6759" actId="47"/>
        <pc:sldMkLst>
          <pc:docMk/>
          <pc:sldMk cId="0" sldId="799"/>
        </pc:sldMkLst>
        <pc:picChg chg="mod">
          <ac:chgData name="高増　潔" userId="151964c3-78cd-4020-a226-814db5c6c8be" providerId="ADAL" clId="{CCEBC622-E0F5-461C-92F4-72E2E509C1FC}" dt="2022-05-01T04:40:10.892" v="4222" actId="1076"/>
          <ac:picMkLst>
            <pc:docMk/>
            <pc:sldMk cId="0" sldId="799"/>
            <ac:picMk id="31751" creationId="{00000000-0000-0000-0000-000000000000}"/>
          </ac:picMkLst>
        </pc:picChg>
        <pc:picChg chg="del">
          <ac:chgData name="高増　潔" userId="151964c3-78cd-4020-a226-814db5c6c8be" providerId="ADAL" clId="{CCEBC622-E0F5-461C-92F4-72E2E509C1FC}" dt="2022-05-02T11:23:19.512" v="6357" actId="478"/>
          <ac:picMkLst>
            <pc:docMk/>
            <pc:sldMk cId="0" sldId="799"/>
            <ac:picMk id="31752" creationId="{00000000-0000-0000-0000-000000000000}"/>
          </ac:picMkLst>
        </pc:picChg>
      </pc:sldChg>
      <pc:sldChg chg="addSp delSp modSp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0" sldId="800"/>
        </pc:sldMkLst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0"/>
            <ac:spMk id="2" creationId="{763458E1-6166-4398-5FBF-E564A2AF3922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0"/>
            <ac:spMk id="33794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0"/>
            <ac:spMk id="33795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0"/>
            <ac:spMk id="33796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0"/>
            <ac:spMk id="833538" creationId="{00000000-0000-0000-0000-000000000000}"/>
          </ac:spMkLst>
        </pc:spChg>
        <pc:picChg chg="del mod">
          <ac:chgData name="高増　潔" userId="151964c3-78cd-4020-a226-814db5c6c8be" providerId="ADAL" clId="{CCEBC622-E0F5-461C-92F4-72E2E509C1FC}" dt="2022-05-06T12:40:05.474" v="9116" actId="478"/>
          <ac:picMkLst>
            <pc:docMk/>
            <pc:sldMk cId="0" sldId="800"/>
            <ac:picMk id="33798" creationId="{00000000-0000-0000-0000-000000000000}"/>
          </ac:picMkLst>
        </pc:picChg>
      </pc:sldChg>
      <pc:sldChg chg="addSp delSp modSp mod">
        <pc:chgData name="高増　潔" userId="151964c3-78cd-4020-a226-814db5c6c8be" providerId="ADAL" clId="{CCEBC622-E0F5-461C-92F4-72E2E509C1FC}" dt="2022-06-21T07:19:56.568" v="13980"/>
        <pc:sldMkLst>
          <pc:docMk/>
          <pc:sldMk cId="0" sldId="802"/>
        </pc:sldMkLst>
        <pc:spChg chg="mod">
          <ac:chgData name="高増　潔" userId="151964c3-78cd-4020-a226-814db5c6c8be" providerId="ADAL" clId="{CCEBC622-E0F5-461C-92F4-72E2E509C1FC}" dt="2022-06-21T04:11:35.662" v="13765" actId="12788"/>
          <ac:spMkLst>
            <pc:docMk/>
            <pc:sldMk cId="0" sldId="802"/>
            <ac:spMk id="2" creationId="{BBD5C0D2-7CBE-4C82-95BF-8668DF17895E}"/>
          </ac:spMkLst>
        </pc:spChg>
        <pc:spChg chg="mod">
          <ac:chgData name="高増　潔" userId="151964c3-78cd-4020-a226-814db5c6c8be" providerId="ADAL" clId="{CCEBC622-E0F5-461C-92F4-72E2E509C1FC}" dt="2022-06-21T04:02:34.366" v="13464" actId="1076"/>
          <ac:spMkLst>
            <pc:docMk/>
            <pc:sldMk cId="0" sldId="802"/>
            <ac:spMk id="3" creationId="{8D8BDA13-EB84-422D-9DB4-C572D4FDE53D}"/>
          </ac:spMkLst>
        </pc:spChg>
        <pc:spChg chg="mod">
          <ac:chgData name="高増　潔" userId="151964c3-78cd-4020-a226-814db5c6c8be" providerId="ADAL" clId="{CCEBC622-E0F5-461C-92F4-72E2E509C1FC}" dt="2022-06-21T04:02:34.366" v="13464" actId="1076"/>
          <ac:spMkLst>
            <pc:docMk/>
            <pc:sldMk cId="0" sldId="802"/>
            <ac:spMk id="4" creationId="{270C0C3A-2B3B-457B-948C-8DE2E9DC3461}"/>
          </ac:spMkLst>
        </pc:spChg>
        <pc:spChg chg="mod">
          <ac:chgData name="高増　潔" userId="151964c3-78cd-4020-a226-814db5c6c8be" providerId="ADAL" clId="{CCEBC622-E0F5-461C-92F4-72E2E509C1FC}" dt="2022-06-21T04:11:49.836" v="13783" actId="1036"/>
          <ac:spMkLst>
            <pc:docMk/>
            <pc:sldMk cId="0" sldId="802"/>
            <ac:spMk id="5" creationId="{9454EE59-3193-42E4-9D56-3ADEAA7E1EF5}"/>
          </ac:spMkLst>
        </pc:spChg>
        <pc:spChg chg="mod">
          <ac:chgData name="高増　潔" userId="151964c3-78cd-4020-a226-814db5c6c8be" providerId="ADAL" clId="{CCEBC622-E0F5-461C-92F4-72E2E509C1FC}" dt="2022-06-21T04:11:54.264" v="13784" actId="1076"/>
          <ac:spMkLst>
            <pc:docMk/>
            <pc:sldMk cId="0" sldId="802"/>
            <ac:spMk id="6" creationId="{9FC23012-E903-4171-BAA3-E2EE632657D4}"/>
          </ac:spMkLst>
        </pc:spChg>
        <pc:spChg chg="del mod">
          <ac:chgData name="高増　潔" userId="151964c3-78cd-4020-a226-814db5c6c8be" providerId="ADAL" clId="{CCEBC622-E0F5-461C-92F4-72E2E509C1FC}" dt="2022-06-21T04:02:22.345" v="13462" actId="478"/>
          <ac:spMkLst>
            <pc:docMk/>
            <pc:sldMk cId="0" sldId="802"/>
            <ac:spMk id="7" creationId="{CC9E78D2-522F-426F-B87F-7F608C66F063}"/>
          </ac:spMkLst>
        </pc:spChg>
        <pc:spChg chg="add del mod">
          <ac:chgData name="高増　潔" userId="151964c3-78cd-4020-a226-814db5c6c8be" providerId="ADAL" clId="{CCEBC622-E0F5-461C-92F4-72E2E509C1FC}" dt="2022-06-21T04:02:05.527" v="13460" actId="478"/>
          <ac:spMkLst>
            <pc:docMk/>
            <pc:sldMk cId="0" sldId="802"/>
            <ac:spMk id="8" creationId="{6AB23277-AE8E-6A92-1F98-35C62EBA6FE6}"/>
          </ac:spMkLst>
        </pc:spChg>
        <pc:spChg chg="mod">
          <ac:chgData name="高増　潔" userId="151964c3-78cd-4020-a226-814db5c6c8be" providerId="ADAL" clId="{CCEBC622-E0F5-461C-92F4-72E2E509C1FC}" dt="2022-06-21T04:12:35.383" v="13793" actId="12788"/>
          <ac:spMkLst>
            <pc:docMk/>
            <pc:sldMk cId="0" sldId="802"/>
            <ac:spMk id="22" creationId="{5364C856-A32D-4B6E-9E98-5C4B6DFDE5D6}"/>
          </ac:spMkLst>
        </pc:spChg>
        <pc:spChg chg="add mod">
          <ac:chgData name="高増　潔" userId="151964c3-78cd-4020-a226-814db5c6c8be" providerId="ADAL" clId="{CCEBC622-E0F5-461C-92F4-72E2E509C1FC}" dt="2022-06-21T04:13:34.875" v="13889" actId="1076"/>
          <ac:spMkLst>
            <pc:docMk/>
            <pc:sldMk cId="0" sldId="802"/>
            <ac:spMk id="23" creationId="{20920514-2148-D098-03AB-77E533B1EC1F}"/>
          </ac:spMkLst>
        </pc:spChg>
        <pc:spChg chg="add del mod">
          <ac:chgData name="高増　潔" userId="151964c3-78cd-4020-a226-814db5c6c8be" providerId="ADAL" clId="{CCEBC622-E0F5-461C-92F4-72E2E509C1FC}" dt="2022-05-06T13:28:18.843" v="10644" actId="478"/>
          <ac:spMkLst>
            <pc:docMk/>
            <pc:sldMk cId="0" sldId="802"/>
            <ac:spMk id="24" creationId="{811889E6-898B-918F-C472-EE8E429006EB}"/>
          </ac:spMkLst>
        </pc:spChg>
        <pc:spChg chg="add mod">
          <ac:chgData name="高増　潔" userId="151964c3-78cd-4020-a226-814db5c6c8be" providerId="ADAL" clId="{CCEBC622-E0F5-461C-92F4-72E2E509C1FC}" dt="2022-06-21T04:11:43.728" v="13767" actId="1035"/>
          <ac:spMkLst>
            <pc:docMk/>
            <pc:sldMk cId="0" sldId="802"/>
            <ac:spMk id="24" creationId="{EEE49D20-5BAC-AAD2-3733-DB3AE04855D3}"/>
          </ac:spMkLst>
        </pc:spChg>
        <pc:spChg chg="mod">
          <ac:chgData name="高増　潔" userId="151964c3-78cd-4020-a226-814db5c6c8be" providerId="ADAL" clId="{CCEBC622-E0F5-461C-92F4-72E2E509C1FC}" dt="2022-06-21T04:12:35.383" v="13793" actId="12788"/>
          <ac:spMkLst>
            <pc:docMk/>
            <pc:sldMk cId="0" sldId="802"/>
            <ac:spMk id="25" creationId="{76C52DF7-AFC1-497F-AADD-38717415E65F}"/>
          </ac:spMkLst>
        </pc:spChg>
        <pc:spChg chg="mod">
          <ac:chgData name="高増　潔" userId="151964c3-78cd-4020-a226-814db5c6c8be" providerId="ADAL" clId="{CCEBC622-E0F5-461C-92F4-72E2E509C1FC}" dt="2022-06-21T04:13:06.165" v="13854" actId="1076"/>
          <ac:spMkLst>
            <pc:docMk/>
            <pc:sldMk cId="0" sldId="802"/>
            <ac:spMk id="26" creationId="{282033E6-52D4-4209-979F-524AA0E49C48}"/>
          </ac:spMkLst>
        </pc:spChg>
        <pc:spChg chg="del mod">
          <ac:chgData name="高増　潔" userId="151964c3-78cd-4020-a226-814db5c6c8be" providerId="ADAL" clId="{CCEBC622-E0F5-461C-92F4-72E2E509C1FC}" dt="2022-06-21T04:02:19.908" v="13461" actId="478"/>
          <ac:spMkLst>
            <pc:docMk/>
            <pc:sldMk cId="0" sldId="802"/>
            <ac:spMk id="27" creationId="{D6455224-A373-418F-87A3-7756C0E494C2}"/>
          </ac:spMkLst>
        </pc:spChg>
        <pc:spChg chg="add mod">
          <ac:chgData name="高増　潔" userId="151964c3-78cd-4020-a226-814db5c6c8be" providerId="ADAL" clId="{CCEBC622-E0F5-461C-92F4-72E2E509C1FC}" dt="2022-06-21T04:13:47.556" v="13892" actId="14100"/>
          <ac:spMkLst>
            <pc:docMk/>
            <pc:sldMk cId="0" sldId="802"/>
            <ac:spMk id="28" creationId="{A73AD54F-9ADA-16A9-7275-ED642C8975C8}"/>
          </ac:spMkLst>
        </pc:spChg>
        <pc:spChg chg="del mod">
          <ac:chgData name="高増　潔" userId="151964c3-78cd-4020-a226-814db5c6c8be" providerId="ADAL" clId="{CCEBC622-E0F5-461C-92F4-72E2E509C1FC}" dt="2022-06-21T04:02:19.908" v="13461" actId="478"/>
          <ac:spMkLst>
            <pc:docMk/>
            <pc:sldMk cId="0" sldId="802"/>
            <ac:spMk id="29" creationId="{DB209A7A-E6F9-4751-A217-430B80F8EC29}"/>
          </ac:spMkLst>
        </pc:spChg>
        <pc:spChg chg="del mod">
          <ac:chgData name="高増　潔" userId="151964c3-78cd-4020-a226-814db5c6c8be" providerId="ADAL" clId="{CCEBC622-E0F5-461C-92F4-72E2E509C1FC}" dt="2022-06-21T04:02:19.908" v="13461" actId="478"/>
          <ac:spMkLst>
            <pc:docMk/>
            <pc:sldMk cId="0" sldId="802"/>
            <ac:spMk id="30" creationId="{6E27B973-B1F8-4B97-86E1-D23D58527F38}"/>
          </ac:spMkLst>
        </pc:spChg>
        <pc:spChg chg="add mod">
          <ac:chgData name="高増　潔" userId="151964c3-78cd-4020-a226-814db5c6c8be" providerId="ADAL" clId="{CCEBC622-E0F5-461C-92F4-72E2E509C1FC}" dt="2022-06-21T04:09:09.093" v="13658" actId="552"/>
          <ac:spMkLst>
            <pc:docMk/>
            <pc:sldMk cId="0" sldId="802"/>
            <ac:spMk id="31" creationId="{BBC2FA32-EA3C-DF93-F398-D5331CFFDB1A}"/>
          </ac:spMkLst>
        </pc:spChg>
        <pc:spChg chg="add mod">
          <ac:chgData name="高増　潔" userId="151964c3-78cd-4020-a226-814db5c6c8be" providerId="ADAL" clId="{CCEBC622-E0F5-461C-92F4-72E2E509C1FC}" dt="2022-06-21T04:09:21.717" v="13677" actId="1035"/>
          <ac:spMkLst>
            <pc:docMk/>
            <pc:sldMk cId="0" sldId="802"/>
            <ac:spMk id="32" creationId="{ACE59249-CC0E-0059-F527-7B1A9B4E6F25}"/>
          </ac:spMkLst>
        </pc:spChg>
        <pc:spChg chg="add mod">
          <ac:chgData name="高増　潔" userId="151964c3-78cd-4020-a226-814db5c6c8be" providerId="ADAL" clId="{CCEBC622-E0F5-461C-92F4-72E2E509C1FC}" dt="2022-06-21T04:12:35.383" v="13793" actId="12788"/>
          <ac:spMkLst>
            <pc:docMk/>
            <pc:sldMk cId="0" sldId="802"/>
            <ac:spMk id="33" creationId="{F5D316B9-3954-9368-298C-651DA0D37C91}"/>
          </ac:spMkLst>
        </pc:spChg>
        <pc:spChg chg="add mod">
          <ac:chgData name="高増　潔" userId="151964c3-78cd-4020-a226-814db5c6c8be" providerId="ADAL" clId="{CCEBC622-E0F5-461C-92F4-72E2E509C1FC}" dt="2022-06-21T04:13:24.649" v="13887" actId="14100"/>
          <ac:spMkLst>
            <pc:docMk/>
            <pc:sldMk cId="0" sldId="802"/>
            <ac:spMk id="34" creationId="{6BB3BB08-130B-F834-634C-1D012DC945F9}"/>
          </ac:spMkLst>
        </pc:spChg>
        <pc:spChg chg="add mod">
          <ac:chgData name="高増　潔" userId="151964c3-78cd-4020-a226-814db5c6c8be" providerId="ADAL" clId="{CCEBC622-E0F5-461C-92F4-72E2E509C1FC}" dt="2022-06-21T04:13:28.355" v="13888" actId="1076"/>
          <ac:spMkLst>
            <pc:docMk/>
            <pc:sldMk cId="0" sldId="802"/>
            <ac:spMk id="35" creationId="{A433DCA1-0700-971C-F628-F77C250CEF25}"/>
          </ac:spMkLst>
        </pc:spChg>
        <pc:spChg chg="add del mod">
          <ac:chgData name="高増　潔" userId="151964c3-78cd-4020-a226-814db5c6c8be" providerId="ADAL" clId="{CCEBC622-E0F5-461C-92F4-72E2E509C1FC}" dt="2022-06-21T04:13:01.442" v="13853" actId="478"/>
          <ac:spMkLst>
            <pc:docMk/>
            <pc:sldMk cId="0" sldId="802"/>
            <ac:spMk id="36" creationId="{A3E24CEA-AAEE-A5FE-DDF4-184510E9F50C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2"/>
            <ac:spMk id="205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2"/>
            <ac:spMk id="205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2"/>
            <ac:spMk id="205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7:19:56.568" v="13980"/>
          <ac:spMkLst>
            <pc:docMk/>
            <pc:sldMk cId="0" sldId="802"/>
            <ac:spMk id="205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4:14:45.110" v="13902" actId="6549"/>
          <ac:spMkLst>
            <pc:docMk/>
            <pc:sldMk cId="0" sldId="802"/>
            <ac:spMk id="835586" creationId="{00000000-0000-0000-0000-000000000000}"/>
          </ac:spMkLst>
        </pc:spChg>
        <pc:graphicFrameChg chg="del mod">
          <ac:chgData name="高増　潔" userId="151964c3-78cd-4020-a226-814db5c6c8be" providerId="ADAL" clId="{CCEBC622-E0F5-461C-92F4-72E2E509C1FC}" dt="2022-06-18T06:06:52.094" v="12759" actId="478"/>
          <ac:graphicFrameMkLst>
            <pc:docMk/>
            <pc:sldMk cId="0" sldId="802"/>
            <ac:graphicFrameMk id="2052" creationId="{00000000-0000-0000-0000-000000000000}"/>
          </ac:graphicFrameMkLst>
        </pc:graphicFrameChg>
        <pc:graphicFrameChg chg="del mod">
          <ac:chgData name="高増　潔" userId="151964c3-78cd-4020-a226-814db5c6c8be" providerId="ADAL" clId="{CCEBC622-E0F5-461C-92F4-72E2E509C1FC}" dt="2022-06-18T06:08:19.335" v="12775" actId="478"/>
          <ac:graphicFrameMkLst>
            <pc:docMk/>
            <pc:sldMk cId="0" sldId="802"/>
            <ac:graphicFrameMk id="2053" creationId="{00000000-0000-0000-0000-000000000000}"/>
          </ac:graphicFrameMkLst>
        </pc:graphicFrameChg>
        <pc:graphicFrameChg chg="del mod">
          <ac:chgData name="高増　潔" userId="151964c3-78cd-4020-a226-814db5c6c8be" providerId="ADAL" clId="{CCEBC622-E0F5-461C-92F4-72E2E509C1FC}" dt="2022-06-18T06:08:25.151" v="12777" actId="478"/>
          <ac:graphicFrameMkLst>
            <pc:docMk/>
            <pc:sldMk cId="0" sldId="802"/>
            <ac:graphicFrameMk id="2054" creationId="{00000000-0000-0000-0000-000000000000}"/>
          </ac:graphicFrameMkLst>
        </pc:graphicFrameChg>
      </pc:sldChg>
      <pc:sldChg chg="addSp delSp modSp mod chgLayout">
        <pc:chgData name="高増　潔" userId="151964c3-78cd-4020-a226-814db5c6c8be" providerId="ADAL" clId="{CCEBC622-E0F5-461C-92F4-72E2E509C1FC}" dt="2022-06-21T04:14:09.443" v="13898" actId="6549"/>
        <pc:sldMkLst>
          <pc:docMk/>
          <pc:sldMk cId="0" sldId="803"/>
        </pc:sldMkLst>
        <pc:spChg chg="add mod">
          <ac:chgData name="高増　潔" userId="151964c3-78cd-4020-a226-814db5c6c8be" providerId="ADAL" clId="{CCEBC622-E0F5-461C-92F4-72E2E509C1FC}" dt="2022-05-06T13:24:24.960" v="10425" actId="1076"/>
          <ac:spMkLst>
            <pc:docMk/>
            <pc:sldMk cId="0" sldId="803"/>
            <ac:spMk id="36" creationId="{8683CCEE-B15F-573A-5633-9401A03FEB7B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3"/>
            <ac:spMk id="3789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3"/>
            <ac:spMk id="37891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3"/>
            <ac:spMk id="3789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6-18T06:22:38.609" v="12935" actId="20577"/>
          <ac:spMkLst>
            <pc:docMk/>
            <pc:sldMk cId="0" sldId="803"/>
            <ac:spMk id="37894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89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89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89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89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89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90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90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90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90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05:33.245" v="10023" actId="164"/>
          <ac:spMkLst>
            <pc:docMk/>
            <pc:sldMk cId="0" sldId="803"/>
            <ac:spMk id="3790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18T06:22:47.453" v="12938" actId="20577"/>
          <ac:spMkLst>
            <pc:docMk/>
            <pc:sldMk cId="0" sldId="803"/>
            <ac:spMk id="37906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07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08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09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10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11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13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14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2:58:22.979" v="9587" actId="478"/>
          <ac:spMkLst>
            <pc:docMk/>
            <pc:sldMk cId="0" sldId="803"/>
            <ac:spMk id="37915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6-21T04:14:09.443" v="13898" actId="6549"/>
          <ac:spMkLst>
            <pc:docMk/>
            <pc:sldMk cId="0" sldId="803"/>
            <ac:spMk id="838658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5-06T13:24:21.520" v="10424" actId="1076"/>
          <ac:grpSpMkLst>
            <pc:docMk/>
            <pc:sldMk cId="0" sldId="803"/>
            <ac:grpSpMk id="2" creationId="{56C4D968-D28E-3FF0-0564-F25AF7EF9E38}"/>
          </ac:grpSpMkLst>
        </pc:grpChg>
        <pc:grpChg chg="mod">
          <ac:chgData name="高増　潔" userId="151964c3-78cd-4020-a226-814db5c6c8be" providerId="ADAL" clId="{CCEBC622-E0F5-461C-92F4-72E2E509C1FC}" dt="2022-05-06T13:05:33.245" v="10023" actId="164"/>
          <ac:grpSpMkLst>
            <pc:docMk/>
            <pc:sldMk cId="0" sldId="803"/>
            <ac:grpSpMk id="37901" creationId="{00000000-0000-0000-0000-000000000000}"/>
          </ac:grpSpMkLst>
        </pc:grpChg>
        <pc:grpChg chg="del">
          <ac:chgData name="高増　潔" userId="151964c3-78cd-4020-a226-814db5c6c8be" providerId="ADAL" clId="{CCEBC622-E0F5-461C-92F4-72E2E509C1FC}" dt="2022-05-06T12:58:25.914" v="9588" actId="478"/>
          <ac:grpSpMkLst>
            <pc:docMk/>
            <pc:sldMk cId="0" sldId="803"/>
            <ac:grpSpMk id="37912" creationId="{00000000-0000-0000-0000-000000000000}"/>
          </ac:grpSpMkLst>
        </pc:grpChg>
      </pc:sldChg>
      <pc:sldChg chg="addSp delSp modSp mod chgLayout">
        <pc:chgData name="高増　潔" userId="151964c3-78cd-4020-a226-814db5c6c8be" providerId="ADAL" clId="{CCEBC622-E0F5-461C-92F4-72E2E509C1FC}" dt="2022-05-19T10:27:30.354" v="12501"/>
        <pc:sldMkLst>
          <pc:docMk/>
          <pc:sldMk cId="0" sldId="804"/>
        </pc:sldMkLst>
        <pc:spChg chg="add del mod">
          <ac:chgData name="高増　潔" userId="151964c3-78cd-4020-a226-814db5c6c8be" providerId="ADAL" clId="{CCEBC622-E0F5-461C-92F4-72E2E509C1FC}" dt="2022-05-08T08:35:08.025" v="12149"/>
          <ac:spMkLst>
            <pc:docMk/>
            <pc:sldMk cId="0" sldId="804"/>
            <ac:spMk id="2" creationId="{1009BEC0-DF43-FC1A-401F-A6555FFA4934}"/>
          </ac:spMkLst>
        </pc:spChg>
        <pc:spChg chg="add del mod">
          <ac:chgData name="高増　潔" userId="151964c3-78cd-4020-a226-814db5c6c8be" providerId="ADAL" clId="{CCEBC622-E0F5-461C-92F4-72E2E509C1FC}" dt="2022-05-08T08:35:08.025" v="12149"/>
          <ac:spMkLst>
            <pc:docMk/>
            <pc:sldMk cId="0" sldId="804"/>
            <ac:spMk id="3" creationId="{39661BCD-D1DC-4818-BAF7-FAF7E988B63A}"/>
          </ac:spMkLst>
        </pc:spChg>
        <pc:spChg chg="add del mod">
          <ac:chgData name="高増　潔" userId="151964c3-78cd-4020-a226-814db5c6c8be" providerId="ADAL" clId="{CCEBC622-E0F5-461C-92F4-72E2E509C1FC}" dt="2022-05-08T08:35:08.025" v="12149"/>
          <ac:spMkLst>
            <pc:docMk/>
            <pc:sldMk cId="0" sldId="804"/>
            <ac:spMk id="4" creationId="{715B75A5-E7DC-43B5-8885-2896FF25D765}"/>
          </ac:spMkLst>
        </pc:spChg>
        <pc:spChg chg="add del mod">
          <ac:chgData name="高増　潔" userId="151964c3-78cd-4020-a226-814db5c6c8be" providerId="ADAL" clId="{CCEBC622-E0F5-461C-92F4-72E2E509C1FC}" dt="2022-05-08T08:35:08.025" v="12149"/>
          <ac:spMkLst>
            <pc:docMk/>
            <pc:sldMk cId="0" sldId="804"/>
            <ac:spMk id="5" creationId="{9E52DE5E-8A17-CA95-DE74-E03027626AA6}"/>
          </ac:spMkLst>
        </pc:spChg>
        <pc:spChg chg="add del mod">
          <ac:chgData name="高増　潔" userId="151964c3-78cd-4020-a226-814db5c6c8be" providerId="ADAL" clId="{CCEBC622-E0F5-461C-92F4-72E2E509C1FC}" dt="2022-05-08T08:35:08.025" v="12149"/>
          <ac:spMkLst>
            <pc:docMk/>
            <pc:sldMk cId="0" sldId="804"/>
            <ac:spMk id="6" creationId="{2C2E4782-2B8E-9B6D-9135-5ADBF218C018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4"/>
            <ac:spMk id="38914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4"/>
            <ac:spMk id="38915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4"/>
            <ac:spMk id="38916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4"/>
            <ac:spMk id="38918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4"/>
            <ac:spMk id="839682" creationId="{00000000-0000-0000-0000-000000000000}"/>
          </ac:spMkLst>
        </pc:spChg>
      </pc:sldChg>
      <pc:sldChg chg="addSp delSp modSp mod">
        <pc:chgData name="高増　潔" userId="151964c3-78cd-4020-a226-814db5c6c8be" providerId="ADAL" clId="{CCEBC622-E0F5-461C-92F4-72E2E509C1FC}" dt="2022-05-19T10:27:30.354" v="12501"/>
        <pc:sldMkLst>
          <pc:docMk/>
          <pc:sldMk cId="0" sldId="806"/>
        </pc:sldMkLst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2" creationId="{6C67F86B-EAB9-E7E9-9B38-14499A7CE80D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6" creationId="{D6AEA767-67CA-330B-FD69-AB902265784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7" creationId="{D40CC7D1-311C-ECFC-D6BC-8821710C04FC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" creationId="{A024A6E3-CA5D-84E8-87F6-E6A6D1A80CC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7" creationId="{9BA05FAF-4D1E-0EDB-105C-CEAE855AED31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39" creationId="{77B6BC6D-E34E-D8FE-9169-29D949D02D1B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41" creationId="{84D29EE2-E38A-F86D-9FE3-8D657CB49484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42" creationId="{08C2A980-6B87-C1C3-647E-839427B1C4F7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89" creationId="{80D51D9E-6B65-EB60-4E60-B3C70D69DCF1}"/>
          </ac:spMkLst>
        </pc:spChg>
        <pc:spChg chg="add mod">
          <ac:chgData name="高増　潔" userId="151964c3-78cd-4020-a226-814db5c6c8be" providerId="ADAL" clId="{CCEBC622-E0F5-461C-92F4-72E2E509C1FC}" dt="2022-05-01T02:46:04.908" v="3046" actId="1076"/>
          <ac:spMkLst>
            <pc:docMk/>
            <pc:sldMk cId="0" sldId="806"/>
            <ac:spMk id="132" creationId="{0E777F36-C7F6-7A54-63B7-81C0A5139CDB}"/>
          </ac:spMkLst>
        </pc:spChg>
        <pc:spChg chg="add mod">
          <ac:chgData name="高増　潔" userId="151964c3-78cd-4020-a226-814db5c6c8be" providerId="ADAL" clId="{CCEBC622-E0F5-461C-92F4-72E2E509C1FC}" dt="2022-05-01T02:47:03.210" v="3072" actId="1076"/>
          <ac:spMkLst>
            <pc:docMk/>
            <pc:sldMk cId="0" sldId="806"/>
            <ac:spMk id="133" creationId="{3D3FA2F3-A4F3-4949-3DD1-83DF7ADA31E7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35" creationId="{61660DA2-7579-6CCA-CED1-6184DBAB4C54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36" creationId="{8B7F42D8-2FEB-EA27-0E61-8218A5946C4E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37" creationId="{9FE840F2-8E0A-7144-DFF7-21F5B8AF45C5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38" creationId="{B026B915-620E-9649-1531-DBDECDDC8669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39" creationId="{13ADEA17-742F-6C65-9901-85FFFF5B2A1F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0" creationId="{5593583D-322F-373E-774F-7B56254B88DA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1" creationId="{82482FA3-9164-8ACD-30BE-7DFDDDDEBED1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2" creationId="{CDC5F1FA-5C54-A992-35E7-3879920B1540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3" creationId="{FC60A701-F2EC-25E2-8498-8FE702161A42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4" creationId="{CA652E18-8890-ADF4-A1AC-3841E0F9BAFA}"/>
          </ac:spMkLst>
        </pc:spChg>
        <pc:spChg chg="add mod">
          <ac:chgData name="高増　潔" userId="151964c3-78cd-4020-a226-814db5c6c8be" providerId="ADAL" clId="{CCEBC622-E0F5-461C-92F4-72E2E509C1FC}" dt="2022-05-06T05:55:15.544" v="6866" actId="1076"/>
          <ac:spMkLst>
            <pc:docMk/>
            <pc:sldMk cId="0" sldId="806"/>
            <ac:spMk id="145" creationId="{95CAD8FE-05C7-AB16-9BD0-5655D58517C9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6" creationId="{2E402D2A-E7A9-DC4F-0C5A-6A404DEE126E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48" creationId="{7CBCDADA-C456-1C09-3C38-A5F4EA885D39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52" creationId="{4CD681BA-47E1-C07A-9F44-6A5708798FCC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2" creationId="{CF33973C-36B5-9384-515C-5D9A6545B672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3" creationId="{9472F74E-950D-6C07-D4AD-811D7E7B917D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4" creationId="{6AB1F003-A0FD-C466-24D3-056424C52943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5" creationId="{430AA218-3064-B568-143A-679E540E1EB0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6" creationId="{C247506A-3589-756C-EA02-7D4D9CCCDA01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67" creationId="{AAD2192A-4E51-ADE6-17DF-59A581AC2629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77" creationId="{B2687207-AF7F-0A83-07AC-FE9C302041C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78" creationId="{FB14B2CF-EA44-BBF1-A53B-BAF6F3CA232D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180" creationId="{B1C9B466-C70B-4EA6-2620-BFD57F236CBE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04" creationId="{EA177F53-9AB7-F924-03D2-A27FC5966E1A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16" creationId="{4A63D5BE-451E-36C2-6C74-D0951B1157E1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357" creationId="{96E695E9-3BC9-F80F-0C69-34F513049ACF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358" creationId="{F93FA074-4B39-97D9-0B06-EC492020C45B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359" creationId="{964D9CF3-FFF9-5C93-6E06-17C6E8CD3582}"/>
          </ac:spMkLst>
        </pc:spChg>
        <pc:spChg chg="mod">
          <ac:chgData name="高増　潔" userId="151964c3-78cd-4020-a226-814db5c6c8be" providerId="ADAL" clId="{CCEBC622-E0F5-461C-92F4-72E2E509C1FC}" dt="2022-05-01T02:46:16.175" v="3047" actId="165"/>
          <ac:spMkLst>
            <pc:docMk/>
            <pc:sldMk cId="0" sldId="806"/>
            <ac:spMk id="360" creationId="{1A8036CD-92EB-0596-95F0-ADBA99E29D2C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6"/>
            <ac:spMk id="3277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6"/>
            <ac:spMk id="3277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6"/>
            <ac:spMk id="3277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88" creationId="{81168604-85DE-CC62-A35C-8B48624BDF13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90" creationId="{DC36AAC9-8165-3DFE-8CE0-BA9AACB4291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92" creationId="{AB8C6F15-84E2-7348-26D0-004D323F0F8F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94" creationId="{42D6AEF2-B8BB-D1A5-A2ED-52F7B0E7E4A0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96" creationId="{D8033304-38CC-8A19-1025-522C2B8ADD5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798" creationId="{CD25DBA0-CACE-998C-3290-B5C032436278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800" creationId="{B7DF02B9-C5F9-5359-86FB-5093DC669846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802" creationId="{613DBE0A-8895-1B0D-D13C-21E896EDE599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804" creationId="{9C7488F0-A7F8-DA7E-4DC5-D12C2A400470}"/>
          </ac:spMkLst>
        </pc:spChg>
        <pc:spChg chg="mod">
          <ac:chgData name="高増　潔" userId="151964c3-78cd-4020-a226-814db5c6c8be" providerId="ADAL" clId="{CCEBC622-E0F5-461C-92F4-72E2E509C1FC}" dt="2022-05-01T02:46:28.187" v="3048"/>
          <ac:spMkLst>
            <pc:docMk/>
            <pc:sldMk cId="0" sldId="806"/>
            <ac:spMk id="32806" creationId="{8F19DF65-9433-067F-6B80-EBF97850CF47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6"/>
            <ac:spMk id="841730" creationId="{00000000-0000-0000-0000-000000000000}"/>
          </ac:spMkLst>
        </pc:s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" creationId="{B478C42D-840D-A754-B60B-DBA03150467B}"/>
          </ac:grpSpMkLst>
        </pc:grpChg>
        <pc:grpChg chg="add mod">
          <ac:chgData name="高増　潔" userId="151964c3-78cd-4020-a226-814db5c6c8be" providerId="ADAL" clId="{CCEBC622-E0F5-461C-92F4-72E2E509C1FC}" dt="2022-05-01T02:47:11.740" v="3073" actId="338"/>
          <ac:grpSpMkLst>
            <pc:docMk/>
            <pc:sldMk cId="0" sldId="806"/>
            <ac:grpSpMk id="4" creationId="{D5E26A94-4C1D-0F58-DAD4-84BD268A1A0F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19" creationId="{99ACBD0B-5290-AFFB-4F01-786865F8A982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27" creationId="{E1B24497-5A7A-1956-046E-B6A4B8B49953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28" creationId="{058E3B0B-D0A8-6323-D475-750ED5E091AB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29" creationId="{A96E9EB7-4953-49ED-571B-945573E8D6D7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3" creationId="{5D02E1B1-B74D-1B9D-2031-FFE26DDF912B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4" creationId="{3AF03AF6-FF60-F28D-C244-12B170DDB3FC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7" creationId="{44351B35-7A26-1220-7B23-9D85FB3BFC3E}"/>
          </ac:grpSpMkLst>
        </pc:grpChg>
        <pc:grpChg chg="mod topLvl">
          <ac:chgData name="高増　潔" userId="151964c3-78cd-4020-a226-814db5c6c8be" providerId="ADAL" clId="{CCEBC622-E0F5-461C-92F4-72E2E509C1FC}" dt="2022-05-01T02:47:11.740" v="3073" actId="338"/>
          <ac:grpSpMkLst>
            <pc:docMk/>
            <pc:sldMk cId="0" sldId="806"/>
            <ac:grpSpMk id="38" creationId="{060B3B57-DDF0-0292-0CD0-A9CBD066805E}"/>
          </ac:grpSpMkLst>
        </pc:grpChg>
        <pc:grpChg chg="mod topLvl">
          <ac:chgData name="高増　潔" userId="151964c3-78cd-4020-a226-814db5c6c8be" providerId="ADAL" clId="{CCEBC622-E0F5-461C-92F4-72E2E509C1FC}" dt="2022-05-01T02:47:11.740" v="3073" actId="338"/>
          <ac:grpSpMkLst>
            <pc:docMk/>
            <pc:sldMk cId="0" sldId="806"/>
            <ac:grpSpMk id="43" creationId="{75A68FC7-2CAF-5A27-16CB-3F6AD4B432FE}"/>
          </ac:grpSpMkLst>
        </pc:grpChg>
        <pc:grpChg chg="mod topLvl">
          <ac:chgData name="高増　潔" userId="151964c3-78cd-4020-a226-814db5c6c8be" providerId="ADAL" clId="{CCEBC622-E0F5-461C-92F4-72E2E509C1FC}" dt="2022-05-01T02:47:11.740" v="3073" actId="338"/>
          <ac:grpSpMkLst>
            <pc:docMk/>
            <pc:sldMk cId="0" sldId="806"/>
            <ac:grpSpMk id="44" creationId="{26A156E8-B339-AB19-4A99-D19544D17F36}"/>
          </ac:grpSpMkLst>
        </pc:grpChg>
        <pc:grpChg chg="del">
          <ac:chgData name="高増　潔" userId="151964c3-78cd-4020-a226-814db5c6c8be" providerId="ADAL" clId="{CCEBC622-E0F5-461C-92F4-72E2E509C1FC}" dt="2022-05-01T02:46:16.175" v="3047" actId="165"/>
          <ac:grpSpMkLst>
            <pc:docMk/>
            <pc:sldMk cId="0" sldId="806"/>
            <ac:grpSpMk id="45" creationId="{C9B758C0-1BA5-355B-232F-E132631BEA9C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134" creationId="{505D1B3A-5313-B2DD-B734-CA324B057DAC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161" creationId="{E0114C60-19A6-8796-4766-A4EE806183BA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00" creationId="{646C18A0-447E-CDC2-461A-5706368F9DA6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01" creationId="{ECD9AF5C-9A61-2E76-F8EC-44A014998B7F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02" creationId="{08271850-713D-2AF7-47C8-33DBC7B5F9F9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03" creationId="{D208913E-8CB6-CFAB-C430-56956964E36F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15" creationId="{4625ADBB-7FC5-0E9F-0954-4ED90C4D6451}"/>
          </ac:grpSpMkLst>
        </pc:grpChg>
        <pc:grpChg chg="mod">
          <ac:chgData name="高増　潔" userId="151964c3-78cd-4020-a226-814db5c6c8be" providerId="ADAL" clId="{CCEBC622-E0F5-461C-92F4-72E2E509C1FC}" dt="2022-05-01T02:46:28.187" v="3048"/>
          <ac:grpSpMkLst>
            <pc:docMk/>
            <pc:sldMk cId="0" sldId="806"/>
            <ac:grpSpMk id="32785" creationId="{BF3D5822-7FBB-AA29-DA85-806F658ADEBC}"/>
          </ac:grpSpMkLst>
        </pc:grp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23" creationId="{333E05C0-A2A9-24F0-2218-C41E73DE1C9F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56" creationId="{242DFA0B-CBDC-A486-D367-E82799CEF6CB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57" creationId="{370E3263-B8ED-1952-B9ED-C5FA5E7E4F61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58" creationId="{AF0271CA-9ACB-C730-1A13-F1EE4DA396F7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59" creationId="{61E082B7-01C9-E3C4-BEAD-4AD7C8AD41C1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85" creationId="{20AC695E-287C-FF79-0E67-2F1686D4A24D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90" creationId="{2C19E548-18D1-0889-EF96-2669C59441E3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191" creationId="{E12628DB-9066-EEB5-CB55-FAAD5E261BA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05" creationId="{29C3455A-1DA9-B8A1-7A1A-69165695785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06" creationId="{188620D4-831E-68A0-EA02-26E0F25761C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07" creationId="{8A6D793D-3132-629E-1FC0-500A67A478F5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08" creationId="{CFAF674B-7D52-CCDE-EB2E-D257CEEA20A5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09" creationId="{C24BFB81-0C01-0930-5809-B8DAB5DCF4C9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0" creationId="{488A2D54-A9F5-24E5-48BE-E260E837CAAA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1" creationId="{648CD029-2323-C6A8-C9E4-F249C3D0C073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2" creationId="{756E7997-B6EF-3E94-9379-AB70DB0EA18A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3" creationId="{5B8FAB75-BEB2-49AD-AD71-791D6B529D0F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4" creationId="{DF867A63-DCCB-A72A-CF49-9BC851001A2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7" creationId="{BCD175CB-F0F0-05A4-65F3-342739E8550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8" creationId="{6D1B7748-6E6D-214C-DA81-92DD162E8E1A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19" creationId="{BABB3F44-BB3D-B21A-A342-E3122E66F132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0" creationId="{6B994EF7-71E8-B916-818C-521E6D37B4A7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1" creationId="{7560DB2B-A399-E10E-54D9-7F2385C0AC8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2" creationId="{1BA542C3-D8AE-AA5B-24D4-C6034103B55F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3" creationId="{7D0829A5-756B-8F25-4017-1EEF4A7FBC74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4" creationId="{36F09F23-BDCC-7731-A9A6-7EBD208AF36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5" creationId="{0D7EDB51-109E-ABFD-4957-C27FFF12D4A7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6" creationId="{C5F353F2-A2E0-CD57-3FD7-C942E64D5BAF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7" creationId="{60E3121D-E09D-D276-3BD6-CCAAA76178EA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8" creationId="{9A235F27-18B5-E717-42F1-86355712F245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29" creationId="{0605454D-92C8-A1B7-3163-11CB49FDAF0B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0" creationId="{B41FAFFE-3953-7A97-D09C-DF25FAD9A342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1" creationId="{669718ED-8462-B8FC-3D9A-3FF235334F04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2" creationId="{6E47C8A9-DDDD-B1EC-C7B6-3FE6BCF17EC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3" creationId="{131E5A22-9A1A-8DE6-1FFB-5C72B3F9A5FB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4" creationId="{4BC75C02-DA56-1D70-64E4-45AF529074B9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5" creationId="{7FDF26A1-0B87-BB90-D029-6209B2847964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6" creationId="{7B8A1521-4866-1B8F-D8DC-517E7D74BE6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7" creationId="{D77D91D5-F33E-F656-05DA-B0F21E2201C8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8" creationId="{8F3D3422-D6F1-2A6C-6E41-AFDF08170DD7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39" creationId="{E7E85CD3-3E73-3A60-EF27-C91A3253D394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0" creationId="{CD677680-9512-3CCA-1BBC-B81E6D88FF53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1" creationId="{8DE11A36-2AB5-32A9-9D38-61AC856E8652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2" creationId="{05914F4E-F5DB-4565-4837-791E6F70A00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3" creationId="{26179C23-DA77-165A-5A74-86D27457678D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4" creationId="{E537A752-97B3-C779-41B5-7AF3FFEF167A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5" creationId="{86B57ED7-1DD4-2543-A677-3D3C28DA9CD6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6" creationId="{31F3162F-E46F-C571-CA35-B5FAB63FD95D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7" creationId="{4099A1BB-EC93-D43C-4A12-711FA0D46244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8" creationId="{676E43D9-3D3E-9DCA-92AA-83CEED26B572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49" creationId="{A08834B2-5699-723C-3CBB-F172F066136E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0" creationId="{70F5E39E-A44D-038E-FCDF-91467BE7B667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1" creationId="{E99AAC1B-3B4C-9E13-7229-608E48E0C5CB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2" creationId="{9D1E6FF2-A812-2B6B-8398-3176F0B024FD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3" creationId="{1B605332-B1BA-CA73-48D1-E922EFDB4B5F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4" creationId="{EECAF63C-74D1-7EB8-5933-F21546EFA9F1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5" creationId="{C4427168-ACA1-9258-25C2-62C1D85ADA70}"/>
          </ac:cxnSpMkLst>
        </pc:cxnChg>
        <pc:cxnChg chg="mod">
          <ac:chgData name="高増　潔" userId="151964c3-78cd-4020-a226-814db5c6c8be" providerId="ADAL" clId="{CCEBC622-E0F5-461C-92F4-72E2E509C1FC}" dt="2022-05-01T02:46:28.187" v="3048"/>
          <ac:cxnSpMkLst>
            <pc:docMk/>
            <pc:sldMk cId="0" sldId="806"/>
            <ac:cxnSpMk id="356" creationId="{0EA954D8-54BF-5D39-7157-667B9D8D29A5}"/>
          </ac:cxnSpMkLst>
        </pc:cxnChg>
      </pc:sldChg>
      <pc:sldChg chg="modSp">
        <pc:chgData name="高増　潔" userId="151964c3-78cd-4020-a226-814db5c6c8be" providerId="ADAL" clId="{CCEBC622-E0F5-461C-92F4-72E2E509C1FC}" dt="2022-05-19T10:27:30.354" v="12501"/>
        <pc:sldMkLst>
          <pc:docMk/>
          <pc:sldMk cId="0" sldId="807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7"/>
            <ac:spMk id="107" creationId="{BE50B0B5-35BF-E16D-4218-0BEE52698F8D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7"/>
            <ac:spMk id="2765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7"/>
            <ac:spMk id="2765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7"/>
            <ac:spMk id="27652" creationId="{00000000-0000-0000-0000-000000000000}"/>
          </ac:spMkLst>
        </pc:spChg>
        <pc:picChg chg="mod">
          <ac:chgData name="高増　潔" userId="151964c3-78cd-4020-a226-814db5c6c8be" providerId="ADAL" clId="{CCEBC622-E0F5-461C-92F4-72E2E509C1FC}" dt="2022-05-16T11:37:13.009" v="12500" actId="1076"/>
          <ac:picMkLst>
            <pc:docMk/>
            <pc:sldMk cId="0" sldId="807"/>
            <ac:picMk id="6" creationId="{829B0C9B-196D-1D66-42FD-E653E4BEF91F}"/>
          </ac:picMkLst>
        </pc:picChg>
      </pc:sldChg>
      <pc:sldChg chg="addSp delSp modSp mod">
        <pc:chgData name="高増　潔" userId="151964c3-78cd-4020-a226-814db5c6c8be" providerId="ADAL" clId="{CCEBC622-E0F5-461C-92F4-72E2E509C1FC}" dt="2022-05-19T10:27:30.354" v="12501"/>
        <pc:sldMkLst>
          <pc:docMk/>
          <pc:sldMk cId="0" sldId="809"/>
        </pc:sldMkLst>
        <pc:spChg chg="add del">
          <ac:chgData name="高増　潔" userId="151964c3-78cd-4020-a226-814db5c6c8be" providerId="ADAL" clId="{CCEBC622-E0F5-461C-92F4-72E2E509C1FC}" dt="2022-05-06T12:45:20.753" v="9240" actId="22"/>
          <ac:spMkLst>
            <pc:docMk/>
            <pc:sldMk cId="0" sldId="809"/>
            <ac:spMk id="10" creationId="{6FF0D838-3490-C4B1-0DBB-8C8EAF827CDD}"/>
          </ac:spMkLst>
        </pc:spChg>
        <pc:spChg chg="add mod">
          <ac:chgData name="高増　潔" userId="151964c3-78cd-4020-a226-814db5c6c8be" providerId="ADAL" clId="{CCEBC622-E0F5-461C-92F4-72E2E509C1FC}" dt="2022-05-06T12:50:15.003" v="9371" actId="1076"/>
          <ac:spMkLst>
            <pc:docMk/>
            <pc:sldMk cId="0" sldId="809"/>
            <ac:spMk id="12" creationId="{E194409A-616C-4A67-C833-A74966CF491A}"/>
          </ac:spMkLst>
        </pc:spChg>
        <pc:spChg chg="add del">
          <ac:chgData name="高増　潔" userId="151964c3-78cd-4020-a226-814db5c6c8be" providerId="ADAL" clId="{CCEBC622-E0F5-461C-92F4-72E2E509C1FC}" dt="2022-05-06T12:49:33.568" v="9331" actId="22"/>
          <ac:spMkLst>
            <pc:docMk/>
            <pc:sldMk cId="0" sldId="809"/>
            <ac:spMk id="15" creationId="{16C67532-2338-6A95-DB69-19F4D75CE5C9}"/>
          </ac:spMkLst>
        </pc:spChg>
        <pc:spChg chg="add mod">
          <ac:chgData name="高増　潔" userId="151964c3-78cd-4020-a226-814db5c6c8be" providerId="ADAL" clId="{CCEBC622-E0F5-461C-92F4-72E2E509C1FC}" dt="2022-05-06T12:52:11.512" v="9376" actId="1076"/>
          <ac:spMkLst>
            <pc:docMk/>
            <pc:sldMk cId="0" sldId="809"/>
            <ac:spMk id="17" creationId="{81B36D16-8961-17A7-BD00-09C950990546}"/>
          </ac:spMkLst>
        </pc:spChg>
        <pc:spChg chg="add del">
          <ac:chgData name="高増　潔" userId="151964c3-78cd-4020-a226-814db5c6c8be" providerId="ADAL" clId="{CCEBC622-E0F5-461C-92F4-72E2E509C1FC}" dt="2022-05-06T12:52:45.637" v="9383" actId="22"/>
          <ac:spMkLst>
            <pc:docMk/>
            <pc:sldMk cId="0" sldId="809"/>
            <ac:spMk id="20" creationId="{09270325-B2B6-03EE-90DF-F99BB244685E}"/>
          </ac:spMkLst>
        </pc:spChg>
        <pc:spChg chg="add mod">
          <ac:chgData name="高増　潔" userId="151964c3-78cd-4020-a226-814db5c6c8be" providerId="ADAL" clId="{CCEBC622-E0F5-461C-92F4-72E2E509C1FC}" dt="2022-05-06T12:53:31.925" v="9448" actId="1076"/>
          <ac:spMkLst>
            <pc:docMk/>
            <pc:sldMk cId="0" sldId="809"/>
            <ac:spMk id="22" creationId="{D173D0AD-52FB-BF8E-15CC-08D2B6C5304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9"/>
            <ac:spMk id="3481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9"/>
            <ac:spMk id="3481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9"/>
            <ac:spMk id="3482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9"/>
            <ac:spMk id="3482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09"/>
            <ac:spMk id="844802" creationId="{00000000-0000-0000-0000-000000000000}"/>
          </ac:spMkLst>
        </pc:spChg>
        <pc:picChg chg="add mod">
          <ac:chgData name="高増　潔" userId="151964c3-78cd-4020-a226-814db5c6c8be" providerId="ADAL" clId="{CCEBC622-E0F5-461C-92F4-72E2E509C1FC}" dt="2022-05-06T12:50:12.423" v="9370" actId="1076"/>
          <ac:picMkLst>
            <pc:docMk/>
            <pc:sldMk cId="0" sldId="809"/>
            <ac:picMk id="1026" creationId="{CA52D441-2EB4-A0C4-5502-35771099FAEC}"/>
          </ac:picMkLst>
        </pc:picChg>
        <pc:picChg chg="add mod">
          <ac:chgData name="高増　潔" userId="151964c3-78cd-4020-a226-814db5c6c8be" providerId="ADAL" clId="{CCEBC622-E0F5-461C-92F4-72E2E509C1FC}" dt="2022-05-06T12:50:16.863" v="9372" actId="1076"/>
          <ac:picMkLst>
            <pc:docMk/>
            <pc:sldMk cId="0" sldId="809"/>
            <ac:picMk id="1028" creationId="{AAA1F3B4-0C7F-52C6-D57D-2484A6F7144A}"/>
          </ac:picMkLst>
        </pc:picChg>
        <pc:picChg chg="add mod">
          <ac:chgData name="高増　潔" userId="151964c3-78cd-4020-a226-814db5c6c8be" providerId="ADAL" clId="{CCEBC622-E0F5-461C-92F4-72E2E509C1FC}" dt="2022-05-06T12:52:35.895" v="9381" actId="1076"/>
          <ac:picMkLst>
            <pc:docMk/>
            <pc:sldMk cId="0" sldId="809"/>
            <ac:picMk id="1030" creationId="{55DF9261-BE6F-F65A-3666-630CB3E263B9}"/>
          </ac:picMkLst>
        </pc:picChg>
        <pc:picChg chg="del">
          <ac:chgData name="高増　潔" userId="151964c3-78cd-4020-a226-814db5c6c8be" providerId="ADAL" clId="{CCEBC622-E0F5-461C-92F4-72E2E509C1FC}" dt="2022-05-06T12:41:28.873" v="9118" actId="478"/>
          <ac:picMkLst>
            <pc:docMk/>
            <pc:sldMk cId="0" sldId="809"/>
            <ac:picMk id="34824" creationId="{00000000-0000-0000-0000-000000000000}"/>
          </ac:picMkLst>
        </pc:picChg>
      </pc:sldChg>
      <pc:sldChg chg="delSp modSp mod modClrScheme chgLayout">
        <pc:chgData name="高増　潔" userId="151964c3-78cd-4020-a226-814db5c6c8be" providerId="ADAL" clId="{CCEBC622-E0F5-461C-92F4-72E2E509C1FC}" dt="2022-05-19T10:29:23.191" v="12518" actId="700"/>
        <pc:sldMkLst>
          <pc:docMk/>
          <pc:sldMk cId="0" sldId="819"/>
        </pc:sldMkLst>
        <pc:spChg chg="mod ord">
          <ac:chgData name="高増　潔" userId="151964c3-78cd-4020-a226-814db5c6c8be" providerId="ADAL" clId="{CCEBC622-E0F5-461C-92F4-72E2E509C1FC}" dt="2022-05-19T10:29:23.191" v="12518" actId="700"/>
          <ac:spMkLst>
            <pc:docMk/>
            <pc:sldMk cId="0" sldId="819"/>
            <ac:spMk id="15367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23.191" v="12518" actId="700"/>
          <ac:spMkLst>
            <pc:docMk/>
            <pc:sldMk cId="0" sldId="819"/>
            <ac:spMk id="2048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23.191" v="12518" actId="700"/>
          <ac:spMkLst>
            <pc:docMk/>
            <pc:sldMk cId="0" sldId="819"/>
            <ac:spMk id="20483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23.191" v="12518" actId="700"/>
          <ac:spMkLst>
            <pc:docMk/>
            <pc:sldMk cId="0" sldId="819"/>
            <ac:spMk id="20484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9:23.191" v="12518" actId="700"/>
          <ac:spMkLst>
            <pc:docMk/>
            <pc:sldMk cId="0" sldId="819"/>
            <ac:spMk id="849922" creationId="{00000000-0000-0000-0000-000000000000}"/>
          </ac:spMkLst>
        </pc:spChg>
        <pc:picChg chg="mod ord">
          <ac:chgData name="高増　潔" userId="151964c3-78cd-4020-a226-814db5c6c8be" providerId="ADAL" clId="{CCEBC622-E0F5-461C-92F4-72E2E509C1FC}" dt="2022-05-07T00:44:14.002" v="10877" actId="1076"/>
          <ac:picMkLst>
            <pc:docMk/>
            <pc:sldMk cId="0" sldId="819"/>
            <ac:picMk id="3" creationId="{F55354E9-1B79-3BA6-0A12-19DE90BD98CC}"/>
          </ac:picMkLst>
        </pc:picChg>
        <pc:picChg chg="del">
          <ac:chgData name="高増　潔" userId="151964c3-78cd-4020-a226-814db5c6c8be" providerId="ADAL" clId="{CCEBC622-E0F5-461C-92F4-72E2E509C1FC}" dt="2022-05-07T00:43:53.469" v="10874" actId="21"/>
          <ac:picMkLst>
            <pc:docMk/>
            <pc:sldMk cId="0" sldId="819"/>
            <ac:picMk id="5" creationId="{750BB35A-C723-630F-3267-C2244169FF74}"/>
          </ac:picMkLst>
        </pc:picChg>
      </pc:sldChg>
      <pc:sldChg chg="delSp modSp mod">
        <pc:chgData name="高増　潔" userId="151964c3-78cd-4020-a226-814db5c6c8be" providerId="ADAL" clId="{CCEBC622-E0F5-461C-92F4-72E2E509C1FC}" dt="2022-06-19T00:10:25.153" v="12980" actId="20577"/>
        <pc:sldMkLst>
          <pc:docMk/>
          <pc:sldMk cId="0" sldId="820"/>
        </pc:sldMkLst>
        <pc:spChg chg="mod">
          <ac:chgData name="高増　潔" userId="151964c3-78cd-4020-a226-814db5c6c8be" providerId="ADAL" clId="{CCEBC622-E0F5-461C-92F4-72E2E509C1FC}" dt="2022-05-01T02:14:37.902" v="1956" actId="14100"/>
          <ac:spMkLst>
            <pc:docMk/>
            <pc:sldMk cId="0" sldId="820"/>
            <ac:spMk id="13" creationId="{F749DE45-2ACF-4DF3-903E-A6907B9B2A1B}"/>
          </ac:spMkLst>
        </pc:spChg>
        <pc:spChg chg="mod">
          <ac:chgData name="高増　潔" userId="151964c3-78cd-4020-a226-814db5c6c8be" providerId="ADAL" clId="{CCEBC622-E0F5-461C-92F4-72E2E509C1FC}" dt="2022-05-01T02:14:37.902" v="1956" actId="14100"/>
          <ac:spMkLst>
            <pc:docMk/>
            <pc:sldMk cId="0" sldId="820"/>
            <ac:spMk id="22" creationId="{D6E412DD-6F1A-4422-8DF1-1F53C5AAE6AE}"/>
          </ac:spMkLst>
        </pc:spChg>
        <pc:spChg chg="mod">
          <ac:chgData name="高増　潔" userId="151964c3-78cd-4020-a226-814db5c6c8be" providerId="ADAL" clId="{CCEBC622-E0F5-461C-92F4-72E2E509C1FC}" dt="2022-05-01T02:14:37.902" v="1956" actId="14100"/>
          <ac:spMkLst>
            <pc:docMk/>
            <pc:sldMk cId="0" sldId="820"/>
            <ac:spMk id="26" creationId="{8124ABD9-9E1E-4291-B831-928BE06F5A32}"/>
          </ac:spMkLst>
        </pc:spChg>
        <pc:spChg chg="mod">
          <ac:chgData name="高増　潔" userId="151964c3-78cd-4020-a226-814db5c6c8be" providerId="ADAL" clId="{CCEBC622-E0F5-461C-92F4-72E2E509C1FC}" dt="2022-05-01T02:14:37.902" v="1956" actId="14100"/>
          <ac:spMkLst>
            <pc:docMk/>
            <pc:sldMk cId="0" sldId="820"/>
            <ac:spMk id="32" creationId="{824C9D6B-D52D-423C-AEAF-3317C4E4B7EA}"/>
          </ac:spMkLst>
        </pc:spChg>
        <pc:spChg chg="del">
          <ac:chgData name="高増　潔" userId="151964c3-78cd-4020-a226-814db5c6c8be" providerId="ADAL" clId="{CCEBC622-E0F5-461C-92F4-72E2E509C1FC}" dt="2022-05-01T02:11:58.745" v="1546" actId="478"/>
          <ac:spMkLst>
            <pc:docMk/>
            <pc:sldMk cId="0" sldId="820"/>
            <ac:spMk id="35" creationId="{CA680B7C-70EB-4707-954F-22A1E5BB6512}"/>
          </ac:spMkLst>
        </pc:spChg>
        <pc:spChg chg="mod">
          <ac:chgData name="高増　潔" userId="151964c3-78cd-4020-a226-814db5c6c8be" providerId="ADAL" clId="{CCEBC622-E0F5-461C-92F4-72E2E509C1FC}" dt="2022-05-01T02:14:37.902" v="1956" actId="14100"/>
          <ac:spMkLst>
            <pc:docMk/>
            <pc:sldMk cId="0" sldId="820"/>
            <ac:spMk id="36" creationId="{6908D443-06F5-4F93-8A85-B0DF608A77BF}"/>
          </ac:spMkLst>
        </pc:spChg>
        <pc:spChg chg="mod">
          <ac:chgData name="高増　潔" userId="151964c3-78cd-4020-a226-814db5c6c8be" providerId="ADAL" clId="{CCEBC622-E0F5-461C-92F4-72E2E509C1FC}" dt="2022-06-19T00:10:25.153" v="12980" actId="20577"/>
          <ac:spMkLst>
            <pc:docMk/>
            <pc:sldMk cId="0" sldId="820"/>
            <ac:spMk id="922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0"/>
            <ac:spMk id="1433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0"/>
            <ac:spMk id="1433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0"/>
            <ac:spMk id="1434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0"/>
            <ac:spMk id="813058" creationId="{00000000-0000-0000-0000-000000000000}"/>
          </ac:spMkLst>
        </pc:spChg>
        <pc:grpChg chg="mod">
          <ac:chgData name="高増　潔" userId="151964c3-78cd-4020-a226-814db5c6c8be" providerId="ADAL" clId="{CCEBC622-E0F5-461C-92F4-72E2E509C1FC}" dt="2022-05-01T02:14:37.902" v="1956" actId="14100"/>
          <ac:grpSpMkLst>
            <pc:docMk/>
            <pc:sldMk cId="0" sldId="820"/>
            <ac:grpSpMk id="63" creationId="{2BC431F7-7C58-45B3-9F85-DB797DD9B7AC}"/>
          </ac:grpSpMkLst>
        </pc:grpChg>
        <pc:picChg chg="del">
          <ac:chgData name="高増　潔" userId="151964c3-78cd-4020-a226-814db5c6c8be" providerId="ADAL" clId="{CCEBC622-E0F5-461C-92F4-72E2E509C1FC}" dt="2022-05-01T02:11:29.969" v="1524" actId="478"/>
          <ac:picMkLst>
            <pc:docMk/>
            <pc:sldMk cId="0" sldId="820"/>
            <ac:picMk id="29" creationId="{396CECB1-28FB-44B9-BCAD-1F39610E8B1F}"/>
          </ac:picMkLst>
        </pc:pic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28" creationId="{A9847DF5-B696-4EA2-A2FA-0C627517FB8B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39" creationId="{8A65EBBB-793B-49D8-B35B-109915C1D76A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40" creationId="{64A58002-2FCF-40D8-AAD1-F3EA65F59530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41" creationId="{63581DCF-465A-4B2C-88AD-FC756BC5527A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44" creationId="{B47F1695-8408-4304-B123-139C317E6B5F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48" creationId="{DC076BCD-2686-4317-8FDD-0EA543BB9B74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50" creationId="{E03303AB-AED0-45BB-801A-1CD5FC921B33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54" creationId="{050EF07E-15B4-4650-BBD9-733E49CA8966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57" creationId="{97A51597-B498-4FD8-8985-54E81C8D45C7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60" creationId="{21F67041-45DD-485A-A41C-688EEBEDC5BE}"/>
          </ac:cxnSpMkLst>
        </pc:cxnChg>
        <pc:cxnChg chg="mod">
          <ac:chgData name="高増　潔" userId="151964c3-78cd-4020-a226-814db5c6c8be" providerId="ADAL" clId="{CCEBC622-E0F5-461C-92F4-72E2E509C1FC}" dt="2022-05-01T02:14:37.902" v="1956" actId="14100"/>
          <ac:cxnSpMkLst>
            <pc:docMk/>
            <pc:sldMk cId="0" sldId="820"/>
            <ac:cxnSpMk id="67" creationId="{D1CA3A30-C4E3-48AB-98E1-C2C050EA1B1C}"/>
          </ac:cxnSpMkLst>
        </pc:cxnChg>
      </pc:sldChg>
      <pc:sldChg chg="addSp modSp mod">
        <pc:chgData name="高増　潔" userId="151964c3-78cd-4020-a226-814db5c6c8be" providerId="ADAL" clId="{CCEBC622-E0F5-461C-92F4-72E2E509C1FC}" dt="2022-06-22T11:00:45.525" v="16065" actId="1037"/>
        <pc:sldMkLst>
          <pc:docMk/>
          <pc:sldMk cId="0" sldId="821"/>
        </pc:sldMkLst>
        <pc:spChg chg="mod">
          <ac:chgData name="高増　潔" userId="151964c3-78cd-4020-a226-814db5c6c8be" providerId="ADAL" clId="{CCEBC622-E0F5-461C-92F4-72E2E509C1FC}" dt="2022-05-06T13:27:54.666" v="10607" actId="164"/>
          <ac:spMkLst>
            <pc:docMk/>
            <pc:sldMk cId="0" sldId="821"/>
            <ac:spMk id="2" creationId="{6EFE3492-18A2-43C6-A214-BA8B8DD6CD9F}"/>
          </ac:spMkLst>
        </pc:spChg>
        <pc:spChg chg="mod">
          <ac:chgData name="高増　潔" userId="151964c3-78cd-4020-a226-814db5c6c8be" providerId="ADAL" clId="{CCEBC622-E0F5-461C-92F4-72E2E509C1FC}" dt="2022-05-06T13:27:54.666" v="10607" actId="164"/>
          <ac:spMkLst>
            <pc:docMk/>
            <pc:sldMk cId="0" sldId="821"/>
            <ac:spMk id="19" creationId="{F20BA1E7-307C-4DCF-B36D-408A8E8A4127}"/>
          </ac:spMkLst>
        </pc:spChg>
        <pc:spChg chg="mod">
          <ac:chgData name="高増　潔" userId="151964c3-78cd-4020-a226-814db5c6c8be" providerId="ADAL" clId="{CCEBC622-E0F5-461C-92F4-72E2E509C1FC}" dt="2022-05-06T13:27:54.666" v="10607" actId="164"/>
          <ac:spMkLst>
            <pc:docMk/>
            <pc:sldMk cId="0" sldId="821"/>
            <ac:spMk id="20" creationId="{8A440BAF-0086-4C2D-97AC-13AC42781019}"/>
          </ac:spMkLst>
        </pc:spChg>
        <pc:spChg chg="add mod">
          <ac:chgData name="高増　潔" userId="151964c3-78cd-4020-a226-814db5c6c8be" providerId="ADAL" clId="{CCEBC622-E0F5-461C-92F4-72E2E509C1FC}" dt="2022-06-22T11:00:45.525" v="16065" actId="1037"/>
          <ac:spMkLst>
            <pc:docMk/>
            <pc:sldMk cId="0" sldId="821"/>
            <ac:spMk id="21" creationId="{C80AF5AD-0532-E281-E15E-B8DE67B86C3B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1"/>
            <ac:spMk id="2253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1"/>
            <ac:spMk id="2253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0" sldId="821"/>
            <ac:spMk id="2253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2T11:00:17.131" v="16054" actId="114"/>
          <ac:spMkLst>
            <pc:docMk/>
            <pc:sldMk cId="0" sldId="821"/>
            <ac:spMk id="2253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3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3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3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3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3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7:27.599" v="10604" actId="1036"/>
          <ac:spMkLst>
            <pc:docMk/>
            <pc:sldMk cId="0" sldId="821"/>
            <ac:spMk id="2254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7:41.503" v="10606" actId="1076"/>
          <ac:spMkLst>
            <pc:docMk/>
            <pc:sldMk cId="0" sldId="821"/>
            <ac:spMk id="2254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7:11.252" v="10597" actId="1035"/>
          <ac:spMkLst>
            <pc:docMk/>
            <pc:sldMk cId="0" sldId="821"/>
            <ac:spMk id="2254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4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4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6:57.730" v="10590" actId="403"/>
          <ac:spMkLst>
            <pc:docMk/>
            <pc:sldMk cId="0" sldId="821"/>
            <ac:spMk id="2254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4:15:55.563" v="13923" actId="6549"/>
          <ac:spMkLst>
            <pc:docMk/>
            <pc:sldMk cId="0" sldId="821"/>
            <ac:spMk id="786434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6-22T11:00:38.223" v="16058" actId="1036"/>
          <ac:grpSpMkLst>
            <pc:docMk/>
            <pc:sldMk cId="0" sldId="821"/>
            <ac:grpSpMk id="3" creationId="{58B9001C-8330-A924-AA4C-C4C7419ECAC9}"/>
          </ac:grpSpMkLst>
        </pc:grpChg>
        <pc:grpChg chg="add mod">
          <ac:chgData name="高増　潔" userId="151964c3-78cd-4020-a226-814db5c6c8be" providerId="ADAL" clId="{CCEBC622-E0F5-461C-92F4-72E2E509C1FC}" dt="2022-06-22T11:00:38.223" v="16058" actId="1036"/>
          <ac:grpSpMkLst>
            <pc:docMk/>
            <pc:sldMk cId="0" sldId="821"/>
            <ac:grpSpMk id="4" creationId="{FE23AA14-105F-B87E-72B8-316A4490B001}"/>
          </ac:grpSpMkLst>
        </pc:grpChg>
      </pc:sldChg>
      <pc:sldChg chg="addSp delSp modSp mod">
        <pc:chgData name="高増　潔" userId="151964c3-78cd-4020-a226-814db5c6c8be" providerId="ADAL" clId="{CCEBC622-E0F5-461C-92F4-72E2E509C1FC}" dt="2022-06-22T10:32:52.399" v="15031" actId="1076"/>
        <pc:sldMkLst>
          <pc:docMk/>
          <pc:sldMk cId="883889516" sldId="823"/>
        </pc:sldMkLst>
        <pc:spChg chg="add mod">
          <ac:chgData name="高増　潔" userId="151964c3-78cd-4020-a226-814db5c6c8be" providerId="ADAL" clId="{CCEBC622-E0F5-461C-92F4-72E2E509C1FC}" dt="2022-06-22T10:32:52.399" v="15031" actId="1076"/>
          <ac:spMkLst>
            <pc:docMk/>
            <pc:sldMk cId="883889516" sldId="823"/>
            <ac:spMk id="4" creationId="{93DC2A21-F941-C626-6613-5E5ABE99D1CC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12" creationId="{8908F2EA-1A95-4B00-A920-E9D67EF4CACE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13" creationId="{53E599DE-6C17-4DFE-BB8D-8212111AA2CF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14" creationId="{A2CEA242-3D8D-4C79-9566-2A967D06AA71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15" creationId="{6B526387-229E-436D-9170-7D47BF10CE3A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16" creationId="{8CCC9883-25DF-4CC9-98A2-D386E0144F6C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27" creationId="{F10C75D0-6DA7-4178-A786-F4A68DED06B2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28" creationId="{A89F11BC-37CC-45B8-8B53-22D6293328A0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29" creationId="{9DD13D8B-758E-4841-9B6F-65533037A29C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0" creationId="{8D5DD28C-3095-4946-83A4-8474A38B93CF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1" creationId="{5E8F2DCF-F3A1-4B86-8CD9-AEC3CA765544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3" creationId="{3A01DA36-1EA0-47AA-B651-65954F669A2A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4" creationId="{73B398C3-321A-4803-923F-CAC81A5229AA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5" creationId="{A7876F7F-BD50-44CC-AE6E-6D1643FB10B6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6" creationId="{A92C85F0-BE89-44F3-A3D2-CE7D871753DA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7" creationId="{DB9B6479-FD09-458E-A609-73ECF78C4583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8" creationId="{60E1CA0D-FE9E-4D79-B876-F55F26163AC7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39" creationId="{49A0A644-ABF4-49D1-90D5-9BA68660E35A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40" creationId="{DFB4B8FE-6DD2-4E7A-AA46-AEA9BFF973A6}"/>
          </ac:spMkLst>
        </pc:spChg>
        <pc:spChg chg="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41" creationId="{62FAF4AD-284F-48E0-97F0-76F937A304AB}"/>
          </ac:spMkLst>
        </pc:spChg>
        <pc:spChg chg="mod">
          <ac:chgData name="高増　潔" userId="151964c3-78cd-4020-a226-814db5c6c8be" providerId="ADAL" clId="{CCEBC622-E0F5-461C-92F4-72E2E509C1FC}" dt="2022-06-18T06:01:53.393" v="12681" actId="20577"/>
          <ac:spMkLst>
            <pc:docMk/>
            <pc:sldMk cId="883889516" sldId="823"/>
            <ac:spMk id="42" creationId="{0F7DB815-066E-40BB-99DB-07876D1A9BB5}"/>
          </ac:spMkLst>
        </pc:spChg>
        <pc:spChg chg="mod">
          <ac:chgData name="高増　潔" userId="151964c3-78cd-4020-a226-814db5c6c8be" providerId="ADAL" clId="{CCEBC622-E0F5-461C-92F4-72E2E509C1FC}" dt="2022-06-22T10:18:07.940" v="14982" actId="1076"/>
          <ac:spMkLst>
            <pc:docMk/>
            <pc:sldMk cId="883889516" sldId="823"/>
            <ac:spMk id="43" creationId="{083C3EC2-B9F2-41C4-A59A-F99EC68EA8E3}"/>
          </ac:spMkLst>
        </pc:spChg>
        <pc:spChg chg="add mod">
          <ac:chgData name="高増　潔" userId="151964c3-78cd-4020-a226-814db5c6c8be" providerId="ADAL" clId="{CCEBC622-E0F5-461C-92F4-72E2E509C1FC}" dt="2022-06-22T10:17:35.398" v="14973"/>
          <ac:spMkLst>
            <pc:docMk/>
            <pc:sldMk cId="883889516" sldId="823"/>
            <ac:spMk id="44" creationId="{771BCCCC-E4F9-3DEA-9864-AC2691E691CF}"/>
          </ac:spMkLst>
        </pc:spChg>
        <pc:spChg chg="add del mod">
          <ac:chgData name="高増　潔" userId="151964c3-78cd-4020-a226-814db5c6c8be" providerId="ADAL" clId="{CCEBC622-E0F5-461C-92F4-72E2E509C1FC}" dt="2022-05-06T13:28:46.507" v="10651" actId="478"/>
          <ac:spMkLst>
            <pc:docMk/>
            <pc:sldMk cId="883889516" sldId="823"/>
            <ac:spMk id="44" creationId="{9F22C397-1001-9543-5019-01E476EB7D1D}"/>
          </ac:spMkLst>
        </pc:spChg>
        <pc:spChg chg="mod">
          <ac:chgData name="高増　潔" userId="151964c3-78cd-4020-a226-814db5c6c8be" providerId="ADAL" clId="{CCEBC622-E0F5-461C-92F4-72E2E509C1FC}" dt="2022-05-06T13:12:13.138" v="10075" actId="164"/>
          <ac:spMkLst>
            <pc:docMk/>
            <pc:sldMk cId="883889516" sldId="823"/>
            <ac:spMk id="45" creationId="{F87B6F07-BF5E-446C-BDBD-3587B802C63B}"/>
          </ac:spMkLst>
        </pc:spChg>
        <pc:spChg chg="mod">
          <ac:chgData name="高増　潔" userId="151964c3-78cd-4020-a226-814db5c6c8be" providerId="ADAL" clId="{CCEBC622-E0F5-461C-92F4-72E2E509C1FC}" dt="2022-06-20T22:09:41.477" v="12995" actId="1076"/>
          <ac:spMkLst>
            <pc:docMk/>
            <pc:sldMk cId="883889516" sldId="823"/>
            <ac:spMk id="46" creationId="{5DAC4CB3-936B-4278-9067-100C43FCFB06}"/>
          </ac:spMkLst>
        </pc:spChg>
        <pc:spChg chg="add mod">
          <ac:chgData name="高増　潔" userId="151964c3-78cd-4020-a226-814db5c6c8be" providerId="ADAL" clId="{CCEBC622-E0F5-461C-92F4-72E2E509C1FC}" dt="2022-05-06T13:28:57.074" v="10655" actId="1076"/>
          <ac:spMkLst>
            <pc:docMk/>
            <pc:sldMk cId="883889516" sldId="823"/>
            <ac:spMk id="47" creationId="{6F0DBCFF-9CC8-56FF-9C48-5B73FAE7CD2D}"/>
          </ac:spMkLst>
        </pc:spChg>
        <pc:spChg chg="add mod">
          <ac:chgData name="高増　潔" userId="151964c3-78cd-4020-a226-814db5c6c8be" providerId="ADAL" clId="{CCEBC622-E0F5-461C-92F4-72E2E509C1FC}" dt="2022-06-22T10:18:01.869" v="14981" actId="1076"/>
          <ac:spMkLst>
            <pc:docMk/>
            <pc:sldMk cId="883889516" sldId="823"/>
            <ac:spMk id="48" creationId="{BD3E3077-4886-D76B-06A0-963FECF00901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883889516" sldId="823"/>
            <ac:spMk id="205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883889516" sldId="823"/>
            <ac:spMk id="205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883889516" sldId="823"/>
            <ac:spMk id="205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2T10:32:35.483" v="15030" actId="6549"/>
          <ac:spMkLst>
            <pc:docMk/>
            <pc:sldMk cId="883889516" sldId="823"/>
            <ac:spMk id="205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4:14:12.917" v="13899" actId="6549"/>
          <ac:spMkLst>
            <pc:docMk/>
            <pc:sldMk cId="883889516" sldId="823"/>
            <ac:spMk id="835586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6-22T10:17:42.541" v="14976" actId="1076"/>
          <ac:grpSpMkLst>
            <pc:docMk/>
            <pc:sldMk cId="883889516" sldId="823"/>
            <ac:grpSpMk id="2" creationId="{FE99BD14-4C9B-F4D1-6F21-96D34C0E1F53}"/>
          </ac:grpSpMkLst>
        </pc:grpChg>
        <pc:grpChg chg="add mod">
          <ac:chgData name="高増　潔" userId="151964c3-78cd-4020-a226-814db5c6c8be" providerId="ADAL" clId="{CCEBC622-E0F5-461C-92F4-72E2E509C1FC}" dt="2022-06-22T10:17:42.541" v="14976" actId="1076"/>
          <ac:grpSpMkLst>
            <pc:docMk/>
            <pc:sldMk cId="883889516" sldId="823"/>
            <ac:grpSpMk id="3" creationId="{BC7376D5-03D3-1093-9500-573C4F86C323}"/>
          </ac:grpSpMkLst>
        </pc:grpChg>
        <pc:grpChg chg="mod">
          <ac:chgData name="高増　潔" userId="151964c3-78cd-4020-a226-814db5c6c8be" providerId="ADAL" clId="{CCEBC622-E0F5-461C-92F4-72E2E509C1FC}" dt="2022-05-06T13:12:13.138" v="10075" actId="164"/>
          <ac:grpSpMkLst>
            <pc:docMk/>
            <pc:sldMk cId="883889516" sldId="823"/>
            <ac:grpSpMk id="17" creationId="{F77FB590-1EA7-407D-A9B5-F39589C4C030}"/>
          </ac:grpSpMkLst>
        </pc:grpChg>
        <pc:grpChg chg="mod">
          <ac:chgData name="高増　潔" userId="151964c3-78cd-4020-a226-814db5c6c8be" providerId="ADAL" clId="{CCEBC622-E0F5-461C-92F4-72E2E509C1FC}" dt="2022-06-22T10:17:35.398" v="14973"/>
          <ac:grpSpMkLst>
            <pc:docMk/>
            <pc:sldMk cId="883889516" sldId="823"/>
            <ac:grpSpMk id="32" creationId="{73286BAC-2A32-4239-948F-78C1E5699BAD}"/>
          </ac:grpSpMkLst>
        </pc:grpChg>
        <pc:graphicFrameChg chg="del">
          <ac:chgData name="高増　潔" userId="151964c3-78cd-4020-a226-814db5c6c8be" providerId="ADAL" clId="{CCEBC622-E0F5-461C-92F4-72E2E509C1FC}" dt="2022-06-18T06:02:28.905" v="12686" actId="478"/>
          <ac:graphicFrameMkLst>
            <pc:docMk/>
            <pc:sldMk cId="883889516" sldId="823"/>
            <ac:graphicFrameMk id="2050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CCEBC622-E0F5-461C-92F4-72E2E509C1FC}" dt="2022-06-21T04:14:16.236" v="13900" actId="6549"/>
        <pc:sldMkLst>
          <pc:docMk/>
          <pc:sldMk cId="2972734121" sldId="824"/>
        </pc:sldMkLst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" creationId="{C8E07787-7F4D-4FE6-9E37-2960BD40173D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2" creationId="{DA3F1C45-CE66-49D9-894F-42894D67E4ED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3" creationId="{82C743A1-22D8-41FB-82EE-D0F224E3566F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4" creationId="{35D872D8-087B-4E48-B11E-631130485EAF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5" creationId="{E8A6D928-17A5-49DA-B0E2-3F43207788C6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6" creationId="{33A83233-4B74-4C26-951A-C794E2AB3F6B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8" creationId="{46AC048A-717D-412C-8F50-5BCD9813227C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19" creationId="{1F36EC0B-11A7-4078-BFC6-396D812053AD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0" creationId="{503B5659-96E8-4D97-A757-55E416E26D8A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1" creationId="{865C768F-519C-44CA-A156-8CD2F3CDD118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2" creationId="{2AD7A6AC-1F51-4701-9D5E-A26621A14F3C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3" creationId="{AA28DB0C-77CA-4BF9-BF45-D7B35C0279ED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4" creationId="{00B737E8-ABD0-4A25-BEB5-1F9602139E1C}"/>
          </ac:spMkLst>
        </pc:spChg>
        <pc:spChg chg="mod">
          <ac:chgData name="高増　潔" userId="151964c3-78cd-4020-a226-814db5c6c8be" providerId="ADAL" clId="{CCEBC622-E0F5-461C-92F4-72E2E509C1FC}" dt="2022-05-16T11:34:10.331" v="12443"/>
          <ac:spMkLst>
            <pc:docMk/>
            <pc:sldMk cId="2972734121" sldId="824"/>
            <ac:spMk id="25" creationId="{EE055B30-4391-434C-AFAB-8A6BA27A268F}"/>
          </ac:spMkLst>
        </pc:spChg>
        <pc:spChg chg="mod">
          <ac:chgData name="高増　潔" userId="151964c3-78cd-4020-a226-814db5c6c8be" providerId="ADAL" clId="{CCEBC622-E0F5-461C-92F4-72E2E509C1FC}" dt="2022-06-18T06:03:12.754" v="12693" actId="20577"/>
          <ac:spMkLst>
            <pc:docMk/>
            <pc:sldMk cId="2972734121" sldId="824"/>
            <ac:spMk id="26" creationId="{03E36674-76AF-4967-9A60-95B12285D1F8}"/>
          </ac:spMkLst>
        </pc:spChg>
        <pc:spChg chg="add del mod">
          <ac:chgData name="高増　潔" userId="151964c3-78cd-4020-a226-814db5c6c8be" providerId="ADAL" clId="{CCEBC622-E0F5-461C-92F4-72E2E509C1FC}" dt="2022-05-06T13:28:34.376" v="10648" actId="478"/>
          <ac:spMkLst>
            <pc:docMk/>
            <pc:sldMk cId="2972734121" sldId="824"/>
            <ac:spMk id="27" creationId="{40FCD91B-E3D6-DA13-FC6F-CA094943B91F}"/>
          </ac:spMkLst>
        </pc:spChg>
        <pc:spChg chg="add del mod">
          <ac:chgData name="高増　潔" userId="151964c3-78cd-4020-a226-814db5c6c8be" providerId="ADAL" clId="{CCEBC622-E0F5-461C-92F4-72E2E509C1FC}" dt="2022-05-16T11:34:52.857" v="12482" actId="1076"/>
          <ac:spMkLst>
            <pc:docMk/>
            <pc:sldMk cId="2972734121" sldId="824"/>
            <ac:spMk id="27" creationId="{C33BCB52-8589-29C3-8591-A4AF752609BE}"/>
          </ac:spMkLst>
        </pc:spChg>
        <pc:spChg chg="add mod">
          <ac:chgData name="高増　潔" userId="151964c3-78cd-4020-a226-814db5c6c8be" providerId="ADAL" clId="{CCEBC622-E0F5-461C-92F4-72E2E509C1FC}" dt="2022-06-21T03:57:49.371" v="13341" actId="1076"/>
          <ac:spMkLst>
            <pc:docMk/>
            <pc:sldMk cId="2972734121" sldId="824"/>
            <ac:spMk id="28" creationId="{87E6D0B1-3C05-5101-793A-CE7DC94023D0}"/>
          </ac:spMkLst>
        </pc:spChg>
        <pc:spChg chg="add mod">
          <ac:chgData name="高増　潔" userId="151964c3-78cd-4020-a226-814db5c6c8be" providerId="ADAL" clId="{CCEBC622-E0F5-461C-92F4-72E2E509C1FC}" dt="2022-06-21T03:57:39.729" v="13339" actId="1076"/>
          <ac:spMkLst>
            <pc:docMk/>
            <pc:sldMk cId="2972734121" sldId="824"/>
            <ac:spMk id="29" creationId="{457026D8-6915-86ED-E333-610B1E4D9109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72734121" sldId="824"/>
            <ac:spMk id="2055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72734121" sldId="824"/>
            <ac:spMk id="205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72734121" sldId="824"/>
            <ac:spMk id="205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3:58:07.385" v="13345" actId="6549"/>
          <ac:spMkLst>
            <pc:docMk/>
            <pc:sldMk cId="2972734121" sldId="824"/>
            <ac:spMk id="205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4:14:16.236" v="13900" actId="6549"/>
          <ac:spMkLst>
            <pc:docMk/>
            <pc:sldMk cId="2972734121" sldId="824"/>
            <ac:spMk id="835586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6-21T03:57:49.371" v="13341" actId="1076"/>
          <ac:grpSpMkLst>
            <pc:docMk/>
            <pc:sldMk cId="2972734121" sldId="824"/>
            <ac:grpSpMk id="3" creationId="{557E5D44-99D3-82D1-E11D-51BD651AD369}"/>
          </ac:grpSpMkLst>
        </pc:grpChg>
        <pc:grpChg chg="mod">
          <ac:chgData name="高増　潔" userId="151964c3-78cd-4020-a226-814db5c6c8be" providerId="ADAL" clId="{CCEBC622-E0F5-461C-92F4-72E2E509C1FC}" dt="2022-05-16T11:34:10.331" v="12443"/>
          <ac:grpSpMkLst>
            <pc:docMk/>
            <pc:sldMk cId="2972734121" sldId="824"/>
            <ac:grpSpMk id="17" creationId="{E6B43150-D962-4706-9954-589989AD87BE}"/>
          </ac:grpSpMkLst>
        </pc:grpChg>
        <pc:graphicFrameChg chg="del mod">
          <ac:chgData name="高増　潔" userId="151964c3-78cd-4020-a226-814db5c6c8be" providerId="ADAL" clId="{CCEBC622-E0F5-461C-92F4-72E2E509C1FC}" dt="2022-06-18T06:04:01.269" v="12727" actId="478"/>
          <ac:graphicFrameMkLst>
            <pc:docMk/>
            <pc:sldMk cId="2972734121" sldId="824"/>
            <ac:graphicFrameMk id="2051" creationId="{00000000-0000-0000-0000-000000000000}"/>
          </ac:graphicFrameMkLst>
        </pc:graphicFrameChg>
      </pc:sldChg>
      <pc:sldChg chg="addSp delSp modSp mod modClrScheme chgLayout">
        <pc:chgData name="高増　潔" userId="151964c3-78cd-4020-a226-814db5c6c8be" providerId="ADAL" clId="{CCEBC622-E0F5-461C-92F4-72E2E509C1FC}" dt="2022-05-19T10:30:01.083" v="12522" actId="700"/>
        <pc:sldMkLst>
          <pc:docMk/>
          <pc:sldMk cId="2116369277" sldId="849"/>
        </pc:sldMkLst>
        <pc:spChg chg="add del mod">
          <ac:chgData name="高増　潔" userId="151964c3-78cd-4020-a226-814db5c6c8be" providerId="ADAL" clId="{CCEBC622-E0F5-461C-92F4-72E2E509C1FC}" dt="2022-05-19T10:29:51.405" v="12519"/>
          <ac:spMkLst>
            <pc:docMk/>
            <pc:sldMk cId="2116369277" sldId="849"/>
            <ac:spMk id="2" creationId="{479EA188-7B5B-3F12-84D1-7089720D85DF}"/>
          </ac:spMkLst>
        </pc:spChg>
        <pc:spChg chg="add del mod">
          <ac:chgData name="高増　潔" userId="151964c3-78cd-4020-a226-814db5c6c8be" providerId="ADAL" clId="{CCEBC622-E0F5-461C-92F4-72E2E509C1FC}" dt="2022-05-19T10:29:51.405" v="12519"/>
          <ac:spMkLst>
            <pc:docMk/>
            <pc:sldMk cId="2116369277" sldId="849"/>
            <ac:spMk id="3" creationId="{5FE3D872-9694-D19E-612D-C618A6E70EA6}"/>
          </ac:spMkLst>
        </pc:spChg>
        <pc:spChg chg="mod ord">
          <ac:chgData name="高増　潔" userId="151964c3-78cd-4020-a226-814db5c6c8be" providerId="ADAL" clId="{CCEBC622-E0F5-461C-92F4-72E2E509C1FC}" dt="2022-05-19T10:30:01.083" v="12522" actId="700"/>
          <ac:spMkLst>
            <pc:docMk/>
            <pc:sldMk cId="2116369277" sldId="849"/>
            <ac:spMk id="4" creationId="{EC469B4C-35DE-4E43-A0A1-10C57D672A53}"/>
          </ac:spMkLst>
        </pc:spChg>
        <pc:spChg chg="mod ord">
          <ac:chgData name="高増　潔" userId="151964c3-78cd-4020-a226-814db5c6c8be" providerId="ADAL" clId="{CCEBC622-E0F5-461C-92F4-72E2E509C1FC}" dt="2022-05-19T10:30:01.083" v="12522" actId="700"/>
          <ac:spMkLst>
            <pc:docMk/>
            <pc:sldMk cId="2116369277" sldId="849"/>
            <ac:spMk id="5" creationId="{A28D23D2-DC9B-457A-9106-572638615C58}"/>
          </ac:spMkLst>
        </pc:spChg>
        <pc:spChg chg="mod ord">
          <ac:chgData name="高増　潔" userId="151964c3-78cd-4020-a226-814db5c6c8be" providerId="ADAL" clId="{CCEBC622-E0F5-461C-92F4-72E2E509C1FC}" dt="2022-05-19T10:30:01.083" v="12522" actId="700"/>
          <ac:spMkLst>
            <pc:docMk/>
            <pc:sldMk cId="2116369277" sldId="849"/>
            <ac:spMk id="6" creationId="{9689A8EE-8869-48DD-A962-04E9C62C6F99}"/>
          </ac:spMkLst>
        </pc:spChg>
        <pc:spChg chg="mod ord">
          <ac:chgData name="高増　潔" userId="151964c3-78cd-4020-a226-814db5c6c8be" providerId="ADAL" clId="{CCEBC622-E0F5-461C-92F4-72E2E509C1FC}" dt="2022-05-19T10:30:01.083" v="12522" actId="700"/>
          <ac:spMkLst>
            <pc:docMk/>
            <pc:sldMk cId="2116369277" sldId="849"/>
            <ac:spMk id="7" creationId="{F48FDE26-4B75-4B61-AA37-4E6BED954214}"/>
          </ac:spMkLst>
        </pc:spChg>
        <pc:spChg chg="add del mod">
          <ac:chgData name="高増　潔" userId="151964c3-78cd-4020-a226-814db5c6c8be" providerId="ADAL" clId="{CCEBC622-E0F5-461C-92F4-72E2E509C1FC}" dt="2022-05-19T10:29:51.405" v="12519"/>
          <ac:spMkLst>
            <pc:docMk/>
            <pc:sldMk cId="2116369277" sldId="849"/>
            <ac:spMk id="8" creationId="{A1F8CAEC-915A-D4EB-3606-9EA5B3E062A8}"/>
          </ac:spMkLst>
        </pc:spChg>
        <pc:spChg chg="add del mod">
          <ac:chgData name="高増　潔" userId="151964c3-78cd-4020-a226-814db5c6c8be" providerId="ADAL" clId="{CCEBC622-E0F5-461C-92F4-72E2E509C1FC}" dt="2022-05-19T10:29:51.405" v="12519"/>
          <ac:spMkLst>
            <pc:docMk/>
            <pc:sldMk cId="2116369277" sldId="849"/>
            <ac:spMk id="9" creationId="{9028CD4B-30F1-7531-C4A3-F00ADFFE170E}"/>
          </ac:spMkLst>
        </pc:spChg>
        <pc:spChg chg="add del mod ord">
          <ac:chgData name="高増　潔" userId="151964c3-78cd-4020-a226-814db5c6c8be" providerId="ADAL" clId="{CCEBC622-E0F5-461C-92F4-72E2E509C1FC}" dt="2022-05-19T10:29:57.730" v="12521" actId="478"/>
          <ac:spMkLst>
            <pc:docMk/>
            <pc:sldMk cId="2116369277" sldId="849"/>
            <ac:spMk id="10" creationId="{4CC3EBF5-BB00-00C1-86FA-5130058C5049}"/>
          </ac:spMkLst>
        </pc:spChg>
      </pc:sldChg>
      <pc:sldChg chg="addSp delSp modSp mod chgLayout">
        <pc:chgData name="高増　潔" userId="151964c3-78cd-4020-a226-814db5c6c8be" providerId="ADAL" clId="{CCEBC622-E0F5-461C-92F4-72E2E509C1FC}" dt="2022-05-19T10:27:30.354" v="12501"/>
        <pc:sldMkLst>
          <pc:docMk/>
          <pc:sldMk cId="4109091644" sldId="850"/>
        </pc:sldMkLst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4109091644" sldId="850"/>
            <ac:spMk id="2" creationId="{8D9A0C81-9BB2-85CD-3345-B59C3CADF5B9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109091644" sldId="850"/>
            <ac:spMk id="3" creationId="{7DA42637-264F-2072-8EE9-ABFC08360B9F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109091644" sldId="850"/>
            <ac:spMk id="4" creationId="{E70C44FF-D5C3-0F87-B0DA-D0DA482A3F33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109091644" sldId="850"/>
            <ac:spMk id="5" creationId="{7C107306-588C-745D-68A2-19C32EA038E1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109091644" sldId="850"/>
            <ac:spMk id="6" creationId="{ED9B1D9D-A3AB-2D87-8165-F3DFFC2E13F0}"/>
          </ac:spMkLst>
        </pc:spChg>
        <pc:spChg chg="mod ord">
          <ac:chgData name="高増　潔" userId="151964c3-78cd-4020-a226-814db5c6c8be" providerId="ADAL" clId="{CCEBC622-E0F5-461C-92F4-72E2E509C1FC}" dt="2022-05-01T03:56:42.323" v="3331" actId="164"/>
          <ac:spMkLst>
            <pc:docMk/>
            <pc:sldMk cId="4109091644" sldId="850"/>
            <ac:spMk id="9" creationId="{B2BEB176-688F-57E6-80CE-687DE4A51186}"/>
          </ac:spMkLst>
        </pc:spChg>
        <pc:spChg chg="del mod">
          <ac:chgData name="高増　潔" userId="151964c3-78cd-4020-a226-814db5c6c8be" providerId="ADAL" clId="{CCEBC622-E0F5-461C-92F4-72E2E509C1FC}" dt="2022-05-01T03:44:56.989" v="3164" actId="478"/>
          <ac:spMkLst>
            <pc:docMk/>
            <pc:sldMk cId="4109091644" sldId="850"/>
            <ac:spMk id="14" creationId="{C0D92163-DE35-C7B3-4497-19DEB556D9BF}"/>
          </ac:spMkLst>
        </pc:spChg>
        <pc:spChg chg="del mod">
          <ac:chgData name="高増　潔" userId="151964c3-78cd-4020-a226-814db5c6c8be" providerId="ADAL" clId="{CCEBC622-E0F5-461C-92F4-72E2E509C1FC}" dt="2022-05-01T03:46:25.464" v="3199" actId="478"/>
          <ac:spMkLst>
            <pc:docMk/>
            <pc:sldMk cId="4109091644" sldId="850"/>
            <ac:spMk id="16" creationId="{D97668C8-F0C4-A093-229D-D5CB0B91A645}"/>
          </ac:spMkLst>
        </pc:spChg>
        <pc:spChg chg="del">
          <ac:chgData name="高増　潔" userId="151964c3-78cd-4020-a226-814db5c6c8be" providerId="ADAL" clId="{CCEBC622-E0F5-461C-92F4-72E2E509C1FC}" dt="2022-05-01T03:49:42.826" v="3248" actId="478"/>
          <ac:spMkLst>
            <pc:docMk/>
            <pc:sldMk cId="4109091644" sldId="850"/>
            <ac:spMk id="19" creationId="{7E977705-F96E-0601-84A2-339F5BAE69EE}"/>
          </ac:spMkLst>
        </pc:spChg>
        <pc:spChg chg="del">
          <ac:chgData name="高増　潔" userId="151964c3-78cd-4020-a226-814db5c6c8be" providerId="ADAL" clId="{CCEBC622-E0F5-461C-92F4-72E2E509C1FC}" dt="2022-05-01T03:49:41.843" v="3247" actId="478"/>
          <ac:spMkLst>
            <pc:docMk/>
            <pc:sldMk cId="4109091644" sldId="850"/>
            <ac:spMk id="20" creationId="{C2F5DA61-75F1-9317-6A90-0435476D5CFA}"/>
          </ac:spMkLst>
        </pc:spChg>
        <pc:spChg chg="mod">
          <ac:chgData name="高増　潔" userId="151964c3-78cd-4020-a226-814db5c6c8be" providerId="ADAL" clId="{CCEBC622-E0F5-461C-92F4-72E2E509C1FC}" dt="2022-05-06T10:32:21.505" v="7447" actId="1076"/>
          <ac:spMkLst>
            <pc:docMk/>
            <pc:sldMk cId="4109091644" sldId="850"/>
            <ac:spMk id="21" creationId="{33B640C9-0D0F-A6A8-167F-11FE4B0E955F}"/>
          </ac:spMkLst>
        </pc:spChg>
        <pc:spChg chg="mod">
          <ac:chgData name="高増　潔" userId="151964c3-78cd-4020-a226-814db5c6c8be" providerId="ADAL" clId="{CCEBC622-E0F5-461C-92F4-72E2E509C1FC}" dt="2022-05-06T10:32:43.224" v="7451" actId="1076"/>
          <ac:spMkLst>
            <pc:docMk/>
            <pc:sldMk cId="4109091644" sldId="850"/>
            <ac:spMk id="22" creationId="{CF4ACA39-014D-FADA-7F81-D25D547AF342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23" creationId="{E4281679-3938-EDB7-5F0D-A541376C9134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24" creationId="{A4E94DA8-505C-DDA2-1EA5-BAE277084696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26" creationId="{9C2183B4-F3B3-EDFF-9A1C-E5249FF00862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28" creationId="{D5F2597D-A25D-AA83-9E4E-B4EAED3EE1CF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30" creationId="{B03A82C7-F950-A2C1-F1C6-554CD3741976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31" creationId="{6E1842D6-AA2D-ECCA-B551-F74D278457AC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53" creationId="{32000E33-5153-15ED-E832-ED5E994C7BB7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54" creationId="{237DA5CD-7F1D-BF0B-9B9E-5B1648E54B91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55" creationId="{C845395D-F275-7C1B-A1E4-791F5C48C6FB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56" creationId="{C9ECEADB-AEDB-B8FA-3354-0CD1ED2416D4}"/>
          </ac:spMkLst>
        </pc:spChg>
        <pc:spChg chg="mod">
          <ac:chgData name="高増　潔" userId="151964c3-78cd-4020-a226-814db5c6c8be" providerId="ADAL" clId="{CCEBC622-E0F5-461C-92F4-72E2E509C1FC}" dt="2022-05-01T03:42:41.699" v="3137"/>
          <ac:spMkLst>
            <pc:docMk/>
            <pc:sldMk cId="4109091644" sldId="850"/>
            <ac:spMk id="57" creationId="{C07F6936-4FA4-A274-B149-B1ABDC0B5440}"/>
          </ac:spMkLst>
        </pc:spChg>
        <pc:spChg chg="add del mod ord">
          <ac:chgData name="高増　潔" userId="151964c3-78cd-4020-a226-814db5c6c8be" providerId="ADAL" clId="{CCEBC622-E0F5-461C-92F4-72E2E509C1FC}" dt="2022-05-01T03:45:40.949" v="3175"/>
          <ac:spMkLst>
            <pc:docMk/>
            <pc:sldMk cId="4109091644" sldId="850"/>
            <ac:spMk id="216" creationId="{93C2CB5E-18C1-D0D1-809C-B88AC4C38368}"/>
          </ac:spMkLst>
        </pc:spChg>
        <pc:spChg chg="add del mod">
          <ac:chgData name="高増　潔" userId="151964c3-78cd-4020-a226-814db5c6c8be" providerId="ADAL" clId="{CCEBC622-E0F5-461C-92F4-72E2E509C1FC}" dt="2022-05-01T03:45:40.949" v="3175"/>
          <ac:spMkLst>
            <pc:docMk/>
            <pc:sldMk cId="4109091644" sldId="850"/>
            <ac:spMk id="217" creationId="{465BBDAF-21B4-E8F8-C771-9ABD60FA4B44}"/>
          </ac:spMkLst>
        </pc:spChg>
        <pc:spChg chg="mod ord">
          <ac:chgData name="高増　潔" userId="151964c3-78cd-4020-a226-814db5c6c8be" providerId="ADAL" clId="{CCEBC622-E0F5-461C-92F4-72E2E509C1FC}" dt="2022-05-01T03:56:50.191" v="3333" actId="164"/>
          <ac:spMkLst>
            <pc:docMk/>
            <pc:sldMk cId="4109091644" sldId="850"/>
            <ac:spMk id="218" creationId="{4EBCA118-A4C0-C8CE-2F56-A2457CA26129}"/>
          </ac:spMkLst>
        </pc:spChg>
        <pc:spChg chg="add del mod ord">
          <ac:chgData name="高増　潔" userId="151964c3-78cd-4020-a226-814db5c6c8be" providerId="ADAL" clId="{CCEBC622-E0F5-461C-92F4-72E2E509C1FC}" dt="2022-05-01T03:47:36.404" v="3218"/>
          <ac:spMkLst>
            <pc:docMk/>
            <pc:sldMk cId="4109091644" sldId="850"/>
            <ac:spMk id="221" creationId="{23C63B54-2776-963A-DFA4-F69919C10227}"/>
          </ac:spMkLst>
        </pc:spChg>
        <pc:spChg chg="add del mod">
          <ac:chgData name="高増　潔" userId="151964c3-78cd-4020-a226-814db5c6c8be" providerId="ADAL" clId="{CCEBC622-E0F5-461C-92F4-72E2E509C1FC}" dt="2022-05-01T03:47:36.404" v="3218"/>
          <ac:spMkLst>
            <pc:docMk/>
            <pc:sldMk cId="4109091644" sldId="850"/>
            <ac:spMk id="222" creationId="{48AD0B2F-2471-23CC-3601-A8CB29539944}"/>
          </ac:spMkLst>
        </pc:spChg>
        <pc:spChg chg="mod">
          <ac:chgData name="高増　潔" userId="151964c3-78cd-4020-a226-814db5c6c8be" providerId="ADAL" clId="{CCEBC622-E0F5-461C-92F4-72E2E509C1FC}" dt="2022-05-01T03:56:59.158" v="3335" actId="164"/>
          <ac:spMkLst>
            <pc:docMk/>
            <pc:sldMk cId="4109091644" sldId="850"/>
            <ac:spMk id="223" creationId="{9CAEE9D6-3EEA-B150-1F85-EA2ECB99E489}"/>
          </ac:spMkLst>
        </pc:spChg>
        <pc:spChg chg="add del mod ord">
          <ac:chgData name="高増　潔" userId="151964c3-78cd-4020-a226-814db5c6c8be" providerId="ADAL" clId="{CCEBC622-E0F5-461C-92F4-72E2E509C1FC}" dt="2022-05-01T03:53:29.161" v="3310" actId="478"/>
          <ac:spMkLst>
            <pc:docMk/>
            <pc:sldMk cId="4109091644" sldId="850"/>
            <ac:spMk id="224" creationId="{CDD1E213-D567-A914-FE0B-DA5EC9376D9E}"/>
          </ac:spMkLst>
        </pc:spChg>
        <pc:spChg chg="add mod">
          <ac:chgData name="高増　潔" userId="151964c3-78cd-4020-a226-814db5c6c8be" providerId="ADAL" clId="{CCEBC622-E0F5-461C-92F4-72E2E509C1FC}" dt="2022-05-01T03:55:52.843" v="3324" actId="164"/>
          <ac:spMkLst>
            <pc:docMk/>
            <pc:sldMk cId="4109091644" sldId="850"/>
            <ac:spMk id="226" creationId="{CB15CF3A-8F15-687F-6874-79564ABA6F7F}"/>
          </ac:spMkLst>
        </pc:spChg>
        <pc:spChg chg="add mod">
          <ac:chgData name="高増　潔" userId="151964c3-78cd-4020-a226-814db5c6c8be" providerId="ADAL" clId="{CCEBC622-E0F5-461C-92F4-72E2E509C1FC}" dt="2022-05-01T03:55:52.843" v="3324" actId="164"/>
          <ac:spMkLst>
            <pc:docMk/>
            <pc:sldMk cId="4109091644" sldId="850"/>
            <ac:spMk id="230" creationId="{3368D0AE-E813-445A-690C-48243F6AF7D4}"/>
          </ac:spMkLst>
        </pc:spChg>
        <pc:spChg chg="add mod">
          <ac:chgData name="高増　潔" userId="151964c3-78cd-4020-a226-814db5c6c8be" providerId="ADAL" clId="{CCEBC622-E0F5-461C-92F4-72E2E509C1FC}" dt="2022-05-06T10:32:21.505" v="7447" actId="1076"/>
          <ac:spMkLst>
            <pc:docMk/>
            <pc:sldMk cId="4109091644" sldId="850"/>
            <ac:spMk id="236" creationId="{813E4630-E063-F128-BB3D-EA42505F0F9D}"/>
          </ac:spMkLst>
        </pc:spChg>
        <pc:spChg chg="add mod">
          <ac:chgData name="高増　潔" userId="151964c3-78cd-4020-a226-814db5c6c8be" providerId="ADAL" clId="{CCEBC622-E0F5-461C-92F4-72E2E509C1FC}" dt="2022-05-06T10:32:21.505" v="7447" actId="1076"/>
          <ac:spMkLst>
            <pc:docMk/>
            <pc:sldMk cId="4109091644" sldId="850"/>
            <ac:spMk id="237" creationId="{F1D4B50C-7BA8-CD26-3431-C388C55C7C3D}"/>
          </ac:spMkLst>
        </pc:spChg>
        <pc:grpChg chg="add del mod">
          <ac:chgData name="高増　潔" userId="151964c3-78cd-4020-a226-814db5c6c8be" providerId="ADAL" clId="{CCEBC622-E0F5-461C-92F4-72E2E509C1FC}" dt="2022-05-01T03:42:44.623" v="3138"/>
          <ac:grpSpMkLst>
            <pc:docMk/>
            <pc:sldMk cId="4109091644" sldId="850"/>
            <ac:grpSpMk id="17" creationId="{756B4429-F945-4520-4C72-0D07263455C8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18" creationId="{1291A069-D6D4-D85C-2847-85152A32F566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25" creationId="{C0A78C3C-51B5-92CB-664F-C765B94BDA14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27" creationId="{B8CAB0F7-0E97-9DE3-CD81-2ED6776A627E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29" creationId="{98D8D9EF-6033-7C08-59D1-2E16A89A3962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58" creationId="{0775B38A-1380-547B-B82B-5171D332B55C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59" creationId="{40F811CA-C4D6-7DCA-CB52-14D40ED6722A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60" creationId="{F2A1B206-0438-7696-6B15-37254EB7EDD1}"/>
          </ac:grpSpMkLst>
        </pc:grpChg>
        <pc:grpChg chg="mod">
          <ac:chgData name="高増　潔" userId="151964c3-78cd-4020-a226-814db5c6c8be" providerId="ADAL" clId="{CCEBC622-E0F5-461C-92F4-72E2E509C1FC}" dt="2022-05-01T03:42:41.699" v="3137"/>
          <ac:grpSpMkLst>
            <pc:docMk/>
            <pc:sldMk cId="4109091644" sldId="850"/>
            <ac:grpSpMk id="61" creationId="{5EE48BD5-BD15-F3D7-0D60-0BB7ED393999}"/>
          </ac:grpSpMkLst>
        </pc:grpChg>
        <pc:grpChg chg="add mod">
          <ac:chgData name="高増　潔" userId="151964c3-78cd-4020-a226-814db5c6c8be" providerId="ADAL" clId="{CCEBC622-E0F5-461C-92F4-72E2E509C1FC}" dt="2022-05-01T03:57:06.322" v="3336" actId="164"/>
          <ac:grpSpMkLst>
            <pc:docMk/>
            <pc:sldMk cId="4109091644" sldId="850"/>
            <ac:grpSpMk id="231" creationId="{829F1641-EAAF-D35B-9029-14C708D3CAB0}"/>
          </ac:grpSpMkLst>
        </pc:grpChg>
        <pc:grpChg chg="add mod">
          <ac:chgData name="高増　潔" userId="151964c3-78cd-4020-a226-814db5c6c8be" providerId="ADAL" clId="{CCEBC622-E0F5-461C-92F4-72E2E509C1FC}" dt="2022-05-06T10:32:21.505" v="7447" actId="1076"/>
          <ac:grpSpMkLst>
            <pc:docMk/>
            <pc:sldMk cId="4109091644" sldId="850"/>
            <ac:grpSpMk id="232" creationId="{4FADC9F2-E3B5-A707-4292-A1F87D09D1B4}"/>
          </ac:grpSpMkLst>
        </pc:grpChg>
        <pc:grpChg chg="add mod">
          <ac:chgData name="高増　潔" userId="151964c3-78cd-4020-a226-814db5c6c8be" providerId="ADAL" clId="{CCEBC622-E0F5-461C-92F4-72E2E509C1FC}" dt="2022-05-06T10:32:21.505" v="7447" actId="1076"/>
          <ac:grpSpMkLst>
            <pc:docMk/>
            <pc:sldMk cId="4109091644" sldId="850"/>
            <ac:grpSpMk id="233" creationId="{8CBBAAA3-2ACB-DCB3-597F-9C23AC8A2E82}"/>
          </ac:grpSpMkLst>
        </pc:grpChg>
        <pc:grpChg chg="add mod">
          <ac:chgData name="高増　潔" userId="151964c3-78cd-4020-a226-814db5c6c8be" providerId="ADAL" clId="{CCEBC622-E0F5-461C-92F4-72E2E509C1FC}" dt="2022-05-06T10:32:21.505" v="7447" actId="1076"/>
          <ac:grpSpMkLst>
            <pc:docMk/>
            <pc:sldMk cId="4109091644" sldId="850"/>
            <ac:grpSpMk id="234" creationId="{2BBBF277-0C96-A279-B0D1-C6870EBCA222}"/>
          </ac:grpSpMkLst>
        </pc:grpChg>
        <pc:grpChg chg="add mod">
          <ac:chgData name="高増　潔" userId="151964c3-78cd-4020-a226-814db5c6c8be" providerId="ADAL" clId="{CCEBC622-E0F5-461C-92F4-72E2E509C1FC}" dt="2022-05-06T10:32:21.505" v="7447" actId="1076"/>
          <ac:grpSpMkLst>
            <pc:docMk/>
            <pc:sldMk cId="4109091644" sldId="850"/>
            <ac:grpSpMk id="235" creationId="{F7857B08-E3FA-CD26-8184-5EB9F148EFB7}"/>
          </ac:grpSpMkLst>
        </pc:grpChg>
        <pc:picChg chg="del">
          <ac:chgData name="高増　潔" userId="151964c3-78cd-4020-a226-814db5c6c8be" providerId="ADAL" clId="{CCEBC622-E0F5-461C-92F4-72E2E509C1FC}" dt="2022-05-01T03:42:18.385" v="3134" actId="478"/>
          <ac:picMkLst>
            <pc:docMk/>
            <pc:sldMk cId="4109091644" sldId="850"/>
            <ac:picMk id="2" creationId="{431CE950-8002-4743-B694-EDF6D3DE8EDA}"/>
          </ac:picMkLst>
        </pc:picChg>
        <pc:picChg chg="mod">
          <ac:chgData name="高増　潔" userId="151964c3-78cd-4020-a226-814db5c6c8be" providerId="ADAL" clId="{CCEBC622-E0F5-461C-92F4-72E2E509C1FC}" dt="2022-05-01T03:56:42.323" v="3331" actId="164"/>
          <ac:picMkLst>
            <pc:docMk/>
            <pc:sldMk cId="4109091644" sldId="850"/>
            <ac:picMk id="7" creationId="{F4D6D611-F74E-7F4B-5CDD-4BC34439CD65}"/>
          </ac:picMkLst>
        </pc:picChg>
        <pc:picChg chg="del">
          <ac:chgData name="高増　潔" userId="151964c3-78cd-4020-a226-814db5c6c8be" providerId="ADAL" clId="{CCEBC622-E0F5-461C-92F4-72E2E509C1FC}" dt="2022-05-01T03:42:19.418" v="3135" actId="478"/>
          <ac:picMkLst>
            <pc:docMk/>
            <pc:sldMk cId="4109091644" sldId="850"/>
            <ac:picMk id="207" creationId="{DF54CD5C-55E1-4165-B068-CEDB09134E76}"/>
          </ac:picMkLst>
        </pc:picChg>
        <pc:picChg chg="del">
          <ac:chgData name="高増　潔" userId="151964c3-78cd-4020-a226-814db5c6c8be" providerId="ADAL" clId="{CCEBC622-E0F5-461C-92F4-72E2E509C1FC}" dt="2022-05-01T03:42:20.246" v="3136" actId="478"/>
          <ac:picMkLst>
            <pc:docMk/>
            <pc:sldMk cId="4109091644" sldId="850"/>
            <ac:picMk id="208" creationId="{5C0A2E69-3DE8-4A2F-B4D3-F90A45BEA702}"/>
          </ac:picMkLst>
        </pc:picChg>
        <pc:picChg chg="del">
          <ac:chgData name="高増　潔" userId="151964c3-78cd-4020-a226-814db5c6c8be" providerId="ADAL" clId="{CCEBC622-E0F5-461C-92F4-72E2E509C1FC}" dt="2022-05-01T03:42:17.479" v="3133" actId="478"/>
          <ac:picMkLst>
            <pc:docMk/>
            <pc:sldMk cId="4109091644" sldId="850"/>
            <ac:picMk id="209" creationId="{2EAC363D-6D43-406C-B892-B87E8FD0CCA7}"/>
          </ac:picMkLst>
        </pc:picChg>
        <pc:picChg chg="add mod">
          <ac:chgData name="高増　潔" userId="151964c3-78cd-4020-a226-814db5c6c8be" providerId="ADAL" clId="{CCEBC622-E0F5-461C-92F4-72E2E509C1FC}" dt="2022-05-01T03:56:50.191" v="3333" actId="164"/>
          <ac:picMkLst>
            <pc:docMk/>
            <pc:sldMk cId="4109091644" sldId="850"/>
            <ac:picMk id="219" creationId="{ED9981C2-25C6-7344-18DD-35D2450181C8}"/>
          </ac:picMkLst>
        </pc:picChg>
        <pc:picChg chg="add mod">
          <ac:chgData name="高増　潔" userId="151964c3-78cd-4020-a226-814db5c6c8be" providerId="ADAL" clId="{CCEBC622-E0F5-461C-92F4-72E2E509C1FC}" dt="2022-05-01T03:56:59.158" v="3335" actId="164"/>
          <ac:picMkLst>
            <pc:docMk/>
            <pc:sldMk cId="4109091644" sldId="850"/>
            <ac:picMk id="220" creationId="{5226B609-483E-53A9-37AF-B5922418A335}"/>
          </ac:picMkLst>
        </pc:picChg>
        <pc:picChg chg="add mod">
          <ac:chgData name="高増　潔" userId="151964c3-78cd-4020-a226-814db5c6c8be" providerId="ADAL" clId="{CCEBC622-E0F5-461C-92F4-72E2E509C1FC}" dt="2022-05-01T03:57:06.322" v="3336" actId="164"/>
          <ac:picMkLst>
            <pc:docMk/>
            <pc:sldMk cId="4109091644" sldId="850"/>
            <ac:picMk id="225" creationId="{A4363C0E-ECE6-069E-8699-5BC527C71D7E}"/>
          </ac:picMkLst>
        </pc:picChg>
        <pc:cxnChg chg="add del mod">
          <ac:chgData name="高増　潔" userId="151964c3-78cd-4020-a226-814db5c6c8be" providerId="ADAL" clId="{CCEBC622-E0F5-461C-92F4-72E2E509C1FC}" dt="2022-05-01T03:53:24.172" v="3308" actId="478"/>
          <ac:cxnSpMkLst>
            <pc:docMk/>
            <pc:sldMk cId="4109091644" sldId="850"/>
            <ac:cxnSpMk id="10" creationId="{EDAFF7C9-A447-82F6-268A-93F02872EC9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2" creationId="{4549A044-D3BA-DD46-5A5F-4157019499D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3" creationId="{E54012C1-C8B7-CC5B-9E45-D6340B772A8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4" creationId="{E2A62848-3CA4-CF38-0AD8-42A6ADC0E01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5" creationId="{58A82435-F302-D959-4214-E27CAD9AF6D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6" creationId="{E9DBCCAD-CAC3-7C78-20D3-C41DE0200D7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7" creationId="{A5DB837F-8793-9E1E-6172-A8DFA3B8915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8" creationId="{9E26529A-E10B-B082-9C44-4B6EF33E26A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39" creationId="{06410C3F-D6F8-ACAD-FBAA-0B1CCEBD300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0" creationId="{CB77BDF0-4CD7-F2AF-C09B-986FFA557B6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1" creationId="{72B81C02-DF03-12A9-070E-5ABA0C5F1BB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2" creationId="{B596D271-A72D-D07D-543C-07106C5922E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3" creationId="{E6339F61-4B8E-6B69-3F3C-79FBE05A7F6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4" creationId="{FD516279-A0B1-0A64-6DF4-E2B3C06295F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5" creationId="{575E1914-A40A-F7D6-DA78-C50E25EB04F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6" creationId="{5CB4EA39-1A06-EA28-5DC5-64263A315F1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7" creationId="{9B62434B-4D76-4B3F-3ED9-6CC439C8C58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8" creationId="{2B3AB2D3-0B7C-1021-336F-7B5FD50DB3F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49" creationId="{EFD55131-3B0B-3420-3AD2-709C59CDE49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50" creationId="{7AFB74A4-54E7-D6EA-49CF-B7389D02727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51" creationId="{BCADF839-F556-CECF-D596-7063E199043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52" creationId="{628A9B2C-80F1-D8C7-AAA2-757DDFF7972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2" creationId="{8A4D3D24-CD99-138E-00CB-0C845033FD7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3" creationId="{41396320-5316-177B-B6A4-786E0C951CB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4" creationId="{3AEC64D8-6B18-DC7D-F962-B02525E76A3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5" creationId="{8599044B-6E75-99C9-3DA1-753C77FC2EA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6" creationId="{B00670C6-6304-F97C-63B6-581E9F0A86E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7" creationId="{9CD8B088-9C63-6701-D763-044D2ED36C5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8" creationId="{55654B63-59DD-4785-71B3-C73F47CAF4A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69" creationId="{B23552B5-3E59-58F8-542A-9AAC6D6E3D0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0" creationId="{A358922E-915A-6090-8065-A2E5A1ECB15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1" creationId="{A0227394-C4AD-D68E-BCEC-8D88649626F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2" creationId="{E8268D49-5DA2-210D-2722-9E73E16FA3C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3" creationId="{5ABF284E-72B4-C8D2-4131-BF97932CB0C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4" creationId="{7C537EF3-BD81-A2CA-BCF9-0362E6804CC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5" creationId="{AF8342F5-FB45-A40D-0319-29F89A6EF31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6" creationId="{6FA1898C-9A81-E59A-BF34-CD02633CD69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7" creationId="{0812EE58-A484-F164-7C20-03FC0CAC991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8" creationId="{28D382A8-B7F4-81D7-4E10-8278147B77F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79" creationId="{653A7863-591C-D515-D288-98D2FB62AB8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0" creationId="{619F2C7F-A4E9-F06D-7246-CE03D05117F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1" creationId="{7BC16D29-DF23-8B58-4B40-7CB4C3E74AD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2" creationId="{5BED3B4B-BE1A-0F69-E6B7-FBFFB0D2E17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3" creationId="{65EDE017-E592-CFBF-3454-8A175DDF2FE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4" creationId="{EF47E8EA-729F-4F6B-1C65-BC336740C9E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5" creationId="{5DE323E2-4010-983A-0958-4228FCADE67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6" creationId="{83259B29-E035-7687-F404-8F676CDB960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7" creationId="{8BD442F7-841C-6C05-5E73-2800CEC83EE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8" creationId="{3DCF3693-1698-98FF-D981-879E9B1BB1E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89" creationId="{9005C03F-285F-4173-DF29-DDDB13B0E99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0" creationId="{F1DD8EAD-808C-E183-BCB2-7265989F71E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1" creationId="{9AD0E8AB-3844-39A2-68C4-FB9057FF988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2" creationId="{24BBD9A4-12D7-4D04-0A19-88061A54778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3" creationId="{291A2B7D-CB6B-B097-EF48-19EC49CEFFF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4" creationId="{23522DA1-3BB2-D5BA-2FEB-C5C8FD6DDCC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5" creationId="{7276DEBB-2437-5E8D-D27C-CC246D8A2A3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6" creationId="{A328F0DA-238F-3C08-0BA7-8694079C9C0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7" creationId="{2371B226-C631-71DC-2A08-A8D1CA6F90A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8" creationId="{4D5905AC-5CB8-6711-33A4-6399E3140BC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99" creationId="{11954DD4-2578-68FA-B491-BCE9D39F373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0" creationId="{DEAEA189-2ABA-83F6-0EA2-4B38D5124D9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1" creationId="{8A254D22-3BE0-F3E5-2123-E73EE215463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2" creationId="{1F41E4BE-EAE1-8772-4AFE-26518C3F61C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3" creationId="{41E2C710-F26E-242A-703D-5C16534930C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4" creationId="{ADDDC23A-AB5C-AB85-A594-40BE9D4774A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5" creationId="{0105C1F8-A591-4FFD-F963-2F95154FB5E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6" creationId="{B334D2B9-2D6A-61A3-71BB-8195582255D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7" creationId="{56159DC4-05B5-E15E-C29B-7C442AEA216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8" creationId="{265BC4D8-9A51-BBA9-97FE-49C276E8796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09" creationId="{F6E0A34A-3766-D89C-171B-0652B5AD58D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0" creationId="{A8F2B7B5-3D46-40E6-F7A8-D0FB375505D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1" creationId="{C6C99BFC-F927-809C-2831-9F24899FD70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2" creationId="{14AFDFDD-134A-F39B-D2BC-7F1345DB8772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3" creationId="{F0D3201B-5E1E-C315-9CA3-4798B95A14B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4" creationId="{30A3AA7E-D061-FDAB-FB56-028C9D9E4C5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5" creationId="{9BF986EA-89B0-A17F-25AD-36DC686DF99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6" creationId="{A7346448-93E8-E56B-0844-4F670DA2518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7" creationId="{78C49746-B2EE-833C-A10A-DDA7D602197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8" creationId="{AB2E87F9-916B-2018-1742-E1010AD80DD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19" creationId="{B1D3390A-D8FE-7023-5C19-B9BEDD265C2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0" creationId="{AB751A18-4688-69C6-9CFC-6FE098A55DC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1" creationId="{5FE4C0F3-6D97-75FF-8215-1AB7FE3BC3E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2" creationId="{DD8D09D1-B973-B067-2E4C-AFBF15E51F7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3" creationId="{2AD87AE6-D9DC-95BA-152F-FB9C41A9CAD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4" creationId="{9754AE70-E553-F0BE-C245-901D0120790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5" creationId="{08A69D61-4288-BAB8-39AD-E30B05C7421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6" creationId="{A3EE4C01-0FF7-3FD7-B76B-F8DF98BF110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7" creationId="{63C42CCB-5F59-0DA0-B0A7-62644BFC737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8" creationId="{489DA790-9169-BE44-2DF4-0E6FF68713A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29" creationId="{64397B69-4484-C44C-29B8-9FE5F3301AF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0" creationId="{066390F8-3659-7AAA-31B8-612C009537E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1" creationId="{A25FB57E-2CAB-5B68-6926-8E21F9C96AE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2" creationId="{466D630E-0067-E821-EC9B-A365581A394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3" creationId="{E43EEB6D-AC3B-A61F-286C-348A8A49250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4" creationId="{3D959EA4-A6DB-BDDF-069D-026D05E7C8B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5" creationId="{239FB0D2-E89F-22C9-D618-3200FA1788E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6" creationId="{42F5FDB9-E2D6-808D-0BDA-8B73D0F65AB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7" creationId="{76333345-17E4-A934-B024-72C24A07366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8" creationId="{006A9D0B-7533-CAFD-D3B8-CD9AE764941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39" creationId="{060C0CFC-6A9B-B672-FD55-EE5B112BD18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0" creationId="{FA34742A-3895-8926-E62D-BE2A75FCD11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1" creationId="{AAAF7EE2-1E67-65EB-279C-354141B48EF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2" creationId="{3BE435CE-4899-6C9E-E40F-55D9A082C91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3" creationId="{EF8C23BC-6E79-1A3B-FD92-5B59E0ECB17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4" creationId="{C77ED1C1-5BFC-976D-5AFE-B45D8DA70B3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5" creationId="{7EA06022-67DC-99D5-5142-793A64EF371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6" creationId="{3B507891-83CE-43BA-1D67-ECBAF9BC24D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7" creationId="{911EE1B1-333C-A17D-0CAA-E0BDAE5E6DE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8" creationId="{B798FFB4-C462-9ECF-F898-36F47B9FD64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49" creationId="{D5F8A90A-ECA2-2DD2-1CE1-8D2106C4219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0" creationId="{F5E7D9F3-DA10-F0FE-CE20-556264A117C1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1" creationId="{733E6427-B8A1-1272-59E0-456CDC298D9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2" creationId="{9D9BB3CF-1387-2F5D-AD63-5F5AEE0934C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3" creationId="{2A430FDB-4BC0-A926-F3D7-39F37EB3036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4" creationId="{6CE3F587-0785-3DB9-1CD2-B211122D6DD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5" creationId="{FA0251BB-F031-BD20-E276-C45142398DA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6" creationId="{3E350BE1-0202-F711-1EFC-1AD6CA15C0C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7" creationId="{E3D4DF43-EA6F-B3FF-311D-7430AD06A8F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8" creationId="{E2C81ECE-A793-3FB0-98BB-8BD583A0EC5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59" creationId="{8EFE9ECA-CE4F-C456-4746-951358EFBF3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0" creationId="{AED543B4-EF6B-47C4-C666-A4C03B79777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1" creationId="{9F79EEC9-03B9-E78E-BB94-2BD44176F83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2" creationId="{4D953361-9214-D517-AA6C-6915E5A97B5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3" creationId="{15CFD8D5-6C63-312C-85D2-A05657667A3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4" creationId="{1A94A65C-CC46-6FE0-A99E-0DA4AA4D3EA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5" creationId="{3A311C80-3B7B-5194-9D69-8A958DCA574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6" creationId="{3623D352-6B4E-3DF1-5A31-443E778CD2A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7" creationId="{0AF3BA58-86DE-3B44-2D68-CCAC2807B6B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8" creationId="{CF26CDD7-B0C7-1253-6DB4-44B41EB409B2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69" creationId="{4660AFD6-C0A7-C2A4-478D-27A5A2A6E0F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0" creationId="{3A68561F-3BA7-07D2-1D70-E2AB4B5D024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1" creationId="{526C5661-732C-A0BC-9B44-C8AC596CD11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2" creationId="{1411E94D-3A82-C5B3-4BFC-AC67B180CC4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3" creationId="{B489C796-CFE8-D0C1-04D1-02C2565085A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4" creationId="{56EF21CC-3BB9-144C-7408-887209B585D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5" creationId="{C1BDFC3F-E269-B3E3-EB89-C6548124494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6" creationId="{F962532D-F778-BA2B-35D6-CCA6FA3871B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7" creationId="{E1CFD3BE-A84D-CA23-519A-FC4CC52EBF2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8" creationId="{553FAF57-2A47-943D-984F-0544065AD03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79" creationId="{5D5A04BB-BEF9-2F56-37D3-3562801C569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0" creationId="{7178A77A-02EE-AF07-D214-FA658FDF668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1" creationId="{F1AE18F9-CF12-596D-CC68-B14DF20C106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2" creationId="{FBBA8D15-7F1B-7F35-DC83-BABD089DA622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3" creationId="{4719157D-ED89-5AA6-E4A0-4CBA46558E9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4" creationId="{8D044F3D-DB42-CCB6-8176-9E60916C66E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5" creationId="{F7B01E5B-7543-4EE8-ABA3-0CECE224673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6" creationId="{8C879EC0-1E5F-5020-F1D9-6F1768EC901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7" creationId="{A5B3C418-DCE7-4F63-C068-AEC0C157AF2B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8" creationId="{D5D9DE16-0128-5DB8-2118-123B592B2EA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89" creationId="{FE38E198-21F7-9C55-0C20-1F4AFCA0E7A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0" creationId="{7C061105-0E80-9BFE-33D5-DAA35DB14415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1" creationId="{BBAE3483-0E39-B910-3F55-E90F71C07A5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2" creationId="{6BC413A1-6752-EB24-B4A1-E448168E760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3" creationId="{950315D8-7C2A-5C80-2B15-A438036879A7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4" creationId="{83D4C596-AC6A-4648-B22E-5B0AB4D9D082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5" creationId="{7C9D9E26-00C1-FE12-FE25-AFD3A409BB0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6" creationId="{0C821508-67DA-D10F-1831-C448624ABF66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7" creationId="{BBC3B5EF-CEA9-3E8A-73FC-39DE6C5524F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8" creationId="{7A13E609-1871-2DFD-BA76-7B2699957ADD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199" creationId="{FBF02AD0-BC4E-AA9B-9A81-4D37F3E176B9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0" creationId="{FED46871-F8B6-297D-05D2-63823E9CBB0E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1" creationId="{54C55677-7250-2EA9-A1CE-5AE8F5D14B5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2" creationId="{044D4BAD-3CE9-1655-6485-9E8935CADEA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3" creationId="{D41B80BD-793A-A2E6-F483-21199B6F1F7F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4" creationId="{25C3FD23-4956-E89D-B746-C1A9224A38C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5" creationId="{21DA890D-E00F-20B8-6544-FF678400CD13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06" creationId="{97E9CCA0-6465-5DF8-AF43-949F90D1008A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0" creationId="{7FDDDFA2-DA45-6BE4-C8B3-F3B11385AB00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1" creationId="{6242865A-B5E6-5FC8-DF63-941B741F038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2" creationId="{CE7E7E29-C982-7AF0-0491-DB79A65783FC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3" creationId="{40E5F490-3699-39E5-8A3B-DD07B4559BF8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4" creationId="{F9A3E393-78E0-186A-607E-A42E78B0B6A4}"/>
          </ac:cxnSpMkLst>
        </pc:cxnChg>
        <pc:cxnChg chg="mod">
          <ac:chgData name="高増　潔" userId="151964c3-78cd-4020-a226-814db5c6c8be" providerId="ADAL" clId="{CCEBC622-E0F5-461C-92F4-72E2E509C1FC}" dt="2022-05-01T03:42:41.699" v="3137"/>
          <ac:cxnSpMkLst>
            <pc:docMk/>
            <pc:sldMk cId="4109091644" sldId="850"/>
            <ac:cxnSpMk id="215" creationId="{601F2C78-8A03-5846-592C-8213D1BB41E4}"/>
          </ac:cxnSpMkLst>
        </pc:cxnChg>
        <pc:cxnChg chg="add del mod">
          <ac:chgData name="高増　潔" userId="151964c3-78cd-4020-a226-814db5c6c8be" providerId="ADAL" clId="{CCEBC622-E0F5-461C-92F4-72E2E509C1FC}" dt="2022-05-01T03:53:21.111" v="3306" actId="478"/>
          <ac:cxnSpMkLst>
            <pc:docMk/>
            <pc:sldMk cId="4109091644" sldId="850"/>
            <ac:cxnSpMk id="227" creationId="{8A67C1AC-3227-13E1-77C6-48F981300242}"/>
          </ac:cxnSpMkLst>
        </pc:cxnChg>
        <pc:cxnChg chg="add del mod">
          <ac:chgData name="高増　潔" userId="151964c3-78cd-4020-a226-814db5c6c8be" providerId="ADAL" clId="{CCEBC622-E0F5-461C-92F4-72E2E509C1FC}" dt="2022-05-01T03:53:22.391" v="3307" actId="478"/>
          <ac:cxnSpMkLst>
            <pc:docMk/>
            <pc:sldMk cId="4109091644" sldId="850"/>
            <ac:cxnSpMk id="228" creationId="{ACBC56F2-A9D9-DBF2-724D-C03B3EC5E263}"/>
          </ac:cxnSpMkLst>
        </pc:cxnChg>
      </pc:sldChg>
      <pc:sldChg chg="modSp ord">
        <pc:chgData name="高増　潔" userId="151964c3-78cd-4020-a226-814db5c6c8be" providerId="ADAL" clId="{CCEBC622-E0F5-461C-92F4-72E2E509C1FC}" dt="2022-05-19T10:27:30.354" v="12501"/>
        <pc:sldMkLst>
          <pc:docMk/>
          <pc:sldMk cId="3752159842" sldId="851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752159842" sldId="851"/>
            <ac:spMk id="3" creationId="{B47F9109-78CB-6A93-F27C-927A17479DC5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752159842" sldId="851"/>
            <ac:spMk id="4" creationId="{BEC6258B-3DF6-9FE8-49FB-5508E548EE12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752159842" sldId="851"/>
            <ac:spMk id="5" creationId="{ACDA144A-1DF3-3DB5-A5A3-EF75353331B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752159842" sldId="851"/>
            <ac:spMk id="6" creationId="{8AD1EE7C-646A-600A-494D-0CBC8E5729C0}"/>
          </ac:spMkLst>
        </pc:spChg>
      </pc:sldChg>
      <pc:sldChg chg="addSp delSp modSp mod">
        <pc:chgData name="高増　潔" userId="151964c3-78cd-4020-a226-814db5c6c8be" providerId="ADAL" clId="{CCEBC622-E0F5-461C-92F4-72E2E509C1FC}" dt="2022-07-21T00:01:07.471" v="16108" actId="164"/>
        <pc:sldMkLst>
          <pc:docMk/>
          <pc:sldMk cId="3449724478" sldId="853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449724478" sldId="853"/>
            <ac:spMk id="4" creationId="{27887D1E-418C-5630-5B4A-F917A371A9F3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449724478" sldId="853"/>
            <ac:spMk id="5" creationId="{6B59FE57-F6AA-DB42-5F56-E51B44014D47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449724478" sldId="853"/>
            <ac:spMk id="6" creationId="{C58C899D-6652-40D4-FFF1-C4C66AA65096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3449724478" sldId="853"/>
            <ac:spMk id="7" creationId="{51D561CB-70B2-401B-A4BE-F9DC521BE24F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13" creationId="{D0E775FB-6B65-A97B-527A-718D69172EF8}"/>
          </ac:spMkLst>
        </pc:spChg>
        <pc:spChg chg="mod topLvl">
          <ac:chgData name="高増　潔" userId="151964c3-78cd-4020-a226-814db5c6c8be" providerId="ADAL" clId="{CCEBC622-E0F5-461C-92F4-72E2E509C1FC}" dt="2022-07-21T00:01:07.471" v="16108" actId="164"/>
          <ac:spMkLst>
            <pc:docMk/>
            <pc:sldMk cId="3449724478" sldId="853"/>
            <ac:spMk id="15" creationId="{876DA9BC-5B4E-C7A9-9EDA-9211E99F818C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17" creationId="{59B217D9-80F6-A939-70BB-047C9C857598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18" creationId="{0410CA1E-23C0-48CC-7BDA-46C556EA61C0}"/>
          </ac:spMkLst>
        </pc:spChg>
        <pc:spChg chg="mod topLvl">
          <ac:chgData name="高増　潔" userId="151964c3-78cd-4020-a226-814db5c6c8be" providerId="ADAL" clId="{CCEBC622-E0F5-461C-92F4-72E2E509C1FC}" dt="2022-07-21T00:01:07.471" v="16108" actId="164"/>
          <ac:spMkLst>
            <pc:docMk/>
            <pc:sldMk cId="3449724478" sldId="853"/>
            <ac:spMk id="20" creationId="{88ECE5C4-3ED3-043E-E6BF-258DD6FAB376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24" creationId="{5AFD7631-8FBA-A00A-A262-FB23EFBC6DCD}"/>
          </ac:spMkLst>
        </pc:spChg>
        <pc:spChg chg="mod topLvl">
          <ac:chgData name="高増　潔" userId="151964c3-78cd-4020-a226-814db5c6c8be" providerId="ADAL" clId="{CCEBC622-E0F5-461C-92F4-72E2E509C1FC}" dt="2022-07-21T00:01:07.471" v="16108" actId="164"/>
          <ac:spMkLst>
            <pc:docMk/>
            <pc:sldMk cId="3449724478" sldId="853"/>
            <ac:spMk id="182" creationId="{0FF25A9F-BD1D-DCE7-DB7D-6875FF1C1CA5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184" creationId="{A6DCD00A-2A34-70A4-D1F4-C80E143DED2D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207" creationId="{375F02EA-6783-68EB-30AF-C3CAAAD4A903}"/>
          </ac:spMkLst>
        </pc:spChg>
        <pc:spChg chg="mod topLvl">
          <ac:chgData name="高増　潔" userId="151964c3-78cd-4020-a226-814db5c6c8be" providerId="ADAL" clId="{CCEBC622-E0F5-461C-92F4-72E2E509C1FC}" dt="2022-07-21T00:01:07.471" v="16108" actId="164"/>
          <ac:spMkLst>
            <pc:docMk/>
            <pc:sldMk cId="3449724478" sldId="853"/>
            <ac:spMk id="208" creationId="{E1755365-E4CA-1297-5235-A541ECA20E65}"/>
          </ac:spMkLst>
        </pc:spChg>
        <pc:spChg chg="mod">
          <ac:chgData name="高増　潔" userId="151964c3-78cd-4020-a226-814db5c6c8be" providerId="ADAL" clId="{CCEBC622-E0F5-461C-92F4-72E2E509C1FC}" dt="2022-07-21T00:01:07.471" v="16108" actId="164"/>
          <ac:spMkLst>
            <pc:docMk/>
            <pc:sldMk cId="3449724478" sldId="853"/>
            <ac:spMk id="210" creationId="{A33FCED2-D202-7233-526E-899FB7B79425}"/>
          </ac:spMkLst>
        </pc:spChg>
        <pc:spChg chg="mod topLvl">
          <ac:chgData name="高増　潔" userId="151964c3-78cd-4020-a226-814db5c6c8be" providerId="ADAL" clId="{CCEBC622-E0F5-461C-92F4-72E2E509C1FC}" dt="2022-07-21T00:00:47.475" v="16093" actId="164"/>
          <ac:spMkLst>
            <pc:docMk/>
            <pc:sldMk cId="3449724478" sldId="853"/>
            <ac:spMk id="211" creationId="{010B3851-D4A9-EAB3-194E-CF59868A0A38}"/>
          </ac:spMkLst>
        </pc:spChg>
        <pc:grpChg chg="del mod topLvl">
          <ac:chgData name="高増　潔" userId="151964c3-78cd-4020-a226-814db5c6c8be" providerId="ADAL" clId="{CCEBC622-E0F5-461C-92F4-72E2E509C1FC}" dt="2022-07-20T23:59:41.605" v="16074" actId="165"/>
          <ac:grpSpMkLst>
            <pc:docMk/>
            <pc:sldMk cId="3449724478" sldId="853"/>
            <ac:grpSpMk id="2" creationId="{46C97ABF-5451-9BF4-4D65-51A61718F83E}"/>
          </ac:grpSpMkLst>
        </pc:grpChg>
        <pc:grpChg chg="del mod">
          <ac:chgData name="高増　潔" userId="151964c3-78cd-4020-a226-814db5c6c8be" providerId="ADAL" clId="{CCEBC622-E0F5-461C-92F4-72E2E509C1FC}" dt="2022-07-20T23:59:23.085" v="16073" actId="165"/>
          <ac:grpSpMkLst>
            <pc:docMk/>
            <pc:sldMk cId="3449724478" sldId="853"/>
            <ac:grpSpMk id="3" creationId="{D9C0C2D3-453B-F7F1-AFE5-798485FE87E7}"/>
          </ac:grpSpMkLst>
        </pc:grpChg>
        <pc:grpChg chg="add mod">
          <ac:chgData name="高増　潔" userId="151964c3-78cd-4020-a226-814db5c6c8be" providerId="ADAL" clId="{CCEBC622-E0F5-461C-92F4-72E2E509C1FC}" dt="2022-07-21T00:01:07.471" v="16108" actId="164"/>
          <ac:grpSpMkLst>
            <pc:docMk/>
            <pc:sldMk cId="3449724478" sldId="853"/>
            <ac:grpSpMk id="9" creationId="{F2B7103C-38EE-E15F-B7B9-7C9C377FD0F3}"/>
          </ac:grpSpMkLst>
        </pc:grpChg>
        <pc:grpChg chg="add mod">
          <ac:chgData name="高増　潔" userId="151964c3-78cd-4020-a226-814db5c6c8be" providerId="ADAL" clId="{CCEBC622-E0F5-461C-92F4-72E2E509C1FC}" dt="2022-07-21T00:01:07.471" v="16108" actId="164"/>
          <ac:grpSpMkLst>
            <pc:docMk/>
            <pc:sldMk cId="3449724478" sldId="853"/>
            <ac:grpSpMk id="10" creationId="{70D10AE6-458B-49DA-D113-17D0F6E2E105}"/>
          </ac:grpSpMkLst>
        </pc:grpChg>
        <pc:grpChg chg="del mod topLvl">
          <ac:chgData name="高増　潔" userId="151964c3-78cd-4020-a226-814db5c6c8be" providerId="ADAL" clId="{CCEBC622-E0F5-461C-92F4-72E2E509C1FC}" dt="2022-07-21T00:00:12.927" v="16092" actId="165"/>
          <ac:grpSpMkLst>
            <pc:docMk/>
            <pc:sldMk cId="3449724478" sldId="853"/>
            <ac:grpSpMk id="25" creationId="{875660A6-979C-788D-14F4-3ED60A1B4B76}"/>
          </ac:grpSpMkLst>
        </pc:grpChg>
        <pc:grpChg chg="mod topLvl">
          <ac:chgData name="高増　潔" userId="151964c3-78cd-4020-a226-814db5c6c8be" providerId="ADAL" clId="{CCEBC622-E0F5-461C-92F4-72E2E509C1FC}" dt="2022-07-21T00:01:07.471" v="16108" actId="164"/>
          <ac:grpSpMkLst>
            <pc:docMk/>
            <pc:sldMk cId="3449724478" sldId="853"/>
            <ac:grpSpMk id="26" creationId="{141D2472-5ECA-4DD4-D172-2FB81B55F1DC}"/>
          </ac:grpSpMkLst>
        </pc:grpChg>
        <pc:grpChg chg="mod">
          <ac:chgData name="高増　潔" userId="151964c3-78cd-4020-a226-814db5c6c8be" providerId="ADAL" clId="{CCEBC622-E0F5-461C-92F4-72E2E509C1FC}" dt="2022-07-20T23:59:41.605" v="16074" actId="165"/>
          <ac:grpSpMkLst>
            <pc:docMk/>
            <pc:sldMk cId="3449724478" sldId="853"/>
            <ac:grpSpMk id="27" creationId="{6A61F3FD-930E-4D1F-C9FE-E1A14DE31CAB}"/>
          </ac:grpSpMkLst>
        </pc:grpChg>
        <pc:grpChg chg="mod">
          <ac:chgData name="高増　潔" userId="151964c3-78cd-4020-a226-814db5c6c8be" providerId="ADAL" clId="{CCEBC622-E0F5-461C-92F4-72E2E509C1FC}" dt="2022-07-20T23:59:41.605" v="16074" actId="165"/>
          <ac:grpSpMkLst>
            <pc:docMk/>
            <pc:sldMk cId="3449724478" sldId="853"/>
            <ac:grpSpMk id="28" creationId="{38330E35-3B36-1A43-408A-58919FBE0B00}"/>
          </ac:grpSpMkLst>
        </pc:grpChg>
        <pc:grpChg chg="mod">
          <ac:chgData name="高増　潔" userId="151964c3-78cd-4020-a226-814db5c6c8be" providerId="ADAL" clId="{CCEBC622-E0F5-461C-92F4-72E2E509C1FC}" dt="2022-07-20T23:59:41.605" v="16074" actId="165"/>
          <ac:grpSpMkLst>
            <pc:docMk/>
            <pc:sldMk cId="3449724478" sldId="853"/>
            <ac:grpSpMk id="29" creationId="{4C8B70CF-D432-3C9B-3231-8E4C95B34071}"/>
          </ac:grpSpMkLst>
        </pc:grpChg>
        <pc:grpChg chg="mod">
          <ac:chgData name="高増　潔" userId="151964c3-78cd-4020-a226-814db5c6c8be" providerId="ADAL" clId="{CCEBC622-E0F5-461C-92F4-72E2E509C1FC}" dt="2022-07-20T23:59:41.605" v="16074" actId="165"/>
          <ac:grpSpMkLst>
            <pc:docMk/>
            <pc:sldMk cId="3449724478" sldId="853"/>
            <ac:grpSpMk id="30" creationId="{0F9CDA91-291E-7737-E0B3-E04FDA8B0414}"/>
          </ac:grpSpMkLst>
        </pc:grpChg>
        <pc:grpChg chg="mod topLvl">
          <ac:chgData name="高増　潔" userId="151964c3-78cd-4020-a226-814db5c6c8be" providerId="ADAL" clId="{CCEBC622-E0F5-461C-92F4-72E2E509C1FC}" dt="2022-07-21T00:00:47.475" v="16093" actId="164"/>
          <ac:grpSpMkLst>
            <pc:docMk/>
            <pc:sldMk cId="3449724478" sldId="853"/>
            <ac:grpSpMk id="185" creationId="{B9974C78-FA2C-FDFD-8B71-52BC14347DB5}"/>
          </ac:grpSpMkLst>
        </pc:grpChg>
        <pc:picChg chg="mod">
          <ac:chgData name="高増　潔" userId="151964c3-78cd-4020-a226-814db5c6c8be" providerId="ADAL" clId="{CCEBC622-E0F5-461C-92F4-72E2E509C1FC}" dt="2022-05-16T11:37:01.339" v="12499" actId="1076"/>
          <ac:picMkLst>
            <pc:docMk/>
            <pc:sldMk cId="3449724478" sldId="853"/>
            <ac:picMk id="8" creationId="{298D286B-A428-13BE-3DC9-038491529AA8}"/>
          </ac:picMkLst>
        </pc:pic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1" creationId="{6CE7CFEE-C01F-2CC1-02CE-1414E462F3B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2" creationId="{147E9338-4573-D84B-A8B5-F38BF3D0972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3" creationId="{0D8D4F4D-40DE-D416-23A6-5A7766AD4D1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4" creationId="{F141AD61-6C70-6A92-6922-D750DD75A3A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5" creationId="{A7517EED-0BA2-6148-B971-4FB64417194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6" creationId="{B485FF22-3381-A02C-E4E5-A8E28905AD3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7" creationId="{D773D760-5E37-60B1-544A-FD0E86E959A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8" creationId="{CF5C17A7-8113-FEC5-7ACA-DCAFE31C79F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39" creationId="{F40195DB-C474-3666-E527-BD90A5A84F1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0" creationId="{731DE939-23B5-9FC0-1995-EAC307EF467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1" creationId="{60205EBF-98DB-67E1-A501-24D8192754D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2" creationId="{F6CB44DB-1281-9E1D-0A5A-32756F8FF03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3" creationId="{521944D6-A154-0D08-FC45-097EFE3ED6E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4" creationId="{E1279FD9-2C24-819D-34CC-83945271941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5" creationId="{47F1551F-515A-47E3-49AA-F9617472D16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6" creationId="{EC919380-3407-8DBE-3234-2C4B549A598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7" creationId="{9A27C878-34B8-A2FA-B392-ACEBF497ACF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8" creationId="{83EBB35D-22F2-EC92-915C-F4A9CDE47DC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49" creationId="{3975E886-FF32-6761-5C5E-ED3456DBBE5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0" creationId="{B2BF2555-C943-E799-E1EC-35076F55590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1" creationId="{435FA611-65F7-B77B-698E-A59592657CF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2" creationId="{622B1E90-9837-1EF7-6364-95F289D9A7B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3" creationId="{DCDA4816-7ACE-B7A6-3A67-B47C13C6777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4" creationId="{C2992D26-42A3-9551-7AFD-8C701E1FB8F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5" creationId="{5AFE77FA-5E5F-12F9-258A-98F285C736F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6" creationId="{C4ECDBDF-D237-24D3-A564-ED401726F43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7" creationId="{CAB6556A-7D2E-E695-78BA-A031BC41071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8" creationId="{BEEA34EB-A9B4-C9A6-F9E3-D38AB38C3BB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59" creationId="{A8884FD4-0679-61BE-93AB-267D7A8ED5E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0" creationId="{47204156-5A33-ABB1-78AA-43A2E4A4512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1" creationId="{649DA6E3-EAAF-7389-61DD-EAEA7019E9B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2" creationId="{8FEF0C0F-EF06-44A7-17C4-17A203BEE87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3" creationId="{0E2314BC-CEE2-0EA0-3C46-CFE5CDC4C2E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4" creationId="{95FF4D06-6F1D-CA4A-5D00-136BC6166D5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5" creationId="{BBD5951F-4457-7B22-3FD9-F5F4F406D1B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6" creationId="{59A1B70B-D327-0E3A-DAC4-607BC492016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7" creationId="{4D15D34F-0CCE-58C9-F2D8-8035151F523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8" creationId="{A1EFDF91-8851-23A6-1A00-41A332E92F9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69" creationId="{9A7A7A84-5233-B3AD-FD73-386409B64FD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0" creationId="{E4DAF8E8-4DAB-B582-A434-56894D21088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1" creationId="{4E42D570-4216-B5D4-9467-E4C834292C0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2" creationId="{83E956F2-CE69-5315-5A28-F3906695612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3" creationId="{9CDF5D18-8F35-6D67-7DA8-D4C557423FC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4" creationId="{18417597-6E0E-9B87-0C62-AB5E3C8CC87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5" creationId="{A1E9656F-DCB1-326B-4FAA-4782B8FF805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6" creationId="{30C7CC3E-F4E9-F618-B6CC-CA97FBE5E87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7" creationId="{869CCBD7-62C6-C01E-7801-3BF3E5C749B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8" creationId="{DE094990-A8E2-4262-9146-908994A8407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79" creationId="{00493039-42B5-CFA0-3192-1A078091C64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0" creationId="{C7CDDA73-450C-D028-FA52-9329C05BA6F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1" creationId="{96318AED-5269-49B2-A43D-2098F6124FC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2" creationId="{6D49CFFA-752A-8CE0-4A29-400811BC1D1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3" creationId="{F531394E-2954-8B3D-451F-37888D23ADC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4" creationId="{8FF63192-DB67-C4C3-40D1-848AC5D3D81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5" creationId="{E7783D44-AD97-7E8F-86C5-416D04BBA7A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6" creationId="{510536F1-7E26-84EE-48C4-4B1A6D34819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7" creationId="{30571409-F118-B217-977E-B92F09011F8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8" creationId="{67E2CA66-610B-95A2-4991-764DD4D25E9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89" creationId="{D403CFA3-4DD8-5E72-ED48-D82B1E98BCD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0" creationId="{1969F032-9D44-F807-8736-50A90CA9432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1" creationId="{491B3C20-0741-2D7B-23A7-CBF6FF66AFA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2" creationId="{85F02A43-F8D8-E55C-F9CE-03591C9C862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3" creationId="{3651D005-FE16-B311-612E-40E26C6A825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4" creationId="{6657AEA9-254A-3EED-6E43-F5FF7ECC774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5" creationId="{15CF44EE-CBB6-451C-1393-32010D71A36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6" creationId="{AD0FCA81-0858-40CF-937F-D642DB7EEB1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7" creationId="{F706CFB1-BA5A-1E85-FBFB-BE5209B34A9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8" creationId="{29073672-DB88-AAC2-537C-7CDC67D5299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99" creationId="{15430331-CADA-C784-8DFF-B553831006C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0" creationId="{33D23E75-0EA4-C619-72E6-5345B447918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1" creationId="{8D172404-1B0F-B54C-B244-5505549D2DC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2" creationId="{0C7DE3B4-6722-CD76-FC6A-0D9A6FB6B1C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3" creationId="{BF5569E2-9966-056E-83C3-9BEA92D83E2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4" creationId="{C32185D7-E473-92BB-8201-E2F7CEBA5DA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5" creationId="{F2DAF251-F06F-4DD0-B610-A98163F6D7A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6" creationId="{1F41F200-52DF-A67F-9318-8862514BC73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7" creationId="{643FD7C2-3419-9B39-1114-67F93B79115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8" creationId="{87DF42A3-6C0C-8B20-4C4B-6BD7BCFE695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09" creationId="{8979B440-423A-0B4C-78E3-C8B395FE319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0" creationId="{8DC6E874-F1C8-9887-A2BD-C397785D936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1" creationId="{E5A0F842-3EC0-0C38-780D-2FCE5DBAF36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2" creationId="{3060AFD6-1F6C-7CE7-7A8C-77054480A72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3" creationId="{FF469533-4BAA-745C-6E90-803A8DA112E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4" creationId="{B9672A66-4EE8-023E-C6CB-A53AED6AA5A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5" creationId="{4A2ED0A0-C119-3265-0560-A307E5D7BA0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6" creationId="{9C5DAE70-9A27-B08B-5E6B-62B11862621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7" creationId="{6B6394F7-835E-3BDA-3659-BA282E04DA0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8" creationId="{EA1F58FB-B84C-7C20-C32B-1BF8C8D6DCF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19" creationId="{B481B982-DAD0-230C-0760-4847DCB0AC7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0" creationId="{E0806808-57E7-CF9B-59CE-43BD75DCA99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1" creationId="{82E8F216-B4A5-4837-35B3-DA1714DC3CC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2" creationId="{544578AD-4C1B-B435-1547-27A07C20DE5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3" creationId="{6481BB43-F13C-AACE-5506-49EB09E5294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4" creationId="{9C011F14-188D-7D03-10AD-3E444FA9C4E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5" creationId="{6059864F-0660-56A0-BE60-BA0232AF825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6" creationId="{37921EF9-0996-F62B-DB36-B9CBF573969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7" creationId="{C3A1BA72-5629-4B17-A07D-0529E3C5813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8" creationId="{282C5F60-2D94-0F9C-87D5-23E89FD1A3E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29" creationId="{31CF906A-569C-CA25-CFDA-246C6E3758E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0" creationId="{BBF2D95E-28DF-73B8-1D90-A2B5A446F03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1" creationId="{64D325CB-297E-A75E-64C2-AD725EAB787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2" creationId="{CD3DE177-77A4-F917-BAA5-38C41D236AA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3" creationId="{83E565AD-1F1B-A475-9EDC-09E64E398F0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4" creationId="{865C7ED6-771C-3C35-B3C6-2AB9E911366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5" creationId="{66CF94D5-479F-5EFF-BB07-E4D238B9E90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6" creationId="{652C4F8E-285C-DCEC-59EA-3AA3A921D13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7" creationId="{768C4F5F-F7A2-3737-36DF-41E0F71ADAF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8" creationId="{087CB290-04E1-77B7-4D85-EDACC5C60E0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39" creationId="{2C1AAA45-284E-BF72-827C-31D6D258E0A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0" creationId="{A6196E23-9004-00AF-B9AF-E786A2E05AF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1" creationId="{0EFDD81E-33B7-937E-A598-9618A0F641A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2" creationId="{C0BE0A15-F0C1-D556-3441-60A035083C7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3" creationId="{864B0956-2341-A22D-8B41-4971DC25A74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4" creationId="{AB8F0E16-D365-E34E-5AB5-E519E331D97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5" creationId="{2E8A169A-4291-F395-20B6-468BB218D11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6" creationId="{EC681F6C-F6DB-A5EE-BA94-650B9BA405F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7" creationId="{A3B2BEEF-5474-266C-D6EE-47295542975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8" creationId="{0F38B948-D4E7-789D-3541-E37BDFC67F9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49" creationId="{D3159866-536D-8014-A89B-F74607F11B1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0" creationId="{C52BA7AB-91FF-266E-C087-CE71D180F71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1" creationId="{8B7908E1-CA90-A8A7-8F93-FCFCC023430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2" creationId="{67C1B9E1-28D2-5CD3-8BB6-AA77AE41559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3" creationId="{AD524DC4-3ACD-FD64-0B34-67649B5684E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4" creationId="{45794168-BF0E-EFF7-F3EB-E9938E3C102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5" creationId="{74F30159-9319-F7DD-C61F-A21E5A82A03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6" creationId="{FA833C69-56FE-43D5-A880-CA75A258404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7" creationId="{BD861CC4-C8DB-1947-080E-E338CB1380A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8" creationId="{04CBDE58-85BC-27C3-0E78-DFF04283261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59" creationId="{8E587402-7D56-4AAF-D758-5D36978D66D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0" creationId="{D8A5EE1F-0D7B-17CE-D47A-0E41848CB02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1" creationId="{A3F6883F-1785-02CC-647F-D205303FEF0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2" creationId="{242974E5-B448-D610-BF0B-6F443DD98D55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3" creationId="{690B8D27-4DA3-EE52-AF67-5387A505709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4" creationId="{1A8A42B9-10EF-D437-5216-E010E334F25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5" creationId="{AB0C7311-4093-1CBB-788E-25892C37223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6" creationId="{D01A885B-B9A8-32BE-39CA-E92AE190264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7" creationId="{2387A71C-E9B3-D211-7FCF-6D852A27922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8" creationId="{66386D38-BAA0-7E45-5E86-147785FC3C6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69" creationId="{50EC243C-0101-D427-2B32-50A8E229E1E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0" creationId="{E6F4D8F6-1636-D21B-CAC7-4AA1D5E1722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1" creationId="{4CD2D5CF-A413-E816-338A-8D7FF64D3E0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2" creationId="{7CD8F398-B5A4-D64C-D284-256442F9935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3" creationId="{AEA30327-327C-9191-C871-ED6465EDA57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4" creationId="{73FB756C-2A9C-5E8B-5604-2838F053969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5" creationId="{6BFAA6E5-F271-BE96-363A-1694F847A93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6" creationId="{378F74CE-DB9D-D1D1-9C06-3E7703B87886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7" creationId="{4CCA6A97-CD97-E7DB-AD1B-37A7815C2128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8" creationId="{4E332EF7-3AC2-DA88-BB82-275C6081DCD4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79" creationId="{6898526D-8765-8BD4-97BB-72FC0AD7371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0" creationId="{D3164922-116D-6F9F-D2AC-F860CBC03DAB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1" creationId="{E3DB7636-7695-E838-7331-AD8BAD571B8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6" creationId="{A1380CCD-C5BD-6DF6-4448-4F04469D212D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7" creationId="{FD60523F-9F5E-92E5-81BA-2686E2AC456E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8" creationId="{CB641644-3EFB-D738-EE54-FACC3912F88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89" creationId="{3177ED64-F783-3AA9-C178-04453EF94060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0" creationId="{AC807AB9-87F2-D348-607E-9FA2A17BB7D7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1" creationId="{57B49599-868E-EBD5-B0DB-C99DFB63278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2" creationId="{5A304438-D973-2F8D-E55E-CAAEAE4181D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3" creationId="{4B274E75-3CA6-6DBF-E289-6CF14240225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4" creationId="{89846A13-2F2D-F54E-FF2E-513C95C4F26A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5" creationId="{E0255D6A-F5A8-0F83-1B76-3D669E6790CC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6" creationId="{587B19F3-731F-616E-839E-F6B91049706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7" creationId="{5FACF461-AFD9-E0AF-1432-CB8DEF56116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8" creationId="{C3AAC433-F3EC-D090-D2DC-4D246F02A5B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199" creationId="{3644E0C2-4142-58AC-A093-210B5EDF685F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0" creationId="{83AB6F84-6E9D-D5A5-A094-DFF667403C4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1" creationId="{93F2DB05-646C-46AB-17BC-605D49314A6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2" creationId="{345E8E14-F8D5-6BA6-1762-AACDBBA6BE73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3" creationId="{7B6ACEC4-18E3-2E89-24C1-4F39AAD6ED09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4" creationId="{45DA2968-54CE-394A-D466-40463F4A4391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5" creationId="{3D911467-9E02-F0E4-3853-4D361546BFA2}"/>
          </ac:cxnSpMkLst>
        </pc:cxnChg>
        <pc:cxnChg chg="mod">
          <ac:chgData name="高増　潔" userId="151964c3-78cd-4020-a226-814db5c6c8be" providerId="ADAL" clId="{CCEBC622-E0F5-461C-92F4-72E2E509C1FC}" dt="2022-07-20T23:59:41.605" v="16074" actId="165"/>
          <ac:cxnSpMkLst>
            <pc:docMk/>
            <pc:sldMk cId="3449724478" sldId="853"/>
            <ac:cxnSpMk id="206" creationId="{CC256839-2773-0771-4582-6155A6CD8689}"/>
          </ac:cxnSpMkLst>
        </pc:cxnChg>
      </pc:sldChg>
      <pc:sldChg chg="modSp del mod modClrScheme chgLayout">
        <pc:chgData name="高増　潔" userId="151964c3-78cd-4020-a226-814db5c6c8be" providerId="ADAL" clId="{CCEBC622-E0F5-461C-92F4-72E2E509C1FC}" dt="2022-05-19T10:29:06.934" v="12516" actId="47"/>
        <pc:sldMkLst>
          <pc:docMk/>
          <pc:sldMk cId="898108999" sldId="854"/>
        </pc:sldMkLst>
        <pc:spChg chg="mod ord">
          <ac:chgData name="高増　潔" userId="151964c3-78cd-4020-a226-814db5c6c8be" providerId="ADAL" clId="{CCEBC622-E0F5-461C-92F4-72E2E509C1FC}" dt="2022-05-19T10:28:17.910" v="12504" actId="700"/>
          <ac:spMkLst>
            <pc:docMk/>
            <pc:sldMk cId="898108999" sldId="854"/>
            <ac:spMk id="2" creationId="{EC9DD030-4B87-815A-ABE3-3D5B0F38E69A}"/>
          </ac:spMkLst>
        </pc:spChg>
        <pc:spChg chg="mod ord">
          <ac:chgData name="高増　潔" userId="151964c3-78cd-4020-a226-814db5c6c8be" providerId="ADAL" clId="{CCEBC622-E0F5-461C-92F4-72E2E509C1FC}" dt="2022-05-19T10:28:17.910" v="12504" actId="700"/>
          <ac:spMkLst>
            <pc:docMk/>
            <pc:sldMk cId="898108999" sldId="854"/>
            <ac:spMk id="3" creationId="{C3266DBE-9B22-96EF-C7BA-46DD0FF1A6DE}"/>
          </ac:spMkLst>
        </pc:spChg>
        <pc:spChg chg="mod ord">
          <ac:chgData name="高増　潔" userId="151964c3-78cd-4020-a226-814db5c6c8be" providerId="ADAL" clId="{CCEBC622-E0F5-461C-92F4-72E2E509C1FC}" dt="2022-05-19T10:28:17.910" v="12504" actId="700"/>
          <ac:spMkLst>
            <pc:docMk/>
            <pc:sldMk cId="898108999" sldId="854"/>
            <ac:spMk id="4" creationId="{409B1C31-98A9-10EA-DC63-631A490DD705}"/>
          </ac:spMkLst>
        </pc:spChg>
        <pc:spChg chg="mod ord">
          <ac:chgData name="高増　潔" userId="151964c3-78cd-4020-a226-814db5c6c8be" providerId="ADAL" clId="{CCEBC622-E0F5-461C-92F4-72E2E509C1FC}" dt="2022-05-19T10:28:17.910" v="12504" actId="700"/>
          <ac:spMkLst>
            <pc:docMk/>
            <pc:sldMk cId="898108999" sldId="854"/>
            <ac:spMk id="5" creationId="{83936B37-6191-2D9A-4CBF-4E533340E9AE}"/>
          </ac:spMkLst>
        </pc:spChg>
        <pc:spChg chg="mod ord">
          <ac:chgData name="高増　潔" userId="151964c3-78cd-4020-a226-814db5c6c8be" providerId="ADAL" clId="{CCEBC622-E0F5-461C-92F4-72E2E509C1FC}" dt="2022-05-19T10:28:17.910" v="12504" actId="700"/>
          <ac:spMkLst>
            <pc:docMk/>
            <pc:sldMk cId="898108999" sldId="854"/>
            <ac:spMk id="6" creationId="{C2EB2B28-E0FE-840D-72CF-B2D62C8F215D}"/>
          </ac:spMkLst>
        </pc:spChg>
      </pc:sldChg>
      <pc:sldChg chg="addSp delSp modSp mod modClrScheme chgLayout">
        <pc:chgData name="高増　潔" userId="151964c3-78cd-4020-a226-814db5c6c8be" providerId="ADAL" clId="{CCEBC622-E0F5-461C-92F4-72E2E509C1FC}" dt="2022-05-19T10:30:11.482" v="12523" actId="700"/>
        <pc:sldMkLst>
          <pc:docMk/>
          <pc:sldMk cId="3382829706" sldId="855"/>
        </pc:sldMkLst>
        <pc:spChg chg="mod ord">
          <ac:chgData name="高増　潔" userId="151964c3-78cd-4020-a226-814db5c6c8be" providerId="ADAL" clId="{CCEBC622-E0F5-461C-92F4-72E2E509C1FC}" dt="2022-05-19T10:30:11.482" v="12523" actId="700"/>
          <ac:spMkLst>
            <pc:docMk/>
            <pc:sldMk cId="3382829706" sldId="855"/>
            <ac:spMk id="2" creationId="{614792E5-FD94-F61C-4B25-B578901C50C9}"/>
          </ac:spMkLst>
        </pc:spChg>
        <pc:spChg chg="mod ord">
          <ac:chgData name="高増　潔" userId="151964c3-78cd-4020-a226-814db5c6c8be" providerId="ADAL" clId="{CCEBC622-E0F5-461C-92F4-72E2E509C1FC}" dt="2022-05-19T10:30:11.482" v="12523" actId="700"/>
          <ac:spMkLst>
            <pc:docMk/>
            <pc:sldMk cId="3382829706" sldId="855"/>
            <ac:spMk id="3" creationId="{02DB57D2-EAF9-78C4-B2A7-DF3123629626}"/>
          </ac:spMkLst>
        </pc:spChg>
        <pc:spChg chg="mod ord">
          <ac:chgData name="高増　潔" userId="151964c3-78cd-4020-a226-814db5c6c8be" providerId="ADAL" clId="{CCEBC622-E0F5-461C-92F4-72E2E509C1FC}" dt="2022-05-19T10:30:11.482" v="12523" actId="700"/>
          <ac:spMkLst>
            <pc:docMk/>
            <pc:sldMk cId="3382829706" sldId="855"/>
            <ac:spMk id="4" creationId="{595EA20C-367B-C24E-7AA1-19AC0C5F948A}"/>
          </ac:spMkLst>
        </pc:spChg>
        <pc:spChg chg="mod ord">
          <ac:chgData name="高増　潔" userId="151964c3-78cd-4020-a226-814db5c6c8be" providerId="ADAL" clId="{CCEBC622-E0F5-461C-92F4-72E2E509C1FC}" dt="2022-05-19T10:30:11.482" v="12523" actId="700"/>
          <ac:spMkLst>
            <pc:docMk/>
            <pc:sldMk cId="3382829706" sldId="855"/>
            <ac:spMk id="5" creationId="{5B14A5FE-3E47-C048-9108-6C99F8B9FB44}"/>
          </ac:spMkLst>
        </pc:spChg>
        <pc:spChg chg="add mod ord">
          <ac:chgData name="高増　潔" userId="151964c3-78cd-4020-a226-814db5c6c8be" providerId="ADAL" clId="{CCEBC622-E0F5-461C-92F4-72E2E509C1FC}" dt="2022-05-19T10:30:11.482" v="12523" actId="700"/>
          <ac:spMkLst>
            <pc:docMk/>
            <pc:sldMk cId="3382829706" sldId="855"/>
            <ac:spMk id="6" creationId="{40BA5DF8-D9B2-12B8-0C4A-BBEDD7415C92}"/>
          </ac:spMkLst>
        </pc:spChg>
        <pc:spChg chg="del mod">
          <ac:chgData name="高増　潔" userId="151964c3-78cd-4020-a226-814db5c6c8be" providerId="ADAL" clId="{CCEBC622-E0F5-461C-92F4-72E2E509C1FC}" dt="2022-05-06T05:53:11.140" v="6779" actId="478"/>
          <ac:spMkLst>
            <pc:docMk/>
            <pc:sldMk cId="3382829706" sldId="855"/>
            <ac:spMk id="220" creationId="{826B32BE-307E-1F58-00AD-0F35791424E4}"/>
          </ac:spMkLst>
        </pc:spChg>
        <pc:grpChg chg="mod">
          <ac:chgData name="高増　潔" userId="151964c3-78cd-4020-a226-814db5c6c8be" providerId="ADAL" clId="{CCEBC622-E0F5-461C-92F4-72E2E509C1FC}" dt="2022-05-06T05:54:10.115" v="6793" actId="1076"/>
          <ac:grpSpMkLst>
            <pc:docMk/>
            <pc:sldMk cId="3382829706" sldId="855"/>
            <ac:grpSpMk id="12" creationId="{8E161C86-2038-0560-C963-25B14CECAB9D}"/>
          </ac:grpSpMkLst>
        </pc:grpChg>
        <pc:grpChg chg="mod">
          <ac:chgData name="高増　潔" userId="151964c3-78cd-4020-a226-814db5c6c8be" providerId="ADAL" clId="{CCEBC622-E0F5-461C-92F4-72E2E509C1FC}" dt="2022-05-06T05:53:29.498" v="6783" actId="1076"/>
          <ac:grpSpMkLst>
            <pc:docMk/>
            <pc:sldMk cId="3382829706" sldId="855"/>
            <ac:grpSpMk id="13" creationId="{385D092D-91AA-59A7-AD1C-213B8E66B41D}"/>
          </ac:grpSpMkLst>
        </pc:grpChg>
        <pc:grpChg chg="mod">
          <ac:chgData name="高増　潔" userId="151964c3-78cd-4020-a226-814db5c6c8be" providerId="ADAL" clId="{CCEBC622-E0F5-461C-92F4-72E2E509C1FC}" dt="2022-05-06T05:54:01.914" v="6790" actId="1076"/>
          <ac:grpSpMkLst>
            <pc:docMk/>
            <pc:sldMk cId="3382829706" sldId="855"/>
            <ac:grpSpMk id="224" creationId="{9C150C85-EFCF-6E95-1492-023C8DB396D7}"/>
          </ac:grpSpMkLst>
        </pc:grpChg>
        <pc:grpChg chg="mod">
          <ac:chgData name="高増　潔" userId="151964c3-78cd-4020-a226-814db5c6c8be" providerId="ADAL" clId="{CCEBC622-E0F5-461C-92F4-72E2E509C1FC}" dt="2022-05-06T05:54:04.455" v="6791" actId="1076"/>
          <ac:grpSpMkLst>
            <pc:docMk/>
            <pc:sldMk cId="3382829706" sldId="855"/>
            <ac:grpSpMk id="236" creationId="{C99F35DC-8204-2816-981F-F2F99ED9711A}"/>
          </ac:grpSpMkLst>
        </pc:grpChg>
        <pc:graphicFrameChg chg="del">
          <ac:chgData name="高増　潔" userId="151964c3-78cd-4020-a226-814db5c6c8be" providerId="ADAL" clId="{CCEBC622-E0F5-461C-92F4-72E2E509C1FC}" dt="2022-05-06T05:52:44.441" v="6775" actId="478"/>
          <ac:graphicFrameMkLst>
            <pc:docMk/>
            <pc:sldMk cId="3382829706" sldId="855"/>
            <ac:graphicFrameMk id="278" creationId="{82BC94F8-0082-3E43-8964-97CAE99F27D8}"/>
          </ac:graphicFrameMkLst>
        </pc:graphicFrameChg>
      </pc:sldChg>
      <pc:sldChg chg="modSp mod">
        <pc:chgData name="高増　潔" userId="151964c3-78cd-4020-a226-814db5c6c8be" providerId="ADAL" clId="{CCEBC622-E0F5-461C-92F4-72E2E509C1FC}" dt="2022-05-19T10:27:30.354" v="12501"/>
        <pc:sldMkLst>
          <pc:docMk/>
          <pc:sldMk cId="2969467320" sldId="857"/>
        </pc:sldMkLst>
        <pc:spChg chg="mod">
          <ac:chgData name="高増　潔" userId="151964c3-78cd-4020-a226-814db5c6c8be" providerId="ADAL" clId="{CCEBC622-E0F5-461C-92F4-72E2E509C1FC}" dt="2022-05-01T00:49:12.396" v="203" actId="1076"/>
          <ac:spMkLst>
            <pc:docMk/>
            <pc:sldMk cId="2969467320" sldId="857"/>
            <ac:spMk id="19" creationId="{D2D937C5-55F3-0B72-1B85-4036A14AA419}"/>
          </ac:spMkLst>
        </pc:spChg>
        <pc:spChg chg="mod">
          <ac:chgData name="高増　潔" userId="151964c3-78cd-4020-a226-814db5c6c8be" providerId="ADAL" clId="{CCEBC622-E0F5-461C-92F4-72E2E509C1FC}" dt="2022-05-01T00:49:57.289" v="217" actId="1076"/>
          <ac:spMkLst>
            <pc:docMk/>
            <pc:sldMk cId="2969467320" sldId="857"/>
            <ac:spMk id="23" creationId="{E1AED6F4-8FDC-A01C-2B5D-07049E0593B7}"/>
          </ac:spMkLst>
        </pc:spChg>
        <pc:spChg chg="mod">
          <ac:chgData name="高増　潔" userId="151964c3-78cd-4020-a226-814db5c6c8be" providerId="ADAL" clId="{CCEBC622-E0F5-461C-92F4-72E2E509C1FC}" dt="2022-05-01T00:50:04.306" v="220" actId="1076"/>
          <ac:spMkLst>
            <pc:docMk/>
            <pc:sldMk cId="2969467320" sldId="857"/>
            <ac:spMk id="26" creationId="{0930484B-7AEB-0C51-2B6A-10150C2A027C}"/>
          </ac:spMkLst>
        </pc:spChg>
        <pc:spChg chg="mod">
          <ac:chgData name="高増　潔" userId="151964c3-78cd-4020-a226-814db5c6c8be" providerId="ADAL" clId="{CCEBC622-E0F5-461C-92F4-72E2E509C1FC}" dt="2022-05-01T00:49:46.212" v="213" actId="1076"/>
          <ac:spMkLst>
            <pc:docMk/>
            <pc:sldMk cId="2969467320" sldId="857"/>
            <ac:spMk id="29" creationId="{60AAF570-0AC5-224F-65A1-C3EB9686483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69467320" sldId="857"/>
            <ac:spMk id="1229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69467320" sldId="857"/>
            <ac:spMk id="1229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69467320" sldId="857"/>
            <ac:spMk id="12292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69467320" sldId="857"/>
            <ac:spMk id="1229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969467320" sldId="857"/>
            <ac:spMk id="784388" creationId="{00000000-0000-0000-0000-000000000000}"/>
          </ac:spMkLst>
        </pc:spChg>
        <pc:picChg chg="mod">
          <ac:chgData name="高増　潔" userId="151964c3-78cd-4020-a226-814db5c6c8be" providerId="ADAL" clId="{CCEBC622-E0F5-461C-92F4-72E2E509C1FC}" dt="2022-05-01T00:49:55.194" v="216" actId="1076"/>
          <ac:picMkLst>
            <pc:docMk/>
            <pc:sldMk cId="2969467320" sldId="857"/>
            <ac:picMk id="3" creationId="{BFEE7635-82C3-767D-07B9-E3BA9C79A2DD}"/>
          </ac:picMkLst>
        </pc:picChg>
        <pc:picChg chg="mod">
          <ac:chgData name="高増　潔" userId="151964c3-78cd-4020-a226-814db5c6c8be" providerId="ADAL" clId="{CCEBC622-E0F5-461C-92F4-72E2E509C1FC}" dt="2022-05-01T00:50:00.856" v="219" actId="1076"/>
          <ac:picMkLst>
            <pc:docMk/>
            <pc:sldMk cId="2969467320" sldId="857"/>
            <ac:picMk id="4" creationId="{E1BA3E8C-40D8-A095-3C8C-EE3F8989642A}"/>
          </ac:picMkLst>
        </pc:picChg>
        <pc:picChg chg="mod">
          <ac:chgData name="高増　潔" userId="151964c3-78cd-4020-a226-814db5c6c8be" providerId="ADAL" clId="{CCEBC622-E0F5-461C-92F4-72E2E509C1FC}" dt="2022-05-01T00:49:49.258" v="214" actId="1076"/>
          <ac:picMkLst>
            <pc:docMk/>
            <pc:sldMk cId="2969467320" sldId="857"/>
            <ac:picMk id="5" creationId="{3F307D46-0C59-467A-AAA9-7EB4A251A1E5}"/>
          </ac:picMkLst>
        </pc:picChg>
        <pc:picChg chg="mod">
          <ac:chgData name="高増　潔" userId="151964c3-78cd-4020-a226-814db5c6c8be" providerId="ADAL" clId="{CCEBC622-E0F5-461C-92F4-72E2E509C1FC}" dt="2022-05-01T00:49:03.332" v="201" actId="14100"/>
          <ac:picMkLst>
            <pc:docMk/>
            <pc:sldMk cId="2969467320" sldId="857"/>
            <ac:picMk id="18" creationId="{05CCCD71-696A-BF65-4770-02E615ABBD7A}"/>
          </ac:picMkLst>
        </pc:picChg>
      </pc:sldChg>
      <pc:sldChg chg="addSp delSp modSp mod modClrScheme chgLayout">
        <pc:chgData name="高増　潔" userId="151964c3-78cd-4020-a226-814db5c6c8be" providerId="ADAL" clId="{CCEBC622-E0F5-461C-92F4-72E2E509C1FC}" dt="2022-06-18T00:10:57.413" v="12556" actId="20577"/>
        <pc:sldMkLst>
          <pc:docMk/>
          <pc:sldMk cId="3866049698" sldId="858"/>
        </pc:sldMkLst>
        <pc:spChg chg="mod ord">
          <ac:chgData name="高増　潔" userId="151964c3-78cd-4020-a226-814db5c6c8be" providerId="ADAL" clId="{CCEBC622-E0F5-461C-92F4-72E2E509C1FC}" dt="2022-06-18T00:10:57.413" v="12556" actId="20577"/>
          <ac:spMkLst>
            <pc:docMk/>
            <pc:sldMk cId="3866049698" sldId="858"/>
            <ac:spMk id="2" creationId="{173E90E1-F71B-3276-8B1B-41EB98E59CE0}"/>
          </ac:spMkLst>
        </pc:spChg>
        <pc:spChg chg="mod ord">
          <ac:chgData name="高増　潔" userId="151964c3-78cd-4020-a226-814db5c6c8be" providerId="ADAL" clId="{CCEBC622-E0F5-461C-92F4-72E2E509C1FC}" dt="2022-05-19T10:27:54.206" v="12502" actId="700"/>
          <ac:spMkLst>
            <pc:docMk/>
            <pc:sldMk cId="3866049698" sldId="858"/>
            <ac:spMk id="3" creationId="{CA8BC8BA-FB83-94C2-203A-0E1375D9FB70}"/>
          </ac:spMkLst>
        </pc:spChg>
        <pc:spChg chg="mod ord">
          <ac:chgData name="高増　潔" userId="151964c3-78cd-4020-a226-814db5c6c8be" providerId="ADAL" clId="{CCEBC622-E0F5-461C-92F4-72E2E509C1FC}" dt="2022-05-19T10:27:54.206" v="12502" actId="700"/>
          <ac:spMkLst>
            <pc:docMk/>
            <pc:sldMk cId="3866049698" sldId="858"/>
            <ac:spMk id="4" creationId="{8E325B2A-650A-DCAF-16BC-1EB9507AEB44}"/>
          </ac:spMkLst>
        </pc:spChg>
        <pc:spChg chg="mod ord">
          <ac:chgData name="高増　潔" userId="151964c3-78cd-4020-a226-814db5c6c8be" providerId="ADAL" clId="{CCEBC622-E0F5-461C-92F4-72E2E509C1FC}" dt="2022-05-19T10:27:54.206" v="12502" actId="700"/>
          <ac:spMkLst>
            <pc:docMk/>
            <pc:sldMk cId="3866049698" sldId="858"/>
            <ac:spMk id="5" creationId="{3CCBD89D-B0DE-BD17-70F4-84519CF12DEB}"/>
          </ac:spMkLst>
        </pc:spChg>
        <pc:spChg chg="mod ord">
          <ac:chgData name="高増　潔" userId="151964c3-78cd-4020-a226-814db5c6c8be" providerId="ADAL" clId="{CCEBC622-E0F5-461C-92F4-72E2E509C1FC}" dt="2022-05-19T10:27:54.206" v="12502" actId="700"/>
          <ac:spMkLst>
            <pc:docMk/>
            <pc:sldMk cId="3866049698" sldId="858"/>
            <ac:spMk id="6" creationId="{C9256824-CA76-7AA0-F03F-45D2C4C8AF04}"/>
          </ac:spMkLst>
        </pc:spChg>
        <pc:spChg chg="mod">
          <ac:chgData name="高増　潔" userId="151964c3-78cd-4020-a226-814db5c6c8be" providerId="ADAL" clId="{CCEBC622-E0F5-461C-92F4-72E2E509C1FC}" dt="2022-05-01T01:08:25.363" v="713" actId="1076"/>
          <ac:spMkLst>
            <pc:docMk/>
            <pc:sldMk cId="3866049698" sldId="858"/>
            <ac:spMk id="10" creationId="{42805397-F31D-E60E-2023-C33890790EA4}"/>
          </ac:spMkLst>
        </pc:spChg>
        <pc:spChg chg="mod">
          <ac:chgData name="高増　潔" userId="151964c3-78cd-4020-a226-814db5c6c8be" providerId="ADAL" clId="{CCEBC622-E0F5-461C-92F4-72E2E509C1FC}" dt="2022-05-01T01:01:49.198" v="524" actId="1076"/>
          <ac:spMkLst>
            <pc:docMk/>
            <pc:sldMk cId="3866049698" sldId="858"/>
            <ac:spMk id="11" creationId="{7BBBEBC0-9AE9-D550-0115-4ABD3928B663}"/>
          </ac:spMkLst>
        </pc:spChg>
        <pc:spChg chg="add mod">
          <ac:chgData name="高増　潔" userId="151964c3-78cd-4020-a226-814db5c6c8be" providerId="ADAL" clId="{CCEBC622-E0F5-461C-92F4-72E2E509C1FC}" dt="2022-05-01T01:08:03.919" v="710" actId="1076"/>
          <ac:spMkLst>
            <pc:docMk/>
            <pc:sldMk cId="3866049698" sldId="858"/>
            <ac:spMk id="13" creationId="{70389636-71AF-2172-2F74-98FD7A31A30F}"/>
          </ac:spMkLst>
        </pc:spChg>
        <pc:spChg chg="add mod">
          <ac:chgData name="高増　潔" userId="151964c3-78cd-4020-a226-814db5c6c8be" providerId="ADAL" clId="{CCEBC622-E0F5-461C-92F4-72E2E509C1FC}" dt="2022-05-01T01:08:29.273" v="714" actId="1076"/>
          <ac:spMkLst>
            <pc:docMk/>
            <pc:sldMk cId="3866049698" sldId="858"/>
            <ac:spMk id="14" creationId="{810F18A5-B14D-1E62-8B6B-1C8D01E99BA2}"/>
          </ac:spMkLst>
        </pc:spChg>
        <pc:spChg chg="add mod">
          <ac:chgData name="高増　潔" userId="151964c3-78cd-4020-a226-814db5c6c8be" providerId="ADAL" clId="{CCEBC622-E0F5-461C-92F4-72E2E509C1FC}" dt="2022-05-01T01:11:26.516" v="799" actId="1076"/>
          <ac:spMkLst>
            <pc:docMk/>
            <pc:sldMk cId="3866049698" sldId="858"/>
            <ac:spMk id="15" creationId="{385C8542-2869-B16E-91BE-F80253A2B0D5}"/>
          </ac:spMkLst>
        </pc:spChg>
        <pc:spChg chg="add mod">
          <ac:chgData name="高増　潔" userId="151964c3-78cd-4020-a226-814db5c6c8be" providerId="ADAL" clId="{CCEBC622-E0F5-461C-92F4-72E2E509C1FC}" dt="2022-05-01T01:11:30.436" v="801" actId="1076"/>
          <ac:spMkLst>
            <pc:docMk/>
            <pc:sldMk cId="3866049698" sldId="858"/>
            <ac:spMk id="16" creationId="{A6D5708F-B788-530B-963A-4865E8C3434F}"/>
          </ac:spMkLst>
        </pc:spChg>
        <pc:spChg chg="add mod">
          <ac:chgData name="高増　潔" userId="151964c3-78cd-4020-a226-814db5c6c8be" providerId="ADAL" clId="{CCEBC622-E0F5-461C-92F4-72E2E509C1FC}" dt="2022-05-01T01:15:58.951" v="1521" actId="6549"/>
          <ac:spMkLst>
            <pc:docMk/>
            <pc:sldMk cId="3866049698" sldId="858"/>
            <ac:spMk id="17" creationId="{E38B6CBB-2EF7-EFB4-1B68-F22ABEB8D0B9}"/>
          </ac:spMkLst>
        </pc:spChg>
        <pc:graphicFrameChg chg="mod">
          <ac:chgData name="高増　潔" userId="151964c3-78cd-4020-a226-814db5c6c8be" providerId="ADAL" clId="{CCEBC622-E0F5-461C-92F4-72E2E509C1FC}" dt="2022-05-01T01:04:13.826" v="550" actId="255"/>
          <ac:graphicFrameMkLst>
            <pc:docMk/>
            <pc:sldMk cId="3866049698" sldId="858"/>
            <ac:graphicFrameMk id="7" creationId="{2CF88B71-C079-8217-FD01-E53FAD5F1DB1}"/>
          </ac:graphicFrameMkLst>
        </pc:graphicFrameChg>
        <pc:graphicFrameChg chg="del mod">
          <ac:chgData name="高増　潔" userId="151964c3-78cd-4020-a226-814db5c6c8be" providerId="ADAL" clId="{CCEBC622-E0F5-461C-92F4-72E2E509C1FC}" dt="2022-05-01T00:59:08.031" v="506" actId="478"/>
          <ac:graphicFrameMkLst>
            <pc:docMk/>
            <pc:sldMk cId="3866049698" sldId="858"/>
            <ac:graphicFrameMk id="8" creationId="{1E129EAE-C1C5-01F4-EF53-10BBE3C3C84E}"/>
          </ac:graphicFrameMkLst>
        </pc:graphicFrameChg>
        <pc:graphicFrameChg chg="add mod">
          <ac:chgData name="高増　潔" userId="151964c3-78cd-4020-a226-814db5c6c8be" providerId="ADAL" clId="{CCEBC622-E0F5-461C-92F4-72E2E509C1FC}" dt="2022-05-01T01:04:23.224" v="552" actId="255"/>
          <ac:graphicFrameMkLst>
            <pc:docMk/>
            <pc:sldMk cId="3866049698" sldId="858"/>
            <ac:graphicFrameMk id="12" creationId="{9B04B91D-32A3-9912-F29A-6E1564C8D5B5}"/>
          </ac:graphicFrameMkLst>
        </pc:graphicFrameChg>
      </pc:sldChg>
      <pc:sldChg chg="delSp modSp add mod modClrScheme chgLayout">
        <pc:chgData name="高増　潔" userId="151964c3-78cd-4020-a226-814db5c6c8be" providerId="ADAL" clId="{CCEBC622-E0F5-461C-92F4-72E2E509C1FC}" dt="2022-06-18T06:15:46.560" v="12846" actId="6549"/>
        <pc:sldMkLst>
          <pc:docMk/>
          <pc:sldMk cId="2643899638" sldId="859"/>
        </pc:sldMkLst>
        <pc:spChg chg="mod">
          <ac:chgData name="高増　潔" userId="151964c3-78cd-4020-a226-814db5c6c8be" providerId="ADAL" clId="{CCEBC622-E0F5-461C-92F4-72E2E509C1FC}" dt="2022-05-19T10:29:01.907" v="12514" actId="1076"/>
          <ac:spMkLst>
            <pc:docMk/>
            <pc:sldMk cId="2643899638" sldId="859"/>
            <ac:spMk id="35" creationId="{CA680B7C-70EB-4707-954F-22A1E5BB6512}"/>
          </ac:spMkLst>
        </pc:spChg>
        <pc:spChg chg="del">
          <ac:chgData name="高増　潔" userId="151964c3-78cd-4020-a226-814db5c6c8be" providerId="ADAL" clId="{CCEBC622-E0F5-461C-92F4-72E2E509C1FC}" dt="2022-05-01T02:39:56.204" v="2659" actId="478"/>
          <ac:spMkLst>
            <pc:docMk/>
            <pc:sldMk cId="2643899638" sldId="859"/>
            <ac:spMk id="38" creationId="{579CFE12-96E5-4A07-A7D7-E7ED93EA622D}"/>
          </ac:spMkLst>
        </pc:spChg>
        <pc:spChg chg="mod ord">
          <ac:chgData name="高増　潔" userId="151964c3-78cd-4020-a226-814db5c6c8be" providerId="ADAL" clId="{CCEBC622-E0F5-461C-92F4-72E2E509C1FC}" dt="2022-06-18T06:15:46.560" v="12846" actId="6549"/>
          <ac:spMkLst>
            <pc:docMk/>
            <pc:sldMk cId="2643899638" sldId="859"/>
            <ac:spMk id="922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8:07.305" v="12503" actId="700"/>
          <ac:spMkLst>
            <pc:docMk/>
            <pc:sldMk cId="2643899638" sldId="859"/>
            <ac:spMk id="14338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8:07.305" v="12503" actId="700"/>
          <ac:spMkLst>
            <pc:docMk/>
            <pc:sldMk cId="2643899638" sldId="859"/>
            <ac:spMk id="14339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8:07.305" v="12503" actId="700"/>
          <ac:spMkLst>
            <pc:docMk/>
            <pc:sldMk cId="2643899638" sldId="859"/>
            <ac:spMk id="1434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8:07.305" v="12503" actId="700"/>
          <ac:spMkLst>
            <pc:docMk/>
            <pc:sldMk cId="2643899638" sldId="859"/>
            <ac:spMk id="813058" creationId="{00000000-0000-0000-0000-000000000000}"/>
          </ac:spMkLst>
        </pc:spChg>
        <pc:grpChg chg="del">
          <ac:chgData name="高増　潔" userId="151964c3-78cd-4020-a226-814db5c6c8be" providerId="ADAL" clId="{CCEBC622-E0F5-461C-92F4-72E2E509C1FC}" dt="2022-05-01T02:39:53.618" v="2658" actId="478"/>
          <ac:grpSpMkLst>
            <pc:docMk/>
            <pc:sldMk cId="2643899638" sldId="859"/>
            <ac:grpSpMk id="63" creationId="{2BC431F7-7C58-45B3-9F85-DB797DD9B7AC}"/>
          </ac:grpSpMkLst>
        </pc:grpChg>
        <pc:picChg chg="mod">
          <ac:chgData name="高増　潔" userId="151964c3-78cd-4020-a226-814db5c6c8be" providerId="ADAL" clId="{CCEBC622-E0F5-461C-92F4-72E2E509C1FC}" dt="2022-05-19T10:29:03.081" v="12515" actId="1076"/>
          <ac:picMkLst>
            <pc:docMk/>
            <pc:sldMk cId="2643899638" sldId="859"/>
            <ac:picMk id="29" creationId="{396CECB1-28FB-44B9-BCAD-1F39610E8B1F}"/>
          </ac:picMkLst>
        </pc:picChg>
      </pc:sldChg>
      <pc:sldChg chg="addSp delSp modSp new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3973924040" sldId="860"/>
        </pc:sldMkLst>
        <pc:spChg chg="del mod ord">
          <ac:chgData name="高増　潔" userId="151964c3-78cd-4020-a226-814db5c6c8be" providerId="ADAL" clId="{CCEBC622-E0F5-461C-92F4-72E2E509C1FC}" dt="2022-05-01T02:43:49.380" v="2847" actId="700"/>
          <ac:spMkLst>
            <pc:docMk/>
            <pc:sldMk cId="3973924040" sldId="860"/>
            <ac:spMk id="2" creationId="{A20AEAED-ED65-7D3D-D929-70ACB779D8BC}"/>
          </ac:spMkLst>
        </pc:spChg>
        <pc:spChg chg="del mod ord">
          <ac:chgData name="高増　潔" userId="151964c3-78cd-4020-a226-814db5c6c8be" providerId="ADAL" clId="{CCEBC622-E0F5-461C-92F4-72E2E509C1FC}" dt="2022-05-01T02:43:49.380" v="2847" actId="700"/>
          <ac:spMkLst>
            <pc:docMk/>
            <pc:sldMk cId="3973924040" sldId="860"/>
            <ac:spMk id="3" creationId="{76120948-0E0A-E690-6007-52FD781CF544}"/>
          </ac:spMkLst>
        </pc:spChg>
        <pc:spChg chg="mod ord">
          <ac:chgData name="高増　潔" userId="151964c3-78cd-4020-a226-814db5c6c8be" providerId="ADAL" clId="{CCEBC622-E0F5-461C-92F4-72E2E509C1FC}" dt="2022-05-01T02:43:49.380" v="2847" actId="700"/>
          <ac:spMkLst>
            <pc:docMk/>
            <pc:sldMk cId="3973924040" sldId="860"/>
            <ac:spMk id="4" creationId="{1629E8AD-46CF-067D-D103-7895BF7AF5D7}"/>
          </ac:spMkLst>
        </pc:spChg>
        <pc:spChg chg="mod ord">
          <ac:chgData name="高増　潔" userId="151964c3-78cd-4020-a226-814db5c6c8be" providerId="ADAL" clId="{CCEBC622-E0F5-461C-92F4-72E2E509C1FC}" dt="2022-05-01T02:43:49.380" v="2847" actId="700"/>
          <ac:spMkLst>
            <pc:docMk/>
            <pc:sldMk cId="3973924040" sldId="860"/>
            <ac:spMk id="5" creationId="{C0BF3E04-7E78-0BDB-6B9B-67EB8A05BA82}"/>
          </ac:spMkLst>
        </pc:spChg>
        <pc:spChg chg="mod ord">
          <ac:chgData name="高増　潔" userId="151964c3-78cd-4020-a226-814db5c6c8be" providerId="ADAL" clId="{CCEBC622-E0F5-461C-92F4-72E2E509C1FC}" dt="2022-05-01T02:43:49.380" v="2847" actId="700"/>
          <ac:spMkLst>
            <pc:docMk/>
            <pc:sldMk cId="3973924040" sldId="860"/>
            <ac:spMk id="6" creationId="{88BCAFFB-6050-CA2C-3D68-80326D9B490F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3973924040" sldId="860"/>
            <ac:spMk id="7" creationId="{5926D450-86B2-718A-7B03-4E09C15119E0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3973924040" sldId="860"/>
            <ac:spMk id="8" creationId="{1A607D61-5745-A37E-86C5-A686C5024A74}"/>
          </ac:spMkLst>
        </pc:spChg>
      </pc:sldChg>
      <pc:sldChg chg="addSp delSp modSp new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3616032907" sldId="861"/>
        </pc:sldMkLst>
        <pc:spChg chg="del mod ord">
          <ac:chgData name="高増　潔" userId="151964c3-78cd-4020-a226-814db5c6c8be" providerId="ADAL" clId="{CCEBC622-E0F5-461C-92F4-72E2E509C1FC}" dt="2022-05-01T02:44:08.441" v="2865" actId="700"/>
          <ac:spMkLst>
            <pc:docMk/>
            <pc:sldMk cId="3616032907" sldId="861"/>
            <ac:spMk id="2" creationId="{67BACA5C-9534-84A2-A7B3-AA5586D33703}"/>
          </ac:spMkLst>
        </pc:spChg>
        <pc:spChg chg="del mod ord">
          <ac:chgData name="高増　潔" userId="151964c3-78cd-4020-a226-814db5c6c8be" providerId="ADAL" clId="{CCEBC622-E0F5-461C-92F4-72E2E509C1FC}" dt="2022-05-01T02:44:08.441" v="2865" actId="700"/>
          <ac:spMkLst>
            <pc:docMk/>
            <pc:sldMk cId="3616032907" sldId="861"/>
            <ac:spMk id="3" creationId="{871F79D8-C315-9821-A2ED-3BD490774B36}"/>
          </ac:spMkLst>
        </pc:spChg>
        <pc:spChg chg="mod ord">
          <ac:chgData name="高増　潔" userId="151964c3-78cd-4020-a226-814db5c6c8be" providerId="ADAL" clId="{CCEBC622-E0F5-461C-92F4-72E2E509C1FC}" dt="2022-05-01T02:44:08.441" v="2865" actId="700"/>
          <ac:spMkLst>
            <pc:docMk/>
            <pc:sldMk cId="3616032907" sldId="861"/>
            <ac:spMk id="4" creationId="{49E4F54F-9234-CFE4-267F-8BD5C872F1D4}"/>
          </ac:spMkLst>
        </pc:spChg>
        <pc:spChg chg="mod ord">
          <ac:chgData name="高増　潔" userId="151964c3-78cd-4020-a226-814db5c6c8be" providerId="ADAL" clId="{CCEBC622-E0F5-461C-92F4-72E2E509C1FC}" dt="2022-05-01T02:44:08.441" v="2865" actId="700"/>
          <ac:spMkLst>
            <pc:docMk/>
            <pc:sldMk cId="3616032907" sldId="861"/>
            <ac:spMk id="5" creationId="{BAFBA21B-4C0D-D348-8683-C4ED3EDD8F69}"/>
          </ac:spMkLst>
        </pc:spChg>
        <pc:spChg chg="mod ord">
          <ac:chgData name="高増　潔" userId="151964c3-78cd-4020-a226-814db5c6c8be" providerId="ADAL" clId="{CCEBC622-E0F5-461C-92F4-72E2E509C1FC}" dt="2022-05-01T02:44:08.441" v="2865" actId="700"/>
          <ac:spMkLst>
            <pc:docMk/>
            <pc:sldMk cId="3616032907" sldId="861"/>
            <ac:spMk id="6" creationId="{19BF8BA9-C8E2-3351-2C26-57424D53F2E1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3616032907" sldId="861"/>
            <ac:spMk id="7" creationId="{1D9CE9DC-A7C8-285E-4F8B-562C4BCE69C8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3616032907" sldId="861"/>
            <ac:spMk id="8" creationId="{FB398BCD-FD6F-E7FC-2CAD-6CADD88FD0B7}"/>
          </ac:spMkLst>
        </pc:spChg>
      </pc:sldChg>
      <pc:sldChg chg="addSp delSp modSp new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1949371047" sldId="862"/>
        </pc:sldMkLst>
        <pc:spChg chg="del mod ord">
          <ac:chgData name="高増　潔" userId="151964c3-78cd-4020-a226-814db5c6c8be" providerId="ADAL" clId="{CCEBC622-E0F5-461C-92F4-72E2E509C1FC}" dt="2022-05-01T02:44:42.197" v="2946" actId="700"/>
          <ac:spMkLst>
            <pc:docMk/>
            <pc:sldMk cId="1949371047" sldId="862"/>
            <ac:spMk id="2" creationId="{C6318C18-6A18-8CB7-C410-CB3224B55EBD}"/>
          </ac:spMkLst>
        </pc:spChg>
        <pc:spChg chg="del mod ord">
          <ac:chgData name="高増　潔" userId="151964c3-78cd-4020-a226-814db5c6c8be" providerId="ADAL" clId="{CCEBC622-E0F5-461C-92F4-72E2E509C1FC}" dt="2022-05-01T02:44:42.197" v="2946" actId="700"/>
          <ac:spMkLst>
            <pc:docMk/>
            <pc:sldMk cId="1949371047" sldId="862"/>
            <ac:spMk id="3" creationId="{5AFAB738-272D-040B-40A2-A3A2208A7C80}"/>
          </ac:spMkLst>
        </pc:spChg>
        <pc:spChg chg="mod ord">
          <ac:chgData name="高増　潔" userId="151964c3-78cd-4020-a226-814db5c6c8be" providerId="ADAL" clId="{CCEBC622-E0F5-461C-92F4-72E2E509C1FC}" dt="2022-05-01T02:44:42.197" v="2946" actId="700"/>
          <ac:spMkLst>
            <pc:docMk/>
            <pc:sldMk cId="1949371047" sldId="862"/>
            <ac:spMk id="4" creationId="{D75EBEE0-EDA6-50E9-6229-39B05EE7E387}"/>
          </ac:spMkLst>
        </pc:spChg>
        <pc:spChg chg="mod ord">
          <ac:chgData name="高増　潔" userId="151964c3-78cd-4020-a226-814db5c6c8be" providerId="ADAL" clId="{CCEBC622-E0F5-461C-92F4-72E2E509C1FC}" dt="2022-05-01T02:44:42.197" v="2946" actId="700"/>
          <ac:spMkLst>
            <pc:docMk/>
            <pc:sldMk cId="1949371047" sldId="862"/>
            <ac:spMk id="5" creationId="{CFBD5246-29F5-8074-F0C3-1F3AB1E73B11}"/>
          </ac:spMkLst>
        </pc:spChg>
        <pc:spChg chg="mod ord">
          <ac:chgData name="高増　潔" userId="151964c3-78cd-4020-a226-814db5c6c8be" providerId="ADAL" clId="{CCEBC622-E0F5-461C-92F4-72E2E509C1FC}" dt="2022-05-01T02:44:42.197" v="2946" actId="700"/>
          <ac:spMkLst>
            <pc:docMk/>
            <pc:sldMk cId="1949371047" sldId="862"/>
            <ac:spMk id="6" creationId="{928B314E-8046-638B-095B-BB94CE53D719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1949371047" sldId="862"/>
            <ac:spMk id="7" creationId="{64E33005-767B-21DC-5CA2-EBD87959A711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1949371047" sldId="862"/>
            <ac:spMk id="8" creationId="{C9063BF8-FC9C-AFF6-5F14-6F5CEA9C23EF}"/>
          </ac:spMkLst>
        </pc:spChg>
      </pc:sldChg>
      <pc:sldChg chg="addSp delSp modSp new mod">
        <pc:chgData name="高増　潔" userId="151964c3-78cd-4020-a226-814db5c6c8be" providerId="ADAL" clId="{CCEBC622-E0F5-461C-92F4-72E2E509C1FC}" dt="2022-05-19T10:27:30.354" v="12501"/>
        <pc:sldMkLst>
          <pc:docMk/>
          <pc:sldMk cId="2842981305" sldId="863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842981305" sldId="863"/>
            <ac:spMk id="2" creationId="{F79D2C06-909D-72CE-F1EE-E82C40A525D9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842981305" sldId="863"/>
            <ac:spMk id="3" creationId="{C4E66933-68F8-B0B4-AAB2-5E0153E7342E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842981305" sldId="863"/>
            <ac:spMk id="4" creationId="{94499742-D991-969C-4B44-9B13ADDA1B96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2842981305" sldId="863"/>
            <ac:spMk id="5" creationId="{AA1DEE12-CDB7-EE29-C7AE-E6631BBFF793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9" creationId="{786F4D8A-E57E-6B6A-981B-BD24E250FB8B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0" creationId="{A46987B2-A099-A42C-6C00-57E599C668A6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1" creationId="{A7093635-B230-4616-CFB2-A2824D11CFB5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12" creationId="{051606C7-0797-1A6C-2446-7AAE04C16650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2" creationId="{E98F2666-31E6-F87B-55CF-C35275EF39BE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3" creationId="{942EEA0F-0EB2-78F9-2461-0F1A9DBC30CE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13" creationId="{C8A22C6E-AC49-4670-E4E8-FF6A5C0E6153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4" creationId="{61DF7269-1C89-C0C2-A90D-651601AA41F1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6" creationId="{FDDBCF89-D492-DA88-4FDD-29CAE26426B7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7" creationId="{ADB76954-099E-4184-B629-58A6C6958FF1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18" creationId="{D4C85157-4C3C-1EA4-DED8-62B0210AAE15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18" creationId="{E7DFFB98-B6DA-C04B-5507-6026B9168CFF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19" creationId="{3C7BAF81-F2FC-D925-B12E-F7C05CBE50A4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0" creationId="{1BE7A45E-A5DB-8EC5-DDAC-76B48A685B3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1" creationId="{3382E97D-761E-6A8B-BF1E-8B519D7E68DD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2" creationId="{3583E837-5B96-97C7-8797-9BCC52B79178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23" creationId="{0664E0B3-AB6B-17B8-AF29-859207AC57AD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3" creationId="{5ADC5C03-DE62-32E7-5D5A-FC94CF31E83E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24" creationId="{A41AC6A4-AB61-20A5-64CC-FBCA9ED8131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4" creationId="{D9DE2DF0-1283-481D-3366-6CB389D6EF48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5" creationId="{0A41B224-F3FB-8F3E-3921-3837C8A62883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6" creationId="{3113E85B-21F1-8C06-196B-D2CEA114679C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7" creationId="{21051100-92ED-FD8A-8411-5F41AAAE725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8" creationId="{9FFAF20D-AE1D-E42C-A3BF-BC63D67D211E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29" creationId="{77B199AD-75BC-5064-7D54-67E2B2E1B271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0" creationId="{70A6191C-62CD-768A-B9A4-115A1F6492EC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1" creationId="{57979193-0E70-F38D-AF0B-D54F17A264D7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2" creationId="{4BB4D54D-553F-2D40-7C86-5BC12D8CF93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3" creationId="{3CD08907-2423-A0FF-B17A-E7903B8D139F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4" creationId="{9B52C04B-95DE-2EE4-5029-09065B726A8A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5" creationId="{61006F8C-BE53-D1D2-CAC9-BA926EEB8919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6" creationId="{A0813697-37A8-C209-90D9-EB24657F0A7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37" creationId="{8DC1CDFD-D08C-D87F-6EB0-DE2DF191F998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2" creationId="{69BC29FF-5F82-06C0-3FE6-81C3D8737BFF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3" creationId="{E9FF0D24-766D-FCEB-461A-1B9E3565156E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4" creationId="{7F4FF262-446C-6F07-D976-2A7D390F4556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5" creationId="{3836927A-6291-D165-8775-C16F0E55551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6" creationId="{6BC76BF1-35E1-A1D9-5D3B-B647FEFA6D29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7" creationId="{4AB76361-1BA0-AB8F-A0E8-E4EB5442D7E4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8" creationId="{935CEAE2-0AB6-E9EC-E7DD-3547AA6E39A6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49" creationId="{99B6B8B3-14F2-04D8-010F-7F9A0D1EEC31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0" creationId="{BFFEBD85-7A37-2C23-2C6F-D812AE54EFB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1" creationId="{DBE82612-DC66-6B87-BC6D-3408A79EBB96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2" creationId="{BA28B23F-70AF-C66D-A338-406A9859FE5D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3" creationId="{9D891225-8F36-15F7-43D6-ED05F5584C9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4" creationId="{AE550193-1D20-5B2C-1D7B-76DB7774F1DE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5" creationId="{F4DDD25B-2AA0-9268-8C65-DC335D46BAF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6" creationId="{C575847B-6D1F-9E82-E8AB-D9D0A0ECA8D7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7" creationId="{1EB3F73B-AD94-D277-DA14-F352F4835B5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8" creationId="{A5D1FA43-5888-E481-A91A-C7E23CEB2B1F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59" creationId="{303486FA-EE08-146D-0CDC-4BD1DDA316E5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59" creationId="{3AA3FF99-2CAA-38AB-B195-C03C6AEE27A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0" creationId="{06C09ADF-6B92-7024-D32C-07ABA82C4D53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60" creationId="{5F150273-A7FA-D361-E061-64048D7CA269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61" creationId="{1E929E72-B827-3C07-AE2B-16B2C736C123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1" creationId="{32B0286C-1A4E-8A86-7E46-0EA838F76C4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2" creationId="{18763EA3-D9FB-A18A-C3DB-159D4B0789EC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62" creationId="{B5551396-AC0B-F70E-C2A7-D7E0E6259818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3" creationId="{D447AEA6-9908-0F1D-FF71-3F57AEAC40C7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63" creationId="{E70439BA-864F-906E-C147-327D9E66FA4D}"/>
          </ac:spMkLst>
        </pc:spChg>
        <pc:spChg chg="mod">
          <ac:chgData name="高増　潔" userId="151964c3-78cd-4020-a226-814db5c6c8be" providerId="ADAL" clId="{CCEBC622-E0F5-461C-92F4-72E2E509C1FC}" dt="2022-05-01T04:11:23.125" v="3861"/>
          <ac:spMkLst>
            <pc:docMk/>
            <pc:sldMk cId="2842981305" sldId="863"/>
            <ac:spMk id="64" creationId="{6E5677C5-65AB-C7B5-14A9-8A199054031B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4" creationId="{790E20B3-8896-6CED-00C3-1D0807332309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5" creationId="{41A1B50D-143C-B2F1-F815-8E24AD818210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6" creationId="{A6B06658-B62C-2934-B672-60A3ABDD5605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7" creationId="{040A2E4C-EFE8-DC4B-3F66-CB96ADB9894A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8" creationId="{6AF734FB-A56D-A160-99CA-CE7BEB7E49E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69" creationId="{CCF17097-5E0D-D6B2-6C93-5DCC4A854A5C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0" creationId="{732ED851-BB4E-5AE1-6794-6592C7BAE167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1" creationId="{D0A64F86-730C-84A6-7870-E20CE7AFC533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2" creationId="{6143439A-5429-1196-897D-3F25E4344E74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3" creationId="{CA85E829-68B4-87A2-F71F-7A9FAF49D341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4" creationId="{68B16C4C-C346-1C5F-E3D2-CF0EEA749D99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5" creationId="{6CECE756-42A5-CFD5-5AAC-9FD715B708F3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6" creationId="{C4F203A3-9ABE-ABEB-B743-6A8E80EE5515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7" creationId="{AA9804B6-7386-28E3-9B04-E49FAE5CFDF7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8" creationId="{2184EE71-CF91-168B-B4D1-56370E5C7A70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79" creationId="{2E3AB227-6C4F-67CA-E9DF-B7A8A3BD0A62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80" creationId="{ECC89360-AACA-5F2C-81BE-7F664614F471}"/>
          </ac:spMkLst>
        </pc:spChg>
        <pc:spChg chg="mod">
          <ac:chgData name="高増　潔" userId="151964c3-78cd-4020-a226-814db5c6c8be" providerId="ADAL" clId="{CCEBC622-E0F5-461C-92F4-72E2E509C1FC}" dt="2022-05-02T10:17:56.551" v="5005"/>
          <ac:spMkLst>
            <pc:docMk/>
            <pc:sldMk cId="2842981305" sldId="863"/>
            <ac:spMk id="81" creationId="{A39C5DBA-C301-AD12-6E00-638CAF8094C1}"/>
          </ac:spMkLst>
        </pc:spChg>
        <pc:spChg chg="add mod">
          <ac:chgData name="高増　潔" userId="151964c3-78cd-4020-a226-814db5c6c8be" providerId="ADAL" clId="{CCEBC622-E0F5-461C-92F4-72E2E509C1FC}" dt="2022-05-02T10:22:36.680" v="5198" actId="1076"/>
          <ac:spMkLst>
            <pc:docMk/>
            <pc:sldMk cId="2842981305" sldId="863"/>
            <ac:spMk id="82" creationId="{1B530EAD-0102-534B-E9AD-9CB3B85AAF71}"/>
          </ac:spMkLst>
        </pc:spChg>
        <pc:spChg chg="add mod">
          <ac:chgData name="高増　潔" userId="151964c3-78cd-4020-a226-814db5c6c8be" providerId="ADAL" clId="{CCEBC622-E0F5-461C-92F4-72E2E509C1FC}" dt="2022-05-02T10:22:36.680" v="5198" actId="1076"/>
          <ac:spMkLst>
            <pc:docMk/>
            <pc:sldMk cId="2842981305" sldId="863"/>
            <ac:spMk id="83" creationId="{CC736B58-CE95-B8A8-68BD-7A2E6711E222}"/>
          </ac:spMkLst>
        </pc:spChg>
        <pc:spChg chg="add mod">
          <ac:chgData name="高増　潔" userId="151964c3-78cd-4020-a226-814db5c6c8be" providerId="ADAL" clId="{CCEBC622-E0F5-461C-92F4-72E2E509C1FC}" dt="2022-05-02T10:22:49.357" v="5201" actId="1076"/>
          <ac:spMkLst>
            <pc:docMk/>
            <pc:sldMk cId="2842981305" sldId="863"/>
            <ac:spMk id="84" creationId="{54031AB8-28B6-7EB4-450F-D2C332DEB637}"/>
          </ac:spMkLst>
        </pc:spChg>
        <pc:spChg chg="add mod">
          <ac:chgData name="高増　潔" userId="151964c3-78cd-4020-a226-814db5c6c8be" providerId="ADAL" clId="{CCEBC622-E0F5-461C-92F4-72E2E509C1FC}" dt="2022-05-02T10:22:41.117" v="5199" actId="1076"/>
          <ac:spMkLst>
            <pc:docMk/>
            <pc:sldMk cId="2842981305" sldId="863"/>
            <ac:spMk id="85" creationId="{1F201F54-9016-6911-0AF0-45DC978F344C}"/>
          </ac:spMkLst>
        </pc:spChg>
        <pc:spChg chg="add mod">
          <ac:chgData name="高増　潔" userId="151964c3-78cd-4020-a226-814db5c6c8be" providerId="ADAL" clId="{CCEBC622-E0F5-461C-92F4-72E2E509C1FC}" dt="2022-05-02T10:22:36.680" v="5198" actId="1076"/>
          <ac:spMkLst>
            <pc:docMk/>
            <pc:sldMk cId="2842981305" sldId="863"/>
            <ac:spMk id="86" creationId="{DAD3B98F-9E81-5D5E-69DD-1ECA456558A3}"/>
          </ac:spMkLst>
        </pc:spChg>
        <pc:grpChg chg="add del mod">
          <ac:chgData name="高増　潔" userId="151964c3-78cd-4020-a226-814db5c6c8be" providerId="ADAL" clId="{CCEBC622-E0F5-461C-92F4-72E2E509C1FC}" dt="2022-05-01T04:11:41.598" v="3862" actId="478"/>
          <ac:grpSpMkLst>
            <pc:docMk/>
            <pc:sldMk cId="2842981305" sldId="863"/>
            <ac:grpSpMk id="7" creationId="{50F7544B-86A8-663D-FD28-5C6F87FE85C3}"/>
          </ac:grpSpMkLst>
        </pc:grpChg>
        <pc:grpChg chg="add mod">
          <ac:chgData name="高増　潔" userId="151964c3-78cd-4020-a226-814db5c6c8be" providerId="ADAL" clId="{CCEBC622-E0F5-461C-92F4-72E2E509C1FC}" dt="2022-05-02T10:22:45.368" v="5200" actId="1076"/>
          <ac:grpSpMkLst>
            <pc:docMk/>
            <pc:sldMk cId="2842981305" sldId="863"/>
            <ac:grpSpMk id="7" creationId="{8C21ABED-D827-31D1-C4A4-2C5095A66C4A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8" creationId="{4BD9A81F-97EC-ADC6-428D-279E511792A4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9" creationId="{16DBABC3-DB11-A3D0-9C7B-5BB0017C3C17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0" creationId="{C896D09B-E96C-1D72-7AB7-D61B9DC59484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1" creationId="{D0A76EB0-680C-8137-76EB-8420E1862D6C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4" creationId="{64257382-5169-CAAB-73F2-01346648B8B6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5" creationId="{2A36465B-D884-EFD9-5E39-56129489BE0A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15" creationId="{BAF956CD-32B9-E058-E9D5-E4A511F31BF2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6" creationId="{888B1CB1-E7C7-CCB9-4B63-603F963D2D49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17" creationId="{B9799FB2-A89F-84CD-ACDF-01DE5CCF2107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19" creationId="{88430676-5EFC-2403-E2F9-09D16203FDCB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20" creationId="{A3BD509D-1EB5-28FC-AC13-422C6CA57A04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21" creationId="{5C37931F-1E3B-5751-ABC0-926ECB03D875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25" creationId="{9289C1FE-CE6D-A083-6E57-171B2C7E163A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26" creationId="{6F2F9E2C-FA83-B7BC-2C18-9BFC62A5553C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38" creationId="{71FEFDD7-116E-B3E0-D8B1-9E5B62F6802B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39" creationId="{D1D0DFCF-A413-7345-BCD5-6B755F03EDD5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40" creationId="{765BF66E-CC0E-6CB2-40B8-C0B60C0B4FF8}"/>
          </ac:grpSpMkLst>
        </pc:grpChg>
        <pc:grpChg chg="mod">
          <ac:chgData name="高増　潔" userId="151964c3-78cd-4020-a226-814db5c6c8be" providerId="ADAL" clId="{CCEBC622-E0F5-461C-92F4-72E2E509C1FC}" dt="2022-05-02T10:17:56.551" v="5005"/>
          <ac:grpSpMkLst>
            <pc:docMk/>
            <pc:sldMk cId="2842981305" sldId="863"/>
            <ac:grpSpMk id="41" creationId="{280E385D-3B33-3284-7B65-92595A5CF66C}"/>
          </ac:grpSpMkLst>
        </pc:grpChg>
        <pc:grpChg chg="mod">
          <ac:chgData name="高増　潔" userId="151964c3-78cd-4020-a226-814db5c6c8be" providerId="ADAL" clId="{CCEBC622-E0F5-461C-92F4-72E2E509C1FC}" dt="2022-05-01T04:11:23.125" v="3861"/>
          <ac:grpSpMkLst>
            <pc:docMk/>
            <pc:sldMk cId="2842981305" sldId="863"/>
            <ac:grpSpMk id="58" creationId="{7AD4A3F9-3CD5-C3AF-96E3-728E6B6B6677}"/>
          </ac:grpSpMkLst>
        </pc:grpChg>
        <pc:picChg chg="add del mod">
          <ac:chgData name="高増　潔" userId="151964c3-78cd-4020-a226-814db5c6c8be" providerId="ADAL" clId="{CCEBC622-E0F5-461C-92F4-72E2E509C1FC}" dt="2022-05-02T10:22:15.662" v="5190" actId="478"/>
          <ac:picMkLst>
            <pc:docMk/>
            <pc:sldMk cId="2842981305" sldId="863"/>
            <ac:picMk id="6" creationId="{E17A1220-07B7-1BF9-B39C-72655C4F0011}"/>
          </ac:picMkLst>
        </pc:picChg>
        <pc:picChg chg="mod">
          <ac:chgData name="高増　潔" userId="151964c3-78cd-4020-a226-814db5c6c8be" providerId="ADAL" clId="{CCEBC622-E0F5-461C-92F4-72E2E509C1FC}" dt="2022-05-02T10:17:56.551" v="5005"/>
          <ac:picMkLst>
            <pc:docMk/>
            <pc:sldMk cId="2842981305" sldId="863"/>
            <ac:picMk id="8" creationId="{83099E41-3BD3-08BD-8E47-042A1652EE34}"/>
          </ac:picMkLst>
        </pc:pic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22" creationId="{1664744A-1F43-C533-CA16-B19A8A273DB2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27" creationId="{255BD12C-1232-D100-B545-33780BEDAEE8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28" creationId="{A52E0F05-44D4-B22E-645D-588482E16B83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29" creationId="{5952F06B-C00A-C37F-509E-C5472605EF54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0" creationId="{63266824-565F-CE9D-15C7-F3BAEB420FCF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1" creationId="{00EEC490-42DA-131F-1A0A-B5ABA1A6F605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2" creationId="{FBE9731F-891A-90B3-3034-EA0DC31A5F1E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3" creationId="{BEA342FD-5271-083B-C72C-C515A5EA09CE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4" creationId="{3F8B714A-5A8A-CF2F-EFA0-52F4D655BAC2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5" creationId="{3E2AF6E7-7CA4-83B4-F9FB-9FF9E456AC4B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6" creationId="{4A7A8B7D-D026-9235-7904-EAB48A826574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7" creationId="{B05F8AA0-0079-4364-37C6-33340E637BCD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8" creationId="{5F5D4A4F-32C3-C3FF-E7CD-9BADBD5CF654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39" creationId="{EABB0018-58C2-4888-E8C5-249136E8C917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0" creationId="{D65FC9C3-B25D-9951-1098-3211860CA938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1" creationId="{4DFF8F27-67D8-63DA-7CAF-41EB61CA11D1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2" creationId="{C255323C-2CA6-DCBD-5FE8-E5999B38F993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3" creationId="{86458D0B-AE7A-ACB7-7CF1-5B3455542A68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4" creationId="{376EC503-1977-0549-3FBA-1C554B130157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5" creationId="{BE479A40-115A-3A27-5EA6-C7BAAFE71BB2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6" creationId="{2F1AFEDC-3353-89BD-92AC-1E73CB3C639E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7" creationId="{484F79C5-D68E-1F4B-7818-225059F8BA75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8" creationId="{1F569222-FC79-6592-8595-3F39D79FB829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49" creationId="{00BD3A46-E6D8-1ED0-B4CD-D038A0287C8D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0" creationId="{90F89451-2DE4-4CF0-1A28-D1BC8DFD9A77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1" creationId="{60A329CA-072B-A621-8608-F293736EE1F6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2" creationId="{92A1627E-8099-27E7-CD1A-88F6C2A22B5E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3" creationId="{688AA5C1-441C-2186-DD5A-BFA31C4B742A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4" creationId="{DBEFCC05-2FB2-C705-07DB-F1B05C05259A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5" creationId="{BA45F3A3-7778-116D-E064-F66A2ABF9084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6" creationId="{7FB29136-AB57-1ADA-6091-0401EDE89A50}"/>
          </ac:cxnSpMkLst>
        </pc:cxnChg>
        <pc:cxnChg chg="mod">
          <ac:chgData name="高増　潔" userId="151964c3-78cd-4020-a226-814db5c6c8be" providerId="ADAL" clId="{CCEBC622-E0F5-461C-92F4-72E2E509C1FC}" dt="2022-05-01T04:11:23.125" v="3861"/>
          <ac:cxnSpMkLst>
            <pc:docMk/>
            <pc:sldMk cId="2842981305" sldId="863"/>
            <ac:cxnSpMk id="57" creationId="{60E863C5-CC0D-87F1-6EBE-FA62217ED962}"/>
          </ac:cxnSpMkLst>
        </pc:cxnChg>
        <pc:cxnChg chg="add mod">
          <ac:chgData name="高増　潔" userId="151964c3-78cd-4020-a226-814db5c6c8be" providerId="ADAL" clId="{CCEBC622-E0F5-461C-92F4-72E2E509C1FC}" dt="2022-05-02T10:23:37.610" v="5207" actId="1582"/>
          <ac:cxnSpMkLst>
            <pc:docMk/>
            <pc:sldMk cId="2842981305" sldId="863"/>
            <ac:cxnSpMk id="88" creationId="{E6F703F9-2B03-9078-EE17-88CD8E498FCB}"/>
          </ac:cxnSpMkLst>
        </pc:cxnChg>
        <pc:cxnChg chg="add mod">
          <ac:chgData name="高増　潔" userId="151964c3-78cd-4020-a226-814db5c6c8be" providerId="ADAL" clId="{CCEBC622-E0F5-461C-92F4-72E2E509C1FC}" dt="2022-05-02T10:23:55.740" v="5210" actId="14100"/>
          <ac:cxnSpMkLst>
            <pc:docMk/>
            <pc:sldMk cId="2842981305" sldId="863"/>
            <ac:cxnSpMk id="89" creationId="{D7B386FF-CFB9-6618-C9DD-8A636EDC1A9A}"/>
          </ac:cxnSpMkLst>
        </pc:cxnChg>
        <pc:cxnChg chg="add mod">
          <ac:chgData name="高増　潔" userId="151964c3-78cd-4020-a226-814db5c6c8be" providerId="ADAL" clId="{CCEBC622-E0F5-461C-92F4-72E2E509C1FC}" dt="2022-05-02T10:24:07.808" v="5213" actId="14100"/>
          <ac:cxnSpMkLst>
            <pc:docMk/>
            <pc:sldMk cId="2842981305" sldId="863"/>
            <ac:cxnSpMk id="92" creationId="{131024FB-2D93-C245-2757-B5EB7DA6275F}"/>
          </ac:cxnSpMkLst>
        </pc:cxnChg>
        <pc:cxnChg chg="add mod">
          <ac:chgData name="高増　潔" userId="151964c3-78cd-4020-a226-814db5c6c8be" providerId="ADAL" clId="{CCEBC622-E0F5-461C-92F4-72E2E509C1FC}" dt="2022-05-02T10:24:19.239" v="5216" actId="14100"/>
          <ac:cxnSpMkLst>
            <pc:docMk/>
            <pc:sldMk cId="2842981305" sldId="863"/>
            <ac:cxnSpMk id="95" creationId="{EE61EED3-5D5E-6482-E521-CA8808C49182}"/>
          </ac:cxnSpMkLst>
        </pc:cxnChg>
      </pc:sldChg>
      <pc:sldChg chg="addSp delSp modSp new mod chgLayout">
        <pc:chgData name="高増　潔" userId="151964c3-78cd-4020-a226-814db5c6c8be" providerId="ADAL" clId="{CCEBC622-E0F5-461C-92F4-72E2E509C1FC}" dt="2022-05-19T10:27:30.354" v="12501"/>
        <pc:sldMkLst>
          <pc:docMk/>
          <pc:sldMk cId="1965635428" sldId="864"/>
        </pc:sldMkLst>
        <pc:spChg chg="add del mod">
          <ac:chgData name="高増　潔" userId="151964c3-78cd-4020-a226-814db5c6c8be" providerId="ADAL" clId="{CCEBC622-E0F5-461C-92F4-72E2E509C1FC}" dt="2022-05-02T10:36:54.276" v="5302" actId="478"/>
          <ac:spMkLst>
            <pc:docMk/>
            <pc:sldMk cId="1965635428" sldId="864"/>
            <ac:spMk id="2" creationId="{6CB11F08-AC99-2543-658D-5C0618BC98EA}"/>
          </ac:spMkLst>
        </pc:spChg>
        <pc:spChg chg="del">
          <ac:chgData name="高増　潔" userId="151964c3-78cd-4020-a226-814db5c6c8be" providerId="ADAL" clId="{CCEBC622-E0F5-461C-92F4-72E2E509C1FC}" dt="2022-05-01T04:55:32.903" v="4225" actId="478"/>
          <ac:spMkLst>
            <pc:docMk/>
            <pc:sldMk cId="1965635428" sldId="864"/>
            <ac:spMk id="2" creationId="{A37C40F4-E76B-60F5-D613-62F21F731CB2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1965635428" sldId="864"/>
            <ac:spMk id="3" creationId="{565BCAB5-BCB6-D8F6-9D71-CB37E0014999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1965635428" sldId="864"/>
            <ac:spMk id="4" creationId="{5D96320C-2A45-16FC-19DF-442BAD7756AA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1965635428" sldId="864"/>
            <ac:spMk id="5" creationId="{D947FAAB-FB5B-69D7-0192-914109E92597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1965635428" sldId="864"/>
            <ac:spMk id="6" creationId="{EABC98EA-9464-E587-CC22-1E49D510D63D}"/>
          </ac:spMkLst>
        </pc:spChg>
        <pc:spChg chg="add del mod">
          <ac:chgData name="高増　潔" userId="151964c3-78cd-4020-a226-814db5c6c8be" providerId="ADAL" clId="{CCEBC622-E0F5-461C-92F4-72E2E509C1FC}" dt="2022-05-01T05:03:39.866" v="4278"/>
          <ac:spMkLst>
            <pc:docMk/>
            <pc:sldMk cId="1965635428" sldId="864"/>
            <ac:spMk id="7" creationId="{AB31B178-0535-6E04-491F-FB635E34A44F}"/>
          </ac:spMkLst>
        </pc:spChg>
        <pc:spChg chg="add del mod">
          <ac:chgData name="高増　潔" userId="151964c3-78cd-4020-a226-814db5c6c8be" providerId="ADAL" clId="{CCEBC622-E0F5-461C-92F4-72E2E509C1FC}" dt="2022-05-02T10:36:46.852" v="5301" actId="478"/>
          <ac:spMkLst>
            <pc:docMk/>
            <pc:sldMk cId="1965635428" sldId="864"/>
            <ac:spMk id="11" creationId="{654D10C3-0114-3EF0-AEE9-43E41536C948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3" creationId="{9FC73D80-E105-E8D5-28AE-E3D6A046F811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4" creationId="{82707E3B-EB3D-BB29-110F-8D00989AFCDA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5" creationId="{0C73685E-2386-5663-94EF-2817A58EBC10}"/>
          </ac:spMkLst>
        </pc:spChg>
        <pc:spChg chg="del mod topLvl">
          <ac:chgData name="高増　潔" userId="151964c3-78cd-4020-a226-814db5c6c8be" providerId="ADAL" clId="{CCEBC622-E0F5-461C-92F4-72E2E509C1FC}" dt="2022-05-01T04:57:52.591" v="4249" actId="478"/>
          <ac:spMkLst>
            <pc:docMk/>
            <pc:sldMk cId="1965635428" sldId="864"/>
            <ac:spMk id="15" creationId="{2DBC1152-DFF3-C8CC-CFEE-EB3A1EAE4A6B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6" creationId="{8B198A83-186A-4C16-5894-9A38E68A70A0}"/>
          </ac:spMkLst>
        </pc:spChg>
        <pc:spChg chg="mod or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8" creationId="{4C20A97E-8EA6-B046-4334-0CBA415D86E0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9" creationId="{61743D3A-97C4-EFFF-986E-6471A2830EFE}"/>
          </ac:spMkLst>
        </pc:spChg>
        <pc:spChg chg="mod or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20" creationId="{F099B6F8-95F2-801D-BCBA-0041D2AA95DE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21" creationId="{AD54F7CD-F55D-3C38-95A5-515EB0E83965}"/>
          </ac:spMkLst>
        </pc:spChg>
        <pc:spChg chg="del mod">
          <ac:chgData name="高増　潔" userId="151964c3-78cd-4020-a226-814db5c6c8be" providerId="ADAL" clId="{CCEBC622-E0F5-461C-92F4-72E2E509C1FC}" dt="2022-05-01T04:57:57.909" v="4250" actId="478"/>
          <ac:spMkLst>
            <pc:docMk/>
            <pc:sldMk cId="1965635428" sldId="864"/>
            <ac:spMk id="23" creationId="{66441133-4CD8-706F-DCE6-18D1EE5CA64C}"/>
          </ac:spMkLst>
        </pc:spChg>
        <pc:spChg chg="mod ord">
          <ac:chgData name="高増　潔" userId="151964c3-78cd-4020-a226-814db5c6c8be" providerId="ADAL" clId="{CCEBC622-E0F5-461C-92F4-72E2E509C1FC}" dt="2022-05-02T11:08:31.595" v="5963" actId="1035"/>
          <ac:spMkLst>
            <pc:docMk/>
            <pc:sldMk cId="1965635428" sldId="864"/>
            <ac:spMk id="30" creationId="{EAF90184-B49D-72E6-B216-33F65A0613A9}"/>
          </ac:spMkLst>
        </pc:spChg>
        <pc:spChg chg="mod ord">
          <ac:chgData name="高増　潔" userId="151964c3-78cd-4020-a226-814db5c6c8be" providerId="ADAL" clId="{CCEBC622-E0F5-461C-92F4-72E2E509C1FC}" dt="2022-05-02T11:08:16.231" v="5923" actId="166"/>
          <ac:spMkLst>
            <pc:docMk/>
            <pc:sldMk cId="1965635428" sldId="864"/>
            <ac:spMk id="32" creationId="{638F2402-6C10-01EF-6CE3-4F8FB6F804F6}"/>
          </ac:spMkLst>
        </pc:spChg>
        <pc:spChg chg="mod">
          <ac:chgData name="高増　潔" userId="151964c3-78cd-4020-a226-814db5c6c8be" providerId="ADAL" clId="{CCEBC622-E0F5-461C-92F4-72E2E509C1FC}" dt="2022-05-02T10:50:14.603" v="5579" actId="208"/>
          <ac:spMkLst>
            <pc:docMk/>
            <pc:sldMk cId="1965635428" sldId="864"/>
            <ac:spMk id="33" creationId="{5BC68651-21BA-C253-B398-7DE90E54C99D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38" creationId="{447222BA-E811-0B00-E8ED-E28D9CC39BE7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39" creationId="{F05DD8D4-BB07-54D6-4995-C1030B5848F8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1" creationId="{862C24BA-E7CF-1C4C-31E4-AD55AD9A9BD3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2" creationId="{EC847C00-A735-6E46-21BB-081BD479D24F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3" creationId="{51E414B9-74FA-36DC-0F78-14769A9ECAC7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4" creationId="{097A49EE-8F78-F034-1A7C-CAFC7572F4C9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5" creationId="{3872CAAC-71F6-3FD1-5E38-CB16D8AC9588}"/>
          </ac:spMkLst>
        </pc:spChg>
        <pc:spChg chg="mod">
          <ac:chgData name="高増　潔" userId="151964c3-78cd-4020-a226-814db5c6c8be" providerId="ADAL" clId="{CCEBC622-E0F5-461C-92F4-72E2E509C1FC}" dt="2022-05-01T04:58:12.018" v="4252" actId="165"/>
          <ac:spMkLst>
            <pc:docMk/>
            <pc:sldMk cId="1965635428" sldId="864"/>
            <ac:spMk id="46" creationId="{A3393864-709B-44FE-C299-8C9B2106CAB3}"/>
          </ac:spMkLst>
        </pc:spChg>
        <pc:spChg chg="add del mod">
          <ac:chgData name="高増　潔" userId="151964c3-78cd-4020-a226-814db5c6c8be" providerId="ADAL" clId="{CCEBC622-E0F5-461C-92F4-72E2E509C1FC}" dt="2022-05-02T10:26:46.471" v="5260" actId="478"/>
          <ac:spMkLst>
            <pc:docMk/>
            <pc:sldMk cId="1965635428" sldId="864"/>
            <ac:spMk id="47" creationId="{39EBE26D-E15D-0491-1A64-399FE4226EC9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47" creationId="{C3AC6882-E2E4-00FE-38B6-B27BA731634C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48" creationId="{81A6E18C-6BCA-8E3C-5812-5FF409608A17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49" creationId="{2DEB369E-9B59-CF08-16DE-96F6177C683B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0" creationId="{25357A55-6148-4ED2-3F82-B7C31688606E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1" creationId="{9AE683CC-9C89-A84A-61CF-A09B3F41BF9A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2" creationId="{FD91A7DD-CB94-EA2F-CDD3-35E474B71F64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3" creationId="{A27FD664-4657-D665-1198-3BAF099D3818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4" creationId="{62CC8549-553F-5D6B-2C27-CB648BF06E18}"/>
          </ac:spMkLst>
        </pc:spChg>
        <pc:spChg chg="add mod">
          <ac:chgData name="高増　潔" userId="151964c3-78cd-4020-a226-814db5c6c8be" providerId="ADAL" clId="{CCEBC622-E0F5-461C-92F4-72E2E509C1FC}" dt="2022-05-02T11:10:43.696" v="5996" actId="207"/>
          <ac:spMkLst>
            <pc:docMk/>
            <pc:sldMk cId="1965635428" sldId="864"/>
            <ac:spMk id="54" creationId="{B1B9A5D3-1F4F-A244-2F3B-29C42D6A944E}"/>
          </ac:spMkLst>
        </pc:spChg>
        <pc:spChg chg="add mod or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55" creationId="{549C8A3E-57D9-6131-1B0F-2ACBA3D72163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5" creationId="{FC3AC527-1421-1769-1895-050BB13FE405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6" creationId="{19900F79-74EA-333D-C036-251481646608}"/>
          </ac:spMkLst>
        </pc:spChg>
        <pc:spChg chg="add mod">
          <ac:chgData name="高増　潔" userId="151964c3-78cd-4020-a226-814db5c6c8be" providerId="ADAL" clId="{CCEBC622-E0F5-461C-92F4-72E2E509C1FC}" dt="2022-05-02T11:10:51.148" v="5997" actId="207"/>
          <ac:spMkLst>
            <pc:docMk/>
            <pc:sldMk cId="1965635428" sldId="864"/>
            <ac:spMk id="56" creationId="{80FD20AF-8657-2DF8-B8AB-E57D68E585DE}"/>
          </ac:spMkLst>
        </pc:spChg>
        <pc:spChg chg="add mod or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57" creationId="{AEAA76AD-7928-A741-639B-9F87DFE8E738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7" creationId="{BB2F442A-1600-1D6C-CFD3-6E8E5F2BFD3F}"/>
          </ac:spMkLst>
        </pc:spChg>
        <pc:spChg chg="add mod ord">
          <ac:chgData name="高増　潔" userId="151964c3-78cd-4020-a226-814db5c6c8be" providerId="ADAL" clId="{CCEBC622-E0F5-461C-92F4-72E2E509C1FC}" dt="2022-05-02T11:30:12.415" v="6758"/>
          <ac:spMkLst>
            <pc:docMk/>
            <pc:sldMk cId="1965635428" sldId="864"/>
            <ac:spMk id="58" creationId="{0C6B6685-F016-4A76-AAE0-6CFBE8764B06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8" creationId="{82BBADDD-FCCC-CDF8-DED6-021516E83F0B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59" creationId="{C39470E1-1369-A1FF-A992-FF60AC2B0DDA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59" creationId="{FEF8A481-2C79-66DA-2DA4-D355FCC0DFC1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0" creationId="{AE57FBD7-9142-07A4-4478-83EBEAD9A400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1" creationId="{0E6EB678-056E-9490-985C-382638809379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61" creationId="{7BCAED8E-27E3-27A8-0238-BD30A11EA7FB}"/>
          </ac:spMkLst>
        </pc:spChg>
        <pc:spChg chg="add mod">
          <ac:chgData name="高増　潔" userId="151964c3-78cd-4020-a226-814db5c6c8be" providerId="ADAL" clId="{CCEBC622-E0F5-461C-92F4-72E2E509C1FC}" dt="2022-05-06T10:13:44.577" v="6900" actId="1076"/>
          <ac:spMkLst>
            <pc:docMk/>
            <pc:sldMk cId="1965635428" sldId="864"/>
            <ac:spMk id="62" creationId="{28605A77-70D4-7F9A-775C-FDF60D979E08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2" creationId="{83D79827-E157-F178-D75C-DDFC57125324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3" creationId="{3FFEBF51-1EA5-F9A6-FCCA-993F9E579AB9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63" creationId="{CDA1E1BF-AE54-4D49-63D6-75411634A363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4" creationId="{09C04E8B-8EFB-2D8E-6AAD-7283099299AE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5" creationId="{54618AB7-ADA6-62C6-92E9-8ECE0EA7E7F3}"/>
          </ac:spMkLst>
        </pc:spChg>
        <pc:spChg chg="mod">
          <ac:chgData name="高増　潔" userId="151964c3-78cd-4020-a226-814db5c6c8be" providerId="ADAL" clId="{CCEBC622-E0F5-461C-92F4-72E2E509C1FC}" dt="2022-05-02T11:12:39.434" v="6050" actId="1582"/>
          <ac:spMkLst>
            <pc:docMk/>
            <pc:sldMk cId="1965635428" sldId="864"/>
            <ac:spMk id="65" creationId="{6F315602-A153-7869-DB5B-C0E1FF0AACAD}"/>
          </ac:spMkLst>
        </pc:spChg>
        <pc:spChg chg="mod">
          <ac:chgData name="高増　潔" userId="151964c3-78cd-4020-a226-814db5c6c8be" providerId="ADAL" clId="{CCEBC622-E0F5-461C-92F4-72E2E509C1FC}" dt="2022-05-02T11:12:39.434" v="6050" actId="1582"/>
          <ac:spMkLst>
            <pc:docMk/>
            <pc:sldMk cId="1965635428" sldId="864"/>
            <ac:spMk id="66" creationId="{7E8322A0-813D-57FF-129C-820390464BA9}"/>
          </ac:spMkLst>
        </pc:spChg>
        <pc:spChg chg="mod">
          <ac:chgData name="高増　潔" userId="151964c3-78cd-4020-a226-814db5c6c8be" providerId="ADAL" clId="{CCEBC622-E0F5-461C-92F4-72E2E509C1FC}" dt="2022-05-01T04:57:25.359" v="4244" actId="165"/>
          <ac:spMkLst>
            <pc:docMk/>
            <pc:sldMk cId="1965635428" sldId="864"/>
            <ac:spMk id="66" creationId="{DD573A6F-488F-D644-EC9D-7AFAB977968F}"/>
          </ac:spMkLst>
        </pc:spChg>
        <pc:spChg chg="mod">
          <ac:chgData name="高増　潔" userId="151964c3-78cd-4020-a226-814db5c6c8be" providerId="ADAL" clId="{CCEBC622-E0F5-461C-92F4-72E2E509C1FC}" dt="2022-05-02T11:12:39.434" v="6050" actId="1582"/>
          <ac:spMkLst>
            <pc:docMk/>
            <pc:sldMk cId="1965635428" sldId="864"/>
            <ac:spMk id="68" creationId="{5E5872C8-BBFE-1337-9E4B-7F7FD4D62371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0" creationId="{4F4599A2-9AA2-15A3-21D5-B8E89286E753}"/>
          </ac:spMkLst>
        </pc:spChg>
        <pc:spChg chg="mod">
          <ac:chgData name="高増　潔" userId="151964c3-78cd-4020-a226-814db5c6c8be" providerId="ADAL" clId="{CCEBC622-E0F5-461C-92F4-72E2E509C1FC}" dt="2022-05-01T04:57:38.910" v="4245" actId="165"/>
          <ac:spMkLst>
            <pc:docMk/>
            <pc:sldMk cId="1965635428" sldId="864"/>
            <ac:spMk id="72" creationId="{4C1C459E-7AC4-ACC9-53F8-32588B212620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4" creationId="{4699E3D9-C403-FC97-FE34-CE0DA3E1620D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5" creationId="{625EA325-169A-5817-943A-ECD664BE395F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6" creationId="{5F01C7F0-6167-8E7A-4038-8887E15030C0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7" creationId="{FE7D3EDE-1B05-9ACC-0064-8EE4EC8FF7FA}"/>
          </ac:spMkLst>
        </pc:spChg>
        <pc:spChg chg="add mod">
          <ac:chgData name="高増　潔" userId="151964c3-78cd-4020-a226-814db5c6c8be" providerId="ADAL" clId="{CCEBC622-E0F5-461C-92F4-72E2E509C1FC}" dt="2022-05-02T11:28:07.571" v="6576"/>
          <ac:spMkLst>
            <pc:docMk/>
            <pc:sldMk cId="1965635428" sldId="864"/>
            <ac:spMk id="78" creationId="{ABFEC036-02C1-E227-023F-308B2D2C0F98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79" creationId="{EAA05F0F-D64D-CF3B-859D-7F420E365611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80" creationId="{A10950C3-A0D6-5A4B-4EDD-501921BBC995}"/>
          </ac:spMkLst>
        </pc:spChg>
        <pc:spChg chg="mod">
          <ac:chgData name="高増　潔" userId="151964c3-78cd-4020-a226-814db5c6c8be" providerId="ADAL" clId="{CCEBC622-E0F5-461C-92F4-72E2E509C1FC}" dt="2022-05-01T04:57:38.910" v="4245" actId="165"/>
          <ac:spMkLst>
            <pc:docMk/>
            <pc:sldMk cId="1965635428" sldId="864"/>
            <ac:spMk id="84" creationId="{52C412D3-E786-5FE8-BF73-10CEC3FEF0A9}"/>
          </ac:spMkLst>
        </pc:spChg>
        <pc:spChg chg="add mod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06" creationId="{7D216102-85D7-0C96-D0AB-61C2744DE2EF}"/>
          </ac:spMkLst>
        </pc:spChg>
        <pc:spChg chg="mod">
          <ac:chgData name="高増　潔" userId="151964c3-78cd-4020-a226-814db5c6c8be" providerId="ADAL" clId="{CCEBC622-E0F5-461C-92F4-72E2E509C1FC}" dt="2022-05-01T04:57:38.910" v="4245" actId="165"/>
          <ac:spMkLst>
            <pc:docMk/>
            <pc:sldMk cId="1965635428" sldId="864"/>
            <ac:spMk id="125" creationId="{928CC0A6-471E-5A22-25CA-1372C2794D84}"/>
          </ac:spMkLst>
        </pc:spChg>
        <pc:spChg chg="mod">
          <ac:chgData name="高増　潔" userId="151964c3-78cd-4020-a226-814db5c6c8be" providerId="ADAL" clId="{CCEBC622-E0F5-461C-92F4-72E2E509C1FC}" dt="2022-05-01T04:57:38.910" v="4245" actId="165"/>
          <ac:spMkLst>
            <pc:docMk/>
            <pc:sldMk cId="1965635428" sldId="864"/>
            <ac:spMk id="126" creationId="{ADE81041-B6EC-2031-51B9-3FA14FDBFF87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27" creationId="{8548F1AE-ADD5-31D2-BDD6-21B2C6962859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28" creationId="{FB0179BE-7AE5-EAA2-03F5-7FD2247CA0A4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29" creationId="{8924A8D5-346B-35C9-785C-9B7EB6BEE0FA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30" creationId="{E96AC589-20DA-05CB-449D-DECEFD05F0E7}"/>
          </ac:spMkLst>
        </pc:spChg>
        <pc:spChg chg="mod topLvl">
          <ac:chgData name="高増　潔" userId="151964c3-78cd-4020-a226-814db5c6c8be" providerId="ADAL" clId="{CCEBC622-E0F5-461C-92F4-72E2E509C1FC}" dt="2022-05-02T11:25:02.746" v="6422" actId="164"/>
          <ac:spMkLst>
            <pc:docMk/>
            <pc:sldMk cId="1965635428" sldId="864"/>
            <ac:spMk id="131" creationId="{0219843F-2CA7-0084-9949-06CF9F8CF967}"/>
          </ac:spMkLst>
        </pc:spChg>
        <pc:spChg chg="mod">
          <ac:chgData name="高増　潔" userId="151964c3-78cd-4020-a226-814db5c6c8be" providerId="ADAL" clId="{CCEBC622-E0F5-461C-92F4-72E2E509C1FC}" dt="2022-05-01T04:57:16.379" v="4243" actId="165"/>
          <ac:spMkLst>
            <pc:docMk/>
            <pc:sldMk cId="1965635428" sldId="864"/>
            <ac:spMk id="132" creationId="{74D7310B-D398-F96E-7886-32F7F99D0321}"/>
          </ac:spMkLst>
        </pc:spChg>
        <pc:spChg chg="mod">
          <ac:chgData name="高増　潔" userId="151964c3-78cd-4020-a226-814db5c6c8be" providerId="ADAL" clId="{CCEBC622-E0F5-461C-92F4-72E2E509C1FC}" dt="2022-05-01T04:57:16.379" v="4243" actId="165"/>
          <ac:spMkLst>
            <pc:docMk/>
            <pc:sldMk cId="1965635428" sldId="864"/>
            <ac:spMk id="133" creationId="{E6248DB5-200D-FC86-D96A-709216EAA24F}"/>
          </ac:spMkLst>
        </pc:spChg>
        <pc:spChg chg="del mod">
          <ac:chgData name="高増　潔" userId="151964c3-78cd-4020-a226-814db5c6c8be" providerId="ADAL" clId="{CCEBC622-E0F5-461C-92F4-72E2E509C1FC}" dt="2022-05-02T10:25:39.760" v="5246" actId="478"/>
          <ac:spMkLst>
            <pc:docMk/>
            <pc:sldMk cId="1965635428" sldId="864"/>
            <ac:spMk id="136" creationId="{3A0ECD4F-1A8E-BD90-1590-B0CFC8D57A2C}"/>
          </ac:spMkLst>
        </pc:spChg>
        <pc:spChg chg="add del mod">
          <ac:chgData name="高増　潔" userId="151964c3-78cd-4020-a226-814db5c6c8be" providerId="ADAL" clId="{CCEBC622-E0F5-461C-92F4-72E2E509C1FC}" dt="2022-05-01T05:04:54.119" v="4284" actId="478"/>
          <ac:spMkLst>
            <pc:docMk/>
            <pc:sldMk cId="1965635428" sldId="864"/>
            <ac:spMk id="137" creationId="{C7025BE3-3043-FABD-9E73-89AB1D8AC83F}"/>
          </ac:spMkLst>
        </pc:spChg>
        <pc:spChg chg="add del mod">
          <ac:chgData name="高増　潔" userId="151964c3-78cd-4020-a226-814db5c6c8be" providerId="ADAL" clId="{CCEBC622-E0F5-461C-92F4-72E2E509C1FC}" dt="2022-05-02T10:25:37.830" v="5244" actId="478"/>
          <ac:spMkLst>
            <pc:docMk/>
            <pc:sldMk cId="1965635428" sldId="864"/>
            <ac:spMk id="140" creationId="{BF471CD5-7999-7647-A98E-098C4B23AE8A}"/>
          </ac:spMkLst>
        </pc:spChg>
        <pc:spChg chg="add del mod">
          <ac:chgData name="高増　潔" userId="151964c3-78cd-4020-a226-814db5c6c8be" providerId="ADAL" clId="{CCEBC622-E0F5-461C-92F4-72E2E509C1FC}" dt="2022-05-02T10:25:41.920" v="5248" actId="478"/>
          <ac:spMkLst>
            <pc:docMk/>
            <pc:sldMk cId="1965635428" sldId="864"/>
            <ac:spMk id="141" creationId="{048E5B92-2292-9B9E-9477-9C5F0BA40239}"/>
          </ac:spMkLst>
        </pc:spChg>
        <pc:spChg chg="del mod topLvl">
          <ac:chgData name="高増　潔" userId="151964c3-78cd-4020-a226-814db5c6c8be" providerId="ADAL" clId="{CCEBC622-E0F5-461C-92F4-72E2E509C1FC}" dt="2022-05-01T05:33:37.107" v="4880" actId="478"/>
          <ac:spMkLst>
            <pc:docMk/>
            <pc:sldMk cId="1965635428" sldId="864"/>
            <ac:spMk id="143" creationId="{FA66A544-1D06-CC7E-8A64-CB78A4749D8B}"/>
          </ac:spMkLst>
        </pc:spChg>
        <pc:spChg chg="del mod topLvl">
          <ac:chgData name="高増　潔" userId="151964c3-78cd-4020-a226-814db5c6c8be" providerId="ADAL" clId="{CCEBC622-E0F5-461C-92F4-72E2E509C1FC}" dt="2022-05-01T05:33:41.007" v="4882" actId="478"/>
          <ac:spMkLst>
            <pc:docMk/>
            <pc:sldMk cId="1965635428" sldId="864"/>
            <ac:spMk id="144" creationId="{FE28ADCA-D1F9-6997-9C4C-B90B8F33C11C}"/>
          </ac:spMkLst>
        </pc:spChg>
        <pc:spChg chg="del mod topLvl">
          <ac:chgData name="高増　潔" userId="151964c3-78cd-4020-a226-814db5c6c8be" providerId="ADAL" clId="{CCEBC622-E0F5-461C-92F4-72E2E509C1FC}" dt="2022-05-01T05:33:44.794" v="4884" actId="478"/>
          <ac:spMkLst>
            <pc:docMk/>
            <pc:sldMk cId="1965635428" sldId="864"/>
            <ac:spMk id="145" creationId="{09D131BE-FB83-9249-465E-12C17B2754F5}"/>
          </ac:spMkLst>
        </pc:spChg>
        <pc:spChg chg="del mod topLvl">
          <ac:chgData name="高増　潔" userId="151964c3-78cd-4020-a226-814db5c6c8be" providerId="ADAL" clId="{CCEBC622-E0F5-461C-92F4-72E2E509C1FC}" dt="2022-05-01T05:33:49.950" v="4886" actId="478"/>
          <ac:spMkLst>
            <pc:docMk/>
            <pc:sldMk cId="1965635428" sldId="864"/>
            <ac:spMk id="146" creationId="{FFF34E7F-9C7C-8C5B-6386-E9B454487CAC}"/>
          </ac:spMkLst>
        </pc:spChg>
        <pc:spChg chg="del mod topLvl">
          <ac:chgData name="高増　潔" userId="151964c3-78cd-4020-a226-814db5c6c8be" providerId="ADAL" clId="{CCEBC622-E0F5-461C-92F4-72E2E509C1FC}" dt="2022-05-01T05:33:55.039" v="4888" actId="478"/>
          <ac:spMkLst>
            <pc:docMk/>
            <pc:sldMk cId="1965635428" sldId="864"/>
            <ac:spMk id="147" creationId="{A9308B3B-C6EA-DFC6-16CE-D6D4E2ED000C}"/>
          </ac:spMkLst>
        </pc:spChg>
        <pc:spChg chg="del mod topLvl">
          <ac:chgData name="高増　潔" userId="151964c3-78cd-4020-a226-814db5c6c8be" providerId="ADAL" clId="{CCEBC622-E0F5-461C-92F4-72E2E509C1FC}" dt="2022-05-01T05:33:58.083" v="4890" actId="478"/>
          <ac:spMkLst>
            <pc:docMk/>
            <pc:sldMk cId="1965635428" sldId="864"/>
            <ac:spMk id="148" creationId="{5ABA5410-F0E4-E3D2-AB2A-33FE008F4EC6}"/>
          </ac:spMkLst>
        </pc:spChg>
        <pc:spChg chg="del mod topLvl">
          <ac:chgData name="高増　潔" userId="151964c3-78cd-4020-a226-814db5c6c8be" providerId="ADAL" clId="{CCEBC622-E0F5-461C-92F4-72E2E509C1FC}" dt="2022-05-01T05:34:05.007" v="4892" actId="478"/>
          <ac:spMkLst>
            <pc:docMk/>
            <pc:sldMk cId="1965635428" sldId="864"/>
            <ac:spMk id="149" creationId="{B5A666CD-09EB-888B-D8CA-DAA97F439495}"/>
          </ac:spMkLst>
        </pc:spChg>
        <pc:spChg chg="del mod topLvl">
          <ac:chgData name="高増　潔" userId="151964c3-78cd-4020-a226-814db5c6c8be" providerId="ADAL" clId="{CCEBC622-E0F5-461C-92F4-72E2E509C1FC}" dt="2022-05-01T05:34:08.523" v="4894" actId="478"/>
          <ac:spMkLst>
            <pc:docMk/>
            <pc:sldMk cId="1965635428" sldId="864"/>
            <ac:spMk id="150" creationId="{1E5E7E47-928E-9E07-3D93-E3AF75052B59}"/>
          </ac:spMkLst>
        </pc:spChg>
        <pc:spChg chg="del mod topLvl">
          <ac:chgData name="高増　潔" userId="151964c3-78cd-4020-a226-814db5c6c8be" providerId="ADAL" clId="{CCEBC622-E0F5-461C-92F4-72E2E509C1FC}" dt="2022-05-01T05:34:13.955" v="4896" actId="478"/>
          <ac:spMkLst>
            <pc:docMk/>
            <pc:sldMk cId="1965635428" sldId="864"/>
            <ac:spMk id="151" creationId="{A5762002-28A0-8ADF-0E69-A62C73AB9F00}"/>
          </ac:spMkLst>
        </pc:spChg>
        <pc:spChg chg="del mod topLvl">
          <ac:chgData name="高増　潔" userId="151964c3-78cd-4020-a226-814db5c6c8be" providerId="ADAL" clId="{CCEBC622-E0F5-461C-92F4-72E2E509C1FC}" dt="2022-05-01T05:34:28.440" v="4901" actId="478"/>
          <ac:spMkLst>
            <pc:docMk/>
            <pc:sldMk cId="1965635428" sldId="864"/>
            <ac:spMk id="152" creationId="{DEA714D6-AEAC-03D9-CFF5-6864C12B20FE}"/>
          </ac:spMkLst>
        </pc:spChg>
        <pc:spChg chg="del mod topLvl">
          <ac:chgData name="高増　潔" userId="151964c3-78cd-4020-a226-814db5c6c8be" providerId="ADAL" clId="{CCEBC622-E0F5-461C-92F4-72E2E509C1FC}" dt="2022-05-01T05:35:31.423" v="4909" actId="478"/>
          <ac:spMkLst>
            <pc:docMk/>
            <pc:sldMk cId="1965635428" sldId="864"/>
            <ac:spMk id="153" creationId="{31B4A309-E94C-DBEA-8684-B99875330303}"/>
          </ac:spMkLst>
        </pc:spChg>
        <pc:spChg chg="del mod topLvl">
          <ac:chgData name="高増　潔" userId="151964c3-78cd-4020-a226-814db5c6c8be" providerId="ADAL" clId="{CCEBC622-E0F5-461C-92F4-72E2E509C1FC}" dt="2022-05-01T05:35:45.572" v="4913" actId="478"/>
          <ac:spMkLst>
            <pc:docMk/>
            <pc:sldMk cId="1965635428" sldId="864"/>
            <ac:spMk id="154" creationId="{3BFE039D-1204-2EAC-D1D7-C1B43D6A6A9D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55" creationId="{F84085E2-008A-F6A3-0F52-017CFC285FF2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56" creationId="{812A1785-88BB-CC77-066C-355919E1AFEB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57" creationId="{912E1A8D-E9DF-BA4B-B81D-C50B8E04CBD2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58" creationId="{A45BA7EB-8170-0CF4-599F-526FF4CF0D3F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59" creationId="{44457DA3-1681-A4E7-F9AE-11733A17BF44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60" creationId="{E137A33C-1CF1-A32D-0712-CDEAE29AA39E}"/>
          </ac:spMkLst>
        </pc:spChg>
        <pc:spChg chg="del mod topLvl">
          <ac:chgData name="高増　潔" userId="151964c3-78cd-4020-a226-814db5c6c8be" providerId="ADAL" clId="{CCEBC622-E0F5-461C-92F4-72E2E509C1FC}" dt="2022-05-01T05:34:24.873" v="4900" actId="478"/>
          <ac:spMkLst>
            <pc:docMk/>
            <pc:sldMk cId="1965635428" sldId="864"/>
            <ac:spMk id="161" creationId="{05D8ABD6-3D62-73FC-20F3-9B219268C9CD}"/>
          </ac:spMkLst>
        </pc:spChg>
        <pc:spChg chg="del mod topLvl">
          <ac:chgData name="高増　潔" userId="151964c3-78cd-4020-a226-814db5c6c8be" providerId="ADAL" clId="{CCEBC622-E0F5-461C-92F4-72E2E509C1FC}" dt="2022-05-01T05:34:18.976" v="4898" actId="478"/>
          <ac:spMkLst>
            <pc:docMk/>
            <pc:sldMk cId="1965635428" sldId="864"/>
            <ac:spMk id="162" creationId="{7BC5D457-DC41-E34F-DC89-1DD9EF8006C5}"/>
          </ac:spMkLst>
        </pc:spChg>
        <pc:spChg chg="del mod topLvl">
          <ac:chgData name="高増　潔" userId="151964c3-78cd-4020-a226-814db5c6c8be" providerId="ADAL" clId="{CCEBC622-E0F5-461C-92F4-72E2E509C1FC}" dt="2022-05-01T05:33:34.067" v="4879" actId="478"/>
          <ac:spMkLst>
            <pc:docMk/>
            <pc:sldMk cId="1965635428" sldId="864"/>
            <ac:spMk id="163" creationId="{B0599A4C-0E3D-F839-25A0-D24D15977162}"/>
          </ac:spMkLst>
        </pc:spChg>
        <pc:spChg chg="del mod topLvl">
          <ac:chgData name="高増　潔" userId="151964c3-78cd-4020-a226-814db5c6c8be" providerId="ADAL" clId="{CCEBC622-E0F5-461C-92F4-72E2E509C1FC}" dt="2022-05-01T05:33:38.899" v="4881" actId="478"/>
          <ac:spMkLst>
            <pc:docMk/>
            <pc:sldMk cId="1965635428" sldId="864"/>
            <ac:spMk id="164" creationId="{33C65B16-1195-77F8-8213-F71325936AC5}"/>
          </ac:spMkLst>
        </pc:spChg>
        <pc:spChg chg="del mod topLvl">
          <ac:chgData name="高増　潔" userId="151964c3-78cd-4020-a226-814db5c6c8be" providerId="ADAL" clId="{CCEBC622-E0F5-461C-92F4-72E2E509C1FC}" dt="2022-05-01T05:33:43.201" v="4883" actId="478"/>
          <ac:spMkLst>
            <pc:docMk/>
            <pc:sldMk cId="1965635428" sldId="864"/>
            <ac:spMk id="165" creationId="{01E0411F-D432-8391-AAC8-B7F757EB79B8}"/>
          </ac:spMkLst>
        </pc:spChg>
        <pc:spChg chg="del mod topLvl">
          <ac:chgData name="高増　潔" userId="151964c3-78cd-4020-a226-814db5c6c8be" providerId="ADAL" clId="{CCEBC622-E0F5-461C-92F4-72E2E509C1FC}" dt="2022-05-01T05:33:47.352" v="4885" actId="478"/>
          <ac:spMkLst>
            <pc:docMk/>
            <pc:sldMk cId="1965635428" sldId="864"/>
            <ac:spMk id="166" creationId="{41F34BD6-0E9F-C40A-452A-D8DCC1DF31A1}"/>
          </ac:spMkLst>
        </pc:spChg>
        <pc:spChg chg="del mod topLvl">
          <ac:chgData name="高増　潔" userId="151964c3-78cd-4020-a226-814db5c6c8be" providerId="ADAL" clId="{CCEBC622-E0F5-461C-92F4-72E2E509C1FC}" dt="2022-05-01T05:33:53.278" v="4887" actId="478"/>
          <ac:spMkLst>
            <pc:docMk/>
            <pc:sldMk cId="1965635428" sldId="864"/>
            <ac:spMk id="167" creationId="{25B617C5-FA5B-DE8B-2597-02A07995C136}"/>
          </ac:spMkLst>
        </pc:spChg>
        <pc:spChg chg="del mod topLvl">
          <ac:chgData name="高増　潔" userId="151964c3-78cd-4020-a226-814db5c6c8be" providerId="ADAL" clId="{CCEBC622-E0F5-461C-92F4-72E2E509C1FC}" dt="2022-05-01T05:33:56.568" v="4889" actId="478"/>
          <ac:spMkLst>
            <pc:docMk/>
            <pc:sldMk cId="1965635428" sldId="864"/>
            <ac:spMk id="168" creationId="{2E090315-F5E6-2CD1-DA75-58B1A811106D}"/>
          </ac:spMkLst>
        </pc:spChg>
        <pc:spChg chg="del mod topLvl">
          <ac:chgData name="高増　潔" userId="151964c3-78cd-4020-a226-814db5c6c8be" providerId="ADAL" clId="{CCEBC622-E0F5-461C-92F4-72E2E509C1FC}" dt="2022-05-01T05:34:03.232" v="4891" actId="478"/>
          <ac:spMkLst>
            <pc:docMk/>
            <pc:sldMk cId="1965635428" sldId="864"/>
            <ac:spMk id="169" creationId="{DA066904-6184-36EA-5E7C-B4F8D0ADFD4C}"/>
          </ac:spMkLst>
        </pc:spChg>
        <pc:spChg chg="del mod topLvl">
          <ac:chgData name="高増　潔" userId="151964c3-78cd-4020-a226-814db5c6c8be" providerId="ADAL" clId="{CCEBC622-E0F5-461C-92F4-72E2E509C1FC}" dt="2022-05-01T05:34:06.812" v="4893" actId="478"/>
          <ac:spMkLst>
            <pc:docMk/>
            <pc:sldMk cId="1965635428" sldId="864"/>
            <ac:spMk id="170" creationId="{66E350D2-D56F-8EA9-5098-52CD30714443}"/>
          </ac:spMkLst>
        </pc:spChg>
        <pc:spChg chg="del mod topLvl">
          <ac:chgData name="高増　潔" userId="151964c3-78cd-4020-a226-814db5c6c8be" providerId="ADAL" clId="{CCEBC622-E0F5-461C-92F4-72E2E509C1FC}" dt="2022-05-01T05:34:10.997" v="4895" actId="478"/>
          <ac:spMkLst>
            <pc:docMk/>
            <pc:sldMk cId="1965635428" sldId="864"/>
            <ac:spMk id="171" creationId="{87721678-85A4-7595-B302-5103E6E3EC26}"/>
          </ac:spMkLst>
        </pc:spChg>
        <pc:spChg chg="del mod topLvl">
          <ac:chgData name="高増　潔" userId="151964c3-78cd-4020-a226-814db5c6c8be" providerId="ADAL" clId="{CCEBC622-E0F5-461C-92F4-72E2E509C1FC}" dt="2022-05-01T05:34:16.512" v="4897" actId="478"/>
          <ac:spMkLst>
            <pc:docMk/>
            <pc:sldMk cId="1965635428" sldId="864"/>
            <ac:spMk id="172" creationId="{BABC7679-6149-D599-F3FA-C4A8EAC53894}"/>
          </ac:spMkLst>
        </pc:spChg>
        <pc:spChg chg="del mod topLvl">
          <ac:chgData name="高増　潔" userId="151964c3-78cd-4020-a226-814db5c6c8be" providerId="ADAL" clId="{CCEBC622-E0F5-461C-92F4-72E2E509C1FC}" dt="2022-05-01T05:34:30.853" v="4902" actId="478"/>
          <ac:spMkLst>
            <pc:docMk/>
            <pc:sldMk cId="1965635428" sldId="864"/>
            <ac:spMk id="173" creationId="{C63ABAE8-11FB-6341-09BD-C54CB43F011C}"/>
          </ac:spMkLst>
        </pc:spChg>
        <pc:spChg chg="del mod topLvl">
          <ac:chgData name="高増　潔" userId="151964c3-78cd-4020-a226-814db5c6c8be" providerId="ADAL" clId="{CCEBC622-E0F5-461C-92F4-72E2E509C1FC}" dt="2022-05-01T05:35:37.243" v="4910" actId="478"/>
          <ac:spMkLst>
            <pc:docMk/>
            <pc:sldMk cId="1965635428" sldId="864"/>
            <ac:spMk id="174" creationId="{3C32562A-9EF3-7729-333B-653EBE2FA053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75" creationId="{8E6E0873-D3DF-5ED9-B615-8DE5A9E573EF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76" creationId="{BB9A4ECB-349F-14AF-084D-C96BAF51BDCA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77" creationId="{7244A3A9-D182-B4B1-F11B-2CBBE0D6EC25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78" creationId="{380E8BA9-941D-82AD-4860-B1E8973390EF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79" creationId="{4108038C-4CFE-AFF3-9567-2ED9F6B48EF7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80" creationId="{073D9E9D-0F4D-AE15-8206-647D7B23E97E}"/>
          </ac:spMkLst>
        </pc:spChg>
        <pc:spChg chg="mod topLvl">
          <ac:chgData name="高増　潔" userId="151964c3-78cd-4020-a226-814db5c6c8be" providerId="ADAL" clId="{CCEBC622-E0F5-461C-92F4-72E2E509C1FC}" dt="2022-05-01T05:36:36.839" v="4917" actId="338"/>
          <ac:spMkLst>
            <pc:docMk/>
            <pc:sldMk cId="1965635428" sldId="864"/>
            <ac:spMk id="181" creationId="{0B62FF38-A520-067D-7404-336B89A12DB0}"/>
          </ac:spMkLst>
        </pc:spChg>
        <pc:spChg chg="del mod topLvl">
          <ac:chgData name="高増　潔" userId="151964c3-78cd-4020-a226-814db5c6c8be" providerId="ADAL" clId="{CCEBC622-E0F5-461C-92F4-72E2E509C1FC}" dt="2022-05-01T05:34:22.955" v="4899" actId="478"/>
          <ac:spMkLst>
            <pc:docMk/>
            <pc:sldMk cId="1965635428" sldId="864"/>
            <ac:spMk id="182" creationId="{94804206-BE02-9536-4268-7F3AF407065F}"/>
          </ac:spMkLst>
        </pc:spChg>
        <pc:spChg chg="add del mod">
          <ac:chgData name="高増　潔" userId="151964c3-78cd-4020-a226-814db5c6c8be" providerId="ADAL" clId="{CCEBC622-E0F5-461C-92F4-72E2E509C1FC}" dt="2022-05-02T10:25:44.968" v="5251" actId="478"/>
          <ac:spMkLst>
            <pc:docMk/>
            <pc:sldMk cId="1965635428" sldId="864"/>
            <ac:spMk id="186" creationId="{5D9507B3-5A91-196F-55FF-C9F9F40AD03E}"/>
          </ac:spMkLst>
        </pc:spChg>
        <pc:spChg chg="add del mod">
          <ac:chgData name="高増　潔" userId="151964c3-78cd-4020-a226-814db5c6c8be" providerId="ADAL" clId="{CCEBC622-E0F5-461C-92F4-72E2E509C1FC}" dt="2022-05-01T05:38:51.224" v="4944" actId="478"/>
          <ac:spMkLst>
            <pc:docMk/>
            <pc:sldMk cId="1965635428" sldId="864"/>
            <ac:spMk id="188" creationId="{3351FADD-EE59-13C2-F07B-E4EEF12C9A80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89" creationId="{D76C83CC-20DE-199B-B80F-78247C08BFEE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0" creationId="{DF6EF2E3-4579-A676-5769-7340EE505089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1" creationId="{E9828E0F-A055-36ED-0A60-99349583483C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2" creationId="{33A8644E-8D66-8564-C16F-406CEE06A102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3" creationId="{3AE1C787-60D8-766F-9142-FC120942F54A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4" creationId="{70F90672-233C-3E9E-66F0-4E59302E4F8E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195" creationId="{1004DF30-9C3A-9E29-D1AE-55CA38801CF3}"/>
          </ac:spMkLst>
        </pc:spChg>
        <pc:spChg chg="del mod">
          <ac:chgData name="高増　潔" userId="151964c3-78cd-4020-a226-814db5c6c8be" providerId="ADAL" clId="{CCEBC622-E0F5-461C-92F4-72E2E509C1FC}" dt="2022-05-02T10:25:43.982" v="5250" actId="478"/>
          <ac:spMkLst>
            <pc:docMk/>
            <pc:sldMk cId="1965635428" sldId="864"/>
            <ac:spMk id="197" creationId="{AFD4ED0B-88FA-D2D6-7AC1-DEDB29C923C8}"/>
          </ac:spMkLst>
        </pc:spChg>
        <pc:spChg chg="add del mod">
          <ac:chgData name="高増　潔" userId="151964c3-78cd-4020-a226-814db5c6c8be" providerId="ADAL" clId="{CCEBC622-E0F5-461C-92F4-72E2E509C1FC}" dt="2022-05-01T05:03:39.866" v="4278"/>
          <ac:spMkLst>
            <pc:docMk/>
            <pc:sldMk cId="1965635428" sldId="864"/>
            <ac:spMk id="7168" creationId="{1EF9F437-186F-6961-6403-367B25D3223F}"/>
          </ac:spMkLst>
        </pc:spChg>
        <pc:spChg chg="add del mod">
          <ac:chgData name="高増　潔" userId="151964c3-78cd-4020-a226-814db5c6c8be" providerId="ADAL" clId="{CCEBC622-E0F5-461C-92F4-72E2E509C1FC}" dt="2022-05-02T10:25:40.916" v="5247" actId="478"/>
          <ac:spMkLst>
            <pc:docMk/>
            <pc:sldMk cId="1965635428" sldId="864"/>
            <ac:spMk id="7169" creationId="{A8EA8A53-A20F-609B-D2C5-69AC147F00E7}"/>
          </ac:spMkLst>
        </pc:spChg>
        <pc:spChg chg="add del">
          <ac:chgData name="高増　潔" userId="151964c3-78cd-4020-a226-814db5c6c8be" providerId="ADAL" clId="{CCEBC622-E0F5-461C-92F4-72E2E509C1FC}" dt="2022-05-01T05:06:33.136" v="4292" actId="478"/>
          <ac:spMkLst>
            <pc:docMk/>
            <pc:sldMk cId="1965635428" sldId="864"/>
            <ac:spMk id="7171" creationId="{23B7B9BA-51E2-9652-D69D-A2BF80AB38E2}"/>
          </ac:spMkLst>
        </pc:spChg>
        <pc:spChg chg="add del mod">
          <ac:chgData name="高増　潔" userId="151964c3-78cd-4020-a226-814db5c6c8be" providerId="ADAL" clId="{CCEBC622-E0F5-461C-92F4-72E2E509C1FC}" dt="2022-05-02T10:25:42.958" v="5249" actId="478"/>
          <ac:spMkLst>
            <pc:docMk/>
            <pc:sldMk cId="1965635428" sldId="864"/>
            <ac:spMk id="7174" creationId="{4D9245C8-F8E7-2AC0-5F02-8758FE50A1EA}"/>
          </ac:spMkLst>
        </pc:spChg>
        <pc:spChg chg="add del mod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7175" creationId="{8E5E9439-6E23-FF15-DE1B-5A8E4219CA0F}"/>
          </ac:spMkLst>
        </pc:spChg>
        <pc:spChg chg="add del">
          <ac:chgData name="高増　潔" userId="151964c3-78cd-4020-a226-814db5c6c8be" providerId="ADAL" clId="{CCEBC622-E0F5-461C-92F4-72E2E509C1FC}" dt="2022-05-01T05:41:12.140" v="5002"/>
          <ac:spMkLst>
            <pc:docMk/>
            <pc:sldMk cId="1965635428" sldId="864"/>
            <ac:spMk id="7176" creationId="{10469731-56FE-FE7D-E29A-C6525937B844}"/>
          </ac:spMkLst>
        </pc:spChg>
        <pc:grpChg chg="add del mod">
          <ac:chgData name="高増　潔" userId="151964c3-78cd-4020-a226-814db5c6c8be" providerId="ADAL" clId="{CCEBC622-E0F5-461C-92F4-72E2E509C1FC}" dt="2022-05-01T04:57:16.379" v="4243" actId="165"/>
          <ac:grpSpMkLst>
            <pc:docMk/>
            <pc:sldMk cId="1965635428" sldId="864"/>
            <ac:grpSpMk id="8" creationId="{1F5CA913-0F08-4360-20A1-1AB485AD1555}"/>
          </ac:grpSpMkLst>
        </pc:grpChg>
        <pc:grpChg chg="mod topLvl">
          <ac:chgData name="高増　潔" userId="151964c3-78cd-4020-a226-814db5c6c8be" providerId="ADAL" clId="{CCEBC622-E0F5-461C-92F4-72E2E509C1FC}" dt="2022-05-02T11:25:02.746" v="6422" actId="164"/>
          <ac:grpSpMkLst>
            <pc:docMk/>
            <pc:sldMk cId="1965635428" sldId="864"/>
            <ac:grpSpMk id="9" creationId="{34D9D3CB-CED7-27F9-5162-ED9020545439}"/>
          </ac:grpSpMkLst>
        </pc:grpChg>
        <pc:grpChg chg="del mod topLvl">
          <ac:chgData name="高増　潔" userId="151964c3-78cd-4020-a226-814db5c6c8be" providerId="ADAL" clId="{CCEBC622-E0F5-461C-92F4-72E2E509C1FC}" dt="2022-05-01T04:58:28.388" v="4254" actId="165"/>
          <ac:grpSpMkLst>
            <pc:docMk/>
            <pc:sldMk cId="1965635428" sldId="864"/>
            <ac:grpSpMk id="10" creationId="{F1E50C6E-1A21-88CE-030E-E44CF4DDAAD3}"/>
          </ac:grpSpMkLst>
        </pc:grpChg>
        <pc:grpChg chg="del mod topLvl">
          <ac:chgData name="高増　潔" userId="151964c3-78cd-4020-a226-814db5c6c8be" providerId="ADAL" clId="{CCEBC622-E0F5-461C-92F4-72E2E509C1FC}" dt="2022-05-01T04:57:25.359" v="4244" actId="165"/>
          <ac:grpSpMkLst>
            <pc:docMk/>
            <pc:sldMk cId="1965635428" sldId="864"/>
            <ac:grpSpMk id="11" creationId="{C86A2ACC-D52C-46B9-4CE1-D91C51F26404}"/>
          </ac:grpSpMkLst>
        </pc:grpChg>
        <pc:grpChg chg="add mod ord">
          <ac:chgData name="高増　潔" userId="151964c3-78cd-4020-a226-814db5c6c8be" providerId="ADAL" clId="{CCEBC622-E0F5-461C-92F4-72E2E509C1FC}" dt="2022-05-02T11:25:02.746" v="6422" actId="164"/>
          <ac:grpSpMkLst>
            <pc:docMk/>
            <pc:sldMk cId="1965635428" sldId="864"/>
            <ac:grpSpMk id="12" creationId="{2ACC9C50-E303-515B-A9DC-FC9EB210E2A4}"/>
          </ac:grpSpMkLst>
        </pc:grpChg>
        <pc:grpChg chg="del mod topLvl">
          <ac:chgData name="高増　潔" userId="151964c3-78cd-4020-a226-814db5c6c8be" providerId="ADAL" clId="{CCEBC622-E0F5-461C-92F4-72E2E509C1FC}" dt="2022-05-01T04:57:38.910" v="4245" actId="165"/>
          <ac:grpSpMkLst>
            <pc:docMk/>
            <pc:sldMk cId="1965635428" sldId="864"/>
            <ac:grpSpMk id="12" creationId="{66EF004D-6987-6645-4CA1-D0B78B47D2D2}"/>
          </ac:grpSpMkLst>
        </pc:grpChg>
        <pc:grpChg chg="del mod topLvl">
          <ac:chgData name="高増　潔" userId="151964c3-78cd-4020-a226-814db5c6c8be" providerId="ADAL" clId="{CCEBC622-E0F5-461C-92F4-72E2E509C1FC}" dt="2022-05-01T04:57:41.844" v="4246" actId="478"/>
          <ac:grpSpMkLst>
            <pc:docMk/>
            <pc:sldMk cId="1965635428" sldId="864"/>
            <ac:grpSpMk id="13" creationId="{50DAC32A-69E8-ECE0-9C7C-1FA493B888DB}"/>
          </ac:grpSpMkLst>
        </pc:grpChg>
        <pc:grpChg chg="del mod topLvl">
          <ac:chgData name="高増　潔" userId="151964c3-78cd-4020-a226-814db5c6c8be" providerId="ADAL" clId="{CCEBC622-E0F5-461C-92F4-72E2E509C1FC}" dt="2022-05-01T04:57:50.369" v="4248" actId="478"/>
          <ac:grpSpMkLst>
            <pc:docMk/>
            <pc:sldMk cId="1965635428" sldId="864"/>
            <ac:grpSpMk id="14" creationId="{2A1F78DD-27F0-FF95-451D-A8E5F5F94908}"/>
          </ac:grpSpMkLst>
        </pc:grpChg>
        <pc:grpChg chg="del mod topLvl">
          <ac:chgData name="高増　潔" userId="151964c3-78cd-4020-a226-814db5c6c8be" providerId="ADAL" clId="{CCEBC622-E0F5-461C-92F4-72E2E509C1FC}" dt="2022-05-01T04:58:12.018" v="4252" actId="165"/>
          <ac:grpSpMkLst>
            <pc:docMk/>
            <pc:sldMk cId="1965635428" sldId="864"/>
            <ac:grpSpMk id="16" creationId="{D0FA81FA-C5C7-6878-7AA6-C513FA8994E3}"/>
          </ac:grpSpMkLst>
        </pc:grpChg>
        <pc:grpChg chg="del mod topLvl">
          <ac:chgData name="高増　潔" userId="151964c3-78cd-4020-a226-814db5c6c8be" providerId="ADAL" clId="{CCEBC622-E0F5-461C-92F4-72E2E509C1FC}" dt="2022-05-01T04:58:00.667" v="4251" actId="478"/>
          <ac:grpSpMkLst>
            <pc:docMk/>
            <pc:sldMk cId="1965635428" sldId="864"/>
            <ac:grpSpMk id="17" creationId="{A0B7D0F0-AB3A-3FD8-799F-E16DE5E64A91}"/>
          </ac:grpSpMkLst>
        </pc:grpChg>
        <pc:grpChg chg="mod">
          <ac:chgData name="高増　潔" userId="151964c3-78cd-4020-a226-814db5c6c8be" providerId="ADAL" clId="{CCEBC622-E0F5-461C-92F4-72E2E509C1FC}" dt="2022-05-01T04:57:25.359" v="4244" actId="165"/>
          <ac:grpSpMkLst>
            <pc:docMk/>
            <pc:sldMk cId="1965635428" sldId="864"/>
            <ac:grpSpMk id="22" creationId="{6180DB25-34BD-D0F7-B763-4EDAB829ADA6}"/>
          </ac:grpSpMkLst>
        </pc:grpChg>
        <pc:grpChg chg="del mod topLvl">
          <ac:chgData name="高増　潔" userId="151964c3-78cd-4020-a226-814db5c6c8be" providerId="ADAL" clId="{CCEBC622-E0F5-461C-92F4-72E2E509C1FC}" dt="2022-05-01T04:58:15.158" v="4253" actId="478"/>
          <ac:grpSpMkLst>
            <pc:docMk/>
            <pc:sldMk cId="1965635428" sldId="864"/>
            <ac:grpSpMk id="28" creationId="{E051C925-6960-0469-2171-7E6BF4B408E2}"/>
          </ac:grpSpMkLst>
        </pc:grpChg>
        <pc:grpChg chg="mod ord topLvl">
          <ac:chgData name="高増　潔" userId="151964c3-78cd-4020-a226-814db5c6c8be" providerId="ADAL" clId="{CCEBC622-E0F5-461C-92F4-72E2E509C1FC}" dt="2022-05-02T11:25:02.746" v="6422" actId="164"/>
          <ac:grpSpMkLst>
            <pc:docMk/>
            <pc:sldMk cId="1965635428" sldId="864"/>
            <ac:grpSpMk id="29" creationId="{15D0A8F0-7DF3-A5A5-8E0A-3F68EF0294F8}"/>
          </ac:grpSpMkLst>
        </pc:grpChg>
        <pc:grpChg chg="mod">
          <ac:chgData name="高増　潔" userId="151964c3-78cd-4020-a226-814db5c6c8be" providerId="ADAL" clId="{CCEBC622-E0F5-461C-92F4-72E2E509C1FC}" dt="2022-05-01T04:58:12.018" v="4252" actId="165"/>
          <ac:grpSpMkLst>
            <pc:docMk/>
            <pc:sldMk cId="1965635428" sldId="864"/>
            <ac:grpSpMk id="31" creationId="{1E2AA2D8-9963-F5BD-F2E6-4E105D3063BD}"/>
          </ac:grpSpMkLst>
        </pc:grpChg>
        <pc:grpChg chg="mod">
          <ac:chgData name="高増　潔" userId="151964c3-78cd-4020-a226-814db5c6c8be" providerId="ADAL" clId="{CCEBC622-E0F5-461C-92F4-72E2E509C1FC}" dt="2022-05-01T04:58:12.018" v="4252" actId="165"/>
          <ac:grpSpMkLst>
            <pc:docMk/>
            <pc:sldMk cId="1965635428" sldId="864"/>
            <ac:grpSpMk id="40" creationId="{9174B5B7-25F6-AC4E-E72A-4136555CE7D4}"/>
          </ac:grpSpMkLst>
        </pc:grpChg>
        <pc:grpChg chg="add del mod">
          <ac:chgData name="高増　潔" userId="151964c3-78cd-4020-a226-814db5c6c8be" providerId="ADAL" clId="{CCEBC622-E0F5-461C-92F4-72E2E509C1FC}" dt="2022-05-07T01:07:21.926" v="11030" actId="478"/>
          <ac:grpSpMkLst>
            <pc:docMk/>
            <pc:sldMk cId="1965635428" sldId="864"/>
            <ac:grpSpMk id="53" creationId="{A8C7E7B5-A979-1AE3-477B-7C47C9893A6B}"/>
          </ac:grpSpMkLst>
        </pc:grpChg>
        <pc:grpChg chg="add mod">
          <ac:chgData name="高増　潔" userId="151964c3-78cd-4020-a226-814db5c6c8be" providerId="ADAL" clId="{CCEBC622-E0F5-461C-92F4-72E2E509C1FC}" dt="2022-05-02T11:25:02.746" v="6422" actId="164"/>
          <ac:grpSpMkLst>
            <pc:docMk/>
            <pc:sldMk cId="1965635428" sldId="864"/>
            <ac:grpSpMk id="64" creationId="{22D29CB6-1401-DF75-229B-50C41C8B5FC0}"/>
          </ac:grpSpMkLst>
        </pc:grpChg>
        <pc:grpChg chg="mod topLvl">
          <ac:chgData name="高増　潔" userId="151964c3-78cd-4020-a226-814db5c6c8be" providerId="ADAL" clId="{CCEBC622-E0F5-461C-92F4-72E2E509C1FC}" dt="2022-05-02T11:25:02.746" v="6422" actId="164"/>
          <ac:grpSpMkLst>
            <pc:docMk/>
            <pc:sldMk cId="1965635428" sldId="864"/>
            <ac:grpSpMk id="67" creationId="{88552F60-2F85-D243-2FB1-A71462BA21DE}"/>
          </ac:grpSpMkLst>
        </pc:grpChg>
        <pc:grpChg chg="del mod topLvl">
          <ac:chgData name="高増　潔" userId="151964c3-78cd-4020-a226-814db5c6c8be" providerId="ADAL" clId="{CCEBC622-E0F5-461C-92F4-72E2E509C1FC}" dt="2022-05-01T04:57:46.408" v="4247" actId="478"/>
          <ac:grpSpMkLst>
            <pc:docMk/>
            <pc:sldMk cId="1965635428" sldId="864"/>
            <ac:grpSpMk id="68" creationId="{378A4314-F7DB-90CF-38CA-054320FB6D2E}"/>
          </ac:grpSpMkLst>
        </pc:grpChg>
        <pc:grpChg chg="mod">
          <ac:chgData name="高増　潔" userId="151964c3-78cd-4020-a226-814db5c6c8be" providerId="ADAL" clId="{CCEBC622-E0F5-461C-92F4-72E2E509C1FC}" dt="2022-05-01T04:57:38.910" v="4245" actId="165"/>
          <ac:grpSpMkLst>
            <pc:docMk/>
            <pc:sldMk cId="1965635428" sldId="864"/>
            <ac:grpSpMk id="69" creationId="{FC43F051-B68C-3C50-5118-6838DF9CBB54}"/>
          </ac:grpSpMkLst>
        </pc:grpChg>
        <pc:grpChg chg="mod">
          <ac:chgData name="高増　潔" userId="151964c3-78cd-4020-a226-814db5c6c8be" providerId="ADAL" clId="{CCEBC622-E0F5-461C-92F4-72E2E509C1FC}" dt="2022-05-01T04:57:38.910" v="4245" actId="165"/>
          <ac:grpSpMkLst>
            <pc:docMk/>
            <pc:sldMk cId="1965635428" sldId="864"/>
            <ac:grpSpMk id="70" creationId="{55DD4FB2-65CD-7A8B-A590-AB18504A0D49}"/>
          </ac:grpSpMkLst>
        </pc:grpChg>
        <pc:grpChg chg="mod">
          <ac:chgData name="高増　潔" userId="151964c3-78cd-4020-a226-814db5c6c8be" providerId="ADAL" clId="{CCEBC622-E0F5-461C-92F4-72E2E509C1FC}" dt="2022-05-01T04:57:38.910" v="4245" actId="165"/>
          <ac:grpSpMkLst>
            <pc:docMk/>
            <pc:sldMk cId="1965635428" sldId="864"/>
            <ac:grpSpMk id="71" creationId="{EEB6BC2E-6CF8-D8DE-F11E-3AAEE2E18346}"/>
          </ac:grpSpMkLst>
        </pc:grpChg>
        <pc:grpChg chg="mod">
          <ac:chgData name="高増　潔" userId="151964c3-78cd-4020-a226-814db5c6c8be" providerId="ADAL" clId="{CCEBC622-E0F5-461C-92F4-72E2E509C1FC}" dt="2022-05-01T04:57:38.910" v="4245" actId="165"/>
          <ac:grpSpMkLst>
            <pc:docMk/>
            <pc:sldMk cId="1965635428" sldId="864"/>
            <ac:grpSpMk id="83" creationId="{EA2F659C-6797-2EA8-0A1F-887EFD416CE8}"/>
          </ac:grpSpMkLst>
        </pc:grpChg>
        <pc:grpChg chg="add del mod">
          <ac:chgData name="高増　潔" userId="151964c3-78cd-4020-a226-814db5c6c8be" providerId="ADAL" clId="{CCEBC622-E0F5-461C-92F4-72E2E509C1FC}" dt="2022-05-01T05:33:05.049" v="4878" actId="165"/>
          <ac:grpSpMkLst>
            <pc:docMk/>
            <pc:sldMk cId="1965635428" sldId="864"/>
            <ac:grpSpMk id="142" creationId="{9D22BC57-7269-8E43-1EEF-639B5B604653}"/>
          </ac:grpSpMkLst>
        </pc:grpChg>
        <pc:grpChg chg="add del mod">
          <ac:chgData name="高増　潔" userId="151964c3-78cd-4020-a226-814db5c6c8be" providerId="ADAL" clId="{CCEBC622-E0F5-461C-92F4-72E2E509C1FC}" dt="2022-05-01T05:36:13.428" v="4915" actId="165"/>
          <ac:grpSpMkLst>
            <pc:docMk/>
            <pc:sldMk cId="1965635428" sldId="864"/>
            <ac:grpSpMk id="7172" creationId="{910E3D01-4067-E2BB-8BE3-9DC7D1C50FC9}"/>
          </ac:grpSpMkLst>
        </pc:grpChg>
        <pc:grpChg chg="add del mod">
          <ac:chgData name="高増　潔" userId="151964c3-78cd-4020-a226-814db5c6c8be" providerId="ADAL" clId="{CCEBC622-E0F5-461C-92F4-72E2E509C1FC}" dt="2022-05-02T10:25:38.835" v="5245" actId="478"/>
          <ac:grpSpMkLst>
            <pc:docMk/>
            <pc:sldMk cId="1965635428" sldId="864"/>
            <ac:grpSpMk id="7173" creationId="{84F341D0-1333-8752-A867-30D3624CC4FC}"/>
          </ac:grpSpMkLst>
        </pc:grpChg>
        <pc:picChg chg="mod">
          <ac:chgData name="高増　潔" userId="151964c3-78cd-4020-a226-814db5c6c8be" providerId="ADAL" clId="{CCEBC622-E0F5-461C-92F4-72E2E509C1FC}" dt="2022-05-07T01:07:32.262" v="11031" actId="1076"/>
          <ac:picMkLst>
            <pc:docMk/>
            <pc:sldMk cId="1965635428" sldId="864"/>
            <ac:picMk id="2" creationId="{23DC22CB-683F-3AB6-8A7B-5D044E5ED927}"/>
          </ac:picMkLst>
        </pc:picChg>
        <pc:picChg chg="add del mod">
          <ac:chgData name="高増　潔" userId="151964c3-78cd-4020-a226-814db5c6c8be" providerId="ADAL" clId="{CCEBC622-E0F5-461C-92F4-72E2E509C1FC}" dt="2022-05-02T11:22:55.412" v="6329" actId="478"/>
          <ac:picMkLst>
            <pc:docMk/>
            <pc:sldMk cId="1965635428" sldId="864"/>
            <ac:picMk id="7170" creationId="{BB46B28B-E38A-D868-4C5D-7ADCC32BDABC}"/>
          </ac:picMkLst>
        </pc:picChg>
        <pc:cxnChg chg="add del mod">
          <ac:chgData name="高増　潔" userId="151964c3-78cd-4020-a226-814db5c6c8be" providerId="ADAL" clId="{CCEBC622-E0F5-461C-92F4-72E2E509C1FC}" dt="2022-05-02T10:37:00.563" v="5304" actId="478"/>
          <ac:cxnSpMkLst>
            <pc:docMk/>
            <pc:sldMk cId="1965635428" sldId="864"/>
            <ac:cxnSpMk id="8" creationId="{6B779722-5EA2-2A23-5B27-AFF50D90B765}"/>
          </ac:cxnSpMkLst>
        </pc:cxnChg>
        <pc:cxnChg chg="mod">
          <ac:chgData name="高増　潔" userId="151964c3-78cd-4020-a226-814db5c6c8be" providerId="ADAL" clId="{CCEBC622-E0F5-461C-92F4-72E2E509C1FC}" dt="2022-05-01T04:57:25.359" v="4244" actId="165"/>
          <ac:cxnSpMkLst>
            <pc:docMk/>
            <pc:sldMk cId="1965635428" sldId="864"/>
            <ac:cxnSpMk id="24" creationId="{FE8E3AD1-4446-B62D-4C0F-6AD45D452C81}"/>
          </ac:cxnSpMkLst>
        </pc:cxnChg>
        <pc:cxnChg chg="mod">
          <ac:chgData name="高増　潔" userId="151964c3-78cd-4020-a226-814db5c6c8be" providerId="ADAL" clId="{CCEBC622-E0F5-461C-92F4-72E2E509C1FC}" dt="2022-05-01T04:57:25.359" v="4244" actId="165"/>
          <ac:cxnSpMkLst>
            <pc:docMk/>
            <pc:sldMk cId="1965635428" sldId="864"/>
            <ac:cxnSpMk id="25" creationId="{74110B66-D60D-CD79-7AB8-BDE86791F8BC}"/>
          </ac:cxnSpMkLst>
        </pc:cxnChg>
        <pc:cxnChg chg="mod">
          <ac:chgData name="高増　潔" userId="151964c3-78cd-4020-a226-814db5c6c8be" providerId="ADAL" clId="{CCEBC622-E0F5-461C-92F4-72E2E509C1FC}" dt="2022-05-01T04:57:25.359" v="4244" actId="165"/>
          <ac:cxnSpMkLst>
            <pc:docMk/>
            <pc:sldMk cId="1965635428" sldId="864"/>
            <ac:cxnSpMk id="26" creationId="{FB3AFFE2-30E5-76D1-6228-29106537ECF0}"/>
          </ac:cxnSpMkLst>
        </pc:cxnChg>
        <pc:cxnChg chg="mod">
          <ac:chgData name="高増　潔" userId="151964c3-78cd-4020-a226-814db5c6c8be" providerId="ADAL" clId="{CCEBC622-E0F5-461C-92F4-72E2E509C1FC}" dt="2022-05-01T04:57:25.359" v="4244" actId="165"/>
          <ac:cxnSpMkLst>
            <pc:docMk/>
            <pc:sldMk cId="1965635428" sldId="864"/>
            <ac:cxnSpMk id="27" creationId="{449C4314-0C69-B034-DE7F-2870FCEBE151}"/>
          </ac:cxnSpMkLst>
        </pc:cxnChg>
        <pc:cxnChg chg="mod">
          <ac:chgData name="高増　潔" userId="151964c3-78cd-4020-a226-814db5c6c8be" providerId="ADAL" clId="{CCEBC622-E0F5-461C-92F4-72E2E509C1FC}" dt="2022-05-01T04:58:12.018" v="4252" actId="165"/>
          <ac:cxnSpMkLst>
            <pc:docMk/>
            <pc:sldMk cId="1965635428" sldId="864"/>
            <ac:cxnSpMk id="34" creationId="{3606DFB2-B0E9-D3FF-F9AA-14AB78D46625}"/>
          </ac:cxnSpMkLst>
        </pc:cxnChg>
        <pc:cxnChg chg="mod">
          <ac:chgData name="高増　潔" userId="151964c3-78cd-4020-a226-814db5c6c8be" providerId="ADAL" clId="{CCEBC622-E0F5-461C-92F4-72E2E509C1FC}" dt="2022-05-01T04:58:12.018" v="4252" actId="165"/>
          <ac:cxnSpMkLst>
            <pc:docMk/>
            <pc:sldMk cId="1965635428" sldId="864"/>
            <ac:cxnSpMk id="35" creationId="{2EB9B00D-3C69-2C44-D92C-66B07182D2D4}"/>
          </ac:cxnSpMkLst>
        </pc:cxnChg>
        <pc:cxnChg chg="mod">
          <ac:chgData name="高増　潔" userId="151964c3-78cd-4020-a226-814db5c6c8be" providerId="ADAL" clId="{CCEBC622-E0F5-461C-92F4-72E2E509C1FC}" dt="2022-05-01T04:58:12.018" v="4252" actId="165"/>
          <ac:cxnSpMkLst>
            <pc:docMk/>
            <pc:sldMk cId="1965635428" sldId="864"/>
            <ac:cxnSpMk id="36" creationId="{197B5AFA-65B4-8844-CDE0-AB7B05E85842}"/>
          </ac:cxnSpMkLst>
        </pc:cxnChg>
        <pc:cxnChg chg="mod">
          <ac:chgData name="高増　潔" userId="151964c3-78cd-4020-a226-814db5c6c8be" providerId="ADAL" clId="{CCEBC622-E0F5-461C-92F4-72E2E509C1FC}" dt="2022-05-01T04:58:12.018" v="4252" actId="165"/>
          <ac:cxnSpMkLst>
            <pc:docMk/>
            <pc:sldMk cId="1965635428" sldId="864"/>
            <ac:cxnSpMk id="37" creationId="{6A6F064E-0B85-7FB4-4BF2-93D3A49C3CF5}"/>
          </ac:cxnSpMkLst>
        </pc:cxnChg>
        <pc:cxnChg chg="add del mod">
          <ac:chgData name="高増　潔" userId="151964c3-78cd-4020-a226-814db5c6c8be" providerId="ADAL" clId="{CCEBC622-E0F5-461C-92F4-72E2E509C1FC}" dt="2022-05-02T10:36:58.014" v="5303" actId="478"/>
          <ac:cxnSpMkLst>
            <pc:docMk/>
            <pc:sldMk cId="1965635428" sldId="864"/>
            <ac:cxnSpMk id="51" creationId="{1173C44A-08E3-6CD6-34D0-DA603734620F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71" creationId="{124D0F50-F971-4D7A-7AC2-8B84B76546E8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3" creationId="{B43A7DCC-BB1A-F0A6-CDFC-2BAC4E9040F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4" creationId="{EC6F5BE1-4066-9600-096D-03BE3C809306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5" creationId="{4D5BEDB5-CDB3-3CDD-D8A8-EF06B792D78F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6" creationId="{788A4534-F3DA-6A81-F12E-D1DBF30891C6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7" creationId="{9B8395F6-0365-B44C-19A5-E5CFB5551760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8" creationId="{49060FCE-04D8-B223-393C-BB30FFE26AB3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79" creationId="{619F3A23-79E2-0498-FB7C-FA2F62C7704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0" creationId="{6C630644-9DA2-DD46-B045-1C4BE42D3410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1" creationId="{43D70DF0-3889-B073-7C7E-3E698847B3A6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81" creationId="{9988F4E0-3CF2-AFF9-F51B-8D18358EF643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2" creationId="{55F6ABFF-58FD-A539-41AA-C0D8D2B62031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84" creationId="{BF616F34-A01A-D3D2-5D40-49702DC9BAC8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5" creationId="{19876362-8403-047E-E97A-1DE1516BAD92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6" creationId="{09630C9F-1CBC-4388-9C09-87FDF26F0A33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7" creationId="{820639F7-BC5D-5011-B581-019EA7D5A2D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8" creationId="{DE8BE841-D435-19E3-BEAA-7ABF40E81D1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89" creationId="{37E02649-581D-9B49-699E-E45EDD386950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0" creationId="{400AA740-A315-7648-3EF6-A435015DD433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91" creationId="{239EF368-762D-9D30-DBEF-96834BA0DB0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1" creationId="{A8F7D959-90B6-F647-BAE7-1EA189CA1FAC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2" creationId="{E6AAD35F-FF0D-5A94-9149-FB761B2993D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3" creationId="{A24B8945-3905-5C6F-50BD-A649E65D4560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94" creationId="{46B1B353-9AD8-0BB1-977F-282545AF6DA2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4" creationId="{A4713303-5741-237D-81C7-0CF19AC85F98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5" creationId="{B4CFC17E-785C-0E7A-74B9-3F9AD1E42B01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6" creationId="{804C8A53-B03E-79A4-AE34-D380364FE802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7" creationId="{9383D20C-0650-2992-2784-B477A1DCED58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97" creationId="{F0D1EB50-72EF-34AD-1040-E6D23047DD8F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8" creationId="{EB4D65B2-324E-2B56-1BBE-F5C713EBFCFB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99" creationId="{D09F4464-7AAD-A1C7-8E1F-9576F1FAC09D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0" creationId="{CCE55D53-0CB6-4107-5848-3AA4D4419082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100" creationId="{E67DDC29-7E3D-734C-5B3A-44AAD3C76594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1" creationId="{1FCD8A57-EB2A-3D23-9BE7-4BFC37FC57E1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2" creationId="{D92DE764-370C-0827-4BA6-41C6FB2EB0FF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103" creationId="{5F81CC26-FA77-0AE2-D1EF-FDEBFB73A3EA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3" creationId="{DAB45B73-ACE3-FC0D-586F-FE2D6CDF10D5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4" creationId="{C1C3C683-83C2-B9C5-16FD-634E72173400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5" creationId="{C3ECC35D-2C2D-3E38-7A3D-929EC329569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6" creationId="{6F18346F-BD8B-74BD-F975-58B3DA5AF7B4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7" creationId="{8E8EE202-5311-91FA-9B0E-D530C1558844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8" creationId="{4A4D110E-C357-7102-3E43-06797E8A13EE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09" creationId="{C8733039-7B16-AED2-1658-77567E06B85D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0" creationId="{C5402E14-78E3-C91C-13E7-8B81C9C97928}"/>
          </ac:cxnSpMkLst>
        </pc:cxnChg>
        <pc:cxnChg chg="add mod">
          <ac:chgData name="高増　潔" userId="151964c3-78cd-4020-a226-814db5c6c8be" providerId="ADAL" clId="{CCEBC622-E0F5-461C-92F4-72E2E509C1FC}" dt="2022-05-07T01:07:21.926" v="11030" actId="478"/>
          <ac:cxnSpMkLst>
            <pc:docMk/>
            <pc:sldMk cId="1965635428" sldId="864"/>
            <ac:cxnSpMk id="111" creationId="{0B963044-40F3-CEE7-A00C-834ED411F44B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1" creationId="{4D717EC9-F9BB-1946-7882-27C6B6FB1B7D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2" creationId="{C80E9CEA-3EB8-FF78-98EA-544DEEEC0FEF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3" creationId="{7C786DD3-E08E-9203-A3E2-F527A4178748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4" creationId="{EEC7AC4B-9EDA-C8E5-97A3-13389520E2D6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5" creationId="{348CB5F7-9FCE-767D-1E81-ED1A31FE0D7B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6" creationId="{274F06D6-EB91-D4EF-18FF-EE94A3E8A1A9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7" creationId="{494070C6-3789-E3AA-3795-48BDB4201C66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8" creationId="{46010604-08FA-F397-D4B3-22DE2589AFA7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19" creationId="{E34AB3F9-88C1-8362-582B-004D029D16DA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20" creationId="{834B43B9-F351-AA3E-F51E-01801ED3C1DF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21" creationId="{3E84A1E0-62B1-485C-2CDC-F04BDB6E0B65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22" creationId="{CC35F90E-7FEA-2DB6-C22A-8DF1C8352F83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23" creationId="{DCF21300-70C9-ECDE-F1DD-3E631186C4F9}"/>
          </ac:cxnSpMkLst>
        </pc:cxnChg>
        <pc:cxnChg chg="mod">
          <ac:chgData name="高増　潔" userId="151964c3-78cd-4020-a226-814db5c6c8be" providerId="ADAL" clId="{CCEBC622-E0F5-461C-92F4-72E2E509C1FC}" dt="2022-05-01T04:57:38.910" v="4245" actId="165"/>
          <ac:cxnSpMkLst>
            <pc:docMk/>
            <pc:sldMk cId="1965635428" sldId="864"/>
            <ac:cxnSpMk id="124" creationId="{15C3998B-8772-ADA0-217B-EDC8035B16A6}"/>
          </ac:cxnSpMkLst>
        </pc:cxnChg>
      </pc:sldChg>
      <pc:sldChg chg="addSp modSp add mod modClrScheme chgLayout">
        <pc:chgData name="高増　潔" userId="151964c3-78cd-4020-a226-814db5c6c8be" providerId="ADAL" clId="{CCEBC622-E0F5-461C-92F4-72E2E509C1FC}" dt="2022-05-19T10:27:30.354" v="12501"/>
        <pc:sldMkLst>
          <pc:docMk/>
          <pc:sldMk cId="621319721" sldId="865"/>
        </pc:sldMkLst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621319721" sldId="865"/>
            <ac:spMk id="2" creationId="{F79D2C06-909D-72CE-F1EE-E82C40A525D9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621319721" sldId="865"/>
            <ac:spMk id="3" creationId="{C4E66933-68F8-B0B4-AAB2-5E0153E7342E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621319721" sldId="865"/>
            <ac:spMk id="4" creationId="{94499742-D991-969C-4B44-9B13ADDA1B96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621319721" sldId="865"/>
            <ac:spMk id="5" creationId="{AA1DEE12-CDB7-EE29-C7AE-E6631BBFF793}"/>
          </ac:spMkLst>
        </pc:spChg>
        <pc:spChg chg="mod">
          <ac:chgData name="高増　潔" userId="151964c3-78cd-4020-a226-814db5c6c8be" providerId="ADAL" clId="{CCEBC622-E0F5-461C-92F4-72E2E509C1FC}" dt="2022-05-06T11:02:30.998" v="8180" actId="1076"/>
          <ac:spMkLst>
            <pc:docMk/>
            <pc:sldMk cId="621319721" sldId="865"/>
            <ac:spMk id="82" creationId="{1B530EAD-0102-534B-E9AD-9CB3B85AAF71}"/>
          </ac:spMkLst>
        </pc:spChg>
        <pc:spChg chg="mod">
          <ac:chgData name="高増　潔" userId="151964c3-78cd-4020-a226-814db5c6c8be" providerId="ADAL" clId="{CCEBC622-E0F5-461C-92F4-72E2E509C1FC}" dt="2022-05-06T11:02:53.183" v="8185" actId="1076"/>
          <ac:spMkLst>
            <pc:docMk/>
            <pc:sldMk cId="621319721" sldId="865"/>
            <ac:spMk id="83" creationId="{CC736B58-CE95-B8A8-68BD-7A2E6711E222}"/>
          </ac:spMkLst>
        </pc:spChg>
        <pc:spChg chg="mod">
          <ac:chgData name="高増　潔" userId="151964c3-78cd-4020-a226-814db5c6c8be" providerId="ADAL" clId="{CCEBC622-E0F5-461C-92F4-72E2E509C1FC}" dt="2022-05-06T11:02:53.183" v="8185" actId="1076"/>
          <ac:spMkLst>
            <pc:docMk/>
            <pc:sldMk cId="621319721" sldId="865"/>
            <ac:spMk id="84" creationId="{54031AB8-28B6-7EB4-450F-D2C332DEB637}"/>
          </ac:spMkLst>
        </pc:spChg>
        <pc:spChg chg="mod">
          <ac:chgData name="高増　潔" userId="151964c3-78cd-4020-a226-814db5c6c8be" providerId="ADAL" clId="{CCEBC622-E0F5-461C-92F4-72E2E509C1FC}" dt="2022-05-06T11:02:53.183" v="8185" actId="1076"/>
          <ac:spMkLst>
            <pc:docMk/>
            <pc:sldMk cId="621319721" sldId="865"/>
            <ac:spMk id="85" creationId="{1F201F54-9016-6911-0AF0-45DC978F344C}"/>
          </ac:spMkLst>
        </pc:spChg>
        <pc:spChg chg="mod">
          <ac:chgData name="高増　潔" userId="151964c3-78cd-4020-a226-814db5c6c8be" providerId="ADAL" clId="{CCEBC622-E0F5-461C-92F4-72E2E509C1FC}" dt="2022-05-06T11:02:53.183" v="8185" actId="1076"/>
          <ac:spMkLst>
            <pc:docMk/>
            <pc:sldMk cId="621319721" sldId="865"/>
            <ac:spMk id="86" creationId="{DAD3B98F-9E81-5D5E-69DD-1ECA456558A3}"/>
          </ac:spMkLst>
        </pc:spChg>
        <pc:spChg chg="add mod ord">
          <ac:chgData name="高増　潔" userId="151964c3-78cd-4020-a226-814db5c6c8be" providerId="ADAL" clId="{CCEBC622-E0F5-461C-92F4-72E2E509C1FC}" dt="2022-05-19T10:27:30.354" v="12501"/>
          <ac:spMkLst>
            <pc:docMk/>
            <pc:sldMk cId="621319721" sldId="865"/>
            <ac:spMk id="87" creationId="{62F1ECB4-9C45-4280-FEA4-7C509BB13D26}"/>
          </ac:spMkLst>
        </pc:spChg>
        <pc:grpChg chg="mod">
          <ac:chgData name="高増　潔" userId="151964c3-78cd-4020-a226-814db5c6c8be" providerId="ADAL" clId="{CCEBC622-E0F5-461C-92F4-72E2E509C1FC}" dt="2022-05-06T11:02:53.183" v="8185" actId="1076"/>
          <ac:grpSpMkLst>
            <pc:docMk/>
            <pc:sldMk cId="621319721" sldId="865"/>
            <ac:grpSpMk id="7" creationId="{8C21ABED-D827-31D1-C4A4-2C5095A66C4A}"/>
          </ac:grpSpMkLst>
        </pc:grpChg>
        <pc:cxnChg chg="mod">
          <ac:chgData name="高増　潔" userId="151964c3-78cd-4020-a226-814db5c6c8be" providerId="ADAL" clId="{CCEBC622-E0F5-461C-92F4-72E2E509C1FC}" dt="2022-05-06T11:02:53.183" v="8185" actId="1076"/>
          <ac:cxnSpMkLst>
            <pc:docMk/>
            <pc:sldMk cId="621319721" sldId="865"/>
            <ac:cxnSpMk id="88" creationId="{E6F703F9-2B03-9078-EE17-88CD8E498FCB}"/>
          </ac:cxnSpMkLst>
        </pc:cxnChg>
        <pc:cxnChg chg="mod">
          <ac:chgData name="高増　潔" userId="151964c3-78cd-4020-a226-814db5c6c8be" providerId="ADAL" clId="{CCEBC622-E0F5-461C-92F4-72E2E509C1FC}" dt="2022-05-06T11:02:53.183" v="8185" actId="1076"/>
          <ac:cxnSpMkLst>
            <pc:docMk/>
            <pc:sldMk cId="621319721" sldId="865"/>
            <ac:cxnSpMk id="89" creationId="{D7B386FF-CFB9-6618-C9DD-8A636EDC1A9A}"/>
          </ac:cxnSpMkLst>
        </pc:cxnChg>
        <pc:cxnChg chg="mod">
          <ac:chgData name="高増　潔" userId="151964c3-78cd-4020-a226-814db5c6c8be" providerId="ADAL" clId="{CCEBC622-E0F5-461C-92F4-72E2E509C1FC}" dt="2022-05-06T11:02:53.183" v="8185" actId="1076"/>
          <ac:cxnSpMkLst>
            <pc:docMk/>
            <pc:sldMk cId="621319721" sldId="865"/>
            <ac:cxnSpMk id="92" creationId="{131024FB-2D93-C245-2757-B5EB7DA6275F}"/>
          </ac:cxnSpMkLst>
        </pc:cxnChg>
        <pc:cxnChg chg="mod">
          <ac:chgData name="高増　潔" userId="151964c3-78cd-4020-a226-814db5c6c8be" providerId="ADAL" clId="{CCEBC622-E0F5-461C-92F4-72E2E509C1FC}" dt="2022-05-06T11:02:53.183" v="8185" actId="1076"/>
          <ac:cxnSpMkLst>
            <pc:docMk/>
            <pc:sldMk cId="621319721" sldId="865"/>
            <ac:cxnSpMk id="95" creationId="{EE61EED3-5D5E-6482-E521-CA8808C49182}"/>
          </ac:cxnSpMkLst>
        </pc:cxnChg>
      </pc:sldChg>
      <pc:sldChg chg="addSp delSp modSp new del mod">
        <pc:chgData name="高増　潔" userId="151964c3-78cd-4020-a226-814db5c6c8be" providerId="ADAL" clId="{CCEBC622-E0F5-461C-92F4-72E2E509C1FC}" dt="2022-05-02T11:30:25.830" v="6760" actId="47"/>
        <pc:sldMkLst>
          <pc:docMk/>
          <pc:sldMk cId="1468693355" sldId="865"/>
        </pc:sldMkLst>
        <pc:spChg chg="del mod">
          <ac:chgData name="高増　潔" userId="151964c3-78cd-4020-a226-814db5c6c8be" providerId="ADAL" clId="{CCEBC622-E0F5-461C-92F4-72E2E509C1FC}" dt="2022-05-01T05:23:59.064" v="4723" actId="478"/>
          <ac:spMkLst>
            <pc:docMk/>
            <pc:sldMk cId="1468693355" sldId="865"/>
            <ac:spMk id="4" creationId="{F5B6C620-EF91-CA1B-C37A-83CB13A38AAE}"/>
          </ac:spMkLst>
        </pc:spChg>
        <pc:spChg chg="add del mod topLvl">
          <ac:chgData name="高増　潔" userId="151964c3-78cd-4020-a226-814db5c6c8be" providerId="ADAL" clId="{CCEBC622-E0F5-461C-92F4-72E2E509C1FC}" dt="2022-05-01T05:19:27.231" v="4499" actId="478"/>
          <ac:spMkLst>
            <pc:docMk/>
            <pc:sldMk cId="1468693355" sldId="865"/>
            <ac:spMk id="6" creationId="{26F07D0C-E85C-A4DE-D736-54CDEF04CAE1}"/>
          </ac:spMkLst>
        </pc:spChg>
        <pc:spChg chg="add 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7" creationId="{594DFEE2-9AD9-4038-C5B5-7984A37D5E34}"/>
          </ac:spMkLst>
        </pc:spChg>
        <pc:spChg chg="add del mod topLvl">
          <ac:chgData name="高増　潔" userId="151964c3-78cd-4020-a226-814db5c6c8be" providerId="ADAL" clId="{CCEBC622-E0F5-461C-92F4-72E2E509C1FC}" dt="2022-05-01T05:19:34.107" v="4501" actId="478"/>
          <ac:spMkLst>
            <pc:docMk/>
            <pc:sldMk cId="1468693355" sldId="865"/>
            <ac:spMk id="8" creationId="{FB46F7A1-B7E1-375C-5000-180365A79247}"/>
          </ac:spMkLst>
        </pc:spChg>
        <pc:spChg chg="add 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9" creationId="{49426FBC-9F9B-DA30-ABC0-CC11A9E21D3C}"/>
          </ac:spMkLst>
        </pc:spChg>
        <pc:spChg chg="add 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10" creationId="{B93DAFF6-D35E-CC5A-8684-B5E6C4325C76}"/>
          </ac:spMkLst>
        </pc:spChg>
        <pc:spChg chg="add del mod topLvl">
          <ac:chgData name="高増　潔" userId="151964c3-78cd-4020-a226-814db5c6c8be" providerId="ADAL" clId="{CCEBC622-E0F5-461C-92F4-72E2E509C1FC}" dt="2022-05-01T05:19:38.721" v="4503" actId="478"/>
          <ac:spMkLst>
            <pc:docMk/>
            <pc:sldMk cId="1468693355" sldId="865"/>
            <ac:spMk id="11" creationId="{055ACD0E-A457-3761-AC36-897C99EA0BC5}"/>
          </ac:spMkLst>
        </pc:spChg>
        <pc:spChg chg="add 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12" creationId="{43F396F2-E771-69F9-27DF-C881F03960D1}"/>
          </ac:spMkLst>
        </pc:spChg>
        <pc:spChg chg="add del mod topLvl">
          <ac:chgData name="高増　潔" userId="151964c3-78cd-4020-a226-814db5c6c8be" providerId="ADAL" clId="{CCEBC622-E0F5-461C-92F4-72E2E509C1FC}" dt="2022-05-01T05:19:44.775" v="4505" actId="478"/>
          <ac:spMkLst>
            <pc:docMk/>
            <pc:sldMk cId="1468693355" sldId="865"/>
            <ac:spMk id="13" creationId="{F2484E47-29E2-E7A6-733D-5FB143822EB1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16" creationId="{54B00DF8-33F8-F184-C65F-663F60D54730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17" creationId="{08F43042-5784-9674-7880-8B6D420E8725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18" creationId="{6DA4FAC5-E9FF-496A-B375-2F1F1EC05EAA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19" creationId="{46A29CED-C924-4D78-4D22-B119D06A7715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20" creationId="{51EFA48C-78F9-4106-47EB-5D8A05FEE222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21" creationId="{0A8FF7EC-25FE-3F7D-3D04-B64E8276EFF6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22" creationId="{16719EC9-7628-CC70-ABDF-7DAA9A33C55A}"/>
          </ac:spMkLst>
        </pc:spChg>
        <pc:spChg chg="mod">
          <ac:chgData name="高増　潔" userId="151964c3-78cd-4020-a226-814db5c6c8be" providerId="ADAL" clId="{CCEBC622-E0F5-461C-92F4-72E2E509C1FC}" dt="2022-05-01T05:13:51.617" v="4376"/>
          <ac:spMkLst>
            <pc:docMk/>
            <pc:sldMk cId="1468693355" sldId="865"/>
            <ac:spMk id="23" creationId="{A8A86847-A508-4329-56AF-3DC29D72B1F0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25" creationId="{C9857F7F-17F2-09F9-8AFF-350895384469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26" creationId="{165A325B-2A86-1919-2351-A491767A0E23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27" creationId="{86CB7F5A-50B8-F885-2A9B-67167BF3539B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28" creationId="{8FAE539C-EBBC-E905-8728-19C2869E44EF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29" creationId="{C2EE92AA-1D64-EEA8-B37E-74DC449515F1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30" creationId="{108A133C-B751-93AA-EA06-25E94BE08AAD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31" creationId="{A254A458-C2CB-77A3-43C9-6718013C3CC1}"/>
          </ac:spMkLst>
        </pc:spChg>
        <pc:spChg chg="mod">
          <ac:chgData name="高増　潔" userId="151964c3-78cd-4020-a226-814db5c6c8be" providerId="ADAL" clId="{CCEBC622-E0F5-461C-92F4-72E2E509C1FC}" dt="2022-05-01T05:14:19.841" v="4390"/>
          <ac:spMkLst>
            <pc:docMk/>
            <pc:sldMk cId="1468693355" sldId="865"/>
            <ac:spMk id="32" creationId="{F7111223-4CAC-BBA4-C03F-085ABA75FCFF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4" creationId="{F060B38A-5AB0-C569-3D3F-0AF5AE6BF828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5" creationId="{F331B50E-26F2-58B0-E503-FB03C2538573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6" creationId="{11245A70-E3A4-E99E-8247-A33E2A752195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7" creationId="{05E07655-A649-A5D5-9FC0-5009D4AFEE42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8" creationId="{401F222B-47CF-5E76-4176-EA2BCB839F0A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39" creationId="{3CE9A63A-5CB4-4E1E-7C34-63724E57503F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40" creationId="{94659DBC-0F8D-8C3C-BB03-FB5389AB6E7D}"/>
          </ac:spMkLst>
        </pc:spChg>
        <pc:spChg chg="mod">
          <ac:chgData name="高増　潔" userId="151964c3-78cd-4020-a226-814db5c6c8be" providerId="ADAL" clId="{CCEBC622-E0F5-461C-92F4-72E2E509C1FC}" dt="2022-05-01T05:14:42.756" v="4424"/>
          <ac:spMkLst>
            <pc:docMk/>
            <pc:sldMk cId="1468693355" sldId="865"/>
            <ac:spMk id="41" creationId="{8640E98B-2021-AB3B-E321-5ED0C71BFBAF}"/>
          </ac:spMkLst>
        </pc:spChg>
        <pc:spChg chg="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45" creationId="{8DA91C8F-C33E-84AB-1D86-9946BA9B2091}"/>
          </ac:spMkLst>
        </pc:spChg>
        <pc:spChg chg="del mod topLvl">
          <ac:chgData name="高増　潔" userId="151964c3-78cd-4020-a226-814db5c6c8be" providerId="ADAL" clId="{CCEBC622-E0F5-461C-92F4-72E2E509C1FC}" dt="2022-05-01T05:19:30.272" v="4500" actId="478"/>
          <ac:spMkLst>
            <pc:docMk/>
            <pc:sldMk cId="1468693355" sldId="865"/>
            <ac:spMk id="46" creationId="{EF0197FB-544F-9916-546A-B02DBA789123}"/>
          </ac:spMkLst>
        </pc:spChg>
        <pc:spChg chg="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47" creationId="{43AD1F8D-11F3-A5DE-2CC5-4E40BC0E65D2}"/>
          </ac:spMkLst>
        </pc:spChg>
        <pc:spChg chg="del mod topLvl">
          <ac:chgData name="高増　潔" userId="151964c3-78cd-4020-a226-814db5c6c8be" providerId="ADAL" clId="{CCEBC622-E0F5-461C-92F4-72E2E509C1FC}" dt="2022-05-01T05:19:41.615" v="4504" actId="478"/>
          <ac:spMkLst>
            <pc:docMk/>
            <pc:sldMk cId="1468693355" sldId="865"/>
            <ac:spMk id="48" creationId="{63033B67-389B-4065-F6D3-41DD5D360C7D}"/>
          </ac:spMkLst>
        </pc:spChg>
        <pc:spChg chg="del mod topLvl">
          <ac:chgData name="高増　潔" userId="151964c3-78cd-4020-a226-814db5c6c8be" providerId="ADAL" clId="{CCEBC622-E0F5-461C-92F4-72E2E509C1FC}" dt="2022-05-01T05:19:36.325" v="4502" actId="478"/>
          <ac:spMkLst>
            <pc:docMk/>
            <pc:sldMk cId="1468693355" sldId="865"/>
            <ac:spMk id="49" creationId="{9F49FF2E-DF08-C26C-D008-BBA815117693}"/>
          </ac:spMkLst>
        </pc:spChg>
        <pc:spChg chg="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50" creationId="{E41D4344-BC28-3980-305F-F873F0DB535B}"/>
          </ac:spMkLst>
        </pc:spChg>
        <pc:spChg chg="del mod topLvl">
          <ac:chgData name="高増　潔" userId="151964c3-78cd-4020-a226-814db5c6c8be" providerId="ADAL" clId="{CCEBC622-E0F5-461C-92F4-72E2E509C1FC}" dt="2022-05-01T05:19:46.212" v="4506" actId="478"/>
          <ac:spMkLst>
            <pc:docMk/>
            <pc:sldMk cId="1468693355" sldId="865"/>
            <ac:spMk id="51" creationId="{1C8F26CA-C9F1-46A6-4900-7134CB51374F}"/>
          </ac:spMkLst>
        </pc:spChg>
        <pc:spChg chg="del mod topLvl">
          <ac:chgData name="高増　潔" userId="151964c3-78cd-4020-a226-814db5c6c8be" providerId="ADAL" clId="{CCEBC622-E0F5-461C-92F4-72E2E509C1FC}" dt="2022-05-01T05:20:16.196" v="4507" actId="478"/>
          <ac:spMkLst>
            <pc:docMk/>
            <pc:sldMk cId="1468693355" sldId="865"/>
            <ac:spMk id="52" creationId="{5A0BFEA9-7B28-AD25-0411-2714E18E1877}"/>
          </ac:spMkLst>
        </pc:spChg>
        <pc:spChg chg="add del mod topLvl">
          <ac:chgData name="高増　潔" userId="151964c3-78cd-4020-a226-814db5c6c8be" providerId="ADAL" clId="{CCEBC622-E0F5-461C-92F4-72E2E509C1FC}" dt="2022-05-01T05:27:09.979" v="4808" actId="478"/>
          <ac:spMkLst>
            <pc:docMk/>
            <pc:sldMk cId="1468693355" sldId="865"/>
            <ac:spMk id="53" creationId="{82D293CA-ECD9-AE83-0305-9B4FFB51ADD1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54" creationId="{416E297E-A2DD-7A06-DF01-68DC1F5148CA}"/>
          </ac:spMkLst>
        </pc:spChg>
        <pc:spChg chg="add del mod topLvl">
          <ac:chgData name="高増　潔" userId="151964c3-78cd-4020-a226-814db5c6c8be" providerId="ADAL" clId="{CCEBC622-E0F5-461C-92F4-72E2E509C1FC}" dt="2022-05-01T05:27:20.794" v="4810" actId="478"/>
          <ac:spMkLst>
            <pc:docMk/>
            <pc:sldMk cId="1468693355" sldId="865"/>
            <ac:spMk id="55" creationId="{304AA890-4932-27E6-1F4D-29C236DCAAB3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56" creationId="{51E983FC-2A36-260E-53D9-E4D5C44B000E}"/>
          </ac:spMkLst>
        </pc:spChg>
        <pc:spChg chg="add del mod topLvl">
          <ac:chgData name="高増　潔" userId="151964c3-78cd-4020-a226-814db5c6c8be" providerId="ADAL" clId="{CCEBC622-E0F5-461C-92F4-72E2E509C1FC}" dt="2022-05-01T05:27:26.379" v="4812" actId="478"/>
          <ac:spMkLst>
            <pc:docMk/>
            <pc:sldMk cId="1468693355" sldId="865"/>
            <ac:spMk id="57" creationId="{F31763A9-822F-FA5A-2CBB-56703AC9AC9D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58" creationId="{43C7CB13-BB16-8ED5-B532-322A34D55E94}"/>
          </ac:spMkLst>
        </pc:spChg>
        <pc:spChg chg="add del mod topLvl">
          <ac:chgData name="高増　潔" userId="151964c3-78cd-4020-a226-814db5c6c8be" providerId="ADAL" clId="{CCEBC622-E0F5-461C-92F4-72E2E509C1FC}" dt="2022-05-01T05:27:30.595" v="4814" actId="478"/>
          <ac:spMkLst>
            <pc:docMk/>
            <pc:sldMk cId="1468693355" sldId="865"/>
            <ac:spMk id="59" creationId="{955381C2-B267-A283-8B5D-DDC341BFB860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60" creationId="{559515F0-4330-AE7C-A221-E80FB6C49296}"/>
          </ac:spMkLst>
        </pc:spChg>
        <pc:spChg chg="add del mod topLvl">
          <ac:chgData name="高増　潔" userId="151964c3-78cd-4020-a226-814db5c6c8be" providerId="ADAL" clId="{CCEBC622-E0F5-461C-92F4-72E2E509C1FC}" dt="2022-05-01T05:27:35.540" v="4816" actId="478"/>
          <ac:spMkLst>
            <pc:docMk/>
            <pc:sldMk cId="1468693355" sldId="865"/>
            <ac:spMk id="61" creationId="{86CD457C-8C79-ACAC-B684-E8F8774F43BC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62" creationId="{ED98EFC2-65DE-3FBF-61F8-320DB7A3800C}"/>
          </ac:spMkLst>
        </pc:spChg>
        <pc:spChg chg="add del mod topLvl">
          <ac:chgData name="高増　潔" userId="151964c3-78cd-4020-a226-814db5c6c8be" providerId="ADAL" clId="{CCEBC622-E0F5-461C-92F4-72E2E509C1FC}" dt="2022-05-01T05:27:39.375" v="4818" actId="478"/>
          <ac:spMkLst>
            <pc:docMk/>
            <pc:sldMk cId="1468693355" sldId="865"/>
            <ac:spMk id="63" creationId="{411BE0CF-FE8E-8573-6948-6A66739D3EF1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64" creationId="{ABF92F2B-06C7-18DE-12F9-C5F85E91D68E}"/>
          </ac:spMkLst>
        </pc:spChg>
        <pc:spChg chg="add del mod topLvl">
          <ac:chgData name="高増　潔" userId="151964c3-78cd-4020-a226-814db5c6c8be" providerId="ADAL" clId="{CCEBC622-E0F5-461C-92F4-72E2E509C1FC}" dt="2022-05-01T05:27:43.617" v="4820" actId="478"/>
          <ac:spMkLst>
            <pc:docMk/>
            <pc:sldMk cId="1468693355" sldId="865"/>
            <ac:spMk id="65" creationId="{6BEA329F-80C5-A7BF-F46B-CA37E451A724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66" creationId="{12433C10-8EE2-E6BB-C60D-70F6845B8936}"/>
          </ac:spMkLst>
        </pc:spChg>
        <pc:spChg chg="add del mod topLvl">
          <ac:chgData name="高増　潔" userId="151964c3-78cd-4020-a226-814db5c6c8be" providerId="ADAL" clId="{CCEBC622-E0F5-461C-92F4-72E2E509C1FC}" dt="2022-05-01T05:27:47.554" v="4822" actId="478"/>
          <ac:spMkLst>
            <pc:docMk/>
            <pc:sldMk cId="1468693355" sldId="865"/>
            <ac:spMk id="67" creationId="{C032E863-A144-8CA4-BF66-D5BA97C13032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68" creationId="{94CAD3A6-50DE-86BA-658E-6A2969E68788}"/>
          </ac:spMkLst>
        </pc:spChg>
        <pc:spChg chg="add del mod topLvl">
          <ac:chgData name="高増　潔" userId="151964c3-78cd-4020-a226-814db5c6c8be" providerId="ADAL" clId="{CCEBC622-E0F5-461C-92F4-72E2E509C1FC}" dt="2022-05-01T05:27:53.686" v="4824" actId="478"/>
          <ac:spMkLst>
            <pc:docMk/>
            <pc:sldMk cId="1468693355" sldId="865"/>
            <ac:spMk id="69" creationId="{5773C854-515A-73E9-B91E-EE103E95ADD6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70" creationId="{A8EF6E06-CC08-CD3A-B95F-FA4B39108B72}"/>
          </ac:spMkLst>
        </pc:spChg>
        <pc:spChg chg="add del mod topLvl">
          <ac:chgData name="高増　潔" userId="151964c3-78cd-4020-a226-814db5c6c8be" providerId="ADAL" clId="{CCEBC622-E0F5-461C-92F4-72E2E509C1FC}" dt="2022-05-01T05:27:57.700" v="4826" actId="478"/>
          <ac:spMkLst>
            <pc:docMk/>
            <pc:sldMk cId="1468693355" sldId="865"/>
            <ac:spMk id="71" creationId="{096A21A5-FDEB-BA97-1004-27A4A8AAA8A0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72" creationId="{686B5ACA-9ADB-5D7E-0F07-C93ACB3FFAAC}"/>
          </ac:spMkLst>
        </pc:spChg>
        <pc:spChg chg="add del mod topLvl">
          <ac:chgData name="高増　潔" userId="151964c3-78cd-4020-a226-814db5c6c8be" providerId="ADAL" clId="{CCEBC622-E0F5-461C-92F4-72E2E509C1FC}" dt="2022-05-01T05:28:01.514" v="4828" actId="478"/>
          <ac:spMkLst>
            <pc:docMk/>
            <pc:sldMk cId="1468693355" sldId="865"/>
            <ac:spMk id="73" creationId="{A8919197-EAE7-C467-B198-D455694581EE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74" creationId="{8A5EEF78-D5D1-2BD5-2687-9A319FC076A2}"/>
          </ac:spMkLst>
        </pc:spChg>
        <pc:spChg chg="add del mod topLvl">
          <ac:chgData name="高増　潔" userId="151964c3-78cd-4020-a226-814db5c6c8be" providerId="ADAL" clId="{CCEBC622-E0F5-461C-92F4-72E2E509C1FC}" dt="2022-05-01T05:28:04.975" v="4830" actId="478"/>
          <ac:spMkLst>
            <pc:docMk/>
            <pc:sldMk cId="1468693355" sldId="865"/>
            <ac:spMk id="75" creationId="{2E6EF8F7-C134-3A7B-E8AE-91C84EDF8736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76" creationId="{73894486-03B1-62CB-1914-302B36DEFBD6}"/>
          </ac:spMkLst>
        </pc:spChg>
        <pc:spChg chg="add del mod topLvl">
          <ac:chgData name="高増　潔" userId="151964c3-78cd-4020-a226-814db5c6c8be" providerId="ADAL" clId="{CCEBC622-E0F5-461C-92F4-72E2E509C1FC}" dt="2022-05-01T05:28:07.833" v="4832" actId="478"/>
          <ac:spMkLst>
            <pc:docMk/>
            <pc:sldMk cId="1468693355" sldId="865"/>
            <ac:spMk id="77" creationId="{867B58EE-1D69-38B3-E3E8-B1E1D00219BC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78" creationId="{9E307A90-091C-BC7C-5043-88A5B1CCBD57}"/>
          </ac:spMkLst>
        </pc:spChg>
        <pc:spChg chg="add del mod topLvl">
          <ac:chgData name="高増　潔" userId="151964c3-78cd-4020-a226-814db5c6c8be" providerId="ADAL" clId="{CCEBC622-E0F5-461C-92F4-72E2E509C1FC}" dt="2022-05-01T05:28:11.880" v="4834" actId="478"/>
          <ac:spMkLst>
            <pc:docMk/>
            <pc:sldMk cId="1468693355" sldId="865"/>
            <ac:spMk id="79" creationId="{9EDDFFAD-8197-3F55-1F84-83C5F84D393A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80" creationId="{0E22F4DD-3607-2676-21A5-B812EC531E58}"/>
          </ac:spMkLst>
        </pc:spChg>
        <pc:spChg chg="add del mod topLvl">
          <ac:chgData name="高増　潔" userId="151964c3-78cd-4020-a226-814db5c6c8be" providerId="ADAL" clId="{CCEBC622-E0F5-461C-92F4-72E2E509C1FC}" dt="2022-05-01T05:28:17.165" v="4836" actId="478"/>
          <ac:spMkLst>
            <pc:docMk/>
            <pc:sldMk cId="1468693355" sldId="865"/>
            <ac:spMk id="81" creationId="{3DA9769D-5150-9555-A41E-1D3116B69F72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82" creationId="{42987CBD-687D-F87C-860E-C419A8E71B22}"/>
          </ac:spMkLst>
        </pc:spChg>
        <pc:spChg chg="add del mod topLvl">
          <ac:chgData name="高増　潔" userId="151964c3-78cd-4020-a226-814db5c6c8be" providerId="ADAL" clId="{CCEBC622-E0F5-461C-92F4-72E2E509C1FC}" dt="2022-05-01T05:28:22.113" v="4838" actId="478"/>
          <ac:spMkLst>
            <pc:docMk/>
            <pc:sldMk cId="1468693355" sldId="865"/>
            <ac:spMk id="83" creationId="{1EA0FFDB-3648-5DF6-1315-D7263C72514F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84" creationId="{56EC82C2-D9A5-4C75-B633-435A5B97F4A4}"/>
          </ac:spMkLst>
        </pc:spChg>
        <pc:spChg chg="add del mod topLvl">
          <ac:chgData name="高増　潔" userId="151964c3-78cd-4020-a226-814db5c6c8be" providerId="ADAL" clId="{CCEBC622-E0F5-461C-92F4-72E2E509C1FC}" dt="2022-05-01T05:28:25.663" v="4840" actId="478"/>
          <ac:spMkLst>
            <pc:docMk/>
            <pc:sldMk cId="1468693355" sldId="865"/>
            <ac:spMk id="85" creationId="{285F2C39-4A86-F507-CFB9-4F4D6164302A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86" creationId="{85B5E8C1-9FE9-627C-8B90-5EFCE42798DB}"/>
          </ac:spMkLst>
        </pc:spChg>
        <pc:spChg chg="add del mod topLvl">
          <ac:chgData name="高増　潔" userId="151964c3-78cd-4020-a226-814db5c6c8be" providerId="ADAL" clId="{CCEBC622-E0F5-461C-92F4-72E2E509C1FC}" dt="2022-05-01T05:28:30.056" v="4842" actId="478"/>
          <ac:spMkLst>
            <pc:docMk/>
            <pc:sldMk cId="1468693355" sldId="865"/>
            <ac:spMk id="87" creationId="{9BF98000-04B1-BF86-2597-FA400D20C228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88" creationId="{282D7383-3535-03B5-2204-8341039B3CD5}"/>
          </ac:spMkLst>
        </pc:spChg>
        <pc:spChg chg="add del mod topLvl">
          <ac:chgData name="高増　潔" userId="151964c3-78cd-4020-a226-814db5c6c8be" providerId="ADAL" clId="{CCEBC622-E0F5-461C-92F4-72E2E509C1FC}" dt="2022-05-01T05:28:33.626" v="4844" actId="478"/>
          <ac:spMkLst>
            <pc:docMk/>
            <pc:sldMk cId="1468693355" sldId="865"/>
            <ac:spMk id="89" creationId="{F387696F-0C91-D224-B9EC-A024FB97212F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90" creationId="{B648FB66-9768-21B3-8BAB-C968A8A806C8}"/>
          </ac:spMkLst>
        </pc:spChg>
        <pc:spChg chg="add del mod topLvl">
          <ac:chgData name="高増　潔" userId="151964c3-78cd-4020-a226-814db5c6c8be" providerId="ADAL" clId="{CCEBC622-E0F5-461C-92F4-72E2E509C1FC}" dt="2022-05-01T05:28:37.114" v="4846" actId="478"/>
          <ac:spMkLst>
            <pc:docMk/>
            <pc:sldMk cId="1468693355" sldId="865"/>
            <ac:spMk id="91" creationId="{CD5BC483-F7B3-D00B-02DC-DA7CEA75086D}"/>
          </ac:spMkLst>
        </pc:spChg>
        <pc:spChg chg="add 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92" creationId="{471AEBA3-2AA2-40C7-3BCF-0A2691238216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96" creationId="{F7AD1898-FCE8-6D0B-0DC3-BDBFA31EA95E}"/>
          </ac:spMkLst>
        </pc:spChg>
        <pc:spChg chg="del mod topLvl">
          <ac:chgData name="高増　潔" userId="151964c3-78cd-4020-a226-814db5c6c8be" providerId="ADAL" clId="{CCEBC622-E0F5-461C-92F4-72E2E509C1FC}" dt="2022-05-01T05:27:15.181" v="4809" actId="478"/>
          <ac:spMkLst>
            <pc:docMk/>
            <pc:sldMk cId="1468693355" sldId="865"/>
            <ac:spMk id="97" creationId="{CE824119-30DD-5DC1-7457-A5CC7A53613A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98" creationId="{13FEC52B-BF79-23CD-EB40-9234D01E445C}"/>
          </ac:spMkLst>
        </pc:spChg>
        <pc:spChg chg="del mod topLvl">
          <ac:chgData name="高増　潔" userId="151964c3-78cd-4020-a226-814db5c6c8be" providerId="ADAL" clId="{CCEBC622-E0F5-461C-92F4-72E2E509C1FC}" dt="2022-05-01T05:27:24.026" v="4811" actId="478"/>
          <ac:spMkLst>
            <pc:docMk/>
            <pc:sldMk cId="1468693355" sldId="865"/>
            <ac:spMk id="99" creationId="{9C4C480C-AB36-10D4-194F-E7B986C4F07E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00" creationId="{D6041A96-99FE-8ABD-AB6D-1AC4C92613B8}"/>
          </ac:spMkLst>
        </pc:spChg>
        <pc:spChg chg="del mod topLvl">
          <ac:chgData name="高増　潔" userId="151964c3-78cd-4020-a226-814db5c6c8be" providerId="ADAL" clId="{CCEBC622-E0F5-461C-92F4-72E2E509C1FC}" dt="2022-05-01T05:27:28.539" v="4813" actId="478"/>
          <ac:spMkLst>
            <pc:docMk/>
            <pc:sldMk cId="1468693355" sldId="865"/>
            <ac:spMk id="101" creationId="{261F40EF-86C4-EEEC-ECDE-CE63EC9864B5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02" creationId="{38EF75D3-02BE-DE15-8BB7-CC40EF1B377E}"/>
          </ac:spMkLst>
        </pc:spChg>
        <pc:spChg chg="del mod topLvl">
          <ac:chgData name="高増　潔" userId="151964c3-78cd-4020-a226-814db5c6c8be" providerId="ADAL" clId="{CCEBC622-E0F5-461C-92F4-72E2E509C1FC}" dt="2022-05-01T05:27:33.362" v="4815" actId="478"/>
          <ac:spMkLst>
            <pc:docMk/>
            <pc:sldMk cId="1468693355" sldId="865"/>
            <ac:spMk id="103" creationId="{FD2349EF-4DCE-0D4C-D71E-53814946CFF2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04" creationId="{9C12B171-68C1-534F-7F1E-4C373446478B}"/>
          </ac:spMkLst>
        </pc:spChg>
        <pc:spChg chg="del mod topLvl">
          <ac:chgData name="高増　潔" userId="151964c3-78cd-4020-a226-814db5c6c8be" providerId="ADAL" clId="{CCEBC622-E0F5-461C-92F4-72E2E509C1FC}" dt="2022-05-01T05:27:37.479" v="4817" actId="478"/>
          <ac:spMkLst>
            <pc:docMk/>
            <pc:sldMk cId="1468693355" sldId="865"/>
            <ac:spMk id="105" creationId="{5BCD0DE3-53D1-B0C7-4458-0878114C9F08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06" creationId="{F97ED397-AE80-98D4-F35A-2F5CE07834B6}"/>
          </ac:spMkLst>
        </pc:spChg>
        <pc:spChg chg="del mod topLvl">
          <ac:chgData name="高増　潔" userId="151964c3-78cd-4020-a226-814db5c6c8be" providerId="ADAL" clId="{CCEBC622-E0F5-461C-92F4-72E2E509C1FC}" dt="2022-05-01T05:27:41.088" v="4819" actId="478"/>
          <ac:spMkLst>
            <pc:docMk/>
            <pc:sldMk cId="1468693355" sldId="865"/>
            <ac:spMk id="107" creationId="{BDA64D7B-A6A9-31E7-55D5-1FF63D735B25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08" creationId="{F872401B-6C4E-839D-844C-1C00D16F0B7F}"/>
          </ac:spMkLst>
        </pc:spChg>
        <pc:spChg chg="del mod topLvl">
          <ac:chgData name="高増　潔" userId="151964c3-78cd-4020-a226-814db5c6c8be" providerId="ADAL" clId="{CCEBC622-E0F5-461C-92F4-72E2E509C1FC}" dt="2022-05-01T05:27:45.937" v="4821" actId="478"/>
          <ac:spMkLst>
            <pc:docMk/>
            <pc:sldMk cId="1468693355" sldId="865"/>
            <ac:spMk id="109" creationId="{FAAAEE02-9477-7410-539E-005372FBF1B1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10" creationId="{1737AED2-8AD1-131E-B45F-124D2ED1B1B5}"/>
          </ac:spMkLst>
        </pc:spChg>
        <pc:spChg chg="del mod topLvl">
          <ac:chgData name="高増　潔" userId="151964c3-78cd-4020-a226-814db5c6c8be" providerId="ADAL" clId="{CCEBC622-E0F5-461C-92F4-72E2E509C1FC}" dt="2022-05-01T05:27:51.117" v="4823" actId="478"/>
          <ac:spMkLst>
            <pc:docMk/>
            <pc:sldMk cId="1468693355" sldId="865"/>
            <ac:spMk id="111" creationId="{2D4E5568-52FC-AF67-3BD9-D14D0A63569C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12" creationId="{66E1EDD9-32E2-9F1C-1741-438459A9ACBA}"/>
          </ac:spMkLst>
        </pc:spChg>
        <pc:spChg chg="del mod topLvl">
          <ac:chgData name="高増　潔" userId="151964c3-78cd-4020-a226-814db5c6c8be" providerId="ADAL" clId="{CCEBC622-E0F5-461C-92F4-72E2E509C1FC}" dt="2022-05-01T05:27:55.681" v="4825" actId="478"/>
          <ac:spMkLst>
            <pc:docMk/>
            <pc:sldMk cId="1468693355" sldId="865"/>
            <ac:spMk id="113" creationId="{9AFEA89E-356D-7ECE-436E-219F137CD08B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14" creationId="{257FC0A3-EF74-B2AF-4C2F-DACB57C99714}"/>
          </ac:spMkLst>
        </pc:spChg>
        <pc:spChg chg="del mod topLvl">
          <ac:chgData name="高増　潔" userId="151964c3-78cd-4020-a226-814db5c6c8be" providerId="ADAL" clId="{CCEBC622-E0F5-461C-92F4-72E2E509C1FC}" dt="2022-05-01T05:28:00.021" v="4827" actId="478"/>
          <ac:spMkLst>
            <pc:docMk/>
            <pc:sldMk cId="1468693355" sldId="865"/>
            <ac:spMk id="115" creationId="{DB5929FB-0BDC-9FCA-33A3-EC2B06AC055A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16" creationId="{C99D51A2-769E-DBA1-3C99-E10051C54FD8}"/>
          </ac:spMkLst>
        </pc:spChg>
        <pc:spChg chg="del mod topLvl">
          <ac:chgData name="高増　潔" userId="151964c3-78cd-4020-a226-814db5c6c8be" providerId="ADAL" clId="{CCEBC622-E0F5-461C-92F4-72E2E509C1FC}" dt="2022-05-01T05:28:03.174" v="4829" actId="478"/>
          <ac:spMkLst>
            <pc:docMk/>
            <pc:sldMk cId="1468693355" sldId="865"/>
            <ac:spMk id="117" creationId="{0A3A57FF-A6EE-D9B6-8777-36B43F59CA17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18" creationId="{B9A3E536-C41E-4DC0-64BA-7BEBE8AE5748}"/>
          </ac:spMkLst>
        </pc:spChg>
        <pc:spChg chg="del mod topLvl">
          <ac:chgData name="高増　潔" userId="151964c3-78cd-4020-a226-814db5c6c8be" providerId="ADAL" clId="{CCEBC622-E0F5-461C-92F4-72E2E509C1FC}" dt="2022-05-01T05:28:06.364" v="4831" actId="478"/>
          <ac:spMkLst>
            <pc:docMk/>
            <pc:sldMk cId="1468693355" sldId="865"/>
            <ac:spMk id="119" creationId="{49C5B305-B234-530B-E530-D81D9FD5FF95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20" creationId="{FEB65EEB-AE48-B96C-847A-EC02E723F17B}"/>
          </ac:spMkLst>
        </pc:spChg>
        <pc:spChg chg="del mod topLvl">
          <ac:chgData name="高増　潔" userId="151964c3-78cd-4020-a226-814db5c6c8be" providerId="ADAL" clId="{CCEBC622-E0F5-461C-92F4-72E2E509C1FC}" dt="2022-05-01T05:28:09.466" v="4833" actId="478"/>
          <ac:spMkLst>
            <pc:docMk/>
            <pc:sldMk cId="1468693355" sldId="865"/>
            <ac:spMk id="121" creationId="{7033BAAE-5DD5-C9EB-7611-2C0F913D7132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22" creationId="{81EDFB7C-75C7-DFFB-1EB6-398127DBAA46}"/>
          </ac:spMkLst>
        </pc:spChg>
        <pc:spChg chg="del mod topLvl">
          <ac:chgData name="高増　潔" userId="151964c3-78cd-4020-a226-814db5c6c8be" providerId="ADAL" clId="{CCEBC622-E0F5-461C-92F4-72E2E509C1FC}" dt="2022-05-01T05:28:14.857" v="4835" actId="478"/>
          <ac:spMkLst>
            <pc:docMk/>
            <pc:sldMk cId="1468693355" sldId="865"/>
            <ac:spMk id="123" creationId="{3B5B7848-E976-09C7-23E6-16B6A68CEEA8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24" creationId="{76B2DECF-A20D-6020-12D4-D46AE3AEEFCE}"/>
          </ac:spMkLst>
        </pc:spChg>
        <pc:spChg chg="del mod topLvl">
          <ac:chgData name="高増　潔" userId="151964c3-78cd-4020-a226-814db5c6c8be" providerId="ADAL" clId="{CCEBC622-E0F5-461C-92F4-72E2E509C1FC}" dt="2022-05-01T05:28:19.964" v="4837" actId="478"/>
          <ac:spMkLst>
            <pc:docMk/>
            <pc:sldMk cId="1468693355" sldId="865"/>
            <ac:spMk id="125" creationId="{A2C2C857-1D74-EA11-594F-229A2501D903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26" creationId="{3C10D490-CDC8-5D5A-F0B6-858854D2569A}"/>
          </ac:spMkLst>
        </pc:spChg>
        <pc:spChg chg="del mod topLvl">
          <ac:chgData name="高増　潔" userId="151964c3-78cd-4020-a226-814db5c6c8be" providerId="ADAL" clId="{CCEBC622-E0F5-461C-92F4-72E2E509C1FC}" dt="2022-05-01T05:28:24.043" v="4839" actId="478"/>
          <ac:spMkLst>
            <pc:docMk/>
            <pc:sldMk cId="1468693355" sldId="865"/>
            <ac:spMk id="127" creationId="{67978B61-E05F-FE42-931C-B0D1FEE61E9E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28" creationId="{71AB5E0C-AD67-774C-44D3-6CE9C29624AD}"/>
          </ac:spMkLst>
        </pc:spChg>
        <pc:spChg chg="del mod topLvl">
          <ac:chgData name="高増　潔" userId="151964c3-78cd-4020-a226-814db5c6c8be" providerId="ADAL" clId="{CCEBC622-E0F5-461C-92F4-72E2E509C1FC}" dt="2022-05-01T05:28:28.579" v="4841" actId="478"/>
          <ac:spMkLst>
            <pc:docMk/>
            <pc:sldMk cId="1468693355" sldId="865"/>
            <ac:spMk id="129" creationId="{932495FC-6353-3CA8-B194-BDFFE73EE8B8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30" creationId="{2866FAE7-6CE2-0377-B73D-5BB30B8C692C}"/>
          </ac:spMkLst>
        </pc:spChg>
        <pc:spChg chg="del mod topLvl">
          <ac:chgData name="高増　潔" userId="151964c3-78cd-4020-a226-814db5c6c8be" providerId="ADAL" clId="{CCEBC622-E0F5-461C-92F4-72E2E509C1FC}" dt="2022-05-01T05:28:31.869" v="4843" actId="478"/>
          <ac:spMkLst>
            <pc:docMk/>
            <pc:sldMk cId="1468693355" sldId="865"/>
            <ac:spMk id="131" creationId="{08E1B3FA-C4BD-3823-6CD7-682F5ECEE8B9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32" creationId="{01667512-B85F-D47D-BF3A-1F4ECCA256C7}"/>
          </ac:spMkLst>
        </pc:spChg>
        <pc:spChg chg="del mod topLvl">
          <ac:chgData name="高増　潔" userId="151964c3-78cd-4020-a226-814db5c6c8be" providerId="ADAL" clId="{CCEBC622-E0F5-461C-92F4-72E2E509C1FC}" dt="2022-05-01T05:28:35.377" v="4845" actId="478"/>
          <ac:spMkLst>
            <pc:docMk/>
            <pc:sldMk cId="1468693355" sldId="865"/>
            <ac:spMk id="133" creationId="{BC7634FA-5B53-CFA0-748D-48C1A56A0B37}"/>
          </ac:spMkLst>
        </pc:spChg>
        <pc:spChg chg="mod topLvl">
          <ac:chgData name="高増　潔" userId="151964c3-78cd-4020-a226-814db5c6c8be" providerId="ADAL" clId="{CCEBC622-E0F5-461C-92F4-72E2E509C1FC}" dt="2022-05-01T05:31:56.574" v="4865" actId="164"/>
          <ac:spMkLst>
            <pc:docMk/>
            <pc:sldMk cId="1468693355" sldId="865"/>
            <ac:spMk id="134" creationId="{4F6EB804-7BD8-813C-37C8-D16750919FBD}"/>
          </ac:spMkLst>
        </pc:spChg>
        <pc:spChg chg="del mod topLvl">
          <ac:chgData name="高増　潔" userId="151964c3-78cd-4020-a226-814db5c6c8be" providerId="ADAL" clId="{CCEBC622-E0F5-461C-92F4-72E2E509C1FC}" dt="2022-05-01T05:28:40.436" v="4847" actId="478"/>
          <ac:spMkLst>
            <pc:docMk/>
            <pc:sldMk cId="1468693355" sldId="865"/>
            <ac:spMk id="135" creationId="{E08A2195-A259-082F-F7DC-A85997F4DB32}"/>
          </ac:spMkLst>
        </pc:spChg>
        <pc:grpChg chg="add del mod">
          <ac:chgData name="高増　潔" userId="151964c3-78cd-4020-a226-814db5c6c8be" providerId="ADAL" clId="{CCEBC622-E0F5-461C-92F4-72E2E509C1FC}" dt="2022-05-01T05:19:21.844" v="4498" actId="165"/>
          <ac:grpSpMkLst>
            <pc:docMk/>
            <pc:sldMk cId="1468693355" sldId="865"/>
            <ac:grpSpMk id="14" creationId="{1FC70A3C-016F-A9D9-CA17-3F908C097FE9}"/>
          </ac:grpSpMkLst>
        </pc:grpChg>
        <pc:grpChg chg="add del mod">
          <ac:chgData name="高増　潔" userId="151964c3-78cd-4020-a226-814db5c6c8be" providerId="ADAL" clId="{CCEBC622-E0F5-461C-92F4-72E2E509C1FC}" dt="2022-05-01T05:16:45.884" v="4468" actId="478"/>
          <ac:grpSpMkLst>
            <pc:docMk/>
            <pc:sldMk cId="1468693355" sldId="865"/>
            <ac:grpSpMk id="15" creationId="{51D716D0-222B-207F-C626-123A34689810}"/>
          </ac:grpSpMkLst>
        </pc:grpChg>
        <pc:grpChg chg="add del mod">
          <ac:chgData name="高増　潔" userId="151964c3-78cd-4020-a226-814db5c6c8be" providerId="ADAL" clId="{CCEBC622-E0F5-461C-92F4-72E2E509C1FC}" dt="2022-05-01T05:16:43.691" v="4466" actId="478"/>
          <ac:grpSpMkLst>
            <pc:docMk/>
            <pc:sldMk cId="1468693355" sldId="865"/>
            <ac:grpSpMk id="24" creationId="{0B2C9636-E911-AC08-050C-98E8EDF56F3F}"/>
          </ac:grpSpMkLst>
        </pc:grpChg>
        <pc:grpChg chg="add del mod">
          <ac:chgData name="高増　潔" userId="151964c3-78cd-4020-a226-814db5c6c8be" providerId="ADAL" clId="{CCEBC622-E0F5-461C-92F4-72E2E509C1FC}" dt="2022-05-01T05:16:44.882" v="4467" actId="478"/>
          <ac:grpSpMkLst>
            <pc:docMk/>
            <pc:sldMk cId="1468693355" sldId="865"/>
            <ac:grpSpMk id="33" creationId="{00DE5EA2-FFAF-F33D-D7FB-AE38EBD7A30A}"/>
          </ac:grpSpMkLst>
        </pc:grpChg>
        <pc:grpChg chg="add del mod">
          <ac:chgData name="高増　潔" userId="151964c3-78cd-4020-a226-814db5c6c8be" providerId="ADAL" clId="{CCEBC622-E0F5-461C-92F4-72E2E509C1FC}" dt="2022-05-01T05:19:11.956" v="4497" actId="165"/>
          <ac:grpSpMkLst>
            <pc:docMk/>
            <pc:sldMk cId="1468693355" sldId="865"/>
            <ac:grpSpMk id="44" creationId="{8C63B5D5-04B4-73A9-E23A-D7F504EE1995}"/>
          </ac:grpSpMkLst>
        </pc:grpChg>
        <pc:grpChg chg="add del mod">
          <ac:chgData name="高増　潔" userId="151964c3-78cd-4020-a226-814db5c6c8be" providerId="ADAL" clId="{CCEBC622-E0F5-461C-92F4-72E2E509C1FC}" dt="2022-05-01T05:24:25.475" v="4727" actId="165"/>
          <ac:grpSpMkLst>
            <pc:docMk/>
            <pc:sldMk cId="1468693355" sldId="865"/>
            <ac:grpSpMk id="93" creationId="{F8B2EFEC-FAB7-6AE9-4385-E9F582C3BA78}"/>
          </ac:grpSpMkLst>
        </pc:grpChg>
        <pc:grpChg chg="add del mod">
          <ac:chgData name="高増　潔" userId="151964c3-78cd-4020-a226-814db5c6c8be" providerId="ADAL" clId="{CCEBC622-E0F5-461C-92F4-72E2E509C1FC}" dt="2022-05-01T05:26:56.180" v="4806" actId="165"/>
          <ac:grpSpMkLst>
            <pc:docMk/>
            <pc:sldMk cId="1468693355" sldId="865"/>
            <ac:grpSpMk id="94" creationId="{CF8A5249-17E3-4F74-E3BA-5365603A23B3}"/>
          </ac:grpSpMkLst>
        </pc:grpChg>
        <pc:grpChg chg="add del mod">
          <ac:chgData name="高増　潔" userId="151964c3-78cd-4020-a226-814db5c6c8be" providerId="ADAL" clId="{CCEBC622-E0F5-461C-92F4-72E2E509C1FC}" dt="2022-05-01T05:27:00.890" v="4807" actId="165"/>
          <ac:grpSpMkLst>
            <pc:docMk/>
            <pc:sldMk cId="1468693355" sldId="865"/>
            <ac:grpSpMk id="95" creationId="{D30D9B3B-F13B-7038-B4D9-047E3F4B06C3}"/>
          </ac:grpSpMkLst>
        </pc:grpChg>
        <pc:grpChg chg="add mod">
          <ac:chgData name="高増　潔" userId="151964c3-78cd-4020-a226-814db5c6c8be" providerId="ADAL" clId="{CCEBC622-E0F5-461C-92F4-72E2E509C1FC}" dt="2022-05-01T05:31:56.574" v="4865" actId="164"/>
          <ac:grpSpMkLst>
            <pc:docMk/>
            <pc:sldMk cId="1468693355" sldId="865"/>
            <ac:grpSpMk id="136" creationId="{A559E8B3-9093-7E38-663D-4337CD4179DA}"/>
          </ac:grpSpMkLst>
        </pc:grpChg>
        <pc:cxnChg chg="add del mod">
          <ac:chgData name="高増　潔" userId="151964c3-78cd-4020-a226-814db5c6c8be" providerId="ADAL" clId="{CCEBC622-E0F5-461C-92F4-72E2E509C1FC}" dt="2022-05-01T05:20:16.196" v="4507" actId="478"/>
          <ac:cxnSpMkLst>
            <pc:docMk/>
            <pc:sldMk cId="1468693355" sldId="865"/>
            <ac:cxnSpMk id="43" creationId="{A63493DD-7FCE-F354-14B1-58A30866CF35}"/>
          </ac:cxnSpMkLst>
        </pc:cxnChg>
      </pc:sldChg>
      <pc:sldChg chg="addSp delSp modSp add mod modClrScheme chgLayout">
        <pc:chgData name="高増　潔" userId="151964c3-78cd-4020-a226-814db5c6c8be" providerId="ADAL" clId="{CCEBC622-E0F5-461C-92F4-72E2E509C1FC}" dt="2022-06-18T06:21:17.419" v="12932" actId="15"/>
        <pc:sldMkLst>
          <pc:docMk/>
          <pc:sldMk cId="4271617552" sldId="866"/>
        </pc:sldMkLst>
        <pc:spChg chg="add mod ord">
          <ac:chgData name="高増　潔" userId="151964c3-78cd-4020-a226-814db5c6c8be" providerId="ADAL" clId="{CCEBC622-E0F5-461C-92F4-72E2E509C1FC}" dt="2022-06-18T06:21:17.419" v="12932" actId="15"/>
          <ac:spMkLst>
            <pc:docMk/>
            <pc:sldMk cId="4271617552" sldId="866"/>
            <ac:spMk id="5" creationId="{94C719E3-99EC-D4D4-129C-46092974BA27}"/>
          </ac:spMkLst>
        </pc:spChg>
        <pc:spChg chg="mod">
          <ac:chgData name="高増　潔" userId="151964c3-78cd-4020-a226-814db5c6c8be" providerId="ADAL" clId="{CCEBC622-E0F5-461C-92F4-72E2E509C1FC}" dt="2022-05-06T12:30:13.384" v="8763" actId="1076"/>
          <ac:spMkLst>
            <pc:docMk/>
            <pc:sldMk cId="4271617552" sldId="866"/>
            <ac:spMk id="132" creationId="{0E777F36-C7F6-7A54-63B7-81C0A5139CDB}"/>
          </ac:spMkLst>
        </pc:spChg>
        <pc:spChg chg="mod">
          <ac:chgData name="高増　潔" userId="151964c3-78cd-4020-a226-814db5c6c8be" providerId="ADAL" clId="{CCEBC622-E0F5-461C-92F4-72E2E509C1FC}" dt="2022-05-06T12:30:20.529" v="8765" actId="1076"/>
          <ac:spMkLst>
            <pc:docMk/>
            <pc:sldMk cId="4271617552" sldId="866"/>
            <ac:spMk id="145" creationId="{95CAD8FE-05C7-AB16-9BD0-5655D58517C9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271617552" sldId="866"/>
            <ac:spMk id="3277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271617552" sldId="866"/>
            <ac:spMk id="32771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271617552" sldId="866"/>
            <ac:spMk id="3277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4271617552" sldId="866"/>
            <ac:spMk id="841730" creationId="{00000000-0000-0000-0000-000000000000}"/>
          </ac:spMkLst>
        </pc:spChg>
        <pc:grpChg chg="del mod">
          <ac:chgData name="高増　潔" userId="151964c3-78cd-4020-a226-814db5c6c8be" providerId="ADAL" clId="{CCEBC622-E0F5-461C-92F4-72E2E509C1FC}" dt="2022-05-06T12:26:48.098" v="8607" actId="21"/>
          <ac:grpSpMkLst>
            <pc:docMk/>
            <pc:sldMk cId="4271617552" sldId="866"/>
            <ac:grpSpMk id="4" creationId="{D5E26A94-4C1D-0F58-DAD4-84BD268A1A0F}"/>
          </ac:grpSpMkLst>
        </pc:grpChg>
        <pc:picChg chg="mod">
          <ac:chgData name="高増　潔" userId="151964c3-78cd-4020-a226-814db5c6c8be" providerId="ADAL" clId="{CCEBC622-E0F5-461C-92F4-72E2E509C1FC}" dt="2022-05-07T00:45:39.158" v="10885" actId="1076"/>
          <ac:picMkLst>
            <pc:docMk/>
            <pc:sldMk cId="4271617552" sldId="866"/>
            <ac:picMk id="2" creationId="{60FAB291-2AB4-C71E-799A-D306098E4C96}"/>
          </ac:picMkLst>
        </pc:picChg>
        <pc:picChg chg="del mod">
          <ac:chgData name="高増　潔" userId="151964c3-78cd-4020-a226-814db5c6c8be" providerId="ADAL" clId="{CCEBC622-E0F5-461C-92F4-72E2E509C1FC}" dt="2022-05-07T00:45:20.565" v="10882" actId="21"/>
          <ac:picMkLst>
            <pc:docMk/>
            <pc:sldMk cId="4271617552" sldId="866"/>
            <ac:picMk id="8" creationId="{6324D2E1-19DF-F88C-2F2D-DCC1BBBBB92D}"/>
          </ac:picMkLst>
        </pc:picChg>
        <pc:picChg chg="mod">
          <ac:chgData name="高増　潔" userId="151964c3-78cd-4020-a226-814db5c6c8be" providerId="ADAL" clId="{CCEBC622-E0F5-461C-92F4-72E2E509C1FC}" dt="2022-05-06T12:34:56.717" v="8876" actId="1076"/>
          <ac:picMkLst>
            <pc:docMk/>
            <pc:sldMk cId="4271617552" sldId="866"/>
            <ac:picMk id="1026" creationId="{78050C86-A69A-D132-36EF-E49186CFF346}"/>
          </ac:picMkLst>
        </pc:picChg>
      </pc:sldChg>
      <pc:sldChg chg="modSp new del mod">
        <pc:chgData name="高増　潔" userId="151964c3-78cd-4020-a226-814db5c6c8be" providerId="ADAL" clId="{CCEBC622-E0F5-461C-92F4-72E2E509C1FC}" dt="2022-05-07T01:22:44.372" v="11677" actId="47"/>
        <pc:sldMkLst>
          <pc:docMk/>
          <pc:sldMk cId="810800986" sldId="867"/>
        </pc:sldMkLst>
        <pc:spChg chg="mod">
          <ac:chgData name="高増　潔" userId="151964c3-78cd-4020-a226-814db5c6c8be" providerId="ADAL" clId="{CCEBC622-E0F5-461C-92F4-72E2E509C1FC}" dt="2022-05-06T12:54:18.609" v="9506" actId="404"/>
          <ac:spMkLst>
            <pc:docMk/>
            <pc:sldMk cId="810800986" sldId="867"/>
            <ac:spMk id="3" creationId="{7ADF9CAE-053C-FB3B-03FB-4EEBFA0AD7E2}"/>
          </ac:spMkLst>
        </pc:spChg>
      </pc:sldChg>
      <pc:sldChg chg="addSp delSp modSp add mod chgLayout">
        <pc:chgData name="高増　潔" userId="151964c3-78cd-4020-a226-814db5c6c8be" providerId="ADAL" clId="{CCEBC622-E0F5-461C-92F4-72E2E509C1FC}" dt="2022-06-21T23:51:53.117" v="14322" actId="1076"/>
        <pc:sldMkLst>
          <pc:docMk/>
          <pc:sldMk cId="2623110939" sldId="868"/>
        </pc:sldMkLst>
        <pc:spChg chg="add mod">
          <ac:chgData name="高増　潔" userId="151964c3-78cd-4020-a226-814db5c6c8be" providerId="ADAL" clId="{CCEBC622-E0F5-461C-92F4-72E2E509C1FC}" dt="2022-05-06T13:30:35.545" v="10773" actId="1076"/>
          <ac:spMkLst>
            <pc:docMk/>
            <pc:sldMk cId="2623110939" sldId="868"/>
            <ac:spMk id="37" creationId="{BAA55315-6BD2-5268-65B8-38A155210496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2623110939" sldId="868"/>
            <ac:spMk id="37890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2623110939" sldId="868"/>
            <ac:spMk id="37891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2623110939" sldId="868"/>
            <ac:spMk id="37892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6-21T23:51:23.352" v="14318"/>
          <ac:spMkLst>
            <pc:docMk/>
            <pc:sldMk cId="2623110939" sldId="868"/>
            <ac:spMk id="3789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895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896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897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898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899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0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2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3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4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5" creationId="{00000000-0000-0000-0000-000000000000}"/>
          </ac:spMkLst>
        </pc:spChg>
        <pc:spChg chg="del">
          <ac:chgData name="高増　潔" userId="151964c3-78cd-4020-a226-814db5c6c8be" providerId="ADAL" clId="{CCEBC622-E0F5-461C-92F4-72E2E509C1FC}" dt="2022-05-06T13:22:11.353" v="10316" actId="478"/>
          <ac:spMkLst>
            <pc:docMk/>
            <pc:sldMk cId="2623110939" sldId="868"/>
            <ac:spMk id="37906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07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08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0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10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11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23:51:53.117" v="14322" actId="1076"/>
          <ac:spMkLst>
            <pc:docMk/>
            <pc:sldMk cId="2623110939" sldId="868"/>
            <ac:spMk id="37913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5-06T13:22:19.610" v="10317" actId="164"/>
          <ac:spMkLst>
            <pc:docMk/>
            <pc:sldMk cId="2623110939" sldId="868"/>
            <ac:spMk id="37914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23:51:47.887" v="14321" actId="1076"/>
          <ac:spMkLst>
            <pc:docMk/>
            <pc:sldMk cId="2623110939" sldId="868"/>
            <ac:spMk id="37915" creationId="{00000000-0000-0000-0000-000000000000}"/>
          </ac:spMkLst>
        </pc:spChg>
        <pc:spChg chg="mod ord">
          <ac:chgData name="高増　潔" userId="151964c3-78cd-4020-a226-814db5c6c8be" providerId="ADAL" clId="{CCEBC622-E0F5-461C-92F4-72E2E509C1FC}" dt="2022-05-19T10:27:30.354" v="12501"/>
          <ac:spMkLst>
            <pc:docMk/>
            <pc:sldMk cId="2623110939" sldId="868"/>
            <ac:spMk id="838658" creationId="{00000000-0000-0000-0000-000000000000}"/>
          </ac:spMkLst>
        </pc:spChg>
        <pc:grpChg chg="add mod">
          <ac:chgData name="高増　潔" userId="151964c3-78cd-4020-a226-814db5c6c8be" providerId="ADAL" clId="{CCEBC622-E0F5-461C-92F4-72E2E509C1FC}" dt="2022-05-08T08:40:48.047" v="12374" actId="1076"/>
          <ac:grpSpMkLst>
            <pc:docMk/>
            <pc:sldMk cId="2623110939" sldId="868"/>
            <ac:grpSpMk id="2" creationId="{260E3066-EABA-8C3B-0865-C6898B281BA4}"/>
          </ac:grpSpMkLst>
        </pc:grpChg>
        <pc:grpChg chg="del">
          <ac:chgData name="高増　潔" userId="151964c3-78cd-4020-a226-814db5c6c8be" providerId="ADAL" clId="{CCEBC622-E0F5-461C-92F4-72E2E509C1FC}" dt="2022-05-06T13:22:11.353" v="10316" actId="478"/>
          <ac:grpSpMkLst>
            <pc:docMk/>
            <pc:sldMk cId="2623110939" sldId="868"/>
            <ac:grpSpMk id="37901" creationId="{00000000-0000-0000-0000-000000000000}"/>
          </ac:grpSpMkLst>
        </pc:grpChg>
        <pc:grpChg chg="mod">
          <ac:chgData name="高増　潔" userId="151964c3-78cd-4020-a226-814db5c6c8be" providerId="ADAL" clId="{CCEBC622-E0F5-461C-92F4-72E2E509C1FC}" dt="2022-05-06T13:22:19.610" v="10317" actId="164"/>
          <ac:grpSpMkLst>
            <pc:docMk/>
            <pc:sldMk cId="2623110939" sldId="868"/>
            <ac:grpSpMk id="37912" creationId="{00000000-0000-0000-0000-000000000000}"/>
          </ac:grpSpMkLst>
        </pc:grpChg>
      </pc:sldChg>
      <pc:sldChg chg="addSp delSp modSp add del mod modClrScheme chgLayout">
        <pc:chgData name="高増　潔" userId="151964c3-78cd-4020-a226-814db5c6c8be" providerId="ADAL" clId="{CCEBC622-E0F5-461C-92F4-72E2E509C1FC}" dt="2022-05-07T01:04:39.203" v="10926" actId="47"/>
        <pc:sldMkLst>
          <pc:docMk/>
          <pc:sldMk cId="837702452" sldId="869"/>
        </pc:sldMkLst>
        <pc:spChg chg="mod ord">
          <ac:chgData name="高増　潔" userId="151964c3-78cd-4020-a226-814db5c6c8be" providerId="ADAL" clId="{CCEBC622-E0F5-461C-92F4-72E2E509C1FC}" dt="2022-05-07T00:51:59.372" v="10912" actId="700"/>
          <ac:spMkLst>
            <pc:docMk/>
            <pc:sldMk cId="837702452" sldId="869"/>
            <ac:spMk id="3" creationId="{565BCAB5-BCB6-D8F6-9D71-CB37E0014999}"/>
          </ac:spMkLst>
        </pc:spChg>
        <pc:spChg chg="mod ord">
          <ac:chgData name="高増　潔" userId="151964c3-78cd-4020-a226-814db5c6c8be" providerId="ADAL" clId="{CCEBC622-E0F5-461C-92F4-72E2E509C1FC}" dt="2022-05-07T00:51:59.372" v="10912" actId="700"/>
          <ac:spMkLst>
            <pc:docMk/>
            <pc:sldMk cId="837702452" sldId="869"/>
            <ac:spMk id="4" creationId="{5D96320C-2A45-16FC-19DF-442BAD7756AA}"/>
          </ac:spMkLst>
        </pc:spChg>
        <pc:spChg chg="mod ord">
          <ac:chgData name="高増　潔" userId="151964c3-78cd-4020-a226-814db5c6c8be" providerId="ADAL" clId="{CCEBC622-E0F5-461C-92F4-72E2E509C1FC}" dt="2022-05-07T00:51:59.372" v="10912" actId="700"/>
          <ac:spMkLst>
            <pc:docMk/>
            <pc:sldMk cId="837702452" sldId="869"/>
            <ac:spMk id="5" creationId="{D947FAAB-FB5B-69D7-0192-914109E92597}"/>
          </ac:spMkLst>
        </pc:spChg>
        <pc:spChg chg="mod ord">
          <ac:chgData name="高増　潔" userId="151964c3-78cd-4020-a226-814db5c6c8be" providerId="ADAL" clId="{CCEBC622-E0F5-461C-92F4-72E2E509C1FC}" dt="2022-05-07T00:51:59.372" v="10912" actId="700"/>
          <ac:spMkLst>
            <pc:docMk/>
            <pc:sldMk cId="837702452" sldId="869"/>
            <ac:spMk id="6" creationId="{EABC98EA-9464-E587-CC22-1E49D510D63D}"/>
          </ac:spMkLst>
        </pc:spChg>
        <pc:spChg chg="add del mod">
          <ac:chgData name="高増　潔" userId="151964c3-78cd-4020-a226-814db5c6c8be" providerId="ADAL" clId="{CCEBC622-E0F5-461C-92F4-72E2E509C1FC}" dt="2022-05-07T00:51:59.372" v="10912" actId="700"/>
          <ac:spMkLst>
            <pc:docMk/>
            <pc:sldMk cId="837702452" sldId="869"/>
            <ac:spMk id="7" creationId="{3D5C121D-FB33-ACF6-05C0-063305273034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3" creationId="{9FC73D80-E105-E8D5-28AE-E3D6A046F811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4" creationId="{82707E3B-EB3D-BB29-110F-8D00989AFCDA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5" creationId="{0C73685E-2386-5663-94EF-2817A58EBC10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6" creationId="{8B198A83-186A-4C16-5894-9A38E68A70A0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8" creationId="{4C20A97E-8EA6-B046-4334-0CBA415D86E0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9" creationId="{61743D3A-97C4-EFFF-986E-6471A2830EFE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20" creationId="{F099B6F8-95F2-801D-BCBA-0041D2AA95DE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30" creationId="{EAF90184-B49D-72E6-B216-33F65A0613A9}"/>
          </ac:spMkLst>
        </pc:spChg>
        <pc:spChg chg="mod topLvl">
          <ac:chgData name="高増　潔" userId="151964c3-78cd-4020-a226-814db5c6c8be" providerId="ADAL" clId="{CCEBC622-E0F5-461C-92F4-72E2E509C1FC}" dt="2022-05-07T00:52:33.835" v="10916" actId="165"/>
          <ac:spMkLst>
            <pc:docMk/>
            <pc:sldMk cId="837702452" sldId="869"/>
            <ac:spMk id="32" creationId="{638F2402-6C10-01EF-6CE3-4F8FB6F804F6}"/>
          </ac:spMkLst>
        </pc:spChg>
        <pc:spChg chg="mod topLvl">
          <ac:chgData name="高増　潔" userId="151964c3-78cd-4020-a226-814db5c6c8be" providerId="ADAL" clId="{CCEBC622-E0F5-461C-92F4-72E2E509C1FC}" dt="2022-05-07T00:52:33.835" v="10916" actId="165"/>
          <ac:spMkLst>
            <pc:docMk/>
            <pc:sldMk cId="837702452" sldId="869"/>
            <ac:spMk id="33" creationId="{5BC68651-21BA-C253-B398-7DE90E54C99D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54" creationId="{B1B9A5D3-1F4F-A244-2F3B-29C42D6A944E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55" creationId="{549C8A3E-57D9-6131-1B0F-2ACBA3D72163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56" creationId="{80FD20AF-8657-2DF8-B8AB-E57D68E585DE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57" creationId="{AEAA76AD-7928-A741-639B-9F87DFE8E738}"/>
          </ac:spMkLst>
        </pc:spChg>
        <pc:spChg chg="del">
          <ac:chgData name="高増　潔" userId="151964c3-78cd-4020-a226-814db5c6c8be" providerId="ADAL" clId="{CCEBC622-E0F5-461C-92F4-72E2E509C1FC}" dt="2022-05-07T00:51:56.196" v="10911" actId="478"/>
          <ac:spMkLst>
            <pc:docMk/>
            <pc:sldMk cId="837702452" sldId="869"/>
            <ac:spMk id="58" creationId="{0C6B6685-F016-4A76-AAE0-6CFBE8764B06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59" creationId="{C39470E1-1369-A1FF-A992-FF60AC2B0DDA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61" creationId="{7BCAED8E-27E3-27A8-0238-BD30A11EA7FB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63" creationId="{CDA1E1BF-AE54-4D49-63D6-75411634A363}"/>
          </ac:spMkLst>
        </pc:spChg>
        <pc:spChg chg="mod topLvl">
          <ac:chgData name="高増　潔" userId="151964c3-78cd-4020-a226-814db5c6c8be" providerId="ADAL" clId="{CCEBC622-E0F5-461C-92F4-72E2E509C1FC}" dt="2022-05-07T00:53:29.781" v="10924" actId="1076"/>
          <ac:spMkLst>
            <pc:docMk/>
            <pc:sldMk cId="837702452" sldId="869"/>
            <ac:spMk id="65" creationId="{6F315602-A153-7869-DB5B-C0E1FF0AACAD}"/>
          </ac:spMkLst>
        </pc:spChg>
        <pc:spChg chg="mod topLvl">
          <ac:chgData name="高増　潔" userId="151964c3-78cd-4020-a226-814db5c6c8be" providerId="ADAL" clId="{CCEBC622-E0F5-461C-92F4-72E2E509C1FC}" dt="2022-05-07T00:53:29.781" v="10924" actId="1076"/>
          <ac:spMkLst>
            <pc:docMk/>
            <pc:sldMk cId="837702452" sldId="869"/>
            <ac:spMk id="66" creationId="{7E8322A0-813D-57FF-129C-820390464BA9}"/>
          </ac:spMkLst>
        </pc:spChg>
        <pc:spChg chg="mod topLvl">
          <ac:chgData name="高増　潔" userId="151964c3-78cd-4020-a226-814db5c6c8be" providerId="ADAL" clId="{CCEBC622-E0F5-461C-92F4-72E2E509C1FC}" dt="2022-05-07T00:53:29.781" v="10924" actId="1076"/>
          <ac:spMkLst>
            <pc:docMk/>
            <pc:sldMk cId="837702452" sldId="869"/>
            <ac:spMk id="68" creationId="{5E5872C8-BBFE-1337-9E4B-7F7FD4D62371}"/>
          </ac:spMkLst>
        </pc:spChg>
        <pc:spChg chg="add mod">
          <ac:chgData name="高増　潔" userId="151964c3-78cd-4020-a226-814db5c6c8be" providerId="ADAL" clId="{CCEBC622-E0F5-461C-92F4-72E2E509C1FC}" dt="2022-05-07T00:53:02.319" v="10918" actId="1076"/>
          <ac:spMkLst>
            <pc:docMk/>
            <pc:sldMk cId="837702452" sldId="869"/>
            <ac:spMk id="69" creationId="{33E5C9A2-9C10-D594-07CD-CD7243763F5A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0" creationId="{4F4599A2-9AA2-15A3-21D5-B8E89286E753}"/>
          </ac:spMkLst>
        </pc:spChg>
        <pc:spChg chg="add mod">
          <ac:chgData name="高増　潔" userId="151964c3-78cd-4020-a226-814db5c6c8be" providerId="ADAL" clId="{CCEBC622-E0F5-461C-92F4-72E2E509C1FC}" dt="2022-05-07T00:53:23.216" v="10922"/>
          <ac:spMkLst>
            <pc:docMk/>
            <pc:sldMk cId="837702452" sldId="869"/>
            <ac:spMk id="72" creationId="{16AAA846-35F9-EC3C-CC91-1DC10110AEE1}"/>
          </ac:spMkLst>
        </pc:spChg>
        <pc:spChg chg="add mod">
          <ac:chgData name="高増　潔" userId="151964c3-78cd-4020-a226-814db5c6c8be" providerId="ADAL" clId="{CCEBC622-E0F5-461C-92F4-72E2E509C1FC}" dt="2022-05-07T00:53:23.216" v="10922"/>
          <ac:spMkLst>
            <pc:docMk/>
            <pc:sldMk cId="837702452" sldId="869"/>
            <ac:spMk id="73" creationId="{08948FBE-8655-FD5D-C7A8-C67E5946847F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4" creationId="{4699E3D9-C403-FC97-FE34-CE0DA3E1620D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5" creationId="{625EA325-169A-5817-943A-ECD664BE395F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6" creationId="{5F01C7F0-6167-8E7A-4038-8887E15030C0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7" creationId="{FE7D3EDE-1B05-9ACC-0064-8EE4EC8FF7FA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8" creationId="{ABFEC036-02C1-E227-023F-308B2D2C0F98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79" creationId="{EAA05F0F-D64D-CF3B-859D-7F420E365611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80" creationId="{A10950C3-A0D6-5A4B-4EDD-501921BBC995}"/>
          </ac:spMkLst>
        </pc:spChg>
        <pc:spChg chg="add mod">
          <ac:chgData name="高増　潔" userId="151964c3-78cd-4020-a226-814db5c6c8be" providerId="ADAL" clId="{CCEBC622-E0F5-461C-92F4-72E2E509C1FC}" dt="2022-05-07T00:53:23.216" v="10922"/>
          <ac:spMkLst>
            <pc:docMk/>
            <pc:sldMk cId="837702452" sldId="869"/>
            <ac:spMk id="82" creationId="{A909C4E7-64CD-F72E-B2DB-B27802261905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06" creationId="{7D216102-85D7-0C96-D0AB-61C2744DE2EF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125" creationId="{928CC0A6-471E-5A22-25CA-1372C2794D84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126" creationId="{ADE81041-B6EC-2031-51B9-3FA14FDBFF87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27" creationId="{8548F1AE-ADD5-31D2-BDD6-21B2C6962859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28" creationId="{FB0179BE-7AE5-EAA2-03F5-7FD2247CA0A4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29" creationId="{8924A8D5-346B-35C9-785C-9B7EB6BEE0FA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30" creationId="{E96AC589-20DA-05CB-449D-DECEFD05F0E7}"/>
          </ac:spMkLst>
        </pc:spChg>
        <pc:spChg chg="mod topLvl">
          <ac:chgData name="高増　潔" userId="151964c3-78cd-4020-a226-814db5c6c8be" providerId="ADAL" clId="{CCEBC622-E0F5-461C-92F4-72E2E509C1FC}" dt="2022-05-07T00:52:10.766" v="10914" actId="165"/>
          <ac:spMkLst>
            <pc:docMk/>
            <pc:sldMk cId="837702452" sldId="869"/>
            <ac:spMk id="131" creationId="{0219843F-2CA7-0084-9949-06CF9F8CF967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132" creationId="{74D7310B-D398-F96E-7886-32F7F99D0321}"/>
          </ac:spMkLst>
        </pc:spChg>
        <pc:spChg chg="mod topLvl">
          <ac:chgData name="高増　潔" userId="151964c3-78cd-4020-a226-814db5c6c8be" providerId="ADAL" clId="{CCEBC622-E0F5-461C-92F4-72E2E509C1FC}" dt="2022-05-07T00:52:13.867" v="10915" actId="165"/>
          <ac:spMkLst>
            <pc:docMk/>
            <pc:sldMk cId="837702452" sldId="869"/>
            <ac:spMk id="133" creationId="{E6248DB5-200D-FC86-D96A-709216EAA24F}"/>
          </ac:spMkLst>
        </pc:spChg>
        <pc:grpChg chg="del mod topLvl">
          <ac:chgData name="高増　潔" userId="151964c3-78cd-4020-a226-814db5c6c8be" providerId="ADAL" clId="{CCEBC622-E0F5-461C-92F4-72E2E509C1FC}" dt="2022-05-07T00:52:13.867" v="10915" actId="165"/>
          <ac:grpSpMkLst>
            <pc:docMk/>
            <pc:sldMk cId="837702452" sldId="869"/>
            <ac:grpSpMk id="9" creationId="{34D9D3CB-CED7-27F9-5162-ED9020545439}"/>
          </ac:grpSpMkLst>
        </pc:grpChg>
        <pc:grpChg chg="del mod topLvl">
          <ac:chgData name="高増　潔" userId="151964c3-78cd-4020-a226-814db5c6c8be" providerId="ADAL" clId="{CCEBC622-E0F5-461C-92F4-72E2E509C1FC}" dt="2022-05-07T00:52:13.867" v="10915" actId="165"/>
          <ac:grpSpMkLst>
            <pc:docMk/>
            <pc:sldMk cId="837702452" sldId="869"/>
            <ac:grpSpMk id="12" creationId="{2ACC9C50-E303-515B-A9DC-FC9EB210E2A4}"/>
          </ac:grpSpMkLst>
        </pc:grpChg>
        <pc:grpChg chg="del mod topLvl">
          <ac:chgData name="高増　潔" userId="151964c3-78cd-4020-a226-814db5c6c8be" providerId="ADAL" clId="{CCEBC622-E0F5-461C-92F4-72E2E509C1FC}" dt="2022-05-07T00:52:13.867" v="10915" actId="165"/>
          <ac:grpSpMkLst>
            <pc:docMk/>
            <pc:sldMk cId="837702452" sldId="869"/>
            <ac:grpSpMk id="29" creationId="{15D0A8F0-7DF3-A5A5-8E0A-3F68EF0294F8}"/>
          </ac:grpSpMkLst>
        </pc:grpChg>
        <pc:grpChg chg="del mod topLvl">
          <ac:chgData name="高増　潔" userId="151964c3-78cd-4020-a226-814db5c6c8be" providerId="ADAL" clId="{CCEBC622-E0F5-461C-92F4-72E2E509C1FC}" dt="2022-05-07T00:52:33.835" v="10916" actId="165"/>
          <ac:grpSpMkLst>
            <pc:docMk/>
            <pc:sldMk cId="837702452" sldId="869"/>
            <ac:grpSpMk id="31" creationId="{1E2AA2D8-9963-F5BD-F2E6-4E105D3063BD}"/>
          </ac:grpSpMkLst>
        </pc:grpChg>
        <pc:grpChg chg="del mod">
          <ac:chgData name="高増　潔" userId="151964c3-78cd-4020-a226-814db5c6c8be" providerId="ADAL" clId="{CCEBC622-E0F5-461C-92F4-72E2E509C1FC}" dt="2022-05-07T00:52:10.766" v="10914" actId="165"/>
          <ac:grpSpMkLst>
            <pc:docMk/>
            <pc:sldMk cId="837702452" sldId="869"/>
            <ac:grpSpMk id="53" creationId="{A8C7E7B5-A979-1AE3-477B-7C47C9893A6B}"/>
          </ac:grpSpMkLst>
        </pc:grpChg>
        <pc:grpChg chg="del mod topLvl">
          <ac:chgData name="高増　潔" userId="151964c3-78cd-4020-a226-814db5c6c8be" providerId="ADAL" clId="{CCEBC622-E0F5-461C-92F4-72E2E509C1FC}" dt="2022-05-07T00:52:13.867" v="10915" actId="165"/>
          <ac:grpSpMkLst>
            <pc:docMk/>
            <pc:sldMk cId="837702452" sldId="869"/>
            <ac:grpSpMk id="64" creationId="{22D29CB6-1401-DF75-229B-50C41C8B5FC0}"/>
          </ac:grpSpMkLst>
        </pc:grpChg>
        <pc:grpChg chg="del mod topLvl">
          <ac:chgData name="高増　潔" userId="151964c3-78cd-4020-a226-814db5c6c8be" providerId="ADAL" clId="{CCEBC622-E0F5-461C-92F4-72E2E509C1FC}" dt="2022-05-07T00:52:13.867" v="10915" actId="165"/>
          <ac:grpSpMkLst>
            <pc:docMk/>
            <pc:sldMk cId="837702452" sldId="869"/>
            <ac:grpSpMk id="67" creationId="{88552F60-2F85-D243-2FB1-A71462BA21DE}"/>
          </ac:grpSpMkLst>
        </pc:grp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71" creationId="{124D0F50-F971-4D7A-7AC2-8B84B76546E8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81" creationId="{9988F4E0-3CF2-AFF9-F51B-8D18358EF643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84" creationId="{BF616F34-A01A-D3D2-5D40-49702DC9BAC8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91" creationId="{239EF368-762D-9D30-DBEF-96834BA0DB07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94" creationId="{46B1B353-9AD8-0BB1-977F-282545AF6DA2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97" creationId="{F0D1EB50-72EF-34AD-1040-E6D23047DD8F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100" creationId="{E67DDC29-7E3D-734C-5B3A-44AAD3C76594}"/>
          </ac:cxnSpMkLst>
        </pc:cxnChg>
        <pc:cxnChg chg="mod topLvl">
          <ac:chgData name="高増　潔" userId="151964c3-78cd-4020-a226-814db5c6c8be" providerId="ADAL" clId="{CCEBC622-E0F5-461C-92F4-72E2E509C1FC}" dt="2022-05-07T00:52:10.766" v="10914" actId="165"/>
          <ac:cxnSpMkLst>
            <pc:docMk/>
            <pc:sldMk cId="837702452" sldId="869"/>
            <ac:cxnSpMk id="103" creationId="{5F81CC26-FA77-0AE2-D1EF-FDEBFB73A3EA}"/>
          </ac:cxnSpMkLst>
        </pc:cxnChg>
        <pc:cxnChg chg="mod topLvl">
          <ac:chgData name="高増　潔" userId="151964c3-78cd-4020-a226-814db5c6c8be" providerId="ADAL" clId="{CCEBC622-E0F5-461C-92F4-72E2E509C1FC}" dt="2022-05-07T00:53:29.781" v="10924" actId="1076"/>
          <ac:cxnSpMkLst>
            <pc:docMk/>
            <pc:sldMk cId="837702452" sldId="869"/>
            <ac:cxnSpMk id="111" creationId="{0B963044-40F3-CEE7-A00C-834ED411F44B}"/>
          </ac:cxnSpMkLst>
        </pc:cxnChg>
      </pc:sldChg>
      <pc:sldChg chg="addSp modSp add mod modClrScheme chgLayout">
        <pc:chgData name="高増　潔" userId="151964c3-78cd-4020-a226-814db5c6c8be" providerId="ADAL" clId="{CCEBC622-E0F5-461C-92F4-72E2E509C1FC}" dt="2022-06-18T00:17:25.009" v="12620" actId="20577"/>
        <pc:sldMkLst>
          <pc:docMk/>
          <pc:sldMk cId="3604857994" sldId="870"/>
        </pc:sldMkLst>
        <pc:spChg chg="add mod ord">
          <ac:chgData name="高増　潔" userId="151964c3-78cd-4020-a226-814db5c6c8be" providerId="ADAL" clId="{CCEBC622-E0F5-461C-92F4-72E2E509C1FC}" dt="2022-06-18T00:17:25.009" v="12620" actId="20577"/>
          <ac:spMkLst>
            <pc:docMk/>
            <pc:sldMk cId="3604857994" sldId="870"/>
            <ac:spMk id="2" creationId="{40D8F4F8-46B5-8B5D-8F47-BC4D5C9C74ED}"/>
          </ac:spMkLst>
        </pc:spChg>
        <pc:spChg chg="mod ord">
          <ac:chgData name="高増　潔" userId="151964c3-78cd-4020-a226-814db5c6c8be" providerId="ADAL" clId="{CCEBC622-E0F5-461C-92F4-72E2E509C1FC}" dt="2022-05-19T10:30:17.719" v="12524" actId="700"/>
          <ac:spMkLst>
            <pc:docMk/>
            <pc:sldMk cId="3604857994" sldId="870"/>
            <ac:spMk id="3" creationId="{565BCAB5-BCB6-D8F6-9D71-CB37E0014999}"/>
          </ac:spMkLst>
        </pc:spChg>
        <pc:spChg chg="mod ord">
          <ac:chgData name="高増　潔" userId="151964c3-78cd-4020-a226-814db5c6c8be" providerId="ADAL" clId="{CCEBC622-E0F5-461C-92F4-72E2E509C1FC}" dt="2022-05-19T10:30:17.719" v="12524" actId="700"/>
          <ac:spMkLst>
            <pc:docMk/>
            <pc:sldMk cId="3604857994" sldId="870"/>
            <ac:spMk id="4" creationId="{5D96320C-2A45-16FC-19DF-442BAD7756AA}"/>
          </ac:spMkLst>
        </pc:spChg>
        <pc:spChg chg="mod ord">
          <ac:chgData name="高増　潔" userId="151964c3-78cd-4020-a226-814db5c6c8be" providerId="ADAL" clId="{CCEBC622-E0F5-461C-92F4-72E2E509C1FC}" dt="2022-05-19T10:30:17.719" v="12524" actId="700"/>
          <ac:spMkLst>
            <pc:docMk/>
            <pc:sldMk cId="3604857994" sldId="870"/>
            <ac:spMk id="5" creationId="{D947FAAB-FB5B-69D7-0192-914109E92597}"/>
          </ac:spMkLst>
        </pc:spChg>
        <pc:spChg chg="mod ord">
          <ac:chgData name="高増　潔" userId="151964c3-78cd-4020-a226-814db5c6c8be" providerId="ADAL" clId="{CCEBC622-E0F5-461C-92F4-72E2E509C1FC}" dt="2022-05-19T10:30:17.719" v="12524" actId="700"/>
          <ac:spMkLst>
            <pc:docMk/>
            <pc:sldMk cId="3604857994" sldId="870"/>
            <ac:spMk id="6" creationId="{EABC98EA-9464-E587-CC22-1E49D510D63D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8" creationId="{774F7377-8F83-50CC-F8BA-22DAA7CBF799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3" creationId="{9FC73D80-E105-E8D5-28AE-E3D6A046F811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4" creationId="{82707E3B-EB3D-BB29-110F-8D00989AFCDA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5" creationId="{0C73685E-2386-5663-94EF-2817A58EBC10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6" creationId="{8B198A83-186A-4C16-5894-9A38E68A70A0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8" creationId="{4C20A97E-8EA6-B046-4334-0CBA415D86E0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9" creationId="{61743D3A-97C4-EFFF-986E-6471A2830EFE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20" creationId="{F099B6F8-95F2-801D-BCBA-0041D2AA95DE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30" creationId="{EAF90184-B49D-72E6-B216-33F65A0613A9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32" creationId="{638F2402-6C10-01EF-6CE3-4F8FB6F804F6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33" creationId="{5BC68651-21BA-C253-B398-7DE90E54C99D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54" creationId="{B1B9A5D3-1F4F-A244-2F3B-29C42D6A944E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55" creationId="{549C8A3E-57D9-6131-1B0F-2ACBA3D72163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56" creationId="{80FD20AF-8657-2DF8-B8AB-E57D68E585DE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57" creationId="{AEAA76AD-7928-A741-639B-9F87DFE8E738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61" creationId="{7BCAED8E-27E3-27A8-0238-BD30A11EA7FB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63" creationId="{CDA1E1BF-AE54-4D49-63D6-75411634A363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0" creationId="{4F4599A2-9AA2-15A3-21D5-B8E89286E753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4" creationId="{4699E3D9-C403-FC97-FE34-CE0DA3E1620D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5" creationId="{625EA325-169A-5817-943A-ECD664BE395F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6" creationId="{5F01C7F0-6167-8E7A-4038-8887E15030C0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7" creationId="{FE7D3EDE-1B05-9ACC-0064-8EE4EC8FF7FA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8" creationId="{ABFEC036-02C1-E227-023F-308B2D2C0F98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79" creationId="{EAA05F0F-D64D-CF3B-859D-7F420E365611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80" creationId="{A10950C3-A0D6-5A4B-4EDD-501921BBC995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06" creationId="{7D216102-85D7-0C96-D0AB-61C2744DE2EF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25" creationId="{928CC0A6-471E-5A22-25CA-1372C2794D84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26" creationId="{ADE81041-B6EC-2031-51B9-3FA14FDBFF87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27" creationId="{8548F1AE-ADD5-31D2-BDD6-21B2C6962859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28" creationId="{FB0179BE-7AE5-EAA2-03F5-7FD2247CA0A4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29" creationId="{8924A8D5-346B-35C9-785C-9B7EB6BEE0FA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30" creationId="{E96AC589-20DA-05CB-449D-DECEFD05F0E7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31" creationId="{0219843F-2CA7-0084-9949-06CF9F8CF967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32" creationId="{74D7310B-D398-F96E-7886-32F7F99D0321}"/>
          </ac:spMkLst>
        </pc:spChg>
        <pc:spChg chg="mod">
          <ac:chgData name="高増　潔" userId="151964c3-78cd-4020-a226-814db5c6c8be" providerId="ADAL" clId="{CCEBC622-E0F5-461C-92F4-72E2E509C1FC}" dt="2022-05-07T01:05:58.693" v="10977" actId="164"/>
          <ac:spMkLst>
            <pc:docMk/>
            <pc:sldMk cId="3604857994" sldId="870"/>
            <ac:spMk id="133" creationId="{E6248DB5-200D-FC86-D96A-709216EAA24F}"/>
          </ac:spMkLst>
        </pc:spChg>
        <pc:grpChg chg="add mod">
          <ac:chgData name="高増　潔" userId="151964c3-78cd-4020-a226-814db5c6c8be" providerId="ADAL" clId="{CCEBC622-E0F5-461C-92F4-72E2E509C1FC}" dt="2022-05-07T01:06:57.888" v="11010" actId="1076"/>
          <ac:grpSpMkLst>
            <pc:docMk/>
            <pc:sldMk cId="3604857994" sldId="870"/>
            <ac:grpSpMk id="7" creationId="{74EE210A-1517-3460-EFB1-23F25D021D43}"/>
          </ac:grpSpMkLst>
        </pc:grpChg>
        <pc:grpChg chg="mod">
          <ac:chgData name="高増　潔" userId="151964c3-78cd-4020-a226-814db5c6c8be" providerId="ADAL" clId="{CCEBC622-E0F5-461C-92F4-72E2E509C1FC}" dt="2022-05-07T01:05:58.693" v="10977" actId="164"/>
          <ac:grpSpMkLst>
            <pc:docMk/>
            <pc:sldMk cId="3604857994" sldId="870"/>
            <ac:grpSpMk id="17" creationId="{D008601C-2146-DC17-AC12-31EB08D3A85C}"/>
          </ac:grpSpMkLst>
        </pc:grp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71" creationId="{124D0F50-F971-4D7A-7AC2-8B84B76546E8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81" creationId="{9988F4E0-3CF2-AFF9-F51B-8D18358EF643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84" creationId="{BF616F34-A01A-D3D2-5D40-49702DC9BAC8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91" creationId="{239EF368-762D-9D30-DBEF-96834BA0DB07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94" creationId="{46B1B353-9AD8-0BB1-977F-282545AF6DA2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97" creationId="{F0D1EB50-72EF-34AD-1040-E6D23047DD8F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100" creationId="{E67DDC29-7E3D-734C-5B3A-44AAD3C76594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103" creationId="{5F81CC26-FA77-0AE2-D1EF-FDEBFB73A3EA}"/>
          </ac:cxnSpMkLst>
        </pc:cxnChg>
        <pc:cxnChg chg="mod">
          <ac:chgData name="高増　潔" userId="151964c3-78cd-4020-a226-814db5c6c8be" providerId="ADAL" clId="{CCEBC622-E0F5-461C-92F4-72E2E509C1FC}" dt="2022-05-07T01:05:58.693" v="10977" actId="164"/>
          <ac:cxnSpMkLst>
            <pc:docMk/>
            <pc:sldMk cId="3604857994" sldId="870"/>
            <ac:cxnSpMk id="111" creationId="{0B963044-40F3-CEE7-A00C-834ED411F44B}"/>
          </ac:cxnSpMkLst>
        </pc:cxnChg>
      </pc:sldChg>
      <pc:sldChg chg="modSp new del mod">
        <pc:chgData name="高増　潔" userId="151964c3-78cd-4020-a226-814db5c6c8be" providerId="ADAL" clId="{CCEBC622-E0F5-461C-92F4-72E2E509C1FC}" dt="2022-05-08T06:31:03.159" v="12145" actId="47"/>
        <pc:sldMkLst>
          <pc:docMk/>
          <pc:sldMk cId="2043222996" sldId="871"/>
        </pc:sldMkLst>
        <pc:spChg chg="mod">
          <ac:chgData name="高増　潔" userId="151964c3-78cd-4020-a226-814db5c6c8be" providerId="ADAL" clId="{CCEBC622-E0F5-461C-92F4-72E2E509C1FC}" dt="2022-05-07T01:21:59.952" v="11676"/>
          <ac:spMkLst>
            <pc:docMk/>
            <pc:sldMk cId="2043222996" sldId="871"/>
            <ac:spMk id="2" creationId="{8944AF03-5C8E-6C1A-9DF4-BB8C8819F294}"/>
          </ac:spMkLst>
        </pc:spChg>
        <pc:spChg chg="mod">
          <ac:chgData name="高増　潔" userId="151964c3-78cd-4020-a226-814db5c6c8be" providerId="ADAL" clId="{CCEBC622-E0F5-461C-92F4-72E2E509C1FC}" dt="2022-05-07T01:17:18.698" v="11072"/>
          <ac:spMkLst>
            <pc:docMk/>
            <pc:sldMk cId="2043222996" sldId="871"/>
            <ac:spMk id="3" creationId="{B5822D4D-5067-7E59-5D0B-543870B6196B}"/>
          </ac:spMkLst>
        </pc:spChg>
      </pc:sldChg>
      <pc:sldChg chg="modSp add">
        <pc:chgData name="高増　潔" userId="151964c3-78cd-4020-a226-814db5c6c8be" providerId="ADAL" clId="{CCEBC622-E0F5-461C-92F4-72E2E509C1FC}" dt="2022-05-19T10:27:30.354" v="12501"/>
        <pc:sldMkLst>
          <pc:docMk/>
          <pc:sldMk cId="1678249757" sldId="876"/>
        </pc:sldMkLst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1678249757" sldId="876"/>
            <ac:spMk id="2" creationId="{1FCC3A51-3EDB-414A-8E44-25AB44AB6403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1678249757" sldId="876"/>
            <ac:spMk id="3" creationId="{5639ACDE-7C23-47F5-9B72-4B5DEE333C5C}"/>
          </ac:spMkLst>
        </pc:spChg>
        <pc:spChg chg="mod">
          <ac:chgData name="高増　潔" userId="151964c3-78cd-4020-a226-814db5c6c8be" providerId="ADAL" clId="{CCEBC622-E0F5-461C-92F4-72E2E509C1FC}" dt="2022-05-19T10:27:30.354" v="12501"/>
          <ac:spMkLst>
            <pc:docMk/>
            <pc:sldMk cId="1678249757" sldId="876"/>
            <ac:spMk id="6" creationId="{E5E747E7-CF5E-47A0-9AA8-D5DEFCCD58E8}"/>
          </ac:spMkLst>
        </pc:spChg>
      </pc:sldChg>
      <pc:sldChg chg="addSp delSp modSp add mod">
        <pc:chgData name="高増　潔" userId="151964c3-78cd-4020-a226-814db5c6c8be" providerId="ADAL" clId="{CCEBC622-E0F5-461C-92F4-72E2E509C1FC}" dt="2022-06-22T10:54:02.847" v="15488" actId="6549"/>
        <pc:sldMkLst>
          <pc:docMk/>
          <pc:sldMk cId="3748659381" sldId="877"/>
        </pc:sldMkLst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" creationId="{917E57EA-2CD0-F533-854E-5D895CA0EDB9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2" creationId="{BBD5C0D2-7CBE-4C82-95BF-8668DF17895E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3" creationId="{8D8BDA13-EB84-422D-9DB4-C572D4FDE53D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4" creationId="{270C0C3A-2B3B-457B-948C-8DE2E9DC3461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5" creationId="{9454EE59-3193-42E4-9D56-3ADEAA7E1EF5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6" creationId="{9FC23012-E903-4171-BAA3-E2EE632657D4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7" creationId="{CC9E78D2-522F-426F-B87F-7F608C66F063}"/>
          </ac:spMkLst>
        </pc:spChg>
        <pc:spChg chg="mod">
          <ac:chgData name="高増　潔" userId="151964c3-78cd-4020-a226-814db5c6c8be" providerId="ADAL" clId="{CCEBC622-E0F5-461C-92F4-72E2E509C1FC}" dt="2022-06-22T10:05:46.516" v="14594" actId="553"/>
          <ac:spMkLst>
            <pc:docMk/>
            <pc:sldMk cId="3748659381" sldId="877"/>
            <ac:spMk id="8" creationId="{6AB23277-AE8E-6A92-1F98-35C62EBA6FE6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15" creationId="{F1DCCA0C-B31F-BA78-E1F9-7133E35F49B3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16" creationId="{C54630F3-B748-462E-EF73-773B4B2B43FC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17" creationId="{1AE78C26-6DF8-447F-99E8-315EB25DF3CC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18" creationId="{A657F7F4-B604-A652-7D32-20506D41C014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19" creationId="{7E01947E-E020-54AD-D000-5DB8AB5B29C5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1" creationId="{D02C9099-2CD2-2BB9-A678-66ED11678FAB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22" creationId="{5364C856-A32D-4B6E-9E98-5C4B6DFDE5D6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2" creationId="{B0BB2DB0-5490-DBDB-C8EE-6D8DE895051C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3" creationId="{20920514-2148-D098-03AB-77E533B1EC1F}"/>
          </ac:spMkLst>
        </pc:spChg>
        <pc:spChg chg="add 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4" creationId="{9DABAE43-F3C2-4313-89D0-E0895154F04A}"/>
          </ac:spMkLst>
        </pc:spChg>
        <pc:spChg chg="add mod">
          <ac:chgData name="高増　潔" userId="151964c3-78cd-4020-a226-814db5c6c8be" providerId="ADAL" clId="{CCEBC622-E0F5-461C-92F4-72E2E509C1FC}" dt="2022-06-21T07:36:34.890" v="14039" actId="6549"/>
          <ac:spMkLst>
            <pc:docMk/>
            <pc:sldMk cId="3748659381" sldId="877"/>
            <ac:spMk id="24" creationId="{A930695C-ED42-5A50-BD9E-FB3B8F3D73B0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25" creationId="{76C52DF7-AFC1-497F-AADD-38717415E65F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5" creationId="{F23F2B6B-B577-3DF2-AD32-ED7E1281811B}"/>
          </ac:spMkLst>
        </pc:spChg>
        <pc:spChg chg="del">
          <ac:chgData name="高増　潔" userId="151964c3-78cd-4020-a226-814db5c6c8be" providerId="ADAL" clId="{CCEBC622-E0F5-461C-92F4-72E2E509C1FC}" dt="2022-06-21T04:15:00.460" v="13906" actId="478"/>
          <ac:spMkLst>
            <pc:docMk/>
            <pc:sldMk cId="3748659381" sldId="877"/>
            <ac:spMk id="26" creationId="{282033E6-52D4-4209-979F-524AA0E49C48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6" creationId="{CD0B200E-0A58-8956-51B3-5379D4ED1A26}"/>
          </ac:spMkLst>
        </pc:spChg>
        <pc:spChg chg="add 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7" creationId="{4C171D3B-9CE0-E5C9-7021-2DCF0B73AA58}"/>
          </ac:spMkLst>
        </pc:spChg>
        <pc:spChg chg="mod">
          <ac:chgData name="高増　潔" userId="151964c3-78cd-4020-a226-814db5c6c8be" providerId="ADAL" clId="{CCEBC622-E0F5-461C-92F4-72E2E509C1FC}" dt="2022-06-21T04:15:38.137" v="13916" actId="1076"/>
          <ac:spMkLst>
            <pc:docMk/>
            <pc:sldMk cId="3748659381" sldId="877"/>
            <ac:spMk id="27" creationId="{D6455224-A373-418F-87A3-7756C0E494C2}"/>
          </ac:spMkLst>
        </pc:spChg>
        <pc:spChg chg="mod">
          <ac:chgData name="高増　潔" userId="151964c3-78cd-4020-a226-814db5c6c8be" providerId="ADAL" clId="{CCEBC622-E0F5-461C-92F4-72E2E509C1FC}" dt="2022-06-22T10:05:25.592" v="14577" actId="1076"/>
          <ac:spMkLst>
            <pc:docMk/>
            <pc:sldMk cId="3748659381" sldId="877"/>
            <ac:spMk id="28" creationId="{A73AD54F-9ADA-16A9-7275-ED642C8975C8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29" creationId="{DB209A7A-E6F9-4751-A217-430B80F8EC29}"/>
          </ac:spMkLst>
        </pc:spChg>
        <pc:spChg chg="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30" creationId="{6E27B973-B1F8-4B97-86E1-D23D58527F38}"/>
          </ac:spMkLst>
        </pc:spChg>
        <pc:spChg chg="add mod">
          <ac:chgData name="高増　潔" userId="151964c3-78cd-4020-a226-814db5c6c8be" providerId="ADAL" clId="{CCEBC622-E0F5-461C-92F4-72E2E509C1FC}" dt="2022-06-22T10:01:35.006" v="14487" actId="1076"/>
          <ac:spMkLst>
            <pc:docMk/>
            <pc:sldMk cId="3748659381" sldId="877"/>
            <ac:spMk id="31" creationId="{5AC4DA18-6C26-96BA-66D0-64B0154CCC50}"/>
          </ac:spMkLst>
        </pc:spChg>
        <pc:spChg chg="del">
          <ac:chgData name="高増　潔" userId="151964c3-78cd-4020-a226-814db5c6c8be" providerId="ADAL" clId="{CCEBC622-E0F5-461C-92F4-72E2E509C1FC}" dt="2022-06-21T04:15:14.945" v="13911" actId="478"/>
          <ac:spMkLst>
            <pc:docMk/>
            <pc:sldMk cId="3748659381" sldId="877"/>
            <ac:spMk id="31" creationId="{BBC2FA32-EA3C-DF93-F398-D5331CFFDB1A}"/>
          </ac:spMkLst>
        </pc:spChg>
        <pc:spChg chg="del">
          <ac:chgData name="高増　潔" userId="151964c3-78cd-4020-a226-814db5c6c8be" providerId="ADAL" clId="{CCEBC622-E0F5-461C-92F4-72E2E509C1FC}" dt="2022-06-21T04:15:14.087" v="13910" actId="478"/>
          <ac:spMkLst>
            <pc:docMk/>
            <pc:sldMk cId="3748659381" sldId="877"/>
            <ac:spMk id="32" creationId="{ACE59249-CC0E-0059-F527-7B1A9B4E6F25}"/>
          </ac:spMkLst>
        </pc:spChg>
        <pc:spChg chg="add mod">
          <ac:chgData name="高増　潔" userId="151964c3-78cd-4020-a226-814db5c6c8be" providerId="ADAL" clId="{CCEBC622-E0F5-461C-92F4-72E2E509C1FC}" dt="2022-06-22T10:05:46.516" v="14594" actId="553"/>
          <ac:spMkLst>
            <pc:docMk/>
            <pc:sldMk cId="3748659381" sldId="877"/>
            <ac:spMk id="32" creationId="{DFEF58BC-4DC9-FF50-85A3-4B0EADEC54CD}"/>
          </ac:spMkLst>
        </pc:spChg>
        <pc:spChg chg="add mod">
          <ac:chgData name="高増　潔" userId="151964c3-78cd-4020-a226-814db5c6c8be" providerId="ADAL" clId="{CCEBC622-E0F5-461C-92F4-72E2E509C1FC}" dt="2022-06-22T10:05:38.550" v="14593" actId="1038"/>
          <ac:spMkLst>
            <pc:docMk/>
            <pc:sldMk cId="3748659381" sldId="877"/>
            <ac:spMk id="33" creationId="{6148D81E-7222-8ACA-A715-99EABC35478C}"/>
          </ac:spMkLst>
        </pc:spChg>
        <pc:spChg chg="mod">
          <ac:chgData name="高増　潔" userId="151964c3-78cd-4020-a226-814db5c6c8be" providerId="ADAL" clId="{CCEBC622-E0F5-461C-92F4-72E2E509C1FC}" dt="2022-06-22T10:54:02.847" v="15488" actId="6549"/>
          <ac:spMkLst>
            <pc:docMk/>
            <pc:sldMk cId="3748659381" sldId="877"/>
            <ac:spMk id="2059" creationId="{00000000-0000-0000-0000-000000000000}"/>
          </ac:spMkLst>
        </pc:spChg>
        <pc:spChg chg="mod">
          <ac:chgData name="高増　潔" userId="151964c3-78cd-4020-a226-814db5c6c8be" providerId="ADAL" clId="{CCEBC622-E0F5-461C-92F4-72E2E509C1FC}" dt="2022-06-21T04:14:40.780" v="13901" actId="6549"/>
          <ac:spMkLst>
            <pc:docMk/>
            <pc:sldMk cId="3748659381" sldId="877"/>
            <ac:spMk id="835586" creationId="{00000000-0000-0000-0000-000000000000}"/>
          </ac:spMkLst>
        </pc:spChg>
      </pc:sldChg>
      <pc:sldChg chg="modSp mod">
        <pc:chgData name="高増　潔" userId="151964c3-78cd-4020-a226-814db5c6c8be" providerId="ADAL" clId="{CCEBC622-E0F5-461C-92F4-72E2E509C1FC}" dt="2022-06-22T10:53:12.716" v="15482" actId="20577"/>
        <pc:sldMkLst>
          <pc:docMk/>
          <pc:sldMk cId="3672892658" sldId="878"/>
        </pc:sldMkLst>
        <pc:spChg chg="mod">
          <ac:chgData name="高増　潔" userId="151964c3-78cd-4020-a226-814db5c6c8be" providerId="ADAL" clId="{CCEBC622-E0F5-461C-92F4-72E2E509C1FC}" dt="2022-06-22T10:13:47.435" v="14968" actId="20577"/>
          <ac:spMkLst>
            <pc:docMk/>
            <pc:sldMk cId="3672892658" sldId="878"/>
            <ac:spMk id="7" creationId="{5C96AD09-FECB-6F1F-EFD4-45A3E33C2CD4}"/>
          </ac:spMkLst>
        </pc:spChg>
        <pc:spChg chg="mod">
          <ac:chgData name="高増　潔" userId="151964c3-78cd-4020-a226-814db5c6c8be" providerId="ADAL" clId="{CCEBC622-E0F5-461C-92F4-72E2E509C1FC}" dt="2022-06-22T10:53:12.716" v="15482" actId="20577"/>
          <ac:spMkLst>
            <pc:docMk/>
            <pc:sldMk cId="3672892658" sldId="878"/>
            <ac:spMk id="8" creationId="{3462AA70-98B8-3545-DB19-6FDB59760BED}"/>
          </ac:spMkLst>
        </pc:spChg>
      </pc:sldChg>
      <pc:sldChg chg="modSp mod">
        <pc:chgData name="高増　潔" userId="151964c3-78cd-4020-a226-814db5c6c8be" providerId="ADAL" clId="{CCEBC622-E0F5-461C-92F4-72E2E509C1FC}" dt="2022-06-22T11:01:15.226" v="16072" actId="6549"/>
        <pc:sldMkLst>
          <pc:docMk/>
          <pc:sldMk cId="284632836" sldId="879"/>
        </pc:sldMkLst>
        <pc:spChg chg="mod">
          <ac:chgData name="高増　潔" userId="151964c3-78cd-4020-a226-814db5c6c8be" providerId="ADAL" clId="{CCEBC622-E0F5-461C-92F4-72E2E509C1FC}" dt="2022-06-22T11:01:15.226" v="16072" actId="6549"/>
          <ac:spMkLst>
            <pc:docMk/>
            <pc:sldMk cId="284632836" sldId="879"/>
            <ac:spMk id="2" creationId="{798C95BD-43DF-A193-E49E-3DC2843B99AC}"/>
          </ac:spMkLst>
        </pc:spChg>
      </pc:sldChg>
      <pc:sldMasterChg chg="modSldLayout">
        <pc:chgData name="高増　潔" userId="151964c3-78cd-4020-a226-814db5c6c8be" providerId="ADAL" clId="{CCEBC622-E0F5-461C-92F4-72E2E509C1FC}" dt="2022-05-19T10:27:30.354" v="12501"/>
        <pc:sldMasterMkLst>
          <pc:docMk/>
          <pc:sldMasterMk cId="1486727554" sldId="2147483709"/>
        </pc:sldMasterMkLst>
        <pc:sldLayoutChg chg="addSp">
          <pc:chgData name="高増　潔" userId="151964c3-78cd-4020-a226-814db5c6c8be" providerId="ADAL" clId="{CCEBC622-E0F5-461C-92F4-72E2E509C1FC}" dt="2022-05-19T10:27:30.354" v="12501"/>
          <pc:sldLayoutMkLst>
            <pc:docMk/>
            <pc:sldMasterMk cId="1486727554" sldId="2147483709"/>
            <pc:sldLayoutMk cId="2589375460" sldId="2147483710"/>
          </pc:sldLayoutMkLst>
          <pc:spChg chg="add">
            <ac:chgData name="高増　潔" userId="151964c3-78cd-4020-a226-814db5c6c8be" providerId="ADAL" clId="{CCEBC622-E0F5-461C-92F4-72E2E509C1FC}" dt="2022-05-19T10:27:30.354" v="12501"/>
            <ac:spMkLst>
              <pc:docMk/>
              <pc:sldMasterMk cId="1486727554" sldId="2147483709"/>
              <pc:sldLayoutMk cId="2589375460" sldId="2147483710"/>
              <ac:spMk id="14" creationId="{F3B25404-5CD3-0C54-91A3-7E444E53668A}"/>
            </ac:spMkLst>
          </pc:spChg>
        </pc:sldLayoutChg>
      </pc:sldMasterChg>
    </pc:docChg>
  </pc:docChgLst>
  <pc:docChgLst>
    <pc:chgData name="高増　潔" userId="151964c3-78cd-4020-a226-814db5c6c8be" providerId="ADAL" clId="{30838918-462D-4B7C-96B5-C123AE21BBE2}"/>
    <pc:docChg chg="undo custSel modSld">
      <pc:chgData name="高増　潔" userId="151964c3-78cd-4020-a226-814db5c6c8be" providerId="ADAL" clId="{30838918-462D-4B7C-96B5-C123AE21BBE2}" dt="2022-06-21T08:43:45.351" v="505" actId="1076"/>
      <pc:docMkLst>
        <pc:docMk/>
      </pc:docMkLst>
      <pc:sldChg chg="modSp mod">
        <pc:chgData name="高増　潔" userId="151964c3-78cd-4020-a226-814db5c6c8be" providerId="ADAL" clId="{30838918-462D-4B7C-96B5-C123AE21BBE2}" dt="2022-06-21T08:40:24.580" v="360" actId="1582"/>
        <pc:sldMkLst>
          <pc:docMk/>
          <pc:sldMk cId="0" sldId="802"/>
        </pc:sldMkLst>
        <pc:spChg chg="mod">
          <ac:chgData name="高増　潔" userId="151964c3-78cd-4020-a226-814db5c6c8be" providerId="ADAL" clId="{30838918-462D-4B7C-96B5-C123AE21BBE2}" dt="2022-06-21T08:40:15.287" v="359" actId="1582"/>
          <ac:spMkLst>
            <pc:docMk/>
            <pc:sldMk cId="0" sldId="802"/>
            <ac:spMk id="2" creationId="{BBD5C0D2-7CBE-4C82-95BF-8668DF17895E}"/>
          </ac:spMkLst>
        </pc:spChg>
        <pc:spChg chg="mod">
          <ac:chgData name="高増　潔" userId="151964c3-78cd-4020-a226-814db5c6c8be" providerId="ADAL" clId="{30838918-462D-4B7C-96B5-C123AE21BBE2}" dt="2022-06-21T08:40:24.580" v="360" actId="1582"/>
          <ac:spMkLst>
            <pc:docMk/>
            <pc:sldMk cId="0" sldId="802"/>
            <ac:spMk id="22" creationId="{5364C856-A32D-4B6E-9E98-5C4B6DFDE5D6}"/>
          </ac:spMkLst>
        </pc:spChg>
      </pc:sldChg>
      <pc:sldChg chg="addSp delSp modSp mod">
        <pc:chgData name="高増　潔" userId="151964c3-78cd-4020-a226-814db5c6c8be" providerId="ADAL" clId="{30838918-462D-4B7C-96B5-C123AE21BBE2}" dt="2022-06-21T08:43:45.351" v="505" actId="1076"/>
        <pc:sldMkLst>
          <pc:docMk/>
          <pc:sldMk cId="3748659381" sldId="877"/>
        </pc:sldMkLst>
        <pc:spChg chg="add mod ord">
          <ac:chgData name="高増　潔" userId="151964c3-78cd-4020-a226-814db5c6c8be" providerId="ADAL" clId="{30838918-462D-4B7C-96B5-C123AE21BBE2}" dt="2022-06-21T08:39:41.298" v="357" actId="167"/>
          <ac:spMkLst>
            <pc:docMk/>
            <pc:sldMk cId="3748659381" sldId="877"/>
            <ac:spMk id="2" creationId="{917E57EA-2CD0-F533-854E-5D895CA0EDB9}"/>
          </ac:spMkLst>
        </pc:spChg>
        <pc:spChg chg="mod">
          <ac:chgData name="高増　潔" userId="151964c3-78cd-4020-a226-814db5c6c8be" providerId="ADAL" clId="{30838918-462D-4B7C-96B5-C123AE21BBE2}" dt="2022-06-21T08:39:33.427" v="356" actId="12788"/>
          <ac:spMkLst>
            <pc:docMk/>
            <pc:sldMk cId="3748659381" sldId="877"/>
            <ac:spMk id="7" creationId="{CC9E78D2-522F-426F-B87F-7F608C66F063}"/>
          </ac:spMkLst>
        </pc:spChg>
        <pc:spChg chg="mod">
          <ac:chgData name="高増　潔" userId="151964c3-78cd-4020-a226-814db5c6c8be" providerId="ADAL" clId="{30838918-462D-4B7C-96B5-C123AE21BBE2}" dt="2022-06-21T08:43:45.351" v="505" actId="1076"/>
          <ac:spMkLst>
            <pc:docMk/>
            <pc:sldMk cId="3748659381" sldId="877"/>
            <ac:spMk id="8" creationId="{6AB23277-AE8E-6A92-1F98-35C62EBA6FE6}"/>
          </ac:spMkLst>
        </pc:spChg>
        <pc:spChg chg="add mod">
          <ac:chgData name="高増　潔" userId="151964c3-78cd-4020-a226-814db5c6c8be" providerId="ADAL" clId="{30838918-462D-4B7C-96B5-C123AE21BBE2}" dt="2022-06-21T08:39:33.427" v="356" actId="12788"/>
          <ac:spMkLst>
            <pc:docMk/>
            <pc:sldMk cId="3748659381" sldId="877"/>
            <ac:spMk id="15" creationId="{F1DCCA0C-B31F-BA78-E1F9-7133E35F49B3}"/>
          </ac:spMkLst>
        </pc:spChg>
        <pc:spChg chg="add mod">
          <ac:chgData name="高増　潔" userId="151964c3-78cd-4020-a226-814db5c6c8be" providerId="ADAL" clId="{30838918-462D-4B7C-96B5-C123AE21BBE2}" dt="2022-06-21T08:40:07.371" v="358" actId="1582"/>
          <ac:spMkLst>
            <pc:docMk/>
            <pc:sldMk cId="3748659381" sldId="877"/>
            <ac:spMk id="16" creationId="{C54630F3-B748-462E-EF73-773B4B2B43FC}"/>
          </ac:spMkLst>
        </pc:spChg>
        <pc:spChg chg="add mod">
          <ac:chgData name="高増　潔" userId="151964c3-78cd-4020-a226-814db5c6c8be" providerId="ADAL" clId="{30838918-462D-4B7C-96B5-C123AE21BBE2}" dt="2022-06-21T08:37:58.731" v="341" actId="1076"/>
          <ac:spMkLst>
            <pc:docMk/>
            <pc:sldMk cId="3748659381" sldId="877"/>
            <ac:spMk id="17" creationId="{1AE78C26-6DF8-447F-99E8-315EB25DF3CC}"/>
          </ac:spMkLst>
        </pc:spChg>
        <pc:spChg chg="add mod">
          <ac:chgData name="高増　潔" userId="151964c3-78cd-4020-a226-814db5c6c8be" providerId="ADAL" clId="{30838918-462D-4B7C-96B5-C123AE21BBE2}" dt="2022-06-21T08:37:58.731" v="341" actId="1076"/>
          <ac:spMkLst>
            <pc:docMk/>
            <pc:sldMk cId="3748659381" sldId="877"/>
            <ac:spMk id="18" creationId="{A657F7F4-B604-A652-7D32-20506D41C014}"/>
          </ac:spMkLst>
        </pc:spChg>
        <pc:spChg chg="add mod">
          <ac:chgData name="高増　潔" userId="151964c3-78cd-4020-a226-814db5c6c8be" providerId="ADAL" clId="{30838918-462D-4B7C-96B5-C123AE21BBE2}" dt="2022-06-21T08:37:58.731" v="341" actId="1076"/>
          <ac:spMkLst>
            <pc:docMk/>
            <pc:sldMk cId="3748659381" sldId="877"/>
            <ac:spMk id="19" creationId="{7E01947E-E020-54AD-D000-5DB8AB5B29C5}"/>
          </ac:spMkLst>
        </pc:spChg>
        <pc:spChg chg="add mod">
          <ac:chgData name="高増　潔" userId="151964c3-78cd-4020-a226-814db5c6c8be" providerId="ADAL" clId="{30838918-462D-4B7C-96B5-C123AE21BBE2}" dt="2022-06-21T08:43:04.079" v="461" actId="554"/>
          <ac:spMkLst>
            <pc:docMk/>
            <pc:sldMk cId="3748659381" sldId="877"/>
            <ac:spMk id="21" creationId="{D02C9099-2CD2-2BB9-A678-66ED11678FAB}"/>
          </ac:spMkLst>
        </pc:spChg>
        <pc:spChg chg="add mod">
          <ac:chgData name="高増　潔" userId="151964c3-78cd-4020-a226-814db5c6c8be" providerId="ADAL" clId="{30838918-462D-4B7C-96B5-C123AE21BBE2}" dt="2022-06-21T08:41:59.372" v="439" actId="20577"/>
          <ac:spMkLst>
            <pc:docMk/>
            <pc:sldMk cId="3748659381" sldId="877"/>
            <ac:spMk id="22" creationId="{B0BB2DB0-5490-DBDB-C8EE-6D8DE895051C}"/>
          </ac:spMkLst>
        </pc:spChg>
        <pc:spChg chg="mod">
          <ac:chgData name="高増　潔" userId="151964c3-78cd-4020-a226-814db5c6c8be" providerId="ADAL" clId="{30838918-462D-4B7C-96B5-C123AE21BBE2}" dt="2022-06-21T08:40:37.235" v="361" actId="1076"/>
          <ac:spMkLst>
            <pc:docMk/>
            <pc:sldMk cId="3748659381" sldId="877"/>
            <ac:spMk id="23" creationId="{20920514-2148-D098-03AB-77E533B1EC1F}"/>
          </ac:spMkLst>
        </pc:spChg>
        <pc:spChg chg="del">
          <ac:chgData name="高増　潔" userId="151964c3-78cd-4020-a226-814db5c6c8be" providerId="ADAL" clId="{30838918-462D-4B7C-96B5-C123AE21BBE2}" dt="2022-06-21T08:33:54.863" v="204" actId="478"/>
          <ac:spMkLst>
            <pc:docMk/>
            <pc:sldMk cId="3748659381" sldId="877"/>
            <ac:spMk id="24" creationId="{A930695C-ED42-5A50-BD9E-FB3B8F3D73B0}"/>
          </ac:spMkLst>
        </pc:spChg>
        <pc:spChg chg="add mod">
          <ac:chgData name="高増　潔" userId="151964c3-78cd-4020-a226-814db5c6c8be" providerId="ADAL" clId="{30838918-462D-4B7C-96B5-C123AE21BBE2}" dt="2022-06-21T08:42:44.025" v="458" actId="6549"/>
          <ac:spMkLst>
            <pc:docMk/>
            <pc:sldMk cId="3748659381" sldId="877"/>
            <ac:spMk id="25" creationId="{F23F2B6B-B577-3DF2-AD32-ED7E1281811B}"/>
          </ac:spMkLst>
        </pc:spChg>
        <pc:spChg chg="add mod">
          <ac:chgData name="高増　潔" userId="151964c3-78cd-4020-a226-814db5c6c8be" providerId="ADAL" clId="{30838918-462D-4B7C-96B5-C123AE21BBE2}" dt="2022-06-21T08:43:04.079" v="461" actId="554"/>
          <ac:spMkLst>
            <pc:docMk/>
            <pc:sldMk cId="3748659381" sldId="877"/>
            <ac:spMk id="26" creationId="{CD0B200E-0A58-8956-51B3-5379D4ED1A26}"/>
          </ac:spMkLst>
        </pc:spChg>
        <pc:spChg chg="del mod">
          <ac:chgData name="高増　潔" userId="151964c3-78cd-4020-a226-814db5c6c8be" providerId="ADAL" clId="{30838918-462D-4B7C-96B5-C123AE21BBE2}" dt="2022-06-21T08:38:18.301" v="344" actId="478"/>
          <ac:spMkLst>
            <pc:docMk/>
            <pc:sldMk cId="3748659381" sldId="877"/>
            <ac:spMk id="27" creationId="{D6455224-A373-418F-87A3-7756C0E494C2}"/>
          </ac:spMkLst>
        </pc:spChg>
        <pc:spChg chg="mod">
          <ac:chgData name="高増　潔" userId="151964c3-78cd-4020-a226-814db5c6c8be" providerId="ADAL" clId="{30838918-462D-4B7C-96B5-C123AE21BBE2}" dt="2022-06-21T08:39:33.427" v="356" actId="12788"/>
          <ac:spMkLst>
            <pc:docMk/>
            <pc:sldMk cId="3748659381" sldId="877"/>
            <ac:spMk id="29" creationId="{DB209A7A-E6F9-4751-A217-430B80F8EC29}"/>
          </ac:spMkLst>
        </pc:spChg>
        <pc:spChg chg="mod">
          <ac:chgData name="高増　潔" userId="151964c3-78cd-4020-a226-814db5c6c8be" providerId="ADAL" clId="{30838918-462D-4B7C-96B5-C123AE21BBE2}" dt="2022-06-21T08:37:46.270" v="339" actId="1076"/>
          <ac:spMkLst>
            <pc:docMk/>
            <pc:sldMk cId="3748659381" sldId="877"/>
            <ac:spMk id="30" creationId="{6E27B973-B1F8-4B97-86E1-D23D58527F38}"/>
          </ac:spMkLst>
        </pc:spChg>
        <pc:spChg chg="mod">
          <ac:chgData name="高増　潔" userId="151964c3-78cd-4020-a226-814db5c6c8be" providerId="ADAL" clId="{30838918-462D-4B7C-96B5-C123AE21BBE2}" dt="2022-06-21T08:43:35.271" v="504"/>
          <ac:spMkLst>
            <pc:docMk/>
            <pc:sldMk cId="3748659381" sldId="877"/>
            <ac:spMk id="2059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tokyo-my.sharepoint.com/personal/5070270286_utac_u-tokyo_ac_jp/Documents/&#31934;&#23494;&#28204;&#23450;PowerPoint2022/&#32218;&#24230;&#22120;-&#26368;&#22823;&#35377;&#23481;&#25351;&#31034;&#35492;&#24046;2022Ap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Sheet1!$K$8:$L$8</c:f>
              <c:numCache>
                <c:formatCode>General</c:formatCode>
                <c:ptCount val="2"/>
                <c:pt idx="0">
                  <c:v>2</c:v>
                </c:pt>
                <c:pt idx="1">
                  <c:v>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15F-4EEE-ADC7-F00A30D37A71}"/>
            </c:ext>
          </c:extLst>
        </c:ser>
        <c:ser>
          <c:idx val="5"/>
          <c:order val="1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Sheet1!$K$9:$L$9</c:f>
              <c:numCache>
                <c:formatCode>General</c:formatCode>
                <c:ptCount val="2"/>
                <c:pt idx="0">
                  <c:v>4</c:v>
                </c:pt>
                <c:pt idx="1">
                  <c:v>24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15F-4EEE-ADC7-F00A30D37A71}"/>
            </c:ext>
          </c:extLst>
        </c:ser>
        <c:ser>
          <c:idx val="6"/>
          <c:order val="2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Sheet1!$K$10:$L$10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15F-4EEE-ADC7-F00A30D37A71}"/>
            </c:ext>
          </c:extLst>
        </c:ser>
        <c:ser>
          <c:idx val="8"/>
          <c:order val="3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Sheet1!$K$12:$L$12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15F-4EEE-ADC7-F00A30D37A71}"/>
            </c:ext>
          </c:extLst>
        </c:ser>
        <c:ser>
          <c:idx val="7"/>
          <c:order val="4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Sheet1!$K$11:$L$11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815F-4EEE-ADC7-F00A30D37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5577040"/>
        <c:axId val="1215567472"/>
      </c:scatterChart>
      <c:valAx>
        <c:axId val="12155770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ja-JP"/>
          </a:p>
        </c:txPr>
        <c:crossAx val="1215567472"/>
        <c:crossesAt val="0"/>
        <c:crossBetween val="midCat"/>
        <c:majorUnit val="0.5"/>
      </c:valAx>
      <c:valAx>
        <c:axId val="1215567472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n-cs"/>
              </a:defRPr>
            </a:pPr>
            <a:endParaRPr lang="ja-JP"/>
          </a:p>
        </c:txPr>
        <c:crossAx val="1215577040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Sheet1!$K$8:$L$8</c:f>
              <c:numCache>
                <c:formatCode>General</c:formatCode>
                <c:ptCount val="2"/>
                <c:pt idx="0">
                  <c:v>2</c:v>
                </c:pt>
                <c:pt idx="1">
                  <c:v>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7CE-492D-A921-74F058CD9DD6}"/>
            </c:ext>
          </c:extLst>
        </c:ser>
        <c:ser>
          <c:idx val="5"/>
          <c:order val="1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Sheet1!$K$9:$L$9</c:f>
              <c:numCache>
                <c:formatCode>General</c:formatCode>
                <c:ptCount val="2"/>
                <c:pt idx="0">
                  <c:v>4</c:v>
                </c:pt>
                <c:pt idx="1">
                  <c:v>24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7CE-492D-A921-74F058CD9DD6}"/>
            </c:ext>
          </c:extLst>
        </c:ser>
        <c:ser>
          <c:idx val="6"/>
          <c:order val="2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Sheet1!$K$10:$L$10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7CE-492D-A921-74F058CD9DD6}"/>
            </c:ext>
          </c:extLst>
        </c:ser>
        <c:ser>
          <c:idx val="8"/>
          <c:order val="3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Sheet1!$K$12:$L$12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37CE-492D-A921-74F058CD9DD6}"/>
            </c:ext>
          </c:extLst>
        </c:ser>
        <c:ser>
          <c:idx val="2"/>
          <c:order val="4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Sheet1!$K$4:$L$4</c:f>
              <c:numCache>
                <c:formatCode>General</c:formatCode>
                <c:ptCount val="2"/>
                <c:pt idx="0">
                  <c:v>200</c:v>
                </c:pt>
                <c:pt idx="1">
                  <c:v>300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37CE-492D-A921-74F058CD9DD6}"/>
            </c:ext>
          </c:extLst>
        </c:ser>
        <c:ser>
          <c:idx val="3"/>
          <c:order val="5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Sheet1!$K$5:$L$5</c:f>
              <c:numCache>
                <c:formatCode>General</c:formatCode>
                <c:ptCount val="2"/>
                <c:pt idx="0">
                  <c:v>250</c:v>
                </c:pt>
                <c:pt idx="1">
                  <c:v>400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37CE-492D-A921-74F058CD9DD6}"/>
            </c:ext>
          </c:extLst>
        </c:ser>
        <c:ser>
          <c:idx val="4"/>
          <c:order val="6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Sheet1!$K$6:$L$6</c:f>
              <c:numCache>
                <c:formatCode>General</c:formatCode>
                <c:ptCount val="2"/>
                <c:pt idx="0">
                  <c:v>100</c:v>
                </c:pt>
                <c:pt idx="1">
                  <c:v>125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37CE-492D-A921-74F058CD9DD6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Sheet1!$K$11:$L$11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37CE-492D-A921-74F058CD9DD6}"/>
            </c:ext>
          </c:extLst>
        </c:ser>
        <c:ser>
          <c:idx val="0"/>
          <c:order val="8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Ref>
              <c:f>Sheet1!$K$7:$L$7</c:f>
              <c:numCache>
                <c:formatCode>General</c:formatCode>
                <c:ptCount val="2"/>
                <c:pt idx="0">
                  <c:v>100</c:v>
                </c:pt>
                <c:pt idx="1">
                  <c:v>150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8-37CE-492D-A921-74F058CD9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5577040"/>
        <c:axId val="1215567472"/>
      </c:scatterChart>
      <c:valAx>
        <c:axId val="12155770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ja-JP"/>
          </a:p>
        </c:txPr>
        <c:crossAx val="1215567472"/>
        <c:crossesAt val="0"/>
        <c:crossBetween val="midCat"/>
        <c:majorUnit val="0.5"/>
      </c:valAx>
      <c:valAx>
        <c:axId val="1215567472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ja-JP"/>
          </a:p>
        </c:txPr>
        <c:crossAx val="1215577040"/>
        <c:crosses val="autoZero"/>
        <c:crossBetween val="midCat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4475" y="0"/>
            <a:ext cx="48656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06988" y="0"/>
            <a:ext cx="1798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2009/5/7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1138" y="9721850"/>
            <a:ext cx="3703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28130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EEA4DEA-4F57-48F5-A0E0-A3DC939B6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78705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5913" y="0"/>
            <a:ext cx="43703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792663" y="0"/>
            <a:ext cx="20780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2009/5/7</a:t>
            </a: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15913" y="9721850"/>
            <a:ext cx="35655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27955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C0380E6-FF38-422B-BC05-25649BAEC5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34964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F959DD8F-FC09-41E2-BD7B-ED1439A3F298}" type="slidenum">
              <a:rPr lang="en-US" altLang="ja-JP" smtClean="0"/>
              <a:pPr defTabSz="990600"/>
              <a:t>1</a:t>
            </a:fld>
            <a:endParaRPr lang="en-US" altLang="ja-JP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55327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2228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2229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52230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52231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050DFE0-3D8A-4541-A702-EA13FF0A8E1A}" type="slidenum">
              <a:rPr lang="en-US" altLang="ja-JP" smtClean="0"/>
              <a:pPr defTabSz="990600"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944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530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530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5530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5530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4C0F5189-0E00-4D77-BEAE-9CEE86D0CEA7}" type="slidenum">
              <a:rPr lang="en-US" altLang="ja-JP" smtClean="0"/>
              <a:pPr defTabSz="990600"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984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31748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ja-JP" altLang="en-US"/>
              <a:t>ものづくり革命</a:t>
            </a:r>
            <a:r>
              <a:rPr lang="en-US" altLang="ja-JP"/>
              <a:t>7+</a:t>
            </a:r>
            <a:r>
              <a:rPr lang="ja-JP" altLang="en-US"/>
              <a:t>　精密測定技法</a:t>
            </a:r>
            <a:endParaRPr lang="en-US" altLang="ja-JP"/>
          </a:p>
        </p:txBody>
      </p:sp>
      <p:sp>
        <p:nvSpPr>
          <p:cNvPr id="31749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2008/11/28</a:t>
            </a:r>
          </a:p>
        </p:txBody>
      </p:sp>
      <p:sp>
        <p:nvSpPr>
          <p:cNvPr id="31750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31751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6F11D89A-78FA-4A7A-A751-BEE0F9F66B42}" type="slidenum">
              <a:rPr lang="en-US" altLang="ja-JP" smtClean="0"/>
              <a:pPr defTabSz="990600"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015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042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042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042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042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4B9696EE-F78A-47FA-88BA-5D2A48E85C50}" type="slidenum">
              <a:rPr lang="en-US" altLang="ja-JP" smtClean="0"/>
              <a:pPr defTabSz="990600"/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992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1444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1445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1446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1447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2CEED4A5-136E-4C91-9136-7A405B7464AC}" type="slidenum">
              <a:rPr lang="en-US" altLang="ja-JP" smtClean="0"/>
              <a:pPr defTabSz="990600"/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156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2468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2469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2470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2471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D45F5E11-3769-4312-9D53-5EBC69C7355D}" type="slidenum">
              <a:rPr lang="en-US" altLang="ja-JP" smtClean="0"/>
              <a:pPr defTabSz="990600"/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3129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3492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3493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3494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3495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6700A03F-BEA5-41CA-A82A-96277637CC50}" type="slidenum">
              <a:rPr lang="en-US" altLang="ja-JP" smtClean="0"/>
              <a:pPr defTabSz="990600"/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77346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554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554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554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554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8EF08CC8-7A0E-40E6-868D-9CD31BBD54D4}" type="slidenum">
              <a:rPr lang="en-US" altLang="ja-JP" smtClean="0"/>
              <a:pPr defTabSz="990600"/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733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6564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6565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6566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6567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4D818ECA-1C2E-4DBE-902F-3C777064E316}" type="slidenum">
              <a:rPr lang="en-US" altLang="ja-JP" smtClean="0"/>
              <a:pPr defTabSz="990600"/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317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963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963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963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963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A6D67A50-AB08-4A85-932A-6ABDD6CF0273}" type="slidenum">
              <a:rPr lang="en-US" altLang="ja-JP" smtClean="0"/>
              <a:pPr defTabSz="990600"/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2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D625484C-B13B-40D5-BB1C-9CDE81E08E45}" type="slidenum">
              <a:rPr lang="en-US" altLang="ja-JP" smtClean="0"/>
              <a:pPr defTabSz="990600"/>
              <a:t>3</a:t>
            </a:fld>
            <a:endParaRPr lang="en-US" altLang="ja-JP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511133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066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066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066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066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8406D5E3-847F-4F87-A27F-BE9472C62489}" type="slidenum">
              <a:rPr lang="en-US" altLang="ja-JP" smtClean="0"/>
              <a:pPr defTabSz="990600"/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1573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684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1685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1686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1687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8E776BB5-836E-46C0-9B8C-E589CC220F91}" type="slidenum">
              <a:rPr lang="en-US" altLang="ja-JP" smtClean="0"/>
              <a:pPr defTabSz="990600"/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21213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475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475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475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475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AD73E67-7AAD-4C65-84F4-E0938577850E}" type="slidenum">
              <a:rPr lang="en-US" altLang="ja-JP" smtClean="0"/>
              <a:pPr defTabSz="990600"/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5080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57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57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57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57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BE4A8800-315D-4AF1-9671-6C5ACE646348}" type="slidenum">
              <a:rPr lang="en-US" altLang="ja-JP" smtClean="0"/>
              <a:pPr defTabSz="990600"/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0049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57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57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57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57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BE4A8800-315D-4AF1-9671-6C5ACE646348}" type="slidenum">
              <a:rPr lang="en-US" altLang="ja-JP" smtClean="0"/>
              <a:pPr defTabSz="990600"/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5664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57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57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57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57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BE4A8800-315D-4AF1-9671-6C5ACE646348}" type="slidenum">
              <a:rPr lang="en-US" altLang="ja-JP" smtClean="0"/>
              <a:pPr defTabSz="990600"/>
              <a:t>33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75091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57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57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57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57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BE4A8800-315D-4AF1-9671-6C5ACE646348}" type="slidenum">
              <a:rPr lang="en-US" altLang="ja-JP" smtClean="0"/>
              <a:pPr defTabSz="990600"/>
              <a:t>34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3296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939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939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5939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5939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DE3636D9-B309-4966-9BCC-C4F70DDC55A1}" type="slidenum">
              <a:rPr lang="en-US" altLang="ja-JP" smtClean="0"/>
              <a:pPr defTabSz="990600"/>
              <a:t>35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92179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475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475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475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475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AD73E67-7AAD-4C65-84F4-E0938577850E}" type="slidenum">
              <a:rPr lang="en-US" altLang="ja-JP" smtClean="0"/>
              <a:pPr defTabSz="990600"/>
              <a:t>37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5301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6804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76805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76806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76807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F0A7D53E-F9E2-4C72-B28B-53FAC0CE5402}" type="slidenum">
              <a:rPr lang="en-US" altLang="ja-JP" smtClean="0"/>
              <a:pPr defTabSz="990600"/>
              <a:t>39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077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48132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8133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48134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48135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323AB173-071C-4D74-92FB-A40608987347}" type="slidenum">
              <a:rPr lang="en-US" altLang="ja-JP" smtClean="0"/>
              <a:pPr defTabSz="990600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0752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451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451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451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451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18359CB8-B7E0-481E-B39B-848140069D5D}" type="slidenum">
              <a:rPr lang="en-US" altLang="ja-JP" smtClean="0"/>
              <a:pPr defTabSz="990600"/>
              <a:t>43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902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963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963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6963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6963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A6D67A50-AB08-4A85-932A-6ABDD6CF0273}" type="slidenum">
              <a:rPr lang="en-US" altLang="ja-JP" smtClean="0"/>
              <a:pPr defTabSz="990600"/>
              <a:t>46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750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48132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8133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48134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48135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323AB173-071C-4D74-92FB-A40608987347}" type="slidenum">
              <a:rPr lang="en-US" altLang="ja-JP" smtClean="0"/>
              <a:pPr defTabSz="990600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46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45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ja-JP" altLang="en-US"/>
              <a:t>ものづくり革命</a:t>
            </a:r>
            <a:r>
              <a:rPr lang="en-US" altLang="ja-JP"/>
              <a:t>7+</a:t>
            </a:r>
            <a:r>
              <a:rPr lang="ja-JP" altLang="en-US"/>
              <a:t>　精密測定技法</a:t>
            </a:r>
            <a:endParaRPr lang="en-US" altLang="ja-JP"/>
          </a:p>
        </p:txBody>
      </p:sp>
      <p:sp>
        <p:nvSpPr>
          <p:cNvPr id="245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2008/11/28</a:t>
            </a:r>
          </a:p>
        </p:txBody>
      </p:sp>
      <p:sp>
        <p:nvSpPr>
          <p:cNvPr id="245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245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C01C6FF-E64B-4EFA-9DB1-2B616AD4C808}" type="slidenum">
              <a:rPr lang="en-US" altLang="ja-JP" smtClean="0"/>
              <a:pPr defTabSz="990600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9650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66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5079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4276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4277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54278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54279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1868E063-00EE-41AA-A5BC-1BFBC479B95E}" type="slidenum">
              <a:rPr lang="en-US" altLang="ja-JP" smtClean="0"/>
              <a:pPr defTabSz="990600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2496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45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ja-JP" altLang="en-US"/>
              <a:t>ものづくり革命</a:t>
            </a:r>
            <a:r>
              <a:rPr lang="en-US" altLang="ja-JP"/>
              <a:t>7+</a:t>
            </a:r>
            <a:r>
              <a:rPr lang="ja-JP" altLang="en-US"/>
              <a:t>　精密測定技法</a:t>
            </a:r>
            <a:endParaRPr lang="en-US" altLang="ja-JP"/>
          </a:p>
        </p:txBody>
      </p:sp>
      <p:sp>
        <p:nvSpPr>
          <p:cNvPr id="245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2008/11/28</a:t>
            </a:r>
          </a:p>
        </p:txBody>
      </p:sp>
      <p:sp>
        <p:nvSpPr>
          <p:cNvPr id="245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245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C01C6FF-E64B-4EFA-9DB1-2B616AD4C808}" type="slidenum">
              <a:rPr lang="en-US" altLang="ja-JP" smtClean="0"/>
              <a:pPr defTabSz="990600"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33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2022-4-15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で正弦波を書く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B25404-5CD3-0C54-91A3-7E444E53668A}"/>
              </a:ext>
            </a:extLst>
          </p:cNvPr>
          <p:cNvSpPr/>
          <p:nvPr userDrawn="1"/>
        </p:nvSpPr>
        <p:spPr bwMode="auto">
          <a:xfrm>
            <a:off x="84667" y="254000"/>
            <a:ext cx="8898466" cy="67733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 sz="1900"/>
            </a:lvl3pPr>
            <a:lvl4pPr algn="l">
              <a:defRPr sz="1900"/>
            </a:lvl4pPr>
            <a:lvl5pPr algn="l">
              <a:defRPr sz="19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489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CE186-D7B6-45CC-2EBF-728257E123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メモの書式設定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C6C751-BF16-3ED9-BAC6-16210223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516FC-CF9C-4B9A-1C60-68E14B14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6DE3A7-9809-D7A7-8800-10A8F23E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CFB40-DC5A-491B-9C00-AE5CBA0851C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A7DD1ACE-9216-8629-A789-6FD562640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400675"/>
          </a:xfrm>
        </p:spPr>
        <p:txBody>
          <a:bodyPr/>
          <a:lstStyle>
            <a:lvl1pPr algn="l">
              <a:defRPr sz="2000"/>
            </a:lvl1pPr>
            <a:lvl2pPr algn="l">
              <a:defRPr sz="18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5065341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5F0CD-025B-44AE-AD80-08F1465F35C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68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494CFB40-DC5A-491B-9C00-AE5CBA0851C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72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精密測定</a:t>
            </a:r>
            <a:r>
              <a:rPr lang="en-US" altLang="ja-JP" dirty="0"/>
              <a:t>01e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線度器，アッベの原理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23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4632071" cy="5400675"/>
          </a:xfrm>
        </p:spPr>
        <p:txBody>
          <a:bodyPr/>
          <a:lstStyle/>
          <a:p>
            <a:pPr eaLnBrk="1" hangingPunct="1"/>
            <a:r>
              <a:rPr lang="ja-JP" altLang="en-US" dirty="0"/>
              <a:t>計算例</a:t>
            </a:r>
            <a:endParaRPr lang="en-US" altLang="ja-JP" dirty="0"/>
          </a:p>
          <a:p>
            <a:pPr lvl="1"/>
            <a:r>
              <a:rPr lang="ja-JP" altLang="en-US" dirty="0">
                <a:latin typeface="+mn-lt"/>
              </a:rPr>
              <a:t>スケール平行：</a:t>
            </a:r>
            <a:r>
              <a:rPr lang="en-US" altLang="ja-JP" i="1" dirty="0">
                <a:latin typeface="+mn-lt"/>
              </a:rPr>
              <a:t>a</a:t>
            </a:r>
            <a:r>
              <a:rPr lang="en-US" altLang="ja-JP" dirty="0">
                <a:latin typeface="+mn-lt"/>
              </a:rPr>
              <a:t> = 10 mm</a:t>
            </a:r>
          </a:p>
          <a:p>
            <a:pPr lvl="1"/>
            <a:r>
              <a:rPr lang="ja-JP" altLang="en-US" dirty="0">
                <a:latin typeface="+mn-lt"/>
              </a:rPr>
              <a:t>スケール一直線上：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dirty="0">
                <a:latin typeface="+mn-lt"/>
              </a:rPr>
              <a:t> = 100 mm</a:t>
            </a:r>
          </a:p>
          <a:p>
            <a:pPr lvl="1"/>
            <a:r>
              <a:rPr lang="ja-JP" altLang="en-US" dirty="0">
                <a:latin typeface="+mn-lt"/>
              </a:rPr>
              <a:t>角度 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i="1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が小さいときは，アッベの配置の誤差はとても小さい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= 0.001 rad</a:t>
            </a:r>
            <a:r>
              <a:rPr lang="ja-JP" altLang="en-US" dirty="0">
                <a:latin typeface="+mn-lt"/>
              </a:rPr>
              <a:t>（</a:t>
            </a:r>
            <a:r>
              <a:rPr lang="en-US" altLang="ja-JP" dirty="0">
                <a:latin typeface="+mn-lt"/>
              </a:rPr>
              <a:t>0.06</a:t>
            </a:r>
            <a:r>
              <a:rPr lang="ja-JP" altLang="en-US" dirty="0">
                <a:latin typeface="+mn-lt"/>
              </a:rPr>
              <a:t>度）のときは，スケール平行では</a:t>
            </a:r>
            <a:r>
              <a:rPr lang="en-US" altLang="ja-JP" dirty="0">
                <a:latin typeface="+mn-lt"/>
              </a:rPr>
              <a:t>10 </a:t>
            </a:r>
            <a:r>
              <a:rPr lang="en-US" altLang="ja-JP" dirty="0" err="1">
                <a:latin typeface="+mn-lt"/>
              </a:rPr>
              <a:t>μm</a:t>
            </a:r>
            <a:r>
              <a:rPr lang="ja-JP" altLang="en-US" dirty="0">
                <a:latin typeface="+mn-lt"/>
              </a:rPr>
              <a:t>の誤差に対して，スケール一直線上では</a:t>
            </a:r>
            <a:r>
              <a:rPr lang="en-US" altLang="ja-JP" dirty="0">
                <a:latin typeface="+mn-lt"/>
              </a:rPr>
              <a:t>50 nm</a:t>
            </a:r>
            <a:r>
              <a:rPr lang="ja-JP" altLang="en-US" dirty="0">
                <a:latin typeface="+mn-lt"/>
              </a:rPr>
              <a:t>の誤差となる</a:t>
            </a:r>
            <a:endParaRPr lang="en-US" altLang="ja-JP" dirty="0">
              <a:latin typeface="+mn-lt"/>
            </a:endParaRPr>
          </a:p>
        </p:txBody>
      </p:sp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アッベの原理（</a:t>
            </a:r>
            <a:r>
              <a:rPr lang="en-US" altLang="ja-JP" dirty="0"/>
              <a:t>3</a:t>
            </a:r>
            <a:r>
              <a:rPr lang="ja-JP" altLang="en-US" dirty="0"/>
              <a:t>）計算例</a:t>
            </a:r>
            <a:endParaRPr lang="en-US" altLang="ja-JP" dirty="0"/>
          </a:p>
        </p:txBody>
      </p:sp>
      <p:sp>
        <p:nvSpPr>
          <p:cNvPr id="16386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638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638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085F8F-CC83-4887-B44F-1774E6B485B6}" type="slidenum">
              <a:rPr lang="en-US" altLang="ja-JP" smtClean="0"/>
              <a:pPr/>
              <a:t>10</a:t>
            </a:fld>
            <a:endParaRPr lang="en-US" altLang="ja-JP"/>
          </a:p>
        </p:txBody>
      </p:sp>
      <p:graphicFrame>
        <p:nvGraphicFramePr>
          <p:cNvPr id="8161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339912"/>
              </p:ext>
            </p:extLst>
          </p:nvPr>
        </p:nvGraphicFramePr>
        <p:xfrm>
          <a:off x="1941132" y="3914267"/>
          <a:ext cx="7085329" cy="2194560"/>
        </p:xfrm>
        <a:graphic>
          <a:graphicData uri="http://schemas.openxmlformats.org/drawingml/2006/table">
            <a:tbl>
              <a:tblPr/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1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 (rad)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度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sin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(</a:t>
                      </a:r>
                      <a:r>
                        <a:rPr kumimoji="1" lang="el-GR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μ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 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 (</a:t>
                      </a:r>
                      <a:r>
                        <a:rPr kumimoji="1" lang="el-GR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μ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(1−cos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) (</a:t>
                      </a:r>
                      <a:r>
                        <a:rPr kumimoji="1" lang="el-GR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μ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 t</a:t>
                      </a:r>
                      <a:r>
                        <a:rPr kumimoji="1" lang="es-ES" altLang="ja-JP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/2 (</a:t>
                      </a:r>
                      <a:r>
                        <a:rPr kumimoji="1" lang="el-GR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μ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0.0001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0.006 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0.99999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0.00050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0.057 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9.99999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0.04999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0.01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0.573 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99.99833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4.99995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5.730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998.33416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499.58347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57.300 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8414.70984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45969.76941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-128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E0B73061-20F9-4691-9A71-0D1F163598B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4297" y="100585"/>
            <a:ext cx="3105455" cy="181782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4640319-4E43-4BB7-97C1-F868A4D36F1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094" y="2319527"/>
            <a:ext cx="4117848" cy="136123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881A09-FFF8-4B1C-B246-8D2ED10ADEB7}"/>
              </a:ext>
            </a:extLst>
          </p:cNvPr>
          <p:cNvSpPr txBox="1"/>
          <p:nvPr/>
        </p:nvSpPr>
        <p:spPr>
          <a:xfrm>
            <a:off x="5998464" y="6140588"/>
            <a:ext cx="31089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アッベ誤差の計算例（高増潔作成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B3B503-C198-3245-4048-6078BFB6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ノギス：アッベの原理を満たしていない</a:t>
            </a:r>
            <a:endParaRPr lang="en-US" altLang="ja-JP" dirty="0"/>
          </a:p>
          <a:p>
            <a:r>
              <a:rPr lang="ja-JP" altLang="en-US" dirty="0"/>
              <a:t>マイクロメータ：アッベの原理を満たしている</a:t>
            </a:r>
          </a:p>
        </p:txBody>
      </p:sp>
      <p:sp>
        <p:nvSpPr>
          <p:cNvPr id="81718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アッベの原理（</a:t>
            </a:r>
            <a:r>
              <a:rPr lang="en-US" altLang="ja-JP" dirty="0"/>
              <a:t>4</a:t>
            </a:r>
            <a:r>
              <a:rPr lang="ja-JP" altLang="en-US" dirty="0"/>
              <a:t>）ノギス，マイクロメータ</a:t>
            </a:r>
            <a:endParaRPr lang="en-US" altLang="ja-JP" dirty="0"/>
          </a:p>
        </p:txBody>
      </p:sp>
      <p:sp>
        <p:nvSpPr>
          <p:cNvPr id="17410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7411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F3A89-F22C-4473-96FC-A917E82DFB7B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17433" name="Text Box 30"/>
          <p:cNvSpPr txBox="1">
            <a:spLocks noChangeArrowheads="1"/>
          </p:cNvSpPr>
          <p:nvPr/>
        </p:nvSpPr>
        <p:spPr bwMode="auto">
          <a:xfrm>
            <a:off x="6620201" y="2176844"/>
            <a:ext cx="866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ノギス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139BF8A-206D-F667-5E1C-D962D6087011}"/>
              </a:ext>
            </a:extLst>
          </p:cNvPr>
          <p:cNvGrpSpPr/>
          <p:nvPr/>
        </p:nvGrpSpPr>
        <p:grpSpPr>
          <a:xfrm>
            <a:off x="1556766" y="1887221"/>
            <a:ext cx="3732213" cy="1887537"/>
            <a:chOff x="971550" y="946976"/>
            <a:chExt cx="3732213" cy="1887537"/>
          </a:xfrm>
        </p:grpSpPr>
        <p:sp>
          <p:nvSpPr>
            <p:cNvPr id="17422" name="Rectangle 15"/>
            <p:cNvSpPr>
              <a:spLocks noChangeArrowheads="1"/>
            </p:cNvSpPr>
            <p:nvPr/>
          </p:nvSpPr>
          <p:spPr bwMode="auto">
            <a:xfrm>
              <a:off x="1330325" y="2036001"/>
              <a:ext cx="2160588" cy="72072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>
                  <a:solidFill>
                    <a:schemeClr val="bg1"/>
                  </a:solidFill>
                  <a:ea typeface="ＭＳ Ｐゴシック" charset="-128"/>
                </a:rPr>
                <a:t>測定物</a:t>
              </a:r>
            </a:p>
            <a:p>
              <a:pPr algn="ctr"/>
              <a:endParaRPr lang="en-US" altLang="ja-JP">
                <a:ea typeface="ＭＳ Ｐゴシック" charset="-128"/>
              </a:endParaRPr>
            </a:p>
          </p:txBody>
        </p:sp>
        <p:sp>
          <p:nvSpPr>
            <p:cNvPr id="17423" name="Line 16"/>
            <p:cNvSpPr>
              <a:spLocks noChangeShapeType="1"/>
            </p:cNvSpPr>
            <p:nvPr/>
          </p:nvSpPr>
          <p:spPr bwMode="auto">
            <a:xfrm>
              <a:off x="1330325" y="2396363"/>
              <a:ext cx="21605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4" name="Rectangle 17"/>
            <p:cNvSpPr>
              <a:spLocks noChangeArrowheads="1"/>
            </p:cNvSpPr>
            <p:nvPr/>
          </p:nvSpPr>
          <p:spPr bwMode="auto">
            <a:xfrm>
              <a:off x="971550" y="956501"/>
              <a:ext cx="179388" cy="143986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5" name="Rectangle 18"/>
            <p:cNvSpPr>
              <a:spLocks noChangeArrowheads="1"/>
            </p:cNvSpPr>
            <p:nvPr/>
          </p:nvSpPr>
          <p:spPr bwMode="auto">
            <a:xfrm>
              <a:off x="1150938" y="956501"/>
              <a:ext cx="2790825" cy="17938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26" name="Group 19"/>
            <p:cNvGrpSpPr>
              <a:grpSpLocks/>
            </p:cNvGrpSpPr>
            <p:nvPr/>
          </p:nvGrpSpPr>
          <p:grpSpPr bwMode="auto">
            <a:xfrm>
              <a:off x="3592513" y="1323213"/>
              <a:ext cx="360362" cy="1063625"/>
              <a:chOff x="499" y="1139"/>
              <a:chExt cx="227" cy="794"/>
            </a:xfrm>
          </p:grpSpPr>
          <p:sp>
            <p:nvSpPr>
              <p:cNvPr id="17439" name="AutoShape 20"/>
              <p:cNvSpPr>
                <a:spLocks noChangeArrowheads="1"/>
              </p:cNvSpPr>
              <p:nvPr/>
            </p:nvSpPr>
            <p:spPr bwMode="auto">
              <a:xfrm rot="10800000">
                <a:off x="499" y="1139"/>
                <a:ext cx="227" cy="794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17440" name="Line 21"/>
              <p:cNvSpPr>
                <a:spLocks noChangeShapeType="1"/>
              </p:cNvSpPr>
              <p:nvPr/>
            </p:nvSpPr>
            <p:spPr bwMode="auto">
              <a:xfrm>
                <a:off x="612" y="1139"/>
                <a:ext cx="0" cy="79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7427" name="Rectangle 22"/>
            <p:cNvSpPr>
              <a:spLocks noChangeArrowheads="1"/>
            </p:cNvSpPr>
            <p:nvPr/>
          </p:nvSpPr>
          <p:spPr bwMode="auto">
            <a:xfrm>
              <a:off x="1150938" y="2215388"/>
              <a:ext cx="179387" cy="3603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8" name="Rectangle 23"/>
            <p:cNvSpPr>
              <a:spLocks noChangeArrowheads="1"/>
            </p:cNvSpPr>
            <p:nvPr/>
          </p:nvSpPr>
          <p:spPr bwMode="auto">
            <a:xfrm>
              <a:off x="3490913" y="2215388"/>
              <a:ext cx="1793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31" name="Group 26"/>
            <p:cNvGrpSpPr>
              <a:grpSpLocks/>
            </p:cNvGrpSpPr>
            <p:nvPr/>
          </p:nvGrpSpPr>
          <p:grpSpPr bwMode="auto">
            <a:xfrm>
              <a:off x="1463675" y="946976"/>
              <a:ext cx="3240088" cy="358775"/>
              <a:chOff x="499" y="1480"/>
              <a:chExt cx="2041" cy="226"/>
            </a:xfrm>
          </p:grpSpPr>
          <p:sp>
            <p:nvSpPr>
              <p:cNvPr id="17437" name="Rectangle 27"/>
              <p:cNvSpPr>
                <a:spLocks noChangeArrowheads="1"/>
              </p:cNvSpPr>
              <p:nvPr/>
            </p:nvSpPr>
            <p:spPr bwMode="auto">
              <a:xfrm>
                <a:off x="499" y="1480"/>
                <a:ext cx="2041" cy="22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438" name="Rectangle 28" descr="縦線"/>
              <p:cNvSpPr>
                <a:spLocks noChangeArrowheads="1"/>
              </p:cNvSpPr>
              <p:nvPr/>
            </p:nvSpPr>
            <p:spPr bwMode="auto">
              <a:xfrm>
                <a:off x="612" y="1593"/>
                <a:ext cx="1814" cy="113"/>
              </a:xfrm>
              <a:prstGeom prst="rect">
                <a:avLst/>
              </a:prstGeom>
              <a:pattFill prst="ltVert">
                <a:fgClr>
                  <a:schemeClr val="accent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434" name="AutoShape 32"/>
            <p:cNvSpPr>
              <a:spLocks noChangeArrowheads="1"/>
            </p:cNvSpPr>
            <p:nvPr/>
          </p:nvSpPr>
          <p:spPr bwMode="auto">
            <a:xfrm>
              <a:off x="3605213" y="2626551"/>
              <a:ext cx="841375" cy="207962"/>
            </a:xfrm>
            <a:prstGeom prst="leftRightArrow">
              <a:avLst>
                <a:gd name="adj1" fmla="val 50000"/>
                <a:gd name="adj2" fmla="val 80916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36" name="Text Box 34"/>
          <p:cNvSpPr txBox="1">
            <a:spLocks noChangeArrowheads="1"/>
          </p:cNvSpPr>
          <p:nvPr/>
        </p:nvSpPr>
        <p:spPr bwMode="auto">
          <a:xfrm>
            <a:off x="6236153" y="5616512"/>
            <a:ext cx="1781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>
                <a:latin typeface="Verdana" pitchFamily="34" charset="0"/>
              </a:rPr>
              <a:t>マイクロメータ</a:t>
            </a:r>
          </a:p>
        </p:txBody>
      </p:sp>
      <p:pic>
        <p:nvPicPr>
          <p:cNvPr id="1026" name="Picture 2" descr="/pim-assets/medias_converted/Highres/Mitutoyo/Media/Image/02_Calipers/02_0_530-100_000000_FS_1.psd">
            <a:extLst>
              <a:ext uri="{FF2B5EF4-FFF2-40B4-BE49-F238E27FC236}">
                <a16:creationId xmlns:a16="http://schemas.microsoft.com/office/drawing/2014/main" id="{A7995E8B-DD8C-41EB-8B47-4D0AC924F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1452" y="1802513"/>
            <a:ext cx="3251200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AB6D815-B5B1-47B0-B291-A1DD5D9C7A0F}"/>
              </a:ext>
            </a:extLst>
          </p:cNvPr>
          <p:cNvSpPr txBox="1"/>
          <p:nvPr/>
        </p:nvSpPr>
        <p:spPr>
          <a:xfrm>
            <a:off x="5965952" y="5934817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pic>
        <p:nvPicPr>
          <p:cNvPr id="1028" name="Picture 4" descr="/pim-assets/medias_converted/Highres/Mitutoyo/Media/Image/01_Micrometers/01_0_102-301_000000_FS_1.psd">
            <a:extLst>
              <a:ext uri="{FF2B5EF4-FFF2-40B4-BE49-F238E27FC236}">
                <a16:creationId xmlns:a16="http://schemas.microsoft.com/office/drawing/2014/main" id="{CE164554-532A-4C3E-A4D5-2AF122B38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7796" y="4263306"/>
            <a:ext cx="2966204" cy="137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B918623-A513-467D-9CC7-6C1B6A046369}"/>
              </a:ext>
            </a:extLst>
          </p:cNvPr>
          <p:cNvSpPr txBox="1"/>
          <p:nvPr/>
        </p:nvSpPr>
        <p:spPr>
          <a:xfrm>
            <a:off x="5871464" y="3100328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156FD1E-BB5E-E569-69B2-CA51DBE115EC}"/>
              </a:ext>
            </a:extLst>
          </p:cNvPr>
          <p:cNvGrpSpPr/>
          <p:nvPr/>
        </p:nvGrpSpPr>
        <p:grpSpPr>
          <a:xfrm>
            <a:off x="100584" y="4085082"/>
            <a:ext cx="6130925" cy="1476375"/>
            <a:chOff x="971550" y="3390138"/>
            <a:chExt cx="6130925" cy="1476375"/>
          </a:xfrm>
        </p:grpSpPr>
        <p:sp>
          <p:nvSpPr>
            <p:cNvPr id="17413" name="Rectangle 2"/>
            <p:cNvSpPr>
              <a:spLocks noChangeArrowheads="1"/>
            </p:cNvSpPr>
            <p:nvPr/>
          </p:nvSpPr>
          <p:spPr bwMode="auto">
            <a:xfrm>
              <a:off x="3671888" y="3939413"/>
              <a:ext cx="358775" cy="1793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14" name="Group 3"/>
            <p:cNvGrpSpPr>
              <a:grpSpLocks/>
            </p:cNvGrpSpPr>
            <p:nvPr/>
          </p:nvGrpSpPr>
          <p:grpSpPr bwMode="auto">
            <a:xfrm>
              <a:off x="3862388" y="3652076"/>
              <a:ext cx="3240087" cy="358775"/>
              <a:chOff x="2433" y="2433"/>
              <a:chExt cx="2041" cy="226"/>
            </a:xfrm>
          </p:grpSpPr>
          <p:sp>
            <p:nvSpPr>
              <p:cNvPr id="17443" name="Rectangle 4"/>
              <p:cNvSpPr>
                <a:spLocks noChangeArrowheads="1"/>
              </p:cNvSpPr>
              <p:nvPr/>
            </p:nvSpPr>
            <p:spPr bwMode="auto">
              <a:xfrm>
                <a:off x="2433" y="2433"/>
                <a:ext cx="2041" cy="22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444" name="Rectangle 5" descr="縦線"/>
              <p:cNvSpPr>
                <a:spLocks noChangeArrowheads="1"/>
              </p:cNvSpPr>
              <p:nvPr/>
            </p:nvSpPr>
            <p:spPr bwMode="auto">
              <a:xfrm>
                <a:off x="2546" y="2546"/>
                <a:ext cx="1814" cy="113"/>
              </a:xfrm>
              <a:prstGeom prst="rect">
                <a:avLst/>
              </a:prstGeom>
              <a:pattFill prst="ltVert">
                <a:fgClr>
                  <a:schemeClr val="accent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7415" name="Rectangle 6"/>
            <p:cNvSpPr>
              <a:spLocks noChangeArrowheads="1"/>
            </p:cNvSpPr>
            <p:nvPr/>
          </p:nvSpPr>
          <p:spPr bwMode="auto">
            <a:xfrm>
              <a:off x="1330325" y="3683826"/>
              <a:ext cx="2160588" cy="72072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ea typeface="ＭＳ Ｐゴシック" charset="-128"/>
                </a:rPr>
                <a:t>測定物</a:t>
              </a:r>
            </a:p>
            <a:p>
              <a:pPr algn="ctr"/>
              <a:endParaRPr lang="en-US" altLang="ja-JP" dirty="0">
                <a:ea typeface="ＭＳ Ｐゴシック" charset="-128"/>
              </a:endParaRPr>
            </a:p>
          </p:txBody>
        </p:sp>
        <p:sp>
          <p:nvSpPr>
            <p:cNvPr id="17416" name="Line 7"/>
            <p:cNvSpPr>
              <a:spLocks noChangeShapeType="1"/>
            </p:cNvSpPr>
            <p:nvPr/>
          </p:nvSpPr>
          <p:spPr bwMode="auto">
            <a:xfrm>
              <a:off x="1330325" y="4044188"/>
              <a:ext cx="21605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7" name="Rectangle 8"/>
            <p:cNvSpPr>
              <a:spLocks noChangeArrowheads="1"/>
            </p:cNvSpPr>
            <p:nvPr/>
          </p:nvSpPr>
          <p:spPr bwMode="auto">
            <a:xfrm>
              <a:off x="982663" y="4683951"/>
              <a:ext cx="3700462" cy="18097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18" name="Rectangle 9"/>
            <p:cNvSpPr>
              <a:spLocks noChangeArrowheads="1"/>
            </p:cNvSpPr>
            <p:nvPr/>
          </p:nvSpPr>
          <p:spPr bwMode="auto">
            <a:xfrm>
              <a:off x="971550" y="3974338"/>
              <a:ext cx="168275" cy="8905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19" name="Group 10"/>
            <p:cNvGrpSpPr>
              <a:grpSpLocks/>
            </p:cNvGrpSpPr>
            <p:nvPr/>
          </p:nvGrpSpPr>
          <p:grpSpPr bwMode="auto">
            <a:xfrm>
              <a:off x="4514850" y="4012438"/>
              <a:ext cx="360363" cy="854075"/>
              <a:chOff x="499" y="1139"/>
              <a:chExt cx="227" cy="794"/>
            </a:xfrm>
          </p:grpSpPr>
          <p:sp>
            <p:nvSpPr>
              <p:cNvPr id="17441" name="AutoShape 11"/>
              <p:cNvSpPr>
                <a:spLocks noChangeArrowheads="1"/>
              </p:cNvSpPr>
              <p:nvPr/>
            </p:nvSpPr>
            <p:spPr bwMode="auto">
              <a:xfrm rot="10800000">
                <a:off x="499" y="1139"/>
                <a:ext cx="227" cy="794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/>
              </a:p>
            </p:txBody>
          </p:sp>
          <p:sp>
            <p:nvSpPr>
              <p:cNvPr id="17442" name="Line 12"/>
              <p:cNvSpPr>
                <a:spLocks noChangeShapeType="1"/>
              </p:cNvSpPr>
              <p:nvPr/>
            </p:nvSpPr>
            <p:spPr bwMode="auto">
              <a:xfrm>
                <a:off x="612" y="1139"/>
                <a:ext cx="0" cy="79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7420" name="Rectangle 13"/>
            <p:cNvSpPr>
              <a:spLocks noChangeArrowheads="1"/>
            </p:cNvSpPr>
            <p:nvPr/>
          </p:nvSpPr>
          <p:spPr bwMode="auto">
            <a:xfrm>
              <a:off x="1150938" y="3863213"/>
              <a:ext cx="179387" cy="3603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1" name="Rectangle 14"/>
            <p:cNvSpPr>
              <a:spLocks noChangeArrowheads="1"/>
            </p:cNvSpPr>
            <p:nvPr/>
          </p:nvSpPr>
          <p:spPr bwMode="auto">
            <a:xfrm>
              <a:off x="3490913" y="3863213"/>
              <a:ext cx="1793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5" name="AutoShape 33"/>
            <p:cNvSpPr>
              <a:spLocks noChangeArrowheads="1"/>
            </p:cNvSpPr>
            <p:nvPr/>
          </p:nvSpPr>
          <p:spPr bwMode="auto">
            <a:xfrm>
              <a:off x="3624263" y="3390138"/>
              <a:ext cx="841375" cy="207963"/>
            </a:xfrm>
            <a:prstGeom prst="leftRightArrow">
              <a:avLst>
                <a:gd name="adj1" fmla="val 50000"/>
                <a:gd name="adj2" fmla="val 80916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636453D-C5CA-C2D3-FF9D-238A89673844}"/>
              </a:ext>
            </a:extLst>
          </p:cNvPr>
          <p:cNvSpPr txBox="1"/>
          <p:nvPr/>
        </p:nvSpPr>
        <p:spPr>
          <a:xfrm>
            <a:off x="1426528" y="5902844"/>
            <a:ext cx="355695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ノギス，マイクロメータ（高増潔作成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メモ：アッベ</a:t>
            </a:r>
          </a:p>
        </p:txBody>
      </p:sp>
      <p:sp>
        <p:nvSpPr>
          <p:cNvPr id="1433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1433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434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C91EF-1152-414F-8B85-4A162E3306C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en-US" altLang="ja-JP" dirty="0"/>
              <a:t>Ernst Abbe, 1840-1905</a:t>
            </a:r>
          </a:p>
          <a:p>
            <a:pPr lvl="1"/>
            <a:r>
              <a:rPr lang="ja-JP" altLang="en-US" dirty="0"/>
              <a:t>カールツァイス社の創業者の一人，回折限界の式もアッべによる</a:t>
            </a:r>
            <a:endParaRPr lang="en-US" altLang="ja-JP" dirty="0"/>
          </a:p>
          <a:p>
            <a:pPr lvl="1"/>
            <a:r>
              <a:rPr lang="en-US" altLang="ja-JP" dirty="0"/>
              <a:t>19</a:t>
            </a:r>
            <a:r>
              <a:rPr lang="ja-JP" altLang="en-US" dirty="0"/>
              <a:t>世紀のドイツ：</a:t>
            </a:r>
            <a:r>
              <a:rPr lang="en-US" altLang="ja-JP" dirty="0"/>
              <a:t>1</a:t>
            </a:r>
            <a:r>
              <a:rPr lang="ja-JP" altLang="en-US" dirty="0"/>
              <a:t>日</a:t>
            </a:r>
            <a:r>
              <a:rPr lang="en-US" altLang="ja-JP" dirty="0"/>
              <a:t>14</a:t>
            </a:r>
            <a:r>
              <a:rPr lang="ja-JP" altLang="en-US" dirty="0"/>
              <a:t>～</a:t>
            </a:r>
            <a:r>
              <a:rPr lang="en-US" altLang="ja-JP" dirty="0"/>
              <a:t>16</a:t>
            </a:r>
            <a:r>
              <a:rPr lang="ja-JP" altLang="en-US" dirty="0"/>
              <a:t>時間労働，</a:t>
            </a:r>
            <a:r>
              <a:rPr lang="en-US" altLang="ja-JP" dirty="0"/>
              <a:t>40</a:t>
            </a:r>
            <a:r>
              <a:rPr lang="ja-JP" altLang="en-US" dirty="0"/>
              <a:t>歳で老人のように老けこむ→産業革命の悪い面→アッベは，</a:t>
            </a:r>
            <a:r>
              <a:rPr lang="en-US" altLang="ja-JP" dirty="0"/>
              <a:t>1</a:t>
            </a:r>
            <a:r>
              <a:rPr lang="ja-JP" altLang="en-US" dirty="0"/>
              <a:t>日</a:t>
            </a:r>
            <a:r>
              <a:rPr lang="en-US" altLang="ja-JP" dirty="0"/>
              <a:t>9</a:t>
            </a:r>
            <a:r>
              <a:rPr lang="ja-JP" altLang="en-US" dirty="0"/>
              <a:t>時間労働，有給休日，年金などを実現</a:t>
            </a:r>
            <a:endParaRPr lang="en-US" altLang="ja-JP" dirty="0"/>
          </a:p>
          <a:p>
            <a:pPr lvl="2"/>
            <a:r>
              <a:rPr lang="ja-JP" altLang="en-US" dirty="0"/>
              <a:t>「カールツァイス　創業・分断・統合の歴史」小林孝久，朝日新聞社参照</a:t>
            </a:r>
            <a:endParaRPr lang="en-US" altLang="ja-JP" dirty="0"/>
          </a:p>
          <a:p>
            <a:pPr lvl="2"/>
            <a:r>
              <a:rPr kumimoji="1" lang="ja-JP" altLang="en-US" dirty="0"/>
              <a:t>カールツァイス社の歴史も詳しく興味深い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アッベの逸話は，他にもたくさんある</a:t>
            </a:r>
            <a:endParaRPr kumimoji="1" lang="en-US" altLang="ja-JP" dirty="0"/>
          </a:p>
          <a:p>
            <a:r>
              <a:rPr kumimoji="1" lang="ja-JP" altLang="en-US" dirty="0"/>
              <a:t>アッベの原理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古くから利用されている原理であるが，今でも</a:t>
            </a:r>
            <a:br>
              <a:rPr kumimoji="1" lang="en-US" altLang="ja-JP" dirty="0"/>
            </a:br>
            <a:r>
              <a:rPr kumimoji="1" lang="ja-JP" altLang="en-US" dirty="0"/>
              <a:t>重要で多くの高精度測定機器で使われている</a:t>
            </a:r>
            <a:endParaRPr kumimoji="1" lang="en-US" altLang="ja-JP" dirty="0"/>
          </a:p>
          <a:p>
            <a:pPr lvl="1"/>
            <a:r>
              <a:rPr lang="ja-JP" altLang="en-US" dirty="0"/>
              <a:t>アッベの原理から外れている場合は，何らかの</a:t>
            </a:r>
            <a:br>
              <a:rPr lang="en-US" altLang="ja-JP" dirty="0"/>
            </a:br>
            <a:r>
              <a:rPr lang="ja-JP" altLang="en-US" dirty="0"/>
              <a:t>補正や対応が必要となる</a:t>
            </a:r>
            <a:endParaRPr lang="en-US" altLang="ja-JP" dirty="0"/>
          </a:p>
          <a:p>
            <a:pPr lvl="2"/>
            <a:r>
              <a:rPr kumimoji="1" lang="ja-JP" altLang="en-US" dirty="0"/>
              <a:t>すごく高剛性で作る→工作機械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位置による補正を行う→三次元測定機</a:t>
            </a:r>
            <a:endParaRPr kumimoji="1" lang="en-US" altLang="ja-JP" dirty="0"/>
          </a:p>
          <a:p>
            <a:pPr lvl="2"/>
            <a:r>
              <a:rPr lang="ja-JP" altLang="en-US" dirty="0"/>
              <a:t>エッペンシュタインの原理→調べると興味深い</a:t>
            </a:r>
            <a:endParaRPr lang="en-US" altLang="ja-JP" dirty="0"/>
          </a:p>
          <a:p>
            <a:pPr lvl="2"/>
            <a:r>
              <a:rPr kumimoji="1" lang="ja-JP" altLang="en-US" dirty="0"/>
              <a:t>オートコリメータ等で角度測定して補正する</a:t>
            </a:r>
          </a:p>
          <a:p>
            <a:endParaRPr kumimoji="1" lang="en-US" altLang="ja-JP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A680B7C-70EB-4707-954F-22A1E5BB6512}"/>
              </a:ext>
            </a:extLst>
          </p:cNvPr>
          <p:cNvSpPr txBox="1"/>
          <p:nvPr/>
        </p:nvSpPr>
        <p:spPr>
          <a:xfrm>
            <a:off x="6044184" y="5636303"/>
            <a:ext cx="30998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Universitätsbibliothek Heidelberg, CC 表示-継承 4.0, https://commons.wikimedia.org/w/index.php?curid=68788569</a:t>
            </a:r>
          </a:p>
        </p:txBody>
      </p:sp>
      <p:pic>
        <p:nvPicPr>
          <p:cNvPr id="29" name="図 28" descr="スーツを着た男性の白黒写真&#10;&#10;自動的に生成された説明">
            <a:extLst>
              <a:ext uri="{FF2B5EF4-FFF2-40B4-BE49-F238E27FC236}">
                <a16:creationId xmlns:a16="http://schemas.microsoft.com/office/drawing/2014/main" id="{396CECB1-28FB-44B9-BCAD-1F39610E8B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28816" y="3034094"/>
            <a:ext cx="2295145" cy="252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99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メモ：三角関数の近似（テーラー展開）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27495-1B4B-4201-BEC7-E92E29C2012C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9FBAED6-2FF4-45E1-AD9E-B88593583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三角関数を近似する（</a:t>
            </a:r>
            <a:r>
              <a:rPr lang="en-US" altLang="ja-JP" dirty="0"/>
              <a:t>0</a:t>
            </a:r>
            <a:r>
              <a:rPr lang="ja-JP" altLang="en-US" dirty="0"/>
              <a:t>付近でテーラー展開）</a:t>
            </a:r>
            <a:endParaRPr lang="en-US" altLang="ja-JP" dirty="0"/>
          </a:p>
          <a:p>
            <a:pPr lvl="1"/>
            <a:r>
              <a:rPr lang="ja-JP" altLang="en-US" dirty="0"/>
              <a:t>簡単な計算に便利：一次式に近似できる，式が解ける，微分や積分が簡単にできるので理論展開がしやすい</a:t>
            </a:r>
            <a:endParaRPr lang="en-US" altLang="ja-JP" dirty="0"/>
          </a:p>
          <a:p>
            <a:pPr lvl="1"/>
            <a:r>
              <a:rPr lang="ja-JP" altLang="en-US" dirty="0"/>
              <a:t>「三角関数の近似</a:t>
            </a:r>
            <a:r>
              <a:rPr lang="en-US" altLang="ja-JP" dirty="0"/>
              <a:t>-</a:t>
            </a:r>
            <a:r>
              <a:rPr lang="ja-JP" altLang="en-US" dirty="0"/>
              <a:t>テーラー展開」参照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41">
                <a:extLst>
                  <a:ext uri="{FF2B5EF4-FFF2-40B4-BE49-F238E27FC236}">
                    <a16:creationId xmlns:a16="http://schemas.microsoft.com/office/drawing/2014/main" id="{4989ACFD-644E-44A5-A453-33B8DCB7A091}"/>
                  </a:ext>
                </a:extLst>
              </p:cNvPr>
              <p:cNvSpPr txBox="1"/>
              <p:nvPr/>
            </p:nvSpPr>
            <p:spPr bwMode="auto">
              <a:xfrm>
                <a:off x="3835273" y="2225789"/>
                <a:ext cx="5127086" cy="1815859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ja-JP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≺≺1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+⋯≈1−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0" name="Object 41">
                <a:extLst>
                  <a:ext uri="{FF2B5EF4-FFF2-40B4-BE49-F238E27FC236}">
                    <a16:creationId xmlns:a16="http://schemas.microsoft.com/office/drawing/2014/main" id="{4989ACFD-644E-44A5-A453-33B8DCB7A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5273" y="2225789"/>
                <a:ext cx="5127086" cy="18158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Group 3">
            <a:extLst>
              <a:ext uri="{FF2B5EF4-FFF2-40B4-BE49-F238E27FC236}">
                <a16:creationId xmlns:a16="http://schemas.microsoft.com/office/drawing/2014/main" id="{C3C39F2B-3DF1-4988-88FF-3B27251971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241171"/>
              </p:ext>
            </p:extLst>
          </p:nvPr>
        </p:nvGraphicFramePr>
        <p:xfrm>
          <a:off x="2408809" y="4429029"/>
          <a:ext cx="6565900" cy="1706880"/>
        </p:xfrm>
        <a:graphic>
          <a:graphicData uri="http://schemas.openxmlformats.org/drawingml/2006/table">
            <a:tbl>
              <a:tblPr/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(rad)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度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sin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cos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tan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0.006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0.000100000000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0.999999995000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0.000100000000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0.057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0.000999999833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0.999999500000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0.001000000333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0.573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0.009999833334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0.999950000417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0.010000333347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5.730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0.099833416647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0.995004165278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0.100334672085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687AF-0262-4475-AF70-6D044C269F4C}"/>
              </a:ext>
            </a:extLst>
          </p:cNvPr>
          <p:cNvSpPr txBox="1"/>
          <p:nvPr/>
        </p:nvSpPr>
        <p:spPr>
          <a:xfrm>
            <a:off x="5652231" y="4069789"/>
            <a:ext cx="333632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三角関数のテーラー展開（高増潔作成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F42E3E-23FA-4C15-B794-2F94764ABB2C}"/>
              </a:ext>
            </a:extLst>
          </p:cNvPr>
          <p:cNvSpPr txBox="1"/>
          <p:nvPr/>
        </p:nvSpPr>
        <p:spPr>
          <a:xfrm>
            <a:off x="5998464" y="6140588"/>
            <a:ext cx="3108960" cy="25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近似の成り立つ範囲（高増潔作成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MICROREP / </a:t>
            </a:r>
            <a:r>
              <a:rPr lang="ja-JP" altLang="en-US" dirty="0"/>
              <a:t>横型万能測長機</a:t>
            </a:r>
            <a:endParaRPr lang="en-US" altLang="ja-JP" dirty="0"/>
          </a:p>
          <a:p>
            <a:pPr lvl="1"/>
            <a:r>
              <a:rPr lang="ja-JP" altLang="en-US" dirty="0"/>
              <a:t>アッベ式測長機：万能測長機ともいわれる</a:t>
            </a:r>
            <a:endParaRPr lang="en-US" altLang="ja-JP" dirty="0"/>
          </a:p>
          <a:p>
            <a:pPr lvl="2"/>
            <a:r>
              <a:rPr lang="ja-JP" altLang="en-US" dirty="0"/>
              <a:t>基本構造は</a:t>
            </a:r>
            <a:r>
              <a:rPr lang="en-US" altLang="ja-JP" dirty="0"/>
              <a:t>Zeiss</a:t>
            </a:r>
            <a:r>
              <a:rPr lang="ja-JP" altLang="en-US" dirty="0"/>
              <a:t>が作っていた</a:t>
            </a:r>
            <a:r>
              <a:rPr lang="en-US" altLang="ja-JP" dirty="0"/>
              <a:t>ULM600</a:t>
            </a:r>
            <a:r>
              <a:rPr lang="ja-JP" altLang="en-US" dirty="0"/>
              <a:t>などと変わっていない</a:t>
            </a:r>
            <a:endParaRPr lang="en-US" altLang="ja-JP" dirty="0"/>
          </a:p>
          <a:p>
            <a:pPr lvl="2"/>
            <a:r>
              <a:rPr lang="ja-JP" altLang="en-US" dirty="0"/>
              <a:t>アッベの原理に基づいて，スケールが配置されている</a:t>
            </a:r>
            <a:endParaRPr lang="en-US" altLang="ja-JP" dirty="0"/>
          </a:p>
          <a:p>
            <a:pPr lvl="2"/>
            <a:r>
              <a:rPr lang="ja-JP" altLang="en-US" dirty="0"/>
              <a:t>昔はスケールを人が顕微鏡で読み取っていた→今は光学的，電気的に読み取る</a:t>
            </a:r>
            <a:endParaRPr lang="en-US" altLang="ja-JP" dirty="0"/>
          </a:p>
          <a:p>
            <a:pPr lvl="1"/>
            <a:r>
              <a:rPr lang="ja-JP" altLang="en-US" dirty="0"/>
              <a:t>性能</a:t>
            </a:r>
            <a:endParaRPr lang="en-US" altLang="ja-JP" dirty="0"/>
          </a:p>
          <a:p>
            <a:pPr lvl="2"/>
            <a:r>
              <a:rPr lang="ja-JP" altLang="en-US" dirty="0"/>
              <a:t>外部測定：</a:t>
            </a:r>
            <a:r>
              <a:rPr lang="en-US" altLang="ja-JP" dirty="0"/>
              <a:t>0 mm</a:t>
            </a:r>
            <a:r>
              <a:rPr lang="ja-JP" altLang="en-US" dirty="0"/>
              <a:t>～</a:t>
            </a:r>
            <a:r>
              <a:rPr lang="en-US" altLang="ja-JP" dirty="0"/>
              <a:t>680 mm</a:t>
            </a:r>
            <a:r>
              <a:rPr lang="ja-JP" altLang="en-US" dirty="0"/>
              <a:t>，内径測定：</a:t>
            </a:r>
            <a:r>
              <a:rPr lang="en-US" altLang="ja-JP" dirty="0"/>
              <a:t>1 mm</a:t>
            </a:r>
            <a:r>
              <a:rPr lang="ja-JP" altLang="en-US" dirty="0"/>
              <a:t>～</a:t>
            </a:r>
            <a:r>
              <a:rPr lang="en-US" altLang="ja-JP" dirty="0"/>
              <a:t>480 mm</a:t>
            </a:r>
          </a:p>
          <a:p>
            <a:pPr lvl="2"/>
            <a:r>
              <a:rPr lang="ja-JP" altLang="en-US" dirty="0"/>
              <a:t>測定精度：</a:t>
            </a:r>
            <a:br>
              <a:rPr lang="en-US" altLang="ja-JP" dirty="0"/>
            </a:br>
            <a:r>
              <a:rPr lang="el-GR" altLang="ja-JP" dirty="0"/>
              <a:t>0.14</a:t>
            </a:r>
            <a:r>
              <a:rPr lang="en-US" altLang="ja-JP" dirty="0"/>
              <a:t> </a:t>
            </a:r>
            <a:r>
              <a:rPr lang="el-GR" altLang="ja-JP" dirty="0"/>
              <a:t>μ</a:t>
            </a:r>
            <a:r>
              <a:rPr lang="en-US" altLang="ja-JP" dirty="0"/>
              <a:t>m + </a:t>
            </a:r>
            <a:r>
              <a:rPr lang="en-US" altLang="ja-JP" i="1" dirty="0"/>
              <a:t>L</a:t>
            </a:r>
            <a:r>
              <a:rPr lang="en-US" altLang="ja-JP" dirty="0"/>
              <a:t> (mm) / 1200</a:t>
            </a:r>
          </a:p>
          <a:p>
            <a:pPr lvl="2"/>
            <a:r>
              <a:rPr lang="ja-JP" altLang="en-US" dirty="0"/>
              <a:t>分解能： </a:t>
            </a:r>
            <a:r>
              <a:rPr lang="en-US" altLang="ja-JP" dirty="0"/>
              <a:t>0.01 µm</a:t>
            </a:r>
          </a:p>
        </p:txBody>
      </p:sp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アッベ式測長機の例</a:t>
            </a:r>
          </a:p>
        </p:txBody>
      </p:sp>
      <p:sp>
        <p:nvSpPr>
          <p:cNvPr id="1843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843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843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ED05-592B-4DF9-8633-18C9162B87C2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3312033" y="4326954"/>
            <a:ext cx="1095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スケール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D0C22F-B63E-4A97-8AD0-3C727CF4D947}"/>
              </a:ext>
            </a:extLst>
          </p:cNvPr>
          <p:cNvSpPr txBox="1"/>
          <p:nvPr/>
        </p:nvSpPr>
        <p:spPr>
          <a:xfrm>
            <a:off x="5330952" y="6088118"/>
            <a:ext cx="38130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シーケービーホームページ：</a:t>
            </a:r>
            <a:r>
              <a:rPr lang="en-US" altLang="ja-JP" sz="1000" dirty="0"/>
              <a:t>https://www.ckb.co.jp/product/817/</a:t>
            </a:r>
            <a:endParaRPr lang="ja-JP" altLang="en-US" sz="1000" dirty="0"/>
          </a:p>
        </p:txBody>
      </p:sp>
      <p:pic>
        <p:nvPicPr>
          <p:cNvPr id="2056" name="Picture 8" descr="MICROREP / 横型万能測長機 | 株式会社シーケービー">
            <a:extLst>
              <a:ext uri="{FF2B5EF4-FFF2-40B4-BE49-F238E27FC236}">
                <a16:creationId xmlns:a16="http://schemas.microsoft.com/office/drawing/2014/main" id="{FE8857C3-6004-4F08-894A-FDD7D85E1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10912" y="3429000"/>
            <a:ext cx="3977640" cy="266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32780FA-9BA2-4910-ADC8-274D72B7188D}"/>
              </a:ext>
            </a:extLst>
          </p:cNvPr>
          <p:cNvCxnSpPr>
            <a:cxnSpLocks/>
            <a:stCxn id="18440" idx="3"/>
          </p:cNvCxnSpPr>
          <p:nvPr/>
        </p:nvCxnSpPr>
        <p:spPr bwMode="auto">
          <a:xfrm flipV="1">
            <a:off x="4407408" y="4425696"/>
            <a:ext cx="1545336" cy="84614"/>
          </a:xfrm>
          <a:prstGeom prst="straightConnector1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55354E9-1B79-3BA6-0A12-19DE90BD98C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068" y="2893314"/>
            <a:ext cx="4259580" cy="3192780"/>
          </a:xfrm>
          <a:prstGeom prst="rect">
            <a:avLst/>
          </a:prstGeom>
        </p:spPr>
      </p:pic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メモ：</a:t>
            </a:r>
            <a:r>
              <a:rPr lang="en-US" altLang="ja-JP" dirty="0"/>
              <a:t>3D</a:t>
            </a:r>
            <a:r>
              <a:rPr lang="ja-JP" altLang="en-US" dirty="0"/>
              <a:t>アッベの原理</a:t>
            </a:r>
            <a:endParaRPr lang="en-US" altLang="ja-JP" dirty="0"/>
          </a:p>
        </p:txBody>
      </p:sp>
      <p:sp>
        <p:nvSpPr>
          <p:cNvPr id="2048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2048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048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51B3-A783-413A-B4C0-B5A7904F9C3C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15367" name="コンテンツ プレースホルダ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三次元測定では，アッベの原理を満たすことができない</a:t>
            </a:r>
            <a:endParaRPr lang="en-US" altLang="ja-JP" dirty="0"/>
          </a:p>
          <a:p>
            <a:pPr lvl="1"/>
            <a:r>
              <a:rPr lang="ja-JP" altLang="en-US" dirty="0"/>
              <a:t>疑似的にアッベの原理を満たす（</a:t>
            </a:r>
            <a:r>
              <a:rPr lang="en-US" altLang="ja-JP" dirty="0"/>
              <a:t>3D</a:t>
            </a:r>
            <a:r>
              <a:rPr lang="ja-JP" altLang="en-US" dirty="0"/>
              <a:t>アッベ）</a:t>
            </a:r>
            <a:endParaRPr lang="en-US" altLang="ja-JP" dirty="0"/>
          </a:p>
          <a:p>
            <a:pPr lvl="2"/>
            <a:r>
              <a:rPr lang="ja-JP" altLang="en-US" dirty="0"/>
              <a:t>レーザ測長機と三面鏡を利用</a:t>
            </a:r>
            <a:endParaRPr lang="en-US" altLang="ja-JP" dirty="0"/>
          </a:p>
          <a:p>
            <a:pPr lvl="2"/>
            <a:r>
              <a:rPr lang="ja-JP" altLang="en-US" dirty="0"/>
              <a:t>レーザ測長機の延長線上に測定位置を設定</a:t>
            </a:r>
            <a:endParaRPr lang="en-US" altLang="ja-JP" dirty="0"/>
          </a:p>
          <a:p>
            <a:pPr lvl="2"/>
            <a:r>
              <a:rPr lang="ja-JP" altLang="en-US" dirty="0"/>
              <a:t>三面鏡上に置いた測定物を移動する</a:t>
            </a:r>
            <a:endParaRPr lang="en-US" altLang="ja-JP" dirty="0"/>
          </a:p>
          <a:p>
            <a:pPr lvl="2"/>
            <a:r>
              <a:rPr lang="en-US" altLang="ja-JP" dirty="0"/>
              <a:t>IBS</a:t>
            </a:r>
            <a:r>
              <a:rPr lang="ja-JP" altLang="en-US" dirty="0"/>
              <a:t>社の</a:t>
            </a:r>
            <a:r>
              <a:rPr lang="en-US" altLang="ja-JP" dirty="0"/>
              <a:t>ISARA</a:t>
            </a:r>
            <a:r>
              <a:rPr lang="ja-JP" altLang="en-US" dirty="0"/>
              <a:t>は</a:t>
            </a:r>
            <a:r>
              <a:rPr lang="en-US" altLang="ja-JP" dirty="0"/>
              <a:t>3D</a:t>
            </a:r>
            <a:r>
              <a:rPr lang="ja-JP" altLang="en-US" dirty="0"/>
              <a:t>アッベによる三次元測定機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7BE3592-3316-4101-B8F3-D3AEF54D0EA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2961" y="2989444"/>
            <a:ext cx="3867848" cy="294501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CFCF5D-4F9A-467F-8456-4D3A8A800F98}"/>
              </a:ext>
            </a:extLst>
          </p:cNvPr>
          <p:cNvSpPr txBox="1"/>
          <p:nvPr/>
        </p:nvSpPr>
        <p:spPr>
          <a:xfrm>
            <a:off x="4645152" y="5941814"/>
            <a:ext cx="4416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/>
              <a:t>IBS</a:t>
            </a:r>
            <a:r>
              <a:rPr lang="ja-JP" altLang="en-US" sz="1000" dirty="0"/>
              <a:t>ホームページ：</a:t>
            </a:r>
            <a:r>
              <a:rPr lang="en-US" altLang="ja-JP" sz="1000" dirty="0"/>
              <a:t>https://www.ibspe.com/measuring-systems/coordinate-measuring-machine-isara-400-machine-isara-400</a:t>
            </a:r>
            <a:endParaRPr lang="ja-JP" altLang="en-US" sz="1000" dirty="0"/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CB2BC545-F41E-4437-8F49-9CE24089B858}"/>
              </a:ext>
            </a:extLst>
          </p:cNvPr>
          <p:cNvSpPr txBox="1"/>
          <p:nvPr/>
        </p:nvSpPr>
        <p:spPr>
          <a:xfrm>
            <a:off x="1425702" y="6132315"/>
            <a:ext cx="29367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/>
              <a:t>3D</a:t>
            </a:r>
            <a:r>
              <a:rPr lang="ja-JP" altLang="en-US" sz="1000" dirty="0"/>
              <a:t>アッベの原理（高増潔作成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D9CE9DC-A7C8-285E-4F8B-562C4BCE6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ノギス，マイクロメータ，ダイヤルゲージ</a:t>
            </a: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FB398BCD-FD6F-E7FC-2CAD-6CADD88FD0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6032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ノギス：</a:t>
            </a:r>
            <a:r>
              <a:rPr lang="en-US" altLang="ja-JP" dirty="0"/>
              <a:t>JIS B7507</a:t>
            </a:r>
          </a:p>
          <a:p>
            <a:pPr lvl="1" eaLnBrk="1" hangingPunct="1"/>
            <a:r>
              <a:rPr lang="ja-JP" altLang="en-US" dirty="0"/>
              <a:t>低価格で日常的に使う長さ測定器の代表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ノニウスのドイツ読みがなまって，ノギスとなった．英米では，バーニヤキャリパー（バーニヤ目盛のあるキャリパー）という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性能（一番一般的なもの：目量</a:t>
            </a:r>
            <a:r>
              <a:rPr lang="en-US" altLang="ja-JP" dirty="0"/>
              <a:t>0.05 mm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ja-JP" altLang="en-US" dirty="0"/>
              <a:t>測定長：</a:t>
            </a:r>
            <a:r>
              <a:rPr lang="en-US" altLang="ja-JP" dirty="0"/>
              <a:t>0 mm</a:t>
            </a:r>
            <a:r>
              <a:rPr lang="ja-JP" altLang="en-US" dirty="0"/>
              <a:t>～</a:t>
            </a:r>
            <a:r>
              <a:rPr lang="en-US" altLang="ja-JP" dirty="0"/>
              <a:t>100 mm</a:t>
            </a:r>
            <a:endParaRPr lang="ja-JP" altLang="en-US" dirty="0"/>
          </a:p>
          <a:p>
            <a:pPr lvl="2"/>
            <a:r>
              <a:rPr lang="ja-JP" altLang="en-US" dirty="0"/>
              <a:t>総合精度（器差）：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±</a:t>
            </a:r>
            <a:r>
              <a:rPr lang="en-US" altLang="ja-JP" dirty="0">
                <a:cs typeface="Arial" charset="0"/>
              </a:rPr>
              <a:t>0</a:t>
            </a:r>
            <a:r>
              <a:rPr lang="en-US" altLang="ja-JP" dirty="0"/>
              <a:t>.05 mm</a:t>
            </a:r>
            <a:r>
              <a:rPr lang="ja-JP" altLang="en-US" dirty="0"/>
              <a:t>（外側測定）</a:t>
            </a:r>
          </a:p>
          <a:p>
            <a:pPr lvl="1" eaLnBrk="1" hangingPunct="1"/>
            <a:r>
              <a:rPr lang="en-US" altLang="ja-JP" dirty="0"/>
              <a:t>M</a:t>
            </a:r>
            <a:r>
              <a:rPr lang="ja-JP" altLang="en-US" dirty="0"/>
              <a:t>形が一般的で</a:t>
            </a:r>
            <a:r>
              <a:rPr lang="en-US" altLang="ja-JP" dirty="0"/>
              <a:t>4</a:t>
            </a:r>
            <a:r>
              <a:rPr lang="ja-JP" altLang="en-US" dirty="0"/>
              <a:t>種類の測定が可能（次のページ参照）</a:t>
            </a:r>
          </a:p>
          <a:p>
            <a:pPr lvl="2" eaLnBrk="1" hangingPunct="1"/>
            <a:r>
              <a:rPr lang="ja-JP" altLang="en-US" dirty="0"/>
              <a:t>外側測定，内側測定</a:t>
            </a:r>
          </a:p>
          <a:p>
            <a:pPr lvl="2" eaLnBrk="1" hangingPunct="1"/>
            <a:r>
              <a:rPr lang="ja-JP" altLang="en-US" dirty="0"/>
              <a:t>深さ測定（デプスバー），段差測定</a:t>
            </a:r>
          </a:p>
          <a:p>
            <a:pPr lvl="2" eaLnBrk="1" hangingPunct="1"/>
            <a:endParaRPr lang="en-US" altLang="ja-JP" dirty="0"/>
          </a:p>
        </p:txBody>
      </p:sp>
      <p:sp>
        <p:nvSpPr>
          <p:cNvPr id="8263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ノギス（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3554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3555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355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34CF69-EE3D-4AEB-9F5A-F2FEA0099850}" type="slidenum">
              <a:rPr lang="en-US" altLang="ja-JP" smtClean="0"/>
              <a:pPr/>
              <a:t>17</a:t>
            </a:fld>
            <a:endParaRPr lang="en-US" altLang="ja-JP"/>
          </a:p>
        </p:txBody>
      </p:sp>
      <p:pic>
        <p:nvPicPr>
          <p:cNvPr id="9" name="Picture 2" descr="/pim-assets/medias_converted/Highres/Mitutoyo/Media/Image/02_Calipers/02_0_530-100_000000_FS_1.psd">
            <a:extLst>
              <a:ext uri="{FF2B5EF4-FFF2-40B4-BE49-F238E27FC236}">
                <a16:creationId xmlns:a16="http://schemas.microsoft.com/office/drawing/2014/main" id="{38FA8E28-E523-4491-9CFB-43496A17C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9472" y="4535843"/>
            <a:ext cx="4224528" cy="166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66E193-E843-4F3D-8F7A-0734EE3B51E4}"/>
              </a:ext>
            </a:extLst>
          </p:cNvPr>
          <p:cNvSpPr txBox="1"/>
          <p:nvPr/>
        </p:nvSpPr>
        <p:spPr>
          <a:xfrm>
            <a:off x="5965952" y="5934817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sp>
        <p:nvSpPr>
          <p:cNvPr id="487" name="テキスト ボックス 486">
            <a:extLst>
              <a:ext uri="{FF2B5EF4-FFF2-40B4-BE49-F238E27FC236}">
                <a16:creationId xmlns:a16="http://schemas.microsoft.com/office/drawing/2014/main" id="{93FA7AA6-3352-97DF-4A39-D8205651C7DA}"/>
              </a:ext>
            </a:extLst>
          </p:cNvPr>
          <p:cNvSpPr txBox="1"/>
          <p:nvPr/>
        </p:nvSpPr>
        <p:spPr>
          <a:xfrm>
            <a:off x="1959864" y="6087217"/>
            <a:ext cx="32156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ミツトヨのノギスをもとに高増潔作画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510A0AE-C853-22B0-889F-95148270151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908" y="4648200"/>
            <a:ext cx="3947160" cy="149352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D9A0C81-9BB2-85CD-3345-B59C3CADF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</a:t>
            </a:r>
            <a:r>
              <a:rPr lang="ja-JP" altLang="en-US" dirty="0"/>
              <a:t>形が一般的で</a:t>
            </a:r>
            <a:r>
              <a:rPr lang="en-US" altLang="ja-JP" dirty="0"/>
              <a:t>4</a:t>
            </a:r>
            <a:r>
              <a:rPr lang="ja-JP" altLang="en-US" dirty="0"/>
              <a:t>種類の測定が可能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DA42637-264F-2072-8EE9-ABFC0836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ノギス（</a:t>
            </a:r>
            <a:r>
              <a:rPr lang="en-US" altLang="ja-JP" dirty="0"/>
              <a:t>2</a:t>
            </a:r>
            <a:r>
              <a:rPr lang="ja-JP" altLang="en-US" dirty="0"/>
              <a:t>）使い方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0C44FF-D5C3-0F87-B0DA-D0DA482A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107306-588C-745D-68A2-19C32EA0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9B1D9D-A3AB-2D87-8165-F3DFFC2E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33B640C9-0D0F-A6A8-167F-11FE4B0E9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759" y="3455443"/>
            <a:ext cx="1105088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外側測定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F4ACA39-014D-FADA-7F81-D25D547AF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0228" y="6124573"/>
            <a:ext cx="1683772" cy="248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1000" dirty="0"/>
              <a:t>高増潔作成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grpSp>
        <p:nvGrpSpPr>
          <p:cNvPr id="232" name="グループ化 231">
            <a:extLst>
              <a:ext uri="{FF2B5EF4-FFF2-40B4-BE49-F238E27FC236}">
                <a16:creationId xmlns:a16="http://schemas.microsoft.com/office/drawing/2014/main" id="{4FADC9F2-E3B5-A707-4292-A1F87D09D1B4}"/>
              </a:ext>
            </a:extLst>
          </p:cNvPr>
          <p:cNvGrpSpPr/>
          <p:nvPr/>
        </p:nvGrpSpPr>
        <p:grpSpPr>
          <a:xfrm>
            <a:off x="793242" y="2165181"/>
            <a:ext cx="3418500" cy="1294638"/>
            <a:chOff x="471170" y="2082885"/>
            <a:chExt cx="3418500" cy="1294638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F4D6D611-F74E-7F4B-5CDD-4BC34439C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1170" y="2082885"/>
              <a:ext cx="3418500" cy="1294638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2BEB176-688F-57E6-80CE-687DE4A51186}"/>
                </a:ext>
              </a:extLst>
            </p:cNvPr>
            <p:cNvSpPr/>
            <p:nvPr/>
          </p:nvSpPr>
          <p:spPr bwMode="auto">
            <a:xfrm>
              <a:off x="698622" y="3138522"/>
              <a:ext cx="342000" cy="224437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233" name="グループ化 232">
            <a:extLst>
              <a:ext uri="{FF2B5EF4-FFF2-40B4-BE49-F238E27FC236}">
                <a16:creationId xmlns:a16="http://schemas.microsoft.com/office/drawing/2014/main" id="{8CBBAAA3-2ACB-DCB3-597F-9C23AC8A2E82}"/>
              </a:ext>
            </a:extLst>
          </p:cNvPr>
          <p:cNvGrpSpPr/>
          <p:nvPr/>
        </p:nvGrpSpPr>
        <p:grpSpPr>
          <a:xfrm>
            <a:off x="527934" y="4221798"/>
            <a:ext cx="3683808" cy="1482365"/>
            <a:chOff x="89022" y="3810318"/>
            <a:chExt cx="3683808" cy="1482365"/>
          </a:xfrm>
        </p:grpSpPr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ED9981C2-25C6-7344-18DD-35D2450181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330" y="3998045"/>
              <a:ext cx="3418500" cy="1294638"/>
            </a:xfrm>
            <a:prstGeom prst="rect">
              <a:avLst/>
            </a:prstGeom>
          </p:spPr>
        </p:pic>
        <p:sp>
          <p:nvSpPr>
            <p:cNvPr id="218" name="フリーフォーム: 図形 217">
              <a:extLst>
                <a:ext uri="{FF2B5EF4-FFF2-40B4-BE49-F238E27FC236}">
                  <a16:creationId xmlns:a16="http://schemas.microsoft.com/office/drawing/2014/main" id="{4EBCA118-A4C0-C8CE-2F56-A2457CA26129}"/>
                </a:ext>
              </a:extLst>
            </p:cNvPr>
            <p:cNvSpPr/>
            <p:nvPr/>
          </p:nvSpPr>
          <p:spPr bwMode="auto">
            <a:xfrm>
              <a:off x="89022" y="3810318"/>
              <a:ext cx="1109858" cy="355282"/>
            </a:xfrm>
            <a:custGeom>
              <a:avLst/>
              <a:gdLst>
                <a:gd name="connsiteX0" fmla="*/ 0 w 1109858"/>
                <a:gd name="connsiteY0" fmla="*/ 0 h 355282"/>
                <a:gd name="connsiteX1" fmla="*/ 1109858 w 1109858"/>
                <a:gd name="connsiteY1" fmla="*/ 0 h 355282"/>
                <a:gd name="connsiteX2" fmla="*/ 1109858 w 1109858"/>
                <a:gd name="connsiteY2" fmla="*/ 355282 h 355282"/>
                <a:gd name="connsiteX3" fmla="*/ 725929 w 1109858"/>
                <a:gd name="connsiteY3" fmla="*/ 355282 h 355282"/>
                <a:gd name="connsiteX4" fmla="*/ 725929 w 1109858"/>
                <a:gd name="connsiteY4" fmla="*/ 130845 h 355282"/>
                <a:gd name="connsiteX5" fmla="*/ 383929 w 1109858"/>
                <a:gd name="connsiteY5" fmla="*/ 130845 h 355282"/>
                <a:gd name="connsiteX6" fmla="*/ 383929 w 1109858"/>
                <a:gd name="connsiteY6" fmla="*/ 355282 h 355282"/>
                <a:gd name="connsiteX7" fmla="*/ 0 w 1109858"/>
                <a:gd name="connsiteY7" fmla="*/ 355282 h 35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09858" h="355282">
                  <a:moveTo>
                    <a:pt x="0" y="0"/>
                  </a:moveTo>
                  <a:lnTo>
                    <a:pt x="1109858" y="0"/>
                  </a:lnTo>
                  <a:lnTo>
                    <a:pt x="1109858" y="355282"/>
                  </a:lnTo>
                  <a:lnTo>
                    <a:pt x="725929" y="355282"/>
                  </a:lnTo>
                  <a:lnTo>
                    <a:pt x="725929" y="130845"/>
                  </a:lnTo>
                  <a:lnTo>
                    <a:pt x="383929" y="130845"/>
                  </a:lnTo>
                  <a:lnTo>
                    <a:pt x="383929" y="355282"/>
                  </a:lnTo>
                  <a:lnTo>
                    <a:pt x="0" y="355282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234" name="グループ化 233">
            <a:extLst>
              <a:ext uri="{FF2B5EF4-FFF2-40B4-BE49-F238E27FC236}">
                <a16:creationId xmlns:a16="http://schemas.microsoft.com/office/drawing/2014/main" id="{2BBBF277-0C96-A279-B0D1-C6870EBCA222}"/>
              </a:ext>
            </a:extLst>
          </p:cNvPr>
          <p:cNvGrpSpPr/>
          <p:nvPr/>
        </p:nvGrpSpPr>
        <p:grpSpPr>
          <a:xfrm>
            <a:off x="4837133" y="1921130"/>
            <a:ext cx="1392978" cy="3561206"/>
            <a:chOff x="4398221" y="1584834"/>
            <a:chExt cx="1392978" cy="3561206"/>
          </a:xfrm>
        </p:grpSpPr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5226B609-483E-53A9-37AF-B5922418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336290" y="2646765"/>
              <a:ext cx="3418500" cy="1294638"/>
            </a:xfrm>
            <a:prstGeom prst="rect">
              <a:avLst/>
            </a:prstGeom>
          </p:spPr>
        </p:pic>
        <p:sp>
          <p:nvSpPr>
            <p:cNvPr id="223" name="フリーフォーム: 図形 222">
              <a:extLst>
                <a:ext uri="{FF2B5EF4-FFF2-40B4-BE49-F238E27FC236}">
                  <a16:creationId xmlns:a16="http://schemas.microsoft.com/office/drawing/2014/main" id="{9CAEE9D6-3EEA-B150-1F85-EA2ECB99E489}"/>
                </a:ext>
              </a:extLst>
            </p:cNvPr>
            <p:cNvSpPr/>
            <p:nvPr/>
          </p:nvSpPr>
          <p:spPr bwMode="auto">
            <a:xfrm rot="5400000">
              <a:off x="4946897" y="4301738"/>
              <a:ext cx="486418" cy="1202186"/>
            </a:xfrm>
            <a:custGeom>
              <a:avLst/>
              <a:gdLst>
                <a:gd name="connsiteX0" fmla="*/ 1 w 486418"/>
                <a:gd name="connsiteY0" fmla="*/ 713312 h 1202186"/>
                <a:gd name="connsiteX1" fmla="*/ 342001 w 486418"/>
                <a:gd name="connsiteY1" fmla="*/ 713312 h 1202186"/>
                <a:gd name="connsiteX2" fmla="*/ 342001 w 486418"/>
                <a:gd name="connsiteY2" fmla="*/ 488875 h 1202186"/>
                <a:gd name="connsiteX3" fmla="*/ 1 w 486418"/>
                <a:gd name="connsiteY3" fmla="*/ 488875 h 1202186"/>
                <a:gd name="connsiteX4" fmla="*/ 0 w 486418"/>
                <a:gd name="connsiteY4" fmla="*/ 1202186 h 1202186"/>
                <a:gd name="connsiteX5" fmla="*/ 0 w 486418"/>
                <a:gd name="connsiteY5" fmla="*/ 0 h 1202186"/>
                <a:gd name="connsiteX6" fmla="*/ 486418 w 486418"/>
                <a:gd name="connsiteY6" fmla="*/ 0 h 1202186"/>
                <a:gd name="connsiteX7" fmla="*/ 486418 w 486418"/>
                <a:gd name="connsiteY7" fmla="*/ 1202186 h 1202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6418" h="1202186">
                  <a:moveTo>
                    <a:pt x="1" y="713312"/>
                  </a:moveTo>
                  <a:lnTo>
                    <a:pt x="342001" y="713312"/>
                  </a:lnTo>
                  <a:lnTo>
                    <a:pt x="342001" y="488875"/>
                  </a:lnTo>
                  <a:lnTo>
                    <a:pt x="1" y="488875"/>
                  </a:lnTo>
                  <a:close/>
                  <a:moveTo>
                    <a:pt x="0" y="1202186"/>
                  </a:moveTo>
                  <a:lnTo>
                    <a:pt x="0" y="0"/>
                  </a:lnTo>
                  <a:lnTo>
                    <a:pt x="486418" y="0"/>
                  </a:lnTo>
                  <a:lnTo>
                    <a:pt x="486418" y="1202186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F7857B08-E3FA-CD26-8184-5EB9F148EFB7}"/>
              </a:ext>
            </a:extLst>
          </p:cNvPr>
          <p:cNvGrpSpPr/>
          <p:nvPr/>
        </p:nvGrpSpPr>
        <p:grpSpPr>
          <a:xfrm>
            <a:off x="7314363" y="1921130"/>
            <a:ext cx="1440000" cy="3761385"/>
            <a:chOff x="6985179" y="1747394"/>
            <a:chExt cx="1440000" cy="3761385"/>
          </a:xfrm>
        </p:grpSpPr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A4363C0E-ECE6-069E-8699-5BC527C71D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200000">
              <a:off x="6013450" y="2809325"/>
              <a:ext cx="3418500" cy="1294638"/>
            </a:xfrm>
            <a:prstGeom prst="rect">
              <a:avLst/>
            </a:prstGeom>
          </p:spPr>
        </p:pic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829F1641-EAAF-D35B-9029-14C708D3CAB0}"/>
                </a:ext>
              </a:extLst>
            </p:cNvPr>
            <p:cNvGrpSpPr/>
            <p:nvPr/>
          </p:nvGrpSpPr>
          <p:grpSpPr>
            <a:xfrm>
              <a:off x="6985179" y="4820078"/>
              <a:ext cx="1440000" cy="688701"/>
              <a:chOff x="6985179" y="4815844"/>
              <a:chExt cx="1440000" cy="688701"/>
            </a:xfrm>
          </p:grpSpPr>
          <p:sp>
            <p:nvSpPr>
              <p:cNvPr id="226" name="正方形/長方形 225">
                <a:extLst>
                  <a:ext uri="{FF2B5EF4-FFF2-40B4-BE49-F238E27FC236}">
                    <a16:creationId xmlns:a16="http://schemas.microsoft.com/office/drawing/2014/main" id="{CB15CF3A-8F15-687F-6874-79564ABA6F7F}"/>
                  </a:ext>
                </a:extLst>
              </p:cNvPr>
              <p:cNvSpPr/>
              <p:nvPr/>
            </p:nvSpPr>
            <p:spPr bwMode="auto">
              <a:xfrm rot="5400000">
                <a:off x="7534179" y="4613545"/>
                <a:ext cx="342000" cy="144000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230" name="正方形/長方形 229">
                <a:extLst>
                  <a:ext uri="{FF2B5EF4-FFF2-40B4-BE49-F238E27FC236}">
                    <a16:creationId xmlns:a16="http://schemas.microsoft.com/office/drawing/2014/main" id="{3368D0AE-E813-445A-690C-48243F6AF7D4}"/>
                  </a:ext>
                </a:extLst>
              </p:cNvPr>
              <p:cNvSpPr/>
              <p:nvPr/>
            </p:nvSpPr>
            <p:spPr bwMode="auto">
              <a:xfrm rot="5400000">
                <a:off x="7533548" y="4267475"/>
                <a:ext cx="343262" cy="1440000"/>
              </a:xfrm>
              <a:custGeom>
                <a:avLst/>
                <a:gdLst>
                  <a:gd name="connsiteX0" fmla="*/ 0 w 342000"/>
                  <a:gd name="connsiteY0" fmla="*/ 0 h 1440000"/>
                  <a:gd name="connsiteX1" fmla="*/ 342000 w 342000"/>
                  <a:gd name="connsiteY1" fmla="*/ 0 h 1440000"/>
                  <a:gd name="connsiteX2" fmla="*/ 342000 w 342000"/>
                  <a:gd name="connsiteY2" fmla="*/ 1440000 h 1440000"/>
                  <a:gd name="connsiteX3" fmla="*/ 0 w 342000"/>
                  <a:gd name="connsiteY3" fmla="*/ 1440000 h 1440000"/>
                  <a:gd name="connsiteX4" fmla="*/ 0 w 342000"/>
                  <a:gd name="connsiteY4" fmla="*/ 0 h 1440000"/>
                  <a:gd name="connsiteX0" fmla="*/ 1265 w 343265"/>
                  <a:gd name="connsiteY0" fmla="*/ 0 h 1440000"/>
                  <a:gd name="connsiteX1" fmla="*/ 343265 w 343265"/>
                  <a:gd name="connsiteY1" fmla="*/ 0 h 1440000"/>
                  <a:gd name="connsiteX2" fmla="*/ 343265 w 343265"/>
                  <a:gd name="connsiteY2" fmla="*/ 1440000 h 1440000"/>
                  <a:gd name="connsiteX3" fmla="*/ 1265 w 343265"/>
                  <a:gd name="connsiteY3" fmla="*/ 1440000 h 1440000"/>
                  <a:gd name="connsiteX4" fmla="*/ 0 w 343265"/>
                  <a:gd name="connsiteY4" fmla="*/ 591819 h 1440000"/>
                  <a:gd name="connsiteX5" fmla="*/ 1265 w 343265"/>
                  <a:gd name="connsiteY5" fmla="*/ 0 h 1440000"/>
                  <a:gd name="connsiteX0" fmla="*/ 27505 w 369505"/>
                  <a:gd name="connsiteY0" fmla="*/ 0 h 1440000"/>
                  <a:gd name="connsiteX1" fmla="*/ 369505 w 369505"/>
                  <a:gd name="connsiteY1" fmla="*/ 0 h 1440000"/>
                  <a:gd name="connsiteX2" fmla="*/ 369505 w 369505"/>
                  <a:gd name="connsiteY2" fmla="*/ 1440000 h 1440000"/>
                  <a:gd name="connsiteX3" fmla="*/ 27505 w 369505"/>
                  <a:gd name="connsiteY3" fmla="*/ 1440000 h 1440000"/>
                  <a:gd name="connsiteX4" fmla="*/ 21160 w 369505"/>
                  <a:gd name="connsiteY4" fmla="*/ 998219 h 1440000"/>
                  <a:gd name="connsiteX5" fmla="*/ 26240 w 369505"/>
                  <a:gd name="connsiteY5" fmla="*/ 591819 h 1440000"/>
                  <a:gd name="connsiteX6" fmla="*/ 27505 w 369505"/>
                  <a:gd name="connsiteY6" fmla="*/ 0 h 1440000"/>
                  <a:gd name="connsiteX0" fmla="*/ 6353 w 348353"/>
                  <a:gd name="connsiteY0" fmla="*/ 0 h 1440000"/>
                  <a:gd name="connsiteX1" fmla="*/ 348353 w 348353"/>
                  <a:gd name="connsiteY1" fmla="*/ 0 h 1440000"/>
                  <a:gd name="connsiteX2" fmla="*/ 348353 w 348353"/>
                  <a:gd name="connsiteY2" fmla="*/ 1440000 h 1440000"/>
                  <a:gd name="connsiteX3" fmla="*/ 6353 w 348353"/>
                  <a:gd name="connsiteY3" fmla="*/ 1440000 h 1440000"/>
                  <a:gd name="connsiteX4" fmla="*/ 8 w 348353"/>
                  <a:gd name="connsiteY4" fmla="*/ 998219 h 1440000"/>
                  <a:gd name="connsiteX5" fmla="*/ 5088 w 348353"/>
                  <a:gd name="connsiteY5" fmla="*/ 591819 h 1440000"/>
                  <a:gd name="connsiteX6" fmla="*/ 6353 w 348353"/>
                  <a:gd name="connsiteY6" fmla="*/ 0 h 1440000"/>
                  <a:gd name="connsiteX0" fmla="*/ 8 w 348353"/>
                  <a:gd name="connsiteY0" fmla="*/ 998219 h 1440000"/>
                  <a:gd name="connsiteX1" fmla="*/ 5088 w 348353"/>
                  <a:gd name="connsiteY1" fmla="*/ 591819 h 1440000"/>
                  <a:gd name="connsiteX2" fmla="*/ 6353 w 348353"/>
                  <a:gd name="connsiteY2" fmla="*/ 0 h 1440000"/>
                  <a:gd name="connsiteX3" fmla="*/ 348353 w 348353"/>
                  <a:gd name="connsiteY3" fmla="*/ 0 h 1440000"/>
                  <a:gd name="connsiteX4" fmla="*/ 348353 w 348353"/>
                  <a:gd name="connsiteY4" fmla="*/ 1440000 h 1440000"/>
                  <a:gd name="connsiteX5" fmla="*/ 6353 w 348353"/>
                  <a:gd name="connsiteY5" fmla="*/ 1440000 h 1440000"/>
                  <a:gd name="connsiteX6" fmla="*/ 91448 w 348353"/>
                  <a:gd name="connsiteY6" fmla="*/ 1089659 h 1440000"/>
                  <a:gd name="connsiteX0" fmla="*/ 8 w 348353"/>
                  <a:gd name="connsiteY0" fmla="*/ 998219 h 1440000"/>
                  <a:gd name="connsiteX1" fmla="*/ 5088 w 348353"/>
                  <a:gd name="connsiteY1" fmla="*/ 591819 h 1440000"/>
                  <a:gd name="connsiteX2" fmla="*/ 6353 w 348353"/>
                  <a:gd name="connsiteY2" fmla="*/ 0 h 1440000"/>
                  <a:gd name="connsiteX3" fmla="*/ 348353 w 348353"/>
                  <a:gd name="connsiteY3" fmla="*/ 0 h 1440000"/>
                  <a:gd name="connsiteX4" fmla="*/ 348353 w 348353"/>
                  <a:gd name="connsiteY4" fmla="*/ 1440000 h 1440000"/>
                  <a:gd name="connsiteX5" fmla="*/ 6353 w 348353"/>
                  <a:gd name="connsiteY5" fmla="*/ 1440000 h 1440000"/>
                  <a:gd name="connsiteX6" fmla="*/ 5088 w 348353"/>
                  <a:gd name="connsiteY6" fmla="*/ 1018539 h 1440000"/>
                  <a:gd name="connsiteX0" fmla="*/ 169 w 343434"/>
                  <a:gd name="connsiteY0" fmla="*/ 591819 h 1440000"/>
                  <a:gd name="connsiteX1" fmla="*/ 1434 w 343434"/>
                  <a:gd name="connsiteY1" fmla="*/ 0 h 1440000"/>
                  <a:gd name="connsiteX2" fmla="*/ 343434 w 343434"/>
                  <a:gd name="connsiteY2" fmla="*/ 0 h 1440000"/>
                  <a:gd name="connsiteX3" fmla="*/ 343434 w 343434"/>
                  <a:gd name="connsiteY3" fmla="*/ 1440000 h 1440000"/>
                  <a:gd name="connsiteX4" fmla="*/ 1434 w 343434"/>
                  <a:gd name="connsiteY4" fmla="*/ 1440000 h 1440000"/>
                  <a:gd name="connsiteX5" fmla="*/ 169 w 343434"/>
                  <a:gd name="connsiteY5" fmla="*/ 1018539 h 1440000"/>
                  <a:gd name="connsiteX0" fmla="*/ 0 w 343265"/>
                  <a:gd name="connsiteY0" fmla="*/ 591819 h 1440000"/>
                  <a:gd name="connsiteX1" fmla="*/ 1265 w 343265"/>
                  <a:gd name="connsiteY1" fmla="*/ 0 h 1440000"/>
                  <a:gd name="connsiteX2" fmla="*/ 343265 w 343265"/>
                  <a:gd name="connsiteY2" fmla="*/ 0 h 1440000"/>
                  <a:gd name="connsiteX3" fmla="*/ 343265 w 343265"/>
                  <a:gd name="connsiteY3" fmla="*/ 1440000 h 1440000"/>
                  <a:gd name="connsiteX4" fmla="*/ 1265 w 343265"/>
                  <a:gd name="connsiteY4" fmla="*/ 1440000 h 1440000"/>
                  <a:gd name="connsiteX5" fmla="*/ 2117 w 343265"/>
                  <a:gd name="connsiteY5" fmla="*/ 980439 h 1440000"/>
                  <a:gd name="connsiteX0" fmla="*/ 0 w 343265"/>
                  <a:gd name="connsiteY0" fmla="*/ 591819 h 1440000"/>
                  <a:gd name="connsiteX1" fmla="*/ 1265 w 343265"/>
                  <a:gd name="connsiteY1" fmla="*/ 0 h 1440000"/>
                  <a:gd name="connsiteX2" fmla="*/ 343265 w 343265"/>
                  <a:gd name="connsiteY2" fmla="*/ 0 h 1440000"/>
                  <a:gd name="connsiteX3" fmla="*/ 343265 w 343265"/>
                  <a:gd name="connsiteY3" fmla="*/ 1440000 h 1440000"/>
                  <a:gd name="connsiteX4" fmla="*/ 1265 w 343265"/>
                  <a:gd name="connsiteY4" fmla="*/ 1440000 h 1440000"/>
                  <a:gd name="connsiteX5" fmla="*/ 2117 w 343265"/>
                  <a:gd name="connsiteY5" fmla="*/ 993139 h 1440000"/>
                  <a:gd name="connsiteX0" fmla="*/ 0 w 343262"/>
                  <a:gd name="connsiteY0" fmla="*/ 714586 h 1440000"/>
                  <a:gd name="connsiteX1" fmla="*/ 1262 w 343262"/>
                  <a:gd name="connsiteY1" fmla="*/ 0 h 1440000"/>
                  <a:gd name="connsiteX2" fmla="*/ 343262 w 343262"/>
                  <a:gd name="connsiteY2" fmla="*/ 0 h 1440000"/>
                  <a:gd name="connsiteX3" fmla="*/ 343262 w 343262"/>
                  <a:gd name="connsiteY3" fmla="*/ 1440000 h 1440000"/>
                  <a:gd name="connsiteX4" fmla="*/ 1262 w 343262"/>
                  <a:gd name="connsiteY4" fmla="*/ 1440000 h 1440000"/>
                  <a:gd name="connsiteX5" fmla="*/ 2114 w 343262"/>
                  <a:gd name="connsiteY5" fmla="*/ 993139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43262" h="1440000">
                    <a:moveTo>
                      <a:pt x="0" y="714586"/>
                    </a:moveTo>
                    <a:cubicBezTo>
                      <a:pt x="422" y="517313"/>
                      <a:pt x="840" y="197273"/>
                      <a:pt x="1262" y="0"/>
                    </a:cubicBezTo>
                    <a:lnTo>
                      <a:pt x="343262" y="0"/>
                    </a:lnTo>
                    <a:lnTo>
                      <a:pt x="343262" y="1440000"/>
                    </a:lnTo>
                    <a:lnTo>
                      <a:pt x="1262" y="1440000"/>
                    </a:lnTo>
                    <a:cubicBezTo>
                      <a:pt x="-853" y="1292740"/>
                      <a:pt x="2114" y="993139"/>
                      <a:pt x="2114" y="993139"/>
                    </a:cubicBez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</p:grpSp>
      <p:sp>
        <p:nvSpPr>
          <p:cNvPr id="236" name="Text Box 5">
            <a:extLst>
              <a:ext uri="{FF2B5EF4-FFF2-40B4-BE49-F238E27FC236}">
                <a16:creationId xmlns:a16="http://schemas.microsoft.com/office/drawing/2014/main" id="{813E4630-E063-F128-BB3D-EA42505F0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595" y="5793259"/>
            <a:ext cx="3413412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深さ測定　　　　　　段差測定</a:t>
            </a:r>
          </a:p>
        </p:txBody>
      </p:sp>
      <p:sp>
        <p:nvSpPr>
          <p:cNvPr id="237" name="Text Box 5">
            <a:extLst>
              <a:ext uri="{FF2B5EF4-FFF2-40B4-BE49-F238E27FC236}">
                <a16:creationId xmlns:a16="http://schemas.microsoft.com/office/drawing/2014/main" id="{F1D4B50C-7BA8-CD26-3431-C388C55C7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759" y="5918227"/>
            <a:ext cx="1105088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内側測定</a:t>
            </a:r>
          </a:p>
        </p:txBody>
      </p:sp>
    </p:spTree>
    <p:extLst>
      <p:ext uri="{BB962C8B-B14F-4D97-AF65-F5344CB8AC3E}">
        <p14:creationId xmlns:p14="http://schemas.microsoft.com/office/powerpoint/2010/main" val="4109091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バーニヤの読み方</a:t>
            </a:r>
          </a:p>
          <a:p>
            <a:pPr lvl="1" eaLnBrk="1" hangingPunct="1"/>
            <a:r>
              <a:rPr lang="en-US" altLang="ja-JP" dirty="0"/>
              <a:t>1542</a:t>
            </a:r>
            <a:r>
              <a:rPr lang="ja-JP" altLang="en-US" dirty="0"/>
              <a:t>年：ポルトガルのノニウスの発明</a:t>
            </a:r>
            <a:br>
              <a:rPr lang="ja-JP" altLang="en-US" dirty="0"/>
            </a:br>
            <a:r>
              <a:rPr lang="en-US" altLang="ja-JP" dirty="0"/>
              <a:t>1631</a:t>
            </a:r>
            <a:r>
              <a:rPr lang="ja-JP" altLang="en-US" dirty="0"/>
              <a:t>年：フランスのバーニヤにより定式化</a:t>
            </a:r>
          </a:p>
          <a:p>
            <a:pPr lvl="1" eaLnBrk="1" hangingPunct="1"/>
            <a:r>
              <a:rPr lang="ja-JP" altLang="en-US"/>
              <a:t>本尺：目量が</a:t>
            </a:r>
            <a:r>
              <a:rPr lang="en-US" altLang="ja-JP" dirty="0"/>
              <a:t>1 mm</a:t>
            </a:r>
          </a:p>
          <a:p>
            <a:pPr lvl="1" eaLnBrk="1" hangingPunct="1"/>
            <a:r>
              <a:rPr lang="ja-JP" altLang="en-US" dirty="0"/>
              <a:t>バーニヤ：</a:t>
            </a:r>
            <a:r>
              <a:rPr lang="en-US" altLang="ja-JP" dirty="0"/>
              <a:t>19 mm </a:t>
            </a:r>
            <a:r>
              <a:rPr lang="ja-JP" altLang="en-US" dirty="0"/>
              <a:t>を</a:t>
            </a:r>
            <a:r>
              <a:rPr lang="en-US" altLang="ja-JP" dirty="0"/>
              <a:t>20</a:t>
            </a:r>
            <a:r>
              <a:rPr lang="ja-JP" altLang="en-US" dirty="0"/>
              <a:t>等分，バーニヤの一致点を見ると，</a:t>
            </a:r>
            <a:r>
              <a:rPr lang="en-US" altLang="ja-JP" dirty="0"/>
              <a:t>0.05 mm </a:t>
            </a:r>
            <a:r>
              <a:rPr lang="ja-JP" altLang="en-US" dirty="0"/>
              <a:t>単位で読み取りが可能</a:t>
            </a:r>
          </a:p>
          <a:p>
            <a:pPr lvl="1" eaLnBrk="1" hangingPunct="1"/>
            <a:r>
              <a:rPr lang="ja-JP" altLang="en-US" dirty="0"/>
              <a:t>人間の目の性質を利用→</a:t>
            </a:r>
            <a:r>
              <a:rPr lang="en-US" altLang="ja-JP" dirty="0"/>
              <a:t>1 mm</a:t>
            </a:r>
            <a:r>
              <a:rPr lang="ja-JP" altLang="en-US" dirty="0"/>
              <a:t>を目分量で分割すると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/>
              <a:t>0.1 mm</a:t>
            </a:r>
            <a:r>
              <a:rPr lang="ja-JP" altLang="en-US" dirty="0"/>
              <a:t>近い誤差が出るが，人間は一致の位置や真ん中を見分けるのは得意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バーニヤの例：</a:t>
            </a:r>
            <a:r>
              <a:rPr lang="en-US" altLang="ja-JP" dirty="0"/>
              <a:t>4.65 mm</a:t>
            </a:r>
            <a:endParaRPr lang="ja-JP" altLang="en-US" dirty="0"/>
          </a:p>
        </p:txBody>
      </p:sp>
      <p:sp>
        <p:nvSpPr>
          <p:cNvPr id="79054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ノギス（</a:t>
            </a:r>
            <a:r>
              <a:rPr lang="en-US" altLang="ja-JP" dirty="0"/>
              <a:t>3</a:t>
            </a:r>
            <a:r>
              <a:rPr lang="ja-JP" altLang="en-US" dirty="0"/>
              <a:t>）バーニヤ目盛</a:t>
            </a:r>
            <a:endParaRPr lang="en-US" altLang="ja-JP" dirty="0"/>
          </a:p>
        </p:txBody>
      </p:sp>
      <p:sp>
        <p:nvSpPr>
          <p:cNvPr id="24578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4579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458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EC7E5-BE0F-4476-B46E-35A511BACAF0}" type="slidenum">
              <a:rPr lang="en-US" altLang="ja-JP" smtClean="0"/>
              <a:pPr/>
              <a:t>19</a:t>
            </a:fld>
            <a:endParaRPr lang="en-US" altLang="ja-JP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806478D-C004-FAD3-B6A2-C621517C3029}"/>
              </a:ext>
            </a:extLst>
          </p:cNvPr>
          <p:cNvGrpSpPr/>
          <p:nvPr/>
        </p:nvGrpSpPr>
        <p:grpSpPr>
          <a:xfrm>
            <a:off x="4225861" y="4423684"/>
            <a:ext cx="4639630" cy="781702"/>
            <a:chOff x="1345501" y="4145554"/>
            <a:chExt cx="4639630" cy="781702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9A17FF8-E6BB-1168-A2B0-1EE9C85C4D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4DC6BBF-E8E7-71C4-14E6-51D1BC3013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4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9665649-C7BA-D679-CBDD-21FA21C37B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5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CD21583-3561-D8C4-D03E-F84CA7F74A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7E43B89-662A-7471-E441-CE8992CF6E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7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50BAA58-9A5A-C47F-3A53-E41EEC26D5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80000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B7E00B12-79D2-BF65-4437-67E6B06412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8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94139CE-A7CB-0AB3-206C-5D8F861F2F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67C8E8B9-36A2-5242-6AA9-7E27FC918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0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19DF681-B800-4E7B-B247-1FF7943777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1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076E99A-E63C-FFD0-CF6C-2D1373095A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2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E8F278F-3A11-5538-BD13-28CEE43F97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2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94AC9ED4-921A-2C23-30C6-A685F6C815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3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DDFA45F-49E0-80C7-BF15-1AC27C4CDE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53FED24-2A82-D887-A1F9-988E9EA591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5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1EABB293-382C-CCF5-2AB9-961EB5E66D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60000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B7411D1C-FAE2-ED4E-92B9-9B24364373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6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695AF32F-B0FF-81FC-16DD-CE52973268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7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8C36702D-1473-8D18-E60C-32A5496F89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8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A35C03F-9228-295D-A7AB-2CDE2F05C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9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83324018-B515-000A-96A2-DDBD72C8E8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0001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8FFC6F8F-82DE-D084-3AF1-662C6B8D5C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75F9B8BA-41D6-24D5-53E3-F3718F7A5D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64E444D-A16D-4857-1BAD-52FBC0742F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2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4EA1845B-E01A-5C4E-FBCE-7E9DBE6AEF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325F65F7-659D-B7B2-1960-03CBFE2FBB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40001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555E1D6A-6087-887E-2063-3ABB9FA5C0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4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6D0072F0-45EA-4500-D650-7FBC5036F3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5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25C75358-8335-F8A3-94B2-A602390350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6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5AD9A83-A8CA-D231-1CC9-79DF6256A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7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9C33D728-09A5-822C-5759-0B9EED33935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80001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1217F412-C7F1-544B-B470-F1DD843D6F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8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517812B-52C7-6789-8B22-62FE0F6ACB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9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CA01E08E-6751-5791-61C5-F065D54A19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0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B2CA627-6EB5-E93E-54AA-257440D991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1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12554C4B-EAF1-093F-0535-D13845E04D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20001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214F8C61-BC92-93AE-BAC8-7C07958006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2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ED86A2E4-DA96-8656-84C2-E83FB30B7D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3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FF3F9D4D-03A3-C411-D7D4-6EBC129E51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4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A0C4AAB-7338-F815-782E-8D7EA87409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5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91A44DFF-BA3E-4CC6-F312-D9461FFD8255}"/>
                </a:ext>
              </a:extLst>
            </p:cNvPr>
            <p:cNvSpPr txBox="1"/>
            <p:nvPr/>
          </p:nvSpPr>
          <p:spPr>
            <a:xfrm>
              <a:off x="1345501" y="4145554"/>
              <a:ext cx="4639630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en-US" altLang="ja-JP" dirty="0">
                  <a:latin typeface="+mj-lt"/>
                  <a:ea typeface="+mj-ea"/>
                </a:rPr>
                <a:t>0              10             20             30             40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890DEBB-7969-D2AC-6FAA-3E5175B7DB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EB0C5CE-C1B4-6F0E-9F61-13100DCCA82C}"/>
              </a:ext>
            </a:extLst>
          </p:cNvPr>
          <p:cNvGrpSpPr/>
          <p:nvPr/>
        </p:nvGrpSpPr>
        <p:grpSpPr>
          <a:xfrm>
            <a:off x="4735801" y="5224046"/>
            <a:ext cx="2435637" cy="682047"/>
            <a:chOff x="1619221" y="4999256"/>
            <a:chExt cx="2435637" cy="682047"/>
          </a:xfrm>
        </p:grpSpPr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FF05BF50-B9D3-DEFD-D37C-A68B35F78A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09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00AED7A8-A680-EBAA-2D98-AC9FE59581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4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230B064-8785-8C91-8B9F-13EAD4D0A8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150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6537C0CC-BEAF-218D-9619-3D072A0D3D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176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B40D71FD-4CA0-DF5B-53FE-B2365F6321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202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4D5D9A87-D251-FE24-ECA8-F407621AB2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28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73C282CC-FB36-6CF0-5661-C1D66B2049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254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D4390E8F-57FC-3E31-60F2-EBBBD87D74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280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2B50AD81-8788-742D-7A07-217149B392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306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29B3C6BC-46F4-60CE-E516-F1BAF3D7CE0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332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DDB18F63-3622-7617-A52D-91E8B91DD8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35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990D3DEF-945F-8D94-DD03-B2BF9D5ED4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384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064A5841-548E-0DD9-930F-F525C64E9C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410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B1A254E1-6AD7-0945-2061-5601FD6C34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36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AF0EFA4B-2875-41CE-A98E-1E24018E3A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462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CEF5278A-70B9-F983-31FE-F3C3DDE9D0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488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20BBD5EC-AA01-A875-224B-CCA0346E36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514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60C04490-2735-6552-3B70-76BAA4F4AA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540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0F07DD25-7B46-7997-6A76-7CC88D93D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566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E7B03D6B-FD16-3FDA-1791-4975C64386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592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A2E55552-1F1D-282B-7A5B-B9BD520DF0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1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A4485FFB-37D5-378E-545A-15C4F74DC137}"/>
                </a:ext>
              </a:extLst>
            </p:cNvPr>
            <p:cNvSpPr txBox="1"/>
            <p:nvPr/>
          </p:nvSpPr>
          <p:spPr>
            <a:xfrm>
              <a:off x="1619221" y="5393156"/>
              <a:ext cx="2435637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en-US" altLang="ja-JP" sz="1400" dirty="0">
                  <a:latin typeface="+mj-lt"/>
                  <a:ea typeface="+mj-ea"/>
                </a:rPr>
                <a:t>0    </a:t>
              </a:r>
              <a:r>
                <a:rPr kumimoji="1" lang="en-US" altLang="ja-JP" sz="800" dirty="0">
                  <a:latin typeface="+mj-lt"/>
                  <a:ea typeface="+mj-ea"/>
                </a:rPr>
                <a:t> </a:t>
              </a:r>
              <a:r>
                <a:rPr kumimoji="1" lang="en-US" altLang="ja-JP" sz="1400" dirty="0">
                  <a:latin typeface="+mj-lt"/>
                  <a:ea typeface="+mj-ea"/>
                </a:rPr>
                <a:t> </a:t>
              </a:r>
              <a:r>
                <a:rPr kumimoji="1" lang="en-US" altLang="ja-JP" sz="1050" dirty="0">
                  <a:latin typeface="+mj-lt"/>
                  <a:ea typeface="+mj-ea"/>
                </a:rPr>
                <a:t> </a:t>
              </a:r>
              <a:r>
                <a:rPr kumimoji="1" lang="en-US" altLang="ja-JP" sz="1400" dirty="0">
                  <a:latin typeface="+mj-lt"/>
                  <a:ea typeface="+mj-ea"/>
                </a:rPr>
                <a:t>2     </a:t>
              </a:r>
              <a:r>
                <a:rPr kumimoji="1" lang="en-US" altLang="ja-JP" sz="10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4   </a:t>
              </a:r>
              <a:r>
                <a:rPr kumimoji="1" lang="en-US" altLang="ja-JP" sz="11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6  </a:t>
              </a:r>
              <a:r>
                <a:rPr kumimoji="1" lang="en-US" altLang="ja-JP" sz="9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 8</a:t>
              </a:r>
              <a:r>
                <a:rPr kumimoji="1" lang="en-US" altLang="ja-JP" sz="8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  10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</p:grp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8747E186-ED5F-4EF5-672F-780D7490E565}"/>
              </a:ext>
            </a:extLst>
          </p:cNvPr>
          <p:cNvCxnSpPr>
            <a:cxnSpLocks/>
          </p:cNvCxnSpPr>
          <p:nvPr/>
        </p:nvCxnSpPr>
        <p:spPr bwMode="auto">
          <a:xfrm>
            <a:off x="6155760" y="5498906"/>
            <a:ext cx="0" cy="539944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39EC2DFB-ED92-B6EF-F8DC-21472E84F0D8}"/>
              </a:ext>
            </a:extLst>
          </p:cNvPr>
          <p:cNvCxnSpPr>
            <a:cxnSpLocks/>
          </p:cNvCxnSpPr>
          <p:nvPr/>
        </p:nvCxnSpPr>
        <p:spPr bwMode="auto">
          <a:xfrm flipV="1">
            <a:off x="4826409" y="4267342"/>
            <a:ext cx="0" cy="539944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sp>
        <p:nvSpPr>
          <p:cNvPr id="76" name="Text Box 5">
            <a:extLst>
              <a:ext uri="{FF2B5EF4-FFF2-40B4-BE49-F238E27FC236}">
                <a16:creationId xmlns:a16="http://schemas.microsoft.com/office/drawing/2014/main" id="{21E431AB-D48E-0853-95A6-004CCD57B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7704" y="6075600"/>
            <a:ext cx="1536296" cy="23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900" dirty="0"/>
              <a:t>高増潔作成</a:t>
            </a:r>
            <a:r>
              <a:rPr lang="en-US" altLang="ja-JP" sz="900" dirty="0"/>
              <a:t>©takamasu-lab</a:t>
            </a:r>
            <a:endParaRPr lang="ja-JP" altLang="en-US" sz="900" dirty="0"/>
          </a:p>
        </p:txBody>
      </p:sp>
      <p:sp>
        <p:nvSpPr>
          <p:cNvPr id="77" name="Text Box 5">
            <a:extLst>
              <a:ext uri="{FF2B5EF4-FFF2-40B4-BE49-F238E27FC236}">
                <a16:creationId xmlns:a16="http://schemas.microsoft.com/office/drawing/2014/main" id="{6BDE3C6E-3767-2099-191B-47B1133E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184" y="3866198"/>
            <a:ext cx="5503728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バーニヤ目盛の例：</a:t>
            </a:r>
            <a:r>
              <a:rPr lang="en-US" altLang="ja-JP" dirty="0"/>
              <a:t>19 mm</a:t>
            </a:r>
            <a:r>
              <a:rPr lang="ja-JP" altLang="en-US" dirty="0"/>
              <a:t>を</a:t>
            </a:r>
            <a:r>
              <a:rPr lang="en-US" altLang="ja-JP" dirty="0"/>
              <a:t>20</a:t>
            </a:r>
            <a:r>
              <a:rPr lang="ja-JP" altLang="en-US" dirty="0"/>
              <a:t>分割：</a:t>
            </a:r>
            <a:r>
              <a:rPr lang="en-US" altLang="ja-JP" dirty="0"/>
              <a:t>0.05 mm</a:t>
            </a:r>
            <a:r>
              <a:rPr lang="ja-JP" altLang="en-US" dirty="0"/>
              <a:t>読み</a:t>
            </a:r>
          </a:p>
        </p:txBody>
      </p:sp>
      <p:sp>
        <p:nvSpPr>
          <p:cNvPr id="78" name="Text Box 5">
            <a:extLst>
              <a:ext uri="{FF2B5EF4-FFF2-40B4-BE49-F238E27FC236}">
                <a16:creationId xmlns:a16="http://schemas.microsoft.com/office/drawing/2014/main" id="{9A74DCF3-3A09-5756-81AA-F3E1188A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369" y="5533752"/>
            <a:ext cx="1079439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/>
              <a:t>4.65 mm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ノギスの誤差要因</a:t>
            </a:r>
          </a:p>
          <a:p>
            <a:pPr lvl="1"/>
            <a:r>
              <a:rPr lang="ja-JP" altLang="en-US" dirty="0"/>
              <a:t>アッベの原理に反している：アッベ誤差 </a:t>
            </a:r>
            <a:r>
              <a:rPr lang="en-US" altLang="ja-JP" i="1" dirty="0">
                <a:latin typeface="+mn-lt"/>
                <a:ea typeface="+mj-ea"/>
              </a:rPr>
              <a:t>e</a:t>
            </a:r>
            <a:r>
              <a:rPr lang="en-US" altLang="ja-JP" dirty="0">
                <a:latin typeface="+mn-lt"/>
                <a:ea typeface="+mj-ea"/>
              </a:rPr>
              <a:t> = </a:t>
            </a:r>
            <a:r>
              <a:rPr lang="en-US" altLang="ja-JP" i="1" dirty="0">
                <a:latin typeface="+mn-lt"/>
                <a:ea typeface="+mj-ea"/>
              </a:rPr>
              <a:t>h</a:t>
            </a:r>
            <a:r>
              <a:rPr lang="en-US" altLang="ja-JP" dirty="0">
                <a:latin typeface="+mn-lt"/>
                <a:ea typeface="+mj-ea"/>
              </a:rPr>
              <a:t> tan </a:t>
            </a:r>
            <a:r>
              <a:rPr lang="en-US" altLang="ja-JP" i="1" dirty="0">
                <a:latin typeface="+mn-lt"/>
                <a:ea typeface="+mj-ea"/>
              </a:rPr>
              <a:t>t</a:t>
            </a:r>
            <a:endParaRPr lang="ja-JP" altLang="en-US" dirty="0"/>
          </a:p>
          <a:p>
            <a:pPr lvl="1" eaLnBrk="1" hangingPunct="1"/>
            <a:r>
              <a:rPr lang="ja-JP" altLang="en-US" dirty="0"/>
              <a:t>基準面の曲がり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測定力：測定力が大きいと影響がでる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読取り（視差の影響）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相対的に精度が低いので，温度の影響は小さい</a:t>
            </a:r>
          </a:p>
        </p:txBody>
      </p:sp>
      <p:sp>
        <p:nvSpPr>
          <p:cNvPr id="82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ノギス（</a:t>
            </a:r>
            <a:r>
              <a:rPr lang="en-US" altLang="ja-JP" dirty="0"/>
              <a:t>4</a:t>
            </a:r>
            <a:r>
              <a:rPr lang="ja-JP" altLang="en-US" dirty="0"/>
              <a:t>）ノギスの誤差要因</a:t>
            </a:r>
            <a:endParaRPr lang="en-US" altLang="ja-JP" dirty="0"/>
          </a:p>
        </p:txBody>
      </p:sp>
      <p:sp>
        <p:nvSpPr>
          <p:cNvPr id="25602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5603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560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B18A1C-709E-411D-9218-0A3DF8283516}" type="slidenum">
              <a:rPr lang="en-US" altLang="ja-JP" smtClean="0"/>
              <a:pPr/>
              <a:t>20</a:t>
            </a:fld>
            <a:endParaRPr lang="en-US" altLang="ja-JP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2B22DAB-6D33-0705-3D15-95E95335F99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0671" y="3204453"/>
            <a:ext cx="6480000" cy="2491350"/>
          </a:xfrm>
          <a:prstGeom prst="rect">
            <a:avLst/>
          </a:prstGeom>
        </p:spPr>
      </p:pic>
      <p:sp>
        <p:nvSpPr>
          <p:cNvPr id="398" name="正方形/長方形 397">
            <a:extLst>
              <a:ext uri="{FF2B5EF4-FFF2-40B4-BE49-F238E27FC236}">
                <a16:creationId xmlns:a16="http://schemas.microsoft.com/office/drawing/2014/main" id="{D004860C-3CBB-F7CB-ACAC-3B0370B006A7}"/>
              </a:ext>
            </a:extLst>
          </p:cNvPr>
          <p:cNvSpPr>
            <a:spLocks noChangeAspect="1"/>
          </p:cNvSpPr>
          <p:nvPr/>
        </p:nvSpPr>
        <p:spPr bwMode="auto">
          <a:xfrm>
            <a:off x="2934554" y="5365076"/>
            <a:ext cx="702000" cy="4606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25601" name="直線コネクタ 25600">
            <a:extLst>
              <a:ext uri="{FF2B5EF4-FFF2-40B4-BE49-F238E27FC236}">
                <a16:creationId xmlns:a16="http://schemas.microsoft.com/office/drawing/2014/main" id="{68471F4D-9542-4F36-6964-71516BD7B3E5}"/>
              </a:ext>
            </a:extLst>
          </p:cNvPr>
          <p:cNvCxnSpPr>
            <a:cxnSpLocks/>
          </p:cNvCxnSpPr>
          <p:nvPr/>
        </p:nvCxnSpPr>
        <p:spPr bwMode="auto">
          <a:xfrm>
            <a:off x="3528235" y="3396537"/>
            <a:ext cx="142693" cy="2722737"/>
          </a:xfrm>
          <a:prstGeom prst="line">
            <a:avLst/>
          </a:prstGeom>
          <a:noFill/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01" name="直線コネクタ 400">
            <a:extLst>
              <a:ext uri="{FF2B5EF4-FFF2-40B4-BE49-F238E27FC236}">
                <a16:creationId xmlns:a16="http://schemas.microsoft.com/office/drawing/2014/main" id="{B8F9DA2B-4EBF-A532-F124-4BE702831D90}"/>
              </a:ext>
            </a:extLst>
          </p:cNvPr>
          <p:cNvCxnSpPr>
            <a:cxnSpLocks/>
          </p:cNvCxnSpPr>
          <p:nvPr/>
        </p:nvCxnSpPr>
        <p:spPr bwMode="auto">
          <a:xfrm>
            <a:off x="3576083" y="3395330"/>
            <a:ext cx="0" cy="2726149"/>
          </a:xfrm>
          <a:prstGeom prst="line">
            <a:avLst/>
          </a:prstGeom>
          <a:noFill/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02" name="直線コネクタ 401">
            <a:extLst>
              <a:ext uri="{FF2B5EF4-FFF2-40B4-BE49-F238E27FC236}">
                <a16:creationId xmlns:a16="http://schemas.microsoft.com/office/drawing/2014/main" id="{1BFCF313-4D5B-E56A-1C85-C2AFE983A1F3}"/>
              </a:ext>
            </a:extLst>
          </p:cNvPr>
          <p:cNvCxnSpPr>
            <a:cxnSpLocks/>
          </p:cNvCxnSpPr>
          <p:nvPr/>
        </p:nvCxnSpPr>
        <p:spPr bwMode="auto">
          <a:xfrm>
            <a:off x="3650511" y="5591622"/>
            <a:ext cx="602480" cy="0"/>
          </a:xfrm>
          <a:prstGeom prst="line">
            <a:avLst/>
          </a:prstGeom>
          <a:noFill/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arrow" w="lg" len="lg"/>
            <a:tailEnd type="none" w="lg" len="lg"/>
          </a:ln>
          <a:effectLst/>
        </p:spPr>
      </p:cxn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5032D8B8-0DCC-1992-529F-B1A112C9CF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980660" y="5591622"/>
            <a:ext cx="602480" cy="0"/>
          </a:xfrm>
          <a:prstGeom prst="line">
            <a:avLst/>
          </a:prstGeom>
          <a:noFill/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arrow" w="lg" len="lg"/>
            <a:tailEnd type="none" w="lg" len="lg"/>
          </a:ln>
          <a:effectLst/>
        </p:spPr>
      </p:cxnSp>
      <p:cxnSp>
        <p:nvCxnSpPr>
          <p:cNvPr id="405" name="直線コネクタ 404">
            <a:extLst>
              <a:ext uri="{FF2B5EF4-FFF2-40B4-BE49-F238E27FC236}">
                <a16:creationId xmlns:a16="http://schemas.microsoft.com/office/drawing/2014/main" id="{0ED1A870-5489-90BF-41F7-C14A90C71AC8}"/>
              </a:ext>
            </a:extLst>
          </p:cNvPr>
          <p:cNvCxnSpPr>
            <a:cxnSpLocks/>
          </p:cNvCxnSpPr>
          <p:nvPr/>
        </p:nvCxnSpPr>
        <p:spPr bwMode="auto">
          <a:xfrm flipV="1">
            <a:off x="3317340" y="4372437"/>
            <a:ext cx="0" cy="1213200"/>
          </a:xfrm>
          <a:prstGeom prst="line">
            <a:avLst/>
          </a:prstGeom>
          <a:noFill/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25609" name="テキスト ボックス 25608">
            <a:extLst>
              <a:ext uri="{FF2B5EF4-FFF2-40B4-BE49-F238E27FC236}">
                <a16:creationId xmlns:a16="http://schemas.microsoft.com/office/drawing/2014/main" id="{323DE881-EC3A-AA5D-7758-7E5A5217DE18}"/>
              </a:ext>
            </a:extLst>
          </p:cNvPr>
          <p:cNvSpPr txBox="1"/>
          <p:nvPr/>
        </p:nvSpPr>
        <p:spPr>
          <a:xfrm rot="16200000">
            <a:off x="3005471" y="4798829"/>
            <a:ext cx="34733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i="1" dirty="0">
                <a:latin typeface="+mn-lt"/>
                <a:ea typeface="+mj-ea"/>
              </a:rPr>
              <a:t>h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408" name="テキスト ボックス 407">
            <a:extLst>
              <a:ext uri="{FF2B5EF4-FFF2-40B4-BE49-F238E27FC236}">
                <a16:creationId xmlns:a16="http://schemas.microsoft.com/office/drawing/2014/main" id="{F56EC0AA-0EC4-0C0E-EF52-AADCB95D5E1B}"/>
              </a:ext>
            </a:extLst>
          </p:cNvPr>
          <p:cNvSpPr txBox="1"/>
          <p:nvPr/>
        </p:nvSpPr>
        <p:spPr>
          <a:xfrm>
            <a:off x="4060567" y="5241852"/>
            <a:ext cx="106432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  <a:ea typeface="+mj-ea"/>
              </a:rPr>
              <a:t>e</a:t>
            </a:r>
            <a:r>
              <a:rPr lang="en-US" altLang="ja-JP" dirty="0">
                <a:latin typeface="+mn-lt"/>
                <a:ea typeface="+mj-ea"/>
              </a:rPr>
              <a:t> = </a:t>
            </a:r>
            <a:r>
              <a:rPr lang="en-US" altLang="ja-JP" i="1" dirty="0">
                <a:latin typeface="+mn-lt"/>
                <a:ea typeface="+mj-ea"/>
              </a:rPr>
              <a:t>h</a:t>
            </a:r>
            <a:r>
              <a:rPr lang="en-US" altLang="ja-JP" dirty="0">
                <a:latin typeface="+mn-lt"/>
                <a:ea typeface="+mj-ea"/>
              </a:rPr>
              <a:t> tan </a:t>
            </a:r>
            <a:r>
              <a:rPr lang="en-US" altLang="ja-JP" i="1" dirty="0">
                <a:latin typeface="+mn-lt"/>
                <a:ea typeface="+mj-ea"/>
              </a:rPr>
              <a:t>t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409" name="テキスト ボックス 408">
            <a:extLst>
              <a:ext uri="{FF2B5EF4-FFF2-40B4-BE49-F238E27FC236}">
                <a16:creationId xmlns:a16="http://schemas.microsoft.com/office/drawing/2014/main" id="{2174D9B1-F3C6-4A6D-2544-7455FDDEE7E6}"/>
              </a:ext>
            </a:extLst>
          </p:cNvPr>
          <p:cNvSpPr txBox="1"/>
          <p:nvPr/>
        </p:nvSpPr>
        <p:spPr>
          <a:xfrm>
            <a:off x="3376539" y="5854996"/>
            <a:ext cx="23853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i="1" dirty="0">
                <a:latin typeface="+mn-lt"/>
                <a:ea typeface="+mj-ea"/>
              </a:rPr>
              <a:t>t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412" name="Text Box 5">
            <a:extLst>
              <a:ext uri="{FF2B5EF4-FFF2-40B4-BE49-F238E27FC236}">
                <a16:creationId xmlns:a16="http://schemas.microsoft.com/office/drawing/2014/main" id="{727E8A74-9C48-32A8-1193-6D2800FBB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7704" y="6075600"/>
            <a:ext cx="1536296" cy="23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900" dirty="0"/>
              <a:t>高増潔作成</a:t>
            </a:r>
            <a:r>
              <a:rPr lang="en-US" altLang="ja-JP" sz="900" dirty="0"/>
              <a:t>©takamasu-lab</a:t>
            </a:r>
            <a:endParaRPr lang="ja-JP" altLang="en-US" sz="900" dirty="0"/>
          </a:p>
        </p:txBody>
      </p:sp>
      <p:sp>
        <p:nvSpPr>
          <p:cNvPr id="413" name="Text Box 5">
            <a:extLst>
              <a:ext uri="{FF2B5EF4-FFF2-40B4-BE49-F238E27FC236}">
                <a16:creationId xmlns:a16="http://schemas.microsoft.com/office/drawing/2014/main" id="{1BDCE838-0E19-51C0-B061-A117DCF4C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88" y="3034856"/>
            <a:ext cx="2259250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ノギスのアッベ誤差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cs typeface="Arial" charset="0"/>
              </a:rPr>
              <a:t>外側マイクロメータ：</a:t>
            </a:r>
            <a:r>
              <a:rPr lang="en-US" altLang="ja-JP" dirty="0">
                <a:cs typeface="Arial" charset="0"/>
              </a:rPr>
              <a:t>JIS B7502</a:t>
            </a:r>
          </a:p>
          <a:p>
            <a:pPr lvl="1"/>
            <a:r>
              <a:rPr lang="ja-JP" altLang="en-US" dirty="0"/>
              <a:t>ネジのピッチを利用した測定機</a:t>
            </a:r>
          </a:p>
          <a:p>
            <a:pPr lvl="1"/>
            <a:r>
              <a:rPr lang="ja-JP" altLang="en-US" dirty="0"/>
              <a:t>手軽に使える高精度の寸法測定器，</a:t>
            </a:r>
            <a:r>
              <a:rPr lang="ja-JP" altLang="en-US" dirty="0">
                <a:cs typeface="Arial" charset="0"/>
              </a:rPr>
              <a:t>アッベの原理にあっているので，誤差要因が少ない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ネジピッチは</a:t>
            </a:r>
            <a:r>
              <a:rPr lang="en-US" altLang="ja-JP" dirty="0"/>
              <a:t>0.5 mm</a:t>
            </a:r>
            <a:r>
              <a:rPr lang="ja-JP" altLang="en-US" dirty="0"/>
              <a:t>，回転を</a:t>
            </a:r>
            <a:r>
              <a:rPr lang="en-US" altLang="ja-JP" dirty="0"/>
              <a:t>50</a:t>
            </a:r>
            <a:r>
              <a:rPr lang="ja-JP" altLang="en-US" dirty="0"/>
              <a:t>分割して</a:t>
            </a:r>
            <a:r>
              <a:rPr lang="en-US" altLang="ja-JP" dirty="0"/>
              <a:t>0.01 mm</a:t>
            </a:r>
            <a:r>
              <a:rPr lang="ja-JP" altLang="en-US" dirty="0"/>
              <a:t>で測定，バーニヤを使うと </a:t>
            </a:r>
            <a:r>
              <a:rPr lang="en-US" altLang="ja-JP" dirty="0"/>
              <a:t>1 </a:t>
            </a:r>
            <a:r>
              <a:rPr lang="en-US" altLang="ja-JP" dirty="0">
                <a:cs typeface="Arial" charset="0"/>
              </a:rPr>
              <a:t>µm</a:t>
            </a:r>
            <a:r>
              <a:rPr lang="ja-JP" altLang="en-US" dirty="0">
                <a:cs typeface="Arial" charset="0"/>
              </a:rPr>
              <a:t>まで読める</a:t>
            </a:r>
            <a:endParaRPr lang="en-US" altLang="ja-JP" dirty="0">
              <a:cs typeface="Arial" charset="0"/>
            </a:endParaRPr>
          </a:p>
          <a:p>
            <a:pPr lvl="1" eaLnBrk="1" hangingPunct="1"/>
            <a:r>
              <a:rPr lang="ja-JP" altLang="en-US" dirty="0"/>
              <a:t>性能（一番一般的なもの：目量</a:t>
            </a:r>
            <a:r>
              <a:rPr lang="en-US" altLang="ja-JP" dirty="0"/>
              <a:t>0.01 mm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ja-JP" altLang="en-US" dirty="0"/>
              <a:t>測定長：</a:t>
            </a:r>
            <a:r>
              <a:rPr lang="en-US" altLang="ja-JP" dirty="0"/>
              <a:t>0 mm</a:t>
            </a:r>
            <a:r>
              <a:rPr lang="ja-JP" altLang="en-US" dirty="0"/>
              <a:t>～</a:t>
            </a:r>
            <a:r>
              <a:rPr lang="en-US" altLang="ja-JP" dirty="0"/>
              <a:t>25 mm</a:t>
            </a:r>
            <a:endParaRPr lang="ja-JP" altLang="en-US" dirty="0"/>
          </a:p>
          <a:p>
            <a:pPr lvl="2"/>
            <a:r>
              <a:rPr lang="ja-JP" altLang="en-US" dirty="0"/>
              <a:t>総合精度（器差）：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±</a:t>
            </a:r>
            <a:r>
              <a:rPr lang="en-US" altLang="ja-JP" dirty="0">
                <a:cs typeface="Arial" charset="0"/>
              </a:rPr>
              <a:t>2 µm</a:t>
            </a:r>
            <a:endParaRPr lang="ja-JP" altLang="en-US" dirty="0"/>
          </a:p>
        </p:txBody>
      </p:sp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マイクロメータ（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6626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662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662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AA4384-7FB8-4FDB-8A42-E93508315AFA}" type="slidenum">
              <a:rPr lang="en-US" altLang="ja-JP" smtClean="0"/>
              <a:pPr/>
              <a:t>21</a:t>
            </a:fld>
            <a:endParaRPr lang="en-US" altLang="ja-JP"/>
          </a:p>
        </p:txBody>
      </p:sp>
      <p:pic>
        <p:nvPicPr>
          <p:cNvPr id="10" name="Picture 4" descr="/pim-assets/medias_converted/Highres/Mitutoyo/Media/Image/01_Micrometers/01_0_102-301_000000_FS_1.psd">
            <a:extLst>
              <a:ext uri="{FF2B5EF4-FFF2-40B4-BE49-F238E27FC236}">
                <a16:creationId xmlns:a16="http://schemas.microsoft.com/office/drawing/2014/main" id="{C4556745-29E3-4F2B-83BF-17827C4B9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9331" y="4279392"/>
            <a:ext cx="3859897" cy="178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D8AFDBC-758D-5ABC-224D-9D2E06841050}"/>
              </a:ext>
            </a:extLst>
          </p:cNvPr>
          <p:cNvSpPr txBox="1"/>
          <p:nvPr/>
        </p:nvSpPr>
        <p:spPr>
          <a:xfrm>
            <a:off x="2761488" y="5913410"/>
            <a:ext cx="22585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ミツトヨのマイクロメータを元に他高増潔作成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15FC65-A0AF-4792-90D8-4F3B1BF79E74}"/>
              </a:ext>
            </a:extLst>
          </p:cNvPr>
          <p:cNvSpPr txBox="1"/>
          <p:nvPr/>
        </p:nvSpPr>
        <p:spPr>
          <a:xfrm>
            <a:off x="7328408" y="5688080"/>
            <a:ext cx="18155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8BDFF93-DC03-A66F-45B1-102DA829664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748" y="4389120"/>
            <a:ext cx="3634740" cy="164592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コンテンツ プレースホルダー 86">
            <a:extLst>
              <a:ext uri="{FF2B5EF4-FFF2-40B4-BE49-F238E27FC236}">
                <a16:creationId xmlns:a16="http://schemas.microsoft.com/office/drawing/2014/main" id="{62F1ECB4-9C45-4280-FEA4-7C509BB1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ネジがスケールとなっている</a:t>
            </a:r>
            <a:endParaRPr lang="en-US" altLang="ja-JP" dirty="0"/>
          </a:p>
          <a:p>
            <a:pPr lvl="1"/>
            <a:r>
              <a:rPr lang="ja-JP" altLang="en-US" dirty="0"/>
              <a:t>ネジピッチは</a:t>
            </a:r>
            <a:r>
              <a:rPr lang="en-US" altLang="ja-JP" dirty="0"/>
              <a:t>0.5 mm</a:t>
            </a:r>
            <a:r>
              <a:rPr lang="ja-JP" altLang="en-US" dirty="0"/>
              <a:t>，回転を</a:t>
            </a:r>
            <a:r>
              <a:rPr lang="en-US" altLang="ja-JP" dirty="0"/>
              <a:t>50</a:t>
            </a:r>
            <a:r>
              <a:rPr lang="ja-JP" altLang="en-US" dirty="0"/>
              <a:t>分割して</a:t>
            </a:r>
            <a:r>
              <a:rPr lang="en-US" altLang="ja-JP" dirty="0"/>
              <a:t>0.01 mm</a:t>
            </a:r>
            <a:r>
              <a:rPr lang="ja-JP" altLang="en-US" dirty="0"/>
              <a:t>で測定，バーニヤを使うと </a:t>
            </a:r>
            <a:r>
              <a:rPr lang="en-US" altLang="ja-JP" dirty="0"/>
              <a:t>1 </a:t>
            </a:r>
            <a:r>
              <a:rPr lang="en-US" altLang="ja-JP" dirty="0">
                <a:cs typeface="Arial" charset="0"/>
              </a:rPr>
              <a:t>µm</a:t>
            </a:r>
            <a:r>
              <a:rPr lang="ja-JP" altLang="en-US" dirty="0">
                <a:cs typeface="Arial" charset="0"/>
              </a:rPr>
              <a:t>まで読める</a:t>
            </a:r>
            <a:endParaRPr lang="en-US" altLang="ja-JP" dirty="0">
              <a:cs typeface="Arial" charset="0"/>
            </a:endParaRPr>
          </a:p>
          <a:p>
            <a:pPr lvl="1"/>
            <a:r>
              <a:rPr lang="ja-JP" altLang="en-US" dirty="0"/>
              <a:t>ネジの精度が一番の誤差要因：ネジを切る工作機械については，歴史的な高精度化は興味深い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79D2C06-909D-72CE-F1EE-E82C40A5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マイクロメータ（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）構造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66933-68F8-B0B4-AAB2-5E0153E73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499742-D991-969C-4B44-9B13ADDA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A1DEE12-CDB7-EE29-C7AE-E6631BBF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5F0CD-025B-44AE-AD80-08F1465F35C5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21ABED-D827-31D1-C4A4-2C5095A66C4A}"/>
              </a:ext>
            </a:extLst>
          </p:cNvPr>
          <p:cNvGrpSpPr/>
          <p:nvPr/>
        </p:nvGrpSpPr>
        <p:grpSpPr>
          <a:xfrm>
            <a:off x="1455501" y="3253550"/>
            <a:ext cx="6622593" cy="2999134"/>
            <a:chOff x="1738965" y="3500438"/>
            <a:chExt cx="6622593" cy="299913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83099E41-3BD3-08BD-8E47-042A1652E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38965" y="3500438"/>
              <a:ext cx="6622593" cy="2999134"/>
            </a:xfrm>
            <a:prstGeom prst="rect">
              <a:avLst/>
            </a:prstGeom>
          </p:spPr>
        </p:pic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786F4D8A-E57E-6B6A-981B-BD24E250F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9318" y="3569967"/>
              <a:ext cx="528164" cy="774000"/>
            </a:xfrm>
            <a:custGeom>
              <a:avLst/>
              <a:gdLst>
                <a:gd name="connsiteX0" fmla="*/ 453398 w 518160"/>
                <a:gd name="connsiteY0" fmla="*/ 168979 h 741680"/>
                <a:gd name="connsiteX1" fmla="*/ 437009 w 518160"/>
                <a:gd name="connsiteY1" fmla="*/ 204832 h 741680"/>
                <a:gd name="connsiteX2" fmla="*/ 448646 w 518160"/>
                <a:gd name="connsiteY2" fmla="*/ 538078 h 741680"/>
                <a:gd name="connsiteX3" fmla="*/ 467496 w 518160"/>
                <a:gd name="connsiteY3" fmla="*/ 572703 h 741680"/>
                <a:gd name="connsiteX4" fmla="*/ 483885 w 518160"/>
                <a:gd name="connsiteY4" fmla="*/ 536848 h 741680"/>
                <a:gd name="connsiteX5" fmla="*/ 472248 w 518160"/>
                <a:gd name="connsiteY5" fmla="*/ 203602 h 741680"/>
                <a:gd name="connsiteX6" fmla="*/ 270103 w 518160"/>
                <a:gd name="connsiteY6" fmla="*/ 168979 h 741680"/>
                <a:gd name="connsiteX7" fmla="*/ 253713 w 518160"/>
                <a:gd name="connsiteY7" fmla="*/ 204832 h 741680"/>
                <a:gd name="connsiteX8" fmla="*/ 265352 w 518160"/>
                <a:gd name="connsiteY8" fmla="*/ 538079 h 741680"/>
                <a:gd name="connsiteX9" fmla="*/ 284200 w 518160"/>
                <a:gd name="connsiteY9" fmla="*/ 572703 h 741680"/>
                <a:gd name="connsiteX10" fmla="*/ 300590 w 518160"/>
                <a:gd name="connsiteY10" fmla="*/ 536849 h 741680"/>
                <a:gd name="connsiteX11" fmla="*/ 288952 w 518160"/>
                <a:gd name="connsiteY11" fmla="*/ 203602 h 741680"/>
                <a:gd name="connsiteX12" fmla="*/ 160126 w 518160"/>
                <a:gd name="connsiteY12" fmla="*/ 168979 h 741680"/>
                <a:gd name="connsiteX13" fmla="*/ 143736 w 518160"/>
                <a:gd name="connsiteY13" fmla="*/ 204833 h 741680"/>
                <a:gd name="connsiteX14" fmla="*/ 155375 w 518160"/>
                <a:gd name="connsiteY14" fmla="*/ 538078 h 741680"/>
                <a:gd name="connsiteX15" fmla="*/ 174223 w 518160"/>
                <a:gd name="connsiteY15" fmla="*/ 572703 h 741680"/>
                <a:gd name="connsiteX16" fmla="*/ 190613 w 518160"/>
                <a:gd name="connsiteY16" fmla="*/ 536848 h 741680"/>
                <a:gd name="connsiteX17" fmla="*/ 178975 w 518160"/>
                <a:gd name="connsiteY17" fmla="*/ 203602 h 741680"/>
                <a:gd name="connsiteX18" fmla="*/ 86807 w 518160"/>
                <a:gd name="connsiteY18" fmla="*/ 168979 h 741680"/>
                <a:gd name="connsiteX19" fmla="*/ 70419 w 518160"/>
                <a:gd name="connsiteY19" fmla="*/ 204832 h 741680"/>
                <a:gd name="connsiteX20" fmla="*/ 82056 w 518160"/>
                <a:gd name="connsiteY20" fmla="*/ 538079 h 741680"/>
                <a:gd name="connsiteX21" fmla="*/ 100906 w 518160"/>
                <a:gd name="connsiteY21" fmla="*/ 572702 h 741680"/>
                <a:gd name="connsiteX22" fmla="*/ 117294 w 518160"/>
                <a:gd name="connsiteY22" fmla="*/ 536849 h 741680"/>
                <a:gd name="connsiteX23" fmla="*/ 105657 w 518160"/>
                <a:gd name="connsiteY23" fmla="*/ 203602 h 741680"/>
                <a:gd name="connsiteX24" fmla="*/ 416738 w 518160"/>
                <a:gd name="connsiteY24" fmla="*/ 168978 h 741680"/>
                <a:gd name="connsiteX25" fmla="*/ 400350 w 518160"/>
                <a:gd name="connsiteY25" fmla="*/ 204832 h 741680"/>
                <a:gd name="connsiteX26" fmla="*/ 411987 w 518160"/>
                <a:gd name="connsiteY26" fmla="*/ 538079 h 741680"/>
                <a:gd name="connsiteX27" fmla="*/ 430837 w 518160"/>
                <a:gd name="connsiteY27" fmla="*/ 572702 h 741680"/>
                <a:gd name="connsiteX28" fmla="*/ 447225 w 518160"/>
                <a:gd name="connsiteY28" fmla="*/ 536848 h 741680"/>
                <a:gd name="connsiteX29" fmla="*/ 435588 w 518160"/>
                <a:gd name="connsiteY29" fmla="*/ 203601 h 741680"/>
                <a:gd name="connsiteX30" fmla="*/ 380080 w 518160"/>
                <a:gd name="connsiteY30" fmla="*/ 168978 h 741680"/>
                <a:gd name="connsiteX31" fmla="*/ 363690 w 518160"/>
                <a:gd name="connsiteY31" fmla="*/ 204832 h 741680"/>
                <a:gd name="connsiteX32" fmla="*/ 375329 w 518160"/>
                <a:gd name="connsiteY32" fmla="*/ 538079 h 741680"/>
                <a:gd name="connsiteX33" fmla="*/ 394177 w 518160"/>
                <a:gd name="connsiteY33" fmla="*/ 572702 h 741680"/>
                <a:gd name="connsiteX34" fmla="*/ 410567 w 518160"/>
                <a:gd name="connsiteY34" fmla="*/ 536849 h 741680"/>
                <a:gd name="connsiteX35" fmla="*/ 398929 w 518160"/>
                <a:gd name="connsiteY35" fmla="*/ 203602 h 741680"/>
                <a:gd name="connsiteX36" fmla="*/ 306761 w 518160"/>
                <a:gd name="connsiteY36" fmla="*/ 168978 h 741680"/>
                <a:gd name="connsiteX37" fmla="*/ 290373 w 518160"/>
                <a:gd name="connsiteY37" fmla="*/ 204832 h 741680"/>
                <a:gd name="connsiteX38" fmla="*/ 302010 w 518160"/>
                <a:gd name="connsiteY38" fmla="*/ 538079 h 741680"/>
                <a:gd name="connsiteX39" fmla="*/ 320860 w 518160"/>
                <a:gd name="connsiteY39" fmla="*/ 572702 h 741680"/>
                <a:gd name="connsiteX40" fmla="*/ 337248 w 518160"/>
                <a:gd name="connsiteY40" fmla="*/ 536848 h 741680"/>
                <a:gd name="connsiteX41" fmla="*/ 325611 w 518160"/>
                <a:gd name="connsiteY41" fmla="*/ 203601 h 741680"/>
                <a:gd name="connsiteX42" fmla="*/ 196784 w 518160"/>
                <a:gd name="connsiteY42" fmla="*/ 168978 h 741680"/>
                <a:gd name="connsiteX43" fmla="*/ 180396 w 518160"/>
                <a:gd name="connsiteY43" fmla="*/ 204832 h 741680"/>
                <a:gd name="connsiteX44" fmla="*/ 192033 w 518160"/>
                <a:gd name="connsiteY44" fmla="*/ 538079 h 741680"/>
                <a:gd name="connsiteX45" fmla="*/ 210883 w 518160"/>
                <a:gd name="connsiteY45" fmla="*/ 572702 h 741680"/>
                <a:gd name="connsiteX46" fmla="*/ 227271 w 518160"/>
                <a:gd name="connsiteY46" fmla="*/ 536848 h 741680"/>
                <a:gd name="connsiteX47" fmla="*/ 215634 w 518160"/>
                <a:gd name="connsiteY47" fmla="*/ 203602 h 741680"/>
                <a:gd name="connsiteX48" fmla="*/ 123467 w 518160"/>
                <a:gd name="connsiteY48" fmla="*/ 168978 h 741680"/>
                <a:gd name="connsiteX49" fmla="*/ 107078 w 518160"/>
                <a:gd name="connsiteY49" fmla="*/ 204832 h 741680"/>
                <a:gd name="connsiteX50" fmla="*/ 118715 w 518160"/>
                <a:gd name="connsiteY50" fmla="*/ 538079 h 741680"/>
                <a:gd name="connsiteX51" fmla="*/ 137565 w 518160"/>
                <a:gd name="connsiteY51" fmla="*/ 572702 h 741680"/>
                <a:gd name="connsiteX52" fmla="*/ 153954 w 518160"/>
                <a:gd name="connsiteY52" fmla="*/ 536848 h 741680"/>
                <a:gd name="connsiteX53" fmla="*/ 142317 w 518160"/>
                <a:gd name="connsiteY53" fmla="*/ 203601 h 741680"/>
                <a:gd name="connsiteX54" fmla="*/ 343421 w 518160"/>
                <a:gd name="connsiteY54" fmla="*/ 168978 h 741680"/>
                <a:gd name="connsiteX55" fmla="*/ 327032 w 518160"/>
                <a:gd name="connsiteY55" fmla="*/ 204833 h 741680"/>
                <a:gd name="connsiteX56" fmla="*/ 338669 w 518160"/>
                <a:gd name="connsiteY56" fmla="*/ 538079 h 741680"/>
                <a:gd name="connsiteX57" fmla="*/ 357519 w 518160"/>
                <a:gd name="connsiteY57" fmla="*/ 572703 h 741680"/>
                <a:gd name="connsiteX58" fmla="*/ 373908 w 518160"/>
                <a:gd name="connsiteY58" fmla="*/ 536848 h 741680"/>
                <a:gd name="connsiteX59" fmla="*/ 362271 w 518160"/>
                <a:gd name="connsiteY59" fmla="*/ 203602 h 741680"/>
                <a:gd name="connsiteX60" fmla="*/ 233444 w 518160"/>
                <a:gd name="connsiteY60" fmla="*/ 168978 h 741680"/>
                <a:gd name="connsiteX61" fmla="*/ 217055 w 518160"/>
                <a:gd name="connsiteY61" fmla="*/ 204832 h 741680"/>
                <a:gd name="connsiteX62" fmla="*/ 228692 w 518160"/>
                <a:gd name="connsiteY62" fmla="*/ 538079 h 741680"/>
                <a:gd name="connsiteX63" fmla="*/ 247542 w 518160"/>
                <a:gd name="connsiteY63" fmla="*/ 572702 h 741680"/>
                <a:gd name="connsiteX64" fmla="*/ 263931 w 518160"/>
                <a:gd name="connsiteY64" fmla="*/ 536848 h 741680"/>
                <a:gd name="connsiteX65" fmla="*/ 252294 w 518160"/>
                <a:gd name="connsiteY65" fmla="*/ 203602 h 741680"/>
                <a:gd name="connsiteX66" fmla="*/ 50149 w 518160"/>
                <a:gd name="connsiteY66" fmla="*/ 168978 h 741680"/>
                <a:gd name="connsiteX67" fmla="*/ 33759 w 518160"/>
                <a:gd name="connsiteY67" fmla="*/ 204833 h 741680"/>
                <a:gd name="connsiteX68" fmla="*/ 45398 w 518160"/>
                <a:gd name="connsiteY68" fmla="*/ 538079 h 741680"/>
                <a:gd name="connsiteX69" fmla="*/ 64246 w 518160"/>
                <a:gd name="connsiteY69" fmla="*/ 572702 h 741680"/>
                <a:gd name="connsiteX70" fmla="*/ 80636 w 518160"/>
                <a:gd name="connsiteY70" fmla="*/ 536848 h 741680"/>
                <a:gd name="connsiteX71" fmla="*/ 68998 w 518160"/>
                <a:gd name="connsiteY71" fmla="*/ 203602 h 741680"/>
                <a:gd name="connsiteX72" fmla="*/ 0 w 518160"/>
                <a:gd name="connsiteY72" fmla="*/ 0 h 741680"/>
                <a:gd name="connsiteX73" fmla="*/ 518160 w 518160"/>
                <a:gd name="connsiteY73" fmla="*/ 0 h 741680"/>
                <a:gd name="connsiteX74" fmla="*/ 518160 w 518160"/>
                <a:gd name="connsiteY74" fmla="*/ 187695 h 741680"/>
                <a:gd name="connsiteX75" fmla="*/ 510327 w 518160"/>
                <a:gd name="connsiteY75" fmla="*/ 204833 h 741680"/>
                <a:gd name="connsiteX76" fmla="*/ 518160 w 518160"/>
                <a:gd name="connsiteY76" fmla="*/ 429158 h 741680"/>
                <a:gd name="connsiteX77" fmla="*/ 518160 w 518160"/>
                <a:gd name="connsiteY77" fmla="*/ 468587 h 741680"/>
                <a:gd name="connsiteX78" fmla="*/ 508906 w 518160"/>
                <a:gd name="connsiteY78" fmla="*/ 203602 h 741680"/>
                <a:gd name="connsiteX79" fmla="*/ 490057 w 518160"/>
                <a:gd name="connsiteY79" fmla="*/ 168978 h 741680"/>
                <a:gd name="connsiteX80" fmla="*/ 473668 w 518160"/>
                <a:gd name="connsiteY80" fmla="*/ 204832 h 741680"/>
                <a:gd name="connsiteX81" fmla="*/ 485306 w 518160"/>
                <a:gd name="connsiteY81" fmla="*/ 538079 h 741680"/>
                <a:gd name="connsiteX82" fmla="*/ 504154 w 518160"/>
                <a:gd name="connsiteY82" fmla="*/ 572702 h 741680"/>
                <a:gd name="connsiteX83" fmla="*/ 518160 w 518160"/>
                <a:gd name="connsiteY83" fmla="*/ 542063 h 741680"/>
                <a:gd name="connsiteX84" fmla="*/ 518160 w 518160"/>
                <a:gd name="connsiteY84" fmla="*/ 741680 h 741680"/>
                <a:gd name="connsiteX85" fmla="*/ 0 w 518160"/>
                <a:gd name="connsiteY85" fmla="*/ 741680 h 741680"/>
                <a:gd name="connsiteX86" fmla="*/ 0 w 518160"/>
                <a:gd name="connsiteY86" fmla="*/ 552857 h 741680"/>
                <a:gd name="connsiteX87" fmla="*/ 7317 w 518160"/>
                <a:gd name="connsiteY87" fmla="*/ 536849 h 741680"/>
                <a:gd name="connsiteX88" fmla="*/ 0 w 518160"/>
                <a:gd name="connsiteY88" fmla="*/ 327312 h 741680"/>
                <a:gd name="connsiteX89" fmla="*/ 0 w 518160"/>
                <a:gd name="connsiteY89" fmla="*/ 287850 h 741680"/>
                <a:gd name="connsiteX90" fmla="*/ 8738 w 518160"/>
                <a:gd name="connsiteY90" fmla="*/ 538079 h 741680"/>
                <a:gd name="connsiteX91" fmla="*/ 27588 w 518160"/>
                <a:gd name="connsiteY91" fmla="*/ 572702 h 741680"/>
                <a:gd name="connsiteX92" fmla="*/ 43977 w 518160"/>
                <a:gd name="connsiteY92" fmla="*/ 536848 h 741680"/>
                <a:gd name="connsiteX93" fmla="*/ 32340 w 518160"/>
                <a:gd name="connsiteY93" fmla="*/ 203602 h 741680"/>
                <a:gd name="connsiteX94" fmla="*/ 13490 w 518160"/>
                <a:gd name="connsiteY94" fmla="*/ 168978 h 741680"/>
                <a:gd name="connsiteX95" fmla="*/ 0 w 518160"/>
                <a:gd name="connsiteY95" fmla="*/ 198490 h 74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518160" h="741680">
                  <a:moveTo>
                    <a:pt x="453398" y="168979"/>
                  </a:moveTo>
                  <a:lnTo>
                    <a:pt x="437009" y="204832"/>
                  </a:lnTo>
                  <a:lnTo>
                    <a:pt x="448646" y="538078"/>
                  </a:lnTo>
                  <a:lnTo>
                    <a:pt x="467496" y="572703"/>
                  </a:lnTo>
                  <a:lnTo>
                    <a:pt x="483885" y="536848"/>
                  </a:lnTo>
                  <a:lnTo>
                    <a:pt x="472248" y="203602"/>
                  </a:lnTo>
                  <a:close/>
                  <a:moveTo>
                    <a:pt x="270103" y="168979"/>
                  </a:moveTo>
                  <a:lnTo>
                    <a:pt x="253713" y="204832"/>
                  </a:lnTo>
                  <a:lnTo>
                    <a:pt x="265352" y="538079"/>
                  </a:lnTo>
                  <a:lnTo>
                    <a:pt x="284200" y="572703"/>
                  </a:lnTo>
                  <a:lnTo>
                    <a:pt x="300590" y="536849"/>
                  </a:lnTo>
                  <a:lnTo>
                    <a:pt x="288952" y="203602"/>
                  </a:lnTo>
                  <a:close/>
                  <a:moveTo>
                    <a:pt x="160126" y="168979"/>
                  </a:moveTo>
                  <a:lnTo>
                    <a:pt x="143736" y="204833"/>
                  </a:lnTo>
                  <a:lnTo>
                    <a:pt x="155375" y="538078"/>
                  </a:lnTo>
                  <a:lnTo>
                    <a:pt x="174223" y="572703"/>
                  </a:lnTo>
                  <a:lnTo>
                    <a:pt x="190613" y="536848"/>
                  </a:lnTo>
                  <a:lnTo>
                    <a:pt x="178975" y="203602"/>
                  </a:lnTo>
                  <a:close/>
                  <a:moveTo>
                    <a:pt x="86807" y="168979"/>
                  </a:moveTo>
                  <a:lnTo>
                    <a:pt x="70419" y="204832"/>
                  </a:lnTo>
                  <a:lnTo>
                    <a:pt x="82056" y="538079"/>
                  </a:lnTo>
                  <a:lnTo>
                    <a:pt x="100906" y="572702"/>
                  </a:lnTo>
                  <a:lnTo>
                    <a:pt x="117294" y="536849"/>
                  </a:lnTo>
                  <a:lnTo>
                    <a:pt x="105657" y="203602"/>
                  </a:lnTo>
                  <a:close/>
                  <a:moveTo>
                    <a:pt x="416738" y="168978"/>
                  </a:moveTo>
                  <a:lnTo>
                    <a:pt x="400350" y="204832"/>
                  </a:lnTo>
                  <a:lnTo>
                    <a:pt x="411987" y="538079"/>
                  </a:lnTo>
                  <a:lnTo>
                    <a:pt x="430837" y="572702"/>
                  </a:lnTo>
                  <a:lnTo>
                    <a:pt x="447225" y="536848"/>
                  </a:lnTo>
                  <a:lnTo>
                    <a:pt x="435588" y="203601"/>
                  </a:lnTo>
                  <a:close/>
                  <a:moveTo>
                    <a:pt x="380080" y="168978"/>
                  </a:moveTo>
                  <a:lnTo>
                    <a:pt x="363690" y="204832"/>
                  </a:lnTo>
                  <a:lnTo>
                    <a:pt x="375329" y="538079"/>
                  </a:lnTo>
                  <a:lnTo>
                    <a:pt x="394177" y="572702"/>
                  </a:lnTo>
                  <a:lnTo>
                    <a:pt x="410567" y="536849"/>
                  </a:lnTo>
                  <a:lnTo>
                    <a:pt x="398929" y="203602"/>
                  </a:lnTo>
                  <a:close/>
                  <a:moveTo>
                    <a:pt x="306761" y="168978"/>
                  </a:moveTo>
                  <a:lnTo>
                    <a:pt x="290373" y="204832"/>
                  </a:lnTo>
                  <a:lnTo>
                    <a:pt x="302010" y="538079"/>
                  </a:lnTo>
                  <a:lnTo>
                    <a:pt x="320860" y="572702"/>
                  </a:lnTo>
                  <a:lnTo>
                    <a:pt x="337248" y="536848"/>
                  </a:lnTo>
                  <a:lnTo>
                    <a:pt x="325611" y="203601"/>
                  </a:lnTo>
                  <a:close/>
                  <a:moveTo>
                    <a:pt x="196784" y="168978"/>
                  </a:moveTo>
                  <a:lnTo>
                    <a:pt x="180396" y="204832"/>
                  </a:lnTo>
                  <a:lnTo>
                    <a:pt x="192033" y="538079"/>
                  </a:lnTo>
                  <a:lnTo>
                    <a:pt x="210883" y="572702"/>
                  </a:lnTo>
                  <a:lnTo>
                    <a:pt x="227271" y="536848"/>
                  </a:lnTo>
                  <a:lnTo>
                    <a:pt x="215634" y="203602"/>
                  </a:lnTo>
                  <a:close/>
                  <a:moveTo>
                    <a:pt x="123467" y="168978"/>
                  </a:moveTo>
                  <a:lnTo>
                    <a:pt x="107078" y="204832"/>
                  </a:lnTo>
                  <a:lnTo>
                    <a:pt x="118715" y="538079"/>
                  </a:lnTo>
                  <a:lnTo>
                    <a:pt x="137565" y="572702"/>
                  </a:lnTo>
                  <a:lnTo>
                    <a:pt x="153954" y="536848"/>
                  </a:lnTo>
                  <a:lnTo>
                    <a:pt x="142317" y="203601"/>
                  </a:lnTo>
                  <a:close/>
                  <a:moveTo>
                    <a:pt x="343421" y="168978"/>
                  </a:moveTo>
                  <a:lnTo>
                    <a:pt x="327032" y="204833"/>
                  </a:lnTo>
                  <a:lnTo>
                    <a:pt x="338669" y="538079"/>
                  </a:lnTo>
                  <a:lnTo>
                    <a:pt x="357519" y="572703"/>
                  </a:lnTo>
                  <a:lnTo>
                    <a:pt x="373908" y="536848"/>
                  </a:lnTo>
                  <a:lnTo>
                    <a:pt x="362271" y="203602"/>
                  </a:lnTo>
                  <a:close/>
                  <a:moveTo>
                    <a:pt x="233444" y="168978"/>
                  </a:moveTo>
                  <a:lnTo>
                    <a:pt x="217055" y="204832"/>
                  </a:lnTo>
                  <a:lnTo>
                    <a:pt x="228692" y="538079"/>
                  </a:lnTo>
                  <a:lnTo>
                    <a:pt x="247542" y="572702"/>
                  </a:lnTo>
                  <a:lnTo>
                    <a:pt x="263931" y="536848"/>
                  </a:lnTo>
                  <a:lnTo>
                    <a:pt x="252294" y="203602"/>
                  </a:lnTo>
                  <a:close/>
                  <a:moveTo>
                    <a:pt x="50149" y="168978"/>
                  </a:moveTo>
                  <a:lnTo>
                    <a:pt x="33759" y="204833"/>
                  </a:lnTo>
                  <a:lnTo>
                    <a:pt x="45398" y="538079"/>
                  </a:lnTo>
                  <a:lnTo>
                    <a:pt x="64246" y="572702"/>
                  </a:lnTo>
                  <a:lnTo>
                    <a:pt x="80636" y="536848"/>
                  </a:lnTo>
                  <a:lnTo>
                    <a:pt x="68998" y="203602"/>
                  </a:lnTo>
                  <a:close/>
                  <a:moveTo>
                    <a:pt x="0" y="0"/>
                  </a:moveTo>
                  <a:lnTo>
                    <a:pt x="518160" y="0"/>
                  </a:lnTo>
                  <a:lnTo>
                    <a:pt x="518160" y="187695"/>
                  </a:lnTo>
                  <a:lnTo>
                    <a:pt x="510327" y="204833"/>
                  </a:lnTo>
                  <a:lnTo>
                    <a:pt x="518160" y="429158"/>
                  </a:lnTo>
                  <a:lnTo>
                    <a:pt x="518160" y="468587"/>
                  </a:lnTo>
                  <a:lnTo>
                    <a:pt x="508906" y="203602"/>
                  </a:lnTo>
                  <a:lnTo>
                    <a:pt x="490057" y="168978"/>
                  </a:lnTo>
                  <a:lnTo>
                    <a:pt x="473668" y="204832"/>
                  </a:lnTo>
                  <a:lnTo>
                    <a:pt x="485306" y="538079"/>
                  </a:lnTo>
                  <a:lnTo>
                    <a:pt x="504154" y="572702"/>
                  </a:lnTo>
                  <a:lnTo>
                    <a:pt x="518160" y="542063"/>
                  </a:lnTo>
                  <a:lnTo>
                    <a:pt x="518160" y="741680"/>
                  </a:lnTo>
                  <a:lnTo>
                    <a:pt x="0" y="741680"/>
                  </a:lnTo>
                  <a:lnTo>
                    <a:pt x="0" y="552857"/>
                  </a:lnTo>
                  <a:lnTo>
                    <a:pt x="7317" y="536849"/>
                  </a:lnTo>
                  <a:lnTo>
                    <a:pt x="0" y="327312"/>
                  </a:lnTo>
                  <a:lnTo>
                    <a:pt x="0" y="287850"/>
                  </a:lnTo>
                  <a:lnTo>
                    <a:pt x="8738" y="538079"/>
                  </a:lnTo>
                  <a:lnTo>
                    <a:pt x="27588" y="572702"/>
                  </a:lnTo>
                  <a:lnTo>
                    <a:pt x="43977" y="536848"/>
                  </a:lnTo>
                  <a:lnTo>
                    <a:pt x="32340" y="203602"/>
                  </a:lnTo>
                  <a:lnTo>
                    <a:pt x="13490" y="168978"/>
                  </a:lnTo>
                  <a:lnTo>
                    <a:pt x="0" y="19849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C896D09B-E96C-1D72-7AB7-D61B9DC59484}"/>
                </a:ext>
              </a:extLst>
            </p:cNvPr>
            <p:cNvGrpSpPr/>
            <p:nvPr/>
          </p:nvGrpSpPr>
          <p:grpSpPr>
            <a:xfrm>
              <a:off x="2825496" y="3755335"/>
              <a:ext cx="4835208" cy="403970"/>
              <a:chOff x="2825496" y="3753572"/>
              <a:chExt cx="4835208" cy="403970"/>
            </a:xfrm>
          </p:grpSpPr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D0A76EB0-680C-8137-76EB-8420E1862D6C}"/>
                  </a:ext>
                </a:extLst>
              </p:cNvPr>
              <p:cNvGrpSpPr/>
              <p:nvPr/>
            </p:nvGrpSpPr>
            <p:grpSpPr>
              <a:xfrm>
                <a:off x="4968576" y="3753572"/>
                <a:ext cx="2198659" cy="403970"/>
                <a:chOff x="4986864" y="3753572"/>
                <a:chExt cx="2198659" cy="40397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grpSp>
              <p:nvGrpSpPr>
                <p:cNvPr id="14" name="グループ化 13">
                  <a:extLst>
                    <a:ext uri="{FF2B5EF4-FFF2-40B4-BE49-F238E27FC236}">
                      <a16:creationId xmlns:a16="http://schemas.microsoft.com/office/drawing/2014/main" id="{64257382-5169-CAAB-73F2-01346648B8B6}"/>
                    </a:ext>
                  </a:extLst>
                </p:cNvPr>
                <p:cNvGrpSpPr/>
                <p:nvPr/>
              </p:nvGrpSpPr>
              <p:grpSpPr>
                <a:xfrm>
                  <a:off x="4986864" y="3753572"/>
                  <a:ext cx="1464962" cy="403970"/>
                  <a:chOff x="3112008" y="4655820"/>
                  <a:chExt cx="5318760" cy="1325880"/>
                </a:xfrm>
                <a:grpFill/>
              </p:grpSpPr>
              <p:grpSp>
                <p:nvGrpSpPr>
                  <p:cNvPr id="38" name="グループ化 37">
                    <a:extLst>
                      <a:ext uri="{FF2B5EF4-FFF2-40B4-BE49-F238E27FC236}">
                        <a16:creationId xmlns:a16="http://schemas.microsoft.com/office/drawing/2014/main" id="{71FEFDD7-116E-B3E0-D8B1-9E5B62F6802B}"/>
                      </a:ext>
                    </a:extLst>
                  </p:cNvPr>
                  <p:cNvGrpSpPr/>
                  <p:nvPr/>
                </p:nvGrpSpPr>
                <p:grpSpPr>
                  <a:xfrm>
                    <a:off x="577392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72" name="矢印: 上下 71">
                      <a:extLst>
                        <a:ext uri="{FF2B5EF4-FFF2-40B4-BE49-F238E27FC236}">
                          <a16:creationId xmlns:a16="http://schemas.microsoft.com/office/drawing/2014/main" id="{6143439A-5429-1196-897D-3F25E4344E7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3" name="矢印: 上下 72">
                      <a:extLst>
                        <a:ext uri="{FF2B5EF4-FFF2-40B4-BE49-F238E27FC236}">
                          <a16:creationId xmlns:a16="http://schemas.microsoft.com/office/drawing/2014/main" id="{CA85E829-68B4-87A2-F71F-7A9FAF49D34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4" name="矢印: 上下 73">
                      <a:extLst>
                        <a:ext uri="{FF2B5EF4-FFF2-40B4-BE49-F238E27FC236}">
                          <a16:creationId xmlns:a16="http://schemas.microsoft.com/office/drawing/2014/main" id="{68B16C4C-C346-1C5F-E3D2-CF0EEA749D9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5" name="矢印: 上下 74">
                      <a:extLst>
                        <a:ext uri="{FF2B5EF4-FFF2-40B4-BE49-F238E27FC236}">
                          <a16:creationId xmlns:a16="http://schemas.microsoft.com/office/drawing/2014/main" id="{6CECE756-42A5-CFD5-5AAC-9FD715B708F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6" name="矢印: 上下 75">
                      <a:extLst>
                        <a:ext uri="{FF2B5EF4-FFF2-40B4-BE49-F238E27FC236}">
                          <a16:creationId xmlns:a16="http://schemas.microsoft.com/office/drawing/2014/main" id="{C4F203A3-9ABE-ABEB-B743-6A8E80EE551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7" name="矢印: 上下 76">
                      <a:extLst>
                        <a:ext uri="{FF2B5EF4-FFF2-40B4-BE49-F238E27FC236}">
                          <a16:creationId xmlns:a16="http://schemas.microsoft.com/office/drawing/2014/main" id="{AA9804B6-7386-28E3-9B04-E49FAE5CFDF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8" name="矢印: 上下 77">
                      <a:extLst>
                        <a:ext uri="{FF2B5EF4-FFF2-40B4-BE49-F238E27FC236}">
                          <a16:creationId xmlns:a16="http://schemas.microsoft.com/office/drawing/2014/main" id="{2184EE71-CF91-168B-B4D1-56370E5C7A70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9" name="矢印: 上下 78">
                      <a:extLst>
                        <a:ext uri="{FF2B5EF4-FFF2-40B4-BE49-F238E27FC236}">
                          <a16:creationId xmlns:a16="http://schemas.microsoft.com/office/drawing/2014/main" id="{2E3AB227-6C4F-67CA-E9DF-B7A8A3BD0A6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80" name="矢印: 上下 79">
                      <a:extLst>
                        <a:ext uri="{FF2B5EF4-FFF2-40B4-BE49-F238E27FC236}">
                          <a16:creationId xmlns:a16="http://schemas.microsoft.com/office/drawing/2014/main" id="{ECC89360-AACA-5F2C-81BE-7F664614F47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81" name="矢印: 上下 80">
                      <a:extLst>
                        <a:ext uri="{FF2B5EF4-FFF2-40B4-BE49-F238E27FC236}">
                          <a16:creationId xmlns:a16="http://schemas.microsoft.com/office/drawing/2014/main" id="{A39C5DBA-C301-AD12-6E00-638CAF8094C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39" name="グループ化 38">
                    <a:extLst>
                      <a:ext uri="{FF2B5EF4-FFF2-40B4-BE49-F238E27FC236}">
                        <a16:creationId xmlns:a16="http://schemas.microsoft.com/office/drawing/2014/main" id="{D1D0DFCF-A413-7345-BCD5-6B755F03EDD5}"/>
                      </a:ext>
                    </a:extLst>
                  </p:cNvPr>
                  <p:cNvGrpSpPr/>
                  <p:nvPr/>
                </p:nvGrpSpPr>
                <p:grpSpPr>
                  <a:xfrm>
                    <a:off x="444296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62" name="矢印: 上下 61">
                      <a:extLst>
                        <a:ext uri="{FF2B5EF4-FFF2-40B4-BE49-F238E27FC236}">
                          <a16:creationId xmlns:a16="http://schemas.microsoft.com/office/drawing/2014/main" id="{18763EA3-D9FB-A18A-C3DB-159D4B0789E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3" name="矢印: 上下 62">
                      <a:extLst>
                        <a:ext uri="{FF2B5EF4-FFF2-40B4-BE49-F238E27FC236}">
                          <a16:creationId xmlns:a16="http://schemas.microsoft.com/office/drawing/2014/main" id="{D447AEA6-9908-0F1D-FF71-3F57AEAC40C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4" name="矢印: 上下 63">
                      <a:extLst>
                        <a:ext uri="{FF2B5EF4-FFF2-40B4-BE49-F238E27FC236}">
                          <a16:creationId xmlns:a16="http://schemas.microsoft.com/office/drawing/2014/main" id="{790E20B3-8896-6CED-00C3-1D080733230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5" name="矢印: 上下 64">
                      <a:extLst>
                        <a:ext uri="{FF2B5EF4-FFF2-40B4-BE49-F238E27FC236}">
                          <a16:creationId xmlns:a16="http://schemas.microsoft.com/office/drawing/2014/main" id="{41A1B50D-143C-B2F1-F815-8E24AD818210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6" name="矢印: 上下 65">
                      <a:extLst>
                        <a:ext uri="{FF2B5EF4-FFF2-40B4-BE49-F238E27FC236}">
                          <a16:creationId xmlns:a16="http://schemas.microsoft.com/office/drawing/2014/main" id="{A6B06658-B62C-2934-B672-60A3ABDD560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7" name="矢印: 上下 66">
                      <a:extLst>
                        <a:ext uri="{FF2B5EF4-FFF2-40B4-BE49-F238E27FC236}">
                          <a16:creationId xmlns:a16="http://schemas.microsoft.com/office/drawing/2014/main" id="{040A2E4C-EFE8-DC4B-3F66-CB96ADB9894A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8" name="矢印: 上下 67">
                      <a:extLst>
                        <a:ext uri="{FF2B5EF4-FFF2-40B4-BE49-F238E27FC236}">
                          <a16:creationId xmlns:a16="http://schemas.microsoft.com/office/drawing/2014/main" id="{6AF734FB-A56D-A160-99CA-CE7BEB7E49E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9" name="矢印: 上下 68">
                      <a:extLst>
                        <a:ext uri="{FF2B5EF4-FFF2-40B4-BE49-F238E27FC236}">
                          <a16:creationId xmlns:a16="http://schemas.microsoft.com/office/drawing/2014/main" id="{CCF17097-5E0D-D6B2-6C93-5DCC4A854A5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0" name="矢印: 上下 69">
                      <a:extLst>
                        <a:ext uri="{FF2B5EF4-FFF2-40B4-BE49-F238E27FC236}">
                          <a16:creationId xmlns:a16="http://schemas.microsoft.com/office/drawing/2014/main" id="{732ED851-BB4E-5AE1-6794-6592C7BAE16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1" name="矢印: 上下 70">
                      <a:extLst>
                        <a:ext uri="{FF2B5EF4-FFF2-40B4-BE49-F238E27FC236}">
                          <a16:creationId xmlns:a16="http://schemas.microsoft.com/office/drawing/2014/main" id="{D0A64F86-730C-84A6-7870-E20CE7AFC53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40" name="グループ化 39">
                    <a:extLst>
                      <a:ext uri="{FF2B5EF4-FFF2-40B4-BE49-F238E27FC236}">
                        <a16:creationId xmlns:a16="http://schemas.microsoft.com/office/drawing/2014/main" id="{765BF66E-CC0E-6CB2-40B8-C0B60C0B4FF8}"/>
                      </a:ext>
                    </a:extLst>
                  </p:cNvPr>
                  <p:cNvGrpSpPr/>
                  <p:nvPr/>
                </p:nvGrpSpPr>
                <p:grpSpPr>
                  <a:xfrm>
                    <a:off x="311200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52" name="矢印: 上下 51">
                      <a:extLst>
                        <a:ext uri="{FF2B5EF4-FFF2-40B4-BE49-F238E27FC236}">
                          <a16:creationId xmlns:a16="http://schemas.microsoft.com/office/drawing/2014/main" id="{BA28B23F-70AF-C66D-A338-406A9859FE5D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3" name="矢印: 上下 52">
                      <a:extLst>
                        <a:ext uri="{FF2B5EF4-FFF2-40B4-BE49-F238E27FC236}">
                          <a16:creationId xmlns:a16="http://schemas.microsoft.com/office/drawing/2014/main" id="{9D891225-8F36-15F7-43D6-ED05F5584C9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4" name="矢印: 上下 53">
                      <a:extLst>
                        <a:ext uri="{FF2B5EF4-FFF2-40B4-BE49-F238E27FC236}">
                          <a16:creationId xmlns:a16="http://schemas.microsoft.com/office/drawing/2014/main" id="{AE550193-1D20-5B2C-1D7B-76DB7774F1D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5" name="矢印: 上下 54">
                      <a:extLst>
                        <a:ext uri="{FF2B5EF4-FFF2-40B4-BE49-F238E27FC236}">
                          <a16:creationId xmlns:a16="http://schemas.microsoft.com/office/drawing/2014/main" id="{F4DDD25B-2AA0-9268-8C65-DC335D46BAF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6" name="矢印: 上下 55">
                      <a:extLst>
                        <a:ext uri="{FF2B5EF4-FFF2-40B4-BE49-F238E27FC236}">
                          <a16:creationId xmlns:a16="http://schemas.microsoft.com/office/drawing/2014/main" id="{C575847B-6D1F-9E82-E8AB-D9D0A0ECA8D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7" name="矢印: 上下 56">
                      <a:extLst>
                        <a:ext uri="{FF2B5EF4-FFF2-40B4-BE49-F238E27FC236}">
                          <a16:creationId xmlns:a16="http://schemas.microsoft.com/office/drawing/2014/main" id="{1EB3F73B-AD94-D277-DA14-F352F4835B5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8" name="矢印: 上下 57">
                      <a:extLst>
                        <a:ext uri="{FF2B5EF4-FFF2-40B4-BE49-F238E27FC236}">
                          <a16:creationId xmlns:a16="http://schemas.microsoft.com/office/drawing/2014/main" id="{A5D1FA43-5888-E481-A91A-C7E23CEB2B1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9" name="矢印: 上下 58">
                      <a:extLst>
                        <a:ext uri="{FF2B5EF4-FFF2-40B4-BE49-F238E27FC236}">
                          <a16:creationId xmlns:a16="http://schemas.microsoft.com/office/drawing/2014/main" id="{3AA3FF99-2CAA-38AB-B195-C03C6AEE27A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0" name="矢印: 上下 59">
                      <a:extLst>
                        <a:ext uri="{FF2B5EF4-FFF2-40B4-BE49-F238E27FC236}">
                          <a16:creationId xmlns:a16="http://schemas.microsoft.com/office/drawing/2014/main" id="{06C09ADF-6B92-7024-D32C-07ABA82C4D5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1" name="矢印: 上下 60">
                      <a:extLst>
                        <a:ext uri="{FF2B5EF4-FFF2-40B4-BE49-F238E27FC236}">
                          <a16:creationId xmlns:a16="http://schemas.microsoft.com/office/drawing/2014/main" id="{32B0286C-1A4E-8A86-7E46-0EA838F76C4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280E385D-3B33-3284-7B65-92595A5CF66C}"/>
                      </a:ext>
                    </a:extLst>
                  </p:cNvPr>
                  <p:cNvGrpSpPr/>
                  <p:nvPr/>
                </p:nvGrpSpPr>
                <p:grpSpPr>
                  <a:xfrm>
                    <a:off x="710488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42" name="矢印: 上下 41">
                      <a:extLst>
                        <a:ext uri="{FF2B5EF4-FFF2-40B4-BE49-F238E27FC236}">
                          <a16:creationId xmlns:a16="http://schemas.microsoft.com/office/drawing/2014/main" id="{69BC29FF-5F82-06C0-3FE6-81C3D8737BF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3" name="矢印: 上下 42">
                      <a:extLst>
                        <a:ext uri="{FF2B5EF4-FFF2-40B4-BE49-F238E27FC236}">
                          <a16:creationId xmlns:a16="http://schemas.microsoft.com/office/drawing/2014/main" id="{E9FF0D24-766D-FCEB-461A-1B9E3565156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4" name="矢印: 上下 43">
                      <a:extLst>
                        <a:ext uri="{FF2B5EF4-FFF2-40B4-BE49-F238E27FC236}">
                          <a16:creationId xmlns:a16="http://schemas.microsoft.com/office/drawing/2014/main" id="{7F4FF262-446C-6F07-D976-2A7D390F455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5" name="矢印: 上下 44">
                      <a:extLst>
                        <a:ext uri="{FF2B5EF4-FFF2-40B4-BE49-F238E27FC236}">
                          <a16:creationId xmlns:a16="http://schemas.microsoft.com/office/drawing/2014/main" id="{3836927A-6291-D165-8775-C16F0E55551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6" name="矢印: 上下 45">
                      <a:extLst>
                        <a:ext uri="{FF2B5EF4-FFF2-40B4-BE49-F238E27FC236}">
                          <a16:creationId xmlns:a16="http://schemas.microsoft.com/office/drawing/2014/main" id="{6BC76BF1-35E1-A1D9-5D3B-B647FEFA6D2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7" name="矢印: 上下 46">
                      <a:extLst>
                        <a:ext uri="{FF2B5EF4-FFF2-40B4-BE49-F238E27FC236}">
                          <a16:creationId xmlns:a16="http://schemas.microsoft.com/office/drawing/2014/main" id="{4AB76361-1BA0-AB8F-A0E8-E4EB5442D7E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8" name="矢印: 上下 47">
                      <a:extLst>
                        <a:ext uri="{FF2B5EF4-FFF2-40B4-BE49-F238E27FC236}">
                          <a16:creationId xmlns:a16="http://schemas.microsoft.com/office/drawing/2014/main" id="{935CEAE2-0AB6-E9EC-E7DD-3547AA6E39A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9" name="矢印: 上下 48">
                      <a:extLst>
                        <a:ext uri="{FF2B5EF4-FFF2-40B4-BE49-F238E27FC236}">
                          <a16:creationId xmlns:a16="http://schemas.microsoft.com/office/drawing/2014/main" id="{99B6B8B3-14F2-04D8-010F-7F9A0D1EEC3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0" name="矢印: 上下 49">
                      <a:extLst>
                        <a:ext uri="{FF2B5EF4-FFF2-40B4-BE49-F238E27FC236}">
                          <a16:creationId xmlns:a16="http://schemas.microsoft.com/office/drawing/2014/main" id="{BFFEBD85-7A37-2C23-2C6F-D812AE54EFB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1" name="矢印: 上下 50">
                      <a:extLst>
                        <a:ext uri="{FF2B5EF4-FFF2-40B4-BE49-F238E27FC236}">
                          <a16:creationId xmlns:a16="http://schemas.microsoft.com/office/drawing/2014/main" id="{DBE82612-DC66-6B87-BC6D-3408A79EBB9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15" name="グループ化 14">
                  <a:extLst>
                    <a:ext uri="{FF2B5EF4-FFF2-40B4-BE49-F238E27FC236}">
                      <a16:creationId xmlns:a16="http://schemas.microsoft.com/office/drawing/2014/main" id="{2A36465B-D884-EFD9-5E39-56129489BE0A}"/>
                    </a:ext>
                  </a:extLst>
                </p:cNvPr>
                <p:cNvGrpSpPr/>
                <p:nvPr/>
              </p:nvGrpSpPr>
              <p:grpSpPr>
                <a:xfrm>
                  <a:off x="6453742" y="3753572"/>
                  <a:ext cx="731781" cy="403970"/>
                  <a:chOff x="6453742" y="3753572"/>
                  <a:chExt cx="731781" cy="403970"/>
                </a:xfrm>
                <a:grpFill/>
              </p:grpSpPr>
              <p:grpSp>
                <p:nvGrpSpPr>
                  <p:cNvPr id="16" name="グループ化 15">
                    <a:extLst>
                      <a:ext uri="{FF2B5EF4-FFF2-40B4-BE49-F238E27FC236}">
                        <a16:creationId xmlns:a16="http://schemas.microsoft.com/office/drawing/2014/main" id="{888B1CB1-E7C7-CCB9-4B63-603F963D2D49}"/>
                      </a:ext>
                    </a:extLst>
                  </p:cNvPr>
                  <p:cNvGrpSpPr/>
                  <p:nvPr/>
                </p:nvGrpSpPr>
                <p:grpSpPr>
                  <a:xfrm>
                    <a:off x="6820332" y="3753572"/>
                    <a:ext cx="365191" cy="40397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28" name="矢印: 上下 27">
                      <a:extLst>
                        <a:ext uri="{FF2B5EF4-FFF2-40B4-BE49-F238E27FC236}">
                          <a16:creationId xmlns:a16="http://schemas.microsoft.com/office/drawing/2014/main" id="{9FFAF20D-AE1D-E42C-A3BF-BC63D67D211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9" name="矢印: 上下 28">
                      <a:extLst>
                        <a:ext uri="{FF2B5EF4-FFF2-40B4-BE49-F238E27FC236}">
                          <a16:creationId xmlns:a16="http://schemas.microsoft.com/office/drawing/2014/main" id="{77B199AD-75BC-5064-7D54-67E2B2E1B27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0" name="矢印: 上下 29">
                      <a:extLst>
                        <a:ext uri="{FF2B5EF4-FFF2-40B4-BE49-F238E27FC236}">
                          <a16:creationId xmlns:a16="http://schemas.microsoft.com/office/drawing/2014/main" id="{70A6191C-62CD-768A-B9A4-115A1F6492E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1" name="矢印: 上下 30">
                      <a:extLst>
                        <a:ext uri="{FF2B5EF4-FFF2-40B4-BE49-F238E27FC236}">
                          <a16:creationId xmlns:a16="http://schemas.microsoft.com/office/drawing/2014/main" id="{57979193-0E70-F38D-AF0B-D54F17A264D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2" name="矢印: 上下 31">
                      <a:extLst>
                        <a:ext uri="{FF2B5EF4-FFF2-40B4-BE49-F238E27FC236}">
                          <a16:creationId xmlns:a16="http://schemas.microsoft.com/office/drawing/2014/main" id="{4BB4D54D-553F-2D40-7C86-5BC12D8CF93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3" name="矢印: 上下 32">
                      <a:extLst>
                        <a:ext uri="{FF2B5EF4-FFF2-40B4-BE49-F238E27FC236}">
                          <a16:creationId xmlns:a16="http://schemas.microsoft.com/office/drawing/2014/main" id="{3CD08907-2423-A0FF-B17A-E7903B8D139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4" name="矢印: 上下 33">
                      <a:extLst>
                        <a:ext uri="{FF2B5EF4-FFF2-40B4-BE49-F238E27FC236}">
                          <a16:creationId xmlns:a16="http://schemas.microsoft.com/office/drawing/2014/main" id="{9B52C04B-95DE-2EE4-5029-09065B726A8A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5" name="矢印: 上下 34">
                      <a:extLst>
                        <a:ext uri="{FF2B5EF4-FFF2-40B4-BE49-F238E27FC236}">
                          <a16:creationId xmlns:a16="http://schemas.microsoft.com/office/drawing/2014/main" id="{61006F8C-BE53-D1D2-CAC9-BA926EEB891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6" name="矢印: 上下 35">
                      <a:extLst>
                        <a:ext uri="{FF2B5EF4-FFF2-40B4-BE49-F238E27FC236}">
                          <a16:creationId xmlns:a16="http://schemas.microsoft.com/office/drawing/2014/main" id="{A0813697-37A8-C209-90D9-EB24657F0A7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7" name="矢印: 上下 36">
                      <a:extLst>
                        <a:ext uri="{FF2B5EF4-FFF2-40B4-BE49-F238E27FC236}">
                          <a16:creationId xmlns:a16="http://schemas.microsoft.com/office/drawing/2014/main" id="{8DC1CDFD-D08C-D87F-6EB0-DE2DF191F99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17" name="グループ化 16">
                    <a:extLst>
                      <a:ext uri="{FF2B5EF4-FFF2-40B4-BE49-F238E27FC236}">
                        <a16:creationId xmlns:a16="http://schemas.microsoft.com/office/drawing/2014/main" id="{B9799FB2-A89F-84CD-ACDF-01DE5CCF2107}"/>
                      </a:ext>
                    </a:extLst>
                  </p:cNvPr>
                  <p:cNvGrpSpPr/>
                  <p:nvPr/>
                </p:nvGrpSpPr>
                <p:grpSpPr>
                  <a:xfrm>
                    <a:off x="6453742" y="3753572"/>
                    <a:ext cx="365191" cy="40397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18" name="矢印: 上下 17">
                      <a:extLst>
                        <a:ext uri="{FF2B5EF4-FFF2-40B4-BE49-F238E27FC236}">
                          <a16:creationId xmlns:a16="http://schemas.microsoft.com/office/drawing/2014/main" id="{D4C85157-4C3C-1EA4-DED8-62B0210AAE1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19" name="矢印: 上下 18">
                      <a:extLst>
                        <a:ext uri="{FF2B5EF4-FFF2-40B4-BE49-F238E27FC236}">
                          <a16:creationId xmlns:a16="http://schemas.microsoft.com/office/drawing/2014/main" id="{3C7BAF81-F2FC-D925-B12E-F7C05CBE50A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0" name="矢印: 上下 19">
                      <a:extLst>
                        <a:ext uri="{FF2B5EF4-FFF2-40B4-BE49-F238E27FC236}">
                          <a16:creationId xmlns:a16="http://schemas.microsoft.com/office/drawing/2014/main" id="{1BE7A45E-A5DB-8EC5-DDAC-76B48A685B3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1" name="矢印: 上下 20">
                      <a:extLst>
                        <a:ext uri="{FF2B5EF4-FFF2-40B4-BE49-F238E27FC236}">
                          <a16:creationId xmlns:a16="http://schemas.microsoft.com/office/drawing/2014/main" id="{3382E97D-761E-6A8B-BF1E-8B519D7E68DD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2" name="矢印: 上下 21">
                      <a:extLst>
                        <a:ext uri="{FF2B5EF4-FFF2-40B4-BE49-F238E27FC236}">
                          <a16:creationId xmlns:a16="http://schemas.microsoft.com/office/drawing/2014/main" id="{3583E837-5B96-97C7-8797-9BCC52B7917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3" name="矢印: 上下 22">
                      <a:extLst>
                        <a:ext uri="{FF2B5EF4-FFF2-40B4-BE49-F238E27FC236}">
                          <a16:creationId xmlns:a16="http://schemas.microsoft.com/office/drawing/2014/main" id="{5ADC5C03-DE62-32E7-5D5A-FC94CF31E83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4" name="矢印: 上下 23">
                      <a:extLst>
                        <a:ext uri="{FF2B5EF4-FFF2-40B4-BE49-F238E27FC236}">
                          <a16:creationId xmlns:a16="http://schemas.microsoft.com/office/drawing/2014/main" id="{D9DE2DF0-1283-481D-3366-6CB389D6EF4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5" name="矢印: 上下 24">
                      <a:extLst>
                        <a:ext uri="{FF2B5EF4-FFF2-40B4-BE49-F238E27FC236}">
                          <a16:creationId xmlns:a16="http://schemas.microsoft.com/office/drawing/2014/main" id="{0A41B224-F3FB-8F3E-3921-3837C8A6288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6" name="矢印: 上下 25">
                      <a:extLst>
                        <a:ext uri="{FF2B5EF4-FFF2-40B4-BE49-F238E27FC236}">
                          <a16:creationId xmlns:a16="http://schemas.microsoft.com/office/drawing/2014/main" id="{3113E85B-21F1-8C06-196B-D2CEA114679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7" name="矢印: 上下 26">
                      <a:extLst>
                        <a:ext uri="{FF2B5EF4-FFF2-40B4-BE49-F238E27FC236}">
                          <a16:creationId xmlns:a16="http://schemas.microsoft.com/office/drawing/2014/main" id="{21051100-92ED-FD8A-8411-5F41AAAE725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</p:grp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051606C7-0797-1A6C-2446-7AAE04C16650}"/>
                  </a:ext>
                </a:extLst>
              </p:cNvPr>
              <p:cNvSpPr/>
              <p:nvPr/>
            </p:nvSpPr>
            <p:spPr bwMode="auto">
              <a:xfrm>
                <a:off x="2825496" y="3795537"/>
                <a:ext cx="2139696" cy="320040"/>
              </a:xfrm>
              <a:prstGeom prst="rect">
                <a:avLst/>
              </a:prstGeom>
              <a:gradFill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1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5400000" scaled="1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C8A22C6E-AC49-4670-E4E8-FF6A5C0E6153}"/>
                  </a:ext>
                </a:extLst>
              </p:cNvPr>
              <p:cNvSpPr/>
              <p:nvPr/>
            </p:nvSpPr>
            <p:spPr bwMode="auto">
              <a:xfrm>
                <a:off x="7156704" y="3795537"/>
                <a:ext cx="504000" cy="320040"/>
              </a:xfrm>
              <a:prstGeom prst="rect">
                <a:avLst/>
              </a:prstGeom>
              <a:gradFill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1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5400000" scaled="1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B530EAD-0102-534B-E9AD-9CB3B85AAF71}"/>
              </a:ext>
            </a:extLst>
          </p:cNvPr>
          <p:cNvSpPr txBox="1"/>
          <p:nvPr/>
        </p:nvSpPr>
        <p:spPr>
          <a:xfrm>
            <a:off x="5789168" y="5977489"/>
            <a:ext cx="31780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マイクロメータの構造：高増潔作成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CC736B58-CE95-B8A8-68BD-7A2E6711E222}"/>
              </a:ext>
            </a:extLst>
          </p:cNvPr>
          <p:cNvSpPr txBox="1"/>
          <p:nvPr/>
        </p:nvSpPr>
        <p:spPr>
          <a:xfrm>
            <a:off x="4770120" y="4512302"/>
            <a:ext cx="18227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マイクロメータねじ</a:t>
            </a:r>
            <a:endParaRPr lang="en-US" altLang="ja-JP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  <a:p>
            <a:pPr algn="l"/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ピッチ</a:t>
            </a:r>
            <a:r>
              <a:rPr lang="en-US" altLang="ja-JP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0.5 mm</a:t>
            </a:r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 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4031AB8-28B6-7EB4-450F-D2C332DEB637}"/>
              </a:ext>
            </a:extLst>
          </p:cNvPr>
          <p:cNvSpPr txBox="1"/>
          <p:nvPr/>
        </p:nvSpPr>
        <p:spPr>
          <a:xfrm>
            <a:off x="2334768" y="3018782"/>
            <a:ext cx="1094232" cy="309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スピンドル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F201F54-9016-6911-0AF0-45DC978F344C}"/>
              </a:ext>
            </a:extLst>
          </p:cNvPr>
          <p:cNvSpPr txBox="1"/>
          <p:nvPr/>
        </p:nvSpPr>
        <p:spPr>
          <a:xfrm>
            <a:off x="5696712" y="2750558"/>
            <a:ext cx="1289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テーパナット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AD3B98F-9E81-5D5E-69DD-1ECA456558A3}"/>
              </a:ext>
            </a:extLst>
          </p:cNvPr>
          <p:cNvSpPr txBox="1"/>
          <p:nvPr/>
        </p:nvSpPr>
        <p:spPr>
          <a:xfrm>
            <a:off x="7019544" y="4289877"/>
            <a:ext cx="1923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ラチェットストップ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6F703F9-2B03-9078-EE17-88CD8E498FCB}"/>
              </a:ext>
            </a:extLst>
          </p:cNvPr>
          <p:cNvCxnSpPr/>
          <p:nvPr/>
        </p:nvCxnSpPr>
        <p:spPr bwMode="auto">
          <a:xfrm>
            <a:off x="2852928" y="3383280"/>
            <a:ext cx="292608" cy="329184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D7B386FF-CFB9-6618-C9DD-8A636EDC1A9A}"/>
              </a:ext>
            </a:extLst>
          </p:cNvPr>
          <p:cNvCxnSpPr>
            <a:cxnSpLocks/>
            <a:stCxn id="85" idx="2"/>
          </p:cNvCxnSpPr>
          <p:nvPr/>
        </p:nvCxnSpPr>
        <p:spPr bwMode="auto">
          <a:xfrm flipH="1">
            <a:off x="6263640" y="3058335"/>
            <a:ext cx="77724" cy="324945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131024FB-2D93-C245-2757-B5EB7DA627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690104" y="3685032"/>
            <a:ext cx="301752" cy="539496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EE61EED3-5D5E-6482-E521-CA8808C49182}"/>
              </a:ext>
            </a:extLst>
          </p:cNvPr>
          <p:cNvCxnSpPr>
            <a:cxnSpLocks/>
            <a:endCxn id="42" idx="2"/>
          </p:cNvCxnSpPr>
          <p:nvPr/>
        </p:nvCxnSpPr>
        <p:spPr bwMode="auto">
          <a:xfrm flipV="1">
            <a:off x="5669280" y="3711047"/>
            <a:ext cx="115614" cy="787801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21319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40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マイクロメータ（</a:t>
            </a:r>
            <a:r>
              <a:rPr lang="en-US" altLang="ja-JP" dirty="0"/>
              <a:t>3</a:t>
            </a:r>
            <a:r>
              <a:rPr lang="ja-JP" altLang="en-US" dirty="0"/>
              <a:t>）種々のマイクロメータ</a:t>
            </a:r>
            <a:endParaRPr lang="en-US" altLang="ja-JP" dirty="0"/>
          </a:p>
        </p:txBody>
      </p:sp>
      <p:sp>
        <p:nvSpPr>
          <p:cNvPr id="2867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867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867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FCE6-9FC8-420F-8B0A-5D699E29D37B}" type="slidenum">
              <a:rPr lang="en-US" altLang="ja-JP" smtClean="0"/>
              <a:pPr/>
              <a:t>23</a:t>
            </a:fld>
            <a:endParaRPr lang="en-US" altLang="ja-JP"/>
          </a:p>
        </p:txBody>
      </p:sp>
      <p:pic>
        <p:nvPicPr>
          <p:cNvPr id="5124" name="Picture 4" descr="/pim-assets/medias_converted/Highres/Mitutoyo/Media/Image/01_Micrometers/01_0_105-105_202104_FS_1.psd">
            <a:extLst>
              <a:ext uri="{FF2B5EF4-FFF2-40B4-BE49-F238E27FC236}">
                <a16:creationId xmlns:a16="http://schemas.microsoft.com/office/drawing/2014/main" id="{4E2D6E1A-E013-F07B-108C-9F75540B6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39" y="1033564"/>
            <a:ext cx="3406765" cy="19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BF4F85-43D6-0C1B-2605-4E02F07AADCF}"/>
              </a:ext>
            </a:extLst>
          </p:cNvPr>
          <p:cNvSpPr txBox="1"/>
          <p:nvPr/>
        </p:nvSpPr>
        <p:spPr>
          <a:xfrm>
            <a:off x="612712" y="2942582"/>
            <a:ext cx="2642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+mj-ea"/>
                <a:ea typeface="+mj-ea"/>
              </a:rPr>
              <a:t>大径用マイクロメータ 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776D72-87A7-DBB2-C464-4D332AAD2C05}"/>
              </a:ext>
            </a:extLst>
          </p:cNvPr>
          <p:cNvSpPr txBox="1"/>
          <p:nvPr/>
        </p:nvSpPr>
        <p:spPr>
          <a:xfrm>
            <a:off x="173864" y="3300383"/>
            <a:ext cx="42976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r>
              <a:rPr lang="en-US" altLang="ja-JP" sz="1000" dirty="0"/>
              <a:t>https://www.mitutoyo.co.jp/products/measuring-tools/micrometers/standard-analog/105-103/</a:t>
            </a:r>
            <a:endParaRPr lang="ja-JP" altLang="en-US" sz="1000" dirty="0"/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76D2927F-CB7A-9BEA-47CF-8763D1F62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33415" y="3500438"/>
            <a:ext cx="4346577" cy="169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62FDD06-32D3-3702-9C02-C07B48C2C5BA}"/>
              </a:ext>
            </a:extLst>
          </p:cNvPr>
          <p:cNvSpPr txBox="1"/>
          <p:nvPr/>
        </p:nvSpPr>
        <p:spPr>
          <a:xfrm>
            <a:off x="4615434" y="5875127"/>
            <a:ext cx="42999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 </a:t>
            </a:r>
            <a:r>
              <a:rPr lang="en-US" altLang="ja-JP" sz="1000" dirty="0"/>
              <a:t>https://www.mitutoyo.co.jp/products/measuring-tools/micrometers/standard-digital/293-821-30/</a:t>
            </a:r>
            <a:endParaRPr lang="ja-JP" altLang="en-US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FDC8FD-FFD1-183A-3747-2EA9AF6C86EF}"/>
              </a:ext>
            </a:extLst>
          </p:cNvPr>
          <p:cNvSpPr txBox="1"/>
          <p:nvPr/>
        </p:nvSpPr>
        <p:spPr>
          <a:xfrm>
            <a:off x="4704588" y="2473559"/>
            <a:ext cx="4311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 </a:t>
            </a:r>
            <a:r>
              <a:rPr lang="en-US" altLang="ja-JP" sz="1000" dirty="0"/>
              <a:t>https://www.mitutoyo.co.jp/products/measuring-tools/inside-measurements/micrometers/main/133-143/</a:t>
            </a:r>
            <a:endParaRPr lang="ja-JP" altLang="en-US" sz="10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245E055-2E4A-C4DD-ED6A-445C78C1CC4D}"/>
              </a:ext>
            </a:extLst>
          </p:cNvPr>
          <p:cNvSpPr txBox="1"/>
          <p:nvPr/>
        </p:nvSpPr>
        <p:spPr>
          <a:xfrm>
            <a:off x="5218176" y="1869686"/>
            <a:ext cx="2642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dirty="0">
                <a:solidFill>
                  <a:srgbClr val="1A1A1A"/>
                </a:solidFill>
                <a:latin typeface="+mj-ea"/>
                <a:ea typeface="+mj-ea"/>
              </a:rPr>
              <a:t>内側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+mj-ea"/>
                <a:ea typeface="+mj-ea"/>
              </a:rPr>
              <a:t>マイクロメータ 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25E0A1D-7CE0-C86E-D1FF-DF7D34A9005E}"/>
              </a:ext>
            </a:extLst>
          </p:cNvPr>
          <p:cNvSpPr txBox="1"/>
          <p:nvPr/>
        </p:nvSpPr>
        <p:spPr>
          <a:xfrm>
            <a:off x="5205984" y="5195054"/>
            <a:ext cx="3343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dirty="0">
                <a:solidFill>
                  <a:srgbClr val="1A1A1A"/>
                </a:solidFill>
                <a:latin typeface="+mj-ea"/>
                <a:ea typeface="+mj-ea"/>
              </a:rPr>
              <a:t>デジタル表示</a:t>
            </a:r>
            <a:r>
              <a:rPr lang="ja-JP" altLang="en-US" b="0" i="0" dirty="0">
                <a:solidFill>
                  <a:srgbClr val="1A1A1A"/>
                </a:solidFill>
                <a:effectLst/>
                <a:latin typeface="+mj-ea"/>
                <a:ea typeface="+mj-ea"/>
              </a:rPr>
              <a:t>マイクロメータ </a:t>
            </a:r>
          </a:p>
        </p:txBody>
      </p:sp>
      <p:pic>
        <p:nvPicPr>
          <p:cNvPr id="5130" name="Picture 10" descr="/pim-assets/medias_converted/Highres/Mitutoyo/Media/Image/01_Micrometers/01_0_128-101_000000_FS_1.psd">
            <a:extLst>
              <a:ext uri="{FF2B5EF4-FFF2-40B4-BE49-F238E27FC236}">
                <a16:creationId xmlns:a16="http://schemas.microsoft.com/office/drawing/2014/main" id="{8AA147C6-B711-DB52-3A45-3C91CB7EF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11" y="3823474"/>
            <a:ext cx="3276981" cy="175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B93F633-12B7-0711-BF00-0086073F32DF}"/>
              </a:ext>
            </a:extLst>
          </p:cNvPr>
          <p:cNvSpPr txBox="1"/>
          <p:nvPr/>
        </p:nvSpPr>
        <p:spPr>
          <a:xfrm>
            <a:off x="856552" y="5463278"/>
            <a:ext cx="2642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dirty="0">
                <a:solidFill>
                  <a:srgbClr val="1A1A1A"/>
                </a:solidFill>
                <a:effectLst/>
                <a:latin typeface="+mj-ea"/>
                <a:ea typeface="+mj-ea"/>
              </a:rPr>
              <a:t>深さ用マイクロメータ 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D494428-EBAB-E76B-CC21-DA6D61B80356}"/>
              </a:ext>
            </a:extLst>
          </p:cNvPr>
          <p:cNvSpPr txBox="1"/>
          <p:nvPr/>
        </p:nvSpPr>
        <p:spPr>
          <a:xfrm>
            <a:off x="253176" y="5821079"/>
            <a:ext cx="428231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r>
              <a:rPr lang="en-US" altLang="ja-JP" sz="1000" dirty="0"/>
              <a:t>https://www.mitutoyo.co.jp/products/measuring-tools/depth-gauges/depth-micrometer/main/128-101/</a:t>
            </a:r>
            <a:endParaRPr lang="ja-JP" altLang="en-US" sz="10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EB82EB4-9B8B-9297-4F9C-DDE143A8AEA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7478" y="969264"/>
            <a:ext cx="272034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3D05984-A8A5-6F42-19A7-0E6F3988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マイクロメータの誤差</a:t>
            </a:r>
            <a:endParaRPr lang="en-US" altLang="ja-JP" dirty="0"/>
          </a:p>
          <a:p>
            <a:pPr lvl="1"/>
            <a:r>
              <a:rPr lang="ja-JP" altLang="en-US" dirty="0"/>
              <a:t>測定力の影響→ラチェットストップを有効に使う</a:t>
            </a:r>
            <a:endParaRPr lang="en-US" altLang="ja-JP" dirty="0"/>
          </a:p>
          <a:p>
            <a:pPr lvl="1"/>
            <a:r>
              <a:rPr lang="ja-JP" altLang="en-US" dirty="0"/>
              <a:t>ネジの誤差→ネジ切りの高精度化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読取り（視差の影響）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相対的に精度が低いので，温度の影響はあまり大きくない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82432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マイクロメータ（</a:t>
            </a:r>
            <a:r>
              <a:rPr lang="en-US" altLang="ja-JP" dirty="0"/>
              <a:t>4</a:t>
            </a:r>
            <a:r>
              <a:rPr lang="ja-JP" altLang="en-US" dirty="0"/>
              <a:t>）測定誤差</a:t>
            </a:r>
            <a:endParaRPr lang="en-US" altLang="ja-JP" dirty="0"/>
          </a:p>
        </p:txBody>
      </p:sp>
      <p:sp>
        <p:nvSpPr>
          <p:cNvPr id="29698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9699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28A5BB-2FE0-4CF5-9BD8-B8ACB3C235FA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4C719E3-99EC-D4D4-129C-46092974B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cs typeface="Arial" charset="0"/>
              </a:rPr>
              <a:t>ダイヤルゲージ：</a:t>
            </a:r>
            <a:r>
              <a:rPr lang="en-US" altLang="ja-JP" dirty="0">
                <a:cs typeface="Arial" charset="0"/>
              </a:rPr>
              <a:t>JIS B7503</a:t>
            </a:r>
          </a:p>
          <a:p>
            <a:pPr lvl="1"/>
            <a:r>
              <a:rPr lang="ja-JP" altLang="en-US" dirty="0"/>
              <a:t>歯車を利用した測定機</a:t>
            </a:r>
          </a:p>
          <a:p>
            <a:pPr lvl="1"/>
            <a:r>
              <a:rPr lang="ja-JP" altLang="en-US" dirty="0"/>
              <a:t>手軽に使える高精度の寸法測定器，</a:t>
            </a:r>
            <a:r>
              <a:rPr lang="ja-JP" altLang="en-US" dirty="0">
                <a:cs typeface="Arial" charset="0"/>
              </a:rPr>
              <a:t>アッベの原理にあっているので，誤差要因が少ない</a:t>
            </a:r>
            <a:endParaRPr lang="en-US" altLang="ja-JP" dirty="0">
              <a:cs typeface="Arial" charset="0"/>
            </a:endParaRPr>
          </a:p>
          <a:p>
            <a:pPr lvl="1"/>
            <a:r>
              <a:rPr lang="ja-JP" altLang="en-US" dirty="0">
                <a:cs typeface="Arial" charset="0"/>
              </a:rPr>
              <a:t>測定範囲は狭いが，高精度→比較測定に有利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性能（一番一般的なもの：</a:t>
            </a:r>
            <a:br>
              <a:rPr lang="en-US" altLang="ja-JP" dirty="0"/>
            </a:br>
            <a:r>
              <a:rPr lang="ja-JP" altLang="en-US" dirty="0"/>
              <a:t>目量</a:t>
            </a:r>
            <a:r>
              <a:rPr lang="en-US" altLang="ja-JP" dirty="0"/>
              <a:t>0.01 mm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ja-JP" altLang="en-US" dirty="0"/>
              <a:t>測定長：</a:t>
            </a:r>
            <a:r>
              <a:rPr lang="en-US" altLang="ja-JP" dirty="0"/>
              <a:t>0 mm</a:t>
            </a:r>
            <a:r>
              <a:rPr lang="ja-JP" altLang="en-US" dirty="0"/>
              <a:t>～</a:t>
            </a:r>
            <a:r>
              <a:rPr lang="en-US" altLang="ja-JP" dirty="0"/>
              <a:t>5 mm</a:t>
            </a:r>
            <a:endParaRPr lang="ja-JP" altLang="en-US" dirty="0"/>
          </a:p>
          <a:p>
            <a:pPr lvl="2"/>
            <a:r>
              <a:rPr lang="ja-JP" altLang="en-US" dirty="0"/>
              <a:t>指示誤差</a:t>
            </a:r>
            <a:endParaRPr lang="en-US" altLang="ja-JP" dirty="0"/>
          </a:p>
          <a:p>
            <a:pPr lvl="3"/>
            <a:r>
              <a:rPr lang="en-US" altLang="ja-JP" dirty="0">
                <a:cs typeface="Arial" charset="0"/>
              </a:rPr>
              <a:t>1/10</a:t>
            </a:r>
            <a:r>
              <a:rPr lang="ja-JP" altLang="en-US" dirty="0">
                <a:cs typeface="Arial" charset="0"/>
              </a:rPr>
              <a:t>回転：</a:t>
            </a:r>
            <a:r>
              <a:rPr lang="en-US" altLang="ja-JP" dirty="0">
                <a:cs typeface="Arial" charset="0"/>
              </a:rPr>
              <a:t>5 µm</a:t>
            </a:r>
          </a:p>
          <a:p>
            <a:pPr lvl="3"/>
            <a:r>
              <a:rPr lang="en-US" altLang="ja-JP" dirty="0">
                <a:cs typeface="Arial" charset="0"/>
              </a:rPr>
              <a:t>1</a:t>
            </a:r>
            <a:r>
              <a:rPr lang="ja-JP" altLang="en-US" dirty="0">
                <a:cs typeface="Arial" charset="0"/>
              </a:rPr>
              <a:t>回転：</a:t>
            </a:r>
            <a:r>
              <a:rPr lang="en-US" altLang="ja-JP" dirty="0">
                <a:cs typeface="Arial" charset="0"/>
              </a:rPr>
              <a:t>10 µm</a:t>
            </a:r>
            <a:endParaRPr lang="ja-JP" altLang="en-US" dirty="0"/>
          </a:p>
        </p:txBody>
      </p:sp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ダイヤルゲージ（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</a:p>
        </p:txBody>
      </p:sp>
      <p:sp>
        <p:nvSpPr>
          <p:cNvPr id="32770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2771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27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139AD5-883A-4BBE-8F0F-A7B15B0EC6B1}" type="slidenum">
              <a:rPr lang="en-US" altLang="ja-JP" smtClean="0"/>
              <a:pPr/>
              <a:t>25</a:t>
            </a:fld>
            <a:endParaRPr lang="en-US" altLang="ja-JP"/>
          </a:p>
        </p:txBody>
      </p:sp>
      <p:pic>
        <p:nvPicPr>
          <p:cNvPr id="1026" name="Picture 2" descr="/pim-assets/medias_converted/Highres/Mitutoyo/Media/Image/04_Indicators/04_0_2044A_202103_FS_1.psd">
            <a:extLst>
              <a:ext uri="{FF2B5EF4-FFF2-40B4-BE49-F238E27FC236}">
                <a16:creationId xmlns:a16="http://schemas.microsoft.com/office/drawing/2014/main" id="{78050C86-A69A-D132-36EF-E49186CF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4506" y="2530925"/>
            <a:ext cx="1947198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0E777F36-C7F6-7A54-63B7-81C0A5139CDB}"/>
              </a:ext>
            </a:extLst>
          </p:cNvPr>
          <p:cNvSpPr txBox="1"/>
          <p:nvPr/>
        </p:nvSpPr>
        <p:spPr>
          <a:xfrm>
            <a:off x="5233416" y="5959201"/>
            <a:ext cx="2063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ミツトヨのダイヤルメータをもとに高増潔作画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5CAD8FE-05C7-AB16-9BD0-5655D58517C9}"/>
              </a:ext>
            </a:extLst>
          </p:cNvPr>
          <p:cNvSpPr txBox="1"/>
          <p:nvPr/>
        </p:nvSpPr>
        <p:spPr>
          <a:xfrm>
            <a:off x="7465568" y="5852520"/>
            <a:ext cx="175158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0FAB291-2AB4-C71E-799A-D306098E4C9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2184" y="2669286"/>
            <a:ext cx="170688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17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コンテンツ プレースホルダー 57">
            <a:extLst>
              <a:ext uri="{FF2B5EF4-FFF2-40B4-BE49-F238E27FC236}">
                <a16:creationId xmlns:a16="http://schemas.microsoft.com/office/drawing/2014/main" id="{0C6B6685-F016-4A76-AAE0-6CFBE8764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4604639" cy="5400675"/>
          </a:xfrm>
        </p:spPr>
        <p:txBody>
          <a:bodyPr/>
          <a:lstStyle/>
          <a:p>
            <a:pPr eaLnBrk="1" hangingPunct="1"/>
            <a:r>
              <a:rPr lang="ja-JP" altLang="en-US" dirty="0"/>
              <a:t>ダイヤルゲージの拡大</a:t>
            </a:r>
          </a:p>
          <a:p>
            <a:pPr lvl="1" eaLnBrk="1" hangingPunct="1"/>
            <a:r>
              <a:rPr lang="ja-JP" altLang="en-US" dirty="0"/>
              <a:t>目量：</a:t>
            </a:r>
            <a:r>
              <a:rPr lang="en-US" altLang="ja-JP" dirty="0"/>
              <a:t>0.01 mm</a:t>
            </a:r>
            <a:r>
              <a:rPr lang="ja-JP" altLang="en-US" dirty="0"/>
              <a:t>，</a:t>
            </a:r>
            <a:r>
              <a:rPr lang="en-US" altLang="ja-JP" dirty="0"/>
              <a:t>1</a:t>
            </a:r>
            <a:r>
              <a:rPr lang="ja-JP" altLang="en-US" dirty="0"/>
              <a:t>回転で</a:t>
            </a:r>
            <a:r>
              <a:rPr lang="en-US" altLang="ja-JP" dirty="0"/>
              <a:t>1</a:t>
            </a:r>
            <a:r>
              <a:rPr lang="ja-JP" altLang="en-US" dirty="0"/>
              <a:t> </a:t>
            </a:r>
            <a:r>
              <a:rPr lang="en-US" altLang="ja-JP" dirty="0"/>
              <a:t>mm</a:t>
            </a:r>
            <a:r>
              <a:rPr lang="ja-JP" altLang="en-US" dirty="0"/>
              <a:t>，測定範囲</a:t>
            </a:r>
            <a:r>
              <a:rPr lang="en-US" altLang="ja-JP" dirty="0"/>
              <a:t>5</a:t>
            </a:r>
            <a:r>
              <a:rPr lang="ja-JP" altLang="en-US" dirty="0"/>
              <a:t> </a:t>
            </a:r>
            <a:r>
              <a:rPr lang="en-US" altLang="ja-JP" dirty="0"/>
              <a:t>mm</a:t>
            </a:r>
            <a:r>
              <a:rPr lang="ja-JP" altLang="en-US" dirty="0"/>
              <a:t>または</a:t>
            </a:r>
            <a:r>
              <a:rPr lang="en-US" altLang="ja-JP" dirty="0"/>
              <a:t>10</a:t>
            </a:r>
            <a:r>
              <a:rPr lang="ja-JP" altLang="en-US" dirty="0"/>
              <a:t> </a:t>
            </a:r>
            <a:r>
              <a:rPr lang="en-US" altLang="ja-JP" dirty="0"/>
              <a:t>mm</a:t>
            </a:r>
          </a:p>
          <a:p>
            <a:pPr lvl="1" eaLnBrk="1" hangingPunct="1"/>
            <a:r>
              <a:rPr lang="ja-JP" altLang="en-US" dirty="0"/>
              <a:t>スピンドル </a:t>
            </a:r>
            <a:r>
              <a:rPr lang="en-US" altLang="ja-JP" dirty="0"/>
              <a:t>1</a:t>
            </a:r>
            <a:r>
              <a:rPr lang="ja-JP" altLang="en-US" dirty="0"/>
              <a:t> </a:t>
            </a:r>
            <a:r>
              <a:rPr lang="en-US" altLang="ja-JP" dirty="0"/>
              <a:t>mm</a:t>
            </a:r>
            <a:r>
              <a:rPr lang="ja-JP" altLang="en-US" dirty="0"/>
              <a:t>押し込まれた場合→指針は</a:t>
            </a:r>
            <a:r>
              <a:rPr lang="en-US" altLang="ja-JP" dirty="0"/>
              <a:t>1</a:t>
            </a:r>
            <a:r>
              <a:rPr lang="ja-JP" altLang="en-US" dirty="0"/>
              <a:t>回転する</a:t>
            </a:r>
            <a:endParaRPr lang="en-US" altLang="ja-JP" dirty="0"/>
          </a:p>
          <a:p>
            <a:pPr lvl="2"/>
            <a:r>
              <a:rPr lang="ja-JP" altLang="en-US" dirty="0"/>
              <a:t>ラック（ピッチ</a:t>
            </a:r>
            <a:r>
              <a:rPr lang="en-US" altLang="ja-JP" dirty="0"/>
              <a:t>0.5 mm</a:t>
            </a:r>
            <a:r>
              <a:rPr lang="ja-JP" altLang="en-US" dirty="0"/>
              <a:t>）</a:t>
            </a:r>
            <a:r>
              <a:rPr lang="en-US" altLang="ja-JP" dirty="0"/>
              <a:t>2</a:t>
            </a:r>
            <a:r>
              <a:rPr lang="ja-JP" altLang="en-US" dirty="0"/>
              <a:t>歯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/>
              <a:t>ピニオン（</a:t>
            </a:r>
            <a:r>
              <a:rPr lang="en-US" altLang="ja-JP" dirty="0"/>
              <a:t>20</a:t>
            </a:r>
            <a:r>
              <a:rPr lang="ja-JP" altLang="en-US" dirty="0"/>
              <a:t>歯）</a:t>
            </a:r>
            <a:r>
              <a:rPr lang="en-US" altLang="ja-JP" dirty="0"/>
              <a:t>1/10</a:t>
            </a:r>
            <a:r>
              <a:rPr lang="ja-JP" altLang="en-US" dirty="0"/>
              <a:t>回転→短針が</a:t>
            </a:r>
            <a:r>
              <a:rPr lang="en-US" altLang="ja-JP" dirty="0"/>
              <a:t>1/10</a:t>
            </a:r>
            <a:r>
              <a:rPr lang="ja-JP" altLang="en-US" dirty="0"/>
              <a:t>回転する</a:t>
            </a:r>
            <a:endParaRPr lang="en-US" altLang="ja-JP" dirty="0"/>
          </a:p>
          <a:p>
            <a:pPr lvl="2"/>
            <a:r>
              <a:rPr lang="ja-JP" altLang="en-US" dirty="0"/>
              <a:t>大歯車（</a:t>
            </a:r>
            <a:r>
              <a:rPr lang="en-US" altLang="ja-JP" dirty="0"/>
              <a:t>120</a:t>
            </a:r>
            <a:r>
              <a:rPr lang="ja-JP" altLang="en-US" dirty="0"/>
              <a:t>歯）</a:t>
            </a:r>
            <a:r>
              <a:rPr lang="en-US" altLang="ja-JP" dirty="0"/>
              <a:t>1/10</a:t>
            </a:r>
            <a:r>
              <a:rPr lang="ja-JP" altLang="en-US" dirty="0"/>
              <a:t>回転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ピニオン（</a:t>
            </a:r>
            <a:r>
              <a:rPr lang="en-US" altLang="ja-JP" dirty="0"/>
              <a:t>12</a:t>
            </a:r>
            <a:r>
              <a:rPr lang="ja-JP" altLang="en-US" dirty="0"/>
              <a:t>歯）</a:t>
            </a:r>
            <a:r>
              <a:rPr lang="en-US" altLang="ja-JP" dirty="0"/>
              <a:t>1</a:t>
            </a:r>
            <a:r>
              <a:rPr lang="ja-JP" altLang="en-US" dirty="0"/>
              <a:t>回転</a:t>
            </a:r>
            <a:endParaRPr lang="en-US" altLang="ja-JP" dirty="0"/>
          </a:p>
          <a:p>
            <a:pPr lvl="1"/>
            <a:r>
              <a:rPr lang="ja-JP" altLang="en-US" dirty="0"/>
              <a:t>ひげぜんまい：バックラッシを防ぐため</a:t>
            </a:r>
            <a:endParaRPr lang="en-US" altLang="ja-JP" dirty="0"/>
          </a:p>
          <a:p>
            <a:pPr lvl="1"/>
            <a:r>
              <a:rPr lang="ja-JP" altLang="en-US" dirty="0"/>
              <a:t>戻し用バネ：スピンドルを戻すため</a:t>
            </a:r>
            <a:endParaRPr lang="en-US" altLang="ja-JP" dirty="0"/>
          </a:p>
          <a:p>
            <a:pPr lvl="1" eaLnBrk="1" hangingPunct="1"/>
            <a:endParaRPr lang="ja-JP" altLang="en-US" dirty="0"/>
          </a:p>
          <a:p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5BCAB5-BCB6-D8F6-9D71-CB37E001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ダイヤルゲージ（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）構造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96320C-2A45-16FC-19DF-442BAD77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7FAAB-FB5B-69D7-0192-914109E9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BC98EA-9464-E587-CC22-1E49D510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8605A77-70D4-7F9A-775C-FDF60D979E08}"/>
              </a:ext>
            </a:extLst>
          </p:cNvPr>
          <p:cNvSpPr txBox="1"/>
          <p:nvPr/>
        </p:nvSpPr>
        <p:spPr>
          <a:xfrm>
            <a:off x="6074664" y="6105505"/>
            <a:ext cx="32156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ダイヤルメータの構造：高増潔作画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3DC22CB-683F-3AB6-8A7B-5D044E5ED92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1852" y="817626"/>
            <a:ext cx="4130040" cy="493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35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63458E1-6166-4398-5FBF-E564A2AF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ダイヤルゲージの誤差</a:t>
            </a:r>
            <a:endParaRPr lang="en-US" altLang="ja-JP" dirty="0"/>
          </a:p>
          <a:p>
            <a:pPr lvl="1"/>
            <a:r>
              <a:rPr lang="ja-JP" altLang="en-US" dirty="0"/>
              <a:t>測定力の影響→バネで測定力は一定（</a:t>
            </a:r>
            <a:r>
              <a:rPr lang="en-US" altLang="ja-JP" dirty="0"/>
              <a:t>1.4</a:t>
            </a:r>
            <a:r>
              <a:rPr lang="ja-JP" altLang="en-US" dirty="0"/>
              <a:t> </a:t>
            </a:r>
            <a:r>
              <a:rPr lang="en-US" altLang="ja-JP" dirty="0"/>
              <a:t>N</a:t>
            </a:r>
            <a:r>
              <a:rPr lang="ja-JP" altLang="en-US" dirty="0"/>
              <a:t>以下）</a:t>
            </a:r>
            <a:endParaRPr lang="en-US" altLang="ja-JP" dirty="0"/>
          </a:p>
          <a:p>
            <a:pPr lvl="1"/>
            <a:r>
              <a:rPr lang="ja-JP" altLang="en-US" dirty="0"/>
              <a:t>行きと戻りで測定値が変わる：ヒステリシスがある→戻り誤差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読取り（視差の影響）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相対的に精度が低いので，温度の影響はあまり大きくない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ダイヤルゲージ（</a:t>
            </a:r>
            <a:r>
              <a:rPr lang="en-US" altLang="ja-JP" dirty="0"/>
              <a:t>3</a:t>
            </a:r>
            <a:r>
              <a:rPr lang="ja-JP" altLang="en-US" dirty="0"/>
              <a:t>）誤差</a:t>
            </a:r>
            <a:endParaRPr lang="en-US" altLang="ja-JP" dirty="0"/>
          </a:p>
        </p:txBody>
      </p:sp>
      <p:sp>
        <p:nvSpPr>
          <p:cNvPr id="33794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3795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37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F81D12-D623-47D2-9D7F-F6C6717163D9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種々の変位を利用した測定機器</a:t>
            </a:r>
          </a:p>
          <a:p>
            <a:pPr lvl="1" eaLnBrk="1" hangingPunct="1"/>
            <a:r>
              <a:rPr lang="ja-JP" altLang="en-US" dirty="0"/>
              <a:t>電気マイクロメータ（差動トランス）</a:t>
            </a:r>
          </a:p>
          <a:p>
            <a:pPr lvl="1" eaLnBrk="1" hangingPunct="1"/>
            <a:r>
              <a:rPr lang="ja-JP" altLang="en-US" dirty="0"/>
              <a:t>静電容量センサ</a:t>
            </a:r>
          </a:p>
          <a:p>
            <a:pPr lvl="1" eaLnBrk="1" hangingPunct="1"/>
            <a:r>
              <a:rPr lang="ja-JP" altLang="en-US" dirty="0"/>
              <a:t>渦電流センサ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空気マイクロメータ</a:t>
            </a:r>
          </a:p>
          <a:p>
            <a:pPr eaLnBrk="1" hangingPunct="1"/>
            <a:r>
              <a:rPr lang="ja-JP" altLang="en-US" dirty="0"/>
              <a:t>スケールを利用した測定機器</a:t>
            </a:r>
          </a:p>
          <a:p>
            <a:pPr lvl="1" eaLnBrk="1" hangingPunct="1"/>
            <a:r>
              <a:rPr lang="ja-JP" altLang="en-US" dirty="0"/>
              <a:t>デジタルノギス</a:t>
            </a:r>
          </a:p>
          <a:p>
            <a:pPr lvl="1" eaLnBrk="1" hangingPunct="1"/>
            <a:r>
              <a:rPr lang="ja-JP" altLang="en-US" dirty="0"/>
              <a:t>デジタルスケール</a:t>
            </a:r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種々の寸法測定器（比較測定器）</a:t>
            </a:r>
          </a:p>
        </p:txBody>
      </p:sp>
      <p:sp>
        <p:nvSpPr>
          <p:cNvPr id="34818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4819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482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7EE55-1FE1-43AB-B28F-356826E08525}" type="slidenum">
              <a:rPr lang="en-US" altLang="ja-JP" smtClean="0"/>
              <a:pPr/>
              <a:t>28</a:t>
            </a:fld>
            <a:endParaRPr lang="en-US" altLang="ja-JP"/>
          </a:p>
        </p:txBody>
      </p:sp>
      <p:pic>
        <p:nvPicPr>
          <p:cNvPr id="1026" name="Picture 2" descr="/pim-assets/medias_converted/Highres/Mitutoyo/Media/Image/04_Indicators/04_2_543-300_000000_FS_2.psd">
            <a:extLst>
              <a:ext uri="{FF2B5EF4-FFF2-40B4-BE49-F238E27FC236}">
                <a16:creationId xmlns:a16="http://schemas.microsoft.com/office/drawing/2014/main" id="{CA52D441-2EB4-A0C4-5502-35771099F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7623" y="116295"/>
            <a:ext cx="2449449" cy="2853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94409A-616C-4A67-C833-A74966CF491A}"/>
              </a:ext>
            </a:extLst>
          </p:cNvPr>
          <p:cNvSpPr txBox="1"/>
          <p:nvPr/>
        </p:nvSpPr>
        <p:spPr>
          <a:xfrm>
            <a:off x="5824728" y="2896870"/>
            <a:ext cx="30998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デジタル式ダイヤルゲージ：ミツトヨホームページ</a:t>
            </a:r>
            <a:r>
              <a:rPr lang="en-US" altLang="ja-JP" sz="1000" dirty="0"/>
              <a:t>https://www.mitutoyo.co.jp/products/measuring-tools/indicators/digimatic/main/543-300/</a:t>
            </a:r>
            <a:endParaRPr lang="ja-JP" altLang="en-US" sz="10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AA1F3B4-0C7F-52C6-D57D-2484A6F71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4362" y="3866105"/>
            <a:ext cx="2852166" cy="119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B36D16-8961-17A7-BD00-09C950990546}"/>
              </a:ext>
            </a:extLst>
          </p:cNvPr>
          <p:cNvSpPr txBox="1"/>
          <p:nvPr/>
        </p:nvSpPr>
        <p:spPr>
          <a:xfrm>
            <a:off x="5861304" y="5280767"/>
            <a:ext cx="298094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デジタル式マイクロメータ：ミツトヨホームページ</a:t>
            </a:r>
            <a:r>
              <a:rPr lang="en-US" altLang="ja-JP" sz="1000" dirty="0"/>
              <a:t>https://www.mitutoyo.co.jp/products/measuring-tools/micrometers/standard-digital/293-100-10/</a:t>
            </a:r>
            <a:endParaRPr lang="ja-JP" altLang="en-US" sz="1000" dirty="0"/>
          </a:p>
        </p:txBody>
      </p:sp>
      <p:pic>
        <p:nvPicPr>
          <p:cNvPr id="1030" name="Picture 6" descr="デルテア22Ｈ製品写真">
            <a:extLst>
              <a:ext uri="{FF2B5EF4-FFF2-40B4-BE49-F238E27FC236}">
                <a16:creationId xmlns:a16="http://schemas.microsoft.com/office/drawing/2014/main" id="{55DF9261-BE6F-F65A-3666-630CB3E263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07008" y="3725037"/>
            <a:ext cx="16002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173D0AD-52FB-BF8E-15CC-08D2B6C53040}"/>
              </a:ext>
            </a:extLst>
          </p:cNvPr>
          <p:cNvSpPr txBox="1"/>
          <p:nvPr/>
        </p:nvSpPr>
        <p:spPr>
          <a:xfrm>
            <a:off x="2825496" y="5803315"/>
            <a:ext cx="262432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空気マクロメータ：東京精密ホームページ</a:t>
            </a:r>
            <a:r>
              <a:rPr lang="en-US" altLang="ja-JP" sz="1000" dirty="0"/>
              <a:t>https://www.accretech.jp/product/measuring/ele/deltair22h.html</a:t>
            </a:r>
            <a:endParaRPr lang="ja-JP" altLang="en-US" sz="1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64E33005-767B-21DC-5CA2-EBD87959A7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寸法測定の誤差と比較測定</a:t>
            </a: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C9063BF8-FC9C-AFF6-5F14-6F5CEA9C2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937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線度器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寸法測定</a:t>
            </a:r>
          </a:p>
          <a:p>
            <a:pPr lvl="1" eaLnBrk="1" hangingPunct="1"/>
            <a:r>
              <a:rPr lang="ja-JP" altLang="en-US" dirty="0"/>
              <a:t>寸法測定器による縦型の測定方法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寸法測定器としては，ダイヤルゲージ，デジタル測長器などが使用できる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下の基準台で</a:t>
            </a:r>
            <a:r>
              <a:rPr lang="en-US" altLang="ja-JP" dirty="0">
                <a:latin typeface="+mn-lt"/>
              </a:rPr>
              <a:t>0</a:t>
            </a:r>
            <a:r>
              <a:rPr lang="ja-JP" altLang="en-US" dirty="0"/>
              <a:t>を合わせて，寸法</a:t>
            </a:r>
            <a:r>
              <a:rPr lang="en-US" altLang="ja-JP" i="1" dirty="0">
                <a:latin typeface="+mn-lt"/>
              </a:rPr>
              <a:t> l</a:t>
            </a:r>
            <a:r>
              <a:rPr lang="ja-JP" altLang="en-US" dirty="0"/>
              <a:t>を測定する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アッベの原理にあっている</a:t>
            </a:r>
          </a:p>
          <a:p>
            <a:pPr eaLnBrk="1" hangingPunct="1"/>
            <a:r>
              <a:rPr lang="ja-JP" altLang="en-US" dirty="0"/>
              <a:t>寸法測定器の誤差</a:t>
            </a:r>
          </a:p>
          <a:p>
            <a:pPr lvl="1"/>
            <a:r>
              <a:rPr lang="ja-JP" altLang="en-US" dirty="0"/>
              <a:t>スタンドのたわみ</a:t>
            </a:r>
            <a:endParaRPr lang="en-US" altLang="ja-JP" dirty="0"/>
          </a:p>
          <a:p>
            <a:pPr lvl="1"/>
            <a:r>
              <a:rPr lang="ja-JP" altLang="en-US" dirty="0"/>
              <a:t>スタンドの傾き：垂直誤差</a:t>
            </a:r>
          </a:p>
          <a:p>
            <a:pPr lvl="1"/>
            <a:r>
              <a:rPr lang="ja-JP" altLang="en-US" dirty="0"/>
              <a:t>測定力</a:t>
            </a:r>
            <a:r>
              <a:rPr lang="en-US" altLang="ja-JP" i="1" dirty="0">
                <a:latin typeface="+mn-lt"/>
              </a:rPr>
              <a:t>P</a:t>
            </a:r>
            <a:r>
              <a:rPr lang="ja-JP" altLang="en-US" dirty="0"/>
              <a:t>による誤差</a:t>
            </a:r>
            <a:endParaRPr lang="en-US" altLang="ja-JP" dirty="0"/>
          </a:p>
          <a:p>
            <a:pPr lvl="2"/>
            <a:r>
              <a:rPr lang="ja-JP" altLang="en-US" dirty="0"/>
              <a:t>圧縮変形（フックの法則）</a:t>
            </a:r>
            <a:endParaRPr lang="en-US" altLang="ja-JP" dirty="0"/>
          </a:p>
          <a:p>
            <a:pPr lvl="2"/>
            <a:r>
              <a:rPr lang="ja-JP" altLang="en-US" dirty="0"/>
              <a:t>自重による変形</a:t>
            </a:r>
          </a:p>
          <a:p>
            <a:pPr lvl="2"/>
            <a:r>
              <a:rPr lang="ja-JP" altLang="en-US" dirty="0"/>
              <a:t>弾性的接触量（ヘルツの式）</a:t>
            </a:r>
          </a:p>
          <a:p>
            <a:pPr lvl="1"/>
            <a:r>
              <a:rPr lang="ja-JP" altLang="en-US" dirty="0"/>
              <a:t>目盛を水平に支持するときに</a:t>
            </a:r>
            <a:br>
              <a:rPr lang="en-US" altLang="ja-JP" dirty="0"/>
            </a:br>
            <a:r>
              <a:rPr lang="ja-JP" altLang="en-US" dirty="0"/>
              <a:t>目盛が曲げ</a:t>
            </a:r>
            <a:endParaRPr lang="en-US" altLang="ja-JP" dirty="0"/>
          </a:p>
          <a:p>
            <a:pPr lvl="1"/>
            <a:r>
              <a:rPr lang="ja-JP" altLang="en-US" dirty="0"/>
              <a:t>温度の影響→不確かさのところで検討する</a:t>
            </a:r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37890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789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5AC877-F68B-468D-8761-D3DD49FF9AF4}" type="slidenum">
              <a:rPr lang="en-US" altLang="ja-JP" smtClean="0"/>
              <a:pPr/>
              <a:t>30</a:t>
            </a:fld>
            <a:endParaRPr lang="en-US" altLang="ja-JP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6C4D968-D28E-3FF0-0564-F25AF7EF9E38}"/>
              </a:ext>
            </a:extLst>
          </p:cNvPr>
          <p:cNvGrpSpPr/>
          <p:nvPr/>
        </p:nvGrpSpPr>
        <p:grpSpPr>
          <a:xfrm>
            <a:off x="5755005" y="2592515"/>
            <a:ext cx="3209925" cy="3040062"/>
            <a:chOff x="5544693" y="2601659"/>
            <a:chExt cx="3209925" cy="3040062"/>
          </a:xfrm>
        </p:grpSpPr>
        <p:sp>
          <p:nvSpPr>
            <p:cNvPr id="37896" name="Rectangle 4"/>
            <p:cNvSpPr>
              <a:spLocks noChangeArrowheads="1"/>
            </p:cNvSpPr>
            <p:nvPr/>
          </p:nvSpPr>
          <p:spPr bwMode="auto">
            <a:xfrm>
              <a:off x="6011418" y="5324221"/>
              <a:ext cx="2743200" cy="3175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897" name="Rectangle 5"/>
            <p:cNvSpPr>
              <a:spLocks noChangeArrowheads="1"/>
            </p:cNvSpPr>
            <p:nvPr/>
          </p:nvSpPr>
          <p:spPr bwMode="auto">
            <a:xfrm>
              <a:off x="6584506" y="5159121"/>
              <a:ext cx="1460500" cy="1476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898" name="Rectangle 6"/>
            <p:cNvSpPr>
              <a:spLocks noChangeArrowheads="1"/>
            </p:cNvSpPr>
            <p:nvPr/>
          </p:nvSpPr>
          <p:spPr bwMode="auto">
            <a:xfrm>
              <a:off x="8102156" y="3077909"/>
              <a:ext cx="368300" cy="22526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899" name="Rectangle 7"/>
            <p:cNvSpPr>
              <a:spLocks noChangeArrowheads="1"/>
            </p:cNvSpPr>
            <p:nvPr/>
          </p:nvSpPr>
          <p:spPr bwMode="auto">
            <a:xfrm>
              <a:off x="6527356" y="3355721"/>
              <a:ext cx="2203450" cy="2603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0" name="Rectangle 8"/>
            <p:cNvSpPr>
              <a:spLocks noChangeArrowheads="1"/>
            </p:cNvSpPr>
            <p:nvPr/>
          </p:nvSpPr>
          <p:spPr bwMode="auto">
            <a:xfrm>
              <a:off x="7165531" y="4492371"/>
              <a:ext cx="254000" cy="6619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7901" name="Group 10"/>
            <p:cNvGrpSpPr>
              <a:grpSpLocks/>
            </p:cNvGrpSpPr>
            <p:nvPr/>
          </p:nvGrpSpPr>
          <p:grpSpPr bwMode="auto">
            <a:xfrm>
              <a:off x="7049643" y="2601659"/>
              <a:ext cx="506413" cy="1878012"/>
              <a:chOff x="1142" y="823"/>
              <a:chExt cx="319" cy="1183"/>
            </a:xfrm>
          </p:grpSpPr>
          <p:sp>
            <p:nvSpPr>
              <p:cNvPr id="37920" name="Rectangle 11"/>
              <p:cNvSpPr>
                <a:spLocks noChangeArrowheads="1"/>
              </p:cNvSpPr>
              <p:nvPr/>
            </p:nvSpPr>
            <p:spPr bwMode="auto">
              <a:xfrm>
                <a:off x="1142" y="823"/>
                <a:ext cx="319" cy="735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21" name="Rectangle 12"/>
              <p:cNvSpPr>
                <a:spLocks noChangeArrowheads="1"/>
              </p:cNvSpPr>
              <p:nvPr/>
            </p:nvSpPr>
            <p:spPr bwMode="auto">
              <a:xfrm>
                <a:off x="1265" y="1702"/>
                <a:ext cx="56" cy="2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22" name="Oval 13"/>
              <p:cNvSpPr>
                <a:spLocks noChangeArrowheads="1"/>
              </p:cNvSpPr>
              <p:nvPr/>
            </p:nvSpPr>
            <p:spPr bwMode="auto">
              <a:xfrm>
                <a:off x="1247" y="1918"/>
                <a:ext cx="88" cy="88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23" name="Rectangle 14"/>
              <p:cNvSpPr>
                <a:spLocks noChangeArrowheads="1"/>
              </p:cNvSpPr>
              <p:nvPr/>
            </p:nvSpPr>
            <p:spPr bwMode="auto">
              <a:xfrm>
                <a:off x="1229" y="1558"/>
                <a:ext cx="124" cy="149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7902" name="Text Box 15"/>
            <p:cNvSpPr txBox="1">
              <a:spLocks noChangeArrowheads="1"/>
            </p:cNvSpPr>
            <p:nvPr/>
          </p:nvSpPr>
          <p:spPr bwMode="auto">
            <a:xfrm>
              <a:off x="5544693" y="2919159"/>
              <a:ext cx="13388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寸法測定器</a:t>
              </a:r>
            </a:p>
          </p:txBody>
        </p:sp>
        <p:sp>
          <p:nvSpPr>
            <p:cNvPr id="37903" name="Line 16"/>
            <p:cNvSpPr>
              <a:spLocks noChangeShapeType="1"/>
            </p:cNvSpPr>
            <p:nvPr/>
          </p:nvSpPr>
          <p:spPr bwMode="auto">
            <a:xfrm>
              <a:off x="7302056" y="3184271"/>
              <a:ext cx="0" cy="76676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7904" name="Text Box 17"/>
            <p:cNvSpPr txBox="1">
              <a:spLocks noChangeArrowheads="1"/>
            </p:cNvSpPr>
            <p:nvPr/>
          </p:nvSpPr>
          <p:spPr bwMode="auto">
            <a:xfrm>
              <a:off x="5995543" y="3736721"/>
              <a:ext cx="1022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測定力</a:t>
              </a:r>
              <a:r>
                <a:rPr lang="en-US" altLang="ja-JP" i="1" dirty="0">
                  <a:latin typeface="+mn-lt"/>
                </a:rPr>
                <a:t>P</a:t>
              </a:r>
            </a:p>
          </p:txBody>
        </p:sp>
        <p:sp>
          <p:nvSpPr>
            <p:cNvPr id="37905" name="Line 34"/>
            <p:cNvSpPr>
              <a:spLocks noChangeShapeType="1"/>
            </p:cNvSpPr>
            <p:nvPr/>
          </p:nvSpPr>
          <p:spPr bwMode="auto">
            <a:xfrm>
              <a:off x="7019481" y="4530471"/>
              <a:ext cx="0" cy="65405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7906" name="Text Box 35"/>
            <p:cNvSpPr txBox="1">
              <a:spLocks noChangeArrowheads="1"/>
            </p:cNvSpPr>
            <p:nvPr/>
          </p:nvSpPr>
          <p:spPr bwMode="auto">
            <a:xfrm>
              <a:off x="5982843" y="4671759"/>
              <a:ext cx="9989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測定長</a:t>
              </a:r>
              <a:r>
                <a:rPr lang="en-US" altLang="ja-JP" i="1" dirty="0">
                  <a:latin typeface="+mn-lt"/>
                </a:rPr>
                <a:t> l</a:t>
              </a: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683CCEE-B15F-573A-5633-9401A03FEB7B}"/>
              </a:ext>
            </a:extLst>
          </p:cNvPr>
          <p:cNvSpPr txBox="1"/>
          <p:nvPr/>
        </p:nvSpPr>
        <p:spPr>
          <a:xfrm>
            <a:off x="6650736" y="5748889"/>
            <a:ext cx="26304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ja-JP" altLang="en-US" dirty="0"/>
              <a:t>スタンドのたわみ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s</a:t>
            </a:r>
            <a:r>
              <a:rPr lang="en-US" altLang="ja-JP" dirty="0">
                <a:latin typeface="+mn-lt"/>
              </a:rPr>
              <a:t>,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a</a:t>
            </a:r>
            <a:endParaRPr lang="ja-JP" altLang="en-US" i="1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支柱の高さ：</a:t>
            </a:r>
            <a:r>
              <a:rPr lang="en-US" altLang="ja-JP" i="1" dirty="0">
                <a:latin typeface="+mn-lt"/>
              </a:rPr>
              <a:t>s</a:t>
            </a:r>
            <a:r>
              <a:rPr lang="ja-JP" altLang="en-US" dirty="0">
                <a:latin typeface="+mn-lt"/>
              </a:rPr>
              <a:t>，断面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次モーメント：</a:t>
            </a:r>
            <a:r>
              <a:rPr lang="en-US" altLang="ja-JP" i="1" dirty="0">
                <a:latin typeface="+mn-lt"/>
              </a:rPr>
              <a:t>I</a:t>
            </a:r>
            <a:r>
              <a:rPr lang="en-US" altLang="ja-JP" i="1" baseline="-25000" dirty="0">
                <a:latin typeface="+mn-lt"/>
              </a:rPr>
              <a:t>s</a:t>
            </a:r>
          </a:p>
          <a:p>
            <a:pPr lvl="2" eaLnBrk="1" hangingPunct="1"/>
            <a:r>
              <a:rPr lang="ja-JP" altLang="en-US" dirty="0">
                <a:latin typeface="+mn-lt"/>
              </a:rPr>
              <a:t>腕の長さ：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，断面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次モーメント：</a:t>
            </a:r>
            <a:r>
              <a:rPr lang="en-US" altLang="ja-JP" i="1" dirty="0" err="1">
                <a:latin typeface="+mn-lt"/>
              </a:rPr>
              <a:t>I</a:t>
            </a:r>
            <a:r>
              <a:rPr lang="en-US" altLang="ja-JP" i="1" baseline="-25000" dirty="0" err="1">
                <a:latin typeface="+mn-lt"/>
              </a:rPr>
              <a:t>a</a:t>
            </a:r>
            <a:endParaRPr lang="en-US" altLang="ja-JP" i="1" baseline="-25000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測定力：</a:t>
            </a:r>
            <a:r>
              <a:rPr lang="en-US" altLang="ja-JP" i="1" dirty="0">
                <a:latin typeface="+mn-lt"/>
              </a:rPr>
              <a:t>P</a:t>
            </a:r>
            <a:r>
              <a:rPr lang="ja-JP" altLang="en-US" dirty="0">
                <a:latin typeface="+mn-lt"/>
              </a:rPr>
              <a:t>，ヤング率：</a:t>
            </a:r>
            <a:r>
              <a:rPr lang="en-US" altLang="ja-JP" i="1" dirty="0">
                <a:latin typeface="+mn-lt"/>
              </a:rPr>
              <a:t>E</a:t>
            </a:r>
            <a:r>
              <a:rPr lang="ja-JP" altLang="en-US" i="1" dirty="0">
                <a:latin typeface="+mn-lt"/>
              </a:rPr>
              <a:t>，</a:t>
            </a:r>
            <a:r>
              <a:rPr lang="ja-JP" altLang="en-US" dirty="0">
                <a:latin typeface="+mn-lt"/>
              </a:rPr>
              <a:t>支柱の変形：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s</a:t>
            </a:r>
            <a:r>
              <a:rPr lang="ja-JP" altLang="en-US" dirty="0">
                <a:latin typeface="+mn-lt"/>
              </a:rPr>
              <a:t>，腕の変形：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a</a:t>
            </a:r>
            <a:endParaRPr lang="en-US" altLang="ja-JP" baseline="-25000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例：鋼（</a:t>
            </a:r>
            <a:r>
              <a:rPr lang="en-US" altLang="ja-JP" i="1" dirty="0">
                <a:latin typeface="+mn-lt"/>
              </a:rPr>
              <a:t>E</a:t>
            </a:r>
            <a:r>
              <a:rPr lang="en-US" altLang="ja-JP" dirty="0">
                <a:latin typeface="+mn-lt"/>
              </a:rPr>
              <a:t> = 200 </a:t>
            </a:r>
            <a:r>
              <a:rPr lang="en-US" altLang="ja-JP" dirty="0" err="1">
                <a:latin typeface="+mn-lt"/>
              </a:rPr>
              <a:t>GPa</a:t>
            </a:r>
            <a:r>
              <a:rPr lang="ja-JP" altLang="en-US" dirty="0">
                <a:latin typeface="+mn-lt"/>
              </a:rPr>
              <a:t>），直径</a:t>
            </a:r>
            <a:r>
              <a:rPr lang="en-US" altLang="ja-JP" i="1" dirty="0">
                <a:latin typeface="+mn-lt"/>
              </a:rPr>
              <a:t>D = </a:t>
            </a:r>
            <a:r>
              <a:rPr lang="en-US" altLang="ja-JP" dirty="0">
                <a:latin typeface="+mn-lt"/>
              </a:rPr>
              <a:t>25 mm</a:t>
            </a:r>
            <a:r>
              <a:rPr lang="ja-JP" altLang="en-US" dirty="0">
                <a:latin typeface="+mn-lt"/>
              </a:rPr>
              <a:t>の丸棒（</a:t>
            </a:r>
            <a:r>
              <a:rPr lang="en-US" altLang="ja-JP" i="1" dirty="0">
                <a:latin typeface="+mn-lt"/>
              </a:rPr>
              <a:t>I </a:t>
            </a:r>
            <a:r>
              <a:rPr lang="en-US" altLang="ja-JP" dirty="0">
                <a:latin typeface="+mn-lt"/>
              </a:rPr>
              <a:t>= </a:t>
            </a:r>
            <a:r>
              <a:rPr lang="el-GR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30000" dirty="0">
                <a:latin typeface="+mn-lt"/>
              </a:rPr>
              <a:t>4</a:t>
            </a:r>
            <a:r>
              <a:rPr lang="en-US" altLang="ja-JP" dirty="0">
                <a:latin typeface="+mn-lt"/>
              </a:rPr>
              <a:t>/64</a:t>
            </a:r>
            <a:r>
              <a:rPr lang="ja-JP" altLang="en-US" dirty="0">
                <a:latin typeface="+mn-lt"/>
              </a:rPr>
              <a:t>），</a:t>
            </a:r>
            <a:r>
              <a:rPr lang="en-US" altLang="ja-JP" i="1" dirty="0">
                <a:latin typeface="+mn-lt"/>
              </a:rPr>
              <a:t>a </a:t>
            </a:r>
            <a:r>
              <a:rPr lang="en-US" altLang="ja-JP" dirty="0">
                <a:latin typeface="+mn-lt"/>
              </a:rPr>
              <a:t>= </a:t>
            </a:r>
            <a:r>
              <a:rPr lang="en-US" altLang="ja-JP" i="1" dirty="0">
                <a:latin typeface="+mn-lt"/>
              </a:rPr>
              <a:t>s </a:t>
            </a:r>
            <a:r>
              <a:rPr lang="en-US" altLang="ja-JP" dirty="0">
                <a:latin typeface="+mn-lt"/>
              </a:rPr>
              <a:t>= 200 mm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dirty="0">
                <a:latin typeface="+mn-lt"/>
              </a:rPr>
              <a:t>/</a:t>
            </a:r>
            <a:r>
              <a:rPr lang="en-US" altLang="ja-JP" i="1" dirty="0">
                <a:latin typeface="+mn-lt"/>
              </a:rPr>
              <a:t>P </a:t>
            </a:r>
            <a:r>
              <a:rPr lang="en-US" altLang="ja-JP" dirty="0">
                <a:latin typeface="+mn-lt"/>
              </a:rPr>
              <a:t>= 2.8 </a:t>
            </a:r>
            <a:r>
              <a:rPr lang="en-US" altLang="ja-JP" dirty="0">
                <a:latin typeface="+mn-lt"/>
                <a:cs typeface="Arial" charset="0"/>
              </a:rPr>
              <a:t>µ</a:t>
            </a:r>
            <a:r>
              <a:rPr lang="en-US" altLang="ja-JP" dirty="0">
                <a:latin typeface="+mn-lt"/>
              </a:rPr>
              <a:t>m/N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0.36 N (36 gf) </a:t>
            </a:r>
            <a:r>
              <a:rPr lang="ja-JP" altLang="en-US" dirty="0">
                <a:latin typeface="+mn-lt"/>
              </a:rPr>
              <a:t>で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a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+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s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 1 </a:t>
            </a:r>
            <a:r>
              <a:rPr lang="en-US" altLang="ja-JP" dirty="0">
                <a:latin typeface="+mn-lt"/>
                <a:cs typeface="Arial" charset="0"/>
              </a:rPr>
              <a:t>µ</a:t>
            </a:r>
            <a:r>
              <a:rPr lang="en-US" altLang="ja-JP" dirty="0">
                <a:latin typeface="+mn-lt"/>
              </a:rPr>
              <a:t>m</a:t>
            </a:r>
          </a:p>
          <a:p>
            <a:pPr lvl="1" eaLnBrk="1" hangingPunct="1"/>
            <a:endParaRPr lang="en-US" altLang="ja-JP" dirty="0">
              <a:cs typeface="Arial" charset="0"/>
            </a:endParaRPr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055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056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05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54E51-7DE8-4B9F-9425-67AE81DD6334}" type="slidenum">
              <a:rPr lang="en-US" altLang="ja-JP" smtClean="0"/>
              <a:pPr/>
              <a:t>31</a:t>
            </a:fld>
            <a:endParaRPr lang="en-US" altLang="ja-JP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C7376D5-03D3-1093-9500-573C4F86C323}"/>
              </a:ext>
            </a:extLst>
          </p:cNvPr>
          <p:cNvGrpSpPr/>
          <p:nvPr/>
        </p:nvGrpSpPr>
        <p:grpSpPr>
          <a:xfrm>
            <a:off x="1325563" y="3084466"/>
            <a:ext cx="7278941" cy="3040062"/>
            <a:chOff x="1125892" y="3185050"/>
            <a:chExt cx="7278941" cy="3040062"/>
          </a:xfrm>
        </p:grpSpPr>
        <p:sp>
          <p:nvSpPr>
            <p:cNvPr id="27" name="Rectangle 4">
              <a:extLst>
                <a:ext uri="{FF2B5EF4-FFF2-40B4-BE49-F238E27FC236}">
                  <a16:creationId xmlns:a16="http://schemas.microsoft.com/office/drawing/2014/main" id="{F10C75D0-6DA7-4178-A786-F4A68DED0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617" y="5907612"/>
              <a:ext cx="2743200" cy="3175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Rectangle 5">
              <a:extLst>
                <a:ext uri="{FF2B5EF4-FFF2-40B4-BE49-F238E27FC236}">
                  <a16:creationId xmlns:a16="http://schemas.microsoft.com/office/drawing/2014/main" id="{A89F11BC-37CC-45B8-8B53-22D629332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705" y="5742512"/>
              <a:ext cx="1460500" cy="1476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Rectangle 6">
              <a:extLst>
                <a:ext uri="{FF2B5EF4-FFF2-40B4-BE49-F238E27FC236}">
                  <a16:creationId xmlns:a16="http://schemas.microsoft.com/office/drawing/2014/main" id="{9DD13D8B-758E-4841-9B6F-65533037A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355" y="3661300"/>
              <a:ext cx="368300" cy="22526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" name="Rectangle 7">
              <a:extLst>
                <a:ext uri="{FF2B5EF4-FFF2-40B4-BE49-F238E27FC236}">
                  <a16:creationId xmlns:a16="http://schemas.microsoft.com/office/drawing/2014/main" id="{8D5DD28C-3095-4946-83A4-8474A38B9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555" y="3939112"/>
              <a:ext cx="2203450" cy="2603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5E8F2DCF-F3A1-4B86-8CD9-AEC3CA765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730" y="5075762"/>
              <a:ext cx="254000" cy="6619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2" name="Group 10">
              <a:extLst>
                <a:ext uri="{FF2B5EF4-FFF2-40B4-BE49-F238E27FC236}">
                  <a16:creationId xmlns:a16="http://schemas.microsoft.com/office/drawing/2014/main" id="{73286BAC-2A32-4239-948F-78C1E5699B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0842" y="3185050"/>
              <a:ext cx="506413" cy="1878012"/>
              <a:chOff x="1142" y="823"/>
              <a:chExt cx="319" cy="1183"/>
            </a:xfrm>
          </p:grpSpPr>
          <p:sp>
            <p:nvSpPr>
              <p:cNvPr id="33" name="Rectangle 11">
                <a:extLst>
                  <a:ext uri="{FF2B5EF4-FFF2-40B4-BE49-F238E27FC236}">
                    <a16:creationId xmlns:a16="http://schemas.microsoft.com/office/drawing/2014/main" id="{3A01DA36-1EA0-47AA-B651-65954F669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823"/>
                <a:ext cx="319" cy="735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" name="Rectangle 12">
                <a:extLst>
                  <a:ext uri="{FF2B5EF4-FFF2-40B4-BE49-F238E27FC236}">
                    <a16:creationId xmlns:a16="http://schemas.microsoft.com/office/drawing/2014/main" id="{73B398C3-321A-4803-923F-CAC81A5229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5" y="1702"/>
                <a:ext cx="56" cy="2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5" name="Oval 13">
                <a:extLst>
                  <a:ext uri="{FF2B5EF4-FFF2-40B4-BE49-F238E27FC236}">
                    <a16:creationId xmlns:a16="http://schemas.microsoft.com/office/drawing/2014/main" id="{A7876F7F-BD50-44CC-AE6E-6D1643FB1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918"/>
                <a:ext cx="88" cy="88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6" name="Rectangle 14">
                <a:extLst>
                  <a:ext uri="{FF2B5EF4-FFF2-40B4-BE49-F238E27FC236}">
                    <a16:creationId xmlns:a16="http://schemas.microsoft.com/office/drawing/2014/main" id="{A92C85F0-BE89-44F3-A3D2-CE7D87175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9" y="1558"/>
                <a:ext cx="124" cy="149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7" name="Text Box 15">
              <a:extLst>
                <a:ext uri="{FF2B5EF4-FFF2-40B4-BE49-F238E27FC236}">
                  <a16:creationId xmlns:a16="http://schemas.microsoft.com/office/drawing/2014/main" id="{DB9B6479-FD09-458E-A609-73ECF78C4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5892" y="3502550"/>
              <a:ext cx="13388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寸法測定器</a:t>
              </a:r>
            </a:p>
          </p:txBody>
        </p:sp>
        <p:sp>
          <p:nvSpPr>
            <p:cNvPr id="38" name="Line 16">
              <a:extLst>
                <a:ext uri="{FF2B5EF4-FFF2-40B4-BE49-F238E27FC236}">
                  <a16:creationId xmlns:a16="http://schemas.microsoft.com/office/drawing/2014/main" id="{60E1CA0D-FE9E-4D79-B876-F55F26163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3255" y="3767662"/>
              <a:ext cx="0" cy="76676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9" name="Text Box 17">
              <a:extLst>
                <a:ext uri="{FF2B5EF4-FFF2-40B4-BE49-F238E27FC236}">
                  <a16:creationId xmlns:a16="http://schemas.microsoft.com/office/drawing/2014/main" id="{49A0A644-ABF4-49D1-90D5-9BA68660E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6742" y="4320112"/>
              <a:ext cx="1022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測定力</a:t>
              </a:r>
              <a:r>
                <a:rPr lang="en-US" altLang="ja-JP" i="1" dirty="0">
                  <a:latin typeface="+mn-lt"/>
                </a:rPr>
                <a:t>P</a:t>
              </a:r>
            </a:p>
          </p:txBody>
        </p:sp>
        <p:sp>
          <p:nvSpPr>
            <p:cNvPr id="40" name="Line 34">
              <a:extLst>
                <a:ext uri="{FF2B5EF4-FFF2-40B4-BE49-F238E27FC236}">
                  <a16:creationId xmlns:a16="http://schemas.microsoft.com/office/drawing/2014/main" id="{DFB4B8FE-6DD2-4E7A-AA46-AEA9BFF973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0680" y="5113862"/>
              <a:ext cx="0" cy="65405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1" name="Text Box 35">
              <a:extLst>
                <a:ext uri="{FF2B5EF4-FFF2-40B4-BE49-F238E27FC236}">
                  <a16:creationId xmlns:a16="http://schemas.microsoft.com/office/drawing/2014/main" id="{62FAF4AD-284F-48E0-97F0-76F937A30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4042" y="5255150"/>
              <a:ext cx="9969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測定長</a:t>
              </a:r>
              <a:r>
                <a:rPr lang="en-US" altLang="ja-JP" i="1" dirty="0">
                  <a:latin typeface="+mn-lt"/>
                </a:rPr>
                <a:t>L</a:t>
              </a:r>
            </a:p>
          </p:txBody>
        </p:sp>
        <p:sp>
          <p:nvSpPr>
            <p:cNvPr id="44" name="Line 34">
              <a:extLst>
                <a:ext uri="{FF2B5EF4-FFF2-40B4-BE49-F238E27FC236}">
                  <a16:creationId xmlns:a16="http://schemas.microsoft.com/office/drawing/2014/main" id="{771BCCCC-E4F9-3DEA-9864-AC2691E6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04833" y="4223846"/>
              <a:ext cx="0" cy="171061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BD3E3077-4886-D76B-06A0-963FECF00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9649" y="3498422"/>
              <a:ext cx="1883664" cy="4945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E99BD14-4C9B-F4D1-6F21-96D34C0E1F53}"/>
              </a:ext>
            </a:extLst>
          </p:cNvPr>
          <p:cNvGrpSpPr/>
          <p:nvPr/>
        </p:nvGrpSpPr>
        <p:grpSpPr>
          <a:xfrm>
            <a:off x="5468112" y="3030644"/>
            <a:ext cx="3180117" cy="3127382"/>
            <a:chOff x="5696712" y="3149516"/>
            <a:chExt cx="3180117" cy="3127382"/>
          </a:xfrm>
        </p:grpSpPr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8908F2EA-1A95-4B00-A920-E9D67EF4C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887" y="5959398"/>
              <a:ext cx="2743200" cy="3175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53E599DE-6C17-4DFE-BB8D-8212111AA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8975" y="5794298"/>
              <a:ext cx="1460500" cy="1476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A2CEA242-3D8D-4C79-9566-2A967D06A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5295">
              <a:off x="7836625" y="3713086"/>
              <a:ext cx="368300" cy="22526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6B526387-229E-436D-9170-7D47BF10CE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34137">
              <a:off x="6261825" y="3990898"/>
              <a:ext cx="2203450" cy="2603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8CCC9883-25DF-4CC9-98A2-D386E0144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0000" y="5127548"/>
              <a:ext cx="254000" cy="6619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" name="Group 10">
              <a:extLst>
                <a:ext uri="{FF2B5EF4-FFF2-40B4-BE49-F238E27FC236}">
                  <a16:creationId xmlns:a16="http://schemas.microsoft.com/office/drawing/2014/main" id="{F77FB590-1EA7-407D-A9B5-F39589C4C030}"/>
                </a:ext>
              </a:extLst>
            </p:cNvPr>
            <p:cNvGrpSpPr>
              <a:grpSpLocks/>
            </p:cNvGrpSpPr>
            <p:nvPr/>
          </p:nvGrpSpPr>
          <p:grpSpPr bwMode="auto">
            <a:xfrm rot="184586">
              <a:off x="6784112" y="3192446"/>
              <a:ext cx="506413" cy="1878012"/>
              <a:chOff x="1142" y="823"/>
              <a:chExt cx="319" cy="1183"/>
            </a:xfrm>
          </p:grpSpPr>
          <p:sp>
            <p:nvSpPr>
              <p:cNvPr id="18" name="Rectangle 11">
                <a:extLst>
                  <a:ext uri="{FF2B5EF4-FFF2-40B4-BE49-F238E27FC236}">
                    <a16:creationId xmlns:a16="http://schemas.microsoft.com/office/drawing/2014/main" id="{351997CC-40C4-4A6D-8BB9-52A4EBBF2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823"/>
                <a:ext cx="319" cy="735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" name="Rectangle 12">
                <a:extLst>
                  <a:ext uri="{FF2B5EF4-FFF2-40B4-BE49-F238E27FC236}">
                    <a16:creationId xmlns:a16="http://schemas.microsoft.com/office/drawing/2014/main" id="{310DC5AB-D07E-40EF-9B27-3F4EF95F3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5" y="1702"/>
                <a:ext cx="56" cy="2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Oval 13">
                <a:extLst>
                  <a:ext uri="{FF2B5EF4-FFF2-40B4-BE49-F238E27FC236}">
                    <a16:creationId xmlns:a16="http://schemas.microsoft.com/office/drawing/2014/main" id="{1396A2D7-6876-459E-824B-B1385122AF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918"/>
                <a:ext cx="88" cy="88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" name="Rectangle 14">
                <a:extLst>
                  <a:ext uri="{FF2B5EF4-FFF2-40B4-BE49-F238E27FC236}">
                    <a16:creationId xmlns:a16="http://schemas.microsoft.com/office/drawing/2014/main" id="{915A60A1-A3C5-4B76-BDDB-E9B07B5E5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9" y="1558"/>
                <a:ext cx="124" cy="149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2" name="Text Box 15">
              <a:extLst>
                <a:ext uri="{FF2B5EF4-FFF2-40B4-BE49-F238E27FC236}">
                  <a16:creationId xmlns:a16="http://schemas.microsoft.com/office/drawing/2014/main" id="{0F7DB815-066E-40BB-99DB-07876D1A9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0730" y="4720271"/>
              <a:ext cx="73609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支柱</a:t>
              </a:r>
              <a:endParaRPr lang="en-US" altLang="ja-JP" dirty="0">
                <a:latin typeface="Verdana" pitchFamily="34" charset="0"/>
              </a:endParaRPr>
            </a:p>
            <a:p>
              <a:r>
                <a:rPr lang="ja-JP" altLang="en-US" dirty="0">
                  <a:latin typeface="Verdana" pitchFamily="34" charset="0"/>
                </a:rPr>
                <a:t>高さ</a:t>
              </a:r>
              <a:r>
                <a:rPr lang="en-US" altLang="ja-JP" i="1" dirty="0">
                  <a:latin typeface="+mn-lt"/>
                </a:rPr>
                <a:t>s</a:t>
              </a:r>
            </a:p>
          </p:txBody>
        </p:sp>
        <p:sp>
          <p:nvSpPr>
            <p:cNvPr id="43" name="Text Box 15">
              <a:extLst>
                <a:ext uri="{FF2B5EF4-FFF2-40B4-BE49-F238E27FC236}">
                  <a16:creationId xmlns:a16="http://schemas.microsoft.com/office/drawing/2014/main" id="{083C3EC2-B9F2-41C4-A59A-F99EC68EA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6712" y="3149516"/>
              <a:ext cx="117397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腕長さ</a:t>
              </a:r>
              <a:r>
                <a:rPr lang="en-US" altLang="ja-JP" i="1" dirty="0">
                  <a:latin typeface="+mn-lt"/>
                </a:rPr>
                <a:t>a</a:t>
              </a:r>
              <a:endParaRPr lang="ja-JP" altLang="en-US" i="1" dirty="0">
                <a:latin typeface="+mn-lt"/>
              </a:endParaRPr>
            </a:p>
          </p:txBody>
        </p:sp>
        <p:sp>
          <p:nvSpPr>
            <p:cNvPr id="45" name="Line 16">
              <a:extLst>
                <a:ext uri="{FF2B5EF4-FFF2-40B4-BE49-F238E27FC236}">
                  <a16:creationId xmlns:a16="http://schemas.microsoft.com/office/drawing/2014/main" id="{F87B6F07-BF5E-446C-BDBD-3587B802C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57744" y="4355067"/>
              <a:ext cx="0" cy="76676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6" name="Text Box 17">
              <a:extLst>
                <a:ext uri="{FF2B5EF4-FFF2-40B4-BE49-F238E27FC236}">
                  <a16:creationId xmlns:a16="http://schemas.microsoft.com/office/drawing/2014/main" id="{5DAC4CB3-936B-4278-9067-100C43FCFB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5857" y="4387434"/>
              <a:ext cx="12094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たわみ</a:t>
              </a:r>
              <a:r>
                <a:rPr lang="en-US" altLang="ja-JP" i="1" dirty="0" err="1">
                  <a:latin typeface="+mn-lt"/>
                </a:rPr>
                <a:t>B</a:t>
              </a:r>
              <a:r>
                <a:rPr lang="en-US" altLang="ja-JP" i="1" baseline="-25000" dirty="0" err="1">
                  <a:latin typeface="+mn-lt"/>
                </a:rPr>
                <a:t>s</a:t>
              </a:r>
              <a:r>
                <a:rPr lang="en-US" altLang="ja-JP" i="1" dirty="0" err="1">
                  <a:latin typeface="+mn-lt"/>
                </a:rPr>
                <a:t>+B</a:t>
              </a:r>
              <a:r>
                <a:rPr lang="en-US" altLang="ja-JP" i="1" baseline="-25000" dirty="0" err="1">
                  <a:latin typeface="+mn-lt"/>
                </a:rPr>
                <a:t>a</a:t>
              </a:r>
              <a:endParaRPr lang="en-US" altLang="ja-JP" i="1" baseline="-25000" dirty="0">
                <a:latin typeface="+mn-lt"/>
              </a:endParaRP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F0DBCFF-9CC8-56FF-9C48-5B73FAE7CD2D}"/>
              </a:ext>
            </a:extLst>
          </p:cNvPr>
          <p:cNvSpPr txBox="1"/>
          <p:nvPr/>
        </p:nvSpPr>
        <p:spPr>
          <a:xfrm>
            <a:off x="6245352" y="6160369"/>
            <a:ext cx="2898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寸法測定器の誤差：高増潔作画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93DC2A21-F941-C626-6613-5E5ABE99D1CC}"/>
                  </a:ext>
                </a:extLst>
              </p:cNvPr>
              <p:cNvSpPr txBox="1"/>
              <p:nvPr/>
            </p:nvSpPr>
            <p:spPr>
              <a:xfrm>
                <a:off x="5998464" y="772668"/>
                <a:ext cx="3050772" cy="69769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  <m:d>
                        <m:d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93DC2A21-F941-C626-6613-5E5ABE99D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464" y="772668"/>
                <a:ext cx="3050772" cy="6976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889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ja-JP" altLang="en-US" dirty="0"/>
              <a:t>スタンドの傾き：垂直誤差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1</a:t>
            </a:r>
            <a:endParaRPr lang="ja-JP" altLang="en-US" baseline="-25000" dirty="0">
              <a:latin typeface="+mn-lt"/>
            </a:endParaRPr>
          </a:p>
          <a:p>
            <a:pPr lvl="2" eaLnBrk="1" hangingPunct="1"/>
            <a:r>
              <a:rPr lang="ja-JP" altLang="en-US" dirty="0"/>
              <a:t>アッベの原理に基づいている→誤差は小さい</a:t>
            </a:r>
            <a:endParaRPr lang="en-US" altLang="ja-JP" dirty="0"/>
          </a:p>
          <a:p>
            <a:pPr lvl="2" eaLnBrk="1" hangingPunct="1"/>
            <a:r>
              <a:rPr lang="ja-JP" altLang="en-US" dirty="0"/>
              <a:t>角度誤差：</a:t>
            </a:r>
            <a:r>
              <a:rPr lang="en-US" altLang="ja-JP" i="1" dirty="0">
                <a:latin typeface="+mn-lt"/>
              </a:rPr>
              <a:t>f</a:t>
            </a:r>
            <a:endParaRPr lang="ja-JP" altLang="en-US" i="1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例：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i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 100 mm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f </a:t>
            </a:r>
            <a:r>
              <a:rPr lang="en-US" altLang="ja-JP" dirty="0">
                <a:latin typeface="+mn-lt"/>
              </a:rPr>
              <a:t>= 0.0045 rad = 0.25º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1 </a:t>
            </a:r>
            <a:r>
              <a:rPr lang="en-US" altLang="ja-JP" dirty="0">
                <a:latin typeface="+mn-lt"/>
              </a:rPr>
              <a:t>= 1 </a:t>
            </a:r>
            <a:r>
              <a:rPr lang="en-US" altLang="ja-JP" dirty="0">
                <a:latin typeface="+mn-lt"/>
                <a:cs typeface="Arial" charset="0"/>
              </a:rPr>
              <a:t>µ</a:t>
            </a:r>
            <a:r>
              <a:rPr lang="en-US" altLang="ja-JP" dirty="0">
                <a:latin typeface="+mn-lt"/>
              </a:rPr>
              <a:t>m</a:t>
            </a:r>
            <a:br>
              <a:rPr lang="en-US" altLang="ja-JP" dirty="0">
                <a:latin typeface="+mn-lt"/>
              </a:rPr>
            </a:br>
            <a:r>
              <a:rPr lang="en-US" altLang="ja-JP" dirty="0">
                <a:latin typeface="+mn-lt"/>
              </a:rPr>
              <a:t>0.25º</a:t>
            </a:r>
            <a:r>
              <a:rPr lang="ja-JP" altLang="en-US" dirty="0">
                <a:latin typeface="+mn-lt"/>
              </a:rPr>
              <a:t>はかなり大きいので，実際にはこの誤差はもっと小さい</a:t>
            </a:r>
            <a:endParaRPr lang="en-US" altLang="ja-JP" dirty="0">
              <a:latin typeface="+mn-lt"/>
            </a:endParaRPr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3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055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056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05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54E51-7DE8-4B9F-9425-67AE81DD6334}" type="slidenum">
              <a:rPr lang="en-US" altLang="ja-JP" smtClean="0"/>
              <a:pPr/>
              <a:t>32</a:t>
            </a:fld>
            <a:endParaRPr lang="en-US" altLang="ja-JP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57E5D44-99D3-82D1-E11D-51BD651AD369}"/>
              </a:ext>
            </a:extLst>
          </p:cNvPr>
          <p:cNvGrpSpPr/>
          <p:nvPr/>
        </p:nvGrpSpPr>
        <p:grpSpPr>
          <a:xfrm>
            <a:off x="5543243" y="2588564"/>
            <a:ext cx="3209925" cy="3502850"/>
            <a:chOff x="5671259" y="2606852"/>
            <a:chExt cx="3209925" cy="3502850"/>
          </a:xfrm>
        </p:grpSpPr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DA3F1C45-CE66-49D9-894F-42894D67E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7984" y="5792202"/>
              <a:ext cx="2743200" cy="3175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82C743A1-22D8-41FB-82EE-D0F224E35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1072" y="5627102"/>
              <a:ext cx="1460500" cy="1476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35D872D8-087B-4E48-B11E-631130485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8722" y="3545890"/>
              <a:ext cx="368300" cy="22526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E8A6D928-17A5-49DA-B0E2-3F4320778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3922" y="3823702"/>
              <a:ext cx="2203450" cy="2603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33A83233-4B74-4C26-951A-C794E2AB3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2097" y="4960352"/>
              <a:ext cx="254000" cy="6619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" name="Group 10">
              <a:extLst>
                <a:ext uri="{FF2B5EF4-FFF2-40B4-BE49-F238E27FC236}">
                  <a16:creationId xmlns:a16="http://schemas.microsoft.com/office/drawing/2014/main" id="{E6B43150-D962-4706-9954-589989AD87BE}"/>
                </a:ext>
              </a:extLst>
            </p:cNvPr>
            <p:cNvGrpSpPr>
              <a:grpSpLocks/>
            </p:cNvGrpSpPr>
            <p:nvPr/>
          </p:nvGrpSpPr>
          <p:grpSpPr bwMode="auto">
            <a:xfrm rot="475858">
              <a:off x="7300498" y="2989740"/>
              <a:ext cx="506413" cy="1878012"/>
              <a:chOff x="1142" y="823"/>
              <a:chExt cx="319" cy="1183"/>
            </a:xfrm>
          </p:grpSpPr>
          <p:sp>
            <p:nvSpPr>
              <p:cNvPr id="18" name="Rectangle 11">
                <a:extLst>
                  <a:ext uri="{FF2B5EF4-FFF2-40B4-BE49-F238E27FC236}">
                    <a16:creationId xmlns:a16="http://schemas.microsoft.com/office/drawing/2014/main" id="{46AC048A-717D-412C-8F50-5BCD98132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823"/>
                <a:ext cx="319" cy="735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" name="Rectangle 12">
                <a:extLst>
                  <a:ext uri="{FF2B5EF4-FFF2-40B4-BE49-F238E27FC236}">
                    <a16:creationId xmlns:a16="http://schemas.microsoft.com/office/drawing/2014/main" id="{1F36EC0B-11A7-4078-BFC6-396D81205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5" y="1702"/>
                <a:ext cx="56" cy="2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Oval 13">
                <a:extLst>
                  <a:ext uri="{FF2B5EF4-FFF2-40B4-BE49-F238E27FC236}">
                    <a16:creationId xmlns:a16="http://schemas.microsoft.com/office/drawing/2014/main" id="{503B5659-96E8-4D97-A757-55E416E26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918"/>
                <a:ext cx="88" cy="88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" name="Rectangle 14">
                <a:extLst>
                  <a:ext uri="{FF2B5EF4-FFF2-40B4-BE49-F238E27FC236}">
                    <a16:creationId xmlns:a16="http://schemas.microsoft.com/office/drawing/2014/main" id="{865C768F-519C-44CA-A156-8CD2F3CDD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9" y="1558"/>
                <a:ext cx="124" cy="149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2" name="Text Box 15">
              <a:extLst>
                <a:ext uri="{FF2B5EF4-FFF2-40B4-BE49-F238E27FC236}">
                  <a16:creationId xmlns:a16="http://schemas.microsoft.com/office/drawing/2014/main" id="{2AD7A6AC-1F51-4701-9D5E-A26621A14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1259" y="3387140"/>
              <a:ext cx="13388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寸法測定器</a:t>
              </a: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AA28DB0C-77CA-4BF9-BF45-D7B35C0279E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75858">
              <a:off x="7552911" y="3572352"/>
              <a:ext cx="0" cy="76676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4" name="Text Box 17">
              <a:extLst>
                <a:ext uri="{FF2B5EF4-FFF2-40B4-BE49-F238E27FC236}">
                  <a16:creationId xmlns:a16="http://schemas.microsoft.com/office/drawing/2014/main" id="{00B737E8-ABD0-4A25-BEB5-1F9602139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2109" y="4204702"/>
              <a:ext cx="1022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+mn-lt"/>
                </a:rPr>
                <a:t>測定力</a:t>
              </a:r>
              <a:r>
                <a:rPr lang="en-US" altLang="ja-JP" i="1" dirty="0">
                  <a:latin typeface="+mn-lt"/>
                </a:rPr>
                <a:t>P</a:t>
              </a:r>
            </a:p>
          </p:txBody>
        </p:sp>
        <p:sp>
          <p:nvSpPr>
            <p:cNvPr id="25" name="Line 34">
              <a:extLst>
                <a:ext uri="{FF2B5EF4-FFF2-40B4-BE49-F238E27FC236}">
                  <a16:creationId xmlns:a16="http://schemas.microsoft.com/office/drawing/2014/main" id="{EE055B30-4391-434C-AFAB-8A6BA27A26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46047" y="4998452"/>
              <a:ext cx="0" cy="65405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" name="Text Box 35">
              <a:extLst>
                <a:ext uri="{FF2B5EF4-FFF2-40B4-BE49-F238E27FC236}">
                  <a16:creationId xmlns:a16="http://schemas.microsoft.com/office/drawing/2014/main" id="{03E36674-76AF-4967-9A60-95B12285D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9409" y="5139740"/>
              <a:ext cx="94128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+mn-lt"/>
                </a:rPr>
                <a:t>測定長</a:t>
              </a:r>
              <a:r>
                <a:rPr lang="en-US" altLang="ja-JP" i="1" dirty="0">
                  <a:latin typeface="+mn-lt"/>
                </a:rPr>
                <a:t>l</a:t>
              </a:r>
            </a:p>
          </p:txBody>
        </p:sp>
        <p:sp>
          <p:nvSpPr>
            <p:cNvPr id="2" name="円弧 1">
              <a:extLst>
                <a:ext uri="{FF2B5EF4-FFF2-40B4-BE49-F238E27FC236}">
                  <a16:creationId xmlns:a16="http://schemas.microsoft.com/office/drawing/2014/main" id="{C8E07787-7F4D-4FE6-9E37-2960BD40173D}"/>
                </a:ext>
              </a:extLst>
            </p:cNvPr>
            <p:cNvSpPr/>
            <p:nvPr/>
          </p:nvSpPr>
          <p:spPr bwMode="auto">
            <a:xfrm>
              <a:off x="7182036" y="2823099"/>
              <a:ext cx="941033" cy="390618"/>
            </a:xfrm>
            <a:prstGeom prst="arc">
              <a:avLst/>
            </a:prstGeom>
            <a:noFill/>
            <a:ln w="31750" cap="flat" cmpd="sng" algn="ctr">
              <a:solidFill>
                <a:schemeClr val="folHlink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7" name="Text Box 15">
              <a:extLst>
                <a:ext uri="{FF2B5EF4-FFF2-40B4-BE49-F238E27FC236}">
                  <a16:creationId xmlns:a16="http://schemas.microsoft.com/office/drawing/2014/main" id="{C33BCB52-8589-29C3-8591-A4AF75260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0003" y="2606852"/>
              <a:ext cx="12538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角度誤差 </a:t>
              </a:r>
              <a:r>
                <a:rPr lang="en-US" altLang="ja-JP" i="1" dirty="0">
                  <a:latin typeface="+mn-lt"/>
                </a:rPr>
                <a:t>f</a:t>
              </a:r>
              <a:endParaRPr lang="ja-JP" altLang="en-US" i="1" dirty="0">
                <a:latin typeface="+mn-lt"/>
              </a:endParaRP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7E6D0B1-3C05-5101-793A-CE7DC94023D0}"/>
              </a:ext>
            </a:extLst>
          </p:cNvPr>
          <p:cNvSpPr txBox="1"/>
          <p:nvPr/>
        </p:nvSpPr>
        <p:spPr>
          <a:xfrm>
            <a:off x="5943600" y="6105505"/>
            <a:ext cx="311810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寸法測定器の誤差：高増潔作画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57026D8-6915-86ED-E333-610B1E4D9109}"/>
                  </a:ext>
                </a:extLst>
              </p:cNvPr>
              <p:cNvSpPr txBox="1"/>
              <p:nvPr/>
            </p:nvSpPr>
            <p:spPr>
              <a:xfrm>
                <a:off x="1517904" y="3095244"/>
                <a:ext cx="2914200" cy="23800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func>
                            </m:den>
                          </m:f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altLang="ja-JP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ja-JP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ja-JP" sz="2000" b="0" dirty="0">
                  <a:latin typeface="+mj-lt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57026D8-6915-86ED-E333-610B1E4D9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3095244"/>
                <a:ext cx="2914200" cy="23800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734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ja-JP" altLang="en-US" dirty="0">
                <a:latin typeface="+mn-lt"/>
              </a:rPr>
              <a:t>測定力による圧縮変形（フックの法則）</a:t>
            </a:r>
            <a:r>
              <a:rPr lang="en-US" altLang="ja-JP" i="1" dirty="0">
                <a:latin typeface="+mn-lt"/>
              </a:rPr>
              <a:t> B</a:t>
            </a:r>
            <a:r>
              <a:rPr lang="en-US" altLang="ja-JP" baseline="-25000" dirty="0">
                <a:latin typeface="+mn-lt"/>
              </a:rPr>
              <a:t>2</a:t>
            </a:r>
            <a:endParaRPr lang="ja-JP" altLang="en-US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測定物の高さ：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dirty="0">
                <a:latin typeface="+mn-lt"/>
              </a:rPr>
              <a:t>，断面積：</a:t>
            </a:r>
            <a:r>
              <a:rPr lang="en-US" altLang="ja-JP" i="1" dirty="0">
                <a:latin typeface="+mn-lt"/>
              </a:rPr>
              <a:t>q</a:t>
            </a:r>
          </a:p>
          <a:p>
            <a:pPr lvl="2" eaLnBrk="1" hangingPunct="1"/>
            <a:r>
              <a:rPr lang="ja-JP" altLang="en-US" dirty="0">
                <a:latin typeface="+mn-lt"/>
              </a:rPr>
              <a:t>例：</a:t>
            </a:r>
            <a:r>
              <a:rPr lang="en-US" altLang="ja-JP" dirty="0">
                <a:latin typeface="+mn-lt"/>
              </a:rPr>
              <a:t>1 m</a:t>
            </a:r>
            <a:r>
              <a:rPr lang="ja-JP" altLang="en-US" dirty="0">
                <a:latin typeface="+mn-lt"/>
              </a:rPr>
              <a:t>の鋼製ブロックゲージ</a:t>
            </a:r>
            <a:br>
              <a:rPr lang="en-US" altLang="ja-JP" dirty="0">
                <a:latin typeface="+mn-lt"/>
              </a:rPr>
            </a:br>
            <a:r>
              <a:rPr lang="en-US" altLang="ja-JP" i="1" dirty="0">
                <a:latin typeface="+mn-lt"/>
              </a:rPr>
              <a:t>l </a:t>
            </a:r>
            <a:r>
              <a:rPr lang="en-US" altLang="ja-JP" dirty="0">
                <a:latin typeface="+mn-lt"/>
              </a:rPr>
              <a:t>= 1 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q </a:t>
            </a:r>
            <a:r>
              <a:rPr lang="en-US" altLang="ja-JP" dirty="0">
                <a:latin typeface="+mn-lt"/>
              </a:rPr>
              <a:t>= 315 mm</a:t>
            </a:r>
            <a:r>
              <a:rPr lang="en-US" altLang="ja-JP" baseline="30000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P </a:t>
            </a:r>
            <a:r>
              <a:rPr lang="en-US" altLang="ja-JP" dirty="0">
                <a:latin typeface="+mn-lt"/>
              </a:rPr>
              <a:t>= 10 N (1 </a:t>
            </a:r>
            <a:r>
              <a:rPr lang="en-US" altLang="ja-JP" dirty="0" err="1">
                <a:latin typeface="+mn-lt"/>
              </a:rPr>
              <a:t>kgf</a:t>
            </a:r>
            <a:r>
              <a:rPr lang="en-US" altLang="ja-JP" dirty="0">
                <a:latin typeface="+mn-lt"/>
              </a:rPr>
              <a:t>)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  <a:cs typeface="Arial" charset="0"/>
              </a:rPr>
              <a:t>E</a:t>
            </a:r>
            <a:r>
              <a:rPr lang="en-US" altLang="ja-JP" dirty="0">
                <a:latin typeface="+mn-lt"/>
                <a:cs typeface="Arial" charset="0"/>
              </a:rPr>
              <a:t> = 200 </a:t>
            </a:r>
            <a:r>
              <a:rPr lang="en-US" altLang="ja-JP" dirty="0" err="1">
                <a:latin typeface="+mn-lt"/>
                <a:cs typeface="Arial" charset="0"/>
              </a:rPr>
              <a:t>GPa</a:t>
            </a:r>
            <a:r>
              <a:rPr lang="en-US" altLang="ja-JP" dirty="0">
                <a:latin typeface="+mn-lt"/>
                <a:cs typeface="Arial" charset="0"/>
              </a:rPr>
              <a:t>,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2 </a:t>
            </a:r>
            <a:r>
              <a:rPr lang="en-US" altLang="ja-JP" dirty="0">
                <a:latin typeface="+mn-lt"/>
              </a:rPr>
              <a:t>= 0.16 </a:t>
            </a:r>
            <a:r>
              <a:rPr lang="en-US" altLang="ja-JP" dirty="0">
                <a:latin typeface="+mn-lt"/>
                <a:cs typeface="Arial" charset="0"/>
              </a:rPr>
              <a:t>µm</a:t>
            </a:r>
            <a:br>
              <a:rPr lang="en-US" altLang="ja-JP" dirty="0">
                <a:latin typeface="+mn-lt"/>
                <a:cs typeface="Arial" charset="0"/>
              </a:rPr>
            </a:br>
            <a:r>
              <a:rPr lang="ja-JP" altLang="en-US" dirty="0">
                <a:latin typeface="+mn-lt"/>
                <a:cs typeface="Arial" charset="0"/>
              </a:rPr>
              <a:t>測定力</a:t>
            </a:r>
            <a:r>
              <a:rPr lang="en-US" altLang="ja-JP" dirty="0">
                <a:latin typeface="+mn-lt"/>
                <a:cs typeface="Arial" charset="0"/>
              </a:rPr>
              <a:t>10 N</a:t>
            </a:r>
            <a:r>
              <a:rPr lang="ja-JP" altLang="en-US" dirty="0">
                <a:latin typeface="+mn-lt"/>
                <a:cs typeface="Arial" charset="0"/>
              </a:rPr>
              <a:t>はかなり大きいのでこの誤差は実際はかなり小さい</a:t>
            </a:r>
            <a:br>
              <a:rPr lang="en-US" altLang="ja-JP" dirty="0">
                <a:latin typeface="+mn-lt"/>
                <a:cs typeface="Arial" charset="0"/>
              </a:rPr>
            </a:b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自重による変形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3</a:t>
            </a:r>
          </a:p>
          <a:p>
            <a:pPr lvl="2"/>
            <a:r>
              <a:rPr lang="ja-JP" altLang="en-US" dirty="0">
                <a:latin typeface="+mn-lt"/>
                <a:cs typeface="Arial" charset="0"/>
              </a:rPr>
              <a:t>密度：</a:t>
            </a:r>
            <a:r>
              <a:rPr lang="en-US" altLang="ja-JP" i="1" dirty="0">
                <a:latin typeface="+mn-lt"/>
                <a:cs typeface="Arial" charset="0"/>
              </a:rPr>
              <a:t>γ</a:t>
            </a:r>
            <a:r>
              <a:rPr lang="ja-JP" altLang="en-US" dirty="0">
                <a:latin typeface="+mn-lt"/>
                <a:cs typeface="Arial" charset="0"/>
              </a:rPr>
              <a:t>，ヤング率：</a:t>
            </a:r>
            <a:r>
              <a:rPr lang="en-US" altLang="ja-JP" i="1" dirty="0">
                <a:latin typeface="+mn-lt"/>
                <a:cs typeface="Arial" charset="0"/>
              </a:rPr>
              <a:t>E</a:t>
            </a:r>
            <a:r>
              <a:rPr lang="ja-JP" altLang="en-US" dirty="0">
                <a:latin typeface="+mn-lt"/>
                <a:cs typeface="Arial" charset="0"/>
              </a:rPr>
              <a:t>，重力加速度：</a:t>
            </a:r>
            <a:r>
              <a:rPr lang="en-US" altLang="ja-JP" i="1" dirty="0"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  <a:t>g</a:t>
            </a:r>
            <a:endParaRPr lang="ja-JP" altLang="en-US" i="1" dirty="0">
              <a:latin typeface="Cambria" panose="02040503050406030204" pitchFamily="18" charset="0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例：</a:t>
            </a:r>
            <a:r>
              <a:rPr lang="en-US" altLang="ja-JP" dirty="0">
                <a:latin typeface="+mn-lt"/>
              </a:rPr>
              <a:t>1 m</a:t>
            </a:r>
            <a:r>
              <a:rPr lang="ja-JP" altLang="en-US" dirty="0">
                <a:latin typeface="+mn-lt"/>
              </a:rPr>
              <a:t>の鋼製ブロックゲージ</a:t>
            </a:r>
            <a:br>
              <a:rPr lang="en-US" altLang="ja-JP" dirty="0">
                <a:latin typeface="+mn-lt"/>
                <a:cs typeface="Arial" charset="0"/>
              </a:rPr>
            </a:br>
            <a:r>
              <a:rPr lang="en-US" altLang="ja-JP" i="1" dirty="0">
                <a:latin typeface="+mn-lt"/>
                <a:cs typeface="Arial" charset="0"/>
              </a:rPr>
              <a:t>l</a:t>
            </a:r>
            <a:r>
              <a:rPr lang="en-US" altLang="ja-JP" dirty="0">
                <a:latin typeface="+mn-lt"/>
                <a:cs typeface="Arial" charset="0"/>
              </a:rPr>
              <a:t> = 1 m, </a:t>
            </a:r>
            <a:r>
              <a:rPr lang="en-US" altLang="ja-JP" i="1" dirty="0">
                <a:latin typeface="+mn-lt"/>
                <a:cs typeface="Arial" charset="0"/>
              </a:rPr>
              <a:t>γ</a:t>
            </a:r>
            <a:r>
              <a:rPr lang="en-US" altLang="ja-JP" dirty="0">
                <a:latin typeface="+mn-lt"/>
                <a:cs typeface="Arial" charset="0"/>
              </a:rPr>
              <a:t> = 7850 kg/m</a:t>
            </a:r>
            <a:r>
              <a:rPr lang="en-US" altLang="ja-JP" baseline="30000" dirty="0">
                <a:latin typeface="+mn-lt"/>
                <a:cs typeface="Arial" charset="0"/>
              </a:rPr>
              <a:t>3</a:t>
            </a:r>
            <a:r>
              <a:rPr lang="en-US" altLang="ja-JP" dirty="0">
                <a:latin typeface="+mn-lt"/>
                <a:cs typeface="Arial" charset="0"/>
              </a:rPr>
              <a:t>, </a:t>
            </a:r>
            <a:r>
              <a:rPr lang="en-US" altLang="ja-JP" i="1" dirty="0">
                <a:latin typeface="+mn-lt"/>
                <a:cs typeface="Arial" charset="0"/>
              </a:rPr>
              <a:t>E</a:t>
            </a:r>
            <a:r>
              <a:rPr lang="en-US" altLang="ja-JP" dirty="0">
                <a:latin typeface="+mn-lt"/>
                <a:cs typeface="Arial" charset="0"/>
              </a:rPr>
              <a:t> = 200 </a:t>
            </a:r>
            <a:r>
              <a:rPr lang="en-US" altLang="ja-JP" dirty="0" err="1">
                <a:latin typeface="+mn-lt"/>
                <a:cs typeface="Arial" charset="0"/>
              </a:rPr>
              <a:t>GPa</a:t>
            </a:r>
            <a:r>
              <a:rPr lang="en-US" altLang="ja-JP" dirty="0">
                <a:latin typeface="+mn-lt"/>
                <a:cs typeface="Arial" charset="0"/>
              </a:rPr>
              <a:t>, </a:t>
            </a:r>
            <a:r>
              <a:rPr lang="en-US" altLang="ja-JP" i="1" dirty="0"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  <a:t>g</a:t>
            </a:r>
            <a:r>
              <a:rPr lang="en-US" altLang="ja-JP" dirty="0">
                <a:latin typeface="+mn-lt"/>
                <a:cs typeface="Arial" charset="0"/>
              </a:rPr>
              <a:t> = 9.8 m/s</a:t>
            </a:r>
            <a:r>
              <a:rPr lang="en-US" altLang="ja-JP" baseline="30000" dirty="0">
                <a:latin typeface="+mn-lt"/>
                <a:cs typeface="Arial" charset="0"/>
              </a:rPr>
              <a:t>2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3</a:t>
            </a:r>
            <a:r>
              <a:rPr lang="en-US" altLang="ja-JP" dirty="0">
                <a:latin typeface="+mn-lt"/>
              </a:rPr>
              <a:t> = 0.19 </a:t>
            </a:r>
            <a:r>
              <a:rPr lang="en-US" altLang="ja-JP" dirty="0">
                <a:latin typeface="+mn-lt"/>
                <a:cs typeface="Arial" charset="0"/>
              </a:rPr>
              <a:t>µm</a:t>
            </a:r>
            <a:br>
              <a:rPr lang="en-US" altLang="ja-JP" dirty="0">
                <a:latin typeface="+mn-lt"/>
                <a:cs typeface="Arial" charset="0"/>
              </a:rPr>
            </a:br>
            <a:r>
              <a:rPr lang="ja-JP" altLang="en-US" dirty="0">
                <a:latin typeface="+mn-lt"/>
                <a:cs typeface="Arial" charset="0"/>
              </a:rPr>
              <a:t>小さいがブロックゲージでは無視できない→エアリー点を参照</a:t>
            </a:r>
            <a:endParaRPr lang="en-US" altLang="ja-JP" dirty="0">
              <a:latin typeface="+mn-lt"/>
            </a:endParaRPr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4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055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056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05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54E51-7DE8-4B9F-9425-67AE81DD6334}" type="slidenum">
              <a:rPr lang="en-US" altLang="ja-JP" smtClean="0"/>
              <a:pPr/>
              <a:t>33</a:t>
            </a:fld>
            <a:endParaRPr lang="en-US" altLang="ja-JP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BBD5C0D2-7CBE-4C82-95BF-8668DF178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522" y="5027823"/>
            <a:ext cx="254000" cy="66198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" name="Line 34">
            <a:extLst>
              <a:ext uri="{FF2B5EF4-FFF2-40B4-BE49-F238E27FC236}">
                <a16:creationId xmlns:a16="http://schemas.microsoft.com/office/drawing/2014/main" id="{8D8BDA13-EB84-422D-9DB4-C572D4FDE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7359" y="5065923"/>
            <a:ext cx="0" cy="6540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" name="Text Box 35">
            <a:extLst>
              <a:ext uri="{FF2B5EF4-FFF2-40B4-BE49-F238E27FC236}">
                <a16:creationId xmlns:a16="http://schemas.microsoft.com/office/drawing/2014/main" id="{270C0C3A-2B3B-457B-948C-8DE2E9DC3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721" y="5207211"/>
            <a:ext cx="998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測定長</a:t>
            </a:r>
            <a:r>
              <a:rPr lang="en-US" altLang="ja-JP" i="1" dirty="0">
                <a:latin typeface="+mn-lt"/>
              </a:rPr>
              <a:t> l</a:t>
            </a:r>
          </a:p>
        </p:txBody>
      </p:sp>
      <p:sp>
        <p:nvSpPr>
          <p:cNvPr id="5" name="Line 16">
            <a:extLst>
              <a:ext uri="{FF2B5EF4-FFF2-40B4-BE49-F238E27FC236}">
                <a16:creationId xmlns:a16="http://schemas.microsoft.com/office/drawing/2014/main" id="{9454EE59-3193-42E4-9D56-3ADEAA7E1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3522" y="4558804"/>
            <a:ext cx="0" cy="467591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9FC23012-E903-4171-BAA3-E2EE6326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524" y="4515332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測定力</a:t>
            </a:r>
            <a:r>
              <a:rPr lang="en-US" altLang="ja-JP" i="1" dirty="0">
                <a:latin typeface="+mn-lt"/>
              </a:rPr>
              <a:t>P</a:t>
            </a: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5364C856-A32D-4B6E-9E98-5C4B6DFDE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011" y="4590288"/>
            <a:ext cx="250846" cy="1126836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Line 16">
            <a:extLst>
              <a:ext uri="{FF2B5EF4-FFF2-40B4-BE49-F238E27FC236}">
                <a16:creationId xmlns:a16="http://schemas.microsoft.com/office/drawing/2014/main" id="{76C52DF7-AFC1-497F-AADD-38717415E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434" y="4748526"/>
            <a:ext cx="0" cy="7667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282033E6-52D4-4209-979F-524AA0E49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322" y="4623609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Verdana" pitchFamily="34" charset="0"/>
              </a:rPr>
              <a:t>自重</a:t>
            </a:r>
            <a:endParaRPr lang="en-US" altLang="ja-JP" i="1" dirty="0"/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20920514-2148-D098-03AB-77E533B1E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676" y="5929604"/>
            <a:ext cx="3416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圧縮変形　　　自重による変形</a:t>
            </a:r>
            <a:endParaRPr lang="en-US" altLang="ja-JP" dirty="0">
              <a:latin typeface="+mn-lt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73AD54F-9ADA-16A9-7275-ED642C8975C8}"/>
              </a:ext>
            </a:extLst>
          </p:cNvPr>
          <p:cNvSpPr txBox="1"/>
          <p:nvPr/>
        </p:nvSpPr>
        <p:spPr>
          <a:xfrm>
            <a:off x="6099048" y="6068929"/>
            <a:ext cx="29443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寸法測定器の誤差：高増潔作画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BC2FA32-EA3C-DF93-F398-D5331CFFDB1A}"/>
                  </a:ext>
                </a:extLst>
              </p:cNvPr>
              <p:cNvSpPr txBox="1"/>
              <p:nvPr/>
            </p:nvSpPr>
            <p:spPr>
              <a:xfrm>
                <a:off x="7269480" y="918972"/>
                <a:ext cx="1184107" cy="6362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BC2FA32-EA3C-DF93-F398-D5331CFFD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480" y="918972"/>
                <a:ext cx="1184107" cy="636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ACE59249-CC0E-0059-F527-7B1A9B4E6F25}"/>
                  </a:ext>
                </a:extLst>
              </p:cNvPr>
              <p:cNvSpPr txBox="1"/>
              <p:nvPr/>
            </p:nvSpPr>
            <p:spPr>
              <a:xfrm>
                <a:off x="7269480" y="2900172"/>
                <a:ext cx="1566839" cy="61555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3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ja-JP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ja-JP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ACE59249-CC0E-0059-F527-7B1A9B4E6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480" y="2900172"/>
                <a:ext cx="156683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5">
            <a:extLst>
              <a:ext uri="{FF2B5EF4-FFF2-40B4-BE49-F238E27FC236}">
                <a16:creationId xmlns:a16="http://schemas.microsoft.com/office/drawing/2014/main" id="{EEE49D20-5BAC-AAD2-3733-DB3AE0485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272" y="5700254"/>
            <a:ext cx="1460500" cy="147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F5D316B9-3954-9368-298C-651DA0D37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184" y="5706350"/>
            <a:ext cx="1460500" cy="147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Line 34">
            <a:extLst>
              <a:ext uri="{FF2B5EF4-FFF2-40B4-BE49-F238E27FC236}">
                <a16:creationId xmlns:a16="http://schemas.microsoft.com/office/drawing/2014/main" id="{6BB3BB08-130B-F834-634C-1D012DC94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8558" y="4581144"/>
            <a:ext cx="0" cy="112663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triangle" w="med" len="med"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5" name="Text Box 35">
            <a:extLst>
              <a:ext uri="{FF2B5EF4-FFF2-40B4-BE49-F238E27FC236}">
                <a16:creationId xmlns:a16="http://schemas.microsoft.com/office/drawing/2014/main" id="{A433DCA1-0700-971C-F628-F77C250CE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21" y="4938987"/>
            <a:ext cx="998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測定長</a:t>
            </a:r>
            <a:r>
              <a:rPr lang="en-US" altLang="ja-JP" i="1" dirty="0">
                <a:latin typeface="+mn-lt"/>
              </a:rPr>
              <a:t> 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917E57EA-2CD0-F533-854E-5D895CA0EDB9}"/>
              </a:ext>
            </a:extLst>
          </p:cNvPr>
          <p:cNvSpPr/>
          <p:nvPr/>
        </p:nvSpPr>
        <p:spPr bwMode="auto">
          <a:xfrm>
            <a:off x="729790" y="4651683"/>
            <a:ext cx="1152000" cy="1152000"/>
          </a:xfrm>
          <a:prstGeom prst="ellipse">
            <a:avLst/>
          </a:prstGeom>
          <a:solidFill>
            <a:srgbClr val="CCFF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ja-JP" altLang="en-US" dirty="0">
                <a:latin typeface="+mn-lt"/>
              </a:rPr>
              <a:t>弾性的接触量（ヘルツの式）</a:t>
            </a:r>
            <a:r>
              <a:rPr lang="en-US" altLang="ja-JP" i="1" dirty="0">
                <a:latin typeface="+mn-lt"/>
              </a:rPr>
              <a:t> B</a:t>
            </a:r>
            <a:r>
              <a:rPr lang="en-US" altLang="ja-JP" baseline="-25000" dirty="0">
                <a:latin typeface="+mn-lt"/>
              </a:rPr>
              <a:t>4</a:t>
            </a:r>
            <a:endParaRPr lang="ja-JP" altLang="en-US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表面の局所的な弾性変形の量</a:t>
            </a:r>
            <a:endParaRPr lang="en-US" altLang="ja-JP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測定力：</a:t>
            </a:r>
            <a:r>
              <a:rPr lang="en-US" altLang="ja-JP" i="1" dirty="0">
                <a:latin typeface="+mn-lt"/>
              </a:rPr>
              <a:t>P</a:t>
            </a:r>
            <a:r>
              <a:rPr lang="ja-JP" altLang="en-US" dirty="0">
                <a:latin typeface="+mn-lt"/>
              </a:rPr>
              <a:t>，直径：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,</a:t>
            </a:r>
            <a:r>
              <a:rPr lang="en-US" altLang="ja-JP" i="1" dirty="0">
                <a:latin typeface="+mn-lt"/>
              </a:rPr>
              <a:t> D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，ヤング率：</a:t>
            </a:r>
            <a:r>
              <a:rPr lang="en-US" altLang="ja-JP" i="1" dirty="0">
                <a:latin typeface="+mn-lt"/>
              </a:rPr>
              <a:t>E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,</a:t>
            </a:r>
            <a:r>
              <a:rPr lang="en-US" altLang="ja-JP" i="1" dirty="0">
                <a:latin typeface="+mn-lt"/>
              </a:rPr>
              <a:t> E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，ポアソン比：</a:t>
            </a:r>
            <a:r>
              <a:rPr lang="el-GR" altLang="ja-JP" i="1" dirty="0">
                <a:latin typeface="+mn-lt"/>
              </a:rPr>
              <a:t>ν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, </a:t>
            </a:r>
            <a:r>
              <a:rPr lang="el-GR" altLang="ja-JP" i="1" dirty="0">
                <a:latin typeface="+mn-lt"/>
              </a:rPr>
              <a:t>ν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i="1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，弾性的接触量：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4</a:t>
            </a:r>
            <a:endParaRPr lang="en-US" altLang="ja-JP" dirty="0">
              <a:latin typeface="+mn-lt"/>
            </a:endParaRPr>
          </a:p>
          <a:p>
            <a:pPr lvl="2" eaLnBrk="1" hangingPunct="1"/>
            <a:r>
              <a:rPr lang="ja-JP" altLang="en-US" dirty="0">
                <a:latin typeface="+mn-lt"/>
              </a:rPr>
              <a:t>例：直径</a:t>
            </a:r>
            <a:r>
              <a:rPr lang="en-US" altLang="ja-JP" dirty="0">
                <a:latin typeface="+mn-lt"/>
              </a:rPr>
              <a:t>1 mm</a:t>
            </a:r>
            <a:r>
              <a:rPr lang="ja-JP" altLang="en-US" dirty="0">
                <a:latin typeface="+mn-lt"/>
              </a:rPr>
              <a:t>の球と平面（どちらも鋼）</a:t>
            </a:r>
            <a:br>
              <a:rPr lang="en-US" altLang="ja-JP" dirty="0">
                <a:latin typeface="+mn-lt"/>
              </a:rPr>
            </a:b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= 1 mm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= </a:t>
            </a:r>
            <a:r>
              <a:rPr lang="ja-JP" altLang="en-US" dirty="0">
                <a:latin typeface="+mn-lt"/>
              </a:rPr>
              <a:t>∞，</a:t>
            </a:r>
            <a:r>
              <a:rPr lang="en-US" altLang="ja-JP" i="1" dirty="0">
                <a:latin typeface="+mn-lt"/>
              </a:rPr>
              <a:t>P </a:t>
            </a:r>
            <a:r>
              <a:rPr lang="en-US" altLang="ja-JP" dirty="0">
                <a:latin typeface="+mn-lt"/>
              </a:rPr>
              <a:t>= 3.3 N (330 gf)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E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E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= 200 </a:t>
            </a:r>
            <a:r>
              <a:rPr lang="en-US" altLang="ja-JP" dirty="0" err="1">
                <a:latin typeface="+mn-lt"/>
              </a:rPr>
              <a:t>GPa</a:t>
            </a:r>
            <a:r>
              <a:rPr lang="ja-JP" altLang="en-US" dirty="0">
                <a:latin typeface="+mn-lt"/>
              </a:rPr>
              <a:t>，</a:t>
            </a:r>
            <a:r>
              <a:rPr lang="el-GR" altLang="ja-JP" i="1" dirty="0">
                <a:latin typeface="+mn-lt"/>
              </a:rPr>
              <a:t>ν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= </a:t>
            </a:r>
            <a:r>
              <a:rPr lang="el-GR" altLang="ja-JP" i="1" dirty="0">
                <a:latin typeface="+mn-lt"/>
              </a:rPr>
              <a:t>ν 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= 0.3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4</a:t>
            </a:r>
            <a:r>
              <a:rPr lang="en-US" altLang="ja-JP" dirty="0">
                <a:latin typeface="+mn-lt"/>
              </a:rPr>
              <a:t> = 1 </a:t>
            </a:r>
            <a:r>
              <a:rPr lang="en-US" altLang="ja-JP" dirty="0">
                <a:latin typeface="+mn-lt"/>
                <a:cs typeface="Arial" charset="0"/>
              </a:rPr>
              <a:t>µm</a:t>
            </a:r>
            <a:r>
              <a:rPr lang="ja-JP" altLang="en-US" dirty="0">
                <a:latin typeface="+mn-lt"/>
                <a:cs typeface="Arial" charset="0"/>
              </a:rPr>
              <a:t>，思ったより大きな変形がある</a:t>
            </a:r>
            <a:endParaRPr lang="en-US" altLang="ja-JP" dirty="0">
              <a:latin typeface="+mn-lt"/>
              <a:cs typeface="Arial" charset="0"/>
            </a:endParaRPr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5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055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056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05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54E51-7DE8-4B9F-9425-67AE81DD6334}" type="slidenum">
              <a:rPr lang="en-US" altLang="ja-JP" smtClean="0"/>
              <a:pPr/>
              <a:t>34</a:t>
            </a:fld>
            <a:endParaRPr lang="en-US" altLang="ja-JP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CC9E78D2-522F-426F-B87F-7F608C66F063}"/>
              </a:ext>
            </a:extLst>
          </p:cNvPr>
          <p:cNvSpPr/>
          <p:nvPr/>
        </p:nvSpPr>
        <p:spPr bwMode="auto">
          <a:xfrm>
            <a:off x="1141554" y="4362011"/>
            <a:ext cx="328473" cy="355107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9" name="Line 16">
            <a:extLst>
              <a:ext uri="{FF2B5EF4-FFF2-40B4-BE49-F238E27FC236}">
                <a16:creationId xmlns:a16="http://schemas.microsoft.com/office/drawing/2014/main" id="{DB209A7A-E6F9-4751-A217-430B80F8E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5790" y="3927931"/>
            <a:ext cx="0" cy="7667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6E27B973-B1F8-4B97-86E1-D23D5852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22" y="3901604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測定力</a:t>
            </a:r>
            <a:r>
              <a:rPr lang="en-US" altLang="ja-JP" i="1" dirty="0">
                <a:latin typeface="+mn-lt"/>
              </a:rPr>
              <a:t>P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20920514-2148-D098-03AB-77E533B1E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847" y="5986440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弾性的接触量</a:t>
            </a:r>
            <a:endParaRPr lang="en-US" altLang="ja-JP" dirty="0">
              <a:latin typeface="+mn-lt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73AD54F-9ADA-16A9-7275-ED642C8975C8}"/>
              </a:ext>
            </a:extLst>
          </p:cNvPr>
          <p:cNvSpPr txBox="1"/>
          <p:nvPr/>
        </p:nvSpPr>
        <p:spPr>
          <a:xfrm>
            <a:off x="2944368" y="6087217"/>
            <a:ext cx="3017520" cy="249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寸法測定器の誤差：高増潔作画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AB23277-AE8E-6A92-1F98-35C62EBA6FE6}"/>
                  </a:ext>
                </a:extLst>
              </p:cNvPr>
              <p:cNvSpPr txBox="1"/>
              <p:nvPr/>
            </p:nvSpPr>
            <p:spPr>
              <a:xfrm>
                <a:off x="4310621" y="3082274"/>
                <a:ext cx="4710200" cy="9093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ad>
                        <m:ra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ja-JP" altLang="en-US" sz="2000" i="1">
                                              <a:latin typeface="Cambria Math" panose="02040503050406030204" pitchFamily="18" charset="0"/>
                                            </a:rPr>
                                            <m:t>𝜈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ja-JP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ja-JP" altLang="en-US" sz="2000" i="1">
                                              <a:latin typeface="Cambria Math" panose="02040503050406030204" pitchFamily="18" charset="0"/>
                                            </a:rPr>
                                            <m:t>𝜈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AB23277-AE8E-6A92-1F98-35C62EBA6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621" y="3082274"/>
                <a:ext cx="4710200" cy="9093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>
            <a:extLst>
              <a:ext uri="{FF2B5EF4-FFF2-40B4-BE49-F238E27FC236}">
                <a16:creationId xmlns:a16="http://schemas.microsoft.com/office/drawing/2014/main" id="{F1DCCA0C-B31F-BA78-E1F9-7133E35F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40" y="5803683"/>
            <a:ext cx="1460500" cy="147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C54630F3-B748-462E-EF73-773B4B2B4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93" y="4664799"/>
            <a:ext cx="828013" cy="115261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1AE78C26-6DF8-447F-99E8-315EB25DF3CC}"/>
              </a:ext>
            </a:extLst>
          </p:cNvPr>
          <p:cNvSpPr/>
          <p:nvPr/>
        </p:nvSpPr>
        <p:spPr bwMode="auto">
          <a:xfrm>
            <a:off x="2819963" y="4362011"/>
            <a:ext cx="328473" cy="355107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A657F7F4-B604-A652-7D32-20506D41C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4199" y="3927931"/>
            <a:ext cx="0" cy="7667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7E01947E-E020-54AD-D000-5DB8AB5B2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3949" y="5803683"/>
            <a:ext cx="1460500" cy="147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02C9099-2CD2-2BB9-A678-66ED1167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441" y="4143405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直径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1</a:t>
            </a: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B0BB2DB0-5490-DBDB-C8EE-6D8DE8950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973" y="5043017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直径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2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F23F2B6B-B577-3DF2-AD32-ED7E12818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0193" y="5032741"/>
            <a:ext cx="8386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直径</a:t>
            </a:r>
            <a:br>
              <a:rPr lang="en-US" altLang="ja-JP" dirty="0">
                <a:latin typeface="+mn-lt"/>
              </a:rPr>
            </a:b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= </a:t>
            </a:r>
            <a:r>
              <a:rPr lang="ja-JP" altLang="en-US" dirty="0">
                <a:latin typeface="+mn-lt"/>
              </a:rPr>
              <a:t>∞</a:t>
            </a:r>
            <a:endParaRPr lang="en-US" altLang="ja-JP" i="1" dirty="0">
              <a:latin typeface="+mn-lt"/>
            </a:endParaRP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CD0B200E-0A58-8956-51B3-5379D4ED1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914" y="4143405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直径</a:t>
            </a:r>
            <a:r>
              <a:rPr lang="en-US" altLang="ja-JP" i="1" dirty="0">
                <a:latin typeface="+mn-lt"/>
              </a:rPr>
              <a:t>D</a:t>
            </a:r>
            <a:r>
              <a:rPr lang="en-US" altLang="ja-JP" baseline="-25000" dirty="0">
                <a:latin typeface="+mn-lt"/>
              </a:rPr>
              <a:t>1</a:t>
            </a:r>
            <a:endParaRPr lang="en-US" altLang="ja-JP" i="1" dirty="0">
              <a:latin typeface="+mn-lt"/>
            </a:endParaRPr>
          </a:p>
        </p:txBody>
      </p:sp>
      <p:sp>
        <p:nvSpPr>
          <p:cNvPr id="24" name="Line 16">
            <a:extLst>
              <a:ext uri="{FF2B5EF4-FFF2-40B4-BE49-F238E27FC236}">
                <a16:creationId xmlns:a16="http://schemas.microsoft.com/office/drawing/2014/main" id="{9DABAE43-F3C2-4313-89D0-E0895154F0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63304" y="4655070"/>
            <a:ext cx="594296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med" len="med"/>
            <a:tailEnd type="non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16">
            <a:extLst>
              <a:ext uri="{FF2B5EF4-FFF2-40B4-BE49-F238E27FC236}">
                <a16:creationId xmlns:a16="http://schemas.microsoft.com/office/drawing/2014/main" id="{4C171D3B-9CE0-E5C9-7021-2DCF0B73AA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22433" y="4723841"/>
            <a:ext cx="83516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med" len="med"/>
            <a:tailEnd type="non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5AC4DA18-6C26-96BA-66D0-64B0154CC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5930" y="4487829"/>
            <a:ext cx="1364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弾性変形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F58BC-4DC9-FF50-85A3-4B0EADEC54CD}"/>
                  </a:ext>
                </a:extLst>
              </p:cNvPr>
              <p:cNvSpPr txBox="1"/>
              <p:nvPr/>
            </p:nvSpPr>
            <p:spPr>
              <a:xfrm>
                <a:off x="5328015" y="5008610"/>
                <a:ext cx="3692806" cy="9093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ad>
                        <m:ra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ja-JP" alt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𝜈</m:t>
                                          </m:r>
                                        </m:e>
                                        <m:sup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F58BC-4DC9-FF50-85A3-4B0EADEC54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15" y="5008610"/>
                <a:ext cx="3692806" cy="909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7">
            <a:extLst>
              <a:ext uri="{FF2B5EF4-FFF2-40B4-BE49-F238E27FC236}">
                <a16:creationId xmlns:a16="http://schemas.microsoft.com/office/drawing/2014/main" id="{6148D81E-7222-8ACA-A715-99EABC354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15" y="4602648"/>
            <a:ext cx="18004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lt"/>
              </a:rPr>
              <a:t>材料が同じ場合</a:t>
            </a:r>
            <a:endParaRPr lang="en-US" altLang="ja-JP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659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latin typeface="+mn-lt"/>
              </a:rPr>
              <a:t>長いブロックゲージをたてて使用すると自重の影響を受ける，目盛を水平に支持するときに目盛が曲げによる変形をおこす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全長：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i="1" dirty="0">
                <a:latin typeface="+mn-lt"/>
              </a:rPr>
              <a:t>，</a:t>
            </a:r>
            <a:r>
              <a:rPr lang="ja-JP" altLang="en-US" dirty="0">
                <a:latin typeface="+mn-lt"/>
              </a:rPr>
              <a:t>支持する点の間隔：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を適切に設定する必要がある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エアリー点（</a:t>
            </a:r>
            <a:r>
              <a:rPr lang="en-US" altLang="ja-JP" dirty="0">
                <a:latin typeface="+mn-lt"/>
              </a:rPr>
              <a:t>Airy Points</a:t>
            </a:r>
            <a:r>
              <a:rPr lang="ja-JP" altLang="en-US" dirty="0">
                <a:latin typeface="+mn-lt"/>
              </a:rPr>
              <a:t>）：</a:t>
            </a:r>
            <a:r>
              <a:rPr lang="en-US" altLang="ja-JP" i="1" dirty="0">
                <a:latin typeface="+mn-lt"/>
              </a:rPr>
              <a:t>a</a:t>
            </a:r>
            <a:r>
              <a:rPr lang="en-US" altLang="ja-JP" dirty="0">
                <a:latin typeface="+mn-lt"/>
              </a:rPr>
              <a:t>/</a:t>
            </a:r>
            <a:r>
              <a:rPr lang="en-US" altLang="ja-JP" i="1" dirty="0">
                <a:latin typeface="+mn-lt"/>
              </a:rPr>
              <a:t>l</a:t>
            </a:r>
            <a:r>
              <a:rPr lang="en-US" altLang="ja-JP" dirty="0">
                <a:latin typeface="+mn-lt"/>
              </a:rPr>
              <a:t> = 0.5774</a:t>
            </a:r>
          </a:p>
          <a:p>
            <a:pPr lvl="2" eaLnBrk="1" hangingPunct="1"/>
            <a:r>
              <a:rPr lang="ja-JP" altLang="en-US" dirty="0">
                <a:latin typeface="+mn-lt"/>
              </a:rPr>
              <a:t>上面での全長の変化がない：目盛が上面にある標準尺</a:t>
            </a:r>
          </a:p>
          <a:p>
            <a:pPr lvl="2" eaLnBrk="1" hangingPunct="1"/>
            <a:r>
              <a:rPr lang="ja-JP" altLang="en-US" dirty="0">
                <a:latin typeface="+mn-lt"/>
              </a:rPr>
              <a:t>両端が平行となる：ブロックゲージ，端度器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ベッセル点（</a:t>
            </a:r>
            <a:r>
              <a:rPr lang="en-US" altLang="ja-JP" dirty="0">
                <a:latin typeface="+mn-lt"/>
              </a:rPr>
              <a:t>Bessel Points</a:t>
            </a:r>
            <a:r>
              <a:rPr lang="ja-JP" altLang="en-US" dirty="0">
                <a:latin typeface="+mn-lt"/>
              </a:rPr>
              <a:t>）：</a:t>
            </a:r>
            <a:r>
              <a:rPr lang="en-US" altLang="ja-JP" i="1" dirty="0">
                <a:latin typeface="+mn-lt"/>
              </a:rPr>
              <a:t>a</a:t>
            </a:r>
            <a:r>
              <a:rPr lang="en-US" altLang="ja-JP" dirty="0">
                <a:latin typeface="+mn-lt"/>
              </a:rPr>
              <a:t>/</a:t>
            </a:r>
            <a:r>
              <a:rPr lang="en-US" altLang="ja-JP" i="1" dirty="0">
                <a:latin typeface="+mn-lt"/>
              </a:rPr>
              <a:t>l</a:t>
            </a:r>
            <a:r>
              <a:rPr lang="en-US" altLang="ja-JP" dirty="0">
                <a:latin typeface="+mn-lt"/>
              </a:rPr>
              <a:t> = 0.5594</a:t>
            </a:r>
          </a:p>
          <a:p>
            <a:pPr lvl="2" eaLnBrk="1" hangingPunct="1"/>
            <a:r>
              <a:rPr lang="ja-JP" altLang="en-US" dirty="0">
                <a:latin typeface="+mn-lt"/>
              </a:rPr>
              <a:t>中立点での目盛の変化が最小となる：中立点に目盛がある標準尺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寸法測定器の誤差（</a:t>
            </a:r>
            <a:r>
              <a:rPr lang="en-US" altLang="ja-JP" dirty="0"/>
              <a:t>6</a:t>
            </a:r>
            <a:r>
              <a:rPr lang="ja-JP" altLang="en-US" dirty="0"/>
              <a:t>）</a:t>
            </a:r>
          </a:p>
        </p:txBody>
      </p:sp>
      <p:sp>
        <p:nvSpPr>
          <p:cNvPr id="22530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253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31D6B-C2DD-4DBA-BA1E-C272A5E37238}" type="slidenum">
              <a:rPr lang="en-US" altLang="ja-JP" smtClean="0"/>
              <a:pPr/>
              <a:t>35</a:t>
            </a:fld>
            <a:endParaRPr lang="en-US" altLang="ja-JP"/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283198" y="3134659"/>
            <a:ext cx="252290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i="1" dirty="0">
                <a:latin typeface="+mn-lt"/>
              </a:rPr>
              <a:t>l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8B9001C-8330-A924-AA4C-C4C7419ECAC9}"/>
              </a:ext>
            </a:extLst>
          </p:cNvPr>
          <p:cNvGrpSpPr/>
          <p:nvPr/>
        </p:nvGrpSpPr>
        <p:grpSpPr>
          <a:xfrm>
            <a:off x="1673518" y="3502602"/>
            <a:ext cx="5489575" cy="1662113"/>
            <a:chOff x="1673518" y="3292290"/>
            <a:chExt cx="5489575" cy="1662113"/>
          </a:xfrm>
        </p:grpSpPr>
        <p:sp>
          <p:nvSpPr>
            <p:cNvPr id="22535" name="Rectangle 4"/>
            <p:cNvSpPr>
              <a:spLocks noChangeArrowheads="1"/>
            </p:cNvSpPr>
            <p:nvPr/>
          </p:nvSpPr>
          <p:spPr bwMode="auto">
            <a:xfrm>
              <a:off x="1675105" y="3782828"/>
              <a:ext cx="5486400" cy="50641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36" name="AutoShape 5"/>
            <p:cNvSpPr>
              <a:spLocks noChangeArrowheads="1"/>
            </p:cNvSpPr>
            <p:nvPr/>
          </p:nvSpPr>
          <p:spPr bwMode="auto">
            <a:xfrm>
              <a:off x="2360905" y="4320990"/>
              <a:ext cx="457200" cy="31750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37" name="AutoShape 6"/>
            <p:cNvSpPr>
              <a:spLocks noChangeArrowheads="1"/>
            </p:cNvSpPr>
            <p:nvPr/>
          </p:nvSpPr>
          <p:spPr bwMode="auto">
            <a:xfrm>
              <a:off x="6053430" y="4324165"/>
              <a:ext cx="457200" cy="31750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673518" y="3292290"/>
              <a:ext cx="0" cy="42545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7158330" y="3303403"/>
              <a:ext cx="0" cy="42545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1676693" y="3470598"/>
              <a:ext cx="548640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arrow" w="lg" len="lg"/>
              <a:tailEnd type="arrow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42" name="Text Box 11"/>
            <p:cNvSpPr txBox="1">
              <a:spLocks noChangeArrowheads="1"/>
            </p:cNvSpPr>
            <p:nvPr/>
          </p:nvSpPr>
          <p:spPr bwMode="auto">
            <a:xfrm>
              <a:off x="4275430" y="4475295"/>
              <a:ext cx="335646" cy="4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i="1" dirty="0">
                  <a:latin typeface="+mn-lt"/>
                </a:rPr>
                <a:t>a</a:t>
              </a:r>
            </a:p>
          </p:txBody>
        </p:sp>
        <p:sp>
          <p:nvSpPr>
            <p:cNvPr id="22543" name="Line 12"/>
            <p:cNvSpPr>
              <a:spLocks noChangeShapeType="1"/>
            </p:cNvSpPr>
            <p:nvPr/>
          </p:nvSpPr>
          <p:spPr bwMode="auto">
            <a:xfrm>
              <a:off x="2599030" y="4525778"/>
              <a:ext cx="0" cy="42545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44" name="Line 13"/>
            <p:cNvSpPr>
              <a:spLocks noChangeShapeType="1"/>
            </p:cNvSpPr>
            <p:nvPr/>
          </p:nvSpPr>
          <p:spPr bwMode="auto">
            <a:xfrm>
              <a:off x="6264568" y="4528953"/>
              <a:ext cx="0" cy="42545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545" name="Line 14"/>
            <p:cNvSpPr>
              <a:spLocks noChangeShapeType="1"/>
            </p:cNvSpPr>
            <p:nvPr/>
          </p:nvSpPr>
          <p:spPr bwMode="auto">
            <a:xfrm>
              <a:off x="2578393" y="4852803"/>
              <a:ext cx="371475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arrow" w="lg" len="lg"/>
              <a:tailEnd type="arrow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E23AA14-105F-B87E-72B8-316A4490B001}"/>
              </a:ext>
            </a:extLst>
          </p:cNvPr>
          <p:cNvGrpSpPr/>
          <p:nvPr/>
        </p:nvGrpSpPr>
        <p:grpSpPr>
          <a:xfrm>
            <a:off x="1962231" y="5516369"/>
            <a:ext cx="4891596" cy="521745"/>
            <a:chOff x="1962231" y="5479793"/>
            <a:chExt cx="4891596" cy="521745"/>
          </a:xfrm>
        </p:grpSpPr>
        <p:sp>
          <p:nvSpPr>
            <p:cNvPr id="19" name="AutoShape 5">
              <a:extLst>
                <a:ext uri="{FF2B5EF4-FFF2-40B4-BE49-F238E27FC236}">
                  <a16:creationId xmlns:a16="http://schemas.microsoft.com/office/drawing/2014/main" id="{F20BA1E7-307C-4DCF-B36D-408A8E8A4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896" y="5684038"/>
              <a:ext cx="457200" cy="31750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0" name="AutoShape 6">
              <a:extLst>
                <a:ext uri="{FF2B5EF4-FFF2-40B4-BE49-F238E27FC236}">
                  <a16:creationId xmlns:a16="http://schemas.microsoft.com/office/drawing/2014/main" id="{8A440BAF-0086-4C2D-97AC-13AC42781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4054" y="5678335"/>
              <a:ext cx="457200" cy="31750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" name="フリーフォーム: 図形 1">
              <a:extLst>
                <a:ext uri="{FF2B5EF4-FFF2-40B4-BE49-F238E27FC236}">
                  <a16:creationId xmlns:a16="http://schemas.microsoft.com/office/drawing/2014/main" id="{6EFE3492-18A2-43C6-A214-BA8B8DD6CD9F}"/>
                </a:ext>
              </a:extLst>
            </p:cNvPr>
            <p:cNvSpPr/>
            <p:nvPr/>
          </p:nvSpPr>
          <p:spPr bwMode="auto">
            <a:xfrm>
              <a:off x="1962231" y="5479793"/>
              <a:ext cx="4891596" cy="373877"/>
            </a:xfrm>
            <a:custGeom>
              <a:avLst/>
              <a:gdLst>
                <a:gd name="connsiteX0" fmla="*/ 0 w 4891596"/>
                <a:gd name="connsiteY0" fmla="*/ 311733 h 373877"/>
                <a:gd name="connsiteX1" fmla="*/ 621437 w 4891596"/>
                <a:gd name="connsiteY1" fmla="*/ 1015 h 373877"/>
                <a:gd name="connsiteX2" fmla="*/ 2494626 w 4891596"/>
                <a:gd name="connsiteY2" fmla="*/ 373877 h 373877"/>
                <a:gd name="connsiteX3" fmla="*/ 4279037 w 4891596"/>
                <a:gd name="connsiteY3" fmla="*/ 1015 h 373877"/>
                <a:gd name="connsiteX4" fmla="*/ 4891596 w 4891596"/>
                <a:gd name="connsiteY4" fmla="*/ 285100 h 37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1596" h="373877">
                  <a:moveTo>
                    <a:pt x="0" y="311733"/>
                  </a:moveTo>
                  <a:cubicBezTo>
                    <a:pt x="102833" y="151195"/>
                    <a:pt x="205666" y="-9342"/>
                    <a:pt x="621437" y="1015"/>
                  </a:cubicBezTo>
                  <a:cubicBezTo>
                    <a:pt x="1037208" y="11372"/>
                    <a:pt x="1885026" y="373877"/>
                    <a:pt x="2494626" y="373877"/>
                  </a:cubicBezTo>
                  <a:cubicBezTo>
                    <a:pt x="3104226" y="373877"/>
                    <a:pt x="3879542" y="15811"/>
                    <a:pt x="4279037" y="1015"/>
                  </a:cubicBezTo>
                  <a:cubicBezTo>
                    <a:pt x="4678532" y="-13781"/>
                    <a:pt x="4785064" y="135659"/>
                    <a:pt x="4891596" y="285100"/>
                  </a:cubicBezTo>
                </a:path>
              </a:pathLst>
            </a:custGeom>
            <a:noFill/>
            <a:ln w="3810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80AF5AD-0532-E281-E15E-B8DE67B86C3B}"/>
              </a:ext>
            </a:extLst>
          </p:cNvPr>
          <p:cNvSpPr txBox="1"/>
          <p:nvPr/>
        </p:nvSpPr>
        <p:spPr>
          <a:xfrm>
            <a:off x="6181344" y="6105505"/>
            <a:ext cx="29443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寸法測定器の誤差：高増潔作画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98C95BD-43DF-A193-E49E-3DC2843B9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変形または誤差が </a:t>
            </a:r>
            <a:r>
              <a:rPr lang="en-US" altLang="ja-JP" dirty="0">
                <a:latin typeface="+mn-lt"/>
              </a:rPr>
              <a:t>1 </a:t>
            </a:r>
            <a:r>
              <a:rPr lang="en-US" altLang="ja-JP" dirty="0" err="1">
                <a:latin typeface="+mn-lt"/>
              </a:rPr>
              <a:t>μm</a:t>
            </a:r>
            <a:r>
              <a:rPr lang="ja-JP" altLang="en-US" dirty="0"/>
              <a:t>の場合を比較する</a:t>
            </a:r>
            <a:endParaRPr lang="en-US" altLang="ja-JP" dirty="0"/>
          </a:p>
          <a:p>
            <a:pPr lvl="1"/>
            <a:r>
              <a:rPr lang="ja-JP" altLang="en-US" dirty="0"/>
              <a:t>スタンドのたわみ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s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+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i="1" baseline="-25000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：鋼製のスタンド（高さ，長さ</a:t>
            </a:r>
            <a:r>
              <a:rPr lang="en-US" altLang="ja-JP" dirty="0">
                <a:latin typeface="+mn-lt"/>
              </a:rPr>
              <a:t>200 mm</a:t>
            </a:r>
            <a:r>
              <a:rPr lang="ja-JP" altLang="en-US" dirty="0">
                <a:latin typeface="+mn-lt"/>
              </a:rPr>
              <a:t>，直径</a:t>
            </a:r>
            <a:r>
              <a:rPr lang="en-US" altLang="ja-JP" dirty="0">
                <a:latin typeface="+mn-lt"/>
              </a:rPr>
              <a:t>25 mm</a:t>
            </a:r>
            <a:r>
              <a:rPr lang="ja-JP" altLang="en-US" dirty="0">
                <a:latin typeface="+mn-lt"/>
              </a:rPr>
              <a:t>）では測定力</a:t>
            </a:r>
            <a:r>
              <a:rPr lang="en-US" altLang="ja-JP" dirty="0">
                <a:latin typeface="+mn-lt"/>
              </a:rPr>
              <a:t>0.36 N</a:t>
            </a:r>
          </a:p>
          <a:p>
            <a:pPr lvl="1"/>
            <a:r>
              <a:rPr lang="ja-JP" altLang="en-US" dirty="0"/>
              <a:t>スタンドの傾きによる垂直誤差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：測定長</a:t>
            </a:r>
            <a:r>
              <a:rPr lang="en-US" altLang="ja-JP" dirty="0">
                <a:latin typeface="+mn-lt"/>
              </a:rPr>
              <a:t>100 mm</a:t>
            </a:r>
            <a:r>
              <a:rPr lang="ja-JP" altLang="en-US" dirty="0">
                <a:latin typeface="+mn-lt"/>
              </a:rPr>
              <a:t>，角度誤差</a:t>
            </a:r>
            <a:r>
              <a:rPr lang="en-US" altLang="ja-JP" dirty="0">
                <a:latin typeface="+mn-lt"/>
              </a:rPr>
              <a:t>0.0045 rad </a:t>
            </a:r>
          </a:p>
          <a:p>
            <a:pPr lvl="1"/>
            <a:r>
              <a:rPr lang="ja-JP" altLang="en-US" dirty="0">
                <a:latin typeface="+mn-lt"/>
              </a:rPr>
              <a:t>測定力による圧縮変形（フックの法則）</a:t>
            </a:r>
            <a:r>
              <a:rPr lang="en-US" altLang="ja-JP" i="1" dirty="0">
                <a:latin typeface="+mn-lt"/>
              </a:rPr>
              <a:t> B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：鋼製ブロックゲージ，長さ</a:t>
            </a:r>
            <a:r>
              <a:rPr lang="en-US" altLang="ja-JP" dirty="0">
                <a:latin typeface="+mn-lt"/>
              </a:rPr>
              <a:t>100 mm</a:t>
            </a:r>
            <a:r>
              <a:rPr lang="ja-JP" altLang="en-US" dirty="0">
                <a:latin typeface="+mn-lt"/>
              </a:rPr>
              <a:t>では測定力</a:t>
            </a:r>
            <a:r>
              <a:rPr lang="en-US" altLang="ja-JP" dirty="0">
                <a:latin typeface="+mn-lt"/>
              </a:rPr>
              <a:t>625 N</a:t>
            </a:r>
          </a:p>
          <a:p>
            <a:pPr lvl="1"/>
            <a:r>
              <a:rPr lang="ja-JP" altLang="en-US" dirty="0">
                <a:latin typeface="+mn-lt"/>
              </a:rPr>
              <a:t>自重による変形 </a:t>
            </a:r>
            <a:r>
              <a:rPr lang="en-US" altLang="ja-JP" i="1" dirty="0">
                <a:latin typeface="+mn-lt"/>
              </a:rPr>
              <a:t>B</a:t>
            </a:r>
            <a:r>
              <a:rPr lang="en-US" altLang="ja-JP" baseline="-25000" dirty="0">
                <a:latin typeface="+mn-lt"/>
              </a:rPr>
              <a:t>3</a:t>
            </a:r>
            <a:r>
              <a:rPr lang="ja-JP" altLang="en-US" dirty="0">
                <a:latin typeface="+mn-lt"/>
              </a:rPr>
              <a:t> ：鋼製ブロックゲージでは長さ</a:t>
            </a:r>
            <a:r>
              <a:rPr lang="en-US" altLang="ja-JP" dirty="0">
                <a:latin typeface="+mn-lt"/>
              </a:rPr>
              <a:t>2.3 m</a:t>
            </a:r>
          </a:p>
          <a:p>
            <a:pPr lvl="1"/>
            <a:r>
              <a:rPr lang="ja-JP" altLang="en-US" dirty="0">
                <a:latin typeface="+mn-lt"/>
              </a:rPr>
              <a:t>弾性的接触量（ヘルツの式）</a:t>
            </a:r>
            <a:r>
              <a:rPr lang="en-US" altLang="ja-JP" i="1" dirty="0">
                <a:latin typeface="+mn-lt"/>
              </a:rPr>
              <a:t> B</a:t>
            </a:r>
            <a:r>
              <a:rPr lang="en-US" altLang="ja-JP" baseline="-25000" dirty="0">
                <a:latin typeface="+mn-lt"/>
              </a:rPr>
              <a:t>4</a:t>
            </a:r>
            <a:r>
              <a:rPr lang="ja-JP" altLang="en-US" dirty="0">
                <a:latin typeface="+mn-lt"/>
              </a:rPr>
              <a:t> ：直径</a:t>
            </a:r>
            <a:r>
              <a:rPr lang="en-US" altLang="ja-JP" dirty="0">
                <a:latin typeface="+mn-lt"/>
              </a:rPr>
              <a:t>1 mm</a:t>
            </a:r>
            <a:r>
              <a:rPr lang="ja-JP" altLang="en-US" dirty="0">
                <a:latin typeface="+mn-lt"/>
              </a:rPr>
              <a:t>の球と平面（どちらも鋼）では測定力</a:t>
            </a:r>
            <a:r>
              <a:rPr lang="en-US" altLang="ja-JP" dirty="0">
                <a:latin typeface="+mn-lt"/>
              </a:rPr>
              <a:t>3.3 N</a:t>
            </a:r>
          </a:p>
          <a:p>
            <a:r>
              <a:rPr lang="ja-JP" altLang="en-US" dirty="0">
                <a:latin typeface="+mn-lt"/>
              </a:rPr>
              <a:t>比較について</a:t>
            </a:r>
          </a:p>
          <a:p>
            <a:pPr lvl="1"/>
            <a:r>
              <a:rPr lang="ja-JP" altLang="en-US" dirty="0">
                <a:latin typeface="+mn-lt"/>
              </a:rPr>
              <a:t>スタンドのたわみが大きい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スタンドの傾きや測定力による圧縮変形は小さい，自重による影響はブロックゲージに固有の問題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弾性的接触量は，それなりに大きい</a:t>
            </a:r>
          </a:p>
          <a:p>
            <a:pPr lvl="1"/>
            <a:endParaRPr lang="ja-JP" altLang="en-US" dirty="0">
              <a:latin typeface="+mn-lt"/>
            </a:endParaRPr>
          </a:p>
          <a:p>
            <a:pPr lvl="1"/>
            <a:endParaRPr lang="ja-JP" altLang="en-US" dirty="0">
              <a:latin typeface="+mn-lt"/>
            </a:endParaRPr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1ABFBE-98D8-EBA1-79BE-3433B855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寸法測定器の誤差：まとめ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47EB99-7A10-4795-60C4-972FB36C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EAD97A-E08A-D359-5588-DFBEFC1B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0BBBFC-B0E8-0C01-2E61-2F48306A8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328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5418455" cy="5400675"/>
          </a:xfrm>
        </p:spPr>
        <p:txBody>
          <a:bodyPr/>
          <a:lstStyle/>
          <a:p>
            <a:pPr eaLnBrk="1" hangingPunct="1"/>
            <a:r>
              <a:rPr lang="ja-JP" altLang="en-US" dirty="0"/>
              <a:t>ブロックゲージとの比較測定</a:t>
            </a:r>
          </a:p>
          <a:p>
            <a:pPr lvl="1" eaLnBrk="1" hangingPunct="1"/>
            <a:r>
              <a:rPr lang="ja-JP" altLang="en-US" dirty="0"/>
              <a:t>アッベの原理にあっている</a:t>
            </a:r>
          </a:p>
          <a:p>
            <a:pPr lvl="1" eaLnBrk="1" hangingPunct="1"/>
            <a:r>
              <a:rPr lang="ja-JP" altLang="en-US" dirty="0"/>
              <a:t>実質的な測定長</a:t>
            </a:r>
            <a:r>
              <a:rPr lang="en-US" altLang="ja-JP" i="1" dirty="0">
                <a:latin typeface="+mn-lt"/>
              </a:rPr>
              <a:t> l</a:t>
            </a:r>
            <a:r>
              <a:rPr lang="ja-JP" altLang="en-US" dirty="0"/>
              <a:t>を短くできる</a:t>
            </a:r>
          </a:p>
          <a:p>
            <a:pPr lvl="1" eaLnBrk="1" hangingPunct="1"/>
            <a:r>
              <a:rPr lang="ja-JP" altLang="en-US" dirty="0"/>
              <a:t>比較対象をトレーサブルな基準（ブロックゲージ）にすれば，トレーサビリティを確保できる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比較測定器としては，種々のものが使用できる→測定範囲は狭くてよい</a:t>
            </a:r>
          </a:p>
          <a:p>
            <a:pPr eaLnBrk="1" hangingPunct="1"/>
            <a:r>
              <a:rPr lang="ja-JP" altLang="en-US" dirty="0"/>
              <a:t>比較測定器の誤差</a:t>
            </a:r>
            <a:endParaRPr lang="en-US" altLang="ja-JP" dirty="0"/>
          </a:p>
          <a:p>
            <a:pPr lvl="1"/>
            <a:r>
              <a:rPr lang="ja-JP" altLang="en-US" dirty="0">
                <a:latin typeface="+mn-lt"/>
              </a:rPr>
              <a:t>測定長 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dirty="0">
                <a:latin typeface="+mn-lt"/>
              </a:rPr>
              <a:t>を小さくできる，</a:t>
            </a:r>
            <a:r>
              <a:rPr lang="en-US" altLang="ja-JP" dirty="0" err="1">
                <a:latin typeface="+mn-lt"/>
              </a:rPr>
              <a:t>Δ</a:t>
            </a:r>
            <a:r>
              <a:rPr lang="en-US" altLang="ja-JP" i="1" dirty="0" err="1">
                <a:latin typeface="+mn-lt"/>
              </a:rPr>
              <a:t>l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で計算される→とても小さくなる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測定力による影響は，測定力のばらつき</a:t>
            </a:r>
            <a:r>
              <a:rPr lang="en-US" altLang="ja-JP" dirty="0">
                <a:latin typeface="+mn-lt"/>
              </a:rPr>
              <a:t>Δ</a:t>
            </a:r>
            <a:r>
              <a:rPr lang="en-US" altLang="ja-JP" i="1" dirty="0">
                <a:latin typeface="+mn-lt"/>
              </a:rPr>
              <a:t>P</a:t>
            </a:r>
            <a:r>
              <a:rPr lang="ja-JP" altLang="en-US" dirty="0">
                <a:latin typeface="+mn-lt"/>
              </a:rPr>
              <a:t>で計算される→</a:t>
            </a:r>
            <a:r>
              <a:rPr lang="en-US" altLang="ja-JP" dirty="0">
                <a:latin typeface="+mn-lt"/>
              </a:rPr>
              <a:t>1/10</a:t>
            </a:r>
            <a:r>
              <a:rPr lang="ja-JP" altLang="en-US" dirty="0">
                <a:latin typeface="+mn-lt"/>
              </a:rPr>
              <a:t>以下にできる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条件を仮定して，計算するとよい</a:t>
            </a:r>
            <a:endParaRPr lang="en-US" altLang="ja-JP" dirty="0">
              <a:latin typeface="+mn-lt"/>
            </a:endParaRPr>
          </a:p>
          <a:p>
            <a:pPr lvl="1"/>
            <a:endParaRPr lang="en-US" altLang="ja-JP" dirty="0">
              <a:latin typeface="+mn-lt"/>
            </a:endParaRPr>
          </a:p>
          <a:p>
            <a:pPr lvl="1"/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比較測定器の誤差</a:t>
            </a:r>
            <a:endParaRPr lang="en-US" altLang="ja-JP" dirty="0"/>
          </a:p>
        </p:txBody>
      </p:sp>
      <p:sp>
        <p:nvSpPr>
          <p:cNvPr id="37890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789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5AC877-F68B-468D-8761-D3DD49FF9AF4}" type="slidenum">
              <a:rPr lang="en-US" altLang="ja-JP" smtClean="0"/>
              <a:pPr/>
              <a:t>37</a:t>
            </a:fld>
            <a:endParaRPr lang="en-US" altLang="ja-JP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60E3066-EABA-8C3B-0865-C6898B281BA4}"/>
              </a:ext>
            </a:extLst>
          </p:cNvPr>
          <p:cNvGrpSpPr/>
          <p:nvPr/>
        </p:nvGrpSpPr>
        <p:grpSpPr>
          <a:xfrm>
            <a:off x="5957189" y="3050731"/>
            <a:ext cx="3036189" cy="3040062"/>
            <a:chOff x="5847461" y="3306763"/>
            <a:chExt cx="3036189" cy="3040062"/>
          </a:xfrm>
        </p:grpSpPr>
        <p:sp>
          <p:nvSpPr>
            <p:cNvPr id="37895" name="Rectangle 33"/>
            <p:cNvSpPr>
              <a:spLocks noChangeArrowheads="1"/>
            </p:cNvSpPr>
            <p:nvPr/>
          </p:nvSpPr>
          <p:spPr bwMode="auto">
            <a:xfrm>
              <a:off x="6956425" y="5421313"/>
              <a:ext cx="254000" cy="431800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7" name="Rectangle 38"/>
            <p:cNvSpPr>
              <a:spLocks noChangeArrowheads="1"/>
            </p:cNvSpPr>
            <p:nvPr/>
          </p:nvSpPr>
          <p:spPr bwMode="auto">
            <a:xfrm>
              <a:off x="6140450" y="6029325"/>
              <a:ext cx="2743200" cy="3175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8" name="Rectangle 39"/>
            <p:cNvSpPr>
              <a:spLocks noChangeArrowheads="1"/>
            </p:cNvSpPr>
            <p:nvPr/>
          </p:nvSpPr>
          <p:spPr bwMode="auto">
            <a:xfrm>
              <a:off x="6713538" y="5864225"/>
              <a:ext cx="1460500" cy="1476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9" name="Rectangle 40"/>
            <p:cNvSpPr>
              <a:spLocks noChangeArrowheads="1"/>
            </p:cNvSpPr>
            <p:nvPr/>
          </p:nvSpPr>
          <p:spPr bwMode="auto">
            <a:xfrm>
              <a:off x="8231188" y="3783013"/>
              <a:ext cx="368300" cy="22526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10" name="Rectangle 41"/>
            <p:cNvSpPr>
              <a:spLocks noChangeArrowheads="1"/>
            </p:cNvSpPr>
            <p:nvPr/>
          </p:nvSpPr>
          <p:spPr bwMode="auto">
            <a:xfrm>
              <a:off x="6656388" y="4060825"/>
              <a:ext cx="2203450" cy="2603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11" name="Rectangle 42"/>
            <p:cNvSpPr>
              <a:spLocks noChangeArrowheads="1"/>
            </p:cNvSpPr>
            <p:nvPr/>
          </p:nvSpPr>
          <p:spPr bwMode="auto">
            <a:xfrm>
              <a:off x="7294563" y="5197475"/>
              <a:ext cx="254000" cy="6619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7912" name="Group 43"/>
            <p:cNvGrpSpPr>
              <a:grpSpLocks/>
            </p:cNvGrpSpPr>
            <p:nvPr/>
          </p:nvGrpSpPr>
          <p:grpSpPr bwMode="auto">
            <a:xfrm>
              <a:off x="7178675" y="3306763"/>
              <a:ext cx="506413" cy="1878012"/>
              <a:chOff x="1142" y="823"/>
              <a:chExt cx="319" cy="1183"/>
            </a:xfrm>
          </p:grpSpPr>
          <p:sp>
            <p:nvSpPr>
              <p:cNvPr id="37916" name="Rectangle 44"/>
              <p:cNvSpPr>
                <a:spLocks noChangeArrowheads="1"/>
              </p:cNvSpPr>
              <p:nvPr/>
            </p:nvSpPr>
            <p:spPr bwMode="auto">
              <a:xfrm>
                <a:off x="1142" y="823"/>
                <a:ext cx="319" cy="735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17" name="Rectangle 45"/>
              <p:cNvSpPr>
                <a:spLocks noChangeArrowheads="1"/>
              </p:cNvSpPr>
              <p:nvPr/>
            </p:nvSpPr>
            <p:spPr bwMode="auto">
              <a:xfrm>
                <a:off x="1265" y="1702"/>
                <a:ext cx="56" cy="23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18" name="Oval 46"/>
              <p:cNvSpPr>
                <a:spLocks noChangeArrowheads="1"/>
              </p:cNvSpPr>
              <p:nvPr/>
            </p:nvSpPr>
            <p:spPr bwMode="auto">
              <a:xfrm>
                <a:off x="1247" y="1918"/>
                <a:ext cx="88" cy="88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919" name="Rectangle 47"/>
              <p:cNvSpPr>
                <a:spLocks noChangeArrowheads="1"/>
              </p:cNvSpPr>
              <p:nvPr/>
            </p:nvSpPr>
            <p:spPr bwMode="auto">
              <a:xfrm>
                <a:off x="1229" y="1558"/>
                <a:ext cx="124" cy="149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7913" name="Text Box 48"/>
            <p:cNvSpPr txBox="1">
              <a:spLocks noChangeArrowheads="1"/>
            </p:cNvSpPr>
            <p:nvPr/>
          </p:nvSpPr>
          <p:spPr bwMode="auto">
            <a:xfrm>
              <a:off x="5847461" y="3496247"/>
              <a:ext cx="13388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比較測定器</a:t>
              </a:r>
            </a:p>
          </p:txBody>
        </p:sp>
        <p:sp>
          <p:nvSpPr>
            <p:cNvPr id="37914" name="Line 51"/>
            <p:cNvSpPr>
              <a:spLocks noChangeShapeType="1"/>
            </p:cNvSpPr>
            <p:nvPr/>
          </p:nvSpPr>
          <p:spPr bwMode="auto">
            <a:xfrm>
              <a:off x="7067550" y="5203825"/>
              <a:ext cx="0" cy="24447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7915" name="Text Box 52"/>
            <p:cNvSpPr txBox="1">
              <a:spLocks noChangeArrowheads="1"/>
            </p:cNvSpPr>
            <p:nvPr/>
          </p:nvSpPr>
          <p:spPr bwMode="auto">
            <a:xfrm>
              <a:off x="5869813" y="4804283"/>
              <a:ext cx="113107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実質的</a:t>
              </a:r>
              <a:br>
                <a:rPr lang="en-US" altLang="ja-JP" dirty="0">
                  <a:latin typeface="Verdana" pitchFamily="34" charset="0"/>
                </a:rPr>
              </a:br>
              <a:r>
                <a:rPr lang="ja-JP" altLang="en-US" dirty="0">
                  <a:latin typeface="Verdana" pitchFamily="34" charset="0"/>
                </a:rPr>
                <a:t>測定長</a:t>
              </a:r>
              <a:r>
                <a:rPr lang="en-US" altLang="ja-JP" i="1" dirty="0">
                  <a:latin typeface="+mn-lt"/>
                </a:rPr>
                <a:t> </a:t>
              </a:r>
              <a:r>
                <a:rPr lang="el-GR" altLang="ja-JP" i="1" dirty="0">
                  <a:latin typeface="+mn-lt"/>
                </a:rPr>
                <a:t>Δ</a:t>
              </a:r>
              <a:r>
                <a:rPr lang="en-US" altLang="ja-JP" i="1" dirty="0">
                  <a:latin typeface="+mn-lt"/>
                </a:rPr>
                <a:t>l</a:t>
              </a:r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AA55315-6BD2-5268-65B8-38A155210496}"/>
              </a:ext>
            </a:extLst>
          </p:cNvPr>
          <p:cNvSpPr txBox="1"/>
          <p:nvPr/>
        </p:nvSpPr>
        <p:spPr>
          <a:xfrm>
            <a:off x="6199632" y="6123793"/>
            <a:ext cx="29443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比較測定器：高増潔作画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231109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B634F69-4F6C-6472-21D1-ABD17A66B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メモ：寸法測定器の誤差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A7B4F-B456-63BC-AC2A-6FE86D85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82A4C0-80FE-062C-9F5B-82883D31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78B5DE-E42E-1459-7D8D-74A4E66A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5C96AD09-FECB-6F1F-EFD4-45A3E33C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過去の資料は，間違いが多くあったので少し検討しなおした</a:t>
            </a:r>
            <a:endParaRPr lang="en-US" altLang="ja-JP" dirty="0"/>
          </a:p>
          <a:p>
            <a:pPr lvl="1"/>
            <a:r>
              <a:rPr lang="ja-JP" altLang="en-US" dirty="0">
                <a:latin typeface="+mn-lt"/>
              </a:rPr>
              <a:t>「精密測定，青木保雄，コロナ社」などを参考にしたが，古い資料は単位が</a:t>
            </a:r>
            <a:r>
              <a:rPr lang="en-US" altLang="ja-JP" dirty="0">
                <a:latin typeface="+mn-lt"/>
              </a:rPr>
              <a:t>SI</a:t>
            </a:r>
            <a:r>
              <a:rPr lang="ja-JP" altLang="en-US" dirty="0">
                <a:latin typeface="+mn-lt"/>
              </a:rPr>
              <a:t>でなかったり（</a:t>
            </a:r>
            <a:r>
              <a:rPr lang="en-US" altLang="ja-JP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ではなく</a:t>
            </a:r>
            <a:r>
              <a:rPr lang="en-US" altLang="ja-JP" dirty="0" err="1">
                <a:latin typeface="+mn-lt"/>
              </a:rPr>
              <a:t>kgf</a:t>
            </a:r>
            <a:r>
              <a:rPr lang="ja-JP" altLang="en-US" dirty="0">
                <a:latin typeface="+mn-lt"/>
              </a:rPr>
              <a:t>を使用），条件があいまいだったりしているので，理解が難しかった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ヘルツの式では，長さを</a:t>
            </a:r>
            <a:r>
              <a:rPr lang="en-US" altLang="ja-JP" dirty="0">
                <a:latin typeface="+mn-lt"/>
              </a:rPr>
              <a:t>m</a:t>
            </a:r>
            <a:r>
              <a:rPr lang="ja-JP" altLang="en-US" dirty="0">
                <a:latin typeface="+mn-lt"/>
              </a:rPr>
              <a:t>，ヤング率を</a:t>
            </a:r>
            <a:r>
              <a:rPr lang="en-US" altLang="ja-JP" dirty="0">
                <a:latin typeface="+mn-lt"/>
              </a:rPr>
              <a:t>Pa</a:t>
            </a:r>
            <a:r>
              <a:rPr lang="ja-JP" altLang="en-US" dirty="0">
                <a:latin typeface="+mn-lt"/>
              </a:rPr>
              <a:t>とすると桁数が多くなり，結果が正しいか分かりにくい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例えば鋼のヤング率は</a:t>
            </a:r>
            <a:r>
              <a:rPr lang="en-US" altLang="ja-JP" dirty="0">
                <a:latin typeface="+mn-lt"/>
              </a:rPr>
              <a:t>200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>
                <a:latin typeface="+mn-lt"/>
              </a:rPr>
              <a:t>10</a:t>
            </a:r>
            <a:r>
              <a:rPr lang="en-US" altLang="ja-JP" baseline="30000" dirty="0">
                <a:latin typeface="+mn-lt"/>
              </a:rPr>
              <a:t>9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Pa</a:t>
            </a:r>
            <a:r>
              <a:rPr lang="ja-JP" altLang="en-US" dirty="0">
                <a:latin typeface="+mn-lt"/>
              </a:rPr>
              <a:t>となり，直径</a:t>
            </a:r>
            <a:r>
              <a:rPr lang="en-US" altLang="ja-JP" dirty="0">
                <a:latin typeface="+mn-lt"/>
              </a:rPr>
              <a:t>1 mm</a:t>
            </a:r>
            <a:r>
              <a:rPr lang="ja-JP" altLang="en-US" dirty="0">
                <a:latin typeface="+mn-lt"/>
              </a:rPr>
              <a:t>は</a:t>
            </a:r>
            <a:r>
              <a:rPr lang="en-US" altLang="ja-JP" dirty="0">
                <a:latin typeface="+mn-lt"/>
              </a:rPr>
              <a:t>10</a:t>
            </a:r>
            <a:r>
              <a:rPr lang="en-US" altLang="ja-JP" baseline="30000" dirty="0">
                <a:latin typeface="+mn-lt"/>
              </a:rPr>
              <a:t>−3</a:t>
            </a:r>
            <a:r>
              <a:rPr lang="en-US" altLang="ja-JP" dirty="0">
                <a:latin typeface="+mn-lt"/>
              </a:rPr>
              <a:t> m</a:t>
            </a:r>
            <a:r>
              <a:rPr lang="ja-JP" altLang="en-US" dirty="0">
                <a:latin typeface="+mn-lt"/>
              </a:rPr>
              <a:t>となる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鋼として直径は</a:t>
            </a:r>
            <a:r>
              <a:rPr lang="en-US" altLang="ja-JP" dirty="0">
                <a:latin typeface="+mn-lt"/>
              </a:rPr>
              <a:t>mm</a:t>
            </a:r>
            <a:r>
              <a:rPr lang="ja-JP" altLang="en-US" dirty="0">
                <a:latin typeface="+mn-lt"/>
              </a:rPr>
              <a:t>，測定力は</a:t>
            </a:r>
            <a:r>
              <a:rPr lang="en-US" altLang="ja-JP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とした場合の弾性的接近量</a:t>
            </a:r>
            <a:r>
              <a:rPr lang="en-US" altLang="ja-JP" dirty="0">
                <a:latin typeface="+mn-lt"/>
              </a:rPr>
              <a:t>B4</a:t>
            </a:r>
            <a:r>
              <a:rPr lang="ja-JP" altLang="en-US" dirty="0">
                <a:latin typeface="+mn-lt"/>
              </a:rPr>
              <a:t>（単位</a:t>
            </a:r>
            <a:r>
              <a:rPr lang="en-US" altLang="ja-JP" dirty="0" err="1">
                <a:latin typeface="+mn-lt"/>
              </a:rPr>
              <a:t>μm</a:t>
            </a:r>
            <a:r>
              <a:rPr lang="ja-JP" altLang="en-US" dirty="0">
                <a:latin typeface="+mn-lt"/>
              </a:rPr>
              <a:t>）とすると，右の式になる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測定力について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ダイヤルゲージの測定力は，</a:t>
            </a:r>
            <a:r>
              <a:rPr lang="en-US" altLang="ja-JP" dirty="0">
                <a:latin typeface="+mn-lt"/>
              </a:rPr>
              <a:t>1 N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2 N</a:t>
            </a:r>
            <a:r>
              <a:rPr lang="ja-JP" altLang="en-US" dirty="0">
                <a:latin typeface="+mn-lt"/>
              </a:rPr>
              <a:t>（</a:t>
            </a:r>
            <a:r>
              <a:rPr lang="en-US" altLang="ja-JP" dirty="0">
                <a:latin typeface="+mn-lt"/>
              </a:rPr>
              <a:t>100 gf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200 gf</a:t>
            </a:r>
            <a:r>
              <a:rPr lang="ja-JP" altLang="en-US" dirty="0">
                <a:latin typeface="+mn-lt"/>
              </a:rPr>
              <a:t>）</a:t>
            </a:r>
            <a:br>
              <a:rPr lang="en-US" altLang="ja-JP" dirty="0">
                <a:latin typeface="+mn-lt"/>
              </a:rPr>
            </a:br>
            <a:r>
              <a:rPr lang="ja-JP" altLang="en-US" dirty="0">
                <a:latin typeface="+mn-lt"/>
              </a:rPr>
              <a:t>で小さい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てこ式ダイヤルゲージの測定力は，～</a:t>
            </a:r>
            <a:r>
              <a:rPr lang="en-US" altLang="ja-JP" dirty="0">
                <a:latin typeface="+mn-lt"/>
              </a:rPr>
              <a:t>0.3 N</a:t>
            </a:r>
            <a:r>
              <a:rPr lang="ja-JP" altLang="en-US" dirty="0">
                <a:latin typeface="+mn-lt"/>
              </a:rPr>
              <a:t>ととても小さい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マイクロメータの測定力は，</a:t>
            </a:r>
            <a:r>
              <a:rPr lang="en-US" altLang="ja-JP" dirty="0">
                <a:latin typeface="+mn-lt"/>
              </a:rPr>
              <a:t>5 N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15 N</a:t>
            </a:r>
            <a:r>
              <a:rPr lang="ja-JP" altLang="en-US" dirty="0">
                <a:latin typeface="+mn-lt"/>
              </a:rPr>
              <a:t>（</a:t>
            </a:r>
            <a:r>
              <a:rPr lang="en-US" altLang="ja-JP" dirty="0">
                <a:latin typeface="+mn-lt"/>
              </a:rPr>
              <a:t>JIS B7502</a:t>
            </a:r>
            <a:r>
              <a:rPr lang="ja-JP" altLang="en-US" dirty="0">
                <a:latin typeface="+mn-lt"/>
              </a:rPr>
              <a:t>）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ノギスは実験的には，</a:t>
            </a:r>
            <a:r>
              <a:rPr lang="en-US" altLang="ja-JP" dirty="0">
                <a:latin typeface="+mn-lt"/>
              </a:rPr>
              <a:t>1 N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5 N</a:t>
            </a:r>
          </a:p>
          <a:p>
            <a:r>
              <a:rPr lang="ja-JP" altLang="en-US" dirty="0">
                <a:latin typeface="+mn-lt"/>
              </a:rPr>
              <a:t>比較測定を行う場合の評価をもう少し検討が必要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具体的な例を考えて，比較測定した場合の誤差評価を行う予定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462AA70-98B8-3545-DB19-6FDB59760BED}"/>
                  </a:ext>
                </a:extLst>
              </p:cNvPr>
              <p:cNvSpPr txBox="1"/>
              <p:nvPr/>
            </p:nvSpPr>
            <p:spPr>
              <a:xfrm>
                <a:off x="7310692" y="3212068"/>
                <a:ext cx="1803314" cy="9093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𝐵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=0.453</m:t>
                      </m:r>
                      <m:rad>
                        <m:ra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altLang="ja-JP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462AA70-98B8-3545-DB19-6FDB59760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692" y="3212068"/>
                <a:ext cx="1803314" cy="909352"/>
              </a:xfrm>
              <a:prstGeom prst="rect">
                <a:avLst/>
              </a:prstGeom>
              <a:blipFill>
                <a:blip r:embed="rId2"/>
                <a:stretch>
                  <a:fillRect b="-6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28926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物差し，標準尺</a:t>
            </a:r>
            <a:endParaRPr lang="en-US" altLang="ja-JP" dirty="0"/>
          </a:p>
          <a:p>
            <a:pPr lvl="1"/>
            <a:r>
              <a:rPr lang="ja-JP" altLang="en-US" dirty="0"/>
              <a:t>線度器の指示誤差は</a:t>
            </a:r>
            <a:r>
              <a:rPr lang="en-US" altLang="ja-JP" i="1" dirty="0">
                <a:cs typeface="Arial" charset="0"/>
              </a:rPr>
              <a:t>A</a:t>
            </a:r>
            <a:r>
              <a:rPr lang="ja-JP" altLang="en-US" i="1" dirty="0">
                <a:cs typeface="Arial" charset="0"/>
              </a:rPr>
              <a:t> </a:t>
            </a:r>
            <a:r>
              <a:rPr lang="en-US" altLang="ja-JP" dirty="0">
                <a:cs typeface="Arial" charset="0"/>
              </a:rPr>
              <a:t>+</a:t>
            </a:r>
            <a:r>
              <a:rPr lang="ja-JP" altLang="en-US" dirty="0">
                <a:cs typeface="Arial" charset="0"/>
              </a:rPr>
              <a:t> </a:t>
            </a:r>
            <a:r>
              <a:rPr lang="en-US" altLang="ja-JP" i="1" dirty="0">
                <a:cs typeface="Arial" charset="0"/>
              </a:rPr>
              <a:t>B</a:t>
            </a:r>
            <a:r>
              <a:rPr lang="en-US" altLang="ja-JP" dirty="0">
                <a:cs typeface="Arial" charset="0"/>
              </a:rPr>
              <a:t>·</a:t>
            </a:r>
            <a:r>
              <a:rPr lang="en-US" altLang="ja-JP" i="1" dirty="0"/>
              <a:t>L</a:t>
            </a:r>
            <a:r>
              <a:rPr lang="en-US" altLang="ja-JP" dirty="0">
                <a:cs typeface="Arial" charset="0"/>
              </a:rPr>
              <a:t> </a:t>
            </a:r>
            <a:r>
              <a:rPr lang="ja-JP" altLang="en-US" dirty="0"/>
              <a:t>で表現される</a:t>
            </a:r>
          </a:p>
          <a:p>
            <a:r>
              <a:rPr lang="ja-JP" altLang="en-US" dirty="0"/>
              <a:t>アッベの原理</a:t>
            </a:r>
            <a:endParaRPr lang="en-US" altLang="ja-JP" dirty="0"/>
          </a:p>
          <a:p>
            <a:pPr lvl="1"/>
            <a:r>
              <a:rPr lang="ja-JP" altLang="en-US" dirty="0"/>
              <a:t>アッベの原理を守ることで，高精度な測定が可能となる</a:t>
            </a:r>
            <a:endParaRPr lang="en-US" altLang="ja-JP" dirty="0"/>
          </a:p>
          <a:p>
            <a:r>
              <a:rPr lang="ja-JP" altLang="en-US" dirty="0"/>
              <a:t>ノギス，マイクロメータ，ダイヤルゲージ</a:t>
            </a:r>
            <a:endParaRPr lang="en-US" altLang="ja-JP" dirty="0"/>
          </a:p>
          <a:p>
            <a:pPr lvl="1"/>
            <a:r>
              <a:rPr lang="ja-JP" altLang="en-US" dirty="0"/>
              <a:t>一般的に使用されるスモールツール（小型の寸法測定器）の代表</a:t>
            </a:r>
            <a:endParaRPr lang="en-US" altLang="ja-JP" dirty="0"/>
          </a:p>
          <a:p>
            <a:pPr lvl="1"/>
            <a:r>
              <a:rPr lang="ja-JP" altLang="en-US" dirty="0"/>
              <a:t>ノギスはアッベの原理にあっていないが，簡易的に種々の測定が可能</a:t>
            </a:r>
            <a:endParaRPr lang="en-US" altLang="ja-JP" dirty="0"/>
          </a:p>
          <a:p>
            <a:pPr lvl="1"/>
            <a:r>
              <a:rPr lang="ja-JP" altLang="en-US" dirty="0"/>
              <a:t>マイクロメータはネジを基準にし，広範囲で高精度となる</a:t>
            </a:r>
            <a:endParaRPr lang="en-US" altLang="ja-JP" dirty="0"/>
          </a:p>
          <a:p>
            <a:pPr lvl="1"/>
            <a:r>
              <a:rPr lang="ja-JP" altLang="en-US" dirty="0"/>
              <a:t>ダイヤルゲージは狭い測定範囲を高分解能で測定する</a:t>
            </a:r>
            <a:endParaRPr lang="en-US" altLang="ja-JP" dirty="0"/>
          </a:p>
          <a:p>
            <a:r>
              <a:rPr lang="ja-JP" altLang="en-US" dirty="0"/>
              <a:t>寸法測定の誤差と比較測定</a:t>
            </a:r>
            <a:endParaRPr lang="en-US" altLang="ja-JP" dirty="0"/>
          </a:p>
          <a:p>
            <a:pPr lvl="1"/>
            <a:r>
              <a:rPr lang="ja-JP" altLang="en-US" dirty="0"/>
              <a:t>寸法測定の誤差は測定力の影響を受ける</a:t>
            </a:r>
            <a:endParaRPr lang="en-US" altLang="ja-JP" dirty="0"/>
          </a:p>
          <a:p>
            <a:pPr lvl="1"/>
            <a:r>
              <a:rPr lang="ja-JP" altLang="en-US" dirty="0"/>
              <a:t>温度については，別途測定の不確かさのところで検討する</a:t>
            </a:r>
            <a:endParaRPr lang="en-US" altLang="ja-JP" dirty="0"/>
          </a:p>
          <a:p>
            <a:pPr lvl="1"/>
            <a:r>
              <a:rPr lang="ja-JP" altLang="en-US" dirty="0"/>
              <a:t>ブロックゲージと比較測定にすると誤差が減り，トレーサビリティを確保しやすい</a:t>
            </a:r>
            <a:endParaRPr lang="en-US" altLang="ja-JP" dirty="0"/>
          </a:p>
        </p:txBody>
      </p:sp>
      <p:sp>
        <p:nvSpPr>
          <p:cNvPr id="83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89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89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89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D544-5AC4-479A-B845-F7110D753DF1}" type="slidenum">
              <a:rPr lang="en-US" altLang="ja-JP" smtClean="0"/>
              <a:pPr/>
              <a:t>39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cs typeface="Arial" charset="0"/>
              </a:rPr>
              <a:t>線度器の最大許容指示誤差</a:t>
            </a:r>
          </a:p>
          <a:p>
            <a:pPr lvl="1"/>
            <a:r>
              <a:rPr lang="ja-JP" altLang="en-US" dirty="0">
                <a:cs typeface="Arial" charset="0"/>
              </a:rPr>
              <a:t>指示誤差：長さを測定した場合の誤差→ブロックゲージを測定した場合の，ブロックゲージの寸法（校正されている）との差</a:t>
            </a:r>
            <a:endParaRPr lang="en-US" altLang="ja-JP" dirty="0">
              <a:cs typeface="Arial" charset="0"/>
            </a:endParaRPr>
          </a:p>
          <a:p>
            <a:pPr lvl="1"/>
            <a:r>
              <a:rPr lang="ja-JP" altLang="en-US" dirty="0">
                <a:solidFill>
                  <a:srgbClr val="FF0000"/>
                </a:solidFill>
                <a:cs typeface="Arial" charset="0"/>
              </a:rPr>
              <a:t>最大許容指示誤差（</a:t>
            </a:r>
            <a:r>
              <a:rPr lang="en-US" altLang="ja-JP" dirty="0">
                <a:solidFill>
                  <a:srgbClr val="FF0000"/>
                </a:solidFill>
                <a:cs typeface="Arial" charset="0"/>
              </a:rPr>
              <a:t>MPE: Maximum Permissible Error</a:t>
            </a:r>
            <a:r>
              <a:rPr lang="ja-JP" altLang="en-US" dirty="0">
                <a:solidFill>
                  <a:srgbClr val="FF0000"/>
                </a:solidFill>
                <a:cs typeface="Arial" charset="0"/>
              </a:rPr>
              <a:t>）</a:t>
            </a:r>
            <a:r>
              <a:rPr lang="ja-JP" altLang="en-US" dirty="0">
                <a:cs typeface="Arial" charset="0"/>
              </a:rPr>
              <a:t>：指示誤差はこれ以下でなくてはならない（絶対値もしくは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±</a:t>
            </a:r>
            <a:r>
              <a:rPr lang="ja-JP" altLang="en-US" dirty="0">
                <a:cs typeface="Arial" charset="0"/>
              </a:rPr>
              <a:t>で表現）</a:t>
            </a:r>
            <a:endParaRPr lang="en-US" altLang="ja-JP" dirty="0">
              <a:cs typeface="Arial" charset="0"/>
            </a:endParaRPr>
          </a:p>
          <a:p>
            <a:pPr eaLnBrk="1" hangingPunct="1"/>
            <a:r>
              <a:rPr lang="ja-JP" altLang="en-US" dirty="0">
                <a:cs typeface="Arial" charset="0"/>
              </a:rPr>
              <a:t>線度器の最大許容指示誤差の表現</a:t>
            </a:r>
          </a:p>
          <a:p>
            <a:pPr lvl="1" eaLnBrk="1" hangingPunct="1"/>
            <a:r>
              <a:rPr lang="en-US" altLang="ja-JP" i="1" dirty="0">
                <a:cs typeface="Arial" charset="0"/>
              </a:rPr>
              <a:t>A</a:t>
            </a:r>
            <a:r>
              <a:rPr lang="ja-JP" altLang="en-US" i="1" dirty="0">
                <a:cs typeface="Arial" charset="0"/>
              </a:rPr>
              <a:t> </a:t>
            </a:r>
            <a:r>
              <a:rPr lang="en-US" altLang="ja-JP" dirty="0">
                <a:cs typeface="Arial" charset="0"/>
              </a:rPr>
              <a:t>+</a:t>
            </a:r>
            <a:r>
              <a:rPr lang="ja-JP" altLang="en-US" dirty="0">
                <a:cs typeface="Arial" charset="0"/>
              </a:rPr>
              <a:t> </a:t>
            </a:r>
            <a:r>
              <a:rPr lang="en-US" altLang="ja-JP" i="1" dirty="0">
                <a:cs typeface="Arial" charset="0"/>
              </a:rPr>
              <a:t>B</a:t>
            </a:r>
            <a:r>
              <a:rPr lang="en-US" altLang="ja-JP" dirty="0">
                <a:cs typeface="Arial" charset="0"/>
              </a:rPr>
              <a:t>·</a:t>
            </a:r>
            <a:r>
              <a:rPr lang="en-US" altLang="ja-JP" i="1" dirty="0"/>
              <a:t>L</a:t>
            </a:r>
            <a:r>
              <a:rPr lang="en-US" altLang="ja-JP" dirty="0">
                <a:cs typeface="Arial" charset="0"/>
              </a:rPr>
              <a:t> mm</a:t>
            </a:r>
            <a:r>
              <a:rPr lang="ja-JP" altLang="en-US" dirty="0">
                <a:cs typeface="Arial" charset="0"/>
              </a:rPr>
              <a:t>：測定長 </a:t>
            </a:r>
            <a:r>
              <a:rPr lang="en-US" altLang="ja-JP" i="1" dirty="0"/>
              <a:t>L</a:t>
            </a:r>
            <a:r>
              <a:rPr lang="ja-JP" altLang="en-US" dirty="0">
                <a:cs typeface="Arial" charset="0"/>
              </a:rPr>
              <a:t>（</a:t>
            </a:r>
            <a:r>
              <a:rPr lang="en-US" altLang="ja-JP" dirty="0">
                <a:cs typeface="Arial" charset="0"/>
              </a:rPr>
              <a:t>m</a:t>
            </a:r>
            <a:r>
              <a:rPr lang="ja-JP" altLang="en-US" dirty="0">
                <a:cs typeface="Arial" charset="0"/>
              </a:rPr>
              <a:t>単位）のとき </a:t>
            </a:r>
            <a:r>
              <a:rPr lang="en-US" altLang="ja-JP" dirty="0">
                <a:cs typeface="Arial" charset="0"/>
              </a:rPr>
              <a:t>mm </a:t>
            </a:r>
            <a:r>
              <a:rPr lang="ja-JP" altLang="en-US" dirty="0">
                <a:cs typeface="Arial" charset="0"/>
              </a:rPr>
              <a:t>単位の最大誤差の絶対値</a:t>
            </a:r>
          </a:p>
          <a:p>
            <a:pPr lvl="1" eaLnBrk="1" hangingPunct="1"/>
            <a:r>
              <a:rPr lang="en-US" altLang="ja-JP" i="1" dirty="0">
                <a:cs typeface="Arial" charset="0"/>
              </a:rPr>
              <a:t>A</a:t>
            </a:r>
            <a:r>
              <a:rPr lang="ja-JP" altLang="en-US" i="1" dirty="0">
                <a:cs typeface="Arial" charset="0"/>
              </a:rPr>
              <a:t> </a:t>
            </a:r>
            <a:r>
              <a:rPr lang="en-US" altLang="ja-JP" dirty="0">
                <a:cs typeface="Arial" charset="0"/>
              </a:rPr>
              <a:t>+</a:t>
            </a:r>
            <a:r>
              <a:rPr lang="ja-JP" altLang="en-US" dirty="0">
                <a:cs typeface="Arial" charset="0"/>
              </a:rPr>
              <a:t> </a:t>
            </a:r>
            <a:r>
              <a:rPr lang="en-US" altLang="ja-JP" i="1" dirty="0">
                <a:cs typeface="Arial" charset="0"/>
              </a:rPr>
              <a:t>B</a:t>
            </a:r>
            <a:r>
              <a:rPr lang="en-US" altLang="ja-JP" dirty="0">
                <a:cs typeface="Arial" charset="0"/>
              </a:rPr>
              <a:t>·</a:t>
            </a:r>
            <a:r>
              <a:rPr lang="en-US" altLang="ja-JP" i="1" dirty="0"/>
              <a:t>L</a:t>
            </a:r>
            <a:r>
              <a:rPr lang="en-US" altLang="ja-JP" dirty="0">
                <a:cs typeface="Arial" charset="0"/>
              </a:rPr>
              <a:t> µm</a:t>
            </a:r>
            <a:r>
              <a:rPr lang="ja-JP" altLang="en-US" dirty="0">
                <a:cs typeface="Arial" charset="0"/>
              </a:rPr>
              <a:t>：測定長 </a:t>
            </a:r>
            <a:r>
              <a:rPr lang="en-US" altLang="ja-JP" i="1" dirty="0"/>
              <a:t>L</a:t>
            </a:r>
            <a:r>
              <a:rPr lang="ja-JP" altLang="en-US" dirty="0">
                <a:cs typeface="Arial" charset="0"/>
              </a:rPr>
              <a:t>（</a:t>
            </a:r>
            <a:r>
              <a:rPr lang="en-US" altLang="ja-JP" dirty="0">
                <a:cs typeface="Arial" charset="0"/>
              </a:rPr>
              <a:t>mm</a:t>
            </a:r>
            <a:r>
              <a:rPr lang="ja-JP" altLang="en-US" dirty="0">
                <a:cs typeface="Arial" charset="0"/>
              </a:rPr>
              <a:t>単位）のとき </a:t>
            </a:r>
            <a:r>
              <a:rPr lang="en-US" altLang="ja-JP" dirty="0">
                <a:cs typeface="Arial" charset="0"/>
              </a:rPr>
              <a:t>µm </a:t>
            </a:r>
            <a:r>
              <a:rPr lang="ja-JP" altLang="en-US" dirty="0">
                <a:cs typeface="Arial" charset="0"/>
              </a:rPr>
              <a:t>単位の最大誤差の絶対値</a:t>
            </a:r>
          </a:p>
          <a:p>
            <a:pPr lvl="1" eaLnBrk="1" hangingPunct="1"/>
            <a:r>
              <a:rPr lang="ja-JP" altLang="en-US" dirty="0">
                <a:cs typeface="Arial" charset="0"/>
              </a:rPr>
              <a:t>誤差の考え方</a:t>
            </a:r>
            <a:endParaRPr lang="en-US" altLang="ja-JP" dirty="0">
              <a:cs typeface="Arial" charset="0"/>
            </a:endParaRPr>
          </a:p>
          <a:p>
            <a:pPr lvl="2"/>
            <a:r>
              <a:rPr lang="en-US" altLang="ja-JP" i="1" dirty="0">
                <a:cs typeface="Arial" charset="0"/>
              </a:rPr>
              <a:t>A</a:t>
            </a:r>
            <a:r>
              <a:rPr lang="ja-JP" altLang="en-US" dirty="0">
                <a:cs typeface="Arial" charset="0"/>
              </a:rPr>
              <a:t>：偶然誤差およびゼロ点誤差，繰返</a:t>
            </a:r>
            <a:br>
              <a:rPr lang="en-US" altLang="ja-JP" dirty="0">
                <a:cs typeface="Arial" charset="0"/>
              </a:rPr>
            </a:br>
            <a:r>
              <a:rPr lang="ja-JP" altLang="en-US" dirty="0">
                <a:cs typeface="Arial" charset="0"/>
              </a:rPr>
              <a:t>し誤差など</a:t>
            </a:r>
            <a:endParaRPr lang="en-US" altLang="ja-JP" dirty="0">
              <a:cs typeface="Arial" charset="0"/>
            </a:endParaRPr>
          </a:p>
          <a:p>
            <a:pPr lvl="2"/>
            <a:r>
              <a:rPr lang="en-US" altLang="ja-JP" i="1" dirty="0">
                <a:cs typeface="Arial" charset="0"/>
              </a:rPr>
              <a:t>B</a:t>
            </a:r>
            <a:r>
              <a:rPr lang="ja-JP" altLang="en-US" dirty="0">
                <a:cs typeface="Arial" charset="0"/>
              </a:rPr>
              <a:t>：長さに比例する系統誤差，目盛の</a:t>
            </a:r>
            <a:br>
              <a:rPr lang="en-US" altLang="ja-JP" dirty="0">
                <a:cs typeface="Arial" charset="0"/>
              </a:rPr>
            </a:br>
            <a:r>
              <a:rPr lang="ja-JP" altLang="en-US" dirty="0">
                <a:cs typeface="Arial" charset="0"/>
              </a:rPr>
              <a:t>線形的な誤差，温度の影響など</a:t>
            </a:r>
            <a:endParaRPr lang="en-US" altLang="ja-JP" dirty="0">
              <a:cs typeface="Arial" charset="0"/>
            </a:endParaRPr>
          </a:p>
          <a:p>
            <a:pPr lvl="1" eaLnBrk="1" hangingPunct="1"/>
            <a:endParaRPr lang="ja-JP" altLang="en-US" dirty="0">
              <a:cs typeface="Arial" charset="0"/>
            </a:endParaRPr>
          </a:p>
        </p:txBody>
      </p:sp>
      <p:sp>
        <p:nvSpPr>
          <p:cNvPr id="78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線度器の最大許容指示誤差（</a:t>
            </a:r>
            <a:r>
              <a:rPr lang="en-US" altLang="ja-JP" dirty="0"/>
              <a:t>MPE</a:t>
            </a:r>
            <a:r>
              <a:rPr lang="ja-JP" altLang="en-US" dirty="0"/>
              <a:t>）の表現</a:t>
            </a:r>
          </a:p>
        </p:txBody>
      </p:sp>
      <p:sp>
        <p:nvSpPr>
          <p:cNvPr id="12290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229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22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A42198-EF93-4B22-A3E6-1C0ECCC97717}" type="slidenum">
              <a:rPr lang="en-US" altLang="ja-JP" smtClean="0"/>
              <a:pPr/>
              <a:t>4</a:t>
            </a:fld>
            <a:endParaRPr lang="en-US" altLang="ja-JP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1E86C49-A339-0E22-0257-5E2D2DBCE2E0}"/>
              </a:ext>
            </a:extLst>
          </p:cNvPr>
          <p:cNvGrpSpPr/>
          <p:nvPr/>
        </p:nvGrpSpPr>
        <p:grpSpPr>
          <a:xfrm>
            <a:off x="5965694" y="3922776"/>
            <a:ext cx="3100138" cy="2191020"/>
            <a:chOff x="5042150" y="3721608"/>
            <a:chExt cx="3100138" cy="2191020"/>
          </a:xfrm>
        </p:grpSpPr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567363" y="5551488"/>
              <a:ext cx="24610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5862638" y="3785615"/>
              <a:ext cx="0" cy="2034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5327650" y="4892675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i="1"/>
                <a:t>A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6456998" y="5543296"/>
              <a:ext cx="108715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測定長 </a:t>
              </a:r>
              <a:r>
                <a:rPr lang="en-US" altLang="ja-JP" i="1" dirty="0">
                  <a:latin typeface="Verdana" pitchFamily="34" charset="0"/>
                </a:rPr>
                <a:t>L</a:t>
              </a:r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 flipV="1">
              <a:off x="5853113" y="3721608"/>
              <a:ext cx="2131268" cy="94723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 rot="16200000">
              <a:off x="4175605" y="4634571"/>
              <a:ext cx="21024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Verdana" pitchFamily="34" charset="0"/>
                </a:rPr>
                <a:t>最大許容指示誤差</a:t>
              </a:r>
            </a:p>
          </p:txBody>
        </p:sp>
        <p:sp>
          <p:nvSpPr>
            <p:cNvPr id="12301" name="AutoShape 13"/>
            <p:cNvSpPr>
              <a:spLocks/>
            </p:cNvSpPr>
            <p:nvPr/>
          </p:nvSpPr>
          <p:spPr bwMode="auto">
            <a:xfrm>
              <a:off x="5629275" y="4659313"/>
              <a:ext cx="195263" cy="882650"/>
            </a:xfrm>
            <a:prstGeom prst="leftBrace">
              <a:avLst>
                <a:gd name="adj1" fmla="val 3766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>
              <a:off x="6653213" y="4325938"/>
              <a:ext cx="1062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V="1">
              <a:off x="7715250" y="3835400"/>
              <a:ext cx="0" cy="490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7805738" y="3916363"/>
              <a:ext cx="3365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i="1" dirty="0"/>
                <a:t>B</a:t>
              </a: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D95B683-8782-4864-801B-E61F0CDDBE53}"/>
              </a:ext>
            </a:extLst>
          </p:cNvPr>
          <p:cNvSpPr txBox="1"/>
          <p:nvPr/>
        </p:nvSpPr>
        <p:spPr>
          <a:xfrm>
            <a:off x="6242431" y="6125580"/>
            <a:ext cx="2938145" cy="249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指示誤差：</a:t>
            </a:r>
            <a:r>
              <a:rPr lang="en-US" altLang="ja-JP" sz="1000" dirty="0"/>
              <a:t>A+BL</a:t>
            </a:r>
            <a:r>
              <a:rPr lang="ja-JP" altLang="en-US" sz="1000" dirty="0"/>
              <a:t>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フリーフォーム: 図形 82">
            <a:extLst>
              <a:ext uri="{FF2B5EF4-FFF2-40B4-BE49-F238E27FC236}">
                <a16:creationId xmlns:a16="http://schemas.microsoft.com/office/drawing/2014/main" id="{B63CFE9B-7801-F2E4-CA7E-20B0CCE9D5CB}"/>
              </a:ext>
            </a:extLst>
          </p:cNvPr>
          <p:cNvSpPr/>
          <p:nvPr/>
        </p:nvSpPr>
        <p:spPr bwMode="auto">
          <a:xfrm flipH="1">
            <a:off x="2383141" y="1573800"/>
            <a:ext cx="2160000" cy="3600000"/>
          </a:xfrm>
          <a:custGeom>
            <a:avLst/>
            <a:gdLst>
              <a:gd name="connsiteX0" fmla="*/ 0 w 2160000"/>
              <a:gd name="connsiteY0" fmla="*/ 0 h 3600000"/>
              <a:gd name="connsiteX1" fmla="*/ 1800000 w 2160000"/>
              <a:gd name="connsiteY1" fmla="*/ 0 h 3600000"/>
              <a:gd name="connsiteX2" fmla="*/ 2160000 w 2160000"/>
              <a:gd name="connsiteY2" fmla="*/ 0 h 3600000"/>
              <a:gd name="connsiteX3" fmla="*/ 2160000 w 2160000"/>
              <a:gd name="connsiteY3" fmla="*/ 3600000 h 3600000"/>
              <a:gd name="connsiteX4" fmla="*/ 1800000 w 2160000"/>
              <a:gd name="connsiteY4" fmla="*/ 3600000 h 3600000"/>
              <a:gd name="connsiteX5" fmla="*/ 0 w 2160000"/>
              <a:gd name="connsiteY5" fmla="*/ 3600000 h 3600000"/>
              <a:gd name="connsiteX6" fmla="*/ 0 w 2160000"/>
              <a:gd name="connsiteY6" fmla="*/ 3240000 h 3600000"/>
              <a:gd name="connsiteX7" fmla="*/ 1800000 w 2160000"/>
              <a:gd name="connsiteY7" fmla="*/ 3240000 h 3600000"/>
              <a:gd name="connsiteX8" fmla="*/ 1800000 w 2160000"/>
              <a:gd name="connsiteY8" fmla="*/ 360000 h 3600000"/>
              <a:gd name="connsiteX9" fmla="*/ 0 w 2160000"/>
              <a:gd name="connsiteY9" fmla="*/ 36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3600000">
                <a:moveTo>
                  <a:pt x="0" y="0"/>
                </a:moveTo>
                <a:lnTo>
                  <a:pt x="1800000" y="0"/>
                </a:lnTo>
                <a:lnTo>
                  <a:pt x="2160000" y="0"/>
                </a:lnTo>
                <a:lnTo>
                  <a:pt x="2160000" y="3600000"/>
                </a:lnTo>
                <a:lnTo>
                  <a:pt x="1800000" y="3600000"/>
                </a:lnTo>
                <a:lnTo>
                  <a:pt x="0" y="3600000"/>
                </a:lnTo>
                <a:lnTo>
                  <a:pt x="0" y="3240000"/>
                </a:lnTo>
                <a:lnTo>
                  <a:pt x="1800000" y="3240000"/>
                </a:lnTo>
                <a:lnTo>
                  <a:pt x="1800000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contrasting" dir="t"/>
          </a:scene3d>
          <a:sp3d extrusionH="360000" contourW="635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75" name="フリーフォーム: 図形 74">
            <a:extLst>
              <a:ext uri="{FF2B5EF4-FFF2-40B4-BE49-F238E27FC236}">
                <a16:creationId xmlns:a16="http://schemas.microsoft.com/office/drawing/2014/main" id="{8009B9C0-CD5C-6C34-491E-4E167FE1B68E}"/>
              </a:ext>
            </a:extLst>
          </p:cNvPr>
          <p:cNvSpPr/>
          <p:nvPr/>
        </p:nvSpPr>
        <p:spPr bwMode="auto">
          <a:xfrm>
            <a:off x="4463108" y="1573800"/>
            <a:ext cx="2160000" cy="3600000"/>
          </a:xfrm>
          <a:custGeom>
            <a:avLst/>
            <a:gdLst>
              <a:gd name="connsiteX0" fmla="*/ 0 w 2160000"/>
              <a:gd name="connsiteY0" fmla="*/ 0 h 3600000"/>
              <a:gd name="connsiteX1" fmla="*/ 1800000 w 2160000"/>
              <a:gd name="connsiteY1" fmla="*/ 0 h 3600000"/>
              <a:gd name="connsiteX2" fmla="*/ 2160000 w 2160000"/>
              <a:gd name="connsiteY2" fmla="*/ 0 h 3600000"/>
              <a:gd name="connsiteX3" fmla="*/ 2160000 w 2160000"/>
              <a:gd name="connsiteY3" fmla="*/ 3600000 h 3600000"/>
              <a:gd name="connsiteX4" fmla="*/ 1800000 w 2160000"/>
              <a:gd name="connsiteY4" fmla="*/ 3600000 h 3600000"/>
              <a:gd name="connsiteX5" fmla="*/ 0 w 2160000"/>
              <a:gd name="connsiteY5" fmla="*/ 3600000 h 3600000"/>
              <a:gd name="connsiteX6" fmla="*/ 0 w 2160000"/>
              <a:gd name="connsiteY6" fmla="*/ 3240000 h 3600000"/>
              <a:gd name="connsiteX7" fmla="*/ 1800000 w 2160000"/>
              <a:gd name="connsiteY7" fmla="*/ 3240000 h 3600000"/>
              <a:gd name="connsiteX8" fmla="*/ 1800000 w 2160000"/>
              <a:gd name="connsiteY8" fmla="*/ 360000 h 3600000"/>
              <a:gd name="connsiteX9" fmla="*/ 0 w 2160000"/>
              <a:gd name="connsiteY9" fmla="*/ 36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3600000">
                <a:moveTo>
                  <a:pt x="0" y="0"/>
                </a:moveTo>
                <a:lnTo>
                  <a:pt x="1800000" y="0"/>
                </a:lnTo>
                <a:lnTo>
                  <a:pt x="2160000" y="0"/>
                </a:lnTo>
                <a:lnTo>
                  <a:pt x="2160000" y="3600000"/>
                </a:lnTo>
                <a:lnTo>
                  <a:pt x="1800000" y="3600000"/>
                </a:lnTo>
                <a:lnTo>
                  <a:pt x="0" y="3600000"/>
                </a:lnTo>
                <a:lnTo>
                  <a:pt x="0" y="3240000"/>
                </a:lnTo>
                <a:lnTo>
                  <a:pt x="1800000" y="3240000"/>
                </a:lnTo>
                <a:lnTo>
                  <a:pt x="1800000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RightUp"/>
            <a:lightRig rig="contrasting" dir="t"/>
          </a:scene3d>
          <a:sp3d extrusionH="360000" contourW="635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B8242CA4-9BD6-4D93-BA95-D651A430E2AB}"/>
              </a:ext>
            </a:extLst>
          </p:cNvPr>
          <p:cNvSpPr/>
          <p:nvPr/>
        </p:nvSpPr>
        <p:spPr bwMode="auto">
          <a:xfrm>
            <a:off x="4232123" y="4715252"/>
            <a:ext cx="540000" cy="54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contrasting" dir="t"/>
          </a:scene3d>
          <a:sp3d extrusionH="360000" contourW="635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3A30305-9613-410C-8680-5B460713C757}"/>
              </a:ext>
            </a:extLst>
          </p:cNvPr>
          <p:cNvSpPr/>
          <p:nvPr/>
        </p:nvSpPr>
        <p:spPr bwMode="auto">
          <a:xfrm>
            <a:off x="4321216" y="4665456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threePt" dir="t"/>
          </a:scene3d>
          <a:sp3d extrusionH="180000" contourW="12700">
            <a:extrusionClr>
              <a:schemeClr val="accent3">
                <a:lumMod val="60000"/>
                <a:lumOff val="4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F48FDE26-4B75-4B61-AA37-4E6BED954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メモ作画：</a:t>
            </a:r>
            <a:r>
              <a:rPr lang="en-US" altLang="ja-JP" dirty="0"/>
              <a:t>3D</a:t>
            </a:r>
            <a:r>
              <a:rPr lang="ja-JP" altLang="en-US" dirty="0"/>
              <a:t>アッベの原理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69B4C-35DE-4E43-A0A1-10C57D67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8D23D2-DC9B-457A-9106-572638615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89A8EE-8869-48DD-A962-04E9C62C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D75-A7B7-42A4-97CB-E1CCAF200503}" type="slidenum">
              <a:rPr lang="en-US" altLang="ja-JP" smtClean="0"/>
              <a:pPr/>
              <a:t>40</a:t>
            </a:fld>
            <a:endParaRPr lang="en-US" altLang="ja-JP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45A337C9-0F46-40CD-9F57-8CAF151DC697}"/>
              </a:ext>
            </a:extLst>
          </p:cNvPr>
          <p:cNvSpPr/>
          <p:nvPr/>
        </p:nvSpPr>
        <p:spPr bwMode="auto">
          <a:xfrm>
            <a:off x="5613434" y="2836986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threePt" dir="t"/>
          </a:scene3d>
          <a:sp3d extrusionH="180000" contourW="6350">
            <a:extrusionClr>
              <a:schemeClr val="accent3">
                <a:lumMod val="60000"/>
                <a:lumOff val="4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1DFDF627-B8F9-4385-B856-55162624FAFD}"/>
              </a:ext>
            </a:extLst>
          </p:cNvPr>
          <p:cNvSpPr/>
          <p:nvPr/>
        </p:nvSpPr>
        <p:spPr bwMode="auto">
          <a:xfrm>
            <a:off x="3029198" y="2836986"/>
            <a:ext cx="360000" cy="36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RightUp"/>
            <a:lightRig rig="threePt" dir="t"/>
          </a:scene3d>
          <a:sp3d extrusionH="180000" contourW="6350">
            <a:extrusionClr>
              <a:schemeClr val="accent3">
                <a:lumMod val="60000"/>
                <a:lumOff val="4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CD8FBA7-FC84-43D3-81C0-4857281BA96F}"/>
              </a:ext>
            </a:extLst>
          </p:cNvPr>
          <p:cNvGrpSpPr/>
          <p:nvPr/>
        </p:nvGrpSpPr>
        <p:grpSpPr>
          <a:xfrm>
            <a:off x="3176890" y="2807006"/>
            <a:ext cx="2458460" cy="2171624"/>
            <a:chOff x="2630463" y="3751422"/>
            <a:chExt cx="2458460" cy="2171624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A50B9A2-7DED-42E3-822C-9721A815E3B5}"/>
                </a:ext>
              </a:extLst>
            </p:cNvPr>
            <p:cNvSpPr/>
            <p:nvPr/>
          </p:nvSpPr>
          <p:spPr bwMode="auto">
            <a:xfrm>
              <a:off x="2630463" y="3754763"/>
              <a:ext cx="1440000" cy="144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RightUp"/>
              <a:lightRig rig="contrasting" dir="t"/>
            </a:scene3d>
            <a:sp3d extrusionH="180000" contourW="6350">
              <a:extrusionClr>
                <a:schemeClr val="accent2">
                  <a:lumMod val="20000"/>
                  <a:lumOff val="80000"/>
                </a:schemeClr>
              </a:extrusion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0BCD157-41D4-426C-8332-0E43D05237A7}"/>
                </a:ext>
              </a:extLst>
            </p:cNvPr>
            <p:cNvSpPr/>
            <p:nvPr/>
          </p:nvSpPr>
          <p:spPr bwMode="auto">
            <a:xfrm>
              <a:off x="3648923" y="3751422"/>
              <a:ext cx="1440000" cy="144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LeftDown"/>
              <a:lightRig rig="contrasting" dir="t"/>
            </a:scene3d>
            <a:sp3d extrusionH="180000" contourW="6350">
              <a:extrusionClr>
                <a:schemeClr val="accent2">
                  <a:lumMod val="20000"/>
                  <a:lumOff val="80000"/>
                </a:schemeClr>
              </a:extrusionClr>
              <a:contourClr>
                <a:schemeClr val="tx1"/>
              </a:contour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74F27C0-AC2A-46D3-B4FC-2809765D1952}"/>
                </a:ext>
              </a:extLst>
            </p:cNvPr>
            <p:cNvSpPr/>
            <p:nvPr/>
          </p:nvSpPr>
          <p:spPr bwMode="auto">
            <a:xfrm>
              <a:off x="3138092" y="4483046"/>
              <a:ext cx="1440000" cy="144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contrasting" dir="t"/>
            </a:scene3d>
            <a:sp3d extrusionH="180000" contourW="6350">
              <a:extrusionClr>
                <a:schemeClr val="accent2">
                  <a:lumMod val="20000"/>
                  <a:lumOff val="80000"/>
                </a:schemeClr>
              </a:extrusion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38B10C9-1BA0-4DA1-9355-256C01647B4F}"/>
              </a:ext>
            </a:extLst>
          </p:cNvPr>
          <p:cNvGrpSpPr/>
          <p:nvPr/>
        </p:nvGrpSpPr>
        <p:grpSpPr>
          <a:xfrm>
            <a:off x="4353667" y="3394484"/>
            <a:ext cx="540000" cy="900000"/>
            <a:chOff x="911080" y="4745736"/>
            <a:chExt cx="540000" cy="900000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56FF4BF9-D37A-407B-84B8-09F56B95F46B}"/>
                </a:ext>
              </a:extLst>
            </p:cNvPr>
            <p:cNvSpPr/>
            <p:nvPr/>
          </p:nvSpPr>
          <p:spPr bwMode="auto">
            <a:xfrm>
              <a:off x="911080" y="4745736"/>
              <a:ext cx="536690" cy="900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balanced" dir="t"/>
            </a:scene3d>
            <a:sp3d extrusionH="360000" contourW="6350">
              <a:extrusionClr>
                <a:schemeClr val="tx2">
                  <a:lumMod val="10000"/>
                  <a:lumOff val="90000"/>
                </a:schemeClr>
              </a:extrusion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775FABE4-F3BC-4267-A97E-16689DCEEEFB}"/>
                </a:ext>
              </a:extLst>
            </p:cNvPr>
            <p:cNvSpPr/>
            <p:nvPr/>
          </p:nvSpPr>
          <p:spPr bwMode="auto">
            <a:xfrm>
              <a:off x="964749" y="5004816"/>
              <a:ext cx="214676" cy="240000"/>
            </a:xfrm>
            <a:prstGeom prst="ellipse">
              <a:avLst/>
            </a:prstGeom>
            <a:solidFill>
              <a:srgbClr val="646FB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threePt" dir="t"/>
            </a:scene3d>
            <a:sp3d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B4E2D608-DDEF-4941-AFF3-B6913F404104}"/>
                </a:ext>
              </a:extLst>
            </p:cNvPr>
            <p:cNvSpPr/>
            <p:nvPr/>
          </p:nvSpPr>
          <p:spPr bwMode="auto">
            <a:xfrm>
              <a:off x="1316907" y="5154676"/>
              <a:ext cx="134173" cy="150000"/>
            </a:xfrm>
            <a:prstGeom prst="ellipse">
              <a:avLst/>
            </a:prstGeom>
            <a:solidFill>
              <a:srgbClr val="646FB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threePt" dir="t"/>
            </a:scene3d>
            <a:sp3d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62DA8E5C-E110-446D-8CF7-563A747B256D}"/>
                </a:ext>
              </a:extLst>
            </p:cNvPr>
            <p:cNvSpPr/>
            <p:nvPr/>
          </p:nvSpPr>
          <p:spPr bwMode="auto">
            <a:xfrm>
              <a:off x="1179425" y="5243576"/>
              <a:ext cx="134173" cy="150000"/>
            </a:xfrm>
            <a:prstGeom prst="ellipse">
              <a:avLst/>
            </a:prstGeom>
            <a:solidFill>
              <a:srgbClr val="646FB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threePt" dir="t"/>
            </a:scene3d>
            <a:sp3d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D3772EF-60B3-4AF9-98CC-BB524CC1ECEF}"/>
              </a:ext>
            </a:extLst>
          </p:cNvPr>
          <p:cNvGrpSpPr/>
          <p:nvPr/>
        </p:nvGrpSpPr>
        <p:grpSpPr>
          <a:xfrm>
            <a:off x="4233311" y="2021865"/>
            <a:ext cx="540000" cy="1791686"/>
            <a:chOff x="4097656" y="1892808"/>
            <a:chExt cx="540000" cy="1791686"/>
          </a:xfrm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249AA8AE-1190-4ED3-A67B-0A22471BF669}"/>
                </a:ext>
              </a:extLst>
            </p:cNvPr>
            <p:cNvSpPr/>
            <p:nvPr/>
          </p:nvSpPr>
          <p:spPr bwMode="auto">
            <a:xfrm>
              <a:off x="4313656" y="3576494"/>
              <a:ext cx="108000" cy="108000"/>
            </a:xfrm>
            <a:prstGeom prst="ellipse">
              <a:avLst/>
            </a:prstGeom>
            <a:solidFill>
              <a:schemeClr val="accent2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4" name="円柱 33">
              <a:extLst>
                <a:ext uri="{FF2B5EF4-FFF2-40B4-BE49-F238E27FC236}">
                  <a16:creationId xmlns:a16="http://schemas.microsoft.com/office/drawing/2014/main" id="{18A619FE-E578-4E4E-9454-24E856440370}"/>
                </a:ext>
              </a:extLst>
            </p:cNvPr>
            <p:cNvSpPr/>
            <p:nvPr/>
          </p:nvSpPr>
          <p:spPr bwMode="auto">
            <a:xfrm>
              <a:off x="4331656" y="2968752"/>
              <a:ext cx="72000" cy="615696"/>
            </a:xfrm>
            <a:prstGeom prst="can">
              <a:avLst>
                <a:gd name="adj" fmla="val 70238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3" name="円柱 32">
              <a:extLst>
                <a:ext uri="{FF2B5EF4-FFF2-40B4-BE49-F238E27FC236}">
                  <a16:creationId xmlns:a16="http://schemas.microsoft.com/office/drawing/2014/main" id="{33426AF8-0158-4CD8-8343-D145092A215D}"/>
                </a:ext>
              </a:extLst>
            </p:cNvPr>
            <p:cNvSpPr/>
            <p:nvPr/>
          </p:nvSpPr>
          <p:spPr bwMode="auto">
            <a:xfrm>
              <a:off x="4295656" y="2450592"/>
              <a:ext cx="144000" cy="813816"/>
            </a:xfrm>
            <a:prstGeom prst="can">
              <a:avLst>
                <a:gd name="adj" fmla="val 70238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9DD6D2A5-879A-4E58-A246-25DE1F20D7AA}"/>
                </a:ext>
              </a:extLst>
            </p:cNvPr>
            <p:cNvSpPr/>
            <p:nvPr/>
          </p:nvSpPr>
          <p:spPr bwMode="auto">
            <a:xfrm>
              <a:off x="4097656" y="1892808"/>
              <a:ext cx="540000" cy="540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TopUp"/>
              <a:lightRig rig="balanced" dir="t"/>
            </a:scene3d>
            <a:sp3d extrusionH="360000" contourW="12700">
              <a:extrusionClr>
                <a:schemeClr val="accent3">
                  <a:lumMod val="40000"/>
                  <a:lumOff val="60000"/>
                </a:schemeClr>
              </a:extrusionClr>
            </a:sp3d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</p:grp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C1F5EE16-3F96-4C87-8F94-A5D749568CB0}"/>
              </a:ext>
            </a:extLst>
          </p:cNvPr>
          <p:cNvCxnSpPr>
            <a:cxnSpLocks/>
            <a:stCxn id="35" idx="5"/>
          </p:cNvCxnSpPr>
          <p:nvPr/>
        </p:nvCxnSpPr>
        <p:spPr bwMode="auto">
          <a:xfrm flipH="1" flipV="1">
            <a:off x="3228895" y="3040403"/>
            <a:ext cx="1312600" cy="757332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139464B-4CB3-4DF1-BBA0-D4F1D1F2E097}"/>
              </a:ext>
            </a:extLst>
          </p:cNvPr>
          <p:cNvCxnSpPr>
            <a:cxnSpLocks/>
            <a:stCxn id="35" idx="3"/>
          </p:cNvCxnSpPr>
          <p:nvPr/>
        </p:nvCxnSpPr>
        <p:spPr bwMode="auto">
          <a:xfrm flipV="1">
            <a:off x="4465127" y="3028145"/>
            <a:ext cx="1324127" cy="76959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2703F62E-925D-466A-80F7-D6A71FAB6D48}"/>
              </a:ext>
            </a:extLst>
          </p:cNvPr>
          <p:cNvCxnSpPr>
            <a:cxnSpLocks/>
            <a:stCxn id="35" idx="4"/>
          </p:cNvCxnSpPr>
          <p:nvPr/>
        </p:nvCxnSpPr>
        <p:spPr bwMode="auto">
          <a:xfrm flipH="1">
            <a:off x="4502830" y="3813551"/>
            <a:ext cx="481" cy="1052249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75591CD4-E492-405B-BAF0-4551B97E6F8C}"/>
              </a:ext>
            </a:extLst>
          </p:cNvPr>
          <p:cNvCxnSpPr>
            <a:cxnSpLocks/>
          </p:cNvCxnSpPr>
          <p:nvPr/>
        </p:nvCxnSpPr>
        <p:spPr bwMode="auto">
          <a:xfrm flipV="1">
            <a:off x="5106063" y="3021320"/>
            <a:ext cx="671818" cy="390464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7727C007-A094-481B-9C45-FC8598A1B4F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15848" y="3028144"/>
            <a:ext cx="543636" cy="315964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Text Box 30">
            <a:extLst>
              <a:ext uri="{FF2B5EF4-FFF2-40B4-BE49-F238E27FC236}">
                <a16:creationId xmlns:a16="http://schemas.microsoft.com/office/drawing/2014/main" id="{CD75DD09-1193-4108-AC58-289382022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544" y="1363028"/>
            <a:ext cx="1105088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プローブ</a:t>
            </a:r>
          </a:p>
        </p:txBody>
      </p:sp>
      <p:sp>
        <p:nvSpPr>
          <p:cNvPr id="61" name="Text Box 30">
            <a:extLst>
              <a:ext uri="{FF2B5EF4-FFF2-40B4-BE49-F238E27FC236}">
                <a16:creationId xmlns:a16="http://schemas.microsoft.com/office/drawing/2014/main" id="{31CECEE5-7F37-4D14-B58D-897579108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71" y="2766632"/>
            <a:ext cx="1028143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レーザ</a:t>
            </a:r>
            <a:r>
              <a:rPr lang="en-US" altLang="ja-JP" dirty="0"/>
              <a:t>Y</a:t>
            </a:r>
            <a:endParaRPr lang="ja-JP" altLang="en-US" dirty="0"/>
          </a:p>
        </p:txBody>
      </p:sp>
      <p:sp>
        <p:nvSpPr>
          <p:cNvPr id="62" name="Text Box 30">
            <a:extLst>
              <a:ext uri="{FF2B5EF4-FFF2-40B4-BE49-F238E27FC236}">
                <a16:creationId xmlns:a16="http://schemas.microsoft.com/office/drawing/2014/main" id="{CD50CB3F-5935-42A3-ADAC-BACB1A209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498" y="2766632"/>
            <a:ext cx="1028143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レーザ</a:t>
            </a:r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63" name="Text Box 30">
            <a:extLst>
              <a:ext uri="{FF2B5EF4-FFF2-40B4-BE49-F238E27FC236}">
                <a16:creationId xmlns:a16="http://schemas.microsoft.com/office/drawing/2014/main" id="{36C71AC1-98F3-4700-8519-DD81DFD78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46" y="4880039"/>
            <a:ext cx="1335920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三面ミラー</a:t>
            </a:r>
          </a:p>
        </p:txBody>
      </p:sp>
      <p:sp>
        <p:nvSpPr>
          <p:cNvPr id="64" name="Text Box 30">
            <a:extLst>
              <a:ext uri="{FF2B5EF4-FFF2-40B4-BE49-F238E27FC236}">
                <a16:creationId xmlns:a16="http://schemas.microsoft.com/office/drawing/2014/main" id="{4B094A17-4F32-4F10-8A46-AF710BFD3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521" y="5289614"/>
            <a:ext cx="1015319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レーザ</a:t>
            </a:r>
            <a:r>
              <a:rPr lang="en-US" altLang="ja-JP" dirty="0"/>
              <a:t>Z</a:t>
            </a:r>
            <a:endParaRPr lang="ja-JP" altLang="en-US" dirty="0"/>
          </a:p>
        </p:txBody>
      </p:sp>
      <p:sp>
        <p:nvSpPr>
          <p:cNvPr id="65" name="Text Box 30">
            <a:extLst>
              <a:ext uri="{FF2B5EF4-FFF2-40B4-BE49-F238E27FC236}">
                <a16:creationId xmlns:a16="http://schemas.microsoft.com/office/drawing/2014/main" id="{0A881738-D7DD-44C1-AE9D-457BA7A2C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821" y="4880039"/>
            <a:ext cx="874255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dirty="0"/>
              <a:t>測定物</a:t>
            </a: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B48BDF7-413B-4BF4-937F-A91F0E13EB17}"/>
              </a:ext>
            </a:extLst>
          </p:cNvPr>
          <p:cNvCxnSpPr>
            <a:cxnSpLocks/>
          </p:cNvCxnSpPr>
          <p:nvPr/>
        </p:nvCxnSpPr>
        <p:spPr bwMode="auto">
          <a:xfrm>
            <a:off x="4505008" y="1734541"/>
            <a:ext cx="0" cy="560984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2183F52-A814-4C8E-831A-3D66EDB1095E}"/>
              </a:ext>
            </a:extLst>
          </p:cNvPr>
          <p:cNvCxnSpPr>
            <a:cxnSpLocks/>
            <a:stCxn id="62" idx="3"/>
            <a:endCxn id="25" idx="2"/>
          </p:cNvCxnSpPr>
          <p:nvPr/>
        </p:nvCxnSpPr>
        <p:spPr bwMode="auto">
          <a:xfrm>
            <a:off x="2585641" y="2952389"/>
            <a:ext cx="443557" cy="64597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AF2DCA5-9B82-4F6A-9842-FDE9B6EECEDA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>
            <a:off x="5851056" y="2952389"/>
            <a:ext cx="519615" cy="32298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9300F8D1-55D2-4B23-8945-81B72B1B666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72075" y="4495800"/>
            <a:ext cx="628650" cy="533400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CA3C3959-D123-4136-AC2C-C5939385C16D}"/>
              </a:ext>
            </a:extLst>
          </p:cNvPr>
          <p:cNvCxnSpPr>
            <a:cxnSpLocks/>
            <a:stCxn id="65" idx="3"/>
          </p:cNvCxnSpPr>
          <p:nvPr/>
        </p:nvCxnSpPr>
        <p:spPr bwMode="auto">
          <a:xfrm flipV="1">
            <a:off x="3492076" y="4057650"/>
            <a:ext cx="832274" cy="1008146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5BB977D-8717-43EF-B5F7-1579C7AC15D0}"/>
              </a:ext>
            </a:extLst>
          </p:cNvPr>
          <p:cNvSpPr txBox="1"/>
          <p:nvPr/>
        </p:nvSpPr>
        <p:spPr>
          <a:xfrm>
            <a:off x="5522214" y="5949435"/>
            <a:ext cx="29367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/>
              <a:t>3D</a:t>
            </a:r>
            <a:r>
              <a:rPr lang="ja-JP" altLang="en-US" sz="1000" dirty="0"/>
              <a:t>アッベの原理（高増潔作成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5D71876-1E87-4C7B-A6B9-EA5D554ACD0E}"/>
              </a:ext>
            </a:extLst>
          </p:cNvPr>
          <p:cNvCxnSpPr>
            <a:cxnSpLocks/>
          </p:cNvCxnSpPr>
          <p:nvPr/>
        </p:nvCxnSpPr>
        <p:spPr bwMode="auto">
          <a:xfrm>
            <a:off x="4507836" y="4559854"/>
            <a:ext cx="0" cy="320185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EC2F73E2-C816-4C53-B6F9-FF93209ED464}"/>
              </a:ext>
            </a:extLst>
          </p:cNvPr>
          <p:cNvCxnSpPr>
            <a:cxnSpLocks/>
            <a:stCxn id="64" idx="1"/>
            <a:endCxn id="26" idx="4"/>
          </p:cNvCxnSpPr>
          <p:nvPr/>
        </p:nvCxnSpPr>
        <p:spPr bwMode="auto">
          <a:xfrm flipH="1" flipV="1">
            <a:off x="4501216" y="5025456"/>
            <a:ext cx="288305" cy="449915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163692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1D561CB-70B2-401B-A4BE-F9DC521B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メモ作画：ノギス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887D1E-418C-5630-5B4A-F917A371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9FE57-F6AA-DB42-5F56-E51B4401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C899D-6652-40D4-FFF1-C4C66AA6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  <p:pic>
        <p:nvPicPr>
          <p:cNvPr id="8" name="Picture 2" descr="/pim-assets/medias_converted/Highres/Mitutoyo/Media/Image/02_Calipers/02_0_530-100_000000_FS_1.psd">
            <a:extLst>
              <a:ext uri="{FF2B5EF4-FFF2-40B4-BE49-F238E27FC236}">
                <a16:creationId xmlns:a16="http://schemas.microsoft.com/office/drawing/2014/main" id="{298D286B-A428-13BE-3DC9-038491529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468" y="3054385"/>
            <a:ext cx="8245209" cy="324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B76ADC68-FBC1-6BE3-991B-36741BB00A56}"/>
              </a:ext>
            </a:extLst>
          </p:cNvPr>
          <p:cNvSpPr txBox="1"/>
          <p:nvPr/>
        </p:nvSpPr>
        <p:spPr>
          <a:xfrm>
            <a:off x="4329176" y="5477617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10AE6-458B-49DA-D113-17D0F6E2E105}"/>
              </a:ext>
            </a:extLst>
          </p:cNvPr>
          <p:cNvGrpSpPr/>
          <p:nvPr/>
        </p:nvGrpSpPr>
        <p:grpSpPr>
          <a:xfrm>
            <a:off x="572421" y="762931"/>
            <a:ext cx="7926133" cy="2988735"/>
            <a:chOff x="572421" y="762931"/>
            <a:chExt cx="7926133" cy="2988735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A33FCED2-D202-7233-526E-899FB7B79425}"/>
                </a:ext>
              </a:extLst>
            </p:cNvPr>
            <p:cNvSpPr txBox="1"/>
            <p:nvPr/>
          </p:nvSpPr>
          <p:spPr>
            <a:xfrm>
              <a:off x="4901184" y="2713081"/>
              <a:ext cx="353568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000" dirty="0"/>
                <a:t>ミツトヨのノギスをもとに高増潔作画</a:t>
              </a:r>
              <a:r>
                <a:rPr lang="en-US" altLang="ja-JP" sz="1000" dirty="0"/>
                <a:t>©takamasu-lab</a:t>
              </a:r>
              <a:endParaRPr lang="ja-JP" altLang="en-US" sz="1000" dirty="0"/>
            </a:p>
          </p:txBody>
        </p:sp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88ECE5C4-3ED3-043E-E6BF-258DD6FAB376}"/>
                </a:ext>
              </a:extLst>
            </p:cNvPr>
            <p:cNvSpPr/>
            <p:nvPr/>
          </p:nvSpPr>
          <p:spPr bwMode="auto">
            <a:xfrm>
              <a:off x="572421" y="762931"/>
              <a:ext cx="7131050" cy="2988733"/>
            </a:xfrm>
            <a:custGeom>
              <a:avLst/>
              <a:gdLst>
                <a:gd name="connsiteX0" fmla="*/ 285750 w 7131050"/>
                <a:gd name="connsiteY0" fmla="*/ 0 h 2988733"/>
                <a:gd name="connsiteX1" fmla="*/ 514350 w 7131050"/>
                <a:gd name="connsiteY1" fmla="*/ 550333 h 2988733"/>
                <a:gd name="connsiteX2" fmla="*/ 514350 w 7131050"/>
                <a:gd name="connsiteY2" fmla="*/ 825500 h 2988733"/>
                <a:gd name="connsiteX3" fmla="*/ 7131050 w 7131050"/>
                <a:gd name="connsiteY3" fmla="*/ 825500 h 2988733"/>
                <a:gd name="connsiteX4" fmla="*/ 7131050 w 7131050"/>
                <a:gd name="connsiteY4" fmla="*/ 1460500 h 2988733"/>
                <a:gd name="connsiteX5" fmla="*/ 514350 w 7131050"/>
                <a:gd name="connsiteY5" fmla="*/ 1460500 h 2988733"/>
                <a:gd name="connsiteX6" fmla="*/ 514350 w 7131050"/>
                <a:gd name="connsiteY6" fmla="*/ 2988733 h 2988733"/>
                <a:gd name="connsiteX7" fmla="*/ 230717 w 7131050"/>
                <a:gd name="connsiteY7" fmla="*/ 2637367 h 2988733"/>
                <a:gd name="connsiteX8" fmla="*/ 2117 w 7131050"/>
                <a:gd name="connsiteY8" fmla="*/ 1604433 h 2988733"/>
                <a:gd name="connsiteX9" fmla="*/ 2117 w 7131050"/>
                <a:gd name="connsiteY9" fmla="*/ 1460500 h 2988733"/>
                <a:gd name="connsiteX10" fmla="*/ 0 w 7131050"/>
                <a:gd name="connsiteY10" fmla="*/ 1460500 h 2988733"/>
                <a:gd name="connsiteX11" fmla="*/ 0 w 7131050"/>
                <a:gd name="connsiteY11" fmla="*/ 825500 h 2988733"/>
                <a:gd name="connsiteX12" fmla="*/ 2117 w 7131050"/>
                <a:gd name="connsiteY12" fmla="*/ 825500 h 2988733"/>
                <a:gd name="connsiteX13" fmla="*/ 2117 w 7131050"/>
                <a:gd name="connsiteY13" fmla="*/ 613833 h 2988733"/>
                <a:gd name="connsiteX14" fmla="*/ 285750 w 7131050"/>
                <a:gd name="connsiteY14" fmla="*/ 613833 h 2988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050" h="2988733">
                  <a:moveTo>
                    <a:pt x="285750" y="0"/>
                  </a:moveTo>
                  <a:cubicBezTo>
                    <a:pt x="370417" y="112184"/>
                    <a:pt x="514350" y="221544"/>
                    <a:pt x="514350" y="550333"/>
                  </a:cubicBezTo>
                  <a:lnTo>
                    <a:pt x="514350" y="825500"/>
                  </a:lnTo>
                  <a:lnTo>
                    <a:pt x="7131050" y="825500"/>
                  </a:lnTo>
                  <a:lnTo>
                    <a:pt x="7131050" y="1460500"/>
                  </a:lnTo>
                  <a:lnTo>
                    <a:pt x="514350" y="1460500"/>
                  </a:lnTo>
                  <a:lnTo>
                    <a:pt x="514350" y="2988733"/>
                  </a:lnTo>
                  <a:cubicBezTo>
                    <a:pt x="314678" y="2980972"/>
                    <a:pt x="316089" y="2868083"/>
                    <a:pt x="230717" y="2637367"/>
                  </a:cubicBezTo>
                  <a:lnTo>
                    <a:pt x="2117" y="1604433"/>
                  </a:lnTo>
                  <a:lnTo>
                    <a:pt x="2117" y="1460500"/>
                  </a:lnTo>
                  <a:lnTo>
                    <a:pt x="0" y="1460500"/>
                  </a:lnTo>
                  <a:lnTo>
                    <a:pt x="0" y="825500"/>
                  </a:lnTo>
                  <a:lnTo>
                    <a:pt x="2117" y="825500"/>
                  </a:lnTo>
                  <a:lnTo>
                    <a:pt x="2117" y="613833"/>
                  </a:lnTo>
                  <a:lnTo>
                    <a:pt x="285750" y="613833"/>
                  </a:ln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141D2472-5ECA-4DD4-D172-2FB81B55F1DC}"/>
                </a:ext>
              </a:extLst>
            </p:cNvPr>
            <p:cNvGrpSpPr/>
            <p:nvPr/>
          </p:nvGrpSpPr>
          <p:grpSpPr>
            <a:xfrm>
              <a:off x="1178360" y="1962848"/>
              <a:ext cx="5891698" cy="198121"/>
              <a:chOff x="2513697" y="3175007"/>
              <a:chExt cx="3020546" cy="112467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6A61F3FD-930E-4D1F-C9FE-E1A14DE31CAB}"/>
                  </a:ext>
                </a:extLst>
              </p:cNvPr>
              <p:cNvGrpSpPr/>
              <p:nvPr/>
            </p:nvGrpSpPr>
            <p:grpSpPr>
              <a:xfrm>
                <a:off x="2513697" y="3175007"/>
                <a:ext cx="804649" cy="112467"/>
                <a:chOff x="3019944" y="5444380"/>
                <a:chExt cx="4320000" cy="432000"/>
              </a:xfrm>
            </p:grpSpPr>
            <p:cxnSp>
              <p:nvCxnSpPr>
                <p:cNvPr id="141" name="直線コネクタ 140">
                  <a:extLst>
                    <a:ext uri="{FF2B5EF4-FFF2-40B4-BE49-F238E27FC236}">
                      <a16:creationId xmlns:a16="http://schemas.microsoft.com/office/drawing/2014/main" id="{0EFDD81E-33B7-937E-A598-9618A0F641A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01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2" name="直線コネクタ 141">
                  <a:extLst>
                    <a:ext uri="{FF2B5EF4-FFF2-40B4-BE49-F238E27FC236}">
                      <a16:creationId xmlns:a16="http://schemas.microsoft.com/office/drawing/2014/main" id="{C0BE0A15-F0C1-D556-3441-60A035083C7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12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3" name="直線コネクタ 142">
                  <a:extLst>
                    <a:ext uri="{FF2B5EF4-FFF2-40B4-BE49-F238E27FC236}">
                      <a16:creationId xmlns:a16="http://schemas.microsoft.com/office/drawing/2014/main" id="{864B0956-2341-A22D-8B41-4971DC25A74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23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4" name="直線コネクタ 143">
                  <a:extLst>
                    <a:ext uri="{FF2B5EF4-FFF2-40B4-BE49-F238E27FC236}">
                      <a16:creationId xmlns:a16="http://schemas.microsoft.com/office/drawing/2014/main" id="{AB8F0E16-D365-E34E-5AB5-E519E331D97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34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5" name="直線コネクタ 144">
                  <a:extLst>
                    <a:ext uri="{FF2B5EF4-FFF2-40B4-BE49-F238E27FC236}">
                      <a16:creationId xmlns:a16="http://schemas.microsoft.com/office/drawing/2014/main" id="{2E8A169A-4291-F395-20B6-468BB218D11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5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6" name="直線コネクタ 145">
                  <a:extLst>
                    <a:ext uri="{FF2B5EF4-FFF2-40B4-BE49-F238E27FC236}">
                      <a16:creationId xmlns:a16="http://schemas.microsoft.com/office/drawing/2014/main" id="{EC681F6C-F6DB-A5EE-BA94-650B9BA405F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55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7" name="直線コネクタ 146">
                  <a:extLst>
                    <a:ext uri="{FF2B5EF4-FFF2-40B4-BE49-F238E27FC236}">
                      <a16:creationId xmlns:a16="http://schemas.microsoft.com/office/drawing/2014/main" id="{A3B2BEEF-5474-266C-D6EE-4729554297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6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8" name="直線コネクタ 147">
                  <a:extLst>
                    <a:ext uri="{FF2B5EF4-FFF2-40B4-BE49-F238E27FC236}">
                      <a16:creationId xmlns:a16="http://schemas.microsoft.com/office/drawing/2014/main" id="{0F38B948-D4E7-789D-3541-E37BDFC67F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77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9" name="直線コネクタ 148">
                  <a:extLst>
                    <a:ext uri="{FF2B5EF4-FFF2-40B4-BE49-F238E27FC236}">
                      <a16:creationId xmlns:a16="http://schemas.microsoft.com/office/drawing/2014/main" id="{D3159866-536D-8014-A89B-F74607F11B1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88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0" name="直線コネクタ 149">
                  <a:extLst>
                    <a:ext uri="{FF2B5EF4-FFF2-40B4-BE49-F238E27FC236}">
                      <a16:creationId xmlns:a16="http://schemas.microsoft.com/office/drawing/2014/main" id="{C52BA7AB-91FF-266E-C087-CE71D180F71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9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1" name="直線コネクタ 150">
                  <a:extLst>
                    <a:ext uri="{FF2B5EF4-FFF2-40B4-BE49-F238E27FC236}">
                      <a16:creationId xmlns:a16="http://schemas.microsoft.com/office/drawing/2014/main" id="{8B7908E1-CA90-A8A7-8F93-FCFCC023430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09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2" name="直線コネクタ 151">
                  <a:extLst>
                    <a:ext uri="{FF2B5EF4-FFF2-40B4-BE49-F238E27FC236}">
                      <a16:creationId xmlns:a16="http://schemas.microsoft.com/office/drawing/2014/main" id="{67C1B9E1-28D2-5CD3-8BB6-AA77AE41559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20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3" name="直線コネクタ 152">
                  <a:extLst>
                    <a:ext uri="{FF2B5EF4-FFF2-40B4-BE49-F238E27FC236}">
                      <a16:creationId xmlns:a16="http://schemas.microsoft.com/office/drawing/2014/main" id="{AD524DC4-3ACD-FD64-0B34-67649B5684E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1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4" name="直線コネクタ 153">
                  <a:extLst>
                    <a:ext uri="{FF2B5EF4-FFF2-40B4-BE49-F238E27FC236}">
                      <a16:creationId xmlns:a16="http://schemas.microsoft.com/office/drawing/2014/main" id="{45794168-BF0E-EFF7-F3EB-E9938E3C102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42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5" name="直線コネクタ 154">
                  <a:extLst>
                    <a:ext uri="{FF2B5EF4-FFF2-40B4-BE49-F238E27FC236}">
                      <a16:creationId xmlns:a16="http://schemas.microsoft.com/office/drawing/2014/main" id="{74F30159-9319-F7DD-C61F-A21E5A82A0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3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6" name="直線コネクタ 155">
                  <a:extLst>
                    <a:ext uri="{FF2B5EF4-FFF2-40B4-BE49-F238E27FC236}">
                      <a16:creationId xmlns:a16="http://schemas.microsoft.com/office/drawing/2014/main" id="{FA833C69-56FE-43D5-A880-CA75A258404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63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7" name="直線コネクタ 156">
                  <a:extLst>
                    <a:ext uri="{FF2B5EF4-FFF2-40B4-BE49-F238E27FC236}">
                      <a16:creationId xmlns:a16="http://schemas.microsoft.com/office/drawing/2014/main" id="{BD861CC4-C8DB-1947-080E-E338CB1380A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74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8" name="直線コネクタ 157">
                  <a:extLst>
                    <a:ext uri="{FF2B5EF4-FFF2-40B4-BE49-F238E27FC236}">
                      <a16:creationId xmlns:a16="http://schemas.microsoft.com/office/drawing/2014/main" id="{04CBDE58-85BC-27C3-0E78-DFF04283261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85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59" name="直線コネクタ 158">
                  <a:extLst>
                    <a:ext uri="{FF2B5EF4-FFF2-40B4-BE49-F238E27FC236}">
                      <a16:creationId xmlns:a16="http://schemas.microsoft.com/office/drawing/2014/main" id="{8E587402-7D56-4AAF-D758-5D36978D66D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96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0" name="直線コネクタ 159">
                  <a:extLst>
                    <a:ext uri="{FF2B5EF4-FFF2-40B4-BE49-F238E27FC236}">
                      <a16:creationId xmlns:a16="http://schemas.microsoft.com/office/drawing/2014/main" id="{D8A5EE1F-0D7B-17CE-D47A-0E41848CB02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07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1" name="直線コネクタ 160">
                  <a:extLst>
                    <a:ext uri="{FF2B5EF4-FFF2-40B4-BE49-F238E27FC236}">
                      <a16:creationId xmlns:a16="http://schemas.microsoft.com/office/drawing/2014/main" id="{A3F6883F-1785-02CC-647F-D205303FEF0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17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2" name="直線コネクタ 161">
                  <a:extLst>
                    <a:ext uri="{FF2B5EF4-FFF2-40B4-BE49-F238E27FC236}">
                      <a16:creationId xmlns:a16="http://schemas.microsoft.com/office/drawing/2014/main" id="{242974E5-B448-D610-BF0B-6F443DD98D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28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3" name="直線コネクタ 162">
                  <a:extLst>
                    <a:ext uri="{FF2B5EF4-FFF2-40B4-BE49-F238E27FC236}">
                      <a16:creationId xmlns:a16="http://schemas.microsoft.com/office/drawing/2014/main" id="{690B8D27-4DA3-EE52-AF67-5387A505709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9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4" name="直線コネクタ 163">
                  <a:extLst>
                    <a:ext uri="{FF2B5EF4-FFF2-40B4-BE49-F238E27FC236}">
                      <a16:creationId xmlns:a16="http://schemas.microsoft.com/office/drawing/2014/main" id="{1A8A42B9-10EF-D437-5216-E010E334F25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50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5" name="直線コネクタ 164">
                  <a:extLst>
                    <a:ext uri="{FF2B5EF4-FFF2-40B4-BE49-F238E27FC236}">
                      <a16:creationId xmlns:a16="http://schemas.microsoft.com/office/drawing/2014/main" id="{AB0C7311-4093-1CBB-788E-25892C37223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1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6" name="直線コネクタ 165">
                  <a:extLst>
                    <a:ext uri="{FF2B5EF4-FFF2-40B4-BE49-F238E27FC236}">
                      <a16:creationId xmlns:a16="http://schemas.microsoft.com/office/drawing/2014/main" id="{D01A885B-B9A8-32BE-39CA-E92AE190264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71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7" name="直線コネクタ 166">
                  <a:extLst>
                    <a:ext uri="{FF2B5EF4-FFF2-40B4-BE49-F238E27FC236}">
                      <a16:creationId xmlns:a16="http://schemas.microsoft.com/office/drawing/2014/main" id="{2387A71C-E9B3-D211-7FCF-6D852A27922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82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8" name="直線コネクタ 167">
                  <a:extLst>
                    <a:ext uri="{FF2B5EF4-FFF2-40B4-BE49-F238E27FC236}">
                      <a16:creationId xmlns:a16="http://schemas.microsoft.com/office/drawing/2014/main" id="{66386D38-BAA0-7E45-5E86-147785FC3C6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93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69" name="直線コネクタ 168">
                  <a:extLst>
                    <a:ext uri="{FF2B5EF4-FFF2-40B4-BE49-F238E27FC236}">
                      <a16:creationId xmlns:a16="http://schemas.microsoft.com/office/drawing/2014/main" id="{50EC243C-0101-D427-2B32-50A8E229E1E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04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0" name="直線コネクタ 169">
                  <a:extLst>
                    <a:ext uri="{FF2B5EF4-FFF2-40B4-BE49-F238E27FC236}">
                      <a16:creationId xmlns:a16="http://schemas.microsoft.com/office/drawing/2014/main" id="{E6F4D8F6-1636-D21B-CAC7-4AA1D5E1722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15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1" name="直線コネクタ 170">
                  <a:extLst>
                    <a:ext uri="{FF2B5EF4-FFF2-40B4-BE49-F238E27FC236}">
                      <a16:creationId xmlns:a16="http://schemas.microsoft.com/office/drawing/2014/main" id="{4CD2D5CF-A413-E816-338A-8D7FF64D3E0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25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2" name="直線コネクタ 171">
                  <a:extLst>
                    <a:ext uri="{FF2B5EF4-FFF2-40B4-BE49-F238E27FC236}">
                      <a16:creationId xmlns:a16="http://schemas.microsoft.com/office/drawing/2014/main" id="{7CD8F398-B5A4-D64C-D284-256442F9935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36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3" name="直線コネクタ 172">
                  <a:extLst>
                    <a:ext uri="{FF2B5EF4-FFF2-40B4-BE49-F238E27FC236}">
                      <a16:creationId xmlns:a16="http://schemas.microsoft.com/office/drawing/2014/main" id="{AEA30327-327C-9191-C871-ED6465EDA57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47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4" name="直線コネクタ 173">
                  <a:extLst>
                    <a:ext uri="{FF2B5EF4-FFF2-40B4-BE49-F238E27FC236}">
                      <a16:creationId xmlns:a16="http://schemas.microsoft.com/office/drawing/2014/main" id="{73FB756C-2A9C-5E8B-5604-2838F053969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58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5" name="直線コネクタ 174">
                  <a:extLst>
                    <a:ext uri="{FF2B5EF4-FFF2-40B4-BE49-F238E27FC236}">
                      <a16:creationId xmlns:a16="http://schemas.microsoft.com/office/drawing/2014/main" id="{6BFAA6E5-F271-BE96-363A-1694F847A93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69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6" name="直線コネクタ 175">
                  <a:extLst>
                    <a:ext uri="{FF2B5EF4-FFF2-40B4-BE49-F238E27FC236}">
                      <a16:creationId xmlns:a16="http://schemas.microsoft.com/office/drawing/2014/main" id="{378F74CE-DB9D-D1D1-9C06-3E7703B8788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79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7" name="直線コネクタ 176">
                  <a:extLst>
                    <a:ext uri="{FF2B5EF4-FFF2-40B4-BE49-F238E27FC236}">
                      <a16:creationId xmlns:a16="http://schemas.microsoft.com/office/drawing/2014/main" id="{4CCA6A97-CD97-E7DB-AD1B-37A7815C212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90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8" name="直線コネクタ 177">
                  <a:extLst>
                    <a:ext uri="{FF2B5EF4-FFF2-40B4-BE49-F238E27FC236}">
                      <a16:creationId xmlns:a16="http://schemas.microsoft.com/office/drawing/2014/main" id="{4E332EF7-3AC2-DA88-BB82-275C6081DCD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01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79" name="直線コネクタ 178">
                  <a:extLst>
                    <a:ext uri="{FF2B5EF4-FFF2-40B4-BE49-F238E27FC236}">
                      <a16:creationId xmlns:a16="http://schemas.microsoft.com/office/drawing/2014/main" id="{6898526D-8765-8BD4-97BB-72FC0AD7371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12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80" name="直線コネクタ 179">
                  <a:extLst>
                    <a:ext uri="{FF2B5EF4-FFF2-40B4-BE49-F238E27FC236}">
                      <a16:creationId xmlns:a16="http://schemas.microsoft.com/office/drawing/2014/main" id="{D3164922-116D-6F9F-D2AC-F860CBC03DA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23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81" name="直線コネクタ 180">
                  <a:extLst>
                    <a:ext uri="{FF2B5EF4-FFF2-40B4-BE49-F238E27FC236}">
                      <a16:creationId xmlns:a16="http://schemas.microsoft.com/office/drawing/2014/main" id="{E3DB7636-7695-E838-7331-AD8BAD571B8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33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38330E35-3B36-1A43-408A-58919FBE0B00}"/>
                  </a:ext>
                </a:extLst>
              </p:cNvPr>
              <p:cNvGrpSpPr/>
              <p:nvPr/>
            </p:nvGrpSpPr>
            <p:grpSpPr>
              <a:xfrm>
                <a:off x="3335570" y="3175007"/>
                <a:ext cx="784533" cy="112467"/>
                <a:chOff x="3127944" y="5444380"/>
                <a:chExt cx="4212000" cy="432000"/>
              </a:xfrm>
            </p:grpSpPr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8D172404-1B0F-B54C-B244-5505549D2DC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12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0C7DE3B4-6722-CD76-FC6A-0D9A6FB6B1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23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BF5569E2-9966-056E-83C3-9BEA92D83E2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34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32185D7-E473-92BB-8201-E2F7CEBA5DA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5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5" name="直線コネクタ 104">
                  <a:extLst>
                    <a:ext uri="{FF2B5EF4-FFF2-40B4-BE49-F238E27FC236}">
                      <a16:creationId xmlns:a16="http://schemas.microsoft.com/office/drawing/2014/main" id="{F2DAF251-F06F-4DD0-B610-A98163F6D7A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55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1F41F200-52DF-A67F-9318-8862514BC73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6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643FD7C2-3419-9B39-1114-67F93B79115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77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8" name="直線コネクタ 107">
                  <a:extLst>
                    <a:ext uri="{FF2B5EF4-FFF2-40B4-BE49-F238E27FC236}">
                      <a16:creationId xmlns:a16="http://schemas.microsoft.com/office/drawing/2014/main" id="{87DF42A3-6C0C-8B20-4C4B-6BD7BCFE69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88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9" name="直線コネクタ 108">
                  <a:extLst>
                    <a:ext uri="{FF2B5EF4-FFF2-40B4-BE49-F238E27FC236}">
                      <a16:creationId xmlns:a16="http://schemas.microsoft.com/office/drawing/2014/main" id="{8979B440-423A-0B4C-78E3-C8B395FE319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9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0" name="直線コネクタ 109">
                  <a:extLst>
                    <a:ext uri="{FF2B5EF4-FFF2-40B4-BE49-F238E27FC236}">
                      <a16:creationId xmlns:a16="http://schemas.microsoft.com/office/drawing/2014/main" id="{8DC6E874-F1C8-9887-A2BD-C397785D936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09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1" name="直線コネクタ 110">
                  <a:extLst>
                    <a:ext uri="{FF2B5EF4-FFF2-40B4-BE49-F238E27FC236}">
                      <a16:creationId xmlns:a16="http://schemas.microsoft.com/office/drawing/2014/main" id="{E5A0F842-3EC0-0C38-780D-2FCE5DBAF36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20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2" name="直線コネクタ 111">
                  <a:extLst>
                    <a:ext uri="{FF2B5EF4-FFF2-40B4-BE49-F238E27FC236}">
                      <a16:creationId xmlns:a16="http://schemas.microsoft.com/office/drawing/2014/main" id="{3060AFD6-1F6C-7CE7-7A8C-77054480A72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1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3" name="直線コネクタ 112">
                  <a:extLst>
                    <a:ext uri="{FF2B5EF4-FFF2-40B4-BE49-F238E27FC236}">
                      <a16:creationId xmlns:a16="http://schemas.microsoft.com/office/drawing/2014/main" id="{FF469533-4BAA-745C-6E90-803A8DA112E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42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4" name="直線コネクタ 113">
                  <a:extLst>
                    <a:ext uri="{FF2B5EF4-FFF2-40B4-BE49-F238E27FC236}">
                      <a16:creationId xmlns:a16="http://schemas.microsoft.com/office/drawing/2014/main" id="{B9672A66-4EE8-023E-C6CB-A53AED6AA5A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3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4A2ED0A0-C119-3265-0560-A307E5D7BA0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63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6" name="直線コネクタ 115">
                  <a:extLst>
                    <a:ext uri="{FF2B5EF4-FFF2-40B4-BE49-F238E27FC236}">
                      <a16:creationId xmlns:a16="http://schemas.microsoft.com/office/drawing/2014/main" id="{9C5DAE70-9A27-B08B-5E6B-62B11862621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74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6B6394F7-835E-3BDA-3659-BA282E04DA0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85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8" name="直線コネクタ 117">
                  <a:extLst>
                    <a:ext uri="{FF2B5EF4-FFF2-40B4-BE49-F238E27FC236}">
                      <a16:creationId xmlns:a16="http://schemas.microsoft.com/office/drawing/2014/main" id="{EA1F58FB-B84C-7C20-C32B-1BF8C8D6DCF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96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B481B982-DAD0-230C-0760-4847DCB0AC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07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E0806808-57E7-CF9B-59CE-43BD75DCA99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17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82E8F216-B4A5-4837-35B3-DA1714DC3CC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28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2" name="直線コネクタ 121">
                  <a:extLst>
                    <a:ext uri="{FF2B5EF4-FFF2-40B4-BE49-F238E27FC236}">
                      <a16:creationId xmlns:a16="http://schemas.microsoft.com/office/drawing/2014/main" id="{544578AD-4C1B-B435-1547-27A07C20DE5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9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6481BB43-F13C-AACE-5506-49EB09E529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50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4" name="直線コネクタ 123">
                  <a:extLst>
                    <a:ext uri="{FF2B5EF4-FFF2-40B4-BE49-F238E27FC236}">
                      <a16:creationId xmlns:a16="http://schemas.microsoft.com/office/drawing/2014/main" id="{9C011F14-188D-7D03-10AD-3E444FA9C4E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1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6059864F-0660-56A0-BE60-BA0232AF825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71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6" name="直線コネクタ 125">
                  <a:extLst>
                    <a:ext uri="{FF2B5EF4-FFF2-40B4-BE49-F238E27FC236}">
                      <a16:creationId xmlns:a16="http://schemas.microsoft.com/office/drawing/2014/main" id="{37921EF9-0996-F62B-DB36-B9CBF573969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82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C3A1BA72-5629-4B17-A07D-0529E3C5813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93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8" name="直線コネクタ 127">
                  <a:extLst>
                    <a:ext uri="{FF2B5EF4-FFF2-40B4-BE49-F238E27FC236}">
                      <a16:creationId xmlns:a16="http://schemas.microsoft.com/office/drawing/2014/main" id="{282C5F60-2D94-0F9C-87D5-23E89FD1A3E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04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31CF906A-569C-CA25-CFDA-246C6E3758E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15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0" name="直線コネクタ 129">
                  <a:extLst>
                    <a:ext uri="{FF2B5EF4-FFF2-40B4-BE49-F238E27FC236}">
                      <a16:creationId xmlns:a16="http://schemas.microsoft.com/office/drawing/2014/main" id="{BBF2D95E-28DF-73B8-1D90-A2B5A446F03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25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64D325CB-297E-A75E-64C2-AD725EAB78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36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2" name="直線コネクタ 131">
                  <a:extLst>
                    <a:ext uri="{FF2B5EF4-FFF2-40B4-BE49-F238E27FC236}">
                      <a16:creationId xmlns:a16="http://schemas.microsoft.com/office/drawing/2014/main" id="{CD3DE177-77A4-F917-BAA5-38C41D236AA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47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3" name="直線コネクタ 132">
                  <a:extLst>
                    <a:ext uri="{FF2B5EF4-FFF2-40B4-BE49-F238E27FC236}">
                      <a16:creationId xmlns:a16="http://schemas.microsoft.com/office/drawing/2014/main" id="{83E565AD-1F1B-A475-9EDC-09E64E398F0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58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4" name="直線コネクタ 133">
                  <a:extLst>
                    <a:ext uri="{FF2B5EF4-FFF2-40B4-BE49-F238E27FC236}">
                      <a16:creationId xmlns:a16="http://schemas.microsoft.com/office/drawing/2014/main" id="{865C7ED6-771C-3C35-B3C6-2AB9E911366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69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5" name="直線コネクタ 134">
                  <a:extLst>
                    <a:ext uri="{FF2B5EF4-FFF2-40B4-BE49-F238E27FC236}">
                      <a16:creationId xmlns:a16="http://schemas.microsoft.com/office/drawing/2014/main" id="{66CF94D5-479F-5EFF-BB07-E4D238B9E90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79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6" name="直線コネクタ 135">
                  <a:extLst>
                    <a:ext uri="{FF2B5EF4-FFF2-40B4-BE49-F238E27FC236}">
                      <a16:creationId xmlns:a16="http://schemas.microsoft.com/office/drawing/2014/main" id="{652C4F8E-285C-DCEC-59EA-3AA3A921D13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90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7" name="直線コネクタ 136">
                  <a:extLst>
                    <a:ext uri="{FF2B5EF4-FFF2-40B4-BE49-F238E27FC236}">
                      <a16:creationId xmlns:a16="http://schemas.microsoft.com/office/drawing/2014/main" id="{768C4F5F-F7A2-3737-36DF-41E0F71ADAF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01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8" name="直線コネクタ 137">
                  <a:extLst>
                    <a:ext uri="{FF2B5EF4-FFF2-40B4-BE49-F238E27FC236}">
                      <a16:creationId xmlns:a16="http://schemas.microsoft.com/office/drawing/2014/main" id="{087CB290-04E1-77B7-4D85-EDACC5C60E0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12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39" name="直線コネクタ 138">
                  <a:extLst>
                    <a:ext uri="{FF2B5EF4-FFF2-40B4-BE49-F238E27FC236}">
                      <a16:creationId xmlns:a16="http://schemas.microsoft.com/office/drawing/2014/main" id="{2C1AAA45-284E-BF72-827C-31D6D258E0A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23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0" name="直線コネクタ 139">
                  <a:extLst>
                    <a:ext uri="{FF2B5EF4-FFF2-40B4-BE49-F238E27FC236}">
                      <a16:creationId xmlns:a16="http://schemas.microsoft.com/office/drawing/2014/main" id="{A6196E23-9004-00AF-B9AF-E786A2E05AF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33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4C8B70CF-D432-3C9B-3231-8E4C95B34071}"/>
                  </a:ext>
                </a:extLst>
              </p:cNvPr>
              <p:cNvGrpSpPr/>
              <p:nvPr/>
            </p:nvGrpSpPr>
            <p:grpSpPr>
              <a:xfrm>
                <a:off x="4143221" y="3175007"/>
                <a:ext cx="784533" cy="112467"/>
                <a:chOff x="3127944" y="5444380"/>
                <a:chExt cx="4212000" cy="432000"/>
              </a:xfrm>
            </p:grpSpPr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49DA6E3-EAAF-7389-61DD-EAEA7019E9B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12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8FEF0C0F-EF06-44A7-17C4-17A203BEE87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23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0E2314BC-CEE2-0EA0-3C46-CFE5CDC4C2E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34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4" name="直線コネクタ 63">
                  <a:extLst>
                    <a:ext uri="{FF2B5EF4-FFF2-40B4-BE49-F238E27FC236}">
                      <a16:creationId xmlns:a16="http://schemas.microsoft.com/office/drawing/2014/main" id="{95FF4D06-6F1D-CA4A-5D00-136BC6166D5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5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5" name="直線コネクタ 64">
                  <a:extLst>
                    <a:ext uri="{FF2B5EF4-FFF2-40B4-BE49-F238E27FC236}">
                      <a16:creationId xmlns:a16="http://schemas.microsoft.com/office/drawing/2014/main" id="{BBD5951F-4457-7B22-3FD9-F5F4F406D1B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55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6" name="直線コネクタ 65">
                  <a:extLst>
                    <a:ext uri="{FF2B5EF4-FFF2-40B4-BE49-F238E27FC236}">
                      <a16:creationId xmlns:a16="http://schemas.microsoft.com/office/drawing/2014/main" id="{59A1B70B-D327-0E3A-DAC4-607BC492016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6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4D15D34F-0CCE-58C9-F2D8-8035151F52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77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A1EFDF91-8851-23A6-1A00-41A332E92F9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88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9A7A7A84-5233-B3AD-FD73-386409B64FD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9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E4DAF8E8-4DAB-B582-A434-56894D21088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09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4E42D570-4216-B5D4-9467-E4C834292C0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20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2" name="直線コネクタ 71">
                  <a:extLst>
                    <a:ext uri="{FF2B5EF4-FFF2-40B4-BE49-F238E27FC236}">
                      <a16:creationId xmlns:a16="http://schemas.microsoft.com/office/drawing/2014/main" id="{83E956F2-CE69-5315-5A28-F3906695612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1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3" name="直線コネクタ 72">
                  <a:extLst>
                    <a:ext uri="{FF2B5EF4-FFF2-40B4-BE49-F238E27FC236}">
                      <a16:creationId xmlns:a16="http://schemas.microsoft.com/office/drawing/2014/main" id="{9CDF5D18-8F35-6D67-7DA8-D4C557423FC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42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4" name="直線コネクタ 73">
                  <a:extLst>
                    <a:ext uri="{FF2B5EF4-FFF2-40B4-BE49-F238E27FC236}">
                      <a16:creationId xmlns:a16="http://schemas.microsoft.com/office/drawing/2014/main" id="{18417597-6E0E-9B87-0C62-AB5E3C8CC8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3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5" name="直線コネクタ 74">
                  <a:extLst>
                    <a:ext uri="{FF2B5EF4-FFF2-40B4-BE49-F238E27FC236}">
                      <a16:creationId xmlns:a16="http://schemas.microsoft.com/office/drawing/2014/main" id="{A1E9656F-DCB1-326B-4FAA-4782B8FF805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63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6" name="直線コネクタ 75">
                  <a:extLst>
                    <a:ext uri="{FF2B5EF4-FFF2-40B4-BE49-F238E27FC236}">
                      <a16:creationId xmlns:a16="http://schemas.microsoft.com/office/drawing/2014/main" id="{30C7CC3E-F4E9-F618-B6CC-CA97FBE5E87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74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7" name="直線コネクタ 76">
                  <a:extLst>
                    <a:ext uri="{FF2B5EF4-FFF2-40B4-BE49-F238E27FC236}">
                      <a16:creationId xmlns:a16="http://schemas.microsoft.com/office/drawing/2014/main" id="{869CCBD7-62C6-C01E-7801-3BF3E5C749B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85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8" name="直線コネクタ 77">
                  <a:extLst>
                    <a:ext uri="{FF2B5EF4-FFF2-40B4-BE49-F238E27FC236}">
                      <a16:creationId xmlns:a16="http://schemas.microsoft.com/office/drawing/2014/main" id="{DE094990-A8E2-4262-9146-908994A8407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96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79" name="直線コネクタ 78">
                  <a:extLst>
                    <a:ext uri="{FF2B5EF4-FFF2-40B4-BE49-F238E27FC236}">
                      <a16:creationId xmlns:a16="http://schemas.microsoft.com/office/drawing/2014/main" id="{00493039-42B5-CFA0-3192-1A078091C64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07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0" name="直線コネクタ 79">
                  <a:extLst>
                    <a:ext uri="{FF2B5EF4-FFF2-40B4-BE49-F238E27FC236}">
                      <a16:creationId xmlns:a16="http://schemas.microsoft.com/office/drawing/2014/main" id="{C7CDDA73-450C-D028-FA52-9329C05BA6F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17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1" name="直線コネクタ 80">
                  <a:extLst>
                    <a:ext uri="{FF2B5EF4-FFF2-40B4-BE49-F238E27FC236}">
                      <a16:creationId xmlns:a16="http://schemas.microsoft.com/office/drawing/2014/main" id="{96318AED-5269-49B2-A43D-2098F6124FC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28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2" name="直線コネクタ 81">
                  <a:extLst>
                    <a:ext uri="{FF2B5EF4-FFF2-40B4-BE49-F238E27FC236}">
                      <a16:creationId xmlns:a16="http://schemas.microsoft.com/office/drawing/2014/main" id="{6D49CFFA-752A-8CE0-4A29-400811BC1D1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9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3" name="直線コネクタ 82">
                  <a:extLst>
                    <a:ext uri="{FF2B5EF4-FFF2-40B4-BE49-F238E27FC236}">
                      <a16:creationId xmlns:a16="http://schemas.microsoft.com/office/drawing/2014/main" id="{F531394E-2954-8B3D-451F-37888D23ADC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50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4" name="直線コネクタ 83">
                  <a:extLst>
                    <a:ext uri="{FF2B5EF4-FFF2-40B4-BE49-F238E27FC236}">
                      <a16:creationId xmlns:a16="http://schemas.microsoft.com/office/drawing/2014/main" id="{8FF63192-DB67-C4C3-40D1-848AC5D3D81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1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5" name="直線コネクタ 84">
                  <a:extLst>
                    <a:ext uri="{FF2B5EF4-FFF2-40B4-BE49-F238E27FC236}">
                      <a16:creationId xmlns:a16="http://schemas.microsoft.com/office/drawing/2014/main" id="{E7783D44-AD97-7E8F-86C5-416D04BBA7A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71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6" name="直線コネクタ 85">
                  <a:extLst>
                    <a:ext uri="{FF2B5EF4-FFF2-40B4-BE49-F238E27FC236}">
                      <a16:creationId xmlns:a16="http://schemas.microsoft.com/office/drawing/2014/main" id="{510536F1-7E26-84EE-48C4-4B1A6D34819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82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7" name="直線コネクタ 86">
                  <a:extLst>
                    <a:ext uri="{FF2B5EF4-FFF2-40B4-BE49-F238E27FC236}">
                      <a16:creationId xmlns:a16="http://schemas.microsoft.com/office/drawing/2014/main" id="{30571409-F118-B217-977E-B92F09011F8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93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8" name="直線コネクタ 87">
                  <a:extLst>
                    <a:ext uri="{FF2B5EF4-FFF2-40B4-BE49-F238E27FC236}">
                      <a16:creationId xmlns:a16="http://schemas.microsoft.com/office/drawing/2014/main" id="{67E2CA66-610B-95A2-4991-764DD4D25E9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04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89" name="直線コネクタ 88">
                  <a:extLst>
                    <a:ext uri="{FF2B5EF4-FFF2-40B4-BE49-F238E27FC236}">
                      <a16:creationId xmlns:a16="http://schemas.microsoft.com/office/drawing/2014/main" id="{D403CFA3-4DD8-5E72-ED48-D82B1E98BCD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15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0" name="直線コネクタ 89">
                  <a:extLst>
                    <a:ext uri="{FF2B5EF4-FFF2-40B4-BE49-F238E27FC236}">
                      <a16:creationId xmlns:a16="http://schemas.microsoft.com/office/drawing/2014/main" id="{1969F032-9D44-F807-8736-50A90CA9432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25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1" name="直線コネクタ 90">
                  <a:extLst>
                    <a:ext uri="{FF2B5EF4-FFF2-40B4-BE49-F238E27FC236}">
                      <a16:creationId xmlns:a16="http://schemas.microsoft.com/office/drawing/2014/main" id="{491B3C20-0741-2D7B-23A7-CBF6FF66AFA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36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85F02A43-F8D8-E55C-F9CE-03591C9C862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47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3" name="直線コネクタ 92">
                  <a:extLst>
                    <a:ext uri="{FF2B5EF4-FFF2-40B4-BE49-F238E27FC236}">
                      <a16:creationId xmlns:a16="http://schemas.microsoft.com/office/drawing/2014/main" id="{3651D005-FE16-B311-612E-40E26C6A825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58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4" name="直線コネクタ 93">
                  <a:extLst>
                    <a:ext uri="{FF2B5EF4-FFF2-40B4-BE49-F238E27FC236}">
                      <a16:creationId xmlns:a16="http://schemas.microsoft.com/office/drawing/2014/main" id="{6657AEA9-254A-3EED-6E43-F5FF7ECC77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69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15CF44EE-CBB6-451C-1393-32010D71A36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79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AD0FCA81-0858-40CF-937F-D642DB7EEB1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90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F706CFB1-BA5A-1E85-FBFB-BE5209B34A9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01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29073672-DB88-AAC2-537C-7CDC67D5299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12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15430331-CADA-C784-8DFF-B553831006C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23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33D23E75-0EA4-C619-72E6-5345B447918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733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0F9CDA91-291E-7737-E0B3-E04FDA8B0414}"/>
                  </a:ext>
                </a:extLst>
              </p:cNvPr>
              <p:cNvGrpSpPr/>
              <p:nvPr/>
            </p:nvGrpSpPr>
            <p:grpSpPr>
              <a:xfrm>
                <a:off x="4950872" y="3175007"/>
                <a:ext cx="583371" cy="112467"/>
                <a:chOff x="3127944" y="5444380"/>
                <a:chExt cx="3132001" cy="432000"/>
              </a:xfrm>
            </p:grpSpPr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6CE7CFEE-C01F-2CC1-02CE-1414E462F3B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12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147E9338-4573-D84B-A8B5-F38BF3D0972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23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0D8D4F4D-40DE-D416-23A6-5A7766AD4D1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34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F141AD61-6C70-6A92-6922-D750DD75A3A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5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5" name="直線コネクタ 34">
                  <a:extLst>
                    <a:ext uri="{FF2B5EF4-FFF2-40B4-BE49-F238E27FC236}">
                      <a16:creationId xmlns:a16="http://schemas.microsoft.com/office/drawing/2014/main" id="{A7517EED-0BA2-6148-B971-4FB64417194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55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B485FF22-3381-A02C-E4E5-A8E28905AD3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6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D773D760-5E37-60B1-544A-FD0E86E959A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77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CF5C17A7-8113-FEC5-7ACA-DCAFE31C79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88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F40195DB-C474-3666-E527-BD90A5A84F1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9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731DE939-23B5-9FC0-1995-EAC307EF467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099944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1" name="直線コネクタ 40">
                  <a:extLst>
                    <a:ext uri="{FF2B5EF4-FFF2-40B4-BE49-F238E27FC236}">
                      <a16:creationId xmlns:a16="http://schemas.microsoft.com/office/drawing/2014/main" id="{60205EBF-98DB-67E1-A501-24D8192754D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20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2" name="直線コネクタ 41">
                  <a:extLst>
                    <a:ext uri="{FF2B5EF4-FFF2-40B4-BE49-F238E27FC236}">
                      <a16:creationId xmlns:a16="http://schemas.microsoft.com/office/drawing/2014/main" id="{F6CB44DB-1281-9E1D-0A5A-32756F8FF0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1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3" name="直線コネクタ 42">
                  <a:extLst>
                    <a:ext uri="{FF2B5EF4-FFF2-40B4-BE49-F238E27FC236}">
                      <a16:creationId xmlns:a16="http://schemas.microsoft.com/office/drawing/2014/main" id="{521944D6-A154-0D08-FC45-097EFE3ED6E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42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4" name="直線コネクタ 43">
                  <a:extLst>
                    <a:ext uri="{FF2B5EF4-FFF2-40B4-BE49-F238E27FC236}">
                      <a16:creationId xmlns:a16="http://schemas.microsoft.com/office/drawing/2014/main" id="{E1279FD9-2C24-819D-34CC-83945271941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3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id="{47F1551F-515A-47E3-49AA-F9617472D16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639944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EC919380-3407-8DBE-3234-2C4B549A598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747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9A27C878-34B8-A2FA-B392-ACEBF497ACF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855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3EBB35D-22F2-EC92-915C-F4A9CDE47D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963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3975E886-FF32-6761-5C5E-ED3456DBBE5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071944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2BF2555-C943-E799-E1EC-35076F55590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17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435FA611-65F7-B77B-698E-A59592657C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28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622B1E90-9837-1EF7-6364-95F289D9A7B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9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DCDA4816-7ACE-B7A6-3A67-B47C13C6777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50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C2992D26-42A3-9551-7AFD-8C701E1FB8F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1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5AFE77FA-5E5F-12F9-258A-98F285C736F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719945" y="5516380"/>
                  <a:ext cx="0" cy="360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C4ECDBDF-D237-24D3-A564-ED401726F43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827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AB6556A-7D2E-E695-78BA-A031BC41071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935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BEEA34EB-A9B4-C9A6-F9E3-D38AB38C3BB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043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A8884FD4-0679-61BE-93AB-267D7A8ED5E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151945" y="5624380"/>
                  <a:ext cx="0" cy="25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47204156-5A33-ABB1-78AA-43A2E4A4512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6259945" y="5444380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</p:grp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0FF25A9F-BD1D-DCE7-DB7D-6875FF1C1CA5}"/>
                </a:ext>
              </a:extLst>
            </p:cNvPr>
            <p:cNvSpPr txBox="1"/>
            <p:nvPr/>
          </p:nvSpPr>
          <p:spPr>
            <a:xfrm>
              <a:off x="1110583" y="1774644"/>
              <a:ext cx="4445636" cy="211203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en-US" altLang="ja-JP" sz="900" dirty="0">
                  <a:latin typeface="+mj-lt"/>
                  <a:ea typeface="+mj-ea"/>
                </a:rPr>
                <a:t>0   </a:t>
              </a:r>
              <a:r>
                <a:rPr kumimoji="1" lang="en-US" altLang="ja-JP" sz="800" dirty="0">
                  <a:latin typeface="+mj-lt"/>
                  <a:ea typeface="+mj-ea"/>
                </a:rPr>
                <a:t>   </a:t>
              </a:r>
              <a:r>
                <a:rPr kumimoji="1" lang="en-US" altLang="ja-JP" sz="700" dirty="0">
                  <a:latin typeface="+mj-lt"/>
                  <a:ea typeface="+mj-ea"/>
                </a:rPr>
                <a:t> </a:t>
              </a:r>
              <a:r>
                <a:rPr kumimoji="1" lang="en-US" altLang="ja-JP" sz="800" dirty="0">
                  <a:latin typeface="+mj-lt"/>
                  <a:ea typeface="+mj-ea"/>
                </a:rPr>
                <a:t> </a:t>
              </a:r>
              <a:r>
                <a:rPr kumimoji="1" lang="en-US" altLang="ja-JP" sz="900" dirty="0">
                  <a:latin typeface="+mj-lt"/>
                  <a:ea typeface="+mj-ea"/>
                </a:rPr>
                <a:t>  10   </a:t>
              </a:r>
              <a:r>
                <a:rPr kumimoji="1" lang="en-US" altLang="ja-JP" sz="700" dirty="0">
                  <a:latin typeface="+mj-lt"/>
                  <a:ea typeface="+mj-ea"/>
                </a:rPr>
                <a:t>  </a:t>
              </a:r>
              <a:r>
                <a:rPr kumimoji="1" lang="en-US" altLang="ja-JP" sz="800" dirty="0">
                  <a:latin typeface="+mj-lt"/>
                  <a:ea typeface="+mj-ea"/>
                </a:rPr>
                <a:t>  </a:t>
              </a:r>
              <a:r>
                <a:rPr kumimoji="1" lang="en-US" altLang="ja-JP" sz="900" dirty="0">
                  <a:latin typeface="+mj-lt"/>
                  <a:ea typeface="+mj-ea"/>
                </a:rPr>
                <a:t>  20    </a:t>
              </a:r>
              <a:r>
                <a:rPr kumimoji="1" lang="en-US" altLang="ja-JP" sz="600" dirty="0">
                  <a:latin typeface="+mj-lt"/>
                  <a:ea typeface="+mj-ea"/>
                </a:rPr>
                <a:t> </a:t>
              </a:r>
              <a:r>
                <a:rPr kumimoji="1" lang="en-US" altLang="ja-JP" sz="900" dirty="0">
                  <a:latin typeface="+mj-lt"/>
                  <a:ea typeface="+mj-ea"/>
                </a:rPr>
                <a:t>    30   </a:t>
              </a:r>
              <a:r>
                <a:rPr kumimoji="1" lang="en-US" altLang="ja-JP" sz="700" dirty="0">
                  <a:latin typeface="+mj-lt"/>
                  <a:ea typeface="+mj-ea"/>
                </a:rPr>
                <a:t> </a:t>
              </a:r>
              <a:r>
                <a:rPr kumimoji="1" lang="en-US" altLang="ja-JP" sz="500" dirty="0">
                  <a:latin typeface="+mj-lt"/>
                  <a:ea typeface="+mj-ea"/>
                </a:rPr>
                <a:t> </a:t>
              </a:r>
              <a:r>
                <a:rPr kumimoji="1" lang="en-US" altLang="ja-JP" sz="700" dirty="0">
                  <a:latin typeface="+mj-lt"/>
                  <a:ea typeface="+mj-ea"/>
                </a:rPr>
                <a:t>  </a:t>
              </a:r>
              <a:r>
                <a:rPr kumimoji="1" lang="en-US" altLang="ja-JP" sz="900" dirty="0">
                  <a:latin typeface="+mj-lt"/>
                  <a:ea typeface="+mj-ea"/>
                </a:rPr>
                <a:t>  40</a:t>
              </a:r>
              <a:r>
                <a:rPr lang="ja-JP" altLang="en-US" sz="900" dirty="0">
                  <a:latin typeface="+mj-lt"/>
                  <a:ea typeface="+mj-ea"/>
                </a:rPr>
                <a:t>  </a:t>
              </a:r>
              <a:r>
                <a:rPr lang="ja-JP" altLang="en-US" sz="800" dirty="0">
                  <a:latin typeface="+mj-lt"/>
                  <a:ea typeface="+mj-ea"/>
                </a:rPr>
                <a:t>  </a:t>
              </a:r>
              <a:r>
                <a:rPr lang="ja-JP" altLang="en-US" sz="600" dirty="0">
                  <a:latin typeface="+mj-lt"/>
                  <a:ea typeface="+mj-ea"/>
                </a:rPr>
                <a:t>  </a:t>
              </a:r>
              <a:r>
                <a:rPr lang="ja-JP" altLang="en-US" sz="900" dirty="0">
                  <a:latin typeface="+mj-lt"/>
                  <a:ea typeface="+mj-ea"/>
                </a:rPr>
                <a:t>   </a:t>
              </a:r>
              <a:r>
                <a:rPr lang="en-US" altLang="ja-JP" sz="900" dirty="0">
                  <a:latin typeface="+mj-lt"/>
                  <a:ea typeface="+mj-ea"/>
                </a:rPr>
                <a:t>50</a:t>
              </a:r>
              <a:r>
                <a:rPr lang="ja-JP" altLang="en-US" sz="900" dirty="0">
                  <a:latin typeface="+mj-lt"/>
                  <a:ea typeface="+mj-ea"/>
                </a:rPr>
                <a:t>  </a:t>
              </a:r>
              <a:r>
                <a:rPr lang="ja-JP" altLang="en-US" sz="700" dirty="0">
                  <a:latin typeface="+mj-lt"/>
                  <a:ea typeface="+mj-ea"/>
                </a:rPr>
                <a:t> </a:t>
              </a:r>
              <a:r>
                <a:rPr lang="ja-JP" altLang="en-US" sz="600" dirty="0">
                  <a:latin typeface="+mj-lt"/>
                  <a:ea typeface="+mj-ea"/>
                </a:rPr>
                <a:t>   </a:t>
              </a:r>
              <a:r>
                <a:rPr lang="ja-JP" altLang="en-US" sz="900" dirty="0">
                  <a:latin typeface="+mj-lt"/>
                  <a:ea typeface="+mj-ea"/>
                </a:rPr>
                <a:t>    </a:t>
              </a:r>
              <a:r>
                <a:rPr lang="en-US" altLang="ja-JP" sz="900" dirty="0">
                  <a:latin typeface="+mj-lt"/>
                  <a:ea typeface="+mj-ea"/>
                </a:rPr>
                <a:t>60</a:t>
              </a:r>
              <a:r>
                <a:rPr lang="ja-JP" altLang="en-US" sz="700" dirty="0">
                  <a:latin typeface="+mj-lt"/>
                  <a:ea typeface="+mj-ea"/>
                </a:rPr>
                <a:t>  </a:t>
              </a:r>
              <a:r>
                <a:rPr lang="ja-JP" altLang="en-US" sz="900" dirty="0">
                  <a:latin typeface="+mj-lt"/>
                  <a:ea typeface="+mj-ea"/>
                </a:rPr>
                <a:t> </a:t>
              </a:r>
              <a:r>
                <a:rPr lang="ja-JP" altLang="en-US" sz="700" dirty="0">
                  <a:latin typeface="+mj-lt"/>
                  <a:ea typeface="+mj-ea"/>
                </a:rPr>
                <a:t>  </a:t>
              </a:r>
              <a:r>
                <a:rPr lang="ja-JP" altLang="en-US" sz="900" dirty="0">
                  <a:latin typeface="+mj-lt"/>
                  <a:ea typeface="+mj-ea"/>
                </a:rPr>
                <a:t>    </a:t>
              </a:r>
              <a:r>
                <a:rPr lang="en-US" altLang="ja-JP" sz="900" dirty="0">
                  <a:latin typeface="+mj-lt"/>
                  <a:ea typeface="+mj-ea"/>
                </a:rPr>
                <a:t>70</a:t>
              </a:r>
              <a:r>
                <a:rPr lang="ja-JP" altLang="en-US" sz="900" dirty="0">
                  <a:latin typeface="+mj-lt"/>
                  <a:ea typeface="+mj-ea"/>
                </a:rPr>
                <a:t>  </a:t>
              </a:r>
              <a:r>
                <a:rPr lang="ja-JP" altLang="en-US" sz="800" dirty="0">
                  <a:latin typeface="+mj-lt"/>
                  <a:ea typeface="+mj-ea"/>
                </a:rPr>
                <a:t> </a:t>
              </a:r>
              <a:r>
                <a:rPr lang="ja-JP" altLang="en-US" sz="700" dirty="0">
                  <a:latin typeface="+mj-lt"/>
                  <a:ea typeface="+mj-ea"/>
                </a:rPr>
                <a:t> </a:t>
              </a:r>
              <a:r>
                <a:rPr lang="ja-JP" altLang="en-US" sz="600" dirty="0">
                  <a:latin typeface="+mj-lt"/>
                  <a:ea typeface="+mj-ea"/>
                </a:rPr>
                <a:t> </a:t>
              </a:r>
              <a:r>
                <a:rPr lang="ja-JP" altLang="en-US" sz="900" dirty="0">
                  <a:latin typeface="+mj-lt"/>
                  <a:ea typeface="+mj-ea"/>
                </a:rPr>
                <a:t>    </a:t>
              </a:r>
              <a:r>
                <a:rPr lang="en-US" altLang="ja-JP" sz="900" dirty="0">
                  <a:latin typeface="+mj-lt"/>
                  <a:ea typeface="+mj-ea"/>
                </a:rPr>
                <a:t>80</a:t>
              </a:r>
              <a:r>
                <a:rPr lang="ja-JP" altLang="en-US" sz="900" dirty="0">
                  <a:latin typeface="+mj-lt"/>
                  <a:ea typeface="+mj-ea"/>
                </a:rPr>
                <a:t>  </a:t>
              </a:r>
              <a:r>
                <a:rPr lang="ja-JP" altLang="en-US" sz="700" dirty="0">
                  <a:latin typeface="+mj-lt"/>
                  <a:ea typeface="+mj-ea"/>
                </a:rPr>
                <a:t> </a:t>
              </a:r>
              <a:r>
                <a:rPr lang="ja-JP" altLang="en-US" sz="400" dirty="0">
                  <a:latin typeface="+mj-lt"/>
                  <a:ea typeface="+mj-ea"/>
                </a:rPr>
                <a:t>   </a:t>
              </a:r>
              <a:r>
                <a:rPr lang="ja-JP" altLang="en-US" sz="900" dirty="0">
                  <a:latin typeface="+mj-lt"/>
                  <a:ea typeface="+mj-ea"/>
                </a:rPr>
                <a:t>    </a:t>
              </a:r>
              <a:r>
                <a:rPr lang="en-US" altLang="ja-JP" sz="900" dirty="0">
                  <a:latin typeface="+mj-lt"/>
                  <a:ea typeface="+mj-ea"/>
                </a:rPr>
                <a:t>90</a:t>
              </a:r>
              <a:r>
                <a:rPr lang="ja-JP" altLang="en-US" sz="900" dirty="0">
                  <a:latin typeface="+mj-lt"/>
                  <a:ea typeface="+mj-ea"/>
                </a:rPr>
                <a:t>    </a:t>
              </a:r>
              <a:r>
                <a:rPr lang="ja-JP" altLang="en-US" sz="600" dirty="0">
                  <a:latin typeface="+mj-lt"/>
                  <a:ea typeface="+mj-ea"/>
                </a:rPr>
                <a:t> </a:t>
              </a:r>
              <a:r>
                <a:rPr lang="ja-JP" altLang="en-US" sz="500" dirty="0">
                  <a:latin typeface="+mj-lt"/>
                  <a:ea typeface="+mj-ea"/>
                </a:rPr>
                <a:t> </a:t>
              </a:r>
              <a:r>
                <a:rPr lang="ja-JP" altLang="en-US" sz="800" dirty="0">
                  <a:latin typeface="+mj-lt"/>
                  <a:ea typeface="+mj-ea"/>
                </a:rPr>
                <a:t> </a:t>
              </a:r>
              <a:r>
                <a:rPr lang="ja-JP" altLang="en-US" sz="900" dirty="0">
                  <a:latin typeface="+mj-lt"/>
                  <a:ea typeface="+mj-ea"/>
                </a:rPr>
                <a:t> </a:t>
              </a:r>
              <a:r>
                <a:rPr lang="en-US" altLang="ja-JP" sz="900" dirty="0">
                  <a:latin typeface="+mj-lt"/>
                  <a:ea typeface="+mj-ea"/>
                </a:rPr>
                <a:t>100</a:t>
              </a:r>
              <a:endParaRPr kumimoji="1" lang="ja-JP" altLang="en-US" sz="900" dirty="0">
                <a:latin typeface="+mj-lt"/>
                <a:ea typeface="+mj-ea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76DA9BC-5B4E-C7A9-9EDA-9211E99F818C}"/>
                </a:ext>
              </a:extLst>
            </p:cNvPr>
            <p:cNvSpPr/>
            <p:nvPr/>
          </p:nvSpPr>
          <p:spPr bwMode="auto">
            <a:xfrm>
              <a:off x="7704804" y="1905931"/>
              <a:ext cx="793750" cy="889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1755365-E4CA-1297-5235-A541ECA20E65}"/>
                </a:ext>
              </a:extLst>
            </p:cNvPr>
            <p:cNvSpPr txBox="1"/>
            <p:nvPr/>
          </p:nvSpPr>
          <p:spPr>
            <a:xfrm>
              <a:off x="6630293" y="1784804"/>
              <a:ext cx="619696" cy="211203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900" dirty="0">
                  <a:latin typeface="+mj-lt"/>
                  <a:ea typeface="+mj-ea"/>
                </a:rPr>
                <a:t>100 </a:t>
              </a:r>
              <a:r>
                <a:rPr kumimoji="1" lang="en-US" altLang="ja-JP" sz="900" dirty="0">
                  <a:latin typeface="+mj-lt"/>
                  <a:ea typeface="+mj-ea"/>
                </a:rPr>
                <a:t>mm</a:t>
              </a:r>
              <a:endParaRPr kumimoji="1" lang="ja-JP" altLang="en-US" sz="900" dirty="0">
                <a:latin typeface="+mj-lt"/>
                <a:ea typeface="+mj-ea"/>
              </a:endParaRPr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F2B7103C-38EE-E15F-B7B9-7C9C377FD0F3}"/>
                </a:ext>
              </a:extLst>
            </p:cNvPr>
            <p:cNvGrpSpPr/>
            <p:nvPr/>
          </p:nvGrpSpPr>
          <p:grpSpPr>
            <a:xfrm>
              <a:off x="1380204" y="762931"/>
              <a:ext cx="2639060" cy="2988735"/>
              <a:chOff x="1380204" y="762931"/>
              <a:chExt cx="2639060" cy="2988735"/>
            </a:xfrm>
          </p:grpSpPr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D0E775FB-6B65-A97B-527A-718D69172EF8}"/>
                  </a:ext>
                </a:extLst>
              </p:cNvPr>
              <p:cNvSpPr/>
              <p:nvPr/>
            </p:nvSpPr>
            <p:spPr bwMode="auto">
              <a:xfrm>
                <a:off x="1892014" y="1325880"/>
                <a:ext cx="2127250" cy="371771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59B217D9-80F6-A939-70BB-047C9C857598}"/>
                  </a:ext>
                </a:extLst>
              </p:cNvPr>
              <p:cNvSpPr/>
              <p:nvPr/>
            </p:nvSpPr>
            <p:spPr bwMode="auto">
              <a:xfrm flipH="1">
                <a:off x="1380204" y="762931"/>
                <a:ext cx="514350" cy="827617"/>
              </a:xfrm>
              <a:custGeom>
                <a:avLst/>
                <a:gdLst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83633 w 512233"/>
                  <a:gd name="connsiteY2" fmla="*/ 2870200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469900 w 512233"/>
                  <a:gd name="connsiteY7" fmla="*/ 275167 h 2988733"/>
                  <a:gd name="connsiteX8" fmla="*/ 512233 w 512233"/>
                  <a:gd name="connsiteY8" fmla="*/ 550333 h 2988733"/>
                  <a:gd name="connsiteX0" fmla="*/ 512233 w 512233"/>
                  <a:gd name="connsiteY0" fmla="*/ 558828 h 2997228"/>
                  <a:gd name="connsiteX1" fmla="*/ 512233 w 512233"/>
                  <a:gd name="connsiteY1" fmla="*/ 2997228 h 2997228"/>
                  <a:gd name="connsiteX2" fmla="*/ 283633 w 512233"/>
                  <a:gd name="connsiteY2" fmla="*/ 2878695 h 2997228"/>
                  <a:gd name="connsiteX3" fmla="*/ 0 w 512233"/>
                  <a:gd name="connsiteY3" fmla="*/ 1612928 h 2997228"/>
                  <a:gd name="connsiteX4" fmla="*/ 0 w 512233"/>
                  <a:gd name="connsiteY4" fmla="*/ 622328 h 2997228"/>
                  <a:gd name="connsiteX5" fmla="*/ 283633 w 512233"/>
                  <a:gd name="connsiteY5" fmla="*/ 622328 h 2997228"/>
                  <a:gd name="connsiteX6" fmla="*/ 283633 w 512233"/>
                  <a:gd name="connsiteY6" fmla="*/ 8495 h 2997228"/>
                  <a:gd name="connsiteX7" fmla="*/ 469900 w 512233"/>
                  <a:gd name="connsiteY7" fmla="*/ 283662 h 2997228"/>
                  <a:gd name="connsiteX8" fmla="*/ 512233 w 512233"/>
                  <a:gd name="connsiteY8" fmla="*/ 558828 h 2997228"/>
                  <a:gd name="connsiteX0" fmla="*/ 512233 w 512233"/>
                  <a:gd name="connsiteY0" fmla="*/ 558828 h 2997228"/>
                  <a:gd name="connsiteX1" fmla="*/ 512233 w 512233"/>
                  <a:gd name="connsiteY1" fmla="*/ 2997228 h 2997228"/>
                  <a:gd name="connsiteX2" fmla="*/ 283633 w 512233"/>
                  <a:gd name="connsiteY2" fmla="*/ 2878695 h 2997228"/>
                  <a:gd name="connsiteX3" fmla="*/ 0 w 512233"/>
                  <a:gd name="connsiteY3" fmla="*/ 1612928 h 2997228"/>
                  <a:gd name="connsiteX4" fmla="*/ 0 w 512233"/>
                  <a:gd name="connsiteY4" fmla="*/ 622328 h 2997228"/>
                  <a:gd name="connsiteX5" fmla="*/ 283633 w 512233"/>
                  <a:gd name="connsiteY5" fmla="*/ 622328 h 2997228"/>
                  <a:gd name="connsiteX6" fmla="*/ 283633 w 512233"/>
                  <a:gd name="connsiteY6" fmla="*/ 8495 h 2997228"/>
                  <a:gd name="connsiteX7" fmla="*/ 469900 w 512233"/>
                  <a:gd name="connsiteY7" fmla="*/ 283662 h 2997228"/>
                  <a:gd name="connsiteX8" fmla="*/ 512233 w 512233"/>
                  <a:gd name="connsiteY8" fmla="*/ 558828 h 2997228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83633 w 512233"/>
                  <a:gd name="connsiteY2" fmla="*/ 2871237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83633 w 512233"/>
                  <a:gd name="connsiteY2" fmla="*/ 2871237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0 w 512233"/>
                  <a:gd name="connsiteY2" fmla="*/ 1605470 h 2989770"/>
                  <a:gd name="connsiteX3" fmla="*/ 0 w 512233"/>
                  <a:gd name="connsiteY3" fmla="*/ 614870 h 2989770"/>
                  <a:gd name="connsiteX4" fmla="*/ 283633 w 512233"/>
                  <a:gd name="connsiteY4" fmla="*/ 614870 h 2989770"/>
                  <a:gd name="connsiteX5" fmla="*/ 283633 w 512233"/>
                  <a:gd name="connsiteY5" fmla="*/ 1037 h 2989770"/>
                  <a:gd name="connsiteX6" fmla="*/ 512233 w 512233"/>
                  <a:gd name="connsiteY6" fmla="*/ 551370 h 2989770"/>
                  <a:gd name="connsiteX0" fmla="*/ 512233 w 512233"/>
                  <a:gd name="connsiteY0" fmla="*/ 551370 h 3007692"/>
                  <a:gd name="connsiteX1" fmla="*/ 512233 w 512233"/>
                  <a:gd name="connsiteY1" fmla="*/ 2989770 h 3007692"/>
                  <a:gd name="connsiteX2" fmla="*/ 0 w 512233"/>
                  <a:gd name="connsiteY2" fmla="*/ 1605470 h 3007692"/>
                  <a:gd name="connsiteX3" fmla="*/ 0 w 512233"/>
                  <a:gd name="connsiteY3" fmla="*/ 614870 h 3007692"/>
                  <a:gd name="connsiteX4" fmla="*/ 283633 w 512233"/>
                  <a:gd name="connsiteY4" fmla="*/ 614870 h 3007692"/>
                  <a:gd name="connsiteX5" fmla="*/ 283633 w 512233"/>
                  <a:gd name="connsiteY5" fmla="*/ 1037 h 3007692"/>
                  <a:gd name="connsiteX6" fmla="*/ 512233 w 512233"/>
                  <a:gd name="connsiteY6" fmla="*/ 551370 h 3007692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0 w 512233"/>
                  <a:gd name="connsiteY2" fmla="*/ 1605470 h 2989770"/>
                  <a:gd name="connsiteX3" fmla="*/ 0 w 512233"/>
                  <a:gd name="connsiteY3" fmla="*/ 614870 h 2989770"/>
                  <a:gd name="connsiteX4" fmla="*/ 283633 w 512233"/>
                  <a:gd name="connsiteY4" fmla="*/ 614870 h 2989770"/>
                  <a:gd name="connsiteX5" fmla="*/ 283633 w 512233"/>
                  <a:gd name="connsiteY5" fmla="*/ 1037 h 2989770"/>
                  <a:gd name="connsiteX6" fmla="*/ 512233 w 512233"/>
                  <a:gd name="connsiteY6" fmla="*/ 551370 h 2989770"/>
                  <a:gd name="connsiteX0" fmla="*/ 512233 w 512233"/>
                  <a:gd name="connsiteY0" fmla="*/ 551370 h 3114100"/>
                  <a:gd name="connsiteX1" fmla="*/ 512233 w 512233"/>
                  <a:gd name="connsiteY1" fmla="*/ 2989770 h 3114100"/>
                  <a:gd name="connsiteX2" fmla="*/ 228600 w 512233"/>
                  <a:gd name="connsiteY2" fmla="*/ 2638404 h 3114100"/>
                  <a:gd name="connsiteX3" fmla="*/ 0 w 512233"/>
                  <a:gd name="connsiteY3" fmla="*/ 1605470 h 3114100"/>
                  <a:gd name="connsiteX4" fmla="*/ 0 w 512233"/>
                  <a:gd name="connsiteY4" fmla="*/ 614870 h 3114100"/>
                  <a:gd name="connsiteX5" fmla="*/ 283633 w 512233"/>
                  <a:gd name="connsiteY5" fmla="*/ 614870 h 3114100"/>
                  <a:gd name="connsiteX6" fmla="*/ 283633 w 512233"/>
                  <a:gd name="connsiteY6" fmla="*/ 1037 h 3114100"/>
                  <a:gd name="connsiteX7" fmla="*/ 512233 w 512233"/>
                  <a:gd name="connsiteY7" fmla="*/ 551370 h 3114100"/>
                  <a:gd name="connsiteX0" fmla="*/ 512233 w 512233"/>
                  <a:gd name="connsiteY0" fmla="*/ 551370 h 3114100"/>
                  <a:gd name="connsiteX1" fmla="*/ 512233 w 512233"/>
                  <a:gd name="connsiteY1" fmla="*/ 2989770 h 3114100"/>
                  <a:gd name="connsiteX2" fmla="*/ 228600 w 512233"/>
                  <a:gd name="connsiteY2" fmla="*/ 2638404 h 3114100"/>
                  <a:gd name="connsiteX3" fmla="*/ 0 w 512233"/>
                  <a:gd name="connsiteY3" fmla="*/ 1605470 h 3114100"/>
                  <a:gd name="connsiteX4" fmla="*/ 0 w 512233"/>
                  <a:gd name="connsiteY4" fmla="*/ 614870 h 3114100"/>
                  <a:gd name="connsiteX5" fmla="*/ 283633 w 512233"/>
                  <a:gd name="connsiteY5" fmla="*/ 614870 h 3114100"/>
                  <a:gd name="connsiteX6" fmla="*/ 283633 w 512233"/>
                  <a:gd name="connsiteY6" fmla="*/ 1037 h 3114100"/>
                  <a:gd name="connsiteX7" fmla="*/ 512233 w 512233"/>
                  <a:gd name="connsiteY7" fmla="*/ 551370 h 311410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28600 w 512233"/>
                  <a:gd name="connsiteY2" fmla="*/ 2638404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931333 h 2988733"/>
                  <a:gd name="connsiteX2" fmla="*/ 512233 w 512233"/>
                  <a:gd name="connsiteY2" fmla="*/ 2988733 h 2988733"/>
                  <a:gd name="connsiteX3" fmla="*/ 228600 w 512233"/>
                  <a:gd name="connsiteY3" fmla="*/ 2637367 h 2988733"/>
                  <a:gd name="connsiteX4" fmla="*/ 0 w 512233"/>
                  <a:gd name="connsiteY4" fmla="*/ 1604433 h 2988733"/>
                  <a:gd name="connsiteX5" fmla="*/ 0 w 512233"/>
                  <a:gd name="connsiteY5" fmla="*/ 613833 h 2988733"/>
                  <a:gd name="connsiteX6" fmla="*/ 283633 w 512233"/>
                  <a:gd name="connsiteY6" fmla="*/ 613833 h 2988733"/>
                  <a:gd name="connsiteX7" fmla="*/ 283633 w 512233"/>
                  <a:gd name="connsiteY7" fmla="*/ 0 h 2988733"/>
                  <a:gd name="connsiteX8" fmla="*/ 512233 w 512233"/>
                  <a:gd name="connsiteY8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931333 h 2988733"/>
                  <a:gd name="connsiteX2" fmla="*/ 512233 w 512233"/>
                  <a:gd name="connsiteY2" fmla="*/ 2988733 h 2988733"/>
                  <a:gd name="connsiteX3" fmla="*/ 228600 w 512233"/>
                  <a:gd name="connsiteY3" fmla="*/ 2637367 h 2988733"/>
                  <a:gd name="connsiteX4" fmla="*/ 0 w 512233"/>
                  <a:gd name="connsiteY4" fmla="*/ 1604433 h 2988733"/>
                  <a:gd name="connsiteX5" fmla="*/ 0 w 512233"/>
                  <a:gd name="connsiteY5" fmla="*/ 918633 h 2988733"/>
                  <a:gd name="connsiteX6" fmla="*/ 0 w 512233"/>
                  <a:gd name="connsiteY6" fmla="*/ 613833 h 2988733"/>
                  <a:gd name="connsiteX7" fmla="*/ 283633 w 512233"/>
                  <a:gd name="connsiteY7" fmla="*/ 613833 h 2988733"/>
                  <a:gd name="connsiteX8" fmla="*/ 283633 w 512233"/>
                  <a:gd name="connsiteY8" fmla="*/ 0 h 2988733"/>
                  <a:gd name="connsiteX9" fmla="*/ 512233 w 512233"/>
                  <a:gd name="connsiteY9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931333 h 2988733"/>
                  <a:gd name="connsiteX2" fmla="*/ 512233 w 512233"/>
                  <a:gd name="connsiteY2" fmla="*/ 2988733 h 2988733"/>
                  <a:gd name="connsiteX3" fmla="*/ 228600 w 512233"/>
                  <a:gd name="connsiteY3" fmla="*/ 2637367 h 2988733"/>
                  <a:gd name="connsiteX4" fmla="*/ 0 w 512233"/>
                  <a:gd name="connsiteY4" fmla="*/ 1604433 h 2988733"/>
                  <a:gd name="connsiteX5" fmla="*/ 0 w 512233"/>
                  <a:gd name="connsiteY5" fmla="*/ 918633 h 2988733"/>
                  <a:gd name="connsiteX6" fmla="*/ 0 w 512233"/>
                  <a:gd name="connsiteY6" fmla="*/ 918633 h 2988733"/>
                  <a:gd name="connsiteX7" fmla="*/ 0 w 512233"/>
                  <a:gd name="connsiteY7" fmla="*/ 613833 h 2988733"/>
                  <a:gd name="connsiteX8" fmla="*/ 283633 w 512233"/>
                  <a:gd name="connsiteY8" fmla="*/ 613833 h 2988733"/>
                  <a:gd name="connsiteX9" fmla="*/ 283633 w 512233"/>
                  <a:gd name="connsiteY9" fmla="*/ 0 h 2988733"/>
                  <a:gd name="connsiteX10" fmla="*/ 512233 w 512233"/>
                  <a:gd name="connsiteY10" fmla="*/ 550333 h 2988733"/>
                  <a:gd name="connsiteX0" fmla="*/ 512233 w 512233"/>
                  <a:gd name="connsiteY0" fmla="*/ 550333 h 2637367"/>
                  <a:gd name="connsiteX1" fmla="*/ 512233 w 512233"/>
                  <a:gd name="connsiteY1" fmla="*/ 931333 h 2637367"/>
                  <a:gd name="connsiteX2" fmla="*/ 228600 w 512233"/>
                  <a:gd name="connsiteY2" fmla="*/ 2637367 h 2637367"/>
                  <a:gd name="connsiteX3" fmla="*/ 0 w 512233"/>
                  <a:gd name="connsiteY3" fmla="*/ 1604433 h 2637367"/>
                  <a:gd name="connsiteX4" fmla="*/ 0 w 512233"/>
                  <a:gd name="connsiteY4" fmla="*/ 918633 h 2637367"/>
                  <a:gd name="connsiteX5" fmla="*/ 0 w 512233"/>
                  <a:gd name="connsiteY5" fmla="*/ 918633 h 2637367"/>
                  <a:gd name="connsiteX6" fmla="*/ 0 w 512233"/>
                  <a:gd name="connsiteY6" fmla="*/ 613833 h 2637367"/>
                  <a:gd name="connsiteX7" fmla="*/ 283633 w 512233"/>
                  <a:gd name="connsiteY7" fmla="*/ 613833 h 2637367"/>
                  <a:gd name="connsiteX8" fmla="*/ 283633 w 512233"/>
                  <a:gd name="connsiteY8" fmla="*/ 0 h 2637367"/>
                  <a:gd name="connsiteX9" fmla="*/ 512233 w 512233"/>
                  <a:gd name="connsiteY9" fmla="*/ 550333 h 2637367"/>
                  <a:gd name="connsiteX0" fmla="*/ 512233 w 512233"/>
                  <a:gd name="connsiteY0" fmla="*/ 550333 h 1604433"/>
                  <a:gd name="connsiteX1" fmla="*/ 512233 w 512233"/>
                  <a:gd name="connsiteY1" fmla="*/ 931333 h 1604433"/>
                  <a:gd name="connsiteX2" fmla="*/ 0 w 512233"/>
                  <a:gd name="connsiteY2" fmla="*/ 1604433 h 1604433"/>
                  <a:gd name="connsiteX3" fmla="*/ 0 w 512233"/>
                  <a:gd name="connsiteY3" fmla="*/ 918633 h 1604433"/>
                  <a:gd name="connsiteX4" fmla="*/ 0 w 512233"/>
                  <a:gd name="connsiteY4" fmla="*/ 918633 h 1604433"/>
                  <a:gd name="connsiteX5" fmla="*/ 0 w 512233"/>
                  <a:gd name="connsiteY5" fmla="*/ 613833 h 1604433"/>
                  <a:gd name="connsiteX6" fmla="*/ 283633 w 512233"/>
                  <a:gd name="connsiteY6" fmla="*/ 613833 h 1604433"/>
                  <a:gd name="connsiteX7" fmla="*/ 283633 w 512233"/>
                  <a:gd name="connsiteY7" fmla="*/ 0 h 1604433"/>
                  <a:gd name="connsiteX8" fmla="*/ 512233 w 512233"/>
                  <a:gd name="connsiteY8" fmla="*/ 550333 h 1604433"/>
                  <a:gd name="connsiteX0" fmla="*/ 512233 w 512233"/>
                  <a:gd name="connsiteY0" fmla="*/ 550333 h 931333"/>
                  <a:gd name="connsiteX1" fmla="*/ 512233 w 512233"/>
                  <a:gd name="connsiteY1" fmla="*/ 931333 h 931333"/>
                  <a:gd name="connsiteX2" fmla="*/ 0 w 512233"/>
                  <a:gd name="connsiteY2" fmla="*/ 918633 h 931333"/>
                  <a:gd name="connsiteX3" fmla="*/ 0 w 512233"/>
                  <a:gd name="connsiteY3" fmla="*/ 918633 h 931333"/>
                  <a:gd name="connsiteX4" fmla="*/ 0 w 512233"/>
                  <a:gd name="connsiteY4" fmla="*/ 613833 h 931333"/>
                  <a:gd name="connsiteX5" fmla="*/ 283633 w 512233"/>
                  <a:gd name="connsiteY5" fmla="*/ 613833 h 931333"/>
                  <a:gd name="connsiteX6" fmla="*/ 283633 w 512233"/>
                  <a:gd name="connsiteY6" fmla="*/ 0 h 931333"/>
                  <a:gd name="connsiteX7" fmla="*/ 512233 w 512233"/>
                  <a:gd name="connsiteY7" fmla="*/ 550333 h 931333"/>
                  <a:gd name="connsiteX0" fmla="*/ 512233 w 514350"/>
                  <a:gd name="connsiteY0" fmla="*/ 550333 h 931333"/>
                  <a:gd name="connsiteX1" fmla="*/ 514350 w 514350"/>
                  <a:gd name="connsiteY1" fmla="*/ 827617 h 931333"/>
                  <a:gd name="connsiteX2" fmla="*/ 512233 w 514350"/>
                  <a:gd name="connsiteY2" fmla="*/ 931333 h 931333"/>
                  <a:gd name="connsiteX3" fmla="*/ 0 w 514350"/>
                  <a:gd name="connsiteY3" fmla="*/ 918633 h 931333"/>
                  <a:gd name="connsiteX4" fmla="*/ 0 w 514350"/>
                  <a:gd name="connsiteY4" fmla="*/ 918633 h 931333"/>
                  <a:gd name="connsiteX5" fmla="*/ 0 w 514350"/>
                  <a:gd name="connsiteY5" fmla="*/ 613833 h 931333"/>
                  <a:gd name="connsiteX6" fmla="*/ 283633 w 514350"/>
                  <a:gd name="connsiteY6" fmla="*/ 613833 h 931333"/>
                  <a:gd name="connsiteX7" fmla="*/ 283633 w 514350"/>
                  <a:gd name="connsiteY7" fmla="*/ 0 h 931333"/>
                  <a:gd name="connsiteX8" fmla="*/ 512233 w 514350"/>
                  <a:gd name="connsiteY8" fmla="*/ 550333 h 931333"/>
                  <a:gd name="connsiteX0" fmla="*/ 512233 w 514350"/>
                  <a:gd name="connsiteY0" fmla="*/ 550333 h 931333"/>
                  <a:gd name="connsiteX1" fmla="*/ 514350 w 514350"/>
                  <a:gd name="connsiteY1" fmla="*/ 827617 h 931333"/>
                  <a:gd name="connsiteX2" fmla="*/ 512233 w 514350"/>
                  <a:gd name="connsiteY2" fmla="*/ 931333 h 931333"/>
                  <a:gd name="connsiteX3" fmla="*/ 0 w 514350"/>
                  <a:gd name="connsiteY3" fmla="*/ 918633 h 931333"/>
                  <a:gd name="connsiteX4" fmla="*/ 0 w 514350"/>
                  <a:gd name="connsiteY4" fmla="*/ 918633 h 931333"/>
                  <a:gd name="connsiteX5" fmla="*/ 0 w 514350"/>
                  <a:gd name="connsiteY5" fmla="*/ 823383 h 931333"/>
                  <a:gd name="connsiteX6" fmla="*/ 0 w 514350"/>
                  <a:gd name="connsiteY6" fmla="*/ 613833 h 931333"/>
                  <a:gd name="connsiteX7" fmla="*/ 283633 w 514350"/>
                  <a:gd name="connsiteY7" fmla="*/ 613833 h 931333"/>
                  <a:gd name="connsiteX8" fmla="*/ 283633 w 514350"/>
                  <a:gd name="connsiteY8" fmla="*/ 0 h 931333"/>
                  <a:gd name="connsiteX9" fmla="*/ 512233 w 514350"/>
                  <a:gd name="connsiteY9" fmla="*/ 550333 h 931333"/>
                  <a:gd name="connsiteX0" fmla="*/ 512233 w 514350"/>
                  <a:gd name="connsiteY0" fmla="*/ 550333 h 918633"/>
                  <a:gd name="connsiteX1" fmla="*/ 514350 w 514350"/>
                  <a:gd name="connsiteY1" fmla="*/ 827617 h 918633"/>
                  <a:gd name="connsiteX2" fmla="*/ 0 w 514350"/>
                  <a:gd name="connsiteY2" fmla="*/ 918633 h 918633"/>
                  <a:gd name="connsiteX3" fmla="*/ 0 w 514350"/>
                  <a:gd name="connsiteY3" fmla="*/ 918633 h 918633"/>
                  <a:gd name="connsiteX4" fmla="*/ 0 w 514350"/>
                  <a:gd name="connsiteY4" fmla="*/ 823383 h 918633"/>
                  <a:gd name="connsiteX5" fmla="*/ 0 w 514350"/>
                  <a:gd name="connsiteY5" fmla="*/ 613833 h 918633"/>
                  <a:gd name="connsiteX6" fmla="*/ 283633 w 514350"/>
                  <a:gd name="connsiteY6" fmla="*/ 613833 h 918633"/>
                  <a:gd name="connsiteX7" fmla="*/ 283633 w 514350"/>
                  <a:gd name="connsiteY7" fmla="*/ 0 h 918633"/>
                  <a:gd name="connsiteX8" fmla="*/ 512233 w 514350"/>
                  <a:gd name="connsiteY8" fmla="*/ 550333 h 918633"/>
                  <a:gd name="connsiteX0" fmla="*/ 512233 w 514350"/>
                  <a:gd name="connsiteY0" fmla="*/ 550333 h 918633"/>
                  <a:gd name="connsiteX1" fmla="*/ 514350 w 514350"/>
                  <a:gd name="connsiteY1" fmla="*/ 827617 h 918633"/>
                  <a:gd name="connsiteX2" fmla="*/ 0 w 514350"/>
                  <a:gd name="connsiteY2" fmla="*/ 918633 h 918633"/>
                  <a:gd name="connsiteX3" fmla="*/ 0 w 514350"/>
                  <a:gd name="connsiteY3" fmla="*/ 823383 h 918633"/>
                  <a:gd name="connsiteX4" fmla="*/ 0 w 514350"/>
                  <a:gd name="connsiteY4" fmla="*/ 613833 h 918633"/>
                  <a:gd name="connsiteX5" fmla="*/ 283633 w 514350"/>
                  <a:gd name="connsiteY5" fmla="*/ 613833 h 918633"/>
                  <a:gd name="connsiteX6" fmla="*/ 283633 w 514350"/>
                  <a:gd name="connsiteY6" fmla="*/ 0 h 918633"/>
                  <a:gd name="connsiteX7" fmla="*/ 512233 w 514350"/>
                  <a:gd name="connsiteY7" fmla="*/ 550333 h 918633"/>
                  <a:gd name="connsiteX0" fmla="*/ 512233 w 514350"/>
                  <a:gd name="connsiteY0" fmla="*/ 550333 h 856309"/>
                  <a:gd name="connsiteX1" fmla="*/ 514350 w 514350"/>
                  <a:gd name="connsiteY1" fmla="*/ 827617 h 856309"/>
                  <a:gd name="connsiteX2" fmla="*/ 0 w 514350"/>
                  <a:gd name="connsiteY2" fmla="*/ 823383 h 856309"/>
                  <a:gd name="connsiteX3" fmla="*/ 0 w 514350"/>
                  <a:gd name="connsiteY3" fmla="*/ 613833 h 856309"/>
                  <a:gd name="connsiteX4" fmla="*/ 283633 w 514350"/>
                  <a:gd name="connsiteY4" fmla="*/ 613833 h 856309"/>
                  <a:gd name="connsiteX5" fmla="*/ 283633 w 514350"/>
                  <a:gd name="connsiteY5" fmla="*/ 0 h 856309"/>
                  <a:gd name="connsiteX6" fmla="*/ 512233 w 514350"/>
                  <a:gd name="connsiteY6" fmla="*/ 550333 h 856309"/>
                  <a:gd name="connsiteX0" fmla="*/ 512233 w 514350"/>
                  <a:gd name="connsiteY0" fmla="*/ 550333 h 827617"/>
                  <a:gd name="connsiteX1" fmla="*/ 514350 w 514350"/>
                  <a:gd name="connsiteY1" fmla="*/ 827617 h 827617"/>
                  <a:gd name="connsiteX2" fmla="*/ 0 w 514350"/>
                  <a:gd name="connsiteY2" fmla="*/ 823383 h 827617"/>
                  <a:gd name="connsiteX3" fmla="*/ 0 w 514350"/>
                  <a:gd name="connsiteY3" fmla="*/ 613833 h 827617"/>
                  <a:gd name="connsiteX4" fmla="*/ 283633 w 514350"/>
                  <a:gd name="connsiteY4" fmla="*/ 613833 h 827617"/>
                  <a:gd name="connsiteX5" fmla="*/ 283633 w 514350"/>
                  <a:gd name="connsiteY5" fmla="*/ 0 h 827617"/>
                  <a:gd name="connsiteX6" fmla="*/ 512233 w 514350"/>
                  <a:gd name="connsiteY6" fmla="*/ 550333 h 82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50" h="827617">
                    <a:moveTo>
                      <a:pt x="512233" y="550333"/>
                    </a:moveTo>
                    <a:cubicBezTo>
                      <a:pt x="512939" y="642761"/>
                      <a:pt x="513644" y="735189"/>
                      <a:pt x="514350" y="827617"/>
                    </a:cubicBezTo>
                    <a:lnTo>
                      <a:pt x="0" y="823383"/>
                    </a:lnTo>
                    <a:lnTo>
                      <a:pt x="0" y="613833"/>
                    </a:lnTo>
                    <a:lnTo>
                      <a:pt x="283633" y="613833"/>
                    </a:lnTo>
                    <a:lnTo>
                      <a:pt x="283633" y="0"/>
                    </a:lnTo>
                    <a:cubicBezTo>
                      <a:pt x="368300" y="112184"/>
                      <a:pt x="512233" y="221544"/>
                      <a:pt x="512233" y="550333"/>
                    </a:cubicBez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8" name="フリーフォーム: 図形 17">
                <a:extLst>
                  <a:ext uri="{FF2B5EF4-FFF2-40B4-BE49-F238E27FC236}">
                    <a16:creationId xmlns:a16="http://schemas.microsoft.com/office/drawing/2014/main" id="{0410CA1E-23C0-48CC-7BDA-46C556EA61C0}"/>
                  </a:ext>
                </a:extLst>
              </p:cNvPr>
              <p:cNvSpPr/>
              <p:nvPr/>
            </p:nvSpPr>
            <p:spPr bwMode="auto">
              <a:xfrm flipH="1">
                <a:off x="1896247" y="2401232"/>
                <a:ext cx="503767" cy="1350434"/>
              </a:xfrm>
              <a:custGeom>
                <a:avLst/>
                <a:gdLst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83633 w 512233"/>
                  <a:gd name="connsiteY2" fmla="*/ 2870200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469900 w 512233"/>
                  <a:gd name="connsiteY7" fmla="*/ 275167 h 2988733"/>
                  <a:gd name="connsiteX8" fmla="*/ 512233 w 512233"/>
                  <a:gd name="connsiteY8" fmla="*/ 550333 h 2988733"/>
                  <a:gd name="connsiteX0" fmla="*/ 512233 w 512233"/>
                  <a:gd name="connsiteY0" fmla="*/ 558828 h 2997228"/>
                  <a:gd name="connsiteX1" fmla="*/ 512233 w 512233"/>
                  <a:gd name="connsiteY1" fmla="*/ 2997228 h 2997228"/>
                  <a:gd name="connsiteX2" fmla="*/ 283633 w 512233"/>
                  <a:gd name="connsiteY2" fmla="*/ 2878695 h 2997228"/>
                  <a:gd name="connsiteX3" fmla="*/ 0 w 512233"/>
                  <a:gd name="connsiteY3" fmla="*/ 1612928 h 2997228"/>
                  <a:gd name="connsiteX4" fmla="*/ 0 w 512233"/>
                  <a:gd name="connsiteY4" fmla="*/ 622328 h 2997228"/>
                  <a:gd name="connsiteX5" fmla="*/ 283633 w 512233"/>
                  <a:gd name="connsiteY5" fmla="*/ 622328 h 2997228"/>
                  <a:gd name="connsiteX6" fmla="*/ 283633 w 512233"/>
                  <a:gd name="connsiteY6" fmla="*/ 8495 h 2997228"/>
                  <a:gd name="connsiteX7" fmla="*/ 469900 w 512233"/>
                  <a:gd name="connsiteY7" fmla="*/ 283662 h 2997228"/>
                  <a:gd name="connsiteX8" fmla="*/ 512233 w 512233"/>
                  <a:gd name="connsiteY8" fmla="*/ 558828 h 2997228"/>
                  <a:gd name="connsiteX0" fmla="*/ 512233 w 512233"/>
                  <a:gd name="connsiteY0" fmla="*/ 558828 h 2997228"/>
                  <a:gd name="connsiteX1" fmla="*/ 512233 w 512233"/>
                  <a:gd name="connsiteY1" fmla="*/ 2997228 h 2997228"/>
                  <a:gd name="connsiteX2" fmla="*/ 283633 w 512233"/>
                  <a:gd name="connsiteY2" fmla="*/ 2878695 h 2997228"/>
                  <a:gd name="connsiteX3" fmla="*/ 0 w 512233"/>
                  <a:gd name="connsiteY3" fmla="*/ 1612928 h 2997228"/>
                  <a:gd name="connsiteX4" fmla="*/ 0 w 512233"/>
                  <a:gd name="connsiteY4" fmla="*/ 622328 h 2997228"/>
                  <a:gd name="connsiteX5" fmla="*/ 283633 w 512233"/>
                  <a:gd name="connsiteY5" fmla="*/ 622328 h 2997228"/>
                  <a:gd name="connsiteX6" fmla="*/ 283633 w 512233"/>
                  <a:gd name="connsiteY6" fmla="*/ 8495 h 2997228"/>
                  <a:gd name="connsiteX7" fmla="*/ 469900 w 512233"/>
                  <a:gd name="connsiteY7" fmla="*/ 283662 h 2997228"/>
                  <a:gd name="connsiteX8" fmla="*/ 512233 w 512233"/>
                  <a:gd name="connsiteY8" fmla="*/ 558828 h 2997228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83633 w 512233"/>
                  <a:gd name="connsiteY2" fmla="*/ 2871237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83633 w 512233"/>
                  <a:gd name="connsiteY2" fmla="*/ 2871237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0 w 512233"/>
                  <a:gd name="connsiteY2" fmla="*/ 1605470 h 2989770"/>
                  <a:gd name="connsiteX3" fmla="*/ 0 w 512233"/>
                  <a:gd name="connsiteY3" fmla="*/ 614870 h 2989770"/>
                  <a:gd name="connsiteX4" fmla="*/ 283633 w 512233"/>
                  <a:gd name="connsiteY4" fmla="*/ 614870 h 2989770"/>
                  <a:gd name="connsiteX5" fmla="*/ 283633 w 512233"/>
                  <a:gd name="connsiteY5" fmla="*/ 1037 h 2989770"/>
                  <a:gd name="connsiteX6" fmla="*/ 512233 w 512233"/>
                  <a:gd name="connsiteY6" fmla="*/ 551370 h 2989770"/>
                  <a:gd name="connsiteX0" fmla="*/ 512233 w 512233"/>
                  <a:gd name="connsiteY0" fmla="*/ 551370 h 3007692"/>
                  <a:gd name="connsiteX1" fmla="*/ 512233 w 512233"/>
                  <a:gd name="connsiteY1" fmla="*/ 2989770 h 3007692"/>
                  <a:gd name="connsiteX2" fmla="*/ 0 w 512233"/>
                  <a:gd name="connsiteY2" fmla="*/ 1605470 h 3007692"/>
                  <a:gd name="connsiteX3" fmla="*/ 0 w 512233"/>
                  <a:gd name="connsiteY3" fmla="*/ 614870 h 3007692"/>
                  <a:gd name="connsiteX4" fmla="*/ 283633 w 512233"/>
                  <a:gd name="connsiteY4" fmla="*/ 614870 h 3007692"/>
                  <a:gd name="connsiteX5" fmla="*/ 283633 w 512233"/>
                  <a:gd name="connsiteY5" fmla="*/ 1037 h 3007692"/>
                  <a:gd name="connsiteX6" fmla="*/ 512233 w 512233"/>
                  <a:gd name="connsiteY6" fmla="*/ 551370 h 3007692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0 w 512233"/>
                  <a:gd name="connsiteY2" fmla="*/ 1605470 h 2989770"/>
                  <a:gd name="connsiteX3" fmla="*/ 0 w 512233"/>
                  <a:gd name="connsiteY3" fmla="*/ 614870 h 2989770"/>
                  <a:gd name="connsiteX4" fmla="*/ 283633 w 512233"/>
                  <a:gd name="connsiteY4" fmla="*/ 614870 h 2989770"/>
                  <a:gd name="connsiteX5" fmla="*/ 283633 w 512233"/>
                  <a:gd name="connsiteY5" fmla="*/ 1037 h 2989770"/>
                  <a:gd name="connsiteX6" fmla="*/ 512233 w 512233"/>
                  <a:gd name="connsiteY6" fmla="*/ 551370 h 2989770"/>
                  <a:gd name="connsiteX0" fmla="*/ 512233 w 512233"/>
                  <a:gd name="connsiteY0" fmla="*/ 551370 h 3114100"/>
                  <a:gd name="connsiteX1" fmla="*/ 512233 w 512233"/>
                  <a:gd name="connsiteY1" fmla="*/ 2989770 h 3114100"/>
                  <a:gd name="connsiteX2" fmla="*/ 228600 w 512233"/>
                  <a:gd name="connsiteY2" fmla="*/ 2638404 h 3114100"/>
                  <a:gd name="connsiteX3" fmla="*/ 0 w 512233"/>
                  <a:gd name="connsiteY3" fmla="*/ 1605470 h 3114100"/>
                  <a:gd name="connsiteX4" fmla="*/ 0 w 512233"/>
                  <a:gd name="connsiteY4" fmla="*/ 614870 h 3114100"/>
                  <a:gd name="connsiteX5" fmla="*/ 283633 w 512233"/>
                  <a:gd name="connsiteY5" fmla="*/ 614870 h 3114100"/>
                  <a:gd name="connsiteX6" fmla="*/ 283633 w 512233"/>
                  <a:gd name="connsiteY6" fmla="*/ 1037 h 3114100"/>
                  <a:gd name="connsiteX7" fmla="*/ 512233 w 512233"/>
                  <a:gd name="connsiteY7" fmla="*/ 551370 h 3114100"/>
                  <a:gd name="connsiteX0" fmla="*/ 512233 w 512233"/>
                  <a:gd name="connsiteY0" fmla="*/ 551370 h 3114100"/>
                  <a:gd name="connsiteX1" fmla="*/ 512233 w 512233"/>
                  <a:gd name="connsiteY1" fmla="*/ 2989770 h 3114100"/>
                  <a:gd name="connsiteX2" fmla="*/ 228600 w 512233"/>
                  <a:gd name="connsiteY2" fmla="*/ 2638404 h 3114100"/>
                  <a:gd name="connsiteX3" fmla="*/ 0 w 512233"/>
                  <a:gd name="connsiteY3" fmla="*/ 1605470 h 3114100"/>
                  <a:gd name="connsiteX4" fmla="*/ 0 w 512233"/>
                  <a:gd name="connsiteY4" fmla="*/ 614870 h 3114100"/>
                  <a:gd name="connsiteX5" fmla="*/ 283633 w 512233"/>
                  <a:gd name="connsiteY5" fmla="*/ 614870 h 3114100"/>
                  <a:gd name="connsiteX6" fmla="*/ 283633 w 512233"/>
                  <a:gd name="connsiteY6" fmla="*/ 1037 h 3114100"/>
                  <a:gd name="connsiteX7" fmla="*/ 512233 w 512233"/>
                  <a:gd name="connsiteY7" fmla="*/ 551370 h 3114100"/>
                  <a:gd name="connsiteX0" fmla="*/ 512233 w 512233"/>
                  <a:gd name="connsiteY0" fmla="*/ 551370 h 2989770"/>
                  <a:gd name="connsiteX1" fmla="*/ 512233 w 512233"/>
                  <a:gd name="connsiteY1" fmla="*/ 2989770 h 2989770"/>
                  <a:gd name="connsiteX2" fmla="*/ 228600 w 512233"/>
                  <a:gd name="connsiteY2" fmla="*/ 2638404 h 2989770"/>
                  <a:gd name="connsiteX3" fmla="*/ 0 w 512233"/>
                  <a:gd name="connsiteY3" fmla="*/ 1605470 h 2989770"/>
                  <a:gd name="connsiteX4" fmla="*/ 0 w 512233"/>
                  <a:gd name="connsiteY4" fmla="*/ 614870 h 2989770"/>
                  <a:gd name="connsiteX5" fmla="*/ 283633 w 512233"/>
                  <a:gd name="connsiteY5" fmla="*/ 614870 h 2989770"/>
                  <a:gd name="connsiteX6" fmla="*/ 283633 w 512233"/>
                  <a:gd name="connsiteY6" fmla="*/ 1037 h 2989770"/>
                  <a:gd name="connsiteX7" fmla="*/ 512233 w 512233"/>
                  <a:gd name="connsiteY7" fmla="*/ 551370 h 2989770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2233"/>
                  <a:gd name="connsiteY0" fmla="*/ 550333 h 2988733"/>
                  <a:gd name="connsiteX1" fmla="*/ 512233 w 512233"/>
                  <a:gd name="connsiteY1" fmla="*/ 2988733 h 2988733"/>
                  <a:gd name="connsiteX2" fmla="*/ 228600 w 512233"/>
                  <a:gd name="connsiteY2" fmla="*/ 2637367 h 2988733"/>
                  <a:gd name="connsiteX3" fmla="*/ 0 w 512233"/>
                  <a:gd name="connsiteY3" fmla="*/ 1604433 h 2988733"/>
                  <a:gd name="connsiteX4" fmla="*/ 0 w 512233"/>
                  <a:gd name="connsiteY4" fmla="*/ 613833 h 2988733"/>
                  <a:gd name="connsiteX5" fmla="*/ 283633 w 512233"/>
                  <a:gd name="connsiteY5" fmla="*/ 613833 h 2988733"/>
                  <a:gd name="connsiteX6" fmla="*/ 283633 w 512233"/>
                  <a:gd name="connsiteY6" fmla="*/ 0 h 2988733"/>
                  <a:gd name="connsiteX7" fmla="*/ 512233 w 512233"/>
                  <a:gd name="connsiteY7" fmla="*/ 550333 h 2988733"/>
                  <a:gd name="connsiteX0" fmla="*/ 512233 w 516466"/>
                  <a:gd name="connsiteY0" fmla="*/ 550333 h 2988733"/>
                  <a:gd name="connsiteX1" fmla="*/ 516466 w 516466"/>
                  <a:gd name="connsiteY1" fmla="*/ 745067 h 2988733"/>
                  <a:gd name="connsiteX2" fmla="*/ 512233 w 516466"/>
                  <a:gd name="connsiteY2" fmla="*/ 2988733 h 2988733"/>
                  <a:gd name="connsiteX3" fmla="*/ 228600 w 516466"/>
                  <a:gd name="connsiteY3" fmla="*/ 2637367 h 2988733"/>
                  <a:gd name="connsiteX4" fmla="*/ 0 w 516466"/>
                  <a:gd name="connsiteY4" fmla="*/ 1604433 h 2988733"/>
                  <a:gd name="connsiteX5" fmla="*/ 0 w 516466"/>
                  <a:gd name="connsiteY5" fmla="*/ 613833 h 2988733"/>
                  <a:gd name="connsiteX6" fmla="*/ 283633 w 516466"/>
                  <a:gd name="connsiteY6" fmla="*/ 613833 h 2988733"/>
                  <a:gd name="connsiteX7" fmla="*/ 283633 w 516466"/>
                  <a:gd name="connsiteY7" fmla="*/ 0 h 2988733"/>
                  <a:gd name="connsiteX8" fmla="*/ 512233 w 516466"/>
                  <a:gd name="connsiteY8" fmla="*/ 550333 h 2988733"/>
                  <a:gd name="connsiteX0" fmla="*/ 512233 w 516466"/>
                  <a:gd name="connsiteY0" fmla="*/ 550333 h 2988733"/>
                  <a:gd name="connsiteX1" fmla="*/ 516466 w 516466"/>
                  <a:gd name="connsiteY1" fmla="*/ 745067 h 2988733"/>
                  <a:gd name="connsiteX2" fmla="*/ 512233 w 516466"/>
                  <a:gd name="connsiteY2" fmla="*/ 2988733 h 2988733"/>
                  <a:gd name="connsiteX3" fmla="*/ 228600 w 516466"/>
                  <a:gd name="connsiteY3" fmla="*/ 2637367 h 2988733"/>
                  <a:gd name="connsiteX4" fmla="*/ 0 w 516466"/>
                  <a:gd name="connsiteY4" fmla="*/ 1604433 h 2988733"/>
                  <a:gd name="connsiteX5" fmla="*/ 4233 w 516466"/>
                  <a:gd name="connsiteY5" fmla="*/ 736600 h 2988733"/>
                  <a:gd name="connsiteX6" fmla="*/ 0 w 516466"/>
                  <a:gd name="connsiteY6" fmla="*/ 613833 h 2988733"/>
                  <a:gd name="connsiteX7" fmla="*/ 283633 w 516466"/>
                  <a:gd name="connsiteY7" fmla="*/ 613833 h 2988733"/>
                  <a:gd name="connsiteX8" fmla="*/ 283633 w 516466"/>
                  <a:gd name="connsiteY8" fmla="*/ 0 h 2988733"/>
                  <a:gd name="connsiteX9" fmla="*/ 512233 w 516466"/>
                  <a:gd name="connsiteY9" fmla="*/ 550333 h 2988733"/>
                  <a:gd name="connsiteX0" fmla="*/ 512233 w 516466"/>
                  <a:gd name="connsiteY0" fmla="*/ 0 h 2438400"/>
                  <a:gd name="connsiteX1" fmla="*/ 516466 w 516466"/>
                  <a:gd name="connsiteY1" fmla="*/ 194734 h 2438400"/>
                  <a:gd name="connsiteX2" fmla="*/ 512233 w 516466"/>
                  <a:gd name="connsiteY2" fmla="*/ 2438400 h 2438400"/>
                  <a:gd name="connsiteX3" fmla="*/ 228600 w 516466"/>
                  <a:gd name="connsiteY3" fmla="*/ 2087034 h 2438400"/>
                  <a:gd name="connsiteX4" fmla="*/ 0 w 516466"/>
                  <a:gd name="connsiteY4" fmla="*/ 1054100 h 2438400"/>
                  <a:gd name="connsiteX5" fmla="*/ 4233 w 516466"/>
                  <a:gd name="connsiteY5" fmla="*/ 186267 h 2438400"/>
                  <a:gd name="connsiteX6" fmla="*/ 0 w 516466"/>
                  <a:gd name="connsiteY6" fmla="*/ 63500 h 2438400"/>
                  <a:gd name="connsiteX7" fmla="*/ 283633 w 516466"/>
                  <a:gd name="connsiteY7" fmla="*/ 63500 h 2438400"/>
                  <a:gd name="connsiteX8" fmla="*/ 512233 w 516466"/>
                  <a:gd name="connsiteY8" fmla="*/ 0 h 2438400"/>
                  <a:gd name="connsiteX0" fmla="*/ 283633 w 516466"/>
                  <a:gd name="connsiteY0" fmla="*/ 0 h 2374900"/>
                  <a:gd name="connsiteX1" fmla="*/ 516466 w 516466"/>
                  <a:gd name="connsiteY1" fmla="*/ 131234 h 2374900"/>
                  <a:gd name="connsiteX2" fmla="*/ 512233 w 516466"/>
                  <a:gd name="connsiteY2" fmla="*/ 2374900 h 2374900"/>
                  <a:gd name="connsiteX3" fmla="*/ 228600 w 516466"/>
                  <a:gd name="connsiteY3" fmla="*/ 2023534 h 2374900"/>
                  <a:gd name="connsiteX4" fmla="*/ 0 w 516466"/>
                  <a:gd name="connsiteY4" fmla="*/ 990600 h 2374900"/>
                  <a:gd name="connsiteX5" fmla="*/ 4233 w 516466"/>
                  <a:gd name="connsiteY5" fmla="*/ 122767 h 2374900"/>
                  <a:gd name="connsiteX6" fmla="*/ 0 w 516466"/>
                  <a:gd name="connsiteY6" fmla="*/ 0 h 2374900"/>
                  <a:gd name="connsiteX7" fmla="*/ 283633 w 516466"/>
                  <a:gd name="connsiteY7" fmla="*/ 0 h 2374900"/>
                  <a:gd name="connsiteX0" fmla="*/ 0 w 516466"/>
                  <a:gd name="connsiteY0" fmla="*/ 0 h 2374900"/>
                  <a:gd name="connsiteX1" fmla="*/ 516466 w 516466"/>
                  <a:gd name="connsiteY1" fmla="*/ 131234 h 2374900"/>
                  <a:gd name="connsiteX2" fmla="*/ 512233 w 516466"/>
                  <a:gd name="connsiteY2" fmla="*/ 2374900 h 2374900"/>
                  <a:gd name="connsiteX3" fmla="*/ 228600 w 516466"/>
                  <a:gd name="connsiteY3" fmla="*/ 2023534 h 2374900"/>
                  <a:gd name="connsiteX4" fmla="*/ 0 w 516466"/>
                  <a:gd name="connsiteY4" fmla="*/ 990600 h 2374900"/>
                  <a:gd name="connsiteX5" fmla="*/ 4233 w 516466"/>
                  <a:gd name="connsiteY5" fmla="*/ 122767 h 2374900"/>
                  <a:gd name="connsiteX6" fmla="*/ 0 w 516466"/>
                  <a:gd name="connsiteY6" fmla="*/ 0 h 2374900"/>
                  <a:gd name="connsiteX0" fmla="*/ 4233 w 516466"/>
                  <a:gd name="connsiteY0" fmla="*/ 0 h 2252133"/>
                  <a:gd name="connsiteX1" fmla="*/ 516466 w 516466"/>
                  <a:gd name="connsiteY1" fmla="*/ 8467 h 2252133"/>
                  <a:gd name="connsiteX2" fmla="*/ 512233 w 516466"/>
                  <a:gd name="connsiteY2" fmla="*/ 2252133 h 2252133"/>
                  <a:gd name="connsiteX3" fmla="*/ 228600 w 516466"/>
                  <a:gd name="connsiteY3" fmla="*/ 1900767 h 2252133"/>
                  <a:gd name="connsiteX4" fmla="*/ 0 w 516466"/>
                  <a:gd name="connsiteY4" fmla="*/ 867833 h 2252133"/>
                  <a:gd name="connsiteX5" fmla="*/ 4233 w 516466"/>
                  <a:gd name="connsiteY5" fmla="*/ 0 h 2252133"/>
                  <a:gd name="connsiteX0" fmla="*/ 4233 w 516466"/>
                  <a:gd name="connsiteY0" fmla="*/ 0 h 2252133"/>
                  <a:gd name="connsiteX1" fmla="*/ 516466 w 516466"/>
                  <a:gd name="connsiteY1" fmla="*/ 8467 h 2252133"/>
                  <a:gd name="connsiteX2" fmla="*/ 514773 w 516466"/>
                  <a:gd name="connsiteY2" fmla="*/ 901699 h 2252133"/>
                  <a:gd name="connsiteX3" fmla="*/ 512233 w 516466"/>
                  <a:gd name="connsiteY3" fmla="*/ 2252133 h 2252133"/>
                  <a:gd name="connsiteX4" fmla="*/ 228600 w 516466"/>
                  <a:gd name="connsiteY4" fmla="*/ 1900767 h 2252133"/>
                  <a:gd name="connsiteX5" fmla="*/ 0 w 516466"/>
                  <a:gd name="connsiteY5" fmla="*/ 867833 h 2252133"/>
                  <a:gd name="connsiteX6" fmla="*/ 4233 w 516466"/>
                  <a:gd name="connsiteY6" fmla="*/ 0 h 2252133"/>
                  <a:gd name="connsiteX0" fmla="*/ 4233 w 516466"/>
                  <a:gd name="connsiteY0" fmla="*/ 0 h 2252133"/>
                  <a:gd name="connsiteX1" fmla="*/ 516466 w 516466"/>
                  <a:gd name="connsiteY1" fmla="*/ 8467 h 2252133"/>
                  <a:gd name="connsiteX2" fmla="*/ 514773 w 516466"/>
                  <a:gd name="connsiteY2" fmla="*/ 901699 h 2252133"/>
                  <a:gd name="connsiteX3" fmla="*/ 512233 w 516466"/>
                  <a:gd name="connsiteY3" fmla="*/ 2252133 h 2252133"/>
                  <a:gd name="connsiteX4" fmla="*/ 228600 w 516466"/>
                  <a:gd name="connsiteY4" fmla="*/ 1900767 h 2252133"/>
                  <a:gd name="connsiteX5" fmla="*/ 11006 w 516466"/>
                  <a:gd name="connsiteY5" fmla="*/ 905932 h 2252133"/>
                  <a:gd name="connsiteX6" fmla="*/ 0 w 516466"/>
                  <a:gd name="connsiteY6" fmla="*/ 867833 h 2252133"/>
                  <a:gd name="connsiteX7" fmla="*/ 4233 w 516466"/>
                  <a:gd name="connsiteY7" fmla="*/ 0 h 2252133"/>
                  <a:gd name="connsiteX0" fmla="*/ 4233 w 514773"/>
                  <a:gd name="connsiteY0" fmla="*/ 0 h 2252133"/>
                  <a:gd name="connsiteX1" fmla="*/ 514773 w 514773"/>
                  <a:gd name="connsiteY1" fmla="*/ 901699 h 2252133"/>
                  <a:gd name="connsiteX2" fmla="*/ 512233 w 514773"/>
                  <a:gd name="connsiteY2" fmla="*/ 2252133 h 2252133"/>
                  <a:gd name="connsiteX3" fmla="*/ 228600 w 514773"/>
                  <a:gd name="connsiteY3" fmla="*/ 1900767 h 2252133"/>
                  <a:gd name="connsiteX4" fmla="*/ 11006 w 514773"/>
                  <a:gd name="connsiteY4" fmla="*/ 905932 h 2252133"/>
                  <a:gd name="connsiteX5" fmla="*/ 0 w 514773"/>
                  <a:gd name="connsiteY5" fmla="*/ 867833 h 2252133"/>
                  <a:gd name="connsiteX6" fmla="*/ 4233 w 514773"/>
                  <a:gd name="connsiteY6" fmla="*/ 0 h 2252133"/>
                  <a:gd name="connsiteX0" fmla="*/ 0 w 514773"/>
                  <a:gd name="connsiteY0" fmla="*/ 0 h 1384300"/>
                  <a:gd name="connsiteX1" fmla="*/ 514773 w 514773"/>
                  <a:gd name="connsiteY1" fmla="*/ 33866 h 1384300"/>
                  <a:gd name="connsiteX2" fmla="*/ 512233 w 514773"/>
                  <a:gd name="connsiteY2" fmla="*/ 1384300 h 1384300"/>
                  <a:gd name="connsiteX3" fmla="*/ 228600 w 514773"/>
                  <a:gd name="connsiteY3" fmla="*/ 1032934 h 1384300"/>
                  <a:gd name="connsiteX4" fmla="*/ 11006 w 514773"/>
                  <a:gd name="connsiteY4" fmla="*/ 38099 h 1384300"/>
                  <a:gd name="connsiteX5" fmla="*/ 0 w 514773"/>
                  <a:gd name="connsiteY5" fmla="*/ 0 h 1384300"/>
                  <a:gd name="connsiteX0" fmla="*/ 0 w 503767"/>
                  <a:gd name="connsiteY0" fmla="*/ 4233 h 1350434"/>
                  <a:gd name="connsiteX1" fmla="*/ 503767 w 503767"/>
                  <a:gd name="connsiteY1" fmla="*/ 0 h 1350434"/>
                  <a:gd name="connsiteX2" fmla="*/ 501227 w 503767"/>
                  <a:gd name="connsiteY2" fmla="*/ 1350434 h 1350434"/>
                  <a:gd name="connsiteX3" fmla="*/ 217594 w 503767"/>
                  <a:gd name="connsiteY3" fmla="*/ 999068 h 1350434"/>
                  <a:gd name="connsiteX4" fmla="*/ 0 w 503767"/>
                  <a:gd name="connsiteY4" fmla="*/ 4233 h 1350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3767" h="1350434">
                    <a:moveTo>
                      <a:pt x="0" y="4233"/>
                    </a:moveTo>
                    <a:lnTo>
                      <a:pt x="503767" y="0"/>
                    </a:lnTo>
                    <a:cubicBezTo>
                      <a:pt x="502920" y="450145"/>
                      <a:pt x="502074" y="900289"/>
                      <a:pt x="501227" y="1350434"/>
                    </a:cubicBezTo>
                    <a:cubicBezTo>
                      <a:pt x="301555" y="1342673"/>
                      <a:pt x="302966" y="1229784"/>
                      <a:pt x="217594" y="999068"/>
                    </a:cubicBezTo>
                    <a:lnTo>
                      <a:pt x="0" y="4233"/>
                    </a:ln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5AFD7631-8FBA-A00A-A262-FB23EFBC6DCD}"/>
                  </a:ext>
                </a:extLst>
              </p:cNvPr>
              <p:cNvSpPr/>
              <p:nvPr/>
            </p:nvSpPr>
            <p:spPr bwMode="auto">
              <a:xfrm>
                <a:off x="1892014" y="2129535"/>
                <a:ext cx="2127250" cy="412497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84" name="テキスト ボックス 183">
                <a:extLst>
                  <a:ext uri="{FF2B5EF4-FFF2-40B4-BE49-F238E27FC236}">
                    <a16:creationId xmlns:a16="http://schemas.microsoft.com/office/drawing/2014/main" id="{A6DCD00A-2A34-70A4-D1F4-C80E143DED2D}"/>
                  </a:ext>
                </a:extLst>
              </p:cNvPr>
              <p:cNvSpPr txBox="1"/>
              <p:nvPr/>
            </p:nvSpPr>
            <p:spPr>
              <a:xfrm>
                <a:off x="1898558" y="2232375"/>
                <a:ext cx="1685985" cy="195814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kumimoji="1" lang="en-US" altLang="ja-JP" sz="800" dirty="0">
                    <a:latin typeface="+mj-lt"/>
                    <a:ea typeface="+mj-ea"/>
                  </a:rPr>
                  <a:t>0</a:t>
                </a:r>
                <a:r>
                  <a:rPr kumimoji="1" lang="en-US" altLang="ja-JP" sz="5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4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7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800" dirty="0">
                    <a:latin typeface="+mj-lt"/>
                    <a:ea typeface="+mj-ea"/>
                  </a:rPr>
                  <a:t> 1</a:t>
                </a:r>
                <a:r>
                  <a:rPr kumimoji="1" lang="en-US" altLang="ja-JP" sz="6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500" dirty="0">
                    <a:latin typeface="+mj-lt"/>
                    <a:ea typeface="+mj-ea"/>
                  </a:rPr>
                  <a:t>   </a:t>
                </a:r>
                <a:r>
                  <a:rPr kumimoji="1" lang="en-US" altLang="ja-JP" sz="7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800" dirty="0">
                    <a:latin typeface="+mj-lt"/>
                    <a:ea typeface="+mj-ea"/>
                  </a:rPr>
                  <a:t>2 </a:t>
                </a:r>
                <a:r>
                  <a:rPr kumimoji="1" lang="en-US" altLang="ja-JP" sz="5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6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4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5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800" dirty="0">
                    <a:latin typeface="+mj-lt"/>
                    <a:ea typeface="+mj-ea"/>
                  </a:rPr>
                  <a:t>3 </a:t>
                </a:r>
                <a:r>
                  <a:rPr kumimoji="1" lang="en-US" altLang="ja-JP" sz="100" dirty="0">
                    <a:latin typeface="+mj-lt"/>
                    <a:ea typeface="+mj-ea"/>
                  </a:rPr>
                  <a:t> </a:t>
                </a:r>
                <a:r>
                  <a:rPr kumimoji="1" lang="en-US" altLang="ja-JP" sz="600" dirty="0">
                    <a:latin typeface="+mj-lt"/>
                    <a:ea typeface="+mj-ea"/>
                  </a:rPr>
                  <a:t>   </a:t>
                </a:r>
                <a:r>
                  <a:rPr kumimoji="1" lang="en-US" altLang="ja-JP" sz="800" dirty="0">
                    <a:latin typeface="+mj-lt"/>
                    <a:ea typeface="+mj-ea"/>
                  </a:rPr>
                  <a:t>4</a:t>
                </a:r>
                <a:r>
                  <a:rPr lang="ja-JP" altLang="en-US" sz="600" dirty="0">
                    <a:latin typeface="+mj-lt"/>
                    <a:ea typeface="+mj-ea"/>
                  </a:rPr>
                  <a:t>  </a:t>
                </a:r>
                <a:r>
                  <a:rPr lang="ja-JP" altLang="en-US" sz="400" dirty="0">
                    <a:latin typeface="+mj-lt"/>
                    <a:ea typeface="+mj-ea"/>
                  </a:rPr>
                  <a:t>  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en-US" altLang="ja-JP" sz="800" dirty="0">
                    <a:latin typeface="+mj-lt"/>
                    <a:ea typeface="+mj-ea"/>
                  </a:rPr>
                  <a:t>5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ja-JP" altLang="en-US" sz="500" dirty="0">
                    <a:latin typeface="+mj-lt"/>
                    <a:ea typeface="+mj-ea"/>
                  </a:rPr>
                  <a:t> </a:t>
                </a:r>
                <a:r>
                  <a:rPr lang="ja-JP" altLang="en-US" sz="300" dirty="0">
                    <a:latin typeface="+mj-lt"/>
                    <a:ea typeface="+mj-ea"/>
                  </a:rPr>
                  <a:t>  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en-US" altLang="ja-JP" sz="800" dirty="0">
                    <a:latin typeface="+mj-lt"/>
                    <a:ea typeface="+mj-ea"/>
                  </a:rPr>
                  <a:t>6</a:t>
                </a:r>
                <a:r>
                  <a:rPr lang="ja-JP" altLang="en-US" sz="600" dirty="0">
                    <a:latin typeface="+mj-lt"/>
                    <a:ea typeface="+mj-ea"/>
                  </a:rPr>
                  <a:t>  </a:t>
                </a:r>
                <a:r>
                  <a:rPr lang="ja-JP" altLang="en-US" sz="300" dirty="0">
                    <a:latin typeface="+mj-lt"/>
                    <a:ea typeface="+mj-ea"/>
                  </a:rPr>
                  <a:t> </a:t>
                </a:r>
                <a:r>
                  <a:rPr lang="ja-JP" altLang="en-US" sz="200" dirty="0">
                    <a:latin typeface="+mj-lt"/>
                    <a:ea typeface="+mj-ea"/>
                  </a:rPr>
                  <a:t>  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en-US" altLang="ja-JP" sz="800" dirty="0">
                    <a:latin typeface="+mj-lt"/>
                    <a:ea typeface="+mj-ea"/>
                  </a:rPr>
                  <a:t>7 </a:t>
                </a:r>
                <a:r>
                  <a:rPr lang="ja-JP" altLang="en-US" sz="100" dirty="0">
                    <a:latin typeface="+mj-lt"/>
                    <a:ea typeface="+mj-ea"/>
                  </a:rPr>
                  <a:t>  </a:t>
                </a:r>
                <a:r>
                  <a:rPr lang="ja-JP" altLang="en-US" sz="500" dirty="0">
                    <a:latin typeface="+mj-lt"/>
                    <a:ea typeface="+mj-ea"/>
                  </a:rPr>
                  <a:t>  </a:t>
                </a:r>
                <a:r>
                  <a:rPr lang="ja-JP" altLang="en-US" sz="400" dirty="0">
                    <a:latin typeface="+mj-lt"/>
                    <a:ea typeface="+mj-ea"/>
                  </a:rPr>
                  <a:t>  </a:t>
                </a:r>
                <a:r>
                  <a:rPr lang="en-US" altLang="ja-JP" sz="800" dirty="0">
                    <a:latin typeface="+mj-lt"/>
                    <a:ea typeface="+mj-ea"/>
                  </a:rPr>
                  <a:t>8 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ja-JP" altLang="en-US" sz="400" dirty="0">
                    <a:latin typeface="+mj-lt"/>
                    <a:ea typeface="+mj-ea"/>
                  </a:rPr>
                  <a:t> </a:t>
                </a:r>
                <a:r>
                  <a:rPr lang="ja-JP" altLang="en-US" sz="800" dirty="0">
                    <a:latin typeface="+mj-lt"/>
                    <a:ea typeface="+mj-ea"/>
                  </a:rPr>
                  <a:t> </a:t>
                </a:r>
                <a:r>
                  <a:rPr lang="en-US" altLang="ja-JP" sz="800" dirty="0">
                    <a:latin typeface="+mj-lt"/>
                    <a:ea typeface="+mj-ea"/>
                  </a:rPr>
                  <a:t>9</a:t>
                </a:r>
                <a:r>
                  <a:rPr lang="ja-JP" altLang="en-US" sz="400" dirty="0">
                    <a:latin typeface="+mj-lt"/>
                    <a:ea typeface="+mj-ea"/>
                  </a:rPr>
                  <a:t>   </a:t>
                </a:r>
                <a:r>
                  <a:rPr lang="ja-JP" altLang="en-US" sz="300" dirty="0">
                    <a:latin typeface="+mj-lt"/>
                    <a:ea typeface="+mj-ea"/>
                  </a:rPr>
                  <a:t> </a:t>
                </a:r>
                <a:r>
                  <a:rPr lang="en-US" altLang="ja-JP" sz="800" dirty="0">
                    <a:latin typeface="+mj-lt"/>
                    <a:ea typeface="+mj-ea"/>
                  </a:rPr>
                  <a:t>10</a:t>
                </a:r>
                <a:endParaRPr kumimoji="1" lang="ja-JP" altLang="en-US" sz="800" dirty="0">
                  <a:latin typeface="+mj-lt"/>
                  <a:ea typeface="+mj-ea"/>
                </a:endParaRPr>
              </a:p>
            </p:txBody>
          </p:sp>
          <p:grpSp>
            <p:nvGrpSpPr>
              <p:cNvPr id="185" name="グループ化 184">
                <a:extLst>
                  <a:ext uri="{FF2B5EF4-FFF2-40B4-BE49-F238E27FC236}">
                    <a16:creationId xmlns:a16="http://schemas.microsoft.com/office/drawing/2014/main" id="{B9974C78-FA2C-FDFD-8B71-52BC14347DB5}"/>
                  </a:ext>
                </a:extLst>
              </p:cNvPr>
              <p:cNvGrpSpPr/>
              <p:nvPr/>
            </p:nvGrpSpPr>
            <p:grpSpPr>
              <a:xfrm>
                <a:off x="1957512" y="2140008"/>
                <a:ext cx="1531782" cy="117798"/>
                <a:chOff x="1709829" y="4999256"/>
                <a:chExt cx="2052000" cy="360000"/>
              </a:xfrm>
            </p:grpSpPr>
            <p:cxnSp>
              <p:nvCxnSpPr>
                <p:cNvPr id="186" name="直線コネクタ 185">
                  <a:extLst>
                    <a:ext uri="{FF2B5EF4-FFF2-40B4-BE49-F238E27FC236}">
                      <a16:creationId xmlns:a16="http://schemas.microsoft.com/office/drawing/2014/main" id="{A1380CCD-C5BD-6DF6-4448-4F04469D212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7098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87" name="直線コネクタ 186">
                  <a:extLst>
                    <a:ext uri="{FF2B5EF4-FFF2-40B4-BE49-F238E27FC236}">
                      <a16:creationId xmlns:a16="http://schemas.microsoft.com/office/drawing/2014/main" id="{FD60523F-9F5E-92E5-81BA-2686E2AC456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812429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88" name="直線コネクタ 187">
                  <a:extLst>
                    <a:ext uri="{FF2B5EF4-FFF2-40B4-BE49-F238E27FC236}">
                      <a16:creationId xmlns:a16="http://schemas.microsoft.com/office/drawing/2014/main" id="{CB641644-3EFB-D738-EE54-FACC3912F88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9150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89" name="直線コネクタ 188">
                  <a:extLst>
                    <a:ext uri="{FF2B5EF4-FFF2-40B4-BE49-F238E27FC236}">
                      <a16:creationId xmlns:a16="http://schemas.microsoft.com/office/drawing/2014/main" id="{3177ED64-F783-3AA9-C178-04453EF9406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017629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0" name="直線コネクタ 189">
                  <a:extLst>
                    <a:ext uri="{FF2B5EF4-FFF2-40B4-BE49-F238E27FC236}">
                      <a16:creationId xmlns:a16="http://schemas.microsoft.com/office/drawing/2014/main" id="{AC807AB9-87F2-D348-607E-9FA2A17BB7D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1202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1" name="直線コネクタ 190">
                  <a:extLst>
                    <a:ext uri="{FF2B5EF4-FFF2-40B4-BE49-F238E27FC236}">
                      <a16:creationId xmlns:a16="http://schemas.microsoft.com/office/drawing/2014/main" id="{57B49599-868E-EBD5-B0DB-C99DFB63278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222829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2" name="直線コネクタ 191">
                  <a:extLst>
                    <a:ext uri="{FF2B5EF4-FFF2-40B4-BE49-F238E27FC236}">
                      <a16:creationId xmlns:a16="http://schemas.microsoft.com/office/drawing/2014/main" id="{5A304438-D973-2F8D-E55E-CAAEAE4181D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3254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3" name="直線コネクタ 192">
                  <a:extLst>
                    <a:ext uri="{FF2B5EF4-FFF2-40B4-BE49-F238E27FC236}">
                      <a16:creationId xmlns:a16="http://schemas.microsoft.com/office/drawing/2014/main" id="{4B274E75-3CA6-6DBF-E289-6CF14240225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428029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89846A13-2F2D-F54E-FF2E-513C95C4F26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5306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E0255D6A-F5A8-0F83-1B76-3D669E6790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633229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587B19F3-731F-616E-839E-F6B91049706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7358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7" name="直線コネクタ 196">
                  <a:extLst>
                    <a:ext uri="{FF2B5EF4-FFF2-40B4-BE49-F238E27FC236}">
                      <a16:creationId xmlns:a16="http://schemas.microsoft.com/office/drawing/2014/main" id="{5FACF461-AFD9-E0AF-1432-CB8DEF56116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838428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8" name="直線コネクタ 197">
                  <a:extLst>
                    <a:ext uri="{FF2B5EF4-FFF2-40B4-BE49-F238E27FC236}">
                      <a16:creationId xmlns:a16="http://schemas.microsoft.com/office/drawing/2014/main" id="{C3AAC433-F3EC-D090-D2DC-4D246F02A5B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941028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99" name="直線コネクタ 198">
                  <a:extLst>
                    <a:ext uri="{FF2B5EF4-FFF2-40B4-BE49-F238E27FC236}">
                      <a16:creationId xmlns:a16="http://schemas.microsoft.com/office/drawing/2014/main" id="{3644E0C2-4142-58AC-A093-210B5EDF685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043628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0" name="直線コネクタ 199">
                  <a:extLst>
                    <a:ext uri="{FF2B5EF4-FFF2-40B4-BE49-F238E27FC236}">
                      <a16:creationId xmlns:a16="http://schemas.microsoft.com/office/drawing/2014/main" id="{83AB6F84-6E9D-D5A5-A094-DFF667403C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146228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1" name="直線コネクタ 200">
                  <a:extLst>
                    <a:ext uri="{FF2B5EF4-FFF2-40B4-BE49-F238E27FC236}">
                      <a16:creationId xmlns:a16="http://schemas.microsoft.com/office/drawing/2014/main" id="{93F2DB05-646C-46AB-17BC-605D49314A6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248828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2" name="直線コネクタ 201">
                  <a:extLst>
                    <a:ext uri="{FF2B5EF4-FFF2-40B4-BE49-F238E27FC236}">
                      <a16:creationId xmlns:a16="http://schemas.microsoft.com/office/drawing/2014/main" id="{345E8E14-F8D5-6BA6-1762-AACDBBA6BE7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351428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3" name="直線コネクタ 202">
                  <a:extLst>
                    <a:ext uri="{FF2B5EF4-FFF2-40B4-BE49-F238E27FC236}">
                      <a16:creationId xmlns:a16="http://schemas.microsoft.com/office/drawing/2014/main" id="{7B6ACEC4-18E3-2E89-24C1-4F39AAD6ED0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454028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4" name="直線コネクタ 203">
                  <a:extLst>
                    <a:ext uri="{FF2B5EF4-FFF2-40B4-BE49-F238E27FC236}">
                      <a16:creationId xmlns:a16="http://schemas.microsoft.com/office/drawing/2014/main" id="{45DA2968-54CE-394A-D466-40463F4A439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556628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5" name="直線コネクタ 204">
                  <a:extLst>
                    <a:ext uri="{FF2B5EF4-FFF2-40B4-BE49-F238E27FC236}">
                      <a16:creationId xmlns:a16="http://schemas.microsoft.com/office/drawing/2014/main" id="{3D911467-9E02-F0E4-3853-4D361546BFA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659228" y="4999256"/>
                  <a:ext cx="0" cy="25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206" name="直線コネクタ 205">
                  <a:extLst>
                    <a:ext uri="{FF2B5EF4-FFF2-40B4-BE49-F238E27FC236}">
                      <a16:creationId xmlns:a16="http://schemas.microsoft.com/office/drawing/2014/main" id="{CC256839-2773-0771-4582-6155A6CD868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761829" y="4999256"/>
                  <a:ext cx="0" cy="360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sp>
            <p:nvSpPr>
              <p:cNvPr id="207" name="テキスト ボックス 206">
                <a:extLst>
                  <a:ext uri="{FF2B5EF4-FFF2-40B4-BE49-F238E27FC236}">
                    <a16:creationId xmlns:a16="http://schemas.microsoft.com/office/drawing/2014/main" id="{375F02EA-6783-68EB-30AF-C3CAAAD4A903}"/>
                  </a:ext>
                </a:extLst>
              </p:cNvPr>
              <p:cNvSpPr txBox="1"/>
              <p:nvPr/>
            </p:nvSpPr>
            <p:spPr>
              <a:xfrm>
                <a:off x="3593374" y="2157445"/>
                <a:ext cx="384234" cy="165036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kumimoji="1" lang="en-US" altLang="ja-JP" sz="600" dirty="0">
                    <a:latin typeface="+mj-lt"/>
                    <a:ea typeface="+mj-ea"/>
                  </a:rPr>
                  <a:t>0.05 mm</a:t>
                </a:r>
                <a:endParaRPr kumimoji="1" lang="ja-JP" altLang="en-US" sz="600" dirty="0">
                  <a:latin typeface="+mj-lt"/>
                  <a:ea typeface="+mj-ea"/>
                </a:endParaRPr>
              </a:p>
            </p:txBody>
          </p:sp>
          <p:sp>
            <p:nvSpPr>
              <p:cNvPr id="211" name="テキスト ボックス 210">
                <a:extLst>
                  <a:ext uri="{FF2B5EF4-FFF2-40B4-BE49-F238E27FC236}">
                    <a16:creationId xmlns:a16="http://schemas.microsoft.com/office/drawing/2014/main" id="{010B3851-D4A9-EAB3-194E-CF59868A0A38}"/>
                  </a:ext>
                </a:extLst>
              </p:cNvPr>
              <p:cNvSpPr txBox="1"/>
              <p:nvPr/>
            </p:nvSpPr>
            <p:spPr>
              <a:xfrm>
                <a:off x="2329688" y="1375009"/>
                <a:ext cx="1327912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1100" dirty="0"/>
                  <a:t>takamasu-lab</a:t>
                </a:r>
                <a:endParaRPr lang="ja-JP" altLang="en-US" sz="11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97244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47F9109-78CB-6A93-F27C-927A1747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メモ作画：目盛，バーニヤ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C6258B-3DF6-9FE8-49FB-5508E548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DA144A-1DF3-3DB5-A5A3-EF7535333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D1EE7C-646A-600A-494D-0CBC8E572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E0990D4C-B0A6-4AB6-B0E5-85AC7EA9C19B}"/>
              </a:ext>
            </a:extLst>
          </p:cNvPr>
          <p:cNvGrpSpPr/>
          <p:nvPr/>
        </p:nvGrpSpPr>
        <p:grpSpPr>
          <a:xfrm>
            <a:off x="1025461" y="3688354"/>
            <a:ext cx="4639630" cy="781702"/>
            <a:chOff x="1345501" y="4145554"/>
            <a:chExt cx="4639630" cy="781702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23BC91C-3B4E-B772-D82C-E10AB5139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40511332-AD43-E2F5-974C-AB7CA2AA97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4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E2B1459-8DC7-41F6-1313-241D2CFC26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5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18FC9113-5048-A73E-05F1-1A9FAB6DD4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BB68745-913E-E49E-058D-12D9BD1DC1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7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D456B84D-1E7C-AA60-3971-3960245CB7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80000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E49747C-485D-D251-D832-E508EB1E0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8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0F5AC62-7EAF-80D9-8504-4AD16080F6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7DA2FA6E-ECB8-950B-7D05-2F2CBBB4EA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0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3F7C7D9-D66E-6A61-1060-1B29742B46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1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17168E35-477B-2A60-3822-92B9AAECE4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2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340A3743-5D44-3F4A-57AB-80747DC6E5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2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A0DB511-03B4-0EBB-5A91-38C52413E1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3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CF52D991-C625-BD1A-6EE6-5D4DD75EF7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2750939E-2C28-20BF-3145-6821F20DAF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5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F301E317-CFFC-3658-BD8E-1B288C2BFD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60000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30791DE8-6B42-0A62-E3C8-831E80031D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68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A0DC009-C747-8989-A9F8-11C6352EB3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76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E20DA7E5-76BF-A996-D5A9-16E040FE10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84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FE59B928-E639-38A3-C9FA-9927AC9D2D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92000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C170D98-FAB0-FC9D-EADE-4DEB44AE45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0001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998458A2-2092-0C76-637E-9A9D024869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22221F91-DFA7-4502-3B4F-43F7C68F16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10396B60-509F-4EAB-1F7E-33648842AF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2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7525D950-9BB7-6BCF-669C-95B75FE980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B5914C31-B66D-D1DC-BB6F-A526D084F8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40001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A2AE47FE-ECAC-AE9B-F897-07993B6C74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4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E41AC50-F3D4-C79C-94E9-0AFBBD8DC8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5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1DE4B3DB-2C5A-DBC2-94F1-640A4EE282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6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590D8607-EEE4-13F9-C4B3-46FD4D31F0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7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C32C53B7-6C11-7868-8B94-052583476A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80001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BECF3B9-94E4-BD4B-4796-ED0DB5910F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8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F9FAE32-120E-C1BB-BC56-78430FF7F9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9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C7E0C1FF-067B-021A-2DED-C8F2140606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0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6EB326C0-01ED-607F-310D-C46E23F755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1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64303DB-AB3F-C477-B755-C8D8605EE6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20001" y="4567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5F45AF35-6941-45F8-D513-C9DAC9AD15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28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35B892F1-C3EA-234C-80B6-DC821A8591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36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507DEBE-6A08-8A21-E236-63D3CFCC54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44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CAE9A246-E5DA-AE8A-DDCC-F4E4C4EE4F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52001" y="4675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C8757819-5A72-1B4F-79A3-ACD2AEF446FE}"/>
                </a:ext>
              </a:extLst>
            </p:cNvPr>
            <p:cNvSpPr txBox="1"/>
            <p:nvPr/>
          </p:nvSpPr>
          <p:spPr>
            <a:xfrm>
              <a:off x="1345501" y="4145554"/>
              <a:ext cx="4639630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en-US" altLang="ja-JP" dirty="0">
                  <a:latin typeface="+mj-lt"/>
                  <a:ea typeface="+mj-ea"/>
                </a:rPr>
                <a:t>0              10             20             30             40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54A7CAEB-00B6-E69E-406E-857F4FD70C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0000" y="4495256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613BA25D-79D1-6110-67CF-B168AA9FF264}"/>
              </a:ext>
            </a:extLst>
          </p:cNvPr>
          <p:cNvGrpSpPr/>
          <p:nvPr/>
        </p:nvGrpSpPr>
        <p:grpSpPr>
          <a:xfrm>
            <a:off x="1535401" y="4488716"/>
            <a:ext cx="2435637" cy="682047"/>
            <a:chOff x="1619221" y="4999256"/>
            <a:chExt cx="2435637" cy="682047"/>
          </a:xfrm>
        </p:grpSpPr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6D2D7FD3-0BF7-4B2A-2CBD-A4EB311421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09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34CFF892-5458-AEC7-B590-8D48ECCF4D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4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A8E34880-29EE-D304-E6A1-04A28CE4F1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150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71C086D-7F2B-70AE-0D34-80456F0696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176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9008BAC-E6C4-01CD-992A-9B6B2C810B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202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ACE1BC36-6A00-EFF1-69BB-4D364FE927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28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2F96767E-10B6-7101-D0BF-5198BD9C19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254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C9E7DD75-AD5D-65DA-091F-7EFD246A00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280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B539CAE9-2024-8E8A-917B-1031A7F272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306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C1320A18-D899-BFCE-D4AB-346E86B9EC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33229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951D0D75-AB2D-C0FB-0DF6-F081E24F2A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35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BE48390D-CB4C-D760-1D1F-01E454B9D7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384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8B0F88A-5552-670C-EA11-F84B7467EB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410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351C4B49-27E1-8EF2-E507-095E4CAE68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36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5C5110D6-6859-F231-DE65-A1FE57AAD5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462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AAA5EA29-D433-DE2F-E235-3836539D6B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488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ED29D79A-D349-DED5-8164-B4A7E163DB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514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D13E1174-AD47-9E48-EE1C-DB27D5ABBF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540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71F719AA-8F2D-FA16-9320-CE2AE06F24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56628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F56B4994-3423-5702-947C-B9915BFE9E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59228" y="4999256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F0A73529-E237-B221-2E50-907E3C5F2F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1829" y="4999256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B513F507-B379-C73F-6C5F-5584BCF82C76}"/>
                </a:ext>
              </a:extLst>
            </p:cNvPr>
            <p:cNvSpPr txBox="1"/>
            <p:nvPr/>
          </p:nvSpPr>
          <p:spPr>
            <a:xfrm>
              <a:off x="1619221" y="5393156"/>
              <a:ext cx="2435637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en-US" altLang="ja-JP" sz="1400" dirty="0">
                  <a:latin typeface="+mj-lt"/>
                  <a:ea typeface="+mj-ea"/>
                </a:rPr>
                <a:t>0    </a:t>
              </a:r>
              <a:r>
                <a:rPr kumimoji="1" lang="en-US" altLang="ja-JP" sz="800" dirty="0">
                  <a:latin typeface="+mj-lt"/>
                  <a:ea typeface="+mj-ea"/>
                </a:rPr>
                <a:t> </a:t>
              </a:r>
              <a:r>
                <a:rPr kumimoji="1" lang="en-US" altLang="ja-JP" sz="1400" dirty="0">
                  <a:latin typeface="+mj-lt"/>
                  <a:ea typeface="+mj-ea"/>
                </a:rPr>
                <a:t> </a:t>
              </a:r>
              <a:r>
                <a:rPr kumimoji="1" lang="en-US" altLang="ja-JP" sz="1050" dirty="0">
                  <a:latin typeface="+mj-lt"/>
                  <a:ea typeface="+mj-ea"/>
                </a:rPr>
                <a:t> </a:t>
              </a:r>
              <a:r>
                <a:rPr kumimoji="1" lang="en-US" altLang="ja-JP" sz="1400" dirty="0">
                  <a:latin typeface="+mj-lt"/>
                  <a:ea typeface="+mj-ea"/>
                </a:rPr>
                <a:t>2     </a:t>
              </a:r>
              <a:r>
                <a:rPr kumimoji="1" lang="en-US" altLang="ja-JP" sz="10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4   </a:t>
              </a:r>
              <a:r>
                <a:rPr kumimoji="1" lang="en-US" altLang="ja-JP" sz="11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6  </a:t>
              </a:r>
              <a:r>
                <a:rPr kumimoji="1" lang="en-US" altLang="ja-JP" sz="9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 8</a:t>
              </a:r>
              <a:r>
                <a:rPr kumimoji="1" lang="en-US" altLang="ja-JP" sz="800" dirty="0">
                  <a:latin typeface="+mj-lt"/>
                  <a:ea typeface="+mj-ea"/>
                </a:rPr>
                <a:t>  </a:t>
              </a:r>
              <a:r>
                <a:rPr kumimoji="1" lang="en-US" altLang="ja-JP" sz="1400" dirty="0">
                  <a:latin typeface="+mj-lt"/>
                  <a:ea typeface="+mj-ea"/>
                </a:rPr>
                <a:t>    10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</p:grp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92D6BCB1-2A7C-1588-D64D-9E6DFB06F506}"/>
              </a:ext>
            </a:extLst>
          </p:cNvPr>
          <p:cNvCxnSpPr>
            <a:cxnSpLocks/>
          </p:cNvCxnSpPr>
          <p:nvPr/>
        </p:nvCxnSpPr>
        <p:spPr bwMode="auto">
          <a:xfrm>
            <a:off x="2955360" y="4763576"/>
            <a:ext cx="0" cy="539944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2BBA02B3-C1FB-2AF3-4B5A-F32D5D7860DD}"/>
              </a:ext>
            </a:extLst>
          </p:cNvPr>
          <p:cNvCxnSpPr>
            <a:cxnSpLocks/>
          </p:cNvCxnSpPr>
          <p:nvPr/>
        </p:nvCxnSpPr>
        <p:spPr bwMode="auto">
          <a:xfrm flipV="1">
            <a:off x="1626009" y="3532012"/>
            <a:ext cx="0" cy="539944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sp>
        <p:nvSpPr>
          <p:cNvPr id="115" name="Text Box 5">
            <a:extLst>
              <a:ext uri="{FF2B5EF4-FFF2-40B4-BE49-F238E27FC236}">
                <a16:creationId xmlns:a16="http://schemas.microsoft.com/office/drawing/2014/main" id="{4CD8C457-A5EF-AD2C-712A-5670F3F2B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201" y="5578014"/>
            <a:ext cx="1536296" cy="23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900" dirty="0"/>
              <a:t>高増潔作成</a:t>
            </a:r>
            <a:r>
              <a:rPr lang="en-US" altLang="ja-JP" sz="900" dirty="0"/>
              <a:t>©takamasu-lab</a:t>
            </a:r>
            <a:endParaRPr lang="ja-JP" altLang="en-US" sz="900" dirty="0"/>
          </a:p>
        </p:txBody>
      </p:sp>
      <p:sp>
        <p:nvSpPr>
          <p:cNvPr id="116" name="Text Box 5">
            <a:extLst>
              <a:ext uri="{FF2B5EF4-FFF2-40B4-BE49-F238E27FC236}">
                <a16:creationId xmlns:a16="http://schemas.microsoft.com/office/drawing/2014/main" id="{2D2513F9-3B8C-6989-44D3-10C2AF18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88" y="3011996"/>
            <a:ext cx="3426236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/>
              <a:t>19 mm</a:t>
            </a:r>
            <a:r>
              <a:rPr lang="ja-JP" altLang="en-US" dirty="0"/>
              <a:t>を</a:t>
            </a:r>
            <a:r>
              <a:rPr lang="en-US" altLang="ja-JP" dirty="0"/>
              <a:t>20</a:t>
            </a:r>
            <a:r>
              <a:rPr lang="ja-JP" altLang="en-US" dirty="0"/>
              <a:t>分割：</a:t>
            </a:r>
            <a:r>
              <a:rPr lang="en-US" altLang="ja-JP" dirty="0"/>
              <a:t>0.05 mm</a:t>
            </a:r>
            <a:r>
              <a:rPr lang="ja-JP" altLang="en-US" dirty="0"/>
              <a:t>読み</a:t>
            </a:r>
          </a:p>
        </p:txBody>
      </p:sp>
      <p:sp>
        <p:nvSpPr>
          <p:cNvPr id="117" name="Text Box 5">
            <a:extLst>
              <a:ext uri="{FF2B5EF4-FFF2-40B4-BE49-F238E27FC236}">
                <a16:creationId xmlns:a16="http://schemas.microsoft.com/office/drawing/2014/main" id="{F776F871-E8B3-C6AF-F5CB-870B8933D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969" y="4798422"/>
            <a:ext cx="1079439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/>
              <a:t>4.65 mm</a:t>
            </a:r>
            <a:endParaRPr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D655348-DEDE-C991-26BD-A033295A8A76}"/>
              </a:ext>
            </a:extLst>
          </p:cNvPr>
          <p:cNvGrpSpPr/>
          <p:nvPr/>
        </p:nvGrpSpPr>
        <p:grpSpPr>
          <a:xfrm>
            <a:off x="180000" y="1840448"/>
            <a:ext cx="8640000" cy="432000"/>
            <a:chOff x="302760" y="1840448"/>
            <a:chExt cx="8640000" cy="432000"/>
          </a:xfrm>
        </p:grpSpPr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6870E426-6BC3-C380-DA42-12DC9DEE7B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2760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CC70FC4E-8B04-9F27-ACCD-69E5DAA984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61789B30-B5E0-0A3A-F491-E6BE92B55E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2474E04D-64B8-1C10-175A-567F3A616B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F6C0C7DC-A927-2EC9-A4D1-7EAF22AC30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421968DF-D074-650A-10B6-50747E8DA3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2760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510F8407-5F18-9836-0EF9-27640D4111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A4696369-737C-3ABF-55DE-34ECE09212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5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7" name="直線コネクタ 146">
              <a:extLst>
                <a:ext uri="{FF2B5EF4-FFF2-40B4-BE49-F238E27FC236}">
                  <a16:creationId xmlns:a16="http://schemas.microsoft.com/office/drawing/2014/main" id="{3E83EC98-C45D-FDBC-F81E-8C7E2687AB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6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763B613F-405E-D5D0-CFFE-D57FCA0D63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7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D70FAB1E-2A46-F781-35BE-BF184FB5B8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2760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B63C47B8-490F-080A-DFD8-9A7CED19C2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D9156943-2405-4196-E569-5B5722A561A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9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E5C79E2F-F707-32D7-B1D6-FC25C5FC7B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0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AD359817-8F44-EB26-8DCD-156C9C4BAC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60958A10-BD07-D0FB-970E-F323C4846A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2760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EE1C3ED7-F9CB-D659-01B4-8E0ACC1460C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3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472F6270-1A29-3BF6-FED2-0FD26AA2CE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F5730507-EE17-CA71-101D-10171F4DA0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4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B4103841-BF7F-3FAA-7AF9-CB5A1287CC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5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CFD7A1BC-10F9-1265-C8BA-F34FB5595F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62761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54DC8B52-EF08-5554-63C3-43138AA90D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7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493E4BE1-F665-233F-BAA2-B68E21F13A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7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B3C09F39-AAA1-54FE-1DE6-F34462D22B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8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21719896-7055-3FD3-4FB4-D69D061C97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9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1B2B229F-175C-AED6-2CC0-18CBE6434C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2761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1A9C3C18-196E-6F04-ADDD-6BA96B41E40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1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C28D800A-34C3-B548-37EA-0EE4D3B875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1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4DB4E7F1-3FA2-A3E7-A7E2-4C8574F7CF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2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17E08F3D-D109-233B-E18B-58BCA27921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3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2E4AC6A5-387F-F12B-638C-C9773737EA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2761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04F07031-62DE-ACDE-483A-19F28CF128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5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8707B6AC-D45C-8BB5-666D-110778A9EF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5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9B432155-CAD0-67B3-976A-D450A14287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6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9B3C410A-3EE7-5628-963A-7E088B92D7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7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694CB429-D38F-4E7F-F7AA-89D34BE572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82761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7B2057B5-39A5-3D73-FE93-008693EC0D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9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300A4D9E-C5DD-7055-B45F-8497D2B084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9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7" name="直線コネクタ 176">
              <a:extLst>
                <a:ext uri="{FF2B5EF4-FFF2-40B4-BE49-F238E27FC236}">
                  <a16:creationId xmlns:a16="http://schemas.microsoft.com/office/drawing/2014/main" id="{B494FFD3-5920-24F4-5F99-75FA8D2098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0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A19113D2-A765-87CA-0566-0E0B73F71B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1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737CB124-4D75-1CFA-6C11-95AEE6010FC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2760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8E76ACCB-E691-04FA-87EC-0C709E4EE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3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E3FBDFC1-4AA7-878A-A829-246A9FD083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3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E04B556F-5AEB-D972-6CDC-359E78C079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4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4" name="直線コネクタ 183">
              <a:extLst>
                <a:ext uri="{FF2B5EF4-FFF2-40B4-BE49-F238E27FC236}">
                  <a16:creationId xmlns:a16="http://schemas.microsoft.com/office/drawing/2014/main" id="{6D79FD89-FD04-1FD4-9AE3-0E3AA67E22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5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E579FBD2-6349-5201-4BDC-F76BCFDF110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62760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0713062D-A11B-8421-5204-A0072C85051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7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4F7F308E-43FC-7DDA-F474-6BABE625AC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8" name="直線コネクタ 187">
              <a:extLst>
                <a:ext uri="{FF2B5EF4-FFF2-40B4-BE49-F238E27FC236}">
                  <a16:creationId xmlns:a16="http://schemas.microsoft.com/office/drawing/2014/main" id="{BCF49700-9FCF-C5FD-1385-0E952DED8F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8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29FF9643-37FE-452E-063A-9F89264B88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9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03B7EEBB-F0E6-9144-FFE1-D4B04A64BA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02760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EF24E52A-C606-1844-597C-A6AE13DDE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1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D6F37BA5-BBB1-E280-CE3F-7BA5F0F4DD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1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6249BDD5-FBEB-DD7C-5945-F2D0047FF5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2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9887327D-7819-D9A8-A36D-43B5C406DA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3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5" name="直線コネクタ 194">
              <a:extLst>
                <a:ext uri="{FF2B5EF4-FFF2-40B4-BE49-F238E27FC236}">
                  <a16:creationId xmlns:a16="http://schemas.microsoft.com/office/drawing/2014/main" id="{C44C994A-47FA-E479-0E10-336ADC42FD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2760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2E9AB9BF-CBC6-C5F2-7A6A-0EF995A96C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50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7" name="直線コネクタ 196">
              <a:extLst>
                <a:ext uri="{FF2B5EF4-FFF2-40B4-BE49-F238E27FC236}">
                  <a16:creationId xmlns:a16="http://schemas.microsoft.com/office/drawing/2014/main" id="{E803254B-B8AB-C234-72F8-818457B585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58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47346F92-9713-33A8-4DD0-DF030E7F4C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6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2578B1A1-6782-C56A-1F00-2B553B9E91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74760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0" name="直線コネクタ 199">
              <a:extLst>
                <a:ext uri="{FF2B5EF4-FFF2-40B4-BE49-F238E27FC236}">
                  <a16:creationId xmlns:a16="http://schemas.microsoft.com/office/drawing/2014/main" id="{C93301F8-5ED0-D3F6-A7F7-5869DE1DF5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82761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3B48D6DD-6270-9738-A625-ACD556BEACA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9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3F9AFD74-3BC3-C0F4-ABD1-93B289FF6C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9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ACED9645-6A1C-3EC7-771C-E3673B1F9C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0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ECE901BE-3F3E-803D-BABE-D3C87F6D04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1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D83F5156-CFC0-19B7-4A0B-F682AE43AC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2761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22EB7AAF-C1DE-B992-81A7-3BAB34C895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3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AFC46CD1-EA93-B10F-D7E1-6FA0B1E3F1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3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9943F165-A8EB-3015-E91A-83FEFB836B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4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774A10C9-0181-8744-C8E6-AA04E5079E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5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28B0310D-F4F4-9FE3-CE91-FC3161CDF3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62761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F9547F83-B28A-5170-323C-060190166D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7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2" name="直線コネクタ 211">
              <a:extLst>
                <a:ext uri="{FF2B5EF4-FFF2-40B4-BE49-F238E27FC236}">
                  <a16:creationId xmlns:a16="http://schemas.microsoft.com/office/drawing/2014/main" id="{2D71236A-622D-5D86-6435-71D824402B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7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3" name="直線コネクタ 212">
              <a:extLst>
                <a:ext uri="{FF2B5EF4-FFF2-40B4-BE49-F238E27FC236}">
                  <a16:creationId xmlns:a16="http://schemas.microsoft.com/office/drawing/2014/main" id="{AD7AA215-6192-4BAB-6410-5488FDC33C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8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B832EBFC-B323-DB34-57D0-92EE78CB092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9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5" name="直線コネクタ 214">
              <a:extLst>
                <a:ext uri="{FF2B5EF4-FFF2-40B4-BE49-F238E27FC236}">
                  <a16:creationId xmlns:a16="http://schemas.microsoft.com/office/drawing/2014/main" id="{9A44D53E-256D-AFAA-9763-5AD3F4B70D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02761" y="1912448"/>
              <a:ext cx="0" cy="360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6" name="直線コネクタ 215">
              <a:extLst>
                <a:ext uri="{FF2B5EF4-FFF2-40B4-BE49-F238E27FC236}">
                  <a16:creationId xmlns:a16="http://schemas.microsoft.com/office/drawing/2014/main" id="{5FB7C5B3-6531-7120-8EC8-3E8C1AE1DB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10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A2350C72-CD63-334E-73FC-22D1A0E2C5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18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8" name="直線コネクタ 217">
              <a:extLst>
                <a:ext uri="{FF2B5EF4-FFF2-40B4-BE49-F238E27FC236}">
                  <a16:creationId xmlns:a16="http://schemas.microsoft.com/office/drawing/2014/main" id="{C3E03CA3-0390-4F2A-9068-72E1249608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726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9" name="直線コネクタ 218">
              <a:extLst>
                <a:ext uri="{FF2B5EF4-FFF2-40B4-BE49-F238E27FC236}">
                  <a16:creationId xmlns:a16="http://schemas.microsoft.com/office/drawing/2014/main" id="{413A2784-7937-8D67-D751-2657CA5C15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4761" y="2020448"/>
              <a:ext cx="0" cy="25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0" name="直線コネクタ 219">
              <a:extLst>
                <a:ext uri="{FF2B5EF4-FFF2-40B4-BE49-F238E27FC236}">
                  <a16:creationId xmlns:a16="http://schemas.microsoft.com/office/drawing/2014/main" id="{B2553693-36FC-B031-2ADD-329DCEF72A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42760" y="1840448"/>
              <a:ext cx="0" cy="4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221" name="Text Box 5">
            <a:extLst>
              <a:ext uri="{FF2B5EF4-FFF2-40B4-BE49-F238E27FC236}">
                <a16:creationId xmlns:a16="http://schemas.microsoft.com/office/drawing/2014/main" id="{C1100B32-7E0C-DB56-4CEE-7989B53E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9033" y="2575734"/>
            <a:ext cx="1536296" cy="23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900" dirty="0"/>
              <a:t>高増潔作成</a:t>
            </a:r>
            <a:r>
              <a:rPr lang="en-US" altLang="ja-JP" sz="900" dirty="0"/>
              <a:t>©takamasu-lab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7521598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タイトル 106">
            <a:extLst>
              <a:ext uri="{FF2B5EF4-FFF2-40B4-BE49-F238E27FC236}">
                <a16:creationId xmlns:a16="http://schemas.microsoft.com/office/drawing/2014/main" id="{BE50B0B5-35BF-E16D-4218-0BEE52698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メモ作画：マイクロメータ</a:t>
            </a:r>
          </a:p>
        </p:txBody>
      </p:sp>
      <p:sp>
        <p:nvSpPr>
          <p:cNvPr id="27650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27651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426D7A-C6B8-4C01-BB86-71461D76BCAA}" type="slidenum">
              <a:rPr lang="en-US" altLang="ja-JP" smtClean="0"/>
              <a:pPr/>
              <a:t>43</a:t>
            </a:fld>
            <a:endParaRPr lang="en-US" altLang="ja-JP"/>
          </a:p>
        </p:txBody>
      </p:sp>
      <p:pic>
        <p:nvPicPr>
          <p:cNvPr id="6" name="Picture 4" descr="/pim-assets/medias_converted/Highres/Mitutoyo/Media/Image/01_Micrometers/01_0_102-301_000000_FS_1.psd">
            <a:extLst>
              <a:ext uri="{FF2B5EF4-FFF2-40B4-BE49-F238E27FC236}">
                <a16:creationId xmlns:a16="http://schemas.microsoft.com/office/drawing/2014/main" id="{829B0C9B-196D-1D66-42FD-E653E4BEF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485" y="2610459"/>
            <a:ext cx="8144326" cy="376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2B3B6FB-DD71-EB7A-43A1-25D37904EE3A}"/>
              </a:ext>
            </a:extLst>
          </p:cNvPr>
          <p:cNvGrpSpPr/>
          <p:nvPr/>
        </p:nvGrpSpPr>
        <p:grpSpPr>
          <a:xfrm>
            <a:off x="603504" y="958477"/>
            <a:ext cx="7641665" cy="3448360"/>
            <a:chOff x="566928" y="757309"/>
            <a:chExt cx="7641665" cy="3448360"/>
          </a:xfrm>
        </p:grpSpPr>
        <p:grpSp>
          <p:nvGrpSpPr>
            <p:cNvPr id="842807" name="グループ化 842806">
              <a:extLst>
                <a:ext uri="{FF2B5EF4-FFF2-40B4-BE49-F238E27FC236}">
                  <a16:creationId xmlns:a16="http://schemas.microsoft.com/office/drawing/2014/main" id="{B63671F3-6D8C-D2E5-FED1-0606DAF7B84C}"/>
                </a:ext>
              </a:extLst>
            </p:cNvPr>
            <p:cNvGrpSpPr/>
            <p:nvPr/>
          </p:nvGrpSpPr>
          <p:grpSpPr>
            <a:xfrm>
              <a:off x="1831647" y="757309"/>
              <a:ext cx="6376946" cy="1041992"/>
              <a:chOff x="2743201" y="340241"/>
              <a:chExt cx="6376946" cy="1041992"/>
            </a:xfrm>
          </p:grpSpPr>
          <p:sp>
            <p:nvSpPr>
              <p:cNvPr id="164" name="台形 163">
                <a:extLst>
                  <a:ext uri="{FF2B5EF4-FFF2-40B4-BE49-F238E27FC236}">
                    <a16:creationId xmlns:a16="http://schemas.microsoft.com/office/drawing/2014/main" id="{E35A2C6D-F776-C6BC-62DA-06817C6064EF}"/>
                  </a:ext>
                </a:extLst>
              </p:cNvPr>
              <p:cNvSpPr/>
              <p:nvPr/>
            </p:nvSpPr>
            <p:spPr bwMode="auto">
              <a:xfrm rot="16200000">
                <a:off x="5063919" y="694661"/>
                <a:ext cx="1008000" cy="333153"/>
              </a:xfrm>
              <a:prstGeom prst="trapezoid">
                <a:avLst/>
              </a:prstGeom>
              <a:solidFill>
                <a:schemeClr val="bg2">
                  <a:lumMod val="9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E86FD629-EE65-9417-8871-FBB3A90D4F59}"/>
                  </a:ext>
                </a:extLst>
              </p:cNvPr>
              <p:cNvGrpSpPr/>
              <p:nvPr/>
            </p:nvGrpSpPr>
            <p:grpSpPr>
              <a:xfrm>
                <a:off x="2743201" y="340241"/>
                <a:ext cx="6376946" cy="1041992"/>
                <a:chOff x="2686494" y="1275906"/>
                <a:chExt cx="6376946" cy="1041992"/>
              </a:xfrm>
              <a:solidFill>
                <a:schemeClr val="bg2">
                  <a:lumMod val="95000"/>
                </a:schemeClr>
              </a:solidFill>
            </p:grpSpPr>
            <p:grpSp>
              <p:nvGrpSpPr>
                <p:cNvPr id="19" name="グループ化 18">
                  <a:extLst>
                    <a:ext uri="{FF2B5EF4-FFF2-40B4-BE49-F238E27FC236}">
                      <a16:creationId xmlns:a16="http://schemas.microsoft.com/office/drawing/2014/main" id="{6837858E-F0CA-16E6-3727-5EBDDA32B600}"/>
                    </a:ext>
                  </a:extLst>
                </p:cNvPr>
                <p:cNvGrpSpPr/>
                <p:nvPr/>
              </p:nvGrpSpPr>
              <p:grpSpPr>
                <a:xfrm>
                  <a:off x="4862623" y="1275906"/>
                  <a:ext cx="4200817" cy="1041992"/>
                  <a:chOff x="4862623" y="1275906"/>
                  <a:chExt cx="4200817" cy="1041992"/>
                </a:xfrm>
                <a:grpFill/>
              </p:grpSpPr>
              <p:sp>
                <p:nvSpPr>
                  <p:cNvPr id="13" name="正方形/長方形 12">
                    <a:extLst>
                      <a:ext uri="{FF2B5EF4-FFF2-40B4-BE49-F238E27FC236}">
                        <a16:creationId xmlns:a16="http://schemas.microsoft.com/office/drawing/2014/main" id="{E2D624B2-E50D-7E1E-108C-9ED507E67F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862623" y="1418902"/>
                    <a:ext cx="482010" cy="75600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2"/>
                      </a:gs>
                      <a:gs pos="49000">
                        <a:schemeClr val="bg2">
                          <a:lumMod val="85000"/>
                        </a:schemeClr>
                      </a:gs>
                      <a:gs pos="100000">
                        <a:schemeClr val="bg2">
                          <a:lumMod val="95000"/>
                        </a:schemeClr>
                      </a:gs>
                    </a:gsLst>
                    <a:lin ang="5400000" scaled="1"/>
                    <a:tileRect/>
                  </a:gra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6" name="正方形/長方形 25">
                    <a:extLst>
                      <a:ext uri="{FF2B5EF4-FFF2-40B4-BE49-F238E27FC236}">
                        <a16:creationId xmlns:a16="http://schemas.microsoft.com/office/drawing/2014/main" id="{9AF43520-DB89-81D0-4BC9-70E80DA033E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673379" y="1292902"/>
                    <a:ext cx="1080977" cy="100800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2"/>
                      </a:gs>
                      <a:gs pos="49000">
                        <a:schemeClr val="bg2">
                          <a:lumMod val="85000"/>
                        </a:schemeClr>
                      </a:gs>
                      <a:gs pos="100000">
                        <a:schemeClr val="bg2">
                          <a:lumMod val="95000"/>
                        </a:schemeClr>
                      </a:gs>
                    </a:gsLst>
                    <a:lin ang="5400000" scaled="1"/>
                    <a:tileRect/>
                  </a:gra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7" name="正方形/長方形 26">
                    <a:extLst>
                      <a:ext uri="{FF2B5EF4-FFF2-40B4-BE49-F238E27FC236}">
                        <a16:creationId xmlns:a16="http://schemas.microsoft.com/office/drawing/2014/main" id="{19FD72D8-DAF4-388E-58AE-DC8F09D8162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754354" y="1275906"/>
                    <a:ext cx="1325528" cy="1041992"/>
                  </a:xfrm>
                  <a:prstGeom prst="rect">
                    <a:avLst/>
                  </a:prstGeom>
                  <a:pattFill prst="trellis">
                    <a:fgClr>
                      <a:schemeClr val="bg2">
                        <a:lumMod val="75000"/>
                      </a:schemeClr>
                    </a:fgClr>
                    <a:bgClr>
                      <a:schemeClr val="bg1"/>
                    </a:bgClr>
                  </a:patt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sp>
                <p:nvSpPr>
                  <p:cNvPr id="28" name="正方形/長方形 27">
                    <a:extLst>
                      <a:ext uri="{FF2B5EF4-FFF2-40B4-BE49-F238E27FC236}">
                        <a16:creationId xmlns:a16="http://schemas.microsoft.com/office/drawing/2014/main" id="{14ECEE06-A128-E91D-C506-070F08494B8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074610" y="1559441"/>
                    <a:ext cx="202022" cy="474922"/>
                  </a:xfrm>
                  <a:prstGeom prst="rect">
                    <a:avLst/>
                  </a:prstGeom>
                  <a:grp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sp>
                <p:nvSpPr>
                  <p:cNvPr id="29" name="正方形/長方形 28">
                    <a:extLst>
                      <a:ext uri="{FF2B5EF4-FFF2-40B4-BE49-F238E27FC236}">
                        <a16:creationId xmlns:a16="http://schemas.microsoft.com/office/drawing/2014/main" id="{2DFD425E-19E0-8093-ABC6-0827FE457FF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76629" y="1531089"/>
                    <a:ext cx="786811" cy="531626"/>
                  </a:xfrm>
                  <a:prstGeom prst="rect">
                    <a:avLst/>
                  </a:prstGeom>
                  <a:pattFill prst="ltHorz">
                    <a:fgClr>
                      <a:schemeClr val="bg2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</p:grpSp>
            <p:sp>
              <p:nvSpPr>
                <p:cNvPr id="20" name="正方形/長方形 19">
                  <a:extLst>
                    <a:ext uri="{FF2B5EF4-FFF2-40B4-BE49-F238E27FC236}">
                      <a16:creationId xmlns:a16="http://schemas.microsoft.com/office/drawing/2014/main" id="{32EBC770-B63A-06ED-4E94-14B656387CB9}"/>
                    </a:ext>
                  </a:extLst>
                </p:cNvPr>
                <p:cNvSpPr/>
                <p:nvPr/>
              </p:nvSpPr>
              <p:spPr bwMode="auto">
                <a:xfrm>
                  <a:off x="2686494" y="1616149"/>
                  <a:ext cx="2176130" cy="36150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2"/>
                    </a:gs>
                    <a:gs pos="49000">
                      <a:schemeClr val="bg2">
                        <a:lumMod val="85000"/>
                      </a:schemeClr>
                    </a:gs>
                    <a:gs pos="100000">
                      <a:schemeClr val="bg2">
                        <a:lumMod val="95000"/>
                      </a:schemeClr>
                    </a:gs>
                  </a:gsLst>
                  <a:lin ang="5400000" scaled="1"/>
                  <a:tileRect/>
                </a:gra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94E2637A-20FA-F105-7002-7BC792BC7E4C}"/>
                  </a:ext>
                </a:extLst>
              </p:cNvPr>
              <p:cNvGrpSpPr/>
              <p:nvPr/>
            </p:nvGrpSpPr>
            <p:grpSpPr>
              <a:xfrm>
                <a:off x="5412377" y="433388"/>
                <a:ext cx="266047" cy="843998"/>
                <a:chOff x="4187081" y="1517677"/>
                <a:chExt cx="432000" cy="2098915"/>
              </a:xfrm>
            </p:grpSpPr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8040F34F-5B99-9C26-37BD-31E0E877F6F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1517677"/>
                  <a:ext cx="233824" cy="9200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36A5B5B4-B75E-2653-DB47-FCCF62D1F9E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1647957"/>
                  <a:ext cx="233824" cy="6972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9575C4E0-DD25-A0D0-975C-F391489D744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1754552"/>
                  <a:ext cx="233824" cy="7113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85308E15-2BA3-8928-D990-43596EADE0D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1861144"/>
                  <a:ext cx="233824" cy="7254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990A804B-147C-A16F-54F8-BCD6C573377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081" y="1936155"/>
                  <a:ext cx="350735" cy="105528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1" name="直線コネクタ 40">
                  <a:extLst>
                    <a:ext uri="{FF2B5EF4-FFF2-40B4-BE49-F238E27FC236}">
                      <a16:creationId xmlns:a16="http://schemas.microsoft.com/office/drawing/2014/main" id="{9C4B59D5-46A5-8F12-AFE0-07B8F5469FD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2101100"/>
                  <a:ext cx="233824" cy="4858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2" name="直線コネクタ 41">
                  <a:extLst>
                    <a:ext uri="{FF2B5EF4-FFF2-40B4-BE49-F238E27FC236}">
                      <a16:creationId xmlns:a16="http://schemas.microsoft.com/office/drawing/2014/main" id="{179D5F69-FC1C-50C9-930B-6FFAFCD2D22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187207" y="2228301"/>
                  <a:ext cx="233824" cy="2938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3" name="直線コネクタ 42">
                  <a:extLst>
                    <a:ext uri="{FF2B5EF4-FFF2-40B4-BE49-F238E27FC236}">
                      <a16:creationId xmlns:a16="http://schemas.microsoft.com/office/drawing/2014/main" id="{E8197420-A01D-2E45-DF66-670FFC31F7D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304119" y="2248771"/>
                  <a:ext cx="0" cy="2338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4" name="直線コネクタ 43">
                  <a:extLst>
                    <a:ext uri="{FF2B5EF4-FFF2-40B4-BE49-F238E27FC236}">
                      <a16:creationId xmlns:a16="http://schemas.microsoft.com/office/drawing/2014/main" id="{29E09233-617A-C470-87D4-93BB7E3BB04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304119" y="2356771"/>
                  <a:ext cx="0" cy="2338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id="{4B433A42-7D59-A92C-865F-F24C28DF944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403081" y="2365684"/>
                  <a:ext cx="0" cy="4320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B5AAD7C3-14AF-1823-FC60-9B6A72C4E92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304119" y="2572773"/>
                  <a:ext cx="0" cy="2338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B65FEBF5-AC2A-60E6-DF19-EA27D5E7848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304119" y="2680773"/>
                  <a:ext cx="0" cy="2338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2BB9159B-6481-6E09-D972-F04F5951206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7" y="2905685"/>
                  <a:ext cx="233824" cy="2929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4F704FC2-6203-DE76-D3B4-4358C82C96B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7" y="3013685"/>
                  <a:ext cx="233824" cy="3389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12F8A5F0-61AB-CA69-2452-E277B57CD21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8200" y="3121685"/>
                  <a:ext cx="349616" cy="6201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DCB09115-2697-7798-24F2-550C3B15252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4" y="3229684"/>
                  <a:ext cx="233823" cy="4309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FF443B32-FBF4-38AB-1C14-987CF706103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4" y="3337684"/>
                  <a:ext cx="233823" cy="3551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BF511121-D072-65B2-B0DC-22EFDF48835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4" y="3445684"/>
                  <a:ext cx="233823" cy="4989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D9C1DF72-7861-0DCC-758D-03EC1DE544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87204" y="3553684"/>
                  <a:ext cx="233823" cy="62908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5AE151C1-97CE-B358-B9AC-BB7ADE80383E}"/>
                  </a:ext>
                </a:extLst>
              </p:cNvPr>
              <p:cNvGrpSpPr/>
              <p:nvPr/>
            </p:nvGrpSpPr>
            <p:grpSpPr>
              <a:xfrm>
                <a:off x="5061524" y="665032"/>
                <a:ext cx="323655" cy="316481"/>
                <a:chOff x="3432371" y="1720147"/>
                <a:chExt cx="323655" cy="316481"/>
              </a:xfrm>
            </p:grpSpPr>
            <p:grpSp>
              <p:nvGrpSpPr>
                <p:cNvPr id="78" name="グループ化 77">
                  <a:extLst>
                    <a:ext uri="{FF2B5EF4-FFF2-40B4-BE49-F238E27FC236}">
                      <a16:creationId xmlns:a16="http://schemas.microsoft.com/office/drawing/2014/main" id="{45AEEB31-FDAF-D2D0-23EE-B755B83F5E8B}"/>
                    </a:ext>
                  </a:extLst>
                </p:cNvPr>
                <p:cNvGrpSpPr/>
                <p:nvPr/>
              </p:nvGrpSpPr>
              <p:grpSpPr>
                <a:xfrm rot="16200000">
                  <a:off x="3507912" y="1644606"/>
                  <a:ext cx="144002" cy="295083"/>
                  <a:chOff x="4187083" y="2041687"/>
                  <a:chExt cx="330479" cy="539993"/>
                </a:xfrm>
              </p:grpSpPr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674ED3FB-7481-EA14-89B2-B7DFDDCE25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352322" y="1876449"/>
                    <a:ext cx="0" cy="33047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9EAD7C7B-2C1D-4EAC-C84A-913D8E9AB7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269702" y="2067066"/>
                    <a:ext cx="0" cy="16523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5B4AFF10-BF08-30F7-E5C7-21FE684F26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269702" y="2175067"/>
                    <a:ext cx="0" cy="16523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288343E8-A042-2D01-FD3A-8E688F042F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269702" y="2283068"/>
                    <a:ext cx="0" cy="16523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F4115C90-DA08-7D67-26F1-CAC8C441FB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269702" y="2391065"/>
                    <a:ext cx="0" cy="16523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0C4F4E45-3E54-B695-C0DC-F9B31225190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352325" y="2416442"/>
                    <a:ext cx="0" cy="33047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</p:grpSp>
            <p:grpSp>
              <p:nvGrpSpPr>
                <p:cNvPr id="98" name="グループ化 97">
                  <a:extLst>
                    <a:ext uri="{FF2B5EF4-FFF2-40B4-BE49-F238E27FC236}">
                      <a16:creationId xmlns:a16="http://schemas.microsoft.com/office/drawing/2014/main" id="{18B1FD93-E7DE-3EC7-B8AB-6F53DD0042D1}"/>
                    </a:ext>
                  </a:extLst>
                </p:cNvPr>
                <p:cNvGrpSpPr/>
                <p:nvPr/>
              </p:nvGrpSpPr>
              <p:grpSpPr>
                <a:xfrm rot="5400000" flipH="1">
                  <a:off x="3572478" y="1853080"/>
                  <a:ext cx="72011" cy="295085"/>
                  <a:chOff x="4352324" y="2041686"/>
                  <a:chExt cx="165263" cy="539995"/>
                </a:xfrm>
              </p:grpSpPr>
              <p:cxnSp>
                <p:nvCxnSpPr>
                  <p:cNvPr id="99" name="直線コネクタ 98">
                    <a:extLst>
                      <a:ext uri="{FF2B5EF4-FFF2-40B4-BE49-F238E27FC236}">
                        <a16:creationId xmlns:a16="http://schemas.microsoft.com/office/drawing/2014/main" id="{3287F0A1-0868-D8D0-0B22-1A5C0D1DA2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43" y="1959068"/>
                    <a:ext cx="0" cy="16523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00" name="直線コネクタ 99">
                    <a:extLst>
                      <a:ext uri="{FF2B5EF4-FFF2-40B4-BE49-F238E27FC236}">
                        <a16:creationId xmlns:a16="http://schemas.microsoft.com/office/drawing/2014/main" id="{2B70B798-6292-BE92-FA4A-072DAE7ABF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56" y="2067065"/>
                    <a:ext cx="0" cy="16523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01" name="直線コネクタ 100">
                    <a:extLst>
                      <a:ext uri="{FF2B5EF4-FFF2-40B4-BE49-F238E27FC236}">
                        <a16:creationId xmlns:a16="http://schemas.microsoft.com/office/drawing/2014/main" id="{B41B11EA-1B30-2554-44C5-59C7C5EB53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59" y="2175067"/>
                    <a:ext cx="0" cy="16523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02" name="直線コネクタ 101">
                    <a:extLst>
                      <a:ext uri="{FF2B5EF4-FFF2-40B4-BE49-F238E27FC236}">
                        <a16:creationId xmlns:a16="http://schemas.microsoft.com/office/drawing/2014/main" id="{C8966209-9BC0-A54A-A32B-2A14E6901F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69" y="2283068"/>
                    <a:ext cx="0" cy="16523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03" name="直線コネクタ 102">
                    <a:extLst>
                      <a:ext uri="{FF2B5EF4-FFF2-40B4-BE49-F238E27FC236}">
                        <a16:creationId xmlns:a16="http://schemas.microsoft.com/office/drawing/2014/main" id="{7FF3EEA1-1EEE-0BE9-A742-61FC12F0E6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66" y="2391065"/>
                    <a:ext cx="0" cy="16523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04" name="直線コネクタ 103">
                    <a:extLst>
                      <a:ext uri="{FF2B5EF4-FFF2-40B4-BE49-F238E27FC236}">
                        <a16:creationId xmlns:a16="http://schemas.microsoft.com/office/drawing/2014/main" id="{F1D85087-D73D-A1BA-EE15-A99506508C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rot="5400000">
                    <a:off x="4434943" y="2499062"/>
                    <a:ext cx="0" cy="16523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</p:grpSp>
          </p:grp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BFE475D8-F297-1BF1-2BA1-C68780134319}"/>
                  </a:ext>
                </a:extLst>
              </p:cNvPr>
              <p:cNvCxnSpPr/>
              <p:nvPr/>
            </p:nvCxnSpPr>
            <p:spPr bwMode="auto">
              <a:xfrm>
                <a:off x="4919133" y="863599"/>
                <a:ext cx="4824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842752" name="テキスト ボックス 842751">
                <a:extLst>
                  <a:ext uri="{FF2B5EF4-FFF2-40B4-BE49-F238E27FC236}">
                    <a16:creationId xmlns:a16="http://schemas.microsoft.com/office/drawing/2014/main" id="{C68DD051-3CB5-BCB7-3023-F399C690E410}"/>
                  </a:ext>
                </a:extLst>
              </p:cNvPr>
              <p:cNvSpPr txBox="1"/>
              <p:nvPr/>
            </p:nvSpPr>
            <p:spPr>
              <a:xfrm>
                <a:off x="4980517" y="468841"/>
                <a:ext cx="448733" cy="24198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kumimoji="1" lang="en-US" altLang="ja-JP" sz="1100" dirty="0">
                    <a:latin typeface="+mj-lt"/>
                    <a:ea typeface="+mj-ea"/>
                  </a:rPr>
                  <a:t>0   </a:t>
                </a:r>
                <a:r>
                  <a:rPr kumimoji="1" lang="en-US" altLang="ja-JP" sz="900" dirty="0">
                    <a:latin typeface="+mj-lt"/>
                    <a:ea typeface="+mj-ea"/>
                  </a:rPr>
                  <a:t>  </a:t>
                </a:r>
                <a:r>
                  <a:rPr kumimoji="1" lang="en-US" altLang="ja-JP" sz="1100" dirty="0">
                    <a:latin typeface="+mj-lt"/>
                    <a:ea typeface="+mj-ea"/>
                  </a:rPr>
                  <a:t> 5</a:t>
                </a:r>
                <a:endParaRPr kumimoji="1" lang="ja-JP" altLang="en-US" sz="1100" dirty="0">
                  <a:latin typeface="+mj-lt"/>
                  <a:ea typeface="+mj-ea"/>
                </a:endParaRPr>
              </a:p>
            </p:txBody>
          </p:sp>
          <p:sp>
            <p:nvSpPr>
              <p:cNvPr id="165" name="テキスト ボックス 164">
                <a:extLst>
                  <a:ext uri="{FF2B5EF4-FFF2-40B4-BE49-F238E27FC236}">
                    <a16:creationId xmlns:a16="http://schemas.microsoft.com/office/drawing/2014/main" id="{0EF11C65-9D38-E53F-6DD8-AE0C182868EF}"/>
                  </a:ext>
                </a:extLst>
              </p:cNvPr>
              <p:cNvSpPr txBox="1"/>
              <p:nvPr/>
            </p:nvSpPr>
            <p:spPr>
              <a:xfrm rot="16200000">
                <a:off x="5528105" y="748241"/>
                <a:ext cx="826756" cy="241980"/>
              </a:xfrm>
              <a:prstGeom prst="rect">
                <a:avLst/>
              </a:prstGeom>
              <a:noFill/>
            </p:spPr>
            <p:txBody>
              <a:bodyPr vert="eaVert" wrap="square" lIns="36000" tIns="36000" rIns="36000" bIns="36000" rtlCol="0">
                <a:spAutoFit/>
              </a:bodyPr>
              <a:lstStyle/>
              <a:p>
                <a:r>
                  <a:rPr kumimoji="1" lang="en-US" altLang="ja-JP" sz="1100" dirty="0">
                    <a:latin typeface="+mj-lt"/>
                    <a:ea typeface="+mj-ea"/>
                  </a:rPr>
                  <a:t>5</a:t>
                </a:r>
              </a:p>
              <a:p>
                <a:r>
                  <a:rPr kumimoji="1" lang="en-US" altLang="ja-JP" sz="800" dirty="0">
                    <a:latin typeface="+mj-lt"/>
                    <a:ea typeface="+mj-ea"/>
                  </a:rPr>
                  <a:t> </a:t>
                </a:r>
              </a:p>
              <a:p>
                <a:r>
                  <a:rPr kumimoji="1" lang="en-US" altLang="ja-JP" sz="1100" dirty="0">
                    <a:latin typeface="+mj-lt"/>
                    <a:ea typeface="+mj-ea"/>
                  </a:rPr>
                  <a:t>0</a:t>
                </a:r>
              </a:p>
              <a:p>
                <a:r>
                  <a:rPr kumimoji="1" lang="en-US" altLang="ja-JP" sz="800" dirty="0">
                    <a:latin typeface="+mj-lt"/>
                    <a:ea typeface="+mj-ea"/>
                  </a:rPr>
                  <a:t> </a:t>
                </a:r>
              </a:p>
              <a:p>
                <a:r>
                  <a:rPr kumimoji="1" lang="en-US" altLang="ja-JP" sz="1100" dirty="0">
                    <a:latin typeface="+mj-lt"/>
                    <a:ea typeface="+mj-ea"/>
                  </a:rPr>
                  <a:t>45</a:t>
                </a:r>
                <a:endParaRPr kumimoji="1" lang="ja-JP" altLang="en-US" sz="1100" dirty="0">
                  <a:latin typeface="+mj-lt"/>
                  <a:ea typeface="+mj-ea"/>
                </a:endParaRPr>
              </a:p>
            </p:txBody>
          </p:sp>
        </p:grp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E198CDBE-2A66-EF03-57E5-37C92A072F48}"/>
                </a:ext>
              </a:extLst>
            </p:cNvPr>
            <p:cNvGrpSpPr/>
            <p:nvPr/>
          </p:nvGrpSpPr>
          <p:grpSpPr>
            <a:xfrm>
              <a:off x="566928" y="884619"/>
              <a:ext cx="3493072" cy="3321050"/>
              <a:chOff x="64008" y="1387539"/>
              <a:chExt cx="3493072" cy="3321050"/>
            </a:xfrm>
          </p:grpSpPr>
          <p:sp>
            <p:nvSpPr>
              <p:cNvPr id="77" name="台形 76">
                <a:extLst>
                  <a:ext uri="{FF2B5EF4-FFF2-40B4-BE49-F238E27FC236}">
                    <a16:creationId xmlns:a16="http://schemas.microsoft.com/office/drawing/2014/main" id="{EA72C433-E530-A730-858F-51BCAE614717}"/>
                  </a:ext>
                </a:extLst>
              </p:cNvPr>
              <p:cNvSpPr/>
              <p:nvPr/>
            </p:nvSpPr>
            <p:spPr bwMode="auto">
              <a:xfrm flipV="1">
                <a:off x="2705876" y="2239900"/>
                <a:ext cx="806450" cy="655637"/>
              </a:xfrm>
              <a:prstGeom prst="trapezoid">
                <a:avLst>
                  <a:gd name="adj" fmla="val 4554"/>
                </a:avLst>
              </a:prstGeom>
              <a:solidFill>
                <a:schemeClr val="bg2">
                  <a:lumMod val="7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611E842A-A9ED-1CDD-4526-CF2B0AF717D9}"/>
                  </a:ext>
                </a:extLst>
              </p:cNvPr>
              <p:cNvSpPr/>
              <p:nvPr/>
            </p:nvSpPr>
            <p:spPr bwMode="auto">
              <a:xfrm>
                <a:off x="865276" y="1593265"/>
                <a:ext cx="213360" cy="375920"/>
              </a:xfrm>
              <a:prstGeom prst="rect">
                <a:avLst/>
              </a:prstGeom>
              <a:gradFill flip="none" rotWithShape="1">
                <a:gsLst>
                  <a:gs pos="0">
                    <a:schemeClr val="bg2"/>
                  </a:gs>
                  <a:gs pos="49000">
                    <a:schemeClr val="bg2">
                      <a:lumMod val="85000"/>
                    </a:schemeClr>
                  </a:gs>
                  <a:gs pos="100000">
                    <a:schemeClr val="bg2">
                      <a:lumMod val="95000"/>
                    </a:schemeClr>
                  </a:gs>
                </a:gsLst>
                <a:lin ang="5400000" scaled="1"/>
                <a:tileRect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C614251F-9F66-6541-53E8-F7814C287D29}"/>
                  </a:ext>
                </a:extLst>
              </p:cNvPr>
              <p:cNvSpPr/>
              <p:nvPr/>
            </p:nvSpPr>
            <p:spPr bwMode="auto">
              <a:xfrm>
                <a:off x="64008" y="2898140"/>
                <a:ext cx="3493072" cy="1810449"/>
              </a:xfrm>
              <a:custGeom>
                <a:avLst/>
                <a:gdLst>
                  <a:gd name="connsiteX0" fmla="*/ 43487 w 3493072"/>
                  <a:gd name="connsiteY0" fmla="*/ 0 h 1810449"/>
                  <a:gd name="connsiteX1" fmla="*/ 832725 w 3493072"/>
                  <a:gd name="connsiteY1" fmla="*/ 0 h 1810449"/>
                  <a:gd name="connsiteX2" fmla="*/ 972389 w 3493072"/>
                  <a:gd name="connsiteY2" fmla="*/ 140606 h 1810449"/>
                  <a:gd name="connsiteX3" fmla="*/ 1746536 w 3493072"/>
                  <a:gd name="connsiteY3" fmla="*/ 435801 h 1810449"/>
                  <a:gd name="connsiteX4" fmla="*/ 2520683 w 3493072"/>
                  <a:gd name="connsiteY4" fmla="*/ 140606 h 1810449"/>
                  <a:gd name="connsiteX5" fmla="*/ 2660347 w 3493072"/>
                  <a:gd name="connsiteY5" fmla="*/ 0 h 1810449"/>
                  <a:gd name="connsiteX6" fmla="*/ 3449586 w 3493072"/>
                  <a:gd name="connsiteY6" fmla="*/ 0 h 1810449"/>
                  <a:gd name="connsiteX7" fmla="*/ 3465793 w 3493072"/>
                  <a:gd name="connsiteY7" fmla="*/ 61520 h 1810449"/>
                  <a:gd name="connsiteX8" fmla="*/ 3493072 w 3493072"/>
                  <a:gd name="connsiteY8" fmla="*/ 324549 h 1810449"/>
                  <a:gd name="connsiteX9" fmla="*/ 1746536 w 3493072"/>
                  <a:gd name="connsiteY9" fmla="*/ 1810449 h 1810449"/>
                  <a:gd name="connsiteX10" fmla="*/ 0 w 3493072"/>
                  <a:gd name="connsiteY10" fmla="*/ 324549 h 1810449"/>
                  <a:gd name="connsiteX11" fmla="*/ 27279 w 3493072"/>
                  <a:gd name="connsiteY11" fmla="*/ 61520 h 1810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93072" h="1810449">
                    <a:moveTo>
                      <a:pt x="43487" y="0"/>
                    </a:moveTo>
                    <a:lnTo>
                      <a:pt x="832725" y="0"/>
                    </a:lnTo>
                    <a:lnTo>
                      <a:pt x="972389" y="140606"/>
                    </a:lnTo>
                    <a:cubicBezTo>
                      <a:pt x="1188263" y="326007"/>
                      <a:pt x="1456235" y="435801"/>
                      <a:pt x="1746536" y="435801"/>
                    </a:cubicBezTo>
                    <a:cubicBezTo>
                      <a:pt x="2036838" y="435801"/>
                      <a:pt x="2304809" y="326007"/>
                      <a:pt x="2520683" y="140606"/>
                    </a:cubicBezTo>
                    <a:lnTo>
                      <a:pt x="2660347" y="0"/>
                    </a:lnTo>
                    <a:lnTo>
                      <a:pt x="3449586" y="0"/>
                    </a:lnTo>
                    <a:lnTo>
                      <a:pt x="3465793" y="61520"/>
                    </a:lnTo>
                    <a:cubicBezTo>
                      <a:pt x="3483718" y="146893"/>
                      <a:pt x="3493072" y="234792"/>
                      <a:pt x="3493072" y="324549"/>
                    </a:cubicBezTo>
                    <a:cubicBezTo>
                      <a:pt x="3493072" y="1145189"/>
                      <a:pt x="2711121" y="1810449"/>
                      <a:pt x="1746536" y="1810449"/>
                    </a:cubicBezTo>
                    <a:cubicBezTo>
                      <a:pt x="781951" y="1810449"/>
                      <a:pt x="0" y="1145189"/>
                      <a:pt x="0" y="324549"/>
                    </a:cubicBezTo>
                    <a:cubicBezTo>
                      <a:pt x="0" y="234792"/>
                      <a:pt x="9354" y="146893"/>
                      <a:pt x="27279" y="61520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ja-JP" dirty="0"/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ja-JP" dirty="0"/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>
                    <a:solidFill>
                      <a:schemeClr val="bg1"/>
                    </a:solidFill>
                  </a:rPr>
                  <a:t>  0-25 mm   0.01 mm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>
                    <a:solidFill>
                      <a:schemeClr val="bg1"/>
                    </a:solidFill>
                  </a:rPr>
                  <a:t>takamasu-lab</a:t>
                </a:r>
                <a:endParaRPr kumimoji="1" lang="ja-JP" altLang="en-US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34888799-6750-D94B-AB6A-C81D39563A68}"/>
                  </a:ext>
                </a:extLst>
              </p:cNvPr>
              <p:cNvSpPr/>
              <p:nvPr/>
            </p:nvSpPr>
            <p:spPr bwMode="auto">
              <a:xfrm>
                <a:off x="2706765" y="1387539"/>
                <a:ext cx="804672" cy="854011"/>
              </a:xfrm>
              <a:prstGeom prst="rect">
                <a:avLst/>
              </a:prstGeom>
              <a:gradFill flip="none" rotWithShape="1">
                <a:gsLst>
                  <a:gs pos="0">
                    <a:schemeClr val="bg2">
                      <a:lumMod val="85000"/>
                    </a:schemeClr>
                  </a:gs>
                  <a:gs pos="49000">
                    <a:schemeClr val="bg2">
                      <a:lumMod val="75000"/>
                    </a:schemeClr>
                  </a:gs>
                  <a:gs pos="100000">
                    <a:schemeClr val="bg2">
                      <a:lumMod val="85000"/>
                    </a:schemeClr>
                  </a:gs>
                </a:gsLst>
                <a:lin ang="5400000" scaled="1"/>
                <a:tileRect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F08C5031-C1A8-6387-E8D3-638B8AD9C191}"/>
                  </a:ext>
                </a:extLst>
              </p:cNvPr>
              <p:cNvSpPr/>
              <p:nvPr/>
            </p:nvSpPr>
            <p:spPr bwMode="auto">
              <a:xfrm>
                <a:off x="141624" y="1608860"/>
                <a:ext cx="719751" cy="1286677"/>
              </a:xfrm>
              <a:custGeom>
                <a:avLst/>
                <a:gdLst>
                  <a:gd name="connsiteX0" fmla="*/ 498348 w 753872"/>
                  <a:gd name="connsiteY0" fmla="*/ 0 h 1286677"/>
                  <a:gd name="connsiteX1" fmla="*/ 753872 w 753872"/>
                  <a:gd name="connsiteY1" fmla="*/ 0 h 1286677"/>
                  <a:gd name="connsiteX2" fmla="*/ 753872 w 753872"/>
                  <a:gd name="connsiteY2" fmla="*/ 150789 h 1286677"/>
                  <a:gd name="connsiteX3" fmla="*/ 753872 w 753872"/>
                  <a:gd name="connsiteY3" fmla="*/ 155448 h 1286677"/>
                  <a:gd name="connsiteX4" fmla="*/ 753872 w 753872"/>
                  <a:gd name="connsiteY4" fmla="*/ 1281597 h 1286677"/>
                  <a:gd name="connsiteX5" fmla="*/ 0 w 753872"/>
                  <a:gd name="connsiteY5" fmla="*/ 1286677 h 1286677"/>
                  <a:gd name="connsiteX6" fmla="*/ 495808 w 753872"/>
                  <a:gd name="connsiteY6" fmla="*/ 150789 h 1286677"/>
                  <a:gd name="connsiteX7" fmla="*/ 498348 w 753872"/>
                  <a:gd name="connsiteY7" fmla="*/ 150789 h 128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3872" h="1286677">
                    <a:moveTo>
                      <a:pt x="498348" y="0"/>
                    </a:moveTo>
                    <a:lnTo>
                      <a:pt x="753872" y="0"/>
                    </a:lnTo>
                    <a:lnTo>
                      <a:pt x="753872" y="150789"/>
                    </a:lnTo>
                    <a:lnTo>
                      <a:pt x="753872" y="155448"/>
                    </a:lnTo>
                    <a:lnTo>
                      <a:pt x="753872" y="1281597"/>
                    </a:lnTo>
                    <a:lnTo>
                      <a:pt x="0" y="1286677"/>
                    </a:lnTo>
                    <a:lnTo>
                      <a:pt x="495808" y="150789"/>
                    </a:lnTo>
                    <a:lnTo>
                      <a:pt x="498348" y="150789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grpSp>
            <p:nvGrpSpPr>
              <p:cNvPr id="842813" name="グループ化 842812">
                <a:extLst>
                  <a:ext uri="{FF2B5EF4-FFF2-40B4-BE49-F238E27FC236}">
                    <a16:creationId xmlns:a16="http://schemas.microsoft.com/office/drawing/2014/main" id="{CAE177D5-C835-A9E5-57CC-2883935516E9}"/>
                  </a:ext>
                </a:extLst>
              </p:cNvPr>
              <p:cNvGrpSpPr/>
              <p:nvPr/>
            </p:nvGrpSpPr>
            <p:grpSpPr>
              <a:xfrm>
                <a:off x="2861451" y="1566861"/>
                <a:ext cx="495300" cy="990602"/>
                <a:chOff x="4997450" y="3340099"/>
                <a:chExt cx="495300" cy="990602"/>
              </a:xfrm>
            </p:grpSpPr>
            <p:sp>
              <p:nvSpPr>
                <p:cNvPr id="177" name="フリーフォーム: 図形 176">
                  <a:extLst>
                    <a:ext uri="{FF2B5EF4-FFF2-40B4-BE49-F238E27FC236}">
                      <a16:creationId xmlns:a16="http://schemas.microsoft.com/office/drawing/2014/main" id="{5CD51F89-4D13-1A3C-C9D0-9BCF2CB526F1}"/>
                    </a:ext>
                  </a:extLst>
                </p:cNvPr>
                <p:cNvSpPr/>
                <p:nvPr/>
              </p:nvSpPr>
              <p:spPr bwMode="auto">
                <a:xfrm>
                  <a:off x="4997450" y="3340099"/>
                  <a:ext cx="495300" cy="990602"/>
                </a:xfrm>
                <a:custGeom>
                  <a:avLst/>
                  <a:gdLst>
                    <a:gd name="connsiteX0" fmla="*/ 247650 w 495300"/>
                    <a:gd name="connsiteY0" fmla="*/ 0 h 990602"/>
                    <a:gd name="connsiteX1" fmla="*/ 495300 w 495300"/>
                    <a:gd name="connsiteY1" fmla="*/ 247650 h 990602"/>
                    <a:gd name="connsiteX2" fmla="*/ 422765 w 495300"/>
                    <a:gd name="connsiteY2" fmla="*/ 422765 h 990602"/>
                    <a:gd name="connsiteX3" fmla="*/ 389283 w 495300"/>
                    <a:gd name="connsiteY3" fmla="*/ 445340 h 990602"/>
                    <a:gd name="connsiteX4" fmla="*/ 382223 w 495300"/>
                    <a:gd name="connsiteY4" fmla="*/ 598895 h 990602"/>
                    <a:gd name="connsiteX5" fmla="*/ 247650 w 495300"/>
                    <a:gd name="connsiteY5" fmla="*/ 990602 h 990602"/>
                    <a:gd name="connsiteX6" fmla="*/ 113078 w 495300"/>
                    <a:gd name="connsiteY6" fmla="*/ 598895 h 990602"/>
                    <a:gd name="connsiteX7" fmla="*/ 106018 w 495300"/>
                    <a:gd name="connsiteY7" fmla="*/ 445340 h 990602"/>
                    <a:gd name="connsiteX8" fmla="*/ 72535 w 495300"/>
                    <a:gd name="connsiteY8" fmla="*/ 422765 h 990602"/>
                    <a:gd name="connsiteX9" fmla="*/ 0 w 495300"/>
                    <a:gd name="connsiteY9" fmla="*/ 247650 h 990602"/>
                    <a:gd name="connsiteX10" fmla="*/ 247650 w 495300"/>
                    <a:gd name="connsiteY10" fmla="*/ 0 h 9906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95300" h="990602">
                      <a:moveTo>
                        <a:pt x="247650" y="0"/>
                      </a:moveTo>
                      <a:cubicBezTo>
                        <a:pt x="384423" y="0"/>
                        <a:pt x="495300" y="110877"/>
                        <a:pt x="495300" y="247650"/>
                      </a:cubicBezTo>
                      <a:cubicBezTo>
                        <a:pt x="495300" y="316037"/>
                        <a:pt x="467581" y="377949"/>
                        <a:pt x="422765" y="422765"/>
                      </a:cubicBezTo>
                      <a:lnTo>
                        <a:pt x="389283" y="445340"/>
                      </a:lnTo>
                      <a:lnTo>
                        <a:pt x="382223" y="598895"/>
                      </a:lnTo>
                      <a:cubicBezTo>
                        <a:pt x="360051" y="829085"/>
                        <a:pt x="308146" y="990602"/>
                        <a:pt x="247650" y="990602"/>
                      </a:cubicBezTo>
                      <a:cubicBezTo>
                        <a:pt x="187155" y="990602"/>
                        <a:pt x="135249" y="829085"/>
                        <a:pt x="113078" y="598895"/>
                      </a:cubicBezTo>
                      <a:lnTo>
                        <a:pt x="106018" y="445340"/>
                      </a:lnTo>
                      <a:lnTo>
                        <a:pt x="72535" y="422765"/>
                      </a:lnTo>
                      <a:cubicBezTo>
                        <a:pt x="27719" y="377949"/>
                        <a:pt x="0" y="316037"/>
                        <a:pt x="0" y="247650"/>
                      </a:cubicBezTo>
                      <a:cubicBezTo>
                        <a:pt x="0" y="110877"/>
                        <a:pt x="110877" y="0"/>
                        <a:pt x="247650" y="0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  <p:sp>
              <p:nvSpPr>
                <p:cNvPr id="170" name="楕円 169">
                  <a:extLst>
                    <a:ext uri="{FF2B5EF4-FFF2-40B4-BE49-F238E27FC236}">
                      <a16:creationId xmlns:a16="http://schemas.microsoft.com/office/drawing/2014/main" id="{64987354-77F9-84E1-678C-04089F0AEBB5}"/>
                    </a:ext>
                  </a:extLst>
                </p:cNvPr>
                <p:cNvSpPr/>
                <p:nvPr/>
              </p:nvSpPr>
              <p:spPr bwMode="auto">
                <a:xfrm>
                  <a:off x="5080000" y="3416300"/>
                  <a:ext cx="330200" cy="330200"/>
                </a:xfrm>
                <a:prstGeom prst="ellipse">
                  <a:avLst/>
                </a:prstGeom>
                <a:solidFill>
                  <a:schemeClr val="bg2">
                    <a:lumMod val="5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ゴシック" pitchFamily="49" charset="-128"/>
                    <a:cs typeface="Arial" charset="0"/>
                  </a:endParaRPr>
                </a:p>
              </p:txBody>
            </p:sp>
          </p:grpSp>
        </p:grp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E0A2267-D5C1-EE22-7185-497F86431A24}"/>
              </a:ext>
            </a:extLst>
          </p:cNvPr>
          <p:cNvSpPr txBox="1"/>
          <p:nvPr/>
        </p:nvSpPr>
        <p:spPr>
          <a:xfrm>
            <a:off x="5408168" y="5870809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E1864D-7A99-B6D9-C0E7-BFC76E963C3B}"/>
              </a:ext>
            </a:extLst>
          </p:cNvPr>
          <p:cNvSpPr txBox="1"/>
          <p:nvPr/>
        </p:nvSpPr>
        <p:spPr>
          <a:xfrm>
            <a:off x="5450840" y="2100433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ミツトヨのマイクロメータを元に他高増潔作成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9D2C06-909D-72CE-F1EE-E82C40A5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マイクロメータの構造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66933-68F8-B0B4-AAB2-5E0153E73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499742-D991-969C-4B44-9B13ADDA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A1DEE12-CDB7-EE29-C7AE-E6631BBF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5F0CD-025B-44AE-AD80-08F1465F35C5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21ABED-D827-31D1-C4A4-2C5095A66C4A}"/>
              </a:ext>
            </a:extLst>
          </p:cNvPr>
          <p:cNvGrpSpPr/>
          <p:nvPr/>
        </p:nvGrpSpPr>
        <p:grpSpPr>
          <a:xfrm>
            <a:off x="504525" y="1580198"/>
            <a:ext cx="6622593" cy="2999134"/>
            <a:chOff x="1738965" y="3500438"/>
            <a:chExt cx="6622593" cy="299913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83099E41-3BD3-08BD-8E47-042A1652E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38965" y="3500438"/>
              <a:ext cx="6622593" cy="2999134"/>
            </a:xfrm>
            <a:prstGeom prst="rect">
              <a:avLst/>
            </a:prstGeom>
          </p:spPr>
        </p:pic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786F4D8A-E57E-6B6A-981B-BD24E250F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9318" y="3569967"/>
              <a:ext cx="528164" cy="774000"/>
            </a:xfrm>
            <a:custGeom>
              <a:avLst/>
              <a:gdLst>
                <a:gd name="connsiteX0" fmla="*/ 453398 w 518160"/>
                <a:gd name="connsiteY0" fmla="*/ 168979 h 741680"/>
                <a:gd name="connsiteX1" fmla="*/ 437009 w 518160"/>
                <a:gd name="connsiteY1" fmla="*/ 204832 h 741680"/>
                <a:gd name="connsiteX2" fmla="*/ 448646 w 518160"/>
                <a:gd name="connsiteY2" fmla="*/ 538078 h 741680"/>
                <a:gd name="connsiteX3" fmla="*/ 467496 w 518160"/>
                <a:gd name="connsiteY3" fmla="*/ 572703 h 741680"/>
                <a:gd name="connsiteX4" fmla="*/ 483885 w 518160"/>
                <a:gd name="connsiteY4" fmla="*/ 536848 h 741680"/>
                <a:gd name="connsiteX5" fmla="*/ 472248 w 518160"/>
                <a:gd name="connsiteY5" fmla="*/ 203602 h 741680"/>
                <a:gd name="connsiteX6" fmla="*/ 270103 w 518160"/>
                <a:gd name="connsiteY6" fmla="*/ 168979 h 741680"/>
                <a:gd name="connsiteX7" fmla="*/ 253713 w 518160"/>
                <a:gd name="connsiteY7" fmla="*/ 204832 h 741680"/>
                <a:gd name="connsiteX8" fmla="*/ 265352 w 518160"/>
                <a:gd name="connsiteY8" fmla="*/ 538079 h 741680"/>
                <a:gd name="connsiteX9" fmla="*/ 284200 w 518160"/>
                <a:gd name="connsiteY9" fmla="*/ 572703 h 741680"/>
                <a:gd name="connsiteX10" fmla="*/ 300590 w 518160"/>
                <a:gd name="connsiteY10" fmla="*/ 536849 h 741680"/>
                <a:gd name="connsiteX11" fmla="*/ 288952 w 518160"/>
                <a:gd name="connsiteY11" fmla="*/ 203602 h 741680"/>
                <a:gd name="connsiteX12" fmla="*/ 160126 w 518160"/>
                <a:gd name="connsiteY12" fmla="*/ 168979 h 741680"/>
                <a:gd name="connsiteX13" fmla="*/ 143736 w 518160"/>
                <a:gd name="connsiteY13" fmla="*/ 204833 h 741680"/>
                <a:gd name="connsiteX14" fmla="*/ 155375 w 518160"/>
                <a:gd name="connsiteY14" fmla="*/ 538078 h 741680"/>
                <a:gd name="connsiteX15" fmla="*/ 174223 w 518160"/>
                <a:gd name="connsiteY15" fmla="*/ 572703 h 741680"/>
                <a:gd name="connsiteX16" fmla="*/ 190613 w 518160"/>
                <a:gd name="connsiteY16" fmla="*/ 536848 h 741680"/>
                <a:gd name="connsiteX17" fmla="*/ 178975 w 518160"/>
                <a:gd name="connsiteY17" fmla="*/ 203602 h 741680"/>
                <a:gd name="connsiteX18" fmla="*/ 86807 w 518160"/>
                <a:gd name="connsiteY18" fmla="*/ 168979 h 741680"/>
                <a:gd name="connsiteX19" fmla="*/ 70419 w 518160"/>
                <a:gd name="connsiteY19" fmla="*/ 204832 h 741680"/>
                <a:gd name="connsiteX20" fmla="*/ 82056 w 518160"/>
                <a:gd name="connsiteY20" fmla="*/ 538079 h 741680"/>
                <a:gd name="connsiteX21" fmla="*/ 100906 w 518160"/>
                <a:gd name="connsiteY21" fmla="*/ 572702 h 741680"/>
                <a:gd name="connsiteX22" fmla="*/ 117294 w 518160"/>
                <a:gd name="connsiteY22" fmla="*/ 536849 h 741680"/>
                <a:gd name="connsiteX23" fmla="*/ 105657 w 518160"/>
                <a:gd name="connsiteY23" fmla="*/ 203602 h 741680"/>
                <a:gd name="connsiteX24" fmla="*/ 416738 w 518160"/>
                <a:gd name="connsiteY24" fmla="*/ 168978 h 741680"/>
                <a:gd name="connsiteX25" fmla="*/ 400350 w 518160"/>
                <a:gd name="connsiteY25" fmla="*/ 204832 h 741680"/>
                <a:gd name="connsiteX26" fmla="*/ 411987 w 518160"/>
                <a:gd name="connsiteY26" fmla="*/ 538079 h 741680"/>
                <a:gd name="connsiteX27" fmla="*/ 430837 w 518160"/>
                <a:gd name="connsiteY27" fmla="*/ 572702 h 741680"/>
                <a:gd name="connsiteX28" fmla="*/ 447225 w 518160"/>
                <a:gd name="connsiteY28" fmla="*/ 536848 h 741680"/>
                <a:gd name="connsiteX29" fmla="*/ 435588 w 518160"/>
                <a:gd name="connsiteY29" fmla="*/ 203601 h 741680"/>
                <a:gd name="connsiteX30" fmla="*/ 380080 w 518160"/>
                <a:gd name="connsiteY30" fmla="*/ 168978 h 741680"/>
                <a:gd name="connsiteX31" fmla="*/ 363690 w 518160"/>
                <a:gd name="connsiteY31" fmla="*/ 204832 h 741680"/>
                <a:gd name="connsiteX32" fmla="*/ 375329 w 518160"/>
                <a:gd name="connsiteY32" fmla="*/ 538079 h 741680"/>
                <a:gd name="connsiteX33" fmla="*/ 394177 w 518160"/>
                <a:gd name="connsiteY33" fmla="*/ 572702 h 741680"/>
                <a:gd name="connsiteX34" fmla="*/ 410567 w 518160"/>
                <a:gd name="connsiteY34" fmla="*/ 536849 h 741680"/>
                <a:gd name="connsiteX35" fmla="*/ 398929 w 518160"/>
                <a:gd name="connsiteY35" fmla="*/ 203602 h 741680"/>
                <a:gd name="connsiteX36" fmla="*/ 306761 w 518160"/>
                <a:gd name="connsiteY36" fmla="*/ 168978 h 741680"/>
                <a:gd name="connsiteX37" fmla="*/ 290373 w 518160"/>
                <a:gd name="connsiteY37" fmla="*/ 204832 h 741680"/>
                <a:gd name="connsiteX38" fmla="*/ 302010 w 518160"/>
                <a:gd name="connsiteY38" fmla="*/ 538079 h 741680"/>
                <a:gd name="connsiteX39" fmla="*/ 320860 w 518160"/>
                <a:gd name="connsiteY39" fmla="*/ 572702 h 741680"/>
                <a:gd name="connsiteX40" fmla="*/ 337248 w 518160"/>
                <a:gd name="connsiteY40" fmla="*/ 536848 h 741680"/>
                <a:gd name="connsiteX41" fmla="*/ 325611 w 518160"/>
                <a:gd name="connsiteY41" fmla="*/ 203601 h 741680"/>
                <a:gd name="connsiteX42" fmla="*/ 196784 w 518160"/>
                <a:gd name="connsiteY42" fmla="*/ 168978 h 741680"/>
                <a:gd name="connsiteX43" fmla="*/ 180396 w 518160"/>
                <a:gd name="connsiteY43" fmla="*/ 204832 h 741680"/>
                <a:gd name="connsiteX44" fmla="*/ 192033 w 518160"/>
                <a:gd name="connsiteY44" fmla="*/ 538079 h 741680"/>
                <a:gd name="connsiteX45" fmla="*/ 210883 w 518160"/>
                <a:gd name="connsiteY45" fmla="*/ 572702 h 741680"/>
                <a:gd name="connsiteX46" fmla="*/ 227271 w 518160"/>
                <a:gd name="connsiteY46" fmla="*/ 536848 h 741680"/>
                <a:gd name="connsiteX47" fmla="*/ 215634 w 518160"/>
                <a:gd name="connsiteY47" fmla="*/ 203602 h 741680"/>
                <a:gd name="connsiteX48" fmla="*/ 123467 w 518160"/>
                <a:gd name="connsiteY48" fmla="*/ 168978 h 741680"/>
                <a:gd name="connsiteX49" fmla="*/ 107078 w 518160"/>
                <a:gd name="connsiteY49" fmla="*/ 204832 h 741680"/>
                <a:gd name="connsiteX50" fmla="*/ 118715 w 518160"/>
                <a:gd name="connsiteY50" fmla="*/ 538079 h 741680"/>
                <a:gd name="connsiteX51" fmla="*/ 137565 w 518160"/>
                <a:gd name="connsiteY51" fmla="*/ 572702 h 741680"/>
                <a:gd name="connsiteX52" fmla="*/ 153954 w 518160"/>
                <a:gd name="connsiteY52" fmla="*/ 536848 h 741680"/>
                <a:gd name="connsiteX53" fmla="*/ 142317 w 518160"/>
                <a:gd name="connsiteY53" fmla="*/ 203601 h 741680"/>
                <a:gd name="connsiteX54" fmla="*/ 343421 w 518160"/>
                <a:gd name="connsiteY54" fmla="*/ 168978 h 741680"/>
                <a:gd name="connsiteX55" fmla="*/ 327032 w 518160"/>
                <a:gd name="connsiteY55" fmla="*/ 204833 h 741680"/>
                <a:gd name="connsiteX56" fmla="*/ 338669 w 518160"/>
                <a:gd name="connsiteY56" fmla="*/ 538079 h 741680"/>
                <a:gd name="connsiteX57" fmla="*/ 357519 w 518160"/>
                <a:gd name="connsiteY57" fmla="*/ 572703 h 741680"/>
                <a:gd name="connsiteX58" fmla="*/ 373908 w 518160"/>
                <a:gd name="connsiteY58" fmla="*/ 536848 h 741680"/>
                <a:gd name="connsiteX59" fmla="*/ 362271 w 518160"/>
                <a:gd name="connsiteY59" fmla="*/ 203602 h 741680"/>
                <a:gd name="connsiteX60" fmla="*/ 233444 w 518160"/>
                <a:gd name="connsiteY60" fmla="*/ 168978 h 741680"/>
                <a:gd name="connsiteX61" fmla="*/ 217055 w 518160"/>
                <a:gd name="connsiteY61" fmla="*/ 204832 h 741680"/>
                <a:gd name="connsiteX62" fmla="*/ 228692 w 518160"/>
                <a:gd name="connsiteY62" fmla="*/ 538079 h 741680"/>
                <a:gd name="connsiteX63" fmla="*/ 247542 w 518160"/>
                <a:gd name="connsiteY63" fmla="*/ 572702 h 741680"/>
                <a:gd name="connsiteX64" fmla="*/ 263931 w 518160"/>
                <a:gd name="connsiteY64" fmla="*/ 536848 h 741680"/>
                <a:gd name="connsiteX65" fmla="*/ 252294 w 518160"/>
                <a:gd name="connsiteY65" fmla="*/ 203602 h 741680"/>
                <a:gd name="connsiteX66" fmla="*/ 50149 w 518160"/>
                <a:gd name="connsiteY66" fmla="*/ 168978 h 741680"/>
                <a:gd name="connsiteX67" fmla="*/ 33759 w 518160"/>
                <a:gd name="connsiteY67" fmla="*/ 204833 h 741680"/>
                <a:gd name="connsiteX68" fmla="*/ 45398 w 518160"/>
                <a:gd name="connsiteY68" fmla="*/ 538079 h 741680"/>
                <a:gd name="connsiteX69" fmla="*/ 64246 w 518160"/>
                <a:gd name="connsiteY69" fmla="*/ 572702 h 741680"/>
                <a:gd name="connsiteX70" fmla="*/ 80636 w 518160"/>
                <a:gd name="connsiteY70" fmla="*/ 536848 h 741680"/>
                <a:gd name="connsiteX71" fmla="*/ 68998 w 518160"/>
                <a:gd name="connsiteY71" fmla="*/ 203602 h 741680"/>
                <a:gd name="connsiteX72" fmla="*/ 0 w 518160"/>
                <a:gd name="connsiteY72" fmla="*/ 0 h 741680"/>
                <a:gd name="connsiteX73" fmla="*/ 518160 w 518160"/>
                <a:gd name="connsiteY73" fmla="*/ 0 h 741680"/>
                <a:gd name="connsiteX74" fmla="*/ 518160 w 518160"/>
                <a:gd name="connsiteY74" fmla="*/ 187695 h 741680"/>
                <a:gd name="connsiteX75" fmla="*/ 510327 w 518160"/>
                <a:gd name="connsiteY75" fmla="*/ 204833 h 741680"/>
                <a:gd name="connsiteX76" fmla="*/ 518160 w 518160"/>
                <a:gd name="connsiteY76" fmla="*/ 429158 h 741680"/>
                <a:gd name="connsiteX77" fmla="*/ 518160 w 518160"/>
                <a:gd name="connsiteY77" fmla="*/ 468587 h 741680"/>
                <a:gd name="connsiteX78" fmla="*/ 508906 w 518160"/>
                <a:gd name="connsiteY78" fmla="*/ 203602 h 741680"/>
                <a:gd name="connsiteX79" fmla="*/ 490057 w 518160"/>
                <a:gd name="connsiteY79" fmla="*/ 168978 h 741680"/>
                <a:gd name="connsiteX80" fmla="*/ 473668 w 518160"/>
                <a:gd name="connsiteY80" fmla="*/ 204832 h 741680"/>
                <a:gd name="connsiteX81" fmla="*/ 485306 w 518160"/>
                <a:gd name="connsiteY81" fmla="*/ 538079 h 741680"/>
                <a:gd name="connsiteX82" fmla="*/ 504154 w 518160"/>
                <a:gd name="connsiteY82" fmla="*/ 572702 h 741680"/>
                <a:gd name="connsiteX83" fmla="*/ 518160 w 518160"/>
                <a:gd name="connsiteY83" fmla="*/ 542063 h 741680"/>
                <a:gd name="connsiteX84" fmla="*/ 518160 w 518160"/>
                <a:gd name="connsiteY84" fmla="*/ 741680 h 741680"/>
                <a:gd name="connsiteX85" fmla="*/ 0 w 518160"/>
                <a:gd name="connsiteY85" fmla="*/ 741680 h 741680"/>
                <a:gd name="connsiteX86" fmla="*/ 0 w 518160"/>
                <a:gd name="connsiteY86" fmla="*/ 552857 h 741680"/>
                <a:gd name="connsiteX87" fmla="*/ 7317 w 518160"/>
                <a:gd name="connsiteY87" fmla="*/ 536849 h 741680"/>
                <a:gd name="connsiteX88" fmla="*/ 0 w 518160"/>
                <a:gd name="connsiteY88" fmla="*/ 327312 h 741680"/>
                <a:gd name="connsiteX89" fmla="*/ 0 w 518160"/>
                <a:gd name="connsiteY89" fmla="*/ 287850 h 741680"/>
                <a:gd name="connsiteX90" fmla="*/ 8738 w 518160"/>
                <a:gd name="connsiteY90" fmla="*/ 538079 h 741680"/>
                <a:gd name="connsiteX91" fmla="*/ 27588 w 518160"/>
                <a:gd name="connsiteY91" fmla="*/ 572702 h 741680"/>
                <a:gd name="connsiteX92" fmla="*/ 43977 w 518160"/>
                <a:gd name="connsiteY92" fmla="*/ 536848 h 741680"/>
                <a:gd name="connsiteX93" fmla="*/ 32340 w 518160"/>
                <a:gd name="connsiteY93" fmla="*/ 203602 h 741680"/>
                <a:gd name="connsiteX94" fmla="*/ 13490 w 518160"/>
                <a:gd name="connsiteY94" fmla="*/ 168978 h 741680"/>
                <a:gd name="connsiteX95" fmla="*/ 0 w 518160"/>
                <a:gd name="connsiteY95" fmla="*/ 198490 h 74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518160" h="741680">
                  <a:moveTo>
                    <a:pt x="453398" y="168979"/>
                  </a:moveTo>
                  <a:lnTo>
                    <a:pt x="437009" y="204832"/>
                  </a:lnTo>
                  <a:lnTo>
                    <a:pt x="448646" y="538078"/>
                  </a:lnTo>
                  <a:lnTo>
                    <a:pt x="467496" y="572703"/>
                  </a:lnTo>
                  <a:lnTo>
                    <a:pt x="483885" y="536848"/>
                  </a:lnTo>
                  <a:lnTo>
                    <a:pt x="472248" y="203602"/>
                  </a:lnTo>
                  <a:close/>
                  <a:moveTo>
                    <a:pt x="270103" y="168979"/>
                  </a:moveTo>
                  <a:lnTo>
                    <a:pt x="253713" y="204832"/>
                  </a:lnTo>
                  <a:lnTo>
                    <a:pt x="265352" y="538079"/>
                  </a:lnTo>
                  <a:lnTo>
                    <a:pt x="284200" y="572703"/>
                  </a:lnTo>
                  <a:lnTo>
                    <a:pt x="300590" y="536849"/>
                  </a:lnTo>
                  <a:lnTo>
                    <a:pt x="288952" y="203602"/>
                  </a:lnTo>
                  <a:close/>
                  <a:moveTo>
                    <a:pt x="160126" y="168979"/>
                  </a:moveTo>
                  <a:lnTo>
                    <a:pt x="143736" y="204833"/>
                  </a:lnTo>
                  <a:lnTo>
                    <a:pt x="155375" y="538078"/>
                  </a:lnTo>
                  <a:lnTo>
                    <a:pt x="174223" y="572703"/>
                  </a:lnTo>
                  <a:lnTo>
                    <a:pt x="190613" y="536848"/>
                  </a:lnTo>
                  <a:lnTo>
                    <a:pt x="178975" y="203602"/>
                  </a:lnTo>
                  <a:close/>
                  <a:moveTo>
                    <a:pt x="86807" y="168979"/>
                  </a:moveTo>
                  <a:lnTo>
                    <a:pt x="70419" y="204832"/>
                  </a:lnTo>
                  <a:lnTo>
                    <a:pt x="82056" y="538079"/>
                  </a:lnTo>
                  <a:lnTo>
                    <a:pt x="100906" y="572702"/>
                  </a:lnTo>
                  <a:lnTo>
                    <a:pt x="117294" y="536849"/>
                  </a:lnTo>
                  <a:lnTo>
                    <a:pt x="105657" y="203602"/>
                  </a:lnTo>
                  <a:close/>
                  <a:moveTo>
                    <a:pt x="416738" y="168978"/>
                  </a:moveTo>
                  <a:lnTo>
                    <a:pt x="400350" y="204832"/>
                  </a:lnTo>
                  <a:lnTo>
                    <a:pt x="411987" y="538079"/>
                  </a:lnTo>
                  <a:lnTo>
                    <a:pt x="430837" y="572702"/>
                  </a:lnTo>
                  <a:lnTo>
                    <a:pt x="447225" y="536848"/>
                  </a:lnTo>
                  <a:lnTo>
                    <a:pt x="435588" y="203601"/>
                  </a:lnTo>
                  <a:close/>
                  <a:moveTo>
                    <a:pt x="380080" y="168978"/>
                  </a:moveTo>
                  <a:lnTo>
                    <a:pt x="363690" y="204832"/>
                  </a:lnTo>
                  <a:lnTo>
                    <a:pt x="375329" y="538079"/>
                  </a:lnTo>
                  <a:lnTo>
                    <a:pt x="394177" y="572702"/>
                  </a:lnTo>
                  <a:lnTo>
                    <a:pt x="410567" y="536849"/>
                  </a:lnTo>
                  <a:lnTo>
                    <a:pt x="398929" y="203602"/>
                  </a:lnTo>
                  <a:close/>
                  <a:moveTo>
                    <a:pt x="306761" y="168978"/>
                  </a:moveTo>
                  <a:lnTo>
                    <a:pt x="290373" y="204832"/>
                  </a:lnTo>
                  <a:lnTo>
                    <a:pt x="302010" y="538079"/>
                  </a:lnTo>
                  <a:lnTo>
                    <a:pt x="320860" y="572702"/>
                  </a:lnTo>
                  <a:lnTo>
                    <a:pt x="337248" y="536848"/>
                  </a:lnTo>
                  <a:lnTo>
                    <a:pt x="325611" y="203601"/>
                  </a:lnTo>
                  <a:close/>
                  <a:moveTo>
                    <a:pt x="196784" y="168978"/>
                  </a:moveTo>
                  <a:lnTo>
                    <a:pt x="180396" y="204832"/>
                  </a:lnTo>
                  <a:lnTo>
                    <a:pt x="192033" y="538079"/>
                  </a:lnTo>
                  <a:lnTo>
                    <a:pt x="210883" y="572702"/>
                  </a:lnTo>
                  <a:lnTo>
                    <a:pt x="227271" y="536848"/>
                  </a:lnTo>
                  <a:lnTo>
                    <a:pt x="215634" y="203602"/>
                  </a:lnTo>
                  <a:close/>
                  <a:moveTo>
                    <a:pt x="123467" y="168978"/>
                  </a:moveTo>
                  <a:lnTo>
                    <a:pt x="107078" y="204832"/>
                  </a:lnTo>
                  <a:lnTo>
                    <a:pt x="118715" y="538079"/>
                  </a:lnTo>
                  <a:lnTo>
                    <a:pt x="137565" y="572702"/>
                  </a:lnTo>
                  <a:lnTo>
                    <a:pt x="153954" y="536848"/>
                  </a:lnTo>
                  <a:lnTo>
                    <a:pt x="142317" y="203601"/>
                  </a:lnTo>
                  <a:close/>
                  <a:moveTo>
                    <a:pt x="343421" y="168978"/>
                  </a:moveTo>
                  <a:lnTo>
                    <a:pt x="327032" y="204833"/>
                  </a:lnTo>
                  <a:lnTo>
                    <a:pt x="338669" y="538079"/>
                  </a:lnTo>
                  <a:lnTo>
                    <a:pt x="357519" y="572703"/>
                  </a:lnTo>
                  <a:lnTo>
                    <a:pt x="373908" y="536848"/>
                  </a:lnTo>
                  <a:lnTo>
                    <a:pt x="362271" y="203602"/>
                  </a:lnTo>
                  <a:close/>
                  <a:moveTo>
                    <a:pt x="233444" y="168978"/>
                  </a:moveTo>
                  <a:lnTo>
                    <a:pt x="217055" y="204832"/>
                  </a:lnTo>
                  <a:lnTo>
                    <a:pt x="228692" y="538079"/>
                  </a:lnTo>
                  <a:lnTo>
                    <a:pt x="247542" y="572702"/>
                  </a:lnTo>
                  <a:lnTo>
                    <a:pt x="263931" y="536848"/>
                  </a:lnTo>
                  <a:lnTo>
                    <a:pt x="252294" y="203602"/>
                  </a:lnTo>
                  <a:close/>
                  <a:moveTo>
                    <a:pt x="50149" y="168978"/>
                  </a:moveTo>
                  <a:lnTo>
                    <a:pt x="33759" y="204833"/>
                  </a:lnTo>
                  <a:lnTo>
                    <a:pt x="45398" y="538079"/>
                  </a:lnTo>
                  <a:lnTo>
                    <a:pt x="64246" y="572702"/>
                  </a:lnTo>
                  <a:lnTo>
                    <a:pt x="80636" y="536848"/>
                  </a:lnTo>
                  <a:lnTo>
                    <a:pt x="68998" y="203602"/>
                  </a:lnTo>
                  <a:close/>
                  <a:moveTo>
                    <a:pt x="0" y="0"/>
                  </a:moveTo>
                  <a:lnTo>
                    <a:pt x="518160" y="0"/>
                  </a:lnTo>
                  <a:lnTo>
                    <a:pt x="518160" y="187695"/>
                  </a:lnTo>
                  <a:lnTo>
                    <a:pt x="510327" y="204833"/>
                  </a:lnTo>
                  <a:lnTo>
                    <a:pt x="518160" y="429158"/>
                  </a:lnTo>
                  <a:lnTo>
                    <a:pt x="518160" y="468587"/>
                  </a:lnTo>
                  <a:lnTo>
                    <a:pt x="508906" y="203602"/>
                  </a:lnTo>
                  <a:lnTo>
                    <a:pt x="490057" y="168978"/>
                  </a:lnTo>
                  <a:lnTo>
                    <a:pt x="473668" y="204832"/>
                  </a:lnTo>
                  <a:lnTo>
                    <a:pt x="485306" y="538079"/>
                  </a:lnTo>
                  <a:lnTo>
                    <a:pt x="504154" y="572702"/>
                  </a:lnTo>
                  <a:lnTo>
                    <a:pt x="518160" y="542063"/>
                  </a:lnTo>
                  <a:lnTo>
                    <a:pt x="518160" y="741680"/>
                  </a:lnTo>
                  <a:lnTo>
                    <a:pt x="0" y="741680"/>
                  </a:lnTo>
                  <a:lnTo>
                    <a:pt x="0" y="552857"/>
                  </a:lnTo>
                  <a:lnTo>
                    <a:pt x="7317" y="536849"/>
                  </a:lnTo>
                  <a:lnTo>
                    <a:pt x="0" y="327312"/>
                  </a:lnTo>
                  <a:lnTo>
                    <a:pt x="0" y="287850"/>
                  </a:lnTo>
                  <a:lnTo>
                    <a:pt x="8738" y="538079"/>
                  </a:lnTo>
                  <a:lnTo>
                    <a:pt x="27588" y="572702"/>
                  </a:lnTo>
                  <a:lnTo>
                    <a:pt x="43977" y="536848"/>
                  </a:lnTo>
                  <a:lnTo>
                    <a:pt x="32340" y="203602"/>
                  </a:lnTo>
                  <a:lnTo>
                    <a:pt x="13490" y="168978"/>
                  </a:lnTo>
                  <a:lnTo>
                    <a:pt x="0" y="19849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C896D09B-E96C-1D72-7AB7-D61B9DC59484}"/>
                </a:ext>
              </a:extLst>
            </p:cNvPr>
            <p:cNvGrpSpPr/>
            <p:nvPr/>
          </p:nvGrpSpPr>
          <p:grpSpPr>
            <a:xfrm>
              <a:off x="2825496" y="3755335"/>
              <a:ext cx="4835208" cy="403970"/>
              <a:chOff x="2825496" y="3753572"/>
              <a:chExt cx="4835208" cy="403970"/>
            </a:xfrm>
          </p:grpSpPr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D0A76EB0-680C-8137-76EB-8420E1862D6C}"/>
                  </a:ext>
                </a:extLst>
              </p:cNvPr>
              <p:cNvGrpSpPr/>
              <p:nvPr/>
            </p:nvGrpSpPr>
            <p:grpSpPr>
              <a:xfrm>
                <a:off x="4968576" y="3753572"/>
                <a:ext cx="2198659" cy="403970"/>
                <a:chOff x="4986864" y="3753572"/>
                <a:chExt cx="2198659" cy="40397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grpSp>
              <p:nvGrpSpPr>
                <p:cNvPr id="14" name="グループ化 13">
                  <a:extLst>
                    <a:ext uri="{FF2B5EF4-FFF2-40B4-BE49-F238E27FC236}">
                      <a16:creationId xmlns:a16="http://schemas.microsoft.com/office/drawing/2014/main" id="{64257382-5169-CAAB-73F2-01346648B8B6}"/>
                    </a:ext>
                  </a:extLst>
                </p:cNvPr>
                <p:cNvGrpSpPr/>
                <p:nvPr/>
              </p:nvGrpSpPr>
              <p:grpSpPr>
                <a:xfrm>
                  <a:off x="4986864" y="3753572"/>
                  <a:ext cx="1464962" cy="403970"/>
                  <a:chOff x="3112008" y="4655820"/>
                  <a:chExt cx="5318760" cy="1325880"/>
                </a:xfrm>
                <a:grpFill/>
              </p:grpSpPr>
              <p:grpSp>
                <p:nvGrpSpPr>
                  <p:cNvPr id="38" name="グループ化 37">
                    <a:extLst>
                      <a:ext uri="{FF2B5EF4-FFF2-40B4-BE49-F238E27FC236}">
                        <a16:creationId xmlns:a16="http://schemas.microsoft.com/office/drawing/2014/main" id="{71FEFDD7-116E-B3E0-D8B1-9E5B62F6802B}"/>
                      </a:ext>
                    </a:extLst>
                  </p:cNvPr>
                  <p:cNvGrpSpPr/>
                  <p:nvPr/>
                </p:nvGrpSpPr>
                <p:grpSpPr>
                  <a:xfrm>
                    <a:off x="577392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72" name="矢印: 上下 71">
                      <a:extLst>
                        <a:ext uri="{FF2B5EF4-FFF2-40B4-BE49-F238E27FC236}">
                          <a16:creationId xmlns:a16="http://schemas.microsoft.com/office/drawing/2014/main" id="{6143439A-5429-1196-897D-3F25E4344E7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3" name="矢印: 上下 72">
                      <a:extLst>
                        <a:ext uri="{FF2B5EF4-FFF2-40B4-BE49-F238E27FC236}">
                          <a16:creationId xmlns:a16="http://schemas.microsoft.com/office/drawing/2014/main" id="{CA85E829-68B4-87A2-F71F-7A9FAF49D34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4" name="矢印: 上下 73">
                      <a:extLst>
                        <a:ext uri="{FF2B5EF4-FFF2-40B4-BE49-F238E27FC236}">
                          <a16:creationId xmlns:a16="http://schemas.microsoft.com/office/drawing/2014/main" id="{68B16C4C-C346-1C5F-E3D2-CF0EEA749D9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5" name="矢印: 上下 74">
                      <a:extLst>
                        <a:ext uri="{FF2B5EF4-FFF2-40B4-BE49-F238E27FC236}">
                          <a16:creationId xmlns:a16="http://schemas.microsoft.com/office/drawing/2014/main" id="{6CECE756-42A5-CFD5-5AAC-9FD715B708F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6" name="矢印: 上下 75">
                      <a:extLst>
                        <a:ext uri="{FF2B5EF4-FFF2-40B4-BE49-F238E27FC236}">
                          <a16:creationId xmlns:a16="http://schemas.microsoft.com/office/drawing/2014/main" id="{C4F203A3-9ABE-ABEB-B743-6A8E80EE551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7" name="矢印: 上下 76">
                      <a:extLst>
                        <a:ext uri="{FF2B5EF4-FFF2-40B4-BE49-F238E27FC236}">
                          <a16:creationId xmlns:a16="http://schemas.microsoft.com/office/drawing/2014/main" id="{AA9804B6-7386-28E3-9B04-E49FAE5CFDF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8" name="矢印: 上下 77">
                      <a:extLst>
                        <a:ext uri="{FF2B5EF4-FFF2-40B4-BE49-F238E27FC236}">
                          <a16:creationId xmlns:a16="http://schemas.microsoft.com/office/drawing/2014/main" id="{2184EE71-CF91-168B-B4D1-56370E5C7A70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9" name="矢印: 上下 78">
                      <a:extLst>
                        <a:ext uri="{FF2B5EF4-FFF2-40B4-BE49-F238E27FC236}">
                          <a16:creationId xmlns:a16="http://schemas.microsoft.com/office/drawing/2014/main" id="{2E3AB227-6C4F-67CA-E9DF-B7A8A3BD0A6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80" name="矢印: 上下 79">
                      <a:extLst>
                        <a:ext uri="{FF2B5EF4-FFF2-40B4-BE49-F238E27FC236}">
                          <a16:creationId xmlns:a16="http://schemas.microsoft.com/office/drawing/2014/main" id="{ECC89360-AACA-5F2C-81BE-7F664614F47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81" name="矢印: 上下 80">
                      <a:extLst>
                        <a:ext uri="{FF2B5EF4-FFF2-40B4-BE49-F238E27FC236}">
                          <a16:creationId xmlns:a16="http://schemas.microsoft.com/office/drawing/2014/main" id="{A39C5DBA-C301-AD12-6E00-638CAF8094C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39" name="グループ化 38">
                    <a:extLst>
                      <a:ext uri="{FF2B5EF4-FFF2-40B4-BE49-F238E27FC236}">
                        <a16:creationId xmlns:a16="http://schemas.microsoft.com/office/drawing/2014/main" id="{D1D0DFCF-A413-7345-BCD5-6B755F03EDD5}"/>
                      </a:ext>
                    </a:extLst>
                  </p:cNvPr>
                  <p:cNvGrpSpPr/>
                  <p:nvPr/>
                </p:nvGrpSpPr>
                <p:grpSpPr>
                  <a:xfrm>
                    <a:off x="444296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62" name="矢印: 上下 61">
                      <a:extLst>
                        <a:ext uri="{FF2B5EF4-FFF2-40B4-BE49-F238E27FC236}">
                          <a16:creationId xmlns:a16="http://schemas.microsoft.com/office/drawing/2014/main" id="{18763EA3-D9FB-A18A-C3DB-159D4B0789E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3" name="矢印: 上下 62">
                      <a:extLst>
                        <a:ext uri="{FF2B5EF4-FFF2-40B4-BE49-F238E27FC236}">
                          <a16:creationId xmlns:a16="http://schemas.microsoft.com/office/drawing/2014/main" id="{D447AEA6-9908-0F1D-FF71-3F57AEAC40C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4" name="矢印: 上下 63">
                      <a:extLst>
                        <a:ext uri="{FF2B5EF4-FFF2-40B4-BE49-F238E27FC236}">
                          <a16:creationId xmlns:a16="http://schemas.microsoft.com/office/drawing/2014/main" id="{790E20B3-8896-6CED-00C3-1D080733230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5" name="矢印: 上下 64">
                      <a:extLst>
                        <a:ext uri="{FF2B5EF4-FFF2-40B4-BE49-F238E27FC236}">
                          <a16:creationId xmlns:a16="http://schemas.microsoft.com/office/drawing/2014/main" id="{41A1B50D-143C-B2F1-F815-8E24AD818210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6" name="矢印: 上下 65">
                      <a:extLst>
                        <a:ext uri="{FF2B5EF4-FFF2-40B4-BE49-F238E27FC236}">
                          <a16:creationId xmlns:a16="http://schemas.microsoft.com/office/drawing/2014/main" id="{A6B06658-B62C-2934-B672-60A3ABDD560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7" name="矢印: 上下 66">
                      <a:extLst>
                        <a:ext uri="{FF2B5EF4-FFF2-40B4-BE49-F238E27FC236}">
                          <a16:creationId xmlns:a16="http://schemas.microsoft.com/office/drawing/2014/main" id="{040A2E4C-EFE8-DC4B-3F66-CB96ADB9894A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8" name="矢印: 上下 67">
                      <a:extLst>
                        <a:ext uri="{FF2B5EF4-FFF2-40B4-BE49-F238E27FC236}">
                          <a16:creationId xmlns:a16="http://schemas.microsoft.com/office/drawing/2014/main" id="{6AF734FB-A56D-A160-99CA-CE7BEB7E49E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9" name="矢印: 上下 68">
                      <a:extLst>
                        <a:ext uri="{FF2B5EF4-FFF2-40B4-BE49-F238E27FC236}">
                          <a16:creationId xmlns:a16="http://schemas.microsoft.com/office/drawing/2014/main" id="{CCF17097-5E0D-D6B2-6C93-5DCC4A854A5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0" name="矢印: 上下 69">
                      <a:extLst>
                        <a:ext uri="{FF2B5EF4-FFF2-40B4-BE49-F238E27FC236}">
                          <a16:creationId xmlns:a16="http://schemas.microsoft.com/office/drawing/2014/main" id="{732ED851-BB4E-5AE1-6794-6592C7BAE16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71" name="矢印: 上下 70">
                      <a:extLst>
                        <a:ext uri="{FF2B5EF4-FFF2-40B4-BE49-F238E27FC236}">
                          <a16:creationId xmlns:a16="http://schemas.microsoft.com/office/drawing/2014/main" id="{D0A64F86-730C-84A6-7870-E20CE7AFC53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40" name="グループ化 39">
                    <a:extLst>
                      <a:ext uri="{FF2B5EF4-FFF2-40B4-BE49-F238E27FC236}">
                        <a16:creationId xmlns:a16="http://schemas.microsoft.com/office/drawing/2014/main" id="{765BF66E-CC0E-6CB2-40B8-C0B60C0B4FF8}"/>
                      </a:ext>
                    </a:extLst>
                  </p:cNvPr>
                  <p:cNvGrpSpPr/>
                  <p:nvPr/>
                </p:nvGrpSpPr>
                <p:grpSpPr>
                  <a:xfrm>
                    <a:off x="311200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52" name="矢印: 上下 51">
                      <a:extLst>
                        <a:ext uri="{FF2B5EF4-FFF2-40B4-BE49-F238E27FC236}">
                          <a16:creationId xmlns:a16="http://schemas.microsoft.com/office/drawing/2014/main" id="{BA28B23F-70AF-C66D-A338-406A9859FE5D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3" name="矢印: 上下 52">
                      <a:extLst>
                        <a:ext uri="{FF2B5EF4-FFF2-40B4-BE49-F238E27FC236}">
                          <a16:creationId xmlns:a16="http://schemas.microsoft.com/office/drawing/2014/main" id="{9D891225-8F36-15F7-43D6-ED05F5584C9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4" name="矢印: 上下 53">
                      <a:extLst>
                        <a:ext uri="{FF2B5EF4-FFF2-40B4-BE49-F238E27FC236}">
                          <a16:creationId xmlns:a16="http://schemas.microsoft.com/office/drawing/2014/main" id="{AE550193-1D20-5B2C-1D7B-76DB7774F1D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5" name="矢印: 上下 54">
                      <a:extLst>
                        <a:ext uri="{FF2B5EF4-FFF2-40B4-BE49-F238E27FC236}">
                          <a16:creationId xmlns:a16="http://schemas.microsoft.com/office/drawing/2014/main" id="{F4DDD25B-2AA0-9268-8C65-DC335D46BAF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6" name="矢印: 上下 55">
                      <a:extLst>
                        <a:ext uri="{FF2B5EF4-FFF2-40B4-BE49-F238E27FC236}">
                          <a16:creationId xmlns:a16="http://schemas.microsoft.com/office/drawing/2014/main" id="{C575847B-6D1F-9E82-E8AB-D9D0A0ECA8D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7" name="矢印: 上下 56">
                      <a:extLst>
                        <a:ext uri="{FF2B5EF4-FFF2-40B4-BE49-F238E27FC236}">
                          <a16:creationId xmlns:a16="http://schemas.microsoft.com/office/drawing/2014/main" id="{1EB3F73B-AD94-D277-DA14-F352F4835B5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8" name="矢印: 上下 57">
                      <a:extLst>
                        <a:ext uri="{FF2B5EF4-FFF2-40B4-BE49-F238E27FC236}">
                          <a16:creationId xmlns:a16="http://schemas.microsoft.com/office/drawing/2014/main" id="{A5D1FA43-5888-E481-A91A-C7E23CEB2B1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9" name="矢印: 上下 58">
                      <a:extLst>
                        <a:ext uri="{FF2B5EF4-FFF2-40B4-BE49-F238E27FC236}">
                          <a16:creationId xmlns:a16="http://schemas.microsoft.com/office/drawing/2014/main" id="{3AA3FF99-2CAA-38AB-B195-C03C6AEE27A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0" name="矢印: 上下 59">
                      <a:extLst>
                        <a:ext uri="{FF2B5EF4-FFF2-40B4-BE49-F238E27FC236}">
                          <a16:creationId xmlns:a16="http://schemas.microsoft.com/office/drawing/2014/main" id="{06C09ADF-6B92-7024-D32C-07ABA82C4D5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61" name="矢印: 上下 60">
                      <a:extLst>
                        <a:ext uri="{FF2B5EF4-FFF2-40B4-BE49-F238E27FC236}">
                          <a16:creationId xmlns:a16="http://schemas.microsoft.com/office/drawing/2014/main" id="{32B0286C-1A4E-8A86-7E46-0EA838F76C4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280E385D-3B33-3284-7B65-92595A5CF66C}"/>
                      </a:ext>
                    </a:extLst>
                  </p:cNvPr>
                  <p:cNvGrpSpPr/>
                  <p:nvPr/>
                </p:nvGrpSpPr>
                <p:grpSpPr>
                  <a:xfrm>
                    <a:off x="7104888" y="4655820"/>
                    <a:ext cx="1325880" cy="132588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42" name="矢印: 上下 41">
                      <a:extLst>
                        <a:ext uri="{FF2B5EF4-FFF2-40B4-BE49-F238E27FC236}">
                          <a16:creationId xmlns:a16="http://schemas.microsoft.com/office/drawing/2014/main" id="{69BC29FF-5F82-06C0-3FE6-81C3D8737BF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3" name="矢印: 上下 42">
                      <a:extLst>
                        <a:ext uri="{FF2B5EF4-FFF2-40B4-BE49-F238E27FC236}">
                          <a16:creationId xmlns:a16="http://schemas.microsoft.com/office/drawing/2014/main" id="{E9FF0D24-766D-FCEB-461A-1B9E3565156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4" name="矢印: 上下 43">
                      <a:extLst>
                        <a:ext uri="{FF2B5EF4-FFF2-40B4-BE49-F238E27FC236}">
                          <a16:creationId xmlns:a16="http://schemas.microsoft.com/office/drawing/2014/main" id="{7F4FF262-446C-6F07-D976-2A7D390F455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5" name="矢印: 上下 44">
                      <a:extLst>
                        <a:ext uri="{FF2B5EF4-FFF2-40B4-BE49-F238E27FC236}">
                          <a16:creationId xmlns:a16="http://schemas.microsoft.com/office/drawing/2014/main" id="{3836927A-6291-D165-8775-C16F0E55551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6" name="矢印: 上下 45">
                      <a:extLst>
                        <a:ext uri="{FF2B5EF4-FFF2-40B4-BE49-F238E27FC236}">
                          <a16:creationId xmlns:a16="http://schemas.microsoft.com/office/drawing/2014/main" id="{6BC76BF1-35E1-A1D9-5D3B-B647FEFA6D2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7" name="矢印: 上下 46">
                      <a:extLst>
                        <a:ext uri="{FF2B5EF4-FFF2-40B4-BE49-F238E27FC236}">
                          <a16:creationId xmlns:a16="http://schemas.microsoft.com/office/drawing/2014/main" id="{4AB76361-1BA0-AB8F-A0E8-E4EB5442D7E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8" name="矢印: 上下 47">
                      <a:extLst>
                        <a:ext uri="{FF2B5EF4-FFF2-40B4-BE49-F238E27FC236}">
                          <a16:creationId xmlns:a16="http://schemas.microsoft.com/office/drawing/2014/main" id="{935CEAE2-0AB6-E9EC-E7DD-3547AA6E39A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49" name="矢印: 上下 48">
                      <a:extLst>
                        <a:ext uri="{FF2B5EF4-FFF2-40B4-BE49-F238E27FC236}">
                          <a16:creationId xmlns:a16="http://schemas.microsoft.com/office/drawing/2014/main" id="{99B6B8B3-14F2-04D8-010F-7F9A0D1EEC3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0" name="矢印: 上下 49">
                      <a:extLst>
                        <a:ext uri="{FF2B5EF4-FFF2-40B4-BE49-F238E27FC236}">
                          <a16:creationId xmlns:a16="http://schemas.microsoft.com/office/drawing/2014/main" id="{BFFEBD85-7A37-2C23-2C6F-D812AE54EFB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51" name="矢印: 上下 50">
                      <a:extLst>
                        <a:ext uri="{FF2B5EF4-FFF2-40B4-BE49-F238E27FC236}">
                          <a16:creationId xmlns:a16="http://schemas.microsoft.com/office/drawing/2014/main" id="{DBE82612-DC66-6B87-BC6D-3408A79EBB96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15" name="グループ化 14">
                  <a:extLst>
                    <a:ext uri="{FF2B5EF4-FFF2-40B4-BE49-F238E27FC236}">
                      <a16:creationId xmlns:a16="http://schemas.microsoft.com/office/drawing/2014/main" id="{2A36465B-D884-EFD9-5E39-56129489BE0A}"/>
                    </a:ext>
                  </a:extLst>
                </p:cNvPr>
                <p:cNvGrpSpPr/>
                <p:nvPr/>
              </p:nvGrpSpPr>
              <p:grpSpPr>
                <a:xfrm>
                  <a:off x="6453742" y="3753572"/>
                  <a:ext cx="731781" cy="403970"/>
                  <a:chOff x="6453742" y="3753572"/>
                  <a:chExt cx="731781" cy="403970"/>
                </a:xfrm>
                <a:grpFill/>
              </p:grpSpPr>
              <p:grpSp>
                <p:nvGrpSpPr>
                  <p:cNvPr id="16" name="グループ化 15">
                    <a:extLst>
                      <a:ext uri="{FF2B5EF4-FFF2-40B4-BE49-F238E27FC236}">
                        <a16:creationId xmlns:a16="http://schemas.microsoft.com/office/drawing/2014/main" id="{888B1CB1-E7C7-CCB9-4B63-603F963D2D49}"/>
                      </a:ext>
                    </a:extLst>
                  </p:cNvPr>
                  <p:cNvGrpSpPr/>
                  <p:nvPr/>
                </p:nvGrpSpPr>
                <p:grpSpPr>
                  <a:xfrm>
                    <a:off x="6820332" y="3753572"/>
                    <a:ext cx="365191" cy="40397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28" name="矢印: 上下 27">
                      <a:extLst>
                        <a:ext uri="{FF2B5EF4-FFF2-40B4-BE49-F238E27FC236}">
                          <a16:creationId xmlns:a16="http://schemas.microsoft.com/office/drawing/2014/main" id="{9FFAF20D-AE1D-E42C-A3BF-BC63D67D211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9" name="矢印: 上下 28">
                      <a:extLst>
                        <a:ext uri="{FF2B5EF4-FFF2-40B4-BE49-F238E27FC236}">
                          <a16:creationId xmlns:a16="http://schemas.microsoft.com/office/drawing/2014/main" id="{77B199AD-75BC-5064-7D54-67E2B2E1B271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0" name="矢印: 上下 29">
                      <a:extLst>
                        <a:ext uri="{FF2B5EF4-FFF2-40B4-BE49-F238E27FC236}">
                          <a16:creationId xmlns:a16="http://schemas.microsoft.com/office/drawing/2014/main" id="{70A6191C-62CD-768A-B9A4-115A1F6492E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1" name="矢印: 上下 30">
                      <a:extLst>
                        <a:ext uri="{FF2B5EF4-FFF2-40B4-BE49-F238E27FC236}">
                          <a16:creationId xmlns:a16="http://schemas.microsoft.com/office/drawing/2014/main" id="{57979193-0E70-F38D-AF0B-D54F17A264D7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2" name="矢印: 上下 31">
                      <a:extLst>
                        <a:ext uri="{FF2B5EF4-FFF2-40B4-BE49-F238E27FC236}">
                          <a16:creationId xmlns:a16="http://schemas.microsoft.com/office/drawing/2014/main" id="{4BB4D54D-553F-2D40-7C86-5BC12D8CF93B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3" name="矢印: 上下 32">
                      <a:extLst>
                        <a:ext uri="{FF2B5EF4-FFF2-40B4-BE49-F238E27FC236}">
                          <a16:creationId xmlns:a16="http://schemas.microsoft.com/office/drawing/2014/main" id="{3CD08907-2423-A0FF-B17A-E7903B8D139F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4" name="矢印: 上下 33">
                      <a:extLst>
                        <a:ext uri="{FF2B5EF4-FFF2-40B4-BE49-F238E27FC236}">
                          <a16:creationId xmlns:a16="http://schemas.microsoft.com/office/drawing/2014/main" id="{9B52C04B-95DE-2EE4-5029-09065B726A8A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5" name="矢印: 上下 34">
                      <a:extLst>
                        <a:ext uri="{FF2B5EF4-FFF2-40B4-BE49-F238E27FC236}">
                          <a16:creationId xmlns:a16="http://schemas.microsoft.com/office/drawing/2014/main" id="{61006F8C-BE53-D1D2-CAC9-BA926EEB8919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6" name="矢印: 上下 35">
                      <a:extLst>
                        <a:ext uri="{FF2B5EF4-FFF2-40B4-BE49-F238E27FC236}">
                          <a16:creationId xmlns:a16="http://schemas.microsoft.com/office/drawing/2014/main" id="{A0813697-37A8-C209-90D9-EB24657F0A7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37" name="矢印: 上下 36">
                      <a:extLst>
                        <a:ext uri="{FF2B5EF4-FFF2-40B4-BE49-F238E27FC236}">
                          <a16:creationId xmlns:a16="http://schemas.microsoft.com/office/drawing/2014/main" id="{8DC1CDFD-D08C-D87F-6EB0-DE2DF191F99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17" name="グループ化 16">
                    <a:extLst>
                      <a:ext uri="{FF2B5EF4-FFF2-40B4-BE49-F238E27FC236}">
                        <a16:creationId xmlns:a16="http://schemas.microsoft.com/office/drawing/2014/main" id="{B9799FB2-A89F-84CD-ACDF-01DE5CCF2107}"/>
                      </a:ext>
                    </a:extLst>
                  </p:cNvPr>
                  <p:cNvGrpSpPr/>
                  <p:nvPr/>
                </p:nvGrpSpPr>
                <p:grpSpPr>
                  <a:xfrm>
                    <a:off x="6453742" y="3753572"/>
                    <a:ext cx="365191" cy="403970"/>
                    <a:chOff x="4864608" y="4700016"/>
                    <a:chExt cx="1325880" cy="1325880"/>
                  </a:xfrm>
                  <a:grpFill/>
                </p:grpSpPr>
                <p:sp>
                  <p:nvSpPr>
                    <p:cNvPr id="18" name="矢印: 上下 17">
                      <a:extLst>
                        <a:ext uri="{FF2B5EF4-FFF2-40B4-BE49-F238E27FC236}">
                          <a16:creationId xmlns:a16="http://schemas.microsoft.com/office/drawing/2014/main" id="{D4C85157-4C3C-1EA4-DED8-62B0210AAE15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86460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19" name="矢印: 上下 18">
                      <a:extLst>
                        <a:ext uri="{FF2B5EF4-FFF2-40B4-BE49-F238E27FC236}">
                          <a16:creationId xmlns:a16="http://schemas.microsoft.com/office/drawing/2014/main" id="{3C7BAF81-F2FC-D925-B12E-F7C05CBE50A4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499770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0" name="矢印: 上下 19">
                      <a:extLst>
                        <a:ext uri="{FF2B5EF4-FFF2-40B4-BE49-F238E27FC236}">
                          <a16:creationId xmlns:a16="http://schemas.microsoft.com/office/drawing/2014/main" id="{1BE7A45E-A5DB-8EC5-DDAC-76B48A685B3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13080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1" name="矢印: 上下 20">
                      <a:extLst>
                        <a:ext uri="{FF2B5EF4-FFF2-40B4-BE49-F238E27FC236}">
                          <a16:creationId xmlns:a16="http://schemas.microsoft.com/office/drawing/2014/main" id="{3382E97D-761E-6A8B-BF1E-8B519D7E68DD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26389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2" name="矢印: 上下 21">
                      <a:extLst>
                        <a:ext uri="{FF2B5EF4-FFF2-40B4-BE49-F238E27FC236}">
                          <a16:creationId xmlns:a16="http://schemas.microsoft.com/office/drawing/2014/main" id="{3583E837-5B96-97C7-8797-9BCC52B7917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39699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3" name="矢印: 上下 22">
                      <a:extLst>
                        <a:ext uri="{FF2B5EF4-FFF2-40B4-BE49-F238E27FC236}">
                          <a16:creationId xmlns:a16="http://schemas.microsoft.com/office/drawing/2014/main" id="{5ADC5C03-DE62-32E7-5D5A-FC94CF31E83E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530088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4" name="矢印: 上下 23">
                      <a:extLst>
                        <a:ext uri="{FF2B5EF4-FFF2-40B4-BE49-F238E27FC236}">
                          <a16:creationId xmlns:a16="http://schemas.microsoft.com/office/drawing/2014/main" id="{D9DE2DF0-1283-481D-3366-6CB389D6EF48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663184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5" name="矢印: 上下 24">
                      <a:extLst>
                        <a:ext uri="{FF2B5EF4-FFF2-40B4-BE49-F238E27FC236}">
                          <a16:creationId xmlns:a16="http://schemas.microsoft.com/office/drawing/2014/main" id="{0A41B224-F3FB-8F3E-3921-3837C8A62883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796280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6" name="矢印: 上下 25">
                      <a:extLst>
                        <a:ext uri="{FF2B5EF4-FFF2-40B4-BE49-F238E27FC236}">
                          <a16:creationId xmlns:a16="http://schemas.microsoft.com/office/drawing/2014/main" id="{3113E85B-21F1-8C06-196B-D2CEA114679C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5929376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27" name="矢印: 上下 26">
                      <a:extLst>
                        <a:ext uri="{FF2B5EF4-FFF2-40B4-BE49-F238E27FC236}">
                          <a16:creationId xmlns:a16="http://schemas.microsoft.com/office/drawing/2014/main" id="{21051100-92ED-FD8A-8411-5F41AAAE7252}"/>
                        </a:ext>
                      </a:extLst>
                    </p:cNvPr>
                    <p:cNvSpPr/>
                    <p:nvPr/>
                  </p:nvSpPr>
                  <p:spPr bwMode="auto">
                    <a:xfrm rot="-120000">
                      <a:off x="6062472" y="4700016"/>
                      <a:ext cx="128016" cy="1325880"/>
                    </a:xfrm>
                    <a:prstGeom prst="upDownArrow">
                      <a:avLst>
                        <a:gd name="adj1" fmla="val 100000"/>
                        <a:gd name="adj2" fmla="val 100000"/>
                      </a:avLst>
                    </a:prstGeom>
                    <a:grpFill/>
                    <a:ln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</p:grp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051606C7-0797-1A6C-2446-7AAE04C16650}"/>
                  </a:ext>
                </a:extLst>
              </p:cNvPr>
              <p:cNvSpPr/>
              <p:nvPr/>
            </p:nvSpPr>
            <p:spPr bwMode="auto">
              <a:xfrm>
                <a:off x="2825496" y="3795537"/>
                <a:ext cx="2139696" cy="320040"/>
              </a:xfrm>
              <a:prstGeom prst="rect">
                <a:avLst/>
              </a:prstGeom>
              <a:gradFill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1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5400000" scaled="1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C8A22C6E-AC49-4670-E4E8-FF6A5C0E6153}"/>
                  </a:ext>
                </a:extLst>
              </p:cNvPr>
              <p:cNvSpPr/>
              <p:nvPr/>
            </p:nvSpPr>
            <p:spPr bwMode="auto">
              <a:xfrm>
                <a:off x="7156704" y="3795537"/>
                <a:ext cx="504000" cy="320040"/>
              </a:xfrm>
              <a:prstGeom prst="rect">
                <a:avLst/>
              </a:prstGeom>
              <a:gradFill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1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5">
                      <a:lumMod val="20000"/>
                      <a:lumOff val="80000"/>
                    </a:schemeClr>
                  </a:gs>
                </a:gsLst>
                <a:lin ang="5400000" scaled="1"/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B530EAD-0102-534B-E9AD-9CB3B85AAF71}"/>
              </a:ext>
            </a:extLst>
          </p:cNvPr>
          <p:cNvSpPr txBox="1"/>
          <p:nvPr/>
        </p:nvSpPr>
        <p:spPr>
          <a:xfrm>
            <a:off x="796544" y="5108809"/>
            <a:ext cx="31780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マイクロメータの構造：高増潔作成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CC736B58-CE95-B8A8-68BD-7A2E6711E222}"/>
              </a:ext>
            </a:extLst>
          </p:cNvPr>
          <p:cNvSpPr txBox="1"/>
          <p:nvPr/>
        </p:nvSpPr>
        <p:spPr>
          <a:xfrm>
            <a:off x="3819144" y="2838950"/>
            <a:ext cx="18227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マイクロメータねじ</a:t>
            </a:r>
            <a:endParaRPr lang="en-US" altLang="ja-JP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  <a:p>
            <a:pPr algn="l"/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ピッチ</a:t>
            </a:r>
            <a:r>
              <a:rPr lang="en-US" altLang="ja-JP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0.5 mm</a:t>
            </a:r>
            <a:r>
              <a: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rPr>
              <a:t> 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4031AB8-28B6-7EB4-450F-D2C332DEB637}"/>
              </a:ext>
            </a:extLst>
          </p:cNvPr>
          <p:cNvSpPr txBox="1"/>
          <p:nvPr/>
        </p:nvSpPr>
        <p:spPr>
          <a:xfrm>
            <a:off x="1383792" y="1345430"/>
            <a:ext cx="1094232" cy="309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スピンドル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F201F54-9016-6911-0AF0-45DC978F344C}"/>
              </a:ext>
            </a:extLst>
          </p:cNvPr>
          <p:cNvSpPr txBox="1"/>
          <p:nvPr/>
        </p:nvSpPr>
        <p:spPr>
          <a:xfrm>
            <a:off x="4745736" y="1077206"/>
            <a:ext cx="1289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テーパナット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AD3B98F-9E81-5D5E-69DD-1ECA456558A3}"/>
              </a:ext>
            </a:extLst>
          </p:cNvPr>
          <p:cNvSpPr txBox="1"/>
          <p:nvPr/>
        </p:nvSpPr>
        <p:spPr>
          <a:xfrm>
            <a:off x="6288024" y="2464046"/>
            <a:ext cx="1923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1A1A1A"/>
                </a:solidFill>
                <a:latin typeface="+mj-lt"/>
                <a:ea typeface="+mj-ea"/>
              </a:rPr>
              <a:t>ラチェットストップ</a:t>
            </a:r>
            <a:endParaRPr lang="ja-JP" altLang="en-US" sz="1400" b="0" i="0" dirty="0">
              <a:solidFill>
                <a:srgbClr val="1A1A1A"/>
              </a:solidFill>
              <a:effectLst/>
              <a:latin typeface="+mj-lt"/>
              <a:ea typeface="+mj-ea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6F703F9-2B03-9078-EE17-88CD8E498FCB}"/>
              </a:ext>
            </a:extLst>
          </p:cNvPr>
          <p:cNvCxnSpPr/>
          <p:nvPr/>
        </p:nvCxnSpPr>
        <p:spPr bwMode="auto">
          <a:xfrm>
            <a:off x="1901952" y="1709928"/>
            <a:ext cx="292608" cy="329184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D7B386FF-CFB9-6618-C9DD-8A636EDC1A9A}"/>
              </a:ext>
            </a:extLst>
          </p:cNvPr>
          <p:cNvCxnSpPr>
            <a:cxnSpLocks/>
            <a:stCxn id="85" idx="2"/>
          </p:cNvCxnSpPr>
          <p:nvPr/>
        </p:nvCxnSpPr>
        <p:spPr bwMode="auto">
          <a:xfrm flipH="1">
            <a:off x="5312664" y="1384983"/>
            <a:ext cx="77724" cy="324945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131024FB-2D93-C245-2757-B5EB7DA6275F}"/>
              </a:ext>
            </a:extLst>
          </p:cNvPr>
          <p:cNvCxnSpPr>
            <a:cxnSpLocks/>
            <a:stCxn id="86" idx="0"/>
          </p:cNvCxnSpPr>
          <p:nvPr/>
        </p:nvCxnSpPr>
        <p:spPr bwMode="auto">
          <a:xfrm flipH="1" flipV="1">
            <a:off x="6739128" y="2011680"/>
            <a:ext cx="510540" cy="452366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EE61EED3-5D5E-6482-E521-CA8808C49182}"/>
              </a:ext>
            </a:extLst>
          </p:cNvPr>
          <p:cNvCxnSpPr>
            <a:cxnSpLocks/>
            <a:endCxn id="42" idx="2"/>
          </p:cNvCxnSpPr>
          <p:nvPr/>
        </p:nvCxnSpPr>
        <p:spPr bwMode="auto">
          <a:xfrm flipV="1">
            <a:off x="4718304" y="2037695"/>
            <a:ext cx="115614" cy="787801"/>
          </a:xfrm>
          <a:prstGeom prst="lin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429813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4792E5-FD94-F61C-4B25-B578901C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メモ作図：円目盛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DB57D2-EAF9-78C4-B2A7-DF312362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5EA20C-367B-C24E-7AA1-19AC0C5F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14A5FE-3E47-C048-9108-6C99F8B9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5F0CD-025B-44AE-AD80-08F1465F35C5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0BA5DF8-D9B2-12B8-0C4A-BBEDD7415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円目盛の作画</a:t>
            </a:r>
            <a:endParaRPr lang="en-US" altLang="ja-JP" dirty="0"/>
          </a:p>
          <a:p>
            <a:pPr lvl="1"/>
            <a:r>
              <a:rPr lang="ja-JP" altLang="en-US" dirty="0"/>
              <a:t>結構作画が難しい</a:t>
            </a:r>
            <a:endParaRPr lang="en-US" altLang="ja-JP" dirty="0"/>
          </a:p>
          <a:p>
            <a:pPr lvl="1"/>
            <a:r>
              <a:rPr lang="ja-JP" altLang="en-US" dirty="0"/>
              <a:t>線を回転させて，全てを左右中央，上下中央で揃える</a:t>
            </a:r>
            <a:endParaRPr lang="en-US" altLang="ja-JP" dirty="0"/>
          </a:p>
          <a:p>
            <a:pPr lvl="1"/>
            <a:r>
              <a:rPr lang="ja-JP" altLang="en-US" dirty="0"/>
              <a:t>線の回転は</a:t>
            </a:r>
            <a:r>
              <a:rPr lang="en-US" altLang="ja-JP" dirty="0"/>
              <a:t>1</a:t>
            </a:r>
            <a:r>
              <a:rPr lang="ja-JP" altLang="en-US" dirty="0"/>
              <a:t>度単位だが，</a:t>
            </a:r>
            <a:r>
              <a:rPr lang="en-US" altLang="ja-JP" dirty="0"/>
              <a:t>3-D</a:t>
            </a:r>
            <a:r>
              <a:rPr lang="ja-JP" altLang="en-US" dirty="0"/>
              <a:t>回転の</a:t>
            </a:r>
            <a:r>
              <a:rPr lang="en-US" altLang="ja-JP" dirty="0"/>
              <a:t>Z</a:t>
            </a:r>
            <a:r>
              <a:rPr lang="ja-JP" altLang="en-US" dirty="0"/>
              <a:t>方向に回転を利用すると</a:t>
            </a:r>
            <a:r>
              <a:rPr lang="en-US" altLang="ja-JP" dirty="0"/>
              <a:t>0.1</a:t>
            </a:r>
            <a:r>
              <a:rPr lang="ja-JP" altLang="en-US" dirty="0"/>
              <a:t>度単位で指定できる</a:t>
            </a:r>
            <a:endParaRPr lang="en-US" altLang="ja-JP" dirty="0"/>
          </a:p>
          <a:p>
            <a:pPr lvl="1"/>
            <a:r>
              <a:rPr lang="ja-JP" altLang="en-US" dirty="0"/>
              <a:t>目盛を</a:t>
            </a:r>
            <a:r>
              <a:rPr lang="en-US" altLang="ja-JP" dirty="0"/>
              <a:t>100</a:t>
            </a:r>
            <a:r>
              <a:rPr lang="ja-JP" altLang="en-US" dirty="0"/>
              <a:t>個：</a:t>
            </a:r>
            <a:r>
              <a:rPr lang="en-US" altLang="ja-JP" dirty="0"/>
              <a:t>3.6</a:t>
            </a:r>
            <a:r>
              <a:rPr lang="ja-JP" altLang="en-US" dirty="0"/>
              <a:t>度間隔，長い目盛</a:t>
            </a:r>
            <a:r>
              <a:rPr lang="en-US" altLang="ja-JP" dirty="0"/>
              <a:t>20</a:t>
            </a:r>
            <a:r>
              <a:rPr lang="ja-JP" altLang="en-US" dirty="0"/>
              <a:t>個：</a:t>
            </a:r>
            <a:r>
              <a:rPr lang="en-US" altLang="ja-JP" dirty="0"/>
              <a:t>18</a:t>
            </a:r>
            <a:r>
              <a:rPr lang="ja-JP" altLang="en-US" dirty="0"/>
              <a:t>度間隔</a:t>
            </a:r>
            <a:endParaRPr lang="en-US" altLang="ja-JP" dirty="0"/>
          </a:p>
          <a:p>
            <a:pPr lvl="1"/>
            <a:r>
              <a:rPr lang="ja-JP" altLang="en-US" dirty="0"/>
              <a:t>その後，中に円を書いて真ん中を隠す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E161C86-2038-0560-C963-25B14CECAB9D}"/>
              </a:ext>
            </a:extLst>
          </p:cNvPr>
          <p:cNvGrpSpPr/>
          <p:nvPr/>
        </p:nvGrpSpPr>
        <p:grpSpPr>
          <a:xfrm>
            <a:off x="6895405" y="3848738"/>
            <a:ext cx="2148011" cy="2148012"/>
            <a:chOff x="2625157" y="1673569"/>
            <a:chExt cx="2412000" cy="2412001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682AB804-C687-E647-8AC9-CDB30CF008B4}"/>
                </a:ext>
              </a:extLst>
            </p:cNvPr>
            <p:cNvGrpSpPr/>
            <p:nvPr/>
          </p:nvGrpSpPr>
          <p:grpSpPr>
            <a:xfrm>
              <a:off x="2625157" y="1673569"/>
              <a:ext cx="2412000" cy="2412001"/>
              <a:chOff x="2269557" y="1776100"/>
              <a:chExt cx="2412000" cy="2412001"/>
            </a:xfrm>
          </p:grpSpPr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B034A8D2-1065-2534-786D-63AE6CCC902A}"/>
                  </a:ext>
                </a:extLst>
              </p:cNvPr>
              <p:cNvGrpSpPr/>
              <p:nvPr/>
            </p:nvGrpSpPr>
            <p:grpSpPr>
              <a:xfrm>
                <a:off x="2269557" y="1776100"/>
                <a:ext cx="2412000" cy="2412001"/>
                <a:chOff x="89843" y="1721938"/>
                <a:chExt cx="2412000" cy="2412001"/>
              </a:xfrm>
            </p:grpSpPr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ACBCA1B2-D744-8ABD-341D-1145F84A55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665137D0-A79F-A165-7FD4-A7F4890B8FE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A58E4240-7F89-1BDD-8780-A92E099EB53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72" name="直線コネクタ 71">
                  <a:extLst>
                    <a:ext uri="{FF2B5EF4-FFF2-40B4-BE49-F238E27FC236}">
                      <a16:creationId xmlns:a16="http://schemas.microsoft.com/office/drawing/2014/main" id="{E3CC0078-2ED9-BF1C-2994-496CAB2C2EA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64" name="直線コネクタ 63">
                  <a:extLst>
                    <a:ext uri="{FF2B5EF4-FFF2-40B4-BE49-F238E27FC236}">
                      <a16:creationId xmlns:a16="http://schemas.microsoft.com/office/drawing/2014/main" id="{00B60AD2-0353-D577-A88D-3B28804BA67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205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65" name="直線コネクタ 64">
                  <a:extLst>
                    <a:ext uri="{FF2B5EF4-FFF2-40B4-BE49-F238E27FC236}">
                      <a16:creationId xmlns:a16="http://schemas.microsoft.com/office/drawing/2014/main" id="{2B17DBD3-FCB5-1EDE-D650-4FD9319E9AA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205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66" name="直線コネクタ 65">
                  <a:extLst>
                    <a:ext uri="{FF2B5EF4-FFF2-40B4-BE49-F238E27FC236}">
                      <a16:creationId xmlns:a16="http://schemas.microsoft.com/office/drawing/2014/main" id="{58B24E51-D1FC-BF09-C3E7-8E7AA3E13BD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205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895B8D3A-C92E-DF2C-2ED4-B86FAA15B1E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205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76616051-A7CE-928D-DB98-F24DBC77F67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94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4DC658AD-8293-7A19-FEC3-4EF361D7F4E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94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0112BAB-5C1D-6A4D-9D2E-289A2B93551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94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AB92543D-A3B3-BA9C-BF28-1CAF5AA22DF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94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22B797D5-2CF2-82A0-E037-BA106F75B33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83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00F9FFC6-7483-B31B-D8E9-9A010B37CD6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83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431BD406-E765-50AE-EFE3-FCA6BCC7C86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83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6C9299B0-2B17-AC36-DF73-6CA3FF3FB2D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83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8D49BB85-4F3A-55E2-B01D-4056FB36BB2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72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F194CBFF-8512-9287-F7F8-5132F22082F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72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F4032944-466C-88D5-19B7-16F8E0A85C4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72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CB315D18-73A3-57AC-AC97-BB81A8C2475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72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44" name="直線コネクタ 43">
                  <a:extLst>
                    <a:ext uri="{FF2B5EF4-FFF2-40B4-BE49-F238E27FC236}">
                      <a16:creationId xmlns:a16="http://schemas.microsoft.com/office/drawing/2014/main" id="{C03835CE-ADD5-A17B-0592-47AB119D03D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6200000">
                  <a:off x="89844" y="2927939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id="{66C86E76-8729-9881-F3CF-31E39EF8672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6200000">
                  <a:off x="89844" y="2927939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5737F46C-4CC7-74DF-6CAE-01958616E12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6200000">
                  <a:off x="89844" y="2927939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E1B1DAC4-B2A0-1FBC-781C-47D89F5829F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6200000">
                  <a:off x="89844" y="2927939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12CAA541-31EF-8E9E-09A7-513529237B1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51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9E586CE0-C717-C328-03DB-28AEE805EEB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51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41" name="直線コネクタ 40">
                  <a:extLst>
                    <a:ext uri="{FF2B5EF4-FFF2-40B4-BE49-F238E27FC236}">
                      <a16:creationId xmlns:a16="http://schemas.microsoft.com/office/drawing/2014/main" id="{34947DF2-4688-2C08-71FC-FB0AB2FDBCF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51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42" name="直線コネクタ 41">
                  <a:extLst>
                    <a:ext uri="{FF2B5EF4-FFF2-40B4-BE49-F238E27FC236}">
                      <a16:creationId xmlns:a16="http://schemas.microsoft.com/office/drawing/2014/main" id="{465D5740-C741-BB5B-9E80-0D6A246F66A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512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DBF95078-21D1-8B1F-7E0B-51E9AFDC116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40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35" name="直線コネクタ 34">
                  <a:extLst>
                    <a:ext uri="{FF2B5EF4-FFF2-40B4-BE49-F238E27FC236}">
                      <a16:creationId xmlns:a16="http://schemas.microsoft.com/office/drawing/2014/main" id="{2F91E648-AEDC-E7E6-4783-964393523FE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40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3EAFEDE5-4615-1DF0-ABE3-D7E9120EC59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40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AD95FB3C-02F5-BE8B-5DBE-7097BB53939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404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6EBE82EE-5F7F-7A48-60A4-69544B08F49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29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F3999F86-84DE-5000-05CE-75090675A81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29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C79642D0-7521-F749-6247-4D70E702BCE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29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22837F8F-BFBC-1AF4-AC58-69CBDA540DE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296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087A1854-9430-B4BD-785D-9EB7234EE16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18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216000"/>
                  </a:camera>
                  <a:lightRig rig="threePt" dir="t"/>
                </a:scene3d>
              </p:spPr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39F87586-4D35-B608-85AD-5CA521AF358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18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432000"/>
                  </a:camera>
                  <a:lightRig rig="threePt" dir="t"/>
                </a:scene3d>
              </p:spPr>
            </p:cxnSp>
            <p:cxnSp>
              <p:nvCxnSpPr>
                <p:cNvPr id="26" name="直線コネクタ 25">
                  <a:extLst>
                    <a:ext uri="{FF2B5EF4-FFF2-40B4-BE49-F238E27FC236}">
                      <a16:creationId xmlns:a16="http://schemas.microsoft.com/office/drawing/2014/main" id="{00593C62-BC24-30B2-1325-1518468047A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18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648000"/>
                  </a:camera>
                  <a:lightRig rig="threePt" dir="t"/>
                </a:scene3d>
              </p:spPr>
            </p:cxnSp>
            <p:cxnSp>
              <p:nvCxnSpPr>
                <p:cNvPr id="27" name="直線コネクタ 26">
                  <a:extLst>
                    <a:ext uri="{FF2B5EF4-FFF2-40B4-BE49-F238E27FC236}">
                      <a16:creationId xmlns:a16="http://schemas.microsoft.com/office/drawing/2014/main" id="{1A843538-655D-8A9A-3F3E-AD7A64CC0C5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1880000">
                  <a:off x="89843" y="2927938"/>
                  <a:ext cx="2412000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scene3d>
                  <a:camera prst="orthographicFront">
                    <a:rot lat="0" lon="0" rev="864000"/>
                  </a:camera>
                  <a:lightRig rig="threePt" dir="t"/>
                </a:scene3d>
              </p:spPr>
            </p:cxnSp>
          </p:grp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3E951308-428E-B487-7567-D35C9A99FDA6}"/>
                  </a:ext>
                </a:extLst>
              </p:cNvPr>
              <p:cNvSpPr/>
              <p:nvPr/>
            </p:nvSpPr>
            <p:spPr bwMode="auto">
              <a:xfrm>
                <a:off x="2413557" y="1920100"/>
                <a:ext cx="2124000" cy="2124000"/>
              </a:xfrm>
              <a:prstGeom prst="ellipse">
                <a:avLst/>
              </a:prstGeom>
              <a:solidFill>
                <a:schemeClr val="bg2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A1B212D-0FCF-1185-58EA-D4ABDEA9CD59}"/>
                </a:ext>
              </a:extLst>
            </p:cNvPr>
            <p:cNvGrpSpPr/>
            <p:nvPr/>
          </p:nvGrpSpPr>
          <p:grpSpPr>
            <a:xfrm>
              <a:off x="2625157" y="1673569"/>
              <a:ext cx="2412000" cy="2412000"/>
              <a:chOff x="577917" y="1842140"/>
              <a:chExt cx="2412000" cy="2412000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F5704815-2531-D2D1-03CB-9DB963DC13EA}"/>
                  </a:ext>
                </a:extLst>
              </p:cNvPr>
              <p:cNvGrpSpPr/>
              <p:nvPr/>
            </p:nvGrpSpPr>
            <p:grpSpPr>
              <a:xfrm>
                <a:off x="577917" y="1842140"/>
                <a:ext cx="2412000" cy="2412000"/>
                <a:chOff x="2819891" y="2165539"/>
                <a:chExt cx="2412000" cy="2412000"/>
              </a:xfrm>
            </p:grpSpPr>
            <p:cxnSp>
              <p:nvCxnSpPr>
                <p:cNvPr id="7" name="直線コネクタ 6">
                  <a:extLst>
                    <a:ext uri="{FF2B5EF4-FFF2-40B4-BE49-F238E27FC236}">
                      <a16:creationId xmlns:a16="http://schemas.microsoft.com/office/drawing/2014/main" id="{B0B4F249-63E1-0A26-5958-C3628B40C81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0" name="直線コネクタ 139">
                  <a:extLst>
                    <a:ext uri="{FF2B5EF4-FFF2-40B4-BE49-F238E27FC236}">
                      <a16:creationId xmlns:a16="http://schemas.microsoft.com/office/drawing/2014/main" id="{1060B362-5EBC-B2EE-15B8-CFBA3C11446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216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1" name="直線コネクタ 140">
                  <a:extLst>
                    <a:ext uri="{FF2B5EF4-FFF2-40B4-BE49-F238E27FC236}">
                      <a16:creationId xmlns:a16="http://schemas.microsoft.com/office/drawing/2014/main" id="{AE2B60AC-6025-0A16-8849-FEAE2357934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108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2" name="直線コネクタ 141">
                  <a:extLst>
                    <a:ext uri="{FF2B5EF4-FFF2-40B4-BE49-F238E27FC236}">
                      <a16:creationId xmlns:a16="http://schemas.microsoft.com/office/drawing/2014/main" id="{76B0ED55-E0B2-DD33-AD3D-7AB3B73B864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324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3" name="直線コネクタ 142">
                  <a:extLst>
                    <a:ext uri="{FF2B5EF4-FFF2-40B4-BE49-F238E27FC236}">
                      <a16:creationId xmlns:a16="http://schemas.microsoft.com/office/drawing/2014/main" id="{A9BBFD0F-5EF8-C4A0-2B19-40A5E848739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432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4" name="直線コネクタ 143">
                  <a:extLst>
                    <a:ext uri="{FF2B5EF4-FFF2-40B4-BE49-F238E27FC236}">
                      <a16:creationId xmlns:a16="http://schemas.microsoft.com/office/drawing/2014/main" id="{4898E09E-BB26-8707-3234-87D3C0BA9C1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5" name="直線コネクタ 144">
                  <a:extLst>
                    <a:ext uri="{FF2B5EF4-FFF2-40B4-BE49-F238E27FC236}">
                      <a16:creationId xmlns:a16="http://schemas.microsoft.com/office/drawing/2014/main" id="{60057B5F-EAED-55B3-D42B-29D05106F7B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648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6" name="直線コネクタ 145">
                  <a:extLst>
                    <a:ext uri="{FF2B5EF4-FFF2-40B4-BE49-F238E27FC236}">
                      <a16:creationId xmlns:a16="http://schemas.microsoft.com/office/drawing/2014/main" id="{BD9F782E-980D-C3F6-C464-88C1CD730F8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756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7" name="直線コネクタ 146">
                  <a:extLst>
                    <a:ext uri="{FF2B5EF4-FFF2-40B4-BE49-F238E27FC236}">
                      <a16:creationId xmlns:a16="http://schemas.microsoft.com/office/drawing/2014/main" id="{A56BAE13-DEFF-4EB4-6A90-10211D9ABAF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864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  <p:cxnSp>
              <p:nvCxnSpPr>
                <p:cNvPr id="148" name="直線コネクタ 147">
                  <a:extLst>
                    <a:ext uri="{FF2B5EF4-FFF2-40B4-BE49-F238E27FC236}">
                      <a16:creationId xmlns:a16="http://schemas.microsoft.com/office/drawing/2014/main" id="{164FD1EE-E770-B88F-ACE2-A308CED4E34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9720000">
                  <a:off x="4025891" y="2165539"/>
                  <a:ext cx="0" cy="24120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</p:cxnSp>
          </p:grp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C508232A-693F-7A91-B788-F7DDC54AF83F}"/>
                  </a:ext>
                </a:extLst>
              </p:cNvPr>
              <p:cNvSpPr/>
              <p:nvPr/>
            </p:nvSpPr>
            <p:spPr bwMode="auto">
              <a:xfrm>
                <a:off x="757917" y="2022140"/>
                <a:ext cx="2052000" cy="2052000"/>
              </a:xfrm>
              <a:prstGeom prst="ellipse">
                <a:avLst/>
              </a:prstGeom>
              <a:solidFill>
                <a:schemeClr val="bg2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85D092D-91AA-59A7-AD1C-213B8E66B41D}"/>
              </a:ext>
            </a:extLst>
          </p:cNvPr>
          <p:cNvGrpSpPr/>
          <p:nvPr/>
        </p:nvGrpSpPr>
        <p:grpSpPr>
          <a:xfrm>
            <a:off x="233920" y="4077877"/>
            <a:ext cx="1800000" cy="1800001"/>
            <a:chOff x="5817810" y="2023042"/>
            <a:chExt cx="1800000" cy="1800001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86E59424-4885-D4E2-79A9-D1CCC85CD597}"/>
                </a:ext>
              </a:extLst>
            </p:cNvPr>
            <p:cNvGrpSpPr/>
            <p:nvPr/>
          </p:nvGrpSpPr>
          <p:grpSpPr>
            <a:xfrm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214" name="直線コネクタ 213">
                <a:extLst>
                  <a:ext uri="{FF2B5EF4-FFF2-40B4-BE49-F238E27FC236}">
                    <a16:creationId xmlns:a16="http://schemas.microsoft.com/office/drawing/2014/main" id="{95AAB2B8-1D11-63D3-DCD9-179C8A2B776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15" name="直線コネクタ 214">
                <a:extLst>
                  <a:ext uri="{FF2B5EF4-FFF2-40B4-BE49-F238E27FC236}">
                    <a16:creationId xmlns:a16="http://schemas.microsoft.com/office/drawing/2014/main" id="{9D823A10-B7A9-8A5F-7AC3-4541E852758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CFCDA6B8-CCA6-AE00-3ACD-33702A64B1F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217" name="直線コネクタ 216">
                <a:extLst>
                  <a:ext uri="{FF2B5EF4-FFF2-40B4-BE49-F238E27FC236}">
                    <a16:creationId xmlns:a16="http://schemas.microsoft.com/office/drawing/2014/main" id="{4FBDA086-F3D0-CDD8-3B2B-9D294756700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D7A4822C-53A8-6A13-5B13-562A830BAAB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91D05DDF-ECBB-23B5-CA9F-A051711C73FF}"/>
                </a:ext>
              </a:extLst>
            </p:cNvPr>
            <p:cNvGrpSpPr/>
            <p:nvPr/>
          </p:nvGrpSpPr>
          <p:grpSpPr>
            <a:xfrm rot="2052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209" name="直線コネクタ 208">
                <a:extLst>
                  <a:ext uri="{FF2B5EF4-FFF2-40B4-BE49-F238E27FC236}">
                    <a16:creationId xmlns:a16="http://schemas.microsoft.com/office/drawing/2014/main" id="{D803F46A-92BC-C9F1-7DEC-5EB08A94DB8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10" name="直線コネクタ 209">
                <a:extLst>
                  <a:ext uri="{FF2B5EF4-FFF2-40B4-BE49-F238E27FC236}">
                    <a16:creationId xmlns:a16="http://schemas.microsoft.com/office/drawing/2014/main" id="{00980109-71A1-C832-12F9-E5D07AFA18D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211" name="直線コネクタ 210">
                <a:extLst>
                  <a:ext uri="{FF2B5EF4-FFF2-40B4-BE49-F238E27FC236}">
                    <a16:creationId xmlns:a16="http://schemas.microsoft.com/office/drawing/2014/main" id="{E77F66D0-3E49-B8D1-0351-ABFD1C69576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212" name="直線コネクタ 211">
                <a:extLst>
                  <a:ext uri="{FF2B5EF4-FFF2-40B4-BE49-F238E27FC236}">
                    <a16:creationId xmlns:a16="http://schemas.microsoft.com/office/drawing/2014/main" id="{2A485D49-A62B-D65B-864D-483C562408D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213" name="直線コネクタ 212">
                <a:extLst>
                  <a:ext uri="{FF2B5EF4-FFF2-40B4-BE49-F238E27FC236}">
                    <a16:creationId xmlns:a16="http://schemas.microsoft.com/office/drawing/2014/main" id="{CFEEF6B1-F582-947A-F644-237CDFD75E0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56" name="グループ化 155">
              <a:extLst>
                <a:ext uri="{FF2B5EF4-FFF2-40B4-BE49-F238E27FC236}">
                  <a16:creationId xmlns:a16="http://schemas.microsoft.com/office/drawing/2014/main" id="{3E17D624-9913-E9F4-7AF8-44BACA962FD1}"/>
                </a:ext>
              </a:extLst>
            </p:cNvPr>
            <p:cNvGrpSpPr/>
            <p:nvPr/>
          </p:nvGrpSpPr>
          <p:grpSpPr>
            <a:xfrm rot="1944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204" name="直線コネクタ 203">
                <a:extLst>
                  <a:ext uri="{FF2B5EF4-FFF2-40B4-BE49-F238E27FC236}">
                    <a16:creationId xmlns:a16="http://schemas.microsoft.com/office/drawing/2014/main" id="{F7EAAEB8-306F-B193-E616-83D98AD5EF0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05" name="直線コネクタ 204">
                <a:extLst>
                  <a:ext uri="{FF2B5EF4-FFF2-40B4-BE49-F238E27FC236}">
                    <a16:creationId xmlns:a16="http://schemas.microsoft.com/office/drawing/2014/main" id="{C4CE54B1-6C2B-9F79-3632-D67B00562C7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206" name="直線コネクタ 205">
                <a:extLst>
                  <a:ext uri="{FF2B5EF4-FFF2-40B4-BE49-F238E27FC236}">
                    <a16:creationId xmlns:a16="http://schemas.microsoft.com/office/drawing/2014/main" id="{F224A9AE-D7B3-2EE4-C997-F4DB865B050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207" name="直線コネクタ 206">
                <a:extLst>
                  <a:ext uri="{FF2B5EF4-FFF2-40B4-BE49-F238E27FC236}">
                    <a16:creationId xmlns:a16="http://schemas.microsoft.com/office/drawing/2014/main" id="{EECC5054-8B8D-847E-9A36-6C4ED5B16B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208" name="直線コネクタ 207">
                <a:extLst>
                  <a:ext uri="{FF2B5EF4-FFF2-40B4-BE49-F238E27FC236}">
                    <a16:creationId xmlns:a16="http://schemas.microsoft.com/office/drawing/2014/main" id="{299BB8D6-8190-2854-82F5-4B6DCC4567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57" name="グループ化 156">
              <a:extLst>
                <a:ext uri="{FF2B5EF4-FFF2-40B4-BE49-F238E27FC236}">
                  <a16:creationId xmlns:a16="http://schemas.microsoft.com/office/drawing/2014/main" id="{9DD8FC4C-E418-ED7B-21CF-3EA55E381771}"/>
                </a:ext>
              </a:extLst>
            </p:cNvPr>
            <p:cNvGrpSpPr/>
            <p:nvPr/>
          </p:nvGrpSpPr>
          <p:grpSpPr>
            <a:xfrm rot="1836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99" name="直線コネクタ 198">
                <a:extLst>
                  <a:ext uri="{FF2B5EF4-FFF2-40B4-BE49-F238E27FC236}">
                    <a16:creationId xmlns:a16="http://schemas.microsoft.com/office/drawing/2014/main" id="{27FD80F2-41AE-2E92-0F96-36995F1C6F7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200" name="直線コネクタ 199">
                <a:extLst>
                  <a:ext uri="{FF2B5EF4-FFF2-40B4-BE49-F238E27FC236}">
                    <a16:creationId xmlns:a16="http://schemas.microsoft.com/office/drawing/2014/main" id="{376F1B22-0E52-5018-0702-F9D5D3939A0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07095484-C484-FC0E-ED3A-2BE1963FB3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202" name="直線コネクタ 201">
                <a:extLst>
                  <a:ext uri="{FF2B5EF4-FFF2-40B4-BE49-F238E27FC236}">
                    <a16:creationId xmlns:a16="http://schemas.microsoft.com/office/drawing/2014/main" id="{E60906C4-3FE9-226E-FC84-6FABDBDDB6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203" name="直線コネクタ 202">
                <a:extLst>
                  <a:ext uri="{FF2B5EF4-FFF2-40B4-BE49-F238E27FC236}">
                    <a16:creationId xmlns:a16="http://schemas.microsoft.com/office/drawing/2014/main" id="{18D3226E-8400-9D7A-36CD-4B3FEB4FAE4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58" name="グループ化 157">
              <a:extLst>
                <a:ext uri="{FF2B5EF4-FFF2-40B4-BE49-F238E27FC236}">
                  <a16:creationId xmlns:a16="http://schemas.microsoft.com/office/drawing/2014/main" id="{ECBA16D4-79AF-EF15-4D21-984017615EFA}"/>
                </a:ext>
              </a:extLst>
            </p:cNvPr>
            <p:cNvGrpSpPr/>
            <p:nvPr/>
          </p:nvGrpSpPr>
          <p:grpSpPr>
            <a:xfrm rot="1728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0DE797CE-C46C-D2B8-DACB-1D9C2D0A003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95" name="直線コネクタ 194">
                <a:extLst>
                  <a:ext uri="{FF2B5EF4-FFF2-40B4-BE49-F238E27FC236}">
                    <a16:creationId xmlns:a16="http://schemas.microsoft.com/office/drawing/2014/main" id="{6A3DC6F7-F53D-B01D-8BB3-47DD475B81A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96" name="直線コネクタ 195">
                <a:extLst>
                  <a:ext uri="{FF2B5EF4-FFF2-40B4-BE49-F238E27FC236}">
                    <a16:creationId xmlns:a16="http://schemas.microsoft.com/office/drawing/2014/main" id="{BBA2CD00-5B2E-80BB-8948-7E65B217CF1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97" name="直線コネクタ 196">
                <a:extLst>
                  <a:ext uri="{FF2B5EF4-FFF2-40B4-BE49-F238E27FC236}">
                    <a16:creationId xmlns:a16="http://schemas.microsoft.com/office/drawing/2014/main" id="{E01AF217-D2C4-D07B-F1DD-E7C9659C08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98" name="直線コネクタ 197">
                <a:extLst>
                  <a:ext uri="{FF2B5EF4-FFF2-40B4-BE49-F238E27FC236}">
                    <a16:creationId xmlns:a16="http://schemas.microsoft.com/office/drawing/2014/main" id="{CBD03ED8-1269-E963-C020-C7DEE4140B9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59" name="グループ化 158">
              <a:extLst>
                <a:ext uri="{FF2B5EF4-FFF2-40B4-BE49-F238E27FC236}">
                  <a16:creationId xmlns:a16="http://schemas.microsoft.com/office/drawing/2014/main" id="{57963508-1837-F842-572B-A2E8003BCC25}"/>
                </a:ext>
              </a:extLst>
            </p:cNvPr>
            <p:cNvGrpSpPr/>
            <p:nvPr/>
          </p:nvGrpSpPr>
          <p:grpSpPr>
            <a:xfrm rot="16200000">
              <a:off x="5817810" y="2923043"/>
              <a:ext cx="1800000" cy="0"/>
              <a:chOff x="4611688" y="5527548"/>
              <a:chExt cx="1800000" cy="0"/>
            </a:xfrm>
          </p:grpSpPr>
          <p:cxnSp>
            <p:nvCxnSpPr>
              <p:cNvPr id="189" name="直線コネクタ 188">
                <a:extLst>
                  <a:ext uri="{FF2B5EF4-FFF2-40B4-BE49-F238E27FC236}">
                    <a16:creationId xmlns:a16="http://schemas.microsoft.com/office/drawing/2014/main" id="{418C73B7-DDDF-8D52-5FCD-3FBFE8BEED4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90" name="直線コネクタ 189">
                <a:extLst>
                  <a:ext uri="{FF2B5EF4-FFF2-40B4-BE49-F238E27FC236}">
                    <a16:creationId xmlns:a16="http://schemas.microsoft.com/office/drawing/2014/main" id="{31422DD8-0F8E-50FC-CB92-774497F97B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91" name="直線コネクタ 190">
                <a:extLst>
                  <a:ext uri="{FF2B5EF4-FFF2-40B4-BE49-F238E27FC236}">
                    <a16:creationId xmlns:a16="http://schemas.microsoft.com/office/drawing/2014/main" id="{47CB8905-7879-F6DD-58B3-A928D84BDE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92" name="直線コネクタ 191">
                <a:extLst>
                  <a:ext uri="{FF2B5EF4-FFF2-40B4-BE49-F238E27FC236}">
                    <a16:creationId xmlns:a16="http://schemas.microsoft.com/office/drawing/2014/main" id="{27EE19C5-7C54-5E6F-CED8-426A31D482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93" name="直線コネクタ 192">
                <a:extLst>
                  <a:ext uri="{FF2B5EF4-FFF2-40B4-BE49-F238E27FC236}">
                    <a16:creationId xmlns:a16="http://schemas.microsoft.com/office/drawing/2014/main" id="{03AF68B8-C02C-E784-AC63-05CB4227B0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60" name="グループ化 159">
              <a:extLst>
                <a:ext uri="{FF2B5EF4-FFF2-40B4-BE49-F238E27FC236}">
                  <a16:creationId xmlns:a16="http://schemas.microsoft.com/office/drawing/2014/main" id="{7CC21EB2-CEA8-61CA-721D-0EFF4D25A9DF}"/>
                </a:ext>
              </a:extLst>
            </p:cNvPr>
            <p:cNvGrpSpPr/>
            <p:nvPr/>
          </p:nvGrpSpPr>
          <p:grpSpPr>
            <a:xfrm rot="1512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84" name="直線コネクタ 183">
                <a:extLst>
                  <a:ext uri="{FF2B5EF4-FFF2-40B4-BE49-F238E27FC236}">
                    <a16:creationId xmlns:a16="http://schemas.microsoft.com/office/drawing/2014/main" id="{423680D2-2D6D-16D5-4CA7-C692496DB73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85" name="直線コネクタ 184">
                <a:extLst>
                  <a:ext uri="{FF2B5EF4-FFF2-40B4-BE49-F238E27FC236}">
                    <a16:creationId xmlns:a16="http://schemas.microsoft.com/office/drawing/2014/main" id="{760DE762-1991-EFCD-1607-6B678F8F350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86" name="直線コネクタ 185">
                <a:extLst>
                  <a:ext uri="{FF2B5EF4-FFF2-40B4-BE49-F238E27FC236}">
                    <a16:creationId xmlns:a16="http://schemas.microsoft.com/office/drawing/2014/main" id="{9EBD22A7-72D7-F3FB-FD8E-192C8B4A728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87" name="直線コネクタ 186">
                <a:extLst>
                  <a:ext uri="{FF2B5EF4-FFF2-40B4-BE49-F238E27FC236}">
                    <a16:creationId xmlns:a16="http://schemas.microsoft.com/office/drawing/2014/main" id="{E601F39D-703F-FD51-F671-5D380EF85EF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88" name="直線コネクタ 187">
                <a:extLst>
                  <a:ext uri="{FF2B5EF4-FFF2-40B4-BE49-F238E27FC236}">
                    <a16:creationId xmlns:a16="http://schemas.microsoft.com/office/drawing/2014/main" id="{C742C938-98A8-1B57-0465-1B8B7CA020C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61" name="グループ化 160">
              <a:extLst>
                <a:ext uri="{FF2B5EF4-FFF2-40B4-BE49-F238E27FC236}">
                  <a16:creationId xmlns:a16="http://schemas.microsoft.com/office/drawing/2014/main" id="{99588C0F-643E-7C65-77FE-EF8DC62D1E0B}"/>
                </a:ext>
              </a:extLst>
            </p:cNvPr>
            <p:cNvGrpSpPr/>
            <p:nvPr/>
          </p:nvGrpSpPr>
          <p:grpSpPr>
            <a:xfrm rot="1404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79" name="直線コネクタ 178">
                <a:extLst>
                  <a:ext uri="{FF2B5EF4-FFF2-40B4-BE49-F238E27FC236}">
                    <a16:creationId xmlns:a16="http://schemas.microsoft.com/office/drawing/2014/main" id="{A81A69B6-3F15-9A32-DB7C-1342303A95C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76990602-C548-520C-147C-075ECD84D1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81" name="直線コネクタ 180">
                <a:extLst>
                  <a:ext uri="{FF2B5EF4-FFF2-40B4-BE49-F238E27FC236}">
                    <a16:creationId xmlns:a16="http://schemas.microsoft.com/office/drawing/2014/main" id="{85AB66C1-9278-3FD5-1900-DFCAB00689E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C007F4D7-3217-E4E7-FEE6-D473D7AF496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83" name="直線コネクタ 182">
                <a:extLst>
                  <a:ext uri="{FF2B5EF4-FFF2-40B4-BE49-F238E27FC236}">
                    <a16:creationId xmlns:a16="http://schemas.microsoft.com/office/drawing/2014/main" id="{D5E26DD1-85F8-DB8C-CCA0-68B23E02CB5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62" name="グループ化 161">
              <a:extLst>
                <a:ext uri="{FF2B5EF4-FFF2-40B4-BE49-F238E27FC236}">
                  <a16:creationId xmlns:a16="http://schemas.microsoft.com/office/drawing/2014/main" id="{AEA1463C-B517-A9A5-2068-9C5653F9194D}"/>
                </a:ext>
              </a:extLst>
            </p:cNvPr>
            <p:cNvGrpSpPr/>
            <p:nvPr/>
          </p:nvGrpSpPr>
          <p:grpSpPr>
            <a:xfrm rot="1296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74" name="直線コネクタ 173">
                <a:extLst>
                  <a:ext uri="{FF2B5EF4-FFF2-40B4-BE49-F238E27FC236}">
                    <a16:creationId xmlns:a16="http://schemas.microsoft.com/office/drawing/2014/main" id="{302DAF12-F94F-0477-69B5-C754BA8C6D9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75" name="直線コネクタ 174">
                <a:extLst>
                  <a:ext uri="{FF2B5EF4-FFF2-40B4-BE49-F238E27FC236}">
                    <a16:creationId xmlns:a16="http://schemas.microsoft.com/office/drawing/2014/main" id="{DF7BB787-89EF-65D1-B264-9042A048F3B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5C28895-076C-AB27-B32D-679951FCBBA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77" name="直線コネクタ 176">
                <a:extLst>
                  <a:ext uri="{FF2B5EF4-FFF2-40B4-BE49-F238E27FC236}">
                    <a16:creationId xmlns:a16="http://schemas.microsoft.com/office/drawing/2014/main" id="{A15E448D-7586-7613-E817-E2C0D5D0E4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78" name="直線コネクタ 177">
                <a:extLst>
                  <a:ext uri="{FF2B5EF4-FFF2-40B4-BE49-F238E27FC236}">
                    <a16:creationId xmlns:a16="http://schemas.microsoft.com/office/drawing/2014/main" id="{06E640FB-2E8C-F7A8-2ABD-9B8A8A9807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2B957771-A0B4-4E67-81DE-85CD3128D35C}"/>
                </a:ext>
              </a:extLst>
            </p:cNvPr>
            <p:cNvGrpSpPr/>
            <p:nvPr/>
          </p:nvGrpSpPr>
          <p:grpSpPr>
            <a:xfrm rot="11880000">
              <a:off x="5817810" y="2923042"/>
              <a:ext cx="1800000" cy="0"/>
              <a:chOff x="4611688" y="5527548"/>
              <a:chExt cx="1800000" cy="0"/>
            </a:xfrm>
          </p:grpSpPr>
          <p:cxnSp>
            <p:nvCxnSpPr>
              <p:cNvPr id="169" name="直線コネクタ 168">
                <a:extLst>
                  <a:ext uri="{FF2B5EF4-FFF2-40B4-BE49-F238E27FC236}">
                    <a16:creationId xmlns:a16="http://schemas.microsoft.com/office/drawing/2014/main" id="{3148A202-780E-499E-ABBE-895977BB9F2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170" name="直線コネクタ 169">
                <a:extLst>
                  <a:ext uri="{FF2B5EF4-FFF2-40B4-BE49-F238E27FC236}">
                    <a16:creationId xmlns:a16="http://schemas.microsoft.com/office/drawing/2014/main" id="{09A50EF3-6B33-B92D-8ABF-91A12612AB8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216000"/>
                </a:camera>
                <a:lightRig rig="threePt" dir="t"/>
              </a:scene3d>
            </p:spPr>
          </p:cxnSp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FAE78EA9-E11D-8B5E-33F1-ADF30A99F41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432000"/>
                </a:camera>
                <a:lightRig rig="threePt" dir="t"/>
              </a:scene3d>
            </p:spPr>
          </p:cxnSp>
          <p:cxnSp>
            <p:nvCxnSpPr>
              <p:cNvPr id="172" name="直線コネクタ 171">
                <a:extLst>
                  <a:ext uri="{FF2B5EF4-FFF2-40B4-BE49-F238E27FC236}">
                    <a16:creationId xmlns:a16="http://schemas.microsoft.com/office/drawing/2014/main" id="{175EF830-C389-7266-5E11-5013B62703B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648000"/>
                </a:camera>
                <a:lightRig rig="threePt" dir="t"/>
              </a:scene3d>
            </p:spPr>
          </p:cxnSp>
          <p:cxnSp>
            <p:nvCxnSpPr>
              <p:cNvPr id="173" name="直線コネクタ 172">
                <a:extLst>
                  <a:ext uri="{FF2B5EF4-FFF2-40B4-BE49-F238E27FC236}">
                    <a16:creationId xmlns:a16="http://schemas.microsoft.com/office/drawing/2014/main" id="{9C244C77-7E0D-1547-54F0-CE7CEFDB686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11688" y="5527548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scene3d>
                <a:camera prst="orthographicFront">
                  <a:rot lat="0" lon="0" rev="864000"/>
                </a:camera>
                <a:lightRig rig="threePt" dir="t"/>
              </a:scene3d>
            </p:spPr>
          </p:cxnSp>
        </p:grpSp>
      </p:grp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C99F35DC-8204-2816-981F-F2F99ED9711A}"/>
              </a:ext>
            </a:extLst>
          </p:cNvPr>
          <p:cNvGrpSpPr/>
          <p:nvPr/>
        </p:nvGrpSpPr>
        <p:grpSpPr>
          <a:xfrm>
            <a:off x="4425509" y="3904488"/>
            <a:ext cx="2236449" cy="2236450"/>
            <a:chOff x="89843" y="1721938"/>
            <a:chExt cx="2412000" cy="2412001"/>
          </a:xfrm>
        </p:grpSpPr>
        <p:cxnSp>
          <p:nvCxnSpPr>
            <p:cNvPr id="238" name="直線コネクタ 237">
              <a:extLst>
                <a:ext uri="{FF2B5EF4-FFF2-40B4-BE49-F238E27FC236}">
                  <a16:creationId xmlns:a16="http://schemas.microsoft.com/office/drawing/2014/main" id="{60D9FF73-4AD8-F643-0C67-91799C0F92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4FAEFB24-6E0E-3482-9AE4-972A7DF2E5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40" name="直線コネクタ 239">
              <a:extLst>
                <a:ext uri="{FF2B5EF4-FFF2-40B4-BE49-F238E27FC236}">
                  <a16:creationId xmlns:a16="http://schemas.microsoft.com/office/drawing/2014/main" id="{AFC7B404-27A8-D4A3-BCD1-375EB0CB4D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41" name="直線コネクタ 240">
              <a:extLst>
                <a:ext uri="{FF2B5EF4-FFF2-40B4-BE49-F238E27FC236}">
                  <a16:creationId xmlns:a16="http://schemas.microsoft.com/office/drawing/2014/main" id="{9176D8A3-4632-FA12-7D1F-A109CDBAFE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42" name="直線コネクタ 241">
              <a:extLst>
                <a:ext uri="{FF2B5EF4-FFF2-40B4-BE49-F238E27FC236}">
                  <a16:creationId xmlns:a16="http://schemas.microsoft.com/office/drawing/2014/main" id="{E9A7F2CF-5562-E6C5-2026-1EF9D2D002C1}"/>
                </a:ext>
              </a:extLst>
            </p:cNvPr>
            <p:cNvCxnSpPr>
              <a:cxnSpLocks/>
            </p:cNvCxnSpPr>
            <p:nvPr/>
          </p:nvCxnSpPr>
          <p:spPr bwMode="auto">
            <a:xfrm rot="205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43" name="直線コネクタ 242">
              <a:extLst>
                <a:ext uri="{FF2B5EF4-FFF2-40B4-BE49-F238E27FC236}">
                  <a16:creationId xmlns:a16="http://schemas.microsoft.com/office/drawing/2014/main" id="{593BCB05-1C69-648F-C893-9E05B73C1504}"/>
                </a:ext>
              </a:extLst>
            </p:cNvPr>
            <p:cNvCxnSpPr>
              <a:cxnSpLocks/>
            </p:cNvCxnSpPr>
            <p:nvPr/>
          </p:nvCxnSpPr>
          <p:spPr bwMode="auto">
            <a:xfrm rot="205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44" name="直線コネクタ 243">
              <a:extLst>
                <a:ext uri="{FF2B5EF4-FFF2-40B4-BE49-F238E27FC236}">
                  <a16:creationId xmlns:a16="http://schemas.microsoft.com/office/drawing/2014/main" id="{532868D3-7E84-8E66-5001-2C43AC5152B3}"/>
                </a:ext>
              </a:extLst>
            </p:cNvPr>
            <p:cNvCxnSpPr>
              <a:cxnSpLocks/>
            </p:cNvCxnSpPr>
            <p:nvPr/>
          </p:nvCxnSpPr>
          <p:spPr bwMode="auto">
            <a:xfrm rot="205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45" name="直線コネクタ 244">
              <a:extLst>
                <a:ext uri="{FF2B5EF4-FFF2-40B4-BE49-F238E27FC236}">
                  <a16:creationId xmlns:a16="http://schemas.microsoft.com/office/drawing/2014/main" id="{FEC12E48-89E6-AC87-3539-73B58219B0C0}"/>
                </a:ext>
              </a:extLst>
            </p:cNvPr>
            <p:cNvCxnSpPr>
              <a:cxnSpLocks/>
            </p:cNvCxnSpPr>
            <p:nvPr/>
          </p:nvCxnSpPr>
          <p:spPr bwMode="auto">
            <a:xfrm rot="205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CD59FCE9-229E-36CC-88D1-DB151DC7A67C}"/>
                </a:ext>
              </a:extLst>
            </p:cNvPr>
            <p:cNvCxnSpPr>
              <a:cxnSpLocks/>
            </p:cNvCxnSpPr>
            <p:nvPr/>
          </p:nvCxnSpPr>
          <p:spPr bwMode="auto">
            <a:xfrm rot="194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47" name="直線コネクタ 246">
              <a:extLst>
                <a:ext uri="{FF2B5EF4-FFF2-40B4-BE49-F238E27FC236}">
                  <a16:creationId xmlns:a16="http://schemas.microsoft.com/office/drawing/2014/main" id="{3F8FA643-30A7-A951-0B02-415688BA1956}"/>
                </a:ext>
              </a:extLst>
            </p:cNvPr>
            <p:cNvCxnSpPr>
              <a:cxnSpLocks/>
            </p:cNvCxnSpPr>
            <p:nvPr/>
          </p:nvCxnSpPr>
          <p:spPr bwMode="auto">
            <a:xfrm rot="194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4500940B-30EC-28F7-7D42-EB210914CE3A}"/>
                </a:ext>
              </a:extLst>
            </p:cNvPr>
            <p:cNvCxnSpPr>
              <a:cxnSpLocks/>
            </p:cNvCxnSpPr>
            <p:nvPr/>
          </p:nvCxnSpPr>
          <p:spPr bwMode="auto">
            <a:xfrm rot="194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E0A25471-FAF1-91DD-4CC3-DA02208378AF}"/>
                </a:ext>
              </a:extLst>
            </p:cNvPr>
            <p:cNvCxnSpPr>
              <a:cxnSpLocks/>
            </p:cNvCxnSpPr>
            <p:nvPr/>
          </p:nvCxnSpPr>
          <p:spPr bwMode="auto">
            <a:xfrm rot="194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5D2C533E-FF72-EB79-2099-2B8D4A9ABE61}"/>
                </a:ext>
              </a:extLst>
            </p:cNvPr>
            <p:cNvCxnSpPr>
              <a:cxnSpLocks/>
            </p:cNvCxnSpPr>
            <p:nvPr/>
          </p:nvCxnSpPr>
          <p:spPr bwMode="auto">
            <a:xfrm rot="183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51" name="直線コネクタ 250">
              <a:extLst>
                <a:ext uri="{FF2B5EF4-FFF2-40B4-BE49-F238E27FC236}">
                  <a16:creationId xmlns:a16="http://schemas.microsoft.com/office/drawing/2014/main" id="{2A6AF147-6C8B-6D55-EB7D-8294A4289F06}"/>
                </a:ext>
              </a:extLst>
            </p:cNvPr>
            <p:cNvCxnSpPr>
              <a:cxnSpLocks/>
            </p:cNvCxnSpPr>
            <p:nvPr/>
          </p:nvCxnSpPr>
          <p:spPr bwMode="auto">
            <a:xfrm rot="183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304E031A-42D4-1028-DB4F-A7A9F046C51E}"/>
                </a:ext>
              </a:extLst>
            </p:cNvPr>
            <p:cNvCxnSpPr>
              <a:cxnSpLocks/>
            </p:cNvCxnSpPr>
            <p:nvPr/>
          </p:nvCxnSpPr>
          <p:spPr bwMode="auto">
            <a:xfrm rot="183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53" name="直線コネクタ 252">
              <a:extLst>
                <a:ext uri="{FF2B5EF4-FFF2-40B4-BE49-F238E27FC236}">
                  <a16:creationId xmlns:a16="http://schemas.microsoft.com/office/drawing/2014/main" id="{CEBBB7A2-C1DD-7712-21E0-0921F95C025B}"/>
                </a:ext>
              </a:extLst>
            </p:cNvPr>
            <p:cNvCxnSpPr>
              <a:cxnSpLocks/>
            </p:cNvCxnSpPr>
            <p:nvPr/>
          </p:nvCxnSpPr>
          <p:spPr bwMode="auto">
            <a:xfrm rot="183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54" name="直線コネクタ 253">
              <a:extLst>
                <a:ext uri="{FF2B5EF4-FFF2-40B4-BE49-F238E27FC236}">
                  <a16:creationId xmlns:a16="http://schemas.microsoft.com/office/drawing/2014/main" id="{BE1C4705-D5BC-AC4E-650F-490C341768BA}"/>
                </a:ext>
              </a:extLst>
            </p:cNvPr>
            <p:cNvCxnSpPr>
              <a:cxnSpLocks/>
            </p:cNvCxnSpPr>
            <p:nvPr/>
          </p:nvCxnSpPr>
          <p:spPr bwMode="auto">
            <a:xfrm rot="172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55" name="直線コネクタ 254">
              <a:extLst>
                <a:ext uri="{FF2B5EF4-FFF2-40B4-BE49-F238E27FC236}">
                  <a16:creationId xmlns:a16="http://schemas.microsoft.com/office/drawing/2014/main" id="{0E177EAD-00DE-2F87-BE06-AAC6214B1A15}"/>
                </a:ext>
              </a:extLst>
            </p:cNvPr>
            <p:cNvCxnSpPr>
              <a:cxnSpLocks/>
            </p:cNvCxnSpPr>
            <p:nvPr/>
          </p:nvCxnSpPr>
          <p:spPr bwMode="auto">
            <a:xfrm rot="172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56" name="直線コネクタ 255">
              <a:extLst>
                <a:ext uri="{FF2B5EF4-FFF2-40B4-BE49-F238E27FC236}">
                  <a16:creationId xmlns:a16="http://schemas.microsoft.com/office/drawing/2014/main" id="{BCCD49F0-2565-00CA-A667-2A250AD8CCE3}"/>
                </a:ext>
              </a:extLst>
            </p:cNvPr>
            <p:cNvCxnSpPr>
              <a:cxnSpLocks/>
            </p:cNvCxnSpPr>
            <p:nvPr/>
          </p:nvCxnSpPr>
          <p:spPr bwMode="auto">
            <a:xfrm rot="172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57" name="直線コネクタ 256">
              <a:extLst>
                <a:ext uri="{FF2B5EF4-FFF2-40B4-BE49-F238E27FC236}">
                  <a16:creationId xmlns:a16="http://schemas.microsoft.com/office/drawing/2014/main" id="{BEA74E27-A36D-147A-898C-E6FE56E87B3C}"/>
                </a:ext>
              </a:extLst>
            </p:cNvPr>
            <p:cNvCxnSpPr>
              <a:cxnSpLocks/>
            </p:cNvCxnSpPr>
            <p:nvPr/>
          </p:nvCxnSpPr>
          <p:spPr bwMode="auto">
            <a:xfrm rot="172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58" name="直線コネクタ 257">
              <a:extLst>
                <a:ext uri="{FF2B5EF4-FFF2-40B4-BE49-F238E27FC236}">
                  <a16:creationId xmlns:a16="http://schemas.microsoft.com/office/drawing/2014/main" id="{1DAFFEAD-82AE-702A-A18F-3B95B391EBC6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89844" y="2927939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59" name="直線コネクタ 258">
              <a:extLst>
                <a:ext uri="{FF2B5EF4-FFF2-40B4-BE49-F238E27FC236}">
                  <a16:creationId xmlns:a16="http://schemas.microsoft.com/office/drawing/2014/main" id="{200FE4E2-CEDC-1C6B-FA6D-29D1EA553F5A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89844" y="2927939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60" name="直線コネクタ 259">
              <a:extLst>
                <a:ext uri="{FF2B5EF4-FFF2-40B4-BE49-F238E27FC236}">
                  <a16:creationId xmlns:a16="http://schemas.microsoft.com/office/drawing/2014/main" id="{75279926-A69C-3310-DA60-DAA809C3B453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89844" y="2927939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61" name="直線コネクタ 260">
              <a:extLst>
                <a:ext uri="{FF2B5EF4-FFF2-40B4-BE49-F238E27FC236}">
                  <a16:creationId xmlns:a16="http://schemas.microsoft.com/office/drawing/2014/main" id="{A1CB0E23-B19F-B390-FF9E-184765ED9811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89844" y="2927939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62" name="直線コネクタ 261">
              <a:extLst>
                <a:ext uri="{FF2B5EF4-FFF2-40B4-BE49-F238E27FC236}">
                  <a16:creationId xmlns:a16="http://schemas.microsoft.com/office/drawing/2014/main" id="{F9FA1613-9573-B93E-DD81-2876112B0FC9}"/>
                </a:ext>
              </a:extLst>
            </p:cNvPr>
            <p:cNvCxnSpPr>
              <a:cxnSpLocks/>
            </p:cNvCxnSpPr>
            <p:nvPr/>
          </p:nvCxnSpPr>
          <p:spPr bwMode="auto">
            <a:xfrm rot="151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63" name="直線コネクタ 262">
              <a:extLst>
                <a:ext uri="{FF2B5EF4-FFF2-40B4-BE49-F238E27FC236}">
                  <a16:creationId xmlns:a16="http://schemas.microsoft.com/office/drawing/2014/main" id="{DF6278C4-26A9-2FD7-BF78-45CB758938B6}"/>
                </a:ext>
              </a:extLst>
            </p:cNvPr>
            <p:cNvCxnSpPr>
              <a:cxnSpLocks/>
            </p:cNvCxnSpPr>
            <p:nvPr/>
          </p:nvCxnSpPr>
          <p:spPr bwMode="auto">
            <a:xfrm rot="151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64" name="直線コネクタ 263">
              <a:extLst>
                <a:ext uri="{FF2B5EF4-FFF2-40B4-BE49-F238E27FC236}">
                  <a16:creationId xmlns:a16="http://schemas.microsoft.com/office/drawing/2014/main" id="{7DF9541D-95CE-6FF2-F664-2FE575E6C2E1}"/>
                </a:ext>
              </a:extLst>
            </p:cNvPr>
            <p:cNvCxnSpPr>
              <a:cxnSpLocks/>
            </p:cNvCxnSpPr>
            <p:nvPr/>
          </p:nvCxnSpPr>
          <p:spPr bwMode="auto">
            <a:xfrm rot="151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3F31325E-F169-5495-D387-26EEE19B8315}"/>
                </a:ext>
              </a:extLst>
            </p:cNvPr>
            <p:cNvCxnSpPr>
              <a:cxnSpLocks/>
            </p:cNvCxnSpPr>
            <p:nvPr/>
          </p:nvCxnSpPr>
          <p:spPr bwMode="auto">
            <a:xfrm rot="1512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66" name="直線コネクタ 265">
              <a:extLst>
                <a:ext uri="{FF2B5EF4-FFF2-40B4-BE49-F238E27FC236}">
                  <a16:creationId xmlns:a16="http://schemas.microsoft.com/office/drawing/2014/main" id="{0ED16D2A-455C-81D4-F255-1733C2ECFB2D}"/>
                </a:ext>
              </a:extLst>
            </p:cNvPr>
            <p:cNvCxnSpPr>
              <a:cxnSpLocks/>
            </p:cNvCxnSpPr>
            <p:nvPr/>
          </p:nvCxnSpPr>
          <p:spPr bwMode="auto">
            <a:xfrm rot="140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F010FADC-1CB7-91EC-B81E-41EB56567D72}"/>
                </a:ext>
              </a:extLst>
            </p:cNvPr>
            <p:cNvCxnSpPr>
              <a:cxnSpLocks/>
            </p:cNvCxnSpPr>
            <p:nvPr/>
          </p:nvCxnSpPr>
          <p:spPr bwMode="auto">
            <a:xfrm rot="140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68" name="直線コネクタ 267">
              <a:extLst>
                <a:ext uri="{FF2B5EF4-FFF2-40B4-BE49-F238E27FC236}">
                  <a16:creationId xmlns:a16="http://schemas.microsoft.com/office/drawing/2014/main" id="{B9CC9BB5-8FB6-7118-CE5F-F5D639BFF666}"/>
                </a:ext>
              </a:extLst>
            </p:cNvPr>
            <p:cNvCxnSpPr>
              <a:cxnSpLocks/>
            </p:cNvCxnSpPr>
            <p:nvPr/>
          </p:nvCxnSpPr>
          <p:spPr bwMode="auto">
            <a:xfrm rot="140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F4E617B7-CB75-407E-1BFE-571EB8BE2AE7}"/>
                </a:ext>
              </a:extLst>
            </p:cNvPr>
            <p:cNvCxnSpPr>
              <a:cxnSpLocks/>
            </p:cNvCxnSpPr>
            <p:nvPr/>
          </p:nvCxnSpPr>
          <p:spPr bwMode="auto">
            <a:xfrm rot="1404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70" name="直線コネクタ 269">
              <a:extLst>
                <a:ext uri="{FF2B5EF4-FFF2-40B4-BE49-F238E27FC236}">
                  <a16:creationId xmlns:a16="http://schemas.microsoft.com/office/drawing/2014/main" id="{D13F02A3-8284-A4F1-1D61-E072D6E49759}"/>
                </a:ext>
              </a:extLst>
            </p:cNvPr>
            <p:cNvCxnSpPr>
              <a:cxnSpLocks/>
            </p:cNvCxnSpPr>
            <p:nvPr/>
          </p:nvCxnSpPr>
          <p:spPr bwMode="auto">
            <a:xfrm rot="129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F5B2738F-7A6C-2A7B-2968-76D2CA6BA4F6}"/>
                </a:ext>
              </a:extLst>
            </p:cNvPr>
            <p:cNvCxnSpPr>
              <a:cxnSpLocks/>
            </p:cNvCxnSpPr>
            <p:nvPr/>
          </p:nvCxnSpPr>
          <p:spPr bwMode="auto">
            <a:xfrm rot="129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72" name="直線コネクタ 271">
              <a:extLst>
                <a:ext uri="{FF2B5EF4-FFF2-40B4-BE49-F238E27FC236}">
                  <a16:creationId xmlns:a16="http://schemas.microsoft.com/office/drawing/2014/main" id="{CF60C051-259F-2CAC-CDC8-E5BCF2F28CFB}"/>
                </a:ext>
              </a:extLst>
            </p:cNvPr>
            <p:cNvCxnSpPr>
              <a:cxnSpLocks/>
            </p:cNvCxnSpPr>
            <p:nvPr/>
          </p:nvCxnSpPr>
          <p:spPr bwMode="auto">
            <a:xfrm rot="129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73" name="直線コネクタ 272">
              <a:extLst>
                <a:ext uri="{FF2B5EF4-FFF2-40B4-BE49-F238E27FC236}">
                  <a16:creationId xmlns:a16="http://schemas.microsoft.com/office/drawing/2014/main" id="{3709CDB1-C8DA-809C-47AD-6C3130391CE2}"/>
                </a:ext>
              </a:extLst>
            </p:cNvPr>
            <p:cNvCxnSpPr>
              <a:cxnSpLocks/>
            </p:cNvCxnSpPr>
            <p:nvPr/>
          </p:nvCxnSpPr>
          <p:spPr bwMode="auto">
            <a:xfrm rot="1296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  <p:cxnSp>
          <p:nvCxnSpPr>
            <p:cNvPr id="274" name="直線コネクタ 273">
              <a:extLst>
                <a:ext uri="{FF2B5EF4-FFF2-40B4-BE49-F238E27FC236}">
                  <a16:creationId xmlns:a16="http://schemas.microsoft.com/office/drawing/2014/main" id="{C1309AB9-7E97-C285-D4F6-36BE01B6BF94}"/>
                </a:ext>
              </a:extLst>
            </p:cNvPr>
            <p:cNvCxnSpPr>
              <a:cxnSpLocks/>
            </p:cNvCxnSpPr>
            <p:nvPr/>
          </p:nvCxnSpPr>
          <p:spPr bwMode="auto">
            <a:xfrm rot="118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216000"/>
              </a:camera>
              <a:lightRig rig="threePt" dir="t"/>
            </a:scene3d>
          </p:spPr>
        </p:cxnSp>
        <p:cxnSp>
          <p:nvCxnSpPr>
            <p:cNvPr id="275" name="直線コネクタ 274">
              <a:extLst>
                <a:ext uri="{FF2B5EF4-FFF2-40B4-BE49-F238E27FC236}">
                  <a16:creationId xmlns:a16="http://schemas.microsoft.com/office/drawing/2014/main" id="{98ED325D-C7B7-4D43-FD47-F06CCD97C515}"/>
                </a:ext>
              </a:extLst>
            </p:cNvPr>
            <p:cNvCxnSpPr>
              <a:cxnSpLocks/>
            </p:cNvCxnSpPr>
            <p:nvPr/>
          </p:nvCxnSpPr>
          <p:spPr bwMode="auto">
            <a:xfrm rot="118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432000"/>
              </a:camera>
              <a:lightRig rig="threePt" dir="t"/>
            </a:scene3d>
          </p:spPr>
        </p:cxn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FD0C6842-4417-9C8F-60C9-CED212AA932A}"/>
                </a:ext>
              </a:extLst>
            </p:cNvPr>
            <p:cNvCxnSpPr>
              <a:cxnSpLocks/>
            </p:cNvCxnSpPr>
            <p:nvPr/>
          </p:nvCxnSpPr>
          <p:spPr bwMode="auto">
            <a:xfrm rot="118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648000"/>
              </a:camera>
              <a:lightRig rig="threePt" dir="t"/>
            </a:scene3d>
          </p:spPr>
        </p:cxnSp>
        <p:cxnSp>
          <p:nvCxnSpPr>
            <p:cNvPr id="277" name="直線コネクタ 276">
              <a:extLst>
                <a:ext uri="{FF2B5EF4-FFF2-40B4-BE49-F238E27FC236}">
                  <a16:creationId xmlns:a16="http://schemas.microsoft.com/office/drawing/2014/main" id="{81AF201F-C4F5-F662-C7D4-266A866F2648}"/>
                </a:ext>
              </a:extLst>
            </p:cNvPr>
            <p:cNvCxnSpPr>
              <a:cxnSpLocks/>
            </p:cNvCxnSpPr>
            <p:nvPr/>
          </p:nvCxnSpPr>
          <p:spPr bwMode="auto">
            <a:xfrm rot="11880000">
              <a:off x="89843" y="2927938"/>
              <a:ext cx="2412000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scene3d>
              <a:camera prst="orthographicFront">
                <a:rot lat="0" lon="0" rev="864000"/>
              </a:camera>
              <a:lightRig rig="threePt" dir="t"/>
            </a:scene3d>
          </p:spPr>
        </p:cxn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9C150C85-EFCF-6E95-1492-023C8DB396D7}"/>
              </a:ext>
            </a:extLst>
          </p:cNvPr>
          <p:cNvGrpSpPr/>
          <p:nvPr/>
        </p:nvGrpSpPr>
        <p:grpSpPr>
          <a:xfrm>
            <a:off x="2231013" y="3973722"/>
            <a:ext cx="2039299" cy="2039299"/>
            <a:chOff x="2819891" y="2165539"/>
            <a:chExt cx="2412000" cy="2412000"/>
          </a:xfrm>
        </p:grpSpPr>
        <p:cxnSp>
          <p:nvCxnSpPr>
            <p:cNvPr id="226" name="直線コネクタ 225">
              <a:extLst>
                <a:ext uri="{FF2B5EF4-FFF2-40B4-BE49-F238E27FC236}">
                  <a16:creationId xmlns:a16="http://schemas.microsoft.com/office/drawing/2014/main" id="{7AA31248-E8DE-BB19-5317-792D9D6118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7" name="直線コネクタ 226">
              <a:extLst>
                <a:ext uri="{FF2B5EF4-FFF2-40B4-BE49-F238E27FC236}">
                  <a16:creationId xmlns:a16="http://schemas.microsoft.com/office/drawing/2014/main" id="{67EC4B40-6D2D-FAA5-E8C2-99DF15F2E281}"/>
                </a:ext>
              </a:extLst>
            </p:cNvPr>
            <p:cNvCxnSpPr>
              <a:cxnSpLocks/>
            </p:cNvCxnSpPr>
            <p:nvPr/>
          </p:nvCxnSpPr>
          <p:spPr bwMode="auto">
            <a:xfrm rot="216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8" name="直線コネクタ 227">
              <a:extLst>
                <a:ext uri="{FF2B5EF4-FFF2-40B4-BE49-F238E27FC236}">
                  <a16:creationId xmlns:a16="http://schemas.microsoft.com/office/drawing/2014/main" id="{2C46142E-E706-7329-EBF4-D07F1A7B6D0B}"/>
                </a:ext>
              </a:extLst>
            </p:cNvPr>
            <p:cNvCxnSpPr>
              <a:cxnSpLocks/>
            </p:cNvCxnSpPr>
            <p:nvPr/>
          </p:nvCxnSpPr>
          <p:spPr bwMode="auto">
            <a:xfrm rot="108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29" name="直線コネクタ 228">
              <a:extLst>
                <a:ext uri="{FF2B5EF4-FFF2-40B4-BE49-F238E27FC236}">
                  <a16:creationId xmlns:a16="http://schemas.microsoft.com/office/drawing/2014/main" id="{58E5D816-359E-F701-042C-2184C6BB96F3}"/>
                </a:ext>
              </a:extLst>
            </p:cNvPr>
            <p:cNvCxnSpPr>
              <a:cxnSpLocks/>
            </p:cNvCxnSpPr>
            <p:nvPr/>
          </p:nvCxnSpPr>
          <p:spPr bwMode="auto">
            <a:xfrm rot="324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0" name="直線コネクタ 229">
              <a:extLst>
                <a:ext uri="{FF2B5EF4-FFF2-40B4-BE49-F238E27FC236}">
                  <a16:creationId xmlns:a16="http://schemas.microsoft.com/office/drawing/2014/main" id="{D6E52012-9A22-F465-C87B-487587F0D4B8}"/>
                </a:ext>
              </a:extLst>
            </p:cNvPr>
            <p:cNvCxnSpPr>
              <a:cxnSpLocks/>
            </p:cNvCxnSpPr>
            <p:nvPr/>
          </p:nvCxnSpPr>
          <p:spPr bwMode="auto">
            <a:xfrm rot="432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AAA1751A-87C8-A695-12FA-5C8DCCCABEC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2" name="直線コネクタ 231">
              <a:extLst>
                <a:ext uri="{FF2B5EF4-FFF2-40B4-BE49-F238E27FC236}">
                  <a16:creationId xmlns:a16="http://schemas.microsoft.com/office/drawing/2014/main" id="{E5BB53C2-457D-0575-2777-0586A81647FF}"/>
                </a:ext>
              </a:extLst>
            </p:cNvPr>
            <p:cNvCxnSpPr>
              <a:cxnSpLocks/>
            </p:cNvCxnSpPr>
            <p:nvPr/>
          </p:nvCxnSpPr>
          <p:spPr bwMode="auto">
            <a:xfrm rot="648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3" name="直線コネクタ 232">
              <a:extLst>
                <a:ext uri="{FF2B5EF4-FFF2-40B4-BE49-F238E27FC236}">
                  <a16:creationId xmlns:a16="http://schemas.microsoft.com/office/drawing/2014/main" id="{FBD3B777-BA5B-3646-F2A3-BAC608100DF3}"/>
                </a:ext>
              </a:extLst>
            </p:cNvPr>
            <p:cNvCxnSpPr>
              <a:cxnSpLocks/>
            </p:cNvCxnSpPr>
            <p:nvPr/>
          </p:nvCxnSpPr>
          <p:spPr bwMode="auto">
            <a:xfrm rot="756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4" name="直線コネクタ 233">
              <a:extLst>
                <a:ext uri="{FF2B5EF4-FFF2-40B4-BE49-F238E27FC236}">
                  <a16:creationId xmlns:a16="http://schemas.microsoft.com/office/drawing/2014/main" id="{EFEE827C-CF5F-06B7-DA18-2D87288B5ADA}"/>
                </a:ext>
              </a:extLst>
            </p:cNvPr>
            <p:cNvCxnSpPr>
              <a:cxnSpLocks/>
            </p:cNvCxnSpPr>
            <p:nvPr/>
          </p:nvCxnSpPr>
          <p:spPr bwMode="auto">
            <a:xfrm rot="864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5" name="直線コネクタ 234">
              <a:extLst>
                <a:ext uri="{FF2B5EF4-FFF2-40B4-BE49-F238E27FC236}">
                  <a16:creationId xmlns:a16="http://schemas.microsoft.com/office/drawing/2014/main" id="{5632A771-9B41-EBE5-88E3-B17652560867}"/>
                </a:ext>
              </a:extLst>
            </p:cNvPr>
            <p:cNvCxnSpPr>
              <a:cxnSpLocks/>
            </p:cNvCxnSpPr>
            <p:nvPr/>
          </p:nvCxnSpPr>
          <p:spPr bwMode="auto">
            <a:xfrm rot="9720000">
              <a:off x="4025891" y="2165539"/>
              <a:ext cx="0" cy="241200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219" name="Text Box 5">
            <a:extLst>
              <a:ext uri="{FF2B5EF4-FFF2-40B4-BE49-F238E27FC236}">
                <a16:creationId xmlns:a16="http://schemas.microsoft.com/office/drawing/2014/main" id="{44358A49-C87B-6221-6C62-DA25D1A49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3041" y="6105318"/>
            <a:ext cx="1536296" cy="23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ja-JP" altLang="en-US" sz="900" dirty="0"/>
              <a:t>高増潔作成</a:t>
            </a:r>
            <a:r>
              <a:rPr lang="en-US" altLang="ja-JP" sz="900" dirty="0"/>
              <a:t>©takamasu-lab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382829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/pim-assets/medias_converted/Highres/Mitutoyo/Media/Image/04_Indicators/04_0_2044A_202103_FS_1.psd">
            <a:extLst>
              <a:ext uri="{FF2B5EF4-FFF2-40B4-BE49-F238E27FC236}">
                <a16:creationId xmlns:a16="http://schemas.microsoft.com/office/drawing/2014/main" id="{78050C86-A69A-D132-36EF-E49186CF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271" y="757004"/>
            <a:ext cx="2952077" cy="523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メモ作画：ダイヤルゲージ</a:t>
            </a:r>
          </a:p>
        </p:txBody>
      </p:sp>
      <p:sp>
        <p:nvSpPr>
          <p:cNvPr id="32770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32771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327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139AD5-883A-4BBE-8F0F-A7B15B0EC6B1}" type="slidenum">
              <a:rPr lang="en-US" altLang="ja-JP" smtClean="0"/>
              <a:pPr/>
              <a:t>46</a:t>
            </a:fld>
            <a:endParaRPr lang="en-US" altLang="ja-JP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5E26A94-4C1D-0F58-DAD4-84BD268A1A0F}"/>
              </a:ext>
            </a:extLst>
          </p:cNvPr>
          <p:cNvGrpSpPr/>
          <p:nvPr/>
        </p:nvGrpSpPr>
        <p:grpSpPr>
          <a:xfrm>
            <a:off x="3949228" y="973836"/>
            <a:ext cx="2484000" cy="4902030"/>
            <a:chOff x="3949228" y="973836"/>
            <a:chExt cx="2484000" cy="4902030"/>
          </a:xfrm>
        </p:grpSpPr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26A156E8-B339-AB19-4A99-D19544D17F36}"/>
                </a:ext>
              </a:extLst>
            </p:cNvPr>
            <p:cNvGrpSpPr/>
            <p:nvPr/>
          </p:nvGrpSpPr>
          <p:grpSpPr>
            <a:xfrm>
              <a:off x="4962628" y="973836"/>
              <a:ext cx="457200" cy="885825"/>
              <a:chOff x="2952750" y="937260"/>
              <a:chExt cx="457200" cy="885825"/>
            </a:xfrm>
          </p:grpSpPr>
          <p:sp>
            <p:nvSpPr>
              <p:cNvPr id="359" name="正方形/長方形 358">
                <a:extLst>
                  <a:ext uri="{FF2B5EF4-FFF2-40B4-BE49-F238E27FC236}">
                    <a16:creationId xmlns:a16="http://schemas.microsoft.com/office/drawing/2014/main" id="{964D9CF3-FFF9-5C93-6E06-17C6E8CD3582}"/>
                  </a:ext>
                </a:extLst>
              </p:cNvPr>
              <p:cNvSpPr/>
              <p:nvPr/>
            </p:nvSpPr>
            <p:spPr bwMode="auto">
              <a:xfrm>
                <a:off x="2952750" y="1452245"/>
                <a:ext cx="457200" cy="370840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7000">
                    <a:schemeClr val="bg2">
                      <a:lumMod val="50000"/>
                    </a:schemeClr>
                  </a:gs>
                  <a:gs pos="100000">
                    <a:schemeClr val="bg2">
                      <a:lumMod val="85000"/>
                    </a:schemeClr>
                  </a:gs>
                </a:gsLst>
                <a:lin ang="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60" name="正方形/長方形 359">
                <a:extLst>
                  <a:ext uri="{FF2B5EF4-FFF2-40B4-BE49-F238E27FC236}">
                    <a16:creationId xmlns:a16="http://schemas.microsoft.com/office/drawing/2014/main" id="{1A8036CD-92EB-0596-95F0-ADBA99E29D2C}"/>
                  </a:ext>
                </a:extLst>
              </p:cNvPr>
              <p:cNvSpPr/>
              <p:nvPr/>
            </p:nvSpPr>
            <p:spPr bwMode="auto">
              <a:xfrm>
                <a:off x="3001010" y="937260"/>
                <a:ext cx="360680" cy="513080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7000">
                    <a:schemeClr val="bg2">
                      <a:lumMod val="50000"/>
                    </a:schemeClr>
                  </a:gs>
                  <a:gs pos="100000">
                    <a:schemeClr val="bg2">
                      <a:lumMod val="85000"/>
                    </a:schemeClr>
                  </a:gs>
                </a:gsLst>
                <a:lin ang="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75A68FC7-2CAF-5A27-16CB-3F6AD4B432FE}"/>
                </a:ext>
              </a:extLst>
            </p:cNvPr>
            <p:cNvGrpSpPr/>
            <p:nvPr/>
          </p:nvGrpSpPr>
          <p:grpSpPr>
            <a:xfrm>
              <a:off x="5028668" y="4370070"/>
              <a:ext cx="325120" cy="1505796"/>
              <a:chOff x="2989157" y="4338320"/>
              <a:chExt cx="325120" cy="1505796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08C2A980-6B87-C1C3-647E-839427B1C4F7}"/>
                  </a:ext>
                </a:extLst>
              </p:cNvPr>
              <p:cNvSpPr/>
              <p:nvPr/>
            </p:nvSpPr>
            <p:spPr bwMode="auto">
              <a:xfrm>
                <a:off x="3093297" y="5735743"/>
                <a:ext cx="116840" cy="1083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2">
                      <a:lumMod val="95000"/>
                    </a:schemeClr>
                  </a:gs>
                  <a:gs pos="57000">
                    <a:schemeClr val="bg2">
                      <a:lumMod val="75000"/>
                    </a:schemeClr>
                  </a:gs>
                  <a:gs pos="100000">
                    <a:schemeClr val="bg2">
                      <a:lumMod val="95000"/>
                    </a:schemeClr>
                  </a:gs>
                </a:gsLst>
                <a:lin ang="0" scaled="1"/>
                <a:tileRect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77B6BC6D-E34E-D8FE-9169-29D949D02D1B}"/>
                  </a:ext>
                </a:extLst>
              </p:cNvPr>
              <p:cNvSpPr/>
              <p:nvPr/>
            </p:nvSpPr>
            <p:spPr bwMode="auto">
              <a:xfrm>
                <a:off x="2989157" y="4338320"/>
                <a:ext cx="325120" cy="690880"/>
              </a:xfrm>
              <a:prstGeom prst="rect">
                <a:avLst/>
              </a:prstGeom>
              <a:gradFill flip="none" rotWithShape="1">
                <a:gsLst>
                  <a:gs pos="0">
                    <a:schemeClr val="bg2">
                      <a:lumMod val="95000"/>
                    </a:schemeClr>
                  </a:gs>
                  <a:gs pos="57000">
                    <a:schemeClr val="bg2">
                      <a:lumMod val="75000"/>
                    </a:schemeClr>
                  </a:gs>
                  <a:gs pos="100000">
                    <a:schemeClr val="bg2">
                      <a:lumMod val="95000"/>
                    </a:schemeClr>
                  </a:gs>
                </a:gsLst>
                <a:lin ang="0" scaled="1"/>
                <a:tileRect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57" name="正方形/長方形 356">
                <a:extLst>
                  <a:ext uri="{FF2B5EF4-FFF2-40B4-BE49-F238E27FC236}">
                    <a16:creationId xmlns:a16="http://schemas.microsoft.com/office/drawing/2014/main" id="{96E695E9-3BC9-F80F-0C69-34F513049ACF}"/>
                  </a:ext>
                </a:extLst>
              </p:cNvPr>
              <p:cNvSpPr/>
              <p:nvPr/>
            </p:nvSpPr>
            <p:spPr bwMode="auto">
              <a:xfrm>
                <a:off x="3052657" y="5030046"/>
                <a:ext cx="198120" cy="518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2">
                      <a:lumMod val="95000"/>
                    </a:schemeClr>
                  </a:gs>
                  <a:gs pos="57000">
                    <a:schemeClr val="bg2">
                      <a:lumMod val="75000"/>
                    </a:schemeClr>
                  </a:gs>
                  <a:gs pos="100000">
                    <a:schemeClr val="bg2">
                      <a:lumMod val="95000"/>
                    </a:schemeClr>
                  </a:gs>
                </a:gsLst>
                <a:lin ang="0" scaled="1"/>
                <a:tileRect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58" name="正方形/長方形 357">
                <a:extLst>
                  <a:ext uri="{FF2B5EF4-FFF2-40B4-BE49-F238E27FC236}">
                    <a16:creationId xmlns:a16="http://schemas.microsoft.com/office/drawing/2014/main" id="{F93FA074-4B39-97D9-0B06-EC492020C45B}"/>
                  </a:ext>
                </a:extLst>
              </p:cNvPr>
              <p:cNvSpPr/>
              <p:nvPr/>
            </p:nvSpPr>
            <p:spPr bwMode="auto">
              <a:xfrm>
                <a:off x="3045037" y="5547360"/>
                <a:ext cx="213360" cy="132080"/>
              </a:xfrm>
              <a:prstGeom prst="rect">
                <a:avLst/>
              </a:prstGeom>
              <a:pattFill prst="pct30">
                <a:fgClr>
                  <a:schemeClr val="bg2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41" name="台形 40">
                <a:extLst>
                  <a:ext uri="{FF2B5EF4-FFF2-40B4-BE49-F238E27FC236}">
                    <a16:creationId xmlns:a16="http://schemas.microsoft.com/office/drawing/2014/main" id="{84D29EE2-E38A-F86D-9FE3-8D657CB49484}"/>
                  </a:ext>
                </a:extLst>
              </p:cNvPr>
              <p:cNvSpPr/>
              <p:nvPr/>
            </p:nvSpPr>
            <p:spPr bwMode="auto">
              <a:xfrm rot="10800000">
                <a:off x="3046095" y="5676898"/>
                <a:ext cx="211243" cy="11430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bg2">
                      <a:lumMod val="95000"/>
                    </a:schemeClr>
                  </a:gs>
                  <a:gs pos="57000">
                    <a:schemeClr val="bg2">
                      <a:lumMod val="75000"/>
                    </a:schemeClr>
                  </a:gs>
                  <a:gs pos="100000">
                    <a:schemeClr val="bg2">
                      <a:lumMod val="95000"/>
                    </a:schemeClr>
                  </a:gs>
                </a:gsLst>
                <a:lin ang="0" scaled="1"/>
                <a:tileRect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060B3B57-DDF0-0292-0CD0-A9CBD066805E}"/>
                </a:ext>
              </a:extLst>
            </p:cNvPr>
            <p:cNvGrpSpPr/>
            <p:nvPr/>
          </p:nvGrpSpPr>
          <p:grpSpPr>
            <a:xfrm>
              <a:off x="3949228" y="1866809"/>
              <a:ext cx="2484000" cy="2484000"/>
              <a:chOff x="3949228" y="1866809"/>
              <a:chExt cx="2484000" cy="2484000"/>
            </a:xfrm>
          </p:grpSpPr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A96E9EB7-4953-49ED-571B-945573E8D6D7}"/>
                  </a:ext>
                </a:extLst>
              </p:cNvPr>
              <p:cNvGrpSpPr/>
              <p:nvPr/>
            </p:nvGrpSpPr>
            <p:grpSpPr>
              <a:xfrm>
                <a:off x="3949228" y="1866809"/>
                <a:ext cx="2484000" cy="2484000"/>
                <a:chOff x="3512348" y="2100489"/>
                <a:chExt cx="2484000" cy="2484000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B478C42D-840D-A754-B60B-DBA03150467B}"/>
                    </a:ext>
                  </a:extLst>
                </p:cNvPr>
                <p:cNvGrpSpPr/>
                <p:nvPr/>
              </p:nvGrpSpPr>
              <p:grpSpPr>
                <a:xfrm>
                  <a:off x="3512348" y="2100489"/>
                  <a:ext cx="2484000" cy="2484000"/>
                  <a:chOff x="2329933" y="2248579"/>
                  <a:chExt cx="2484000" cy="2484000"/>
                </a:xfrm>
              </p:grpSpPr>
              <p:sp>
                <p:nvSpPr>
                  <p:cNvPr id="89" name="楕円 88">
                    <a:extLst>
                      <a:ext uri="{FF2B5EF4-FFF2-40B4-BE49-F238E27FC236}">
                        <a16:creationId xmlns:a16="http://schemas.microsoft.com/office/drawing/2014/main" id="{80D51D9E-6B65-EB60-4E60-B3C70D69DCF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401933" y="2320579"/>
                    <a:ext cx="2340000" cy="2340000"/>
                  </a:xfrm>
                  <a:prstGeom prst="ellipse">
                    <a:avLst/>
                  </a:prstGeom>
                  <a:noFill/>
                  <a:ln w="72000" cap="flat" cmpd="sng" algn="ctr">
                    <a:solidFill>
                      <a:srgbClr val="A6A6A6">
                        <a:alpha val="50196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sp>
                <p:nvSpPr>
                  <p:cNvPr id="2" name="楕円 1">
                    <a:extLst>
                      <a:ext uri="{FF2B5EF4-FFF2-40B4-BE49-F238E27FC236}">
                        <a16:creationId xmlns:a16="http://schemas.microsoft.com/office/drawing/2014/main" id="{6C67F86B-EAB9-E7E9-9B38-14499A7CE80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329933" y="2248579"/>
                    <a:ext cx="2484000" cy="2484000"/>
                  </a:xfrm>
                  <a:prstGeom prst="ellipse">
                    <a:avLst/>
                  </a:prstGeom>
                  <a:noFill/>
                  <a:ln w="108000" cap="flat" cmpd="sng" algn="ctr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</p:grpSp>
            <p:grpSp>
              <p:nvGrpSpPr>
                <p:cNvPr id="300" name="グループ化 299">
                  <a:extLst>
                    <a:ext uri="{FF2B5EF4-FFF2-40B4-BE49-F238E27FC236}">
                      <a16:creationId xmlns:a16="http://schemas.microsoft.com/office/drawing/2014/main" id="{646C18A0-447E-CDC2-461A-5706368F9DA6}"/>
                    </a:ext>
                  </a:extLst>
                </p:cNvPr>
                <p:cNvGrpSpPr/>
                <p:nvPr/>
              </p:nvGrpSpPr>
              <p:grpSpPr>
                <a:xfrm>
                  <a:off x="3548348" y="2136489"/>
                  <a:ext cx="2412000" cy="2412001"/>
                  <a:chOff x="2625157" y="1673569"/>
                  <a:chExt cx="2412000" cy="2412001"/>
                </a:xfrm>
              </p:grpSpPr>
              <p:grpSp>
                <p:nvGrpSpPr>
                  <p:cNvPr id="301" name="グループ化 300">
                    <a:extLst>
                      <a:ext uri="{FF2B5EF4-FFF2-40B4-BE49-F238E27FC236}">
                        <a16:creationId xmlns:a16="http://schemas.microsoft.com/office/drawing/2014/main" id="{ECD9AF5C-9A61-2E76-F8EC-44A014998B7F}"/>
                      </a:ext>
                    </a:extLst>
                  </p:cNvPr>
                  <p:cNvGrpSpPr/>
                  <p:nvPr/>
                </p:nvGrpSpPr>
                <p:grpSpPr>
                  <a:xfrm>
                    <a:off x="2625157" y="1673569"/>
                    <a:ext cx="2412000" cy="2412001"/>
                    <a:chOff x="2269557" y="1776100"/>
                    <a:chExt cx="2412000" cy="2412001"/>
                  </a:xfrm>
                </p:grpSpPr>
                <p:grpSp>
                  <p:nvGrpSpPr>
                    <p:cNvPr id="315" name="グループ化 314">
                      <a:extLst>
                        <a:ext uri="{FF2B5EF4-FFF2-40B4-BE49-F238E27FC236}">
                          <a16:creationId xmlns:a16="http://schemas.microsoft.com/office/drawing/2014/main" id="{4625ADBB-7FC5-0E9F-0954-4ED90C4D645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269557" y="1776100"/>
                      <a:ext cx="2412000" cy="2412001"/>
                      <a:chOff x="89843" y="1721938"/>
                      <a:chExt cx="2412000" cy="2412001"/>
                    </a:xfrm>
                  </p:grpSpPr>
                  <p:cxnSp>
                    <p:nvCxnSpPr>
                      <p:cNvPr id="317" name="直線コネクタ 316">
                        <a:extLst>
                          <a:ext uri="{FF2B5EF4-FFF2-40B4-BE49-F238E27FC236}">
                            <a16:creationId xmlns:a16="http://schemas.microsoft.com/office/drawing/2014/main" id="{BCD175CB-F0F0-05A4-65F3-342739E8550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18" name="直線コネクタ 317">
                        <a:extLst>
                          <a:ext uri="{FF2B5EF4-FFF2-40B4-BE49-F238E27FC236}">
                            <a16:creationId xmlns:a16="http://schemas.microsoft.com/office/drawing/2014/main" id="{6D1B7748-6E6D-214C-DA81-92DD162E8E1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19" name="直線コネクタ 318">
                        <a:extLst>
                          <a:ext uri="{FF2B5EF4-FFF2-40B4-BE49-F238E27FC236}">
                            <a16:creationId xmlns:a16="http://schemas.microsoft.com/office/drawing/2014/main" id="{BABB3F44-BB3D-B21A-A342-E3122E66F13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0" name="直線コネクタ 319">
                        <a:extLst>
                          <a:ext uri="{FF2B5EF4-FFF2-40B4-BE49-F238E27FC236}">
                            <a16:creationId xmlns:a16="http://schemas.microsoft.com/office/drawing/2014/main" id="{6B994EF7-71E8-B916-818C-521E6D37B4A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1" name="直線コネクタ 320">
                        <a:extLst>
                          <a:ext uri="{FF2B5EF4-FFF2-40B4-BE49-F238E27FC236}">
                            <a16:creationId xmlns:a16="http://schemas.microsoft.com/office/drawing/2014/main" id="{7560DB2B-A399-E10E-54D9-7F2385C0AC8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205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2" name="直線コネクタ 321">
                        <a:extLst>
                          <a:ext uri="{FF2B5EF4-FFF2-40B4-BE49-F238E27FC236}">
                            <a16:creationId xmlns:a16="http://schemas.microsoft.com/office/drawing/2014/main" id="{1BA542C3-D8AE-AA5B-24D4-C6034103B55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205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3" name="直線コネクタ 322">
                        <a:extLst>
                          <a:ext uri="{FF2B5EF4-FFF2-40B4-BE49-F238E27FC236}">
                            <a16:creationId xmlns:a16="http://schemas.microsoft.com/office/drawing/2014/main" id="{7D0829A5-756B-8F25-4017-1EEF4A7FBC7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205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4" name="直線コネクタ 323">
                        <a:extLst>
                          <a:ext uri="{FF2B5EF4-FFF2-40B4-BE49-F238E27FC236}">
                            <a16:creationId xmlns:a16="http://schemas.microsoft.com/office/drawing/2014/main" id="{36F09F23-BDCC-7731-A9A6-7EBD208AF36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205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5" name="直線コネクタ 324">
                        <a:extLst>
                          <a:ext uri="{FF2B5EF4-FFF2-40B4-BE49-F238E27FC236}">
                            <a16:creationId xmlns:a16="http://schemas.microsoft.com/office/drawing/2014/main" id="{0D7EDB51-109E-ABFD-4957-C27FFF12D4A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94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6" name="直線コネクタ 325">
                        <a:extLst>
                          <a:ext uri="{FF2B5EF4-FFF2-40B4-BE49-F238E27FC236}">
                            <a16:creationId xmlns:a16="http://schemas.microsoft.com/office/drawing/2014/main" id="{C5F353F2-A2E0-CD57-3FD7-C942E64D5BA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94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7" name="直線コネクタ 326">
                        <a:extLst>
                          <a:ext uri="{FF2B5EF4-FFF2-40B4-BE49-F238E27FC236}">
                            <a16:creationId xmlns:a16="http://schemas.microsoft.com/office/drawing/2014/main" id="{60E3121D-E09D-D276-3BD6-CCAAA76178E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94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8" name="直線コネクタ 327">
                        <a:extLst>
                          <a:ext uri="{FF2B5EF4-FFF2-40B4-BE49-F238E27FC236}">
                            <a16:creationId xmlns:a16="http://schemas.microsoft.com/office/drawing/2014/main" id="{9A235F27-18B5-E717-42F1-86355712F24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94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29" name="直線コネクタ 328">
                        <a:extLst>
                          <a:ext uri="{FF2B5EF4-FFF2-40B4-BE49-F238E27FC236}">
                            <a16:creationId xmlns:a16="http://schemas.microsoft.com/office/drawing/2014/main" id="{0605454D-92C8-A1B7-3163-11CB49FDAF0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83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0" name="直線コネクタ 329">
                        <a:extLst>
                          <a:ext uri="{FF2B5EF4-FFF2-40B4-BE49-F238E27FC236}">
                            <a16:creationId xmlns:a16="http://schemas.microsoft.com/office/drawing/2014/main" id="{B41FAFFE-3953-7A97-D09C-DF25FAD9A34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83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1" name="直線コネクタ 330">
                        <a:extLst>
                          <a:ext uri="{FF2B5EF4-FFF2-40B4-BE49-F238E27FC236}">
                            <a16:creationId xmlns:a16="http://schemas.microsoft.com/office/drawing/2014/main" id="{669718ED-8462-B8FC-3D9A-3FF235334F0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83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2" name="直線コネクタ 331">
                        <a:extLst>
                          <a:ext uri="{FF2B5EF4-FFF2-40B4-BE49-F238E27FC236}">
                            <a16:creationId xmlns:a16="http://schemas.microsoft.com/office/drawing/2014/main" id="{6E47C8A9-DDDD-B1EC-C7B6-3FE6BCF17EC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83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3" name="直線コネクタ 332">
                        <a:extLst>
                          <a:ext uri="{FF2B5EF4-FFF2-40B4-BE49-F238E27FC236}">
                            <a16:creationId xmlns:a16="http://schemas.microsoft.com/office/drawing/2014/main" id="{131E5A22-9A1A-8DE6-1FFB-5C72B3F9A5F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72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4" name="直線コネクタ 333">
                        <a:extLst>
                          <a:ext uri="{FF2B5EF4-FFF2-40B4-BE49-F238E27FC236}">
                            <a16:creationId xmlns:a16="http://schemas.microsoft.com/office/drawing/2014/main" id="{4BC75C02-DA56-1D70-64E4-45AF529074B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72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5" name="直線コネクタ 334">
                        <a:extLst>
                          <a:ext uri="{FF2B5EF4-FFF2-40B4-BE49-F238E27FC236}">
                            <a16:creationId xmlns:a16="http://schemas.microsoft.com/office/drawing/2014/main" id="{7FDF26A1-0B87-BB90-D029-6209B284796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72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6" name="直線コネクタ 335">
                        <a:extLst>
                          <a:ext uri="{FF2B5EF4-FFF2-40B4-BE49-F238E27FC236}">
                            <a16:creationId xmlns:a16="http://schemas.microsoft.com/office/drawing/2014/main" id="{7B8A1521-4866-1B8F-D8DC-517E7D74BE6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72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7" name="直線コネクタ 336">
                        <a:extLst>
                          <a:ext uri="{FF2B5EF4-FFF2-40B4-BE49-F238E27FC236}">
                            <a16:creationId xmlns:a16="http://schemas.microsoft.com/office/drawing/2014/main" id="{D77D91D5-F33E-F656-05DA-B0F21E2201C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6200000">
                        <a:off x="89844" y="2927939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8" name="直線コネクタ 337">
                        <a:extLst>
                          <a:ext uri="{FF2B5EF4-FFF2-40B4-BE49-F238E27FC236}">
                            <a16:creationId xmlns:a16="http://schemas.microsoft.com/office/drawing/2014/main" id="{8F3D3422-D6F1-2A6C-6E41-AFDF08170DD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6200000">
                        <a:off x="89844" y="2927939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39" name="直線コネクタ 338">
                        <a:extLst>
                          <a:ext uri="{FF2B5EF4-FFF2-40B4-BE49-F238E27FC236}">
                            <a16:creationId xmlns:a16="http://schemas.microsoft.com/office/drawing/2014/main" id="{E7E85CD3-3E73-3A60-EF27-C91A3253D39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6200000">
                        <a:off x="89844" y="2927939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0" name="直線コネクタ 339">
                        <a:extLst>
                          <a:ext uri="{FF2B5EF4-FFF2-40B4-BE49-F238E27FC236}">
                            <a16:creationId xmlns:a16="http://schemas.microsoft.com/office/drawing/2014/main" id="{CD677680-9512-3CCA-1BBC-B81E6D88FF5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6200000">
                        <a:off x="89844" y="2927939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1" name="直線コネクタ 340">
                        <a:extLst>
                          <a:ext uri="{FF2B5EF4-FFF2-40B4-BE49-F238E27FC236}">
                            <a16:creationId xmlns:a16="http://schemas.microsoft.com/office/drawing/2014/main" id="{8DE11A36-2AB5-32A9-9D38-61AC856E865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51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2" name="直線コネクタ 341">
                        <a:extLst>
                          <a:ext uri="{FF2B5EF4-FFF2-40B4-BE49-F238E27FC236}">
                            <a16:creationId xmlns:a16="http://schemas.microsoft.com/office/drawing/2014/main" id="{05914F4E-F5DB-4565-4837-791E6F70A00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51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3" name="直線コネクタ 342">
                        <a:extLst>
                          <a:ext uri="{FF2B5EF4-FFF2-40B4-BE49-F238E27FC236}">
                            <a16:creationId xmlns:a16="http://schemas.microsoft.com/office/drawing/2014/main" id="{26179C23-DA77-165A-5A74-86D27457678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51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4" name="直線コネクタ 343">
                        <a:extLst>
                          <a:ext uri="{FF2B5EF4-FFF2-40B4-BE49-F238E27FC236}">
                            <a16:creationId xmlns:a16="http://schemas.microsoft.com/office/drawing/2014/main" id="{E537A752-97B3-C779-41B5-7AF3FFEF167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512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5" name="直線コネクタ 344">
                        <a:extLst>
                          <a:ext uri="{FF2B5EF4-FFF2-40B4-BE49-F238E27FC236}">
                            <a16:creationId xmlns:a16="http://schemas.microsoft.com/office/drawing/2014/main" id="{86B57ED7-1DD4-2543-A677-3D3C28DA9CD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40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6" name="直線コネクタ 345">
                        <a:extLst>
                          <a:ext uri="{FF2B5EF4-FFF2-40B4-BE49-F238E27FC236}">
                            <a16:creationId xmlns:a16="http://schemas.microsoft.com/office/drawing/2014/main" id="{31F3162F-E46F-C571-CA35-B5FAB63FD95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40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7" name="直線コネクタ 346">
                        <a:extLst>
                          <a:ext uri="{FF2B5EF4-FFF2-40B4-BE49-F238E27FC236}">
                            <a16:creationId xmlns:a16="http://schemas.microsoft.com/office/drawing/2014/main" id="{4099A1BB-EC93-D43C-4A12-711FA0D4624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40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8" name="直線コネクタ 347">
                        <a:extLst>
                          <a:ext uri="{FF2B5EF4-FFF2-40B4-BE49-F238E27FC236}">
                            <a16:creationId xmlns:a16="http://schemas.microsoft.com/office/drawing/2014/main" id="{676E43D9-3D3E-9DCA-92AA-83CEED26B57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404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49" name="直線コネクタ 348">
                        <a:extLst>
                          <a:ext uri="{FF2B5EF4-FFF2-40B4-BE49-F238E27FC236}">
                            <a16:creationId xmlns:a16="http://schemas.microsoft.com/office/drawing/2014/main" id="{A08834B2-5699-723C-3CBB-F172F066136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29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0" name="直線コネクタ 349">
                        <a:extLst>
                          <a:ext uri="{FF2B5EF4-FFF2-40B4-BE49-F238E27FC236}">
                            <a16:creationId xmlns:a16="http://schemas.microsoft.com/office/drawing/2014/main" id="{70F5E39E-A44D-038E-FCDF-91467BE7B66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29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1" name="直線コネクタ 350">
                        <a:extLst>
                          <a:ext uri="{FF2B5EF4-FFF2-40B4-BE49-F238E27FC236}">
                            <a16:creationId xmlns:a16="http://schemas.microsoft.com/office/drawing/2014/main" id="{E99AAC1B-3B4C-9E13-7229-608E48E0C5C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29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2" name="直線コネクタ 351">
                        <a:extLst>
                          <a:ext uri="{FF2B5EF4-FFF2-40B4-BE49-F238E27FC236}">
                            <a16:creationId xmlns:a16="http://schemas.microsoft.com/office/drawing/2014/main" id="{9D1E6FF2-A812-2B6B-8398-3176F0B024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296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3" name="直線コネクタ 352">
                        <a:extLst>
                          <a:ext uri="{FF2B5EF4-FFF2-40B4-BE49-F238E27FC236}">
                            <a16:creationId xmlns:a16="http://schemas.microsoft.com/office/drawing/2014/main" id="{1B605332-B1BA-CA73-48D1-E922EFDB4B5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18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216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4" name="直線コネクタ 353">
                        <a:extLst>
                          <a:ext uri="{FF2B5EF4-FFF2-40B4-BE49-F238E27FC236}">
                            <a16:creationId xmlns:a16="http://schemas.microsoft.com/office/drawing/2014/main" id="{EECAF63C-74D1-7EB8-5933-F21546EFA9F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18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432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5" name="直線コネクタ 354">
                        <a:extLst>
                          <a:ext uri="{FF2B5EF4-FFF2-40B4-BE49-F238E27FC236}">
                            <a16:creationId xmlns:a16="http://schemas.microsoft.com/office/drawing/2014/main" id="{C4427168-ACA1-9258-25C2-62C1D85ADA7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18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648000"/>
                        </a:camera>
                        <a:lightRig rig="threePt" dir="t"/>
                      </a:scene3d>
                    </p:spPr>
                  </p:cxnSp>
                  <p:cxnSp>
                    <p:nvCxnSpPr>
                      <p:cNvPr id="356" name="直線コネクタ 355">
                        <a:extLst>
                          <a:ext uri="{FF2B5EF4-FFF2-40B4-BE49-F238E27FC236}">
                            <a16:creationId xmlns:a16="http://schemas.microsoft.com/office/drawing/2014/main" id="{0EA954D8-54BF-5D39-7157-667B9D8D29A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1880000">
                        <a:off x="89843" y="2927938"/>
                        <a:ext cx="2412000" cy="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  <a:scene3d>
                        <a:camera prst="orthographicFront">
                          <a:rot lat="0" lon="0" rev="864000"/>
                        </a:camera>
                        <a:lightRig rig="threePt" dir="t"/>
                      </a:scene3d>
                    </p:spPr>
                  </p:cxnSp>
                </p:grpSp>
                <p:sp>
                  <p:nvSpPr>
                    <p:cNvPr id="316" name="楕円 315">
                      <a:extLst>
                        <a:ext uri="{FF2B5EF4-FFF2-40B4-BE49-F238E27FC236}">
                          <a16:creationId xmlns:a16="http://schemas.microsoft.com/office/drawing/2014/main" id="{4A63D5BE-451E-36C2-6C74-D0951B1157E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413557" y="1920100"/>
                      <a:ext cx="2124000" cy="2124000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302" name="グループ化 301">
                    <a:extLst>
                      <a:ext uri="{FF2B5EF4-FFF2-40B4-BE49-F238E27FC236}">
                        <a16:creationId xmlns:a16="http://schemas.microsoft.com/office/drawing/2014/main" id="{08271850-713D-2AF7-47C8-33DBC7B5F9F9}"/>
                      </a:ext>
                    </a:extLst>
                  </p:cNvPr>
                  <p:cNvGrpSpPr/>
                  <p:nvPr/>
                </p:nvGrpSpPr>
                <p:grpSpPr>
                  <a:xfrm>
                    <a:off x="2625157" y="1673569"/>
                    <a:ext cx="2412000" cy="2412000"/>
                    <a:chOff x="577917" y="1842140"/>
                    <a:chExt cx="2412000" cy="2412000"/>
                  </a:xfrm>
                </p:grpSpPr>
                <p:grpSp>
                  <p:nvGrpSpPr>
                    <p:cNvPr id="303" name="グループ化 302">
                      <a:extLst>
                        <a:ext uri="{FF2B5EF4-FFF2-40B4-BE49-F238E27FC236}">
                          <a16:creationId xmlns:a16="http://schemas.microsoft.com/office/drawing/2014/main" id="{D208913E-8CB6-CFAB-C430-56956964E36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77917" y="1842140"/>
                      <a:ext cx="2412000" cy="2412000"/>
                      <a:chOff x="2819891" y="2165539"/>
                      <a:chExt cx="2412000" cy="2412000"/>
                    </a:xfrm>
                  </p:grpSpPr>
                  <p:cxnSp>
                    <p:nvCxnSpPr>
                      <p:cNvPr id="305" name="直線コネクタ 304">
                        <a:extLst>
                          <a:ext uri="{FF2B5EF4-FFF2-40B4-BE49-F238E27FC236}">
                            <a16:creationId xmlns:a16="http://schemas.microsoft.com/office/drawing/2014/main" id="{29C3455A-1DA9-B8A1-7A1A-69165695785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06" name="直線コネクタ 305">
                        <a:extLst>
                          <a:ext uri="{FF2B5EF4-FFF2-40B4-BE49-F238E27FC236}">
                            <a16:creationId xmlns:a16="http://schemas.microsoft.com/office/drawing/2014/main" id="{188620D4-831E-68A0-EA02-26E0F25761C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216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07" name="直線コネクタ 306">
                        <a:extLst>
                          <a:ext uri="{FF2B5EF4-FFF2-40B4-BE49-F238E27FC236}">
                            <a16:creationId xmlns:a16="http://schemas.microsoft.com/office/drawing/2014/main" id="{8A6D793D-3132-629E-1FC0-500A67A478F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108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08" name="直線コネクタ 307">
                        <a:extLst>
                          <a:ext uri="{FF2B5EF4-FFF2-40B4-BE49-F238E27FC236}">
                            <a16:creationId xmlns:a16="http://schemas.microsoft.com/office/drawing/2014/main" id="{CFAF674B-7D52-CCDE-EB2E-D257CEEA20A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324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09" name="直線コネクタ 308">
                        <a:extLst>
                          <a:ext uri="{FF2B5EF4-FFF2-40B4-BE49-F238E27FC236}">
                            <a16:creationId xmlns:a16="http://schemas.microsoft.com/office/drawing/2014/main" id="{C24BFB81-0C01-0930-5809-B8DAB5DCF4C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432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10" name="直線コネクタ 309">
                        <a:extLst>
                          <a:ext uri="{FF2B5EF4-FFF2-40B4-BE49-F238E27FC236}">
                            <a16:creationId xmlns:a16="http://schemas.microsoft.com/office/drawing/2014/main" id="{488A2D54-A9F5-24E5-48BE-E260E837CAA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540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11" name="直線コネクタ 310">
                        <a:extLst>
                          <a:ext uri="{FF2B5EF4-FFF2-40B4-BE49-F238E27FC236}">
                            <a16:creationId xmlns:a16="http://schemas.microsoft.com/office/drawing/2014/main" id="{648CD029-2323-C6A8-C9E4-F249C3D0C07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648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12" name="直線コネクタ 311">
                        <a:extLst>
                          <a:ext uri="{FF2B5EF4-FFF2-40B4-BE49-F238E27FC236}">
                            <a16:creationId xmlns:a16="http://schemas.microsoft.com/office/drawing/2014/main" id="{756E7997-B6EF-3E94-9379-AB70DB0EA18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756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13" name="直線コネクタ 312">
                        <a:extLst>
                          <a:ext uri="{FF2B5EF4-FFF2-40B4-BE49-F238E27FC236}">
                            <a16:creationId xmlns:a16="http://schemas.microsoft.com/office/drawing/2014/main" id="{5B8FAB75-BEB2-49AD-AD71-791D6B529D0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864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  <p:cxnSp>
                    <p:nvCxnSpPr>
                      <p:cNvPr id="314" name="直線コネクタ 313">
                        <a:extLst>
                          <a:ext uri="{FF2B5EF4-FFF2-40B4-BE49-F238E27FC236}">
                            <a16:creationId xmlns:a16="http://schemas.microsoft.com/office/drawing/2014/main" id="{DF867A63-DCCB-A72A-CF49-9BC851001A2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 bwMode="auto">
                      <a:xfrm rot="9720000">
                        <a:off x="4025891" y="2165539"/>
                        <a:ext cx="0" cy="2412000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lg" len="lg"/>
                        <a:tailEnd type="none" w="lg" len="lg"/>
                      </a:ln>
                      <a:effectLst/>
                    </p:spPr>
                  </p:cxnSp>
                </p:grpSp>
                <p:sp>
                  <p:nvSpPr>
                    <p:cNvPr id="304" name="楕円 303">
                      <a:extLst>
                        <a:ext uri="{FF2B5EF4-FFF2-40B4-BE49-F238E27FC236}">
                          <a16:creationId xmlns:a16="http://schemas.microsoft.com/office/drawing/2014/main" id="{EA177F53-9AB7-F924-03D2-A27FC5966E1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757917" y="2022140"/>
                      <a:ext cx="2052000" cy="2052000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</p:grpSp>
          <p:grpSp>
            <p:nvGrpSpPr>
              <p:cNvPr id="32785" name="グループ化 32784">
                <a:extLst>
                  <a:ext uri="{FF2B5EF4-FFF2-40B4-BE49-F238E27FC236}">
                    <a16:creationId xmlns:a16="http://schemas.microsoft.com/office/drawing/2014/main" id="{BF3D5822-7FBB-AA29-DA85-806F658ADEBC}"/>
                  </a:ext>
                </a:extLst>
              </p:cNvPr>
              <p:cNvGrpSpPr/>
              <p:nvPr/>
            </p:nvGrpSpPr>
            <p:grpSpPr>
              <a:xfrm>
                <a:off x="4099822" y="1972454"/>
                <a:ext cx="2182812" cy="2272710"/>
                <a:chOff x="4347585" y="2042155"/>
                <a:chExt cx="2639579" cy="2748288"/>
              </a:xfrm>
            </p:grpSpPr>
            <p:sp>
              <p:nvSpPr>
                <p:cNvPr id="32788" name="フリーフォーム: 図形 32787">
                  <a:extLst>
                    <a:ext uri="{FF2B5EF4-FFF2-40B4-BE49-F238E27FC236}">
                      <a16:creationId xmlns:a16="http://schemas.microsoft.com/office/drawing/2014/main" id="{81168604-85DE-CC62-A35C-8B48624BDF13}"/>
                    </a:ext>
                  </a:extLst>
                </p:cNvPr>
                <p:cNvSpPr/>
                <p:nvPr/>
              </p:nvSpPr>
              <p:spPr>
                <a:xfrm>
                  <a:off x="5403779" y="2042155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790" name="フリーフォーム: 図形 32789">
                  <a:extLst>
                    <a:ext uri="{FF2B5EF4-FFF2-40B4-BE49-F238E27FC236}">
                      <a16:creationId xmlns:a16="http://schemas.microsoft.com/office/drawing/2014/main" id="{DC36AAC9-8165-3DFE-8CE0-BA9AACB42918}"/>
                    </a:ext>
                  </a:extLst>
                </p:cNvPr>
                <p:cNvSpPr/>
                <p:nvPr/>
              </p:nvSpPr>
              <p:spPr>
                <a:xfrm>
                  <a:off x="6056544" y="2254251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10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792" name="フリーフォーム: 図形 32791">
                  <a:extLst>
                    <a:ext uri="{FF2B5EF4-FFF2-40B4-BE49-F238E27FC236}">
                      <a16:creationId xmlns:a16="http://schemas.microsoft.com/office/drawing/2014/main" id="{AB8C6F15-84E2-7348-26D0-004D323F0F8F}"/>
                    </a:ext>
                  </a:extLst>
                </p:cNvPr>
                <p:cNvSpPr/>
                <p:nvPr/>
              </p:nvSpPr>
              <p:spPr>
                <a:xfrm>
                  <a:off x="6459974" y="2809526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20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794" name="フリーフォーム: 図形 32793">
                  <a:extLst>
                    <a:ext uri="{FF2B5EF4-FFF2-40B4-BE49-F238E27FC236}">
                      <a16:creationId xmlns:a16="http://schemas.microsoft.com/office/drawing/2014/main" id="{42D6AEF2-B8BB-D1A5-A2ED-52F7B0E7E4A0}"/>
                    </a:ext>
                  </a:extLst>
                </p:cNvPr>
                <p:cNvSpPr/>
                <p:nvPr/>
              </p:nvSpPr>
              <p:spPr>
                <a:xfrm>
                  <a:off x="6459974" y="349588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30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796" name="フリーフォーム: 図形 32795">
                  <a:extLst>
                    <a:ext uri="{FF2B5EF4-FFF2-40B4-BE49-F238E27FC236}">
                      <a16:creationId xmlns:a16="http://schemas.microsoft.com/office/drawing/2014/main" id="{D8033304-38CC-8A19-1025-522C2B8ADD58}"/>
                    </a:ext>
                  </a:extLst>
                </p:cNvPr>
                <p:cNvSpPr/>
                <p:nvPr/>
              </p:nvSpPr>
              <p:spPr>
                <a:xfrm>
                  <a:off x="6056544" y="4051157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40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798" name="フリーフォーム: 図形 32797">
                  <a:extLst>
                    <a:ext uri="{FF2B5EF4-FFF2-40B4-BE49-F238E27FC236}">
                      <a16:creationId xmlns:a16="http://schemas.microsoft.com/office/drawing/2014/main" id="{CD25DBA0-CACE-998C-3290-B5C032436278}"/>
                    </a:ext>
                  </a:extLst>
                </p:cNvPr>
                <p:cNvSpPr/>
                <p:nvPr/>
              </p:nvSpPr>
              <p:spPr>
                <a:xfrm>
                  <a:off x="5403779" y="426325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50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800" name="フリーフォーム: 図形 32799">
                  <a:extLst>
                    <a:ext uri="{FF2B5EF4-FFF2-40B4-BE49-F238E27FC236}">
                      <a16:creationId xmlns:a16="http://schemas.microsoft.com/office/drawing/2014/main" id="{B7DF02B9-C5F9-5359-86FB-5093DC669846}"/>
                    </a:ext>
                  </a:extLst>
                </p:cNvPr>
                <p:cNvSpPr/>
                <p:nvPr/>
              </p:nvSpPr>
              <p:spPr>
                <a:xfrm>
                  <a:off x="4751015" y="4051157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60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802" name="フリーフォーム: 図形 32801">
                  <a:extLst>
                    <a:ext uri="{FF2B5EF4-FFF2-40B4-BE49-F238E27FC236}">
                      <a16:creationId xmlns:a16="http://schemas.microsoft.com/office/drawing/2014/main" id="{613DBE0A-8895-1B0D-D13C-21E896EDE599}"/>
                    </a:ext>
                  </a:extLst>
                </p:cNvPr>
                <p:cNvSpPr/>
                <p:nvPr/>
              </p:nvSpPr>
              <p:spPr>
                <a:xfrm>
                  <a:off x="4347585" y="349588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70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804" name="フリーフォーム: 図形 32803">
                  <a:extLst>
                    <a:ext uri="{FF2B5EF4-FFF2-40B4-BE49-F238E27FC236}">
                      <a16:creationId xmlns:a16="http://schemas.microsoft.com/office/drawing/2014/main" id="{9C7488F0-A7F8-DA7E-4DC5-D12C2A400470}"/>
                    </a:ext>
                  </a:extLst>
                </p:cNvPr>
                <p:cNvSpPr/>
                <p:nvPr/>
              </p:nvSpPr>
              <p:spPr>
                <a:xfrm>
                  <a:off x="4347585" y="2809526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80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32806" name="フリーフォーム: 図形 32805">
                  <a:extLst>
                    <a:ext uri="{FF2B5EF4-FFF2-40B4-BE49-F238E27FC236}">
                      <a16:creationId xmlns:a16="http://schemas.microsoft.com/office/drawing/2014/main" id="{8F19DF65-9433-067F-6B80-EBF97850CF47}"/>
                    </a:ext>
                  </a:extLst>
                </p:cNvPr>
                <p:cNvSpPr/>
                <p:nvPr/>
              </p:nvSpPr>
              <p:spPr>
                <a:xfrm>
                  <a:off x="4751015" y="2254251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1200" kern="1200" dirty="0">
                      <a:solidFill>
                        <a:schemeClr val="tx1"/>
                      </a:solidFill>
                      <a:latin typeface="+mj-lt"/>
                    </a:rPr>
                    <a:t>90</a:t>
                  </a:r>
                  <a:endParaRPr kumimoji="1" lang="ja-JP" altLang="en-US" sz="12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505D1B3A-5313-B2DD-B734-CA324B057DAC}"/>
                  </a:ext>
                </a:extLst>
              </p:cNvPr>
              <p:cNvGrpSpPr/>
              <p:nvPr/>
            </p:nvGrpSpPr>
            <p:grpSpPr>
              <a:xfrm>
                <a:off x="4273438" y="2153221"/>
                <a:ext cx="1835580" cy="1911177"/>
                <a:chOff x="4347585" y="2042155"/>
                <a:chExt cx="2639579" cy="2748288"/>
              </a:xfrm>
            </p:grpSpPr>
            <p:sp>
              <p:nvSpPr>
                <p:cNvPr id="135" name="フリーフォーム: 図形 134">
                  <a:extLst>
                    <a:ext uri="{FF2B5EF4-FFF2-40B4-BE49-F238E27FC236}">
                      <a16:creationId xmlns:a16="http://schemas.microsoft.com/office/drawing/2014/main" id="{61660DA2-7579-6CCA-CED1-6184DBAB4C54}"/>
                    </a:ext>
                  </a:extLst>
                </p:cNvPr>
                <p:cNvSpPr/>
                <p:nvPr/>
              </p:nvSpPr>
              <p:spPr>
                <a:xfrm>
                  <a:off x="5403779" y="2042155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36" name="フリーフォーム: 図形 135">
                  <a:extLst>
                    <a:ext uri="{FF2B5EF4-FFF2-40B4-BE49-F238E27FC236}">
                      <a16:creationId xmlns:a16="http://schemas.microsoft.com/office/drawing/2014/main" id="{8B7F42D8-2FEB-EA27-0E61-8218A5946C4E}"/>
                    </a:ext>
                  </a:extLst>
                </p:cNvPr>
                <p:cNvSpPr/>
                <p:nvPr/>
              </p:nvSpPr>
              <p:spPr>
                <a:xfrm>
                  <a:off x="6056544" y="2254251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90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37" name="フリーフォーム: 図形 136">
                  <a:extLst>
                    <a:ext uri="{FF2B5EF4-FFF2-40B4-BE49-F238E27FC236}">
                      <a16:creationId xmlns:a16="http://schemas.microsoft.com/office/drawing/2014/main" id="{9FE840F2-8E0A-7144-DFF7-21F5B8AF45C5}"/>
                    </a:ext>
                  </a:extLst>
                </p:cNvPr>
                <p:cNvSpPr/>
                <p:nvPr/>
              </p:nvSpPr>
              <p:spPr>
                <a:xfrm>
                  <a:off x="6459974" y="2809526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80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38" name="フリーフォーム: 図形 137">
                  <a:extLst>
                    <a:ext uri="{FF2B5EF4-FFF2-40B4-BE49-F238E27FC236}">
                      <a16:creationId xmlns:a16="http://schemas.microsoft.com/office/drawing/2014/main" id="{B026B915-620E-9649-1531-DBDECDDC8669}"/>
                    </a:ext>
                  </a:extLst>
                </p:cNvPr>
                <p:cNvSpPr/>
                <p:nvPr/>
              </p:nvSpPr>
              <p:spPr>
                <a:xfrm>
                  <a:off x="6459974" y="349588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70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39" name="フリーフォーム: 図形 138">
                  <a:extLst>
                    <a:ext uri="{FF2B5EF4-FFF2-40B4-BE49-F238E27FC236}">
                      <a16:creationId xmlns:a16="http://schemas.microsoft.com/office/drawing/2014/main" id="{13ADEA17-742F-6C65-9901-85FFFF5B2A1F}"/>
                    </a:ext>
                  </a:extLst>
                </p:cNvPr>
                <p:cNvSpPr/>
                <p:nvPr/>
              </p:nvSpPr>
              <p:spPr>
                <a:xfrm>
                  <a:off x="6056544" y="4051157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+mj-lt"/>
                    </a:rPr>
                    <a:t>6</a:t>
                  </a: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0" name="フリーフォーム: 図形 139">
                  <a:extLst>
                    <a:ext uri="{FF2B5EF4-FFF2-40B4-BE49-F238E27FC236}">
                      <a16:creationId xmlns:a16="http://schemas.microsoft.com/office/drawing/2014/main" id="{5593583D-322F-373E-774F-7B56254B88DA}"/>
                    </a:ext>
                  </a:extLst>
                </p:cNvPr>
                <p:cNvSpPr/>
                <p:nvPr/>
              </p:nvSpPr>
              <p:spPr>
                <a:xfrm>
                  <a:off x="5403779" y="426325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50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1" name="フリーフォーム: 図形 140">
                  <a:extLst>
                    <a:ext uri="{FF2B5EF4-FFF2-40B4-BE49-F238E27FC236}">
                      <a16:creationId xmlns:a16="http://schemas.microsoft.com/office/drawing/2014/main" id="{82482FA3-9164-8ACD-30BE-7DFDDDDEBED1}"/>
                    </a:ext>
                  </a:extLst>
                </p:cNvPr>
                <p:cNvSpPr/>
                <p:nvPr/>
              </p:nvSpPr>
              <p:spPr>
                <a:xfrm>
                  <a:off x="4751015" y="4051157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+mj-lt"/>
                    </a:rPr>
                    <a:t>4</a:t>
                  </a: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2" name="フリーフォーム: 図形 141">
                  <a:extLst>
                    <a:ext uri="{FF2B5EF4-FFF2-40B4-BE49-F238E27FC236}">
                      <a16:creationId xmlns:a16="http://schemas.microsoft.com/office/drawing/2014/main" id="{CDC5F1FA-5C54-A992-35E7-3879920B1540}"/>
                    </a:ext>
                  </a:extLst>
                </p:cNvPr>
                <p:cNvSpPr/>
                <p:nvPr/>
              </p:nvSpPr>
              <p:spPr>
                <a:xfrm>
                  <a:off x="4347585" y="3495883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+mj-lt"/>
                    </a:rPr>
                    <a:t>3</a:t>
                  </a: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3" name="フリーフォーム: 図形 142">
                  <a:extLst>
                    <a:ext uri="{FF2B5EF4-FFF2-40B4-BE49-F238E27FC236}">
                      <a16:creationId xmlns:a16="http://schemas.microsoft.com/office/drawing/2014/main" id="{FC60A701-F2EC-25E2-8498-8FE702161A42}"/>
                    </a:ext>
                  </a:extLst>
                </p:cNvPr>
                <p:cNvSpPr/>
                <p:nvPr/>
              </p:nvSpPr>
              <p:spPr>
                <a:xfrm>
                  <a:off x="4347585" y="2809526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+mj-lt"/>
                    </a:rPr>
                    <a:t>2</a:t>
                  </a: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4" name="フリーフォーム: 図形 143">
                  <a:extLst>
                    <a:ext uri="{FF2B5EF4-FFF2-40B4-BE49-F238E27FC236}">
                      <a16:creationId xmlns:a16="http://schemas.microsoft.com/office/drawing/2014/main" id="{CA652E18-8890-ADF4-A1AC-3841E0F9BAFA}"/>
                    </a:ext>
                  </a:extLst>
                </p:cNvPr>
                <p:cNvSpPr/>
                <p:nvPr/>
              </p:nvSpPr>
              <p:spPr>
                <a:xfrm>
                  <a:off x="4751015" y="2254251"/>
                  <a:ext cx="527190" cy="527190"/>
                </a:xfrm>
                <a:custGeom>
                  <a:avLst/>
                  <a:gdLst>
                    <a:gd name="connsiteX0" fmla="*/ 0 w 527190"/>
                    <a:gd name="connsiteY0" fmla="*/ 263595 h 527190"/>
                    <a:gd name="connsiteX1" fmla="*/ 263595 w 527190"/>
                    <a:gd name="connsiteY1" fmla="*/ 0 h 527190"/>
                    <a:gd name="connsiteX2" fmla="*/ 527190 w 527190"/>
                    <a:gd name="connsiteY2" fmla="*/ 263595 h 527190"/>
                    <a:gd name="connsiteX3" fmla="*/ 263595 w 527190"/>
                    <a:gd name="connsiteY3" fmla="*/ 527190 h 527190"/>
                    <a:gd name="connsiteX4" fmla="*/ 0 w 527190"/>
                    <a:gd name="connsiteY4" fmla="*/ 263595 h 527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190" h="527190">
                      <a:moveTo>
                        <a:pt x="0" y="263595"/>
                      </a:moveTo>
                      <a:cubicBezTo>
                        <a:pt x="0" y="118016"/>
                        <a:pt x="118016" y="0"/>
                        <a:pt x="263595" y="0"/>
                      </a:cubicBezTo>
                      <a:cubicBezTo>
                        <a:pt x="409174" y="0"/>
                        <a:pt x="527190" y="118016"/>
                        <a:pt x="527190" y="263595"/>
                      </a:cubicBezTo>
                      <a:cubicBezTo>
                        <a:pt x="527190" y="409174"/>
                        <a:pt x="409174" y="527190"/>
                        <a:pt x="263595" y="527190"/>
                      </a:cubicBezTo>
                      <a:cubicBezTo>
                        <a:pt x="118016" y="527190"/>
                        <a:pt x="0" y="409174"/>
                        <a:pt x="0" y="263595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080" tIns="93080" rIns="93080" bIns="93080" numCol="1" spcCol="1270" anchor="ctr" anchorCtr="0">
                  <a:noAutofit/>
                </a:bodyPr>
                <a:lstStyle/>
                <a:p>
                  <a:pPr marL="0" lvl="0" indent="0" algn="ctr" defTabSz="1111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ja-JP" sz="700" dirty="0">
                      <a:solidFill>
                        <a:schemeClr val="tx1"/>
                      </a:solidFill>
                      <a:latin typeface="+mj-lt"/>
                    </a:rPr>
                    <a:t>1</a:t>
                  </a:r>
                  <a:r>
                    <a:rPr kumimoji="1" lang="en-US" altLang="ja-JP" sz="700" kern="1200" dirty="0">
                      <a:solidFill>
                        <a:schemeClr val="tx1"/>
                      </a:solidFill>
                      <a:latin typeface="+mj-lt"/>
                    </a:rPr>
                    <a:t>0</a:t>
                  </a:r>
                  <a:endParaRPr kumimoji="1" lang="ja-JP" altLang="en-US" sz="700" kern="1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D6AEA767-67CA-330B-FD69-AB9022657848}"/>
                  </a:ext>
                </a:extLst>
              </p:cNvPr>
              <p:cNvSpPr/>
              <p:nvPr/>
            </p:nvSpPr>
            <p:spPr bwMode="auto">
              <a:xfrm>
                <a:off x="4507228" y="2424809"/>
                <a:ext cx="1368000" cy="13680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bg2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44351B35-7A26-1220-7B23-9D85FB3BFC3E}"/>
                  </a:ext>
                </a:extLst>
              </p:cNvPr>
              <p:cNvGrpSpPr/>
              <p:nvPr/>
            </p:nvGrpSpPr>
            <p:grpSpPr>
              <a:xfrm>
                <a:off x="4698048" y="3266438"/>
                <a:ext cx="468000" cy="468000"/>
                <a:chOff x="3631248" y="3988604"/>
                <a:chExt cx="468000" cy="468000"/>
              </a:xfrm>
            </p:grpSpPr>
            <p:grpSp>
              <p:nvGrpSpPr>
                <p:cNvPr id="34" name="グループ化 33">
                  <a:extLst>
                    <a:ext uri="{FF2B5EF4-FFF2-40B4-BE49-F238E27FC236}">
                      <a16:creationId xmlns:a16="http://schemas.microsoft.com/office/drawing/2014/main" id="{3AF03AF6-FF60-F28D-C244-12B170DDB3FC}"/>
                    </a:ext>
                  </a:extLst>
                </p:cNvPr>
                <p:cNvGrpSpPr/>
                <p:nvPr/>
              </p:nvGrpSpPr>
              <p:grpSpPr>
                <a:xfrm>
                  <a:off x="3631248" y="3988604"/>
                  <a:ext cx="468000" cy="468000"/>
                  <a:chOff x="3631248" y="3988604"/>
                  <a:chExt cx="468000" cy="468000"/>
                </a:xfrm>
              </p:grpSpPr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242DFA0B-CBDC-A486-D367-E82799CEF6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673722" y="4087727"/>
                    <a:ext cx="136936" cy="9949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370E3263-B8ED-1952-B9ED-C5FA5E7E4F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790722" y="4002722"/>
                    <a:ext cx="53038" cy="16323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AF0271CA-9ACB-C730-1A13-F1EE4DA396F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3879981" y="4002722"/>
                    <a:ext cx="55361" cy="170383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61E082B7-01C9-E3C4-BEAD-4AD7C8AD41C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3944016" y="4087727"/>
                    <a:ext cx="108326" cy="78704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sp>
                <p:nvSpPr>
                  <p:cNvPr id="16" name="弦 15">
                    <a:extLst>
                      <a:ext uri="{FF2B5EF4-FFF2-40B4-BE49-F238E27FC236}">
                        <a16:creationId xmlns:a16="http://schemas.microsoft.com/office/drawing/2014/main" id="{A024A6E3-CA5D-84E8-87F6-E6A6D1A80CC8}"/>
                      </a:ext>
                    </a:extLst>
                  </p:cNvPr>
                  <p:cNvSpPr/>
                  <p:nvPr/>
                </p:nvSpPr>
                <p:spPr bwMode="auto">
                  <a:xfrm rot="5400000">
                    <a:off x="3631248" y="3988604"/>
                    <a:ext cx="468000" cy="468000"/>
                  </a:xfrm>
                  <a:prstGeom prst="chord">
                    <a:avLst>
                      <a:gd name="adj1" fmla="val 5384510"/>
                      <a:gd name="adj2" fmla="val 16200000"/>
                    </a:avLst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sp>
                <p:nvSpPr>
                  <p:cNvPr id="17" name="弦 16">
                    <a:extLst>
                      <a:ext uri="{FF2B5EF4-FFF2-40B4-BE49-F238E27FC236}">
                        <a16:creationId xmlns:a16="http://schemas.microsoft.com/office/drawing/2014/main" id="{9BA05FAF-4D1E-0EDB-105C-CEAE855AED31}"/>
                      </a:ext>
                    </a:extLst>
                  </p:cNvPr>
                  <p:cNvSpPr/>
                  <p:nvPr/>
                </p:nvSpPr>
                <p:spPr bwMode="auto">
                  <a:xfrm rot="5400000">
                    <a:off x="3663010" y="4025104"/>
                    <a:ext cx="403200" cy="403200"/>
                  </a:xfrm>
                  <a:prstGeom prst="chord">
                    <a:avLst>
                      <a:gd name="adj1" fmla="val 4841562"/>
                      <a:gd name="adj2" fmla="val 16610583"/>
                    </a:avLst>
                  </a:prstGeom>
                  <a:solidFill>
                    <a:schemeClr val="bg2"/>
                  </a:solidFill>
                  <a:ln w="1905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grpSp>
                <p:nvGrpSpPr>
                  <p:cNvPr id="161" name="グループ化 160">
                    <a:extLst>
                      <a:ext uri="{FF2B5EF4-FFF2-40B4-BE49-F238E27FC236}">
                        <a16:creationId xmlns:a16="http://schemas.microsoft.com/office/drawing/2014/main" id="{E0114C60-19A6-8796-4766-A4EE806183BA}"/>
                      </a:ext>
                    </a:extLst>
                  </p:cNvPr>
                  <p:cNvGrpSpPr/>
                  <p:nvPr/>
                </p:nvGrpSpPr>
                <p:grpSpPr>
                  <a:xfrm rot="16200000">
                    <a:off x="3745027" y="3946296"/>
                    <a:ext cx="236011" cy="409646"/>
                    <a:chOff x="5403777" y="2042155"/>
                    <a:chExt cx="1583387" cy="2748288"/>
                  </a:xfrm>
                </p:grpSpPr>
                <p:sp>
                  <p:nvSpPr>
                    <p:cNvPr id="162" name="フリーフォーム: 図形 161">
                      <a:extLst>
                        <a:ext uri="{FF2B5EF4-FFF2-40B4-BE49-F238E27FC236}">
                          <a16:creationId xmlns:a16="http://schemas.microsoft.com/office/drawing/2014/main" id="{CF33973C-36B5-9384-515C-5D9A6545B6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03777" y="2042155"/>
                      <a:ext cx="527191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63" name="フリーフォーム: 図形 162">
                      <a:extLst>
                        <a:ext uri="{FF2B5EF4-FFF2-40B4-BE49-F238E27FC236}">
                          <a16:creationId xmlns:a16="http://schemas.microsoft.com/office/drawing/2014/main" id="{9472F74E-950D-6C07-D4AD-811D7E7B9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56544" y="2254251"/>
                      <a:ext cx="527190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64" name="フリーフォーム: 図形 163">
                      <a:extLst>
                        <a:ext uri="{FF2B5EF4-FFF2-40B4-BE49-F238E27FC236}">
                          <a16:creationId xmlns:a16="http://schemas.microsoft.com/office/drawing/2014/main" id="{6AB1F003-A0FD-C466-24D3-056424C529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59974" y="2809526"/>
                      <a:ext cx="527190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65" name="フリーフォーム: 図形 164">
                      <a:extLst>
                        <a:ext uri="{FF2B5EF4-FFF2-40B4-BE49-F238E27FC236}">
                          <a16:creationId xmlns:a16="http://schemas.microsoft.com/office/drawing/2014/main" id="{430AA218-3064-B568-143A-679E540E1E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59973" y="3495885"/>
                      <a:ext cx="527191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66" name="フリーフォーム: 図形 165">
                      <a:extLst>
                        <a:ext uri="{FF2B5EF4-FFF2-40B4-BE49-F238E27FC236}">
                          <a16:creationId xmlns:a16="http://schemas.microsoft.com/office/drawing/2014/main" id="{C247506A-3589-756C-EA02-7D4D9CCCDA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56544" y="4051157"/>
                      <a:ext cx="527190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altLang="ja-JP" sz="7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67" name="フリーフォーム: 図形 166">
                      <a:extLst>
                        <a:ext uri="{FF2B5EF4-FFF2-40B4-BE49-F238E27FC236}">
                          <a16:creationId xmlns:a16="http://schemas.microsoft.com/office/drawing/2014/main" id="{AAD2192A-4E51-ADE6-17DF-59A581AC26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03779" y="4263253"/>
                      <a:ext cx="527190" cy="527190"/>
                    </a:xfrm>
                    <a:custGeom>
                      <a:avLst/>
                      <a:gdLst>
                        <a:gd name="connsiteX0" fmla="*/ 0 w 527190"/>
                        <a:gd name="connsiteY0" fmla="*/ 263595 h 527190"/>
                        <a:gd name="connsiteX1" fmla="*/ 263595 w 527190"/>
                        <a:gd name="connsiteY1" fmla="*/ 0 h 527190"/>
                        <a:gd name="connsiteX2" fmla="*/ 527190 w 527190"/>
                        <a:gd name="connsiteY2" fmla="*/ 263595 h 527190"/>
                        <a:gd name="connsiteX3" fmla="*/ 263595 w 527190"/>
                        <a:gd name="connsiteY3" fmla="*/ 527190 h 527190"/>
                        <a:gd name="connsiteX4" fmla="*/ 0 w 527190"/>
                        <a:gd name="connsiteY4" fmla="*/ 263595 h 527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27190" h="527190">
                          <a:moveTo>
                            <a:pt x="0" y="263595"/>
                          </a:moveTo>
                          <a:cubicBezTo>
                            <a:pt x="0" y="118016"/>
                            <a:pt x="118016" y="0"/>
                            <a:pt x="263595" y="0"/>
                          </a:cubicBezTo>
                          <a:cubicBezTo>
                            <a:pt x="409174" y="0"/>
                            <a:pt x="527190" y="118016"/>
                            <a:pt x="527190" y="263595"/>
                          </a:cubicBezTo>
                          <a:cubicBezTo>
                            <a:pt x="527190" y="409174"/>
                            <a:pt x="409174" y="527190"/>
                            <a:pt x="263595" y="527190"/>
                          </a:cubicBezTo>
                          <a:cubicBezTo>
                            <a:pt x="118016" y="527190"/>
                            <a:pt x="0" y="409174"/>
                            <a:pt x="0" y="263595"/>
                          </a:cubicBezTo>
                          <a:close/>
                        </a:path>
                      </a:pathLst>
                    </a:custGeom>
                    <a:noFill/>
                    <a:ln>
                      <a:noFill/>
                    </a:ln>
                  </p:spPr>
                  <p:style>
                    <a:lnRef idx="2">
                      <a:scrgbClr r="0" g="0" b="0"/>
                    </a:lnRef>
                    <a:fillRef idx="1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2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eaVert" wrap="square" lIns="93080" tIns="93080" rIns="93080" bIns="93080" numCol="1" spcCol="1270" anchor="ctr" anchorCtr="0">
                      <a:noAutofit/>
                    </a:bodyPr>
                    <a:lstStyle/>
                    <a:p>
                      <a:pPr marL="0" lvl="0" indent="0" algn="ctr" defTabSz="1111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kumimoji="1" lang="ja-JP" altLang="en-US" sz="700" kern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p:txBody>
                </p:sp>
              </p:grpSp>
            </p:grpSp>
            <p:grpSp>
              <p:nvGrpSpPr>
                <p:cNvPr id="33" name="グループ化 32">
                  <a:extLst>
                    <a:ext uri="{FF2B5EF4-FFF2-40B4-BE49-F238E27FC236}">
                      <a16:creationId xmlns:a16="http://schemas.microsoft.com/office/drawing/2014/main" id="{5D02E1B1-B74D-1B9D-2031-FFE26DDF912B}"/>
                    </a:ext>
                  </a:extLst>
                </p:cNvPr>
                <p:cNvGrpSpPr/>
                <p:nvPr/>
              </p:nvGrpSpPr>
              <p:grpSpPr>
                <a:xfrm>
                  <a:off x="3785404" y="4166881"/>
                  <a:ext cx="288000" cy="108000"/>
                  <a:chOff x="3760002" y="4462156"/>
                  <a:chExt cx="288000" cy="108000"/>
                </a:xfrm>
              </p:grpSpPr>
              <p:sp>
                <p:nvSpPr>
                  <p:cNvPr id="180" name="二等辺三角形 179">
                    <a:extLst>
                      <a:ext uri="{FF2B5EF4-FFF2-40B4-BE49-F238E27FC236}">
                        <a16:creationId xmlns:a16="http://schemas.microsoft.com/office/drawing/2014/main" id="{B1C9B466-C70B-4EA6-2620-BFD57F236CBE}"/>
                      </a:ext>
                    </a:extLst>
                  </p:cNvPr>
                  <p:cNvSpPr/>
                  <p:nvPr/>
                </p:nvSpPr>
                <p:spPr bwMode="auto">
                  <a:xfrm rot="4920000">
                    <a:off x="3886002" y="4362402"/>
                    <a:ext cx="36000" cy="288000"/>
                  </a:xfrm>
                  <a:prstGeom prst="triangle">
                    <a:avLst/>
                  </a:prstGeom>
                  <a:solidFill>
                    <a:schemeClr val="tx1"/>
                  </a:solidFill>
                  <a:ln w="1905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ゴシック" pitchFamily="49" charset="-128"/>
                      <a:cs typeface="Arial" charset="0"/>
                    </a:endParaRPr>
                  </a:p>
                </p:txBody>
              </p:sp>
              <p:grpSp>
                <p:nvGrpSpPr>
                  <p:cNvPr id="19" name="グループ化 18">
                    <a:extLst>
                      <a:ext uri="{FF2B5EF4-FFF2-40B4-BE49-F238E27FC236}">
                        <a16:creationId xmlns:a16="http://schemas.microsoft.com/office/drawing/2014/main" id="{99ACBD0B-5290-AFFB-4F01-786865F8A982}"/>
                      </a:ext>
                    </a:extLst>
                  </p:cNvPr>
                  <p:cNvGrpSpPr/>
                  <p:nvPr/>
                </p:nvGrpSpPr>
                <p:grpSpPr>
                  <a:xfrm>
                    <a:off x="3785848" y="4462156"/>
                    <a:ext cx="108000" cy="108000"/>
                    <a:chOff x="3171205" y="5829522"/>
                    <a:chExt cx="108000" cy="108000"/>
                  </a:xfrm>
                </p:grpSpPr>
                <p:sp>
                  <p:nvSpPr>
                    <p:cNvPr id="177" name="楕円 176">
                      <a:extLst>
                        <a:ext uri="{FF2B5EF4-FFF2-40B4-BE49-F238E27FC236}">
                          <a16:creationId xmlns:a16="http://schemas.microsoft.com/office/drawing/2014/main" id="{B2687207-AF7F-0A83-07AC-FE9C302041C8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171205" y="5829522"/>
                      <a:ext cx="108000" cy="108000"/>
                    </a:xfrm>
                    <a:prstGeom prst="ellipse">
                      <a:avLst/>
                    </a:prstGeom>
                    <a:solidFill>
                      <a:schemeClr val="bg2">
                        <a:lumMod val="65000"/>
                      </a:schemeClr>
                    </a:solidFill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  <p:sp>
                  <p:nvSpPr>
                    <p:cNvPr id="178" name="楕円 177">
                      <a:extLst>
                        <a:ext uri="{FF2B5EF4-FFF2-40B4-BE49-F238E27FC236}">
                          <a16:creationId xmlns:a16="http://schemas.microsoft.com/office/drawing/2014/main" id="{FB14B2CF-EA44-BBF1-A53B-BAF6F3CA232D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216205" y="5874522"/>
                      <a:ext cx="18000" cy="18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36000" tIns="36000" rIns="36000" bIns="36000" numCol="1" rtlCol="0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ゴシック" pitchFamily="49" charset="-128"/>
                        <a:cs typeface="Arial" charset="0"/>
                      </a:endParaRPr>
                    </a:p>
                  </p:txBody>
                </p:sp>
              </p:grpSp>
            </p:grpSp>
          </p:grp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058E3B0B-D0A8-6323-D475-750ED5E091AB}"/>
                  </a:ext>
                </a:extLst>
              </p:cNvPr>
              <p:cNvGrpSpPr/>
              <p:nvPr/>
            </p:nvGrpSpPr>
            <p:grpSpPr>
              <a:xfrm>
                <a:off x="4865790" y="2627817"/>
                <a:ext cx="1105242" cy="808221"/>
                <a:chOff x="3298824" y="1541967"/>
                <a:chExt cx="1105242" cy="808221"/>
              </a:xfrm>
            </p:grpSpPr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D40CC7D1-311C-ECFC-D6BC-8821710C04FC}"/>
                    </a:ext>
                  </a:extLst>
                </p:cNvPr>
                <p:cNvSpPr txBox="1"/>
                <p:nvPr/>
              </p:nvSpPr>
              <p:spPr>
                <a:xfrm>
                  <a:off x="3298824" y="1616584"/>
                  <a:ext cx="650876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altLang="ja-JP" sz="900" dirty="0"/>
                    <a:t>0.01 mm</a:t>
                  </a:r>
                  <a:endParaRPr lang="ja-JP" altLang="en-US" sz="900" dirty="0"/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E1B24497-5A7A-1956-046E-B6A4B8B49953}"/>
                    </a:ext>
                  </a:extLst>
                </p:cNvPr>
                <p:cNvGrpSpPr/>
                <p:nvPr/>
              </p:nvGrpSpPr>
              <p:grpSpPr>
                <a:xfrm>
                  <a:off x="3447487" y="1541967"/>
                  <a:ext cx="353550" cy="108000"/>
                  <a:chOff x="3279775" y="2040442"/>
                  <a:chExt cx="353550" cy="108000"/>
                </a:xfrm>
              </p:grpSpPr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333E05C0-A2A9-24F0-2218-C41E73DE1C9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429000" y="2040442"/>
                    <a:ext cx="0" cy="10800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85" name="直線コネクタ 184">
                    <a:extLst>
                      <a:ext uri="{FF2B5EF4-FFF2-40B4-BE49-F238E27FC236}">
                        <a16:creationId xmlns:a16="http://schemas.microsoft.com/office/drawing/2014/main" id="{20AC695E-287C-FF79-0E67-2F1686D4A2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492500" y="2040442"/>
                    <a:ext cx="0" cy="10800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lg" len="lg"/>
                    <a:tailEnd type="none" w="lg" len="lg"/>
                  </a:ln>
                  <a:effectLst/>
                </p:spPr>
              </p:cxnSp>
              <p:cxnSp>
                <p:nvCxnSpPr>
                  <p:cNvPr id="190" name="直線コネクタ 189">
                    <a:extLst>
                      <a:ext uri="{FF2B5EF4-FFF2-40B4-BE49-F238E27FC236}">
                        <a16:creationId xmlns:a16="http://schemas.microsoft.com/office/drawing/2014/main" id="{2C19E548-18D1-0889-EF96-2669C59441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3279775" y="2094442"/>
                    <a:ext cx="144000" cy="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sm" len="med"/>
                  </a:ln>
                  <a:effectLst/>
                </p:spPr>
              </p:cxnSp>
              <p:cxnSp>
                <p:nvCxnSpPr>
                  <p:cNvPr id="191" name="直線コネクタ 190">
                    <a:extLst>
                      <a:ext uri="{FF2B5EF4-FFF2-40B4-BE49-F238E27FC236}">
                        <a16:creationId xmlns:a16="http://schemas.microsoft.com/office/drawing/2014/main" id="{E12628DB-9066-EEB5-CB55-FAAD5E261BA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3489325" y="2094442"/>
                    <a:ext cx="144000" cy="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sm" len="med"/>
                  </a:ln>
                  <a:effectLst/>
                </p:spPr>
              </p:cxnSp>
            </p:grpSp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3D3FA2F3-A4F3-4949-3DD1-83DF7ADA31E7}"/>
                    </a:ext>
                  </a:extLst>
                </p:cNvPr>
                <p:cNvSpPr txBox="1"/>
                <p:nvPr/>
              </p:nvSpPr>
              <p:spPr>
                <a:xfrm>
                  <a:off x="3496944" y="2134744"/>
                  <a:ext cx="907122" cy="2154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altLang="ja-JP" sz="800" dirty="0"/>
                    <a:t>takamasu lab</a:t>
                  </a:r>
                  <a:endParaRPr lang="ja-JP" altLang="en-US" sz="800" dirty="0"/>
                </a:p>
              </p:txBody>
            </p:sp>
          </p:grp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2E402D2A-E7A9-DC4F-0C5A-6A404DEE126E}"/>
                  </a:ext>
                </a:extLst>
              </p:cNvPr>
              <p:cNvSpPr/>
              <p:nvPr/>
            </p:nvSpPr>
            <p:spPr bwMode="auto">
              <a:xfrm>
                <a:off x="5083228" y="3000809"/>
                <a:ext cx="216000" cy="216000"/>
              </a:xfrm>
              <a:prstGeom prst="ellipse">
                <a:avLst/>
              </a:prstGeom>
              <a:solidFill>
                <a:schemeClr val="bg2">
                  <a:lumMod val="65000"/>
                </a:scheme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7CBCDADA-C456-1C09-3C38-A5F4EA885D39}"/>
                  </a:ext>
                </a:extLst>
              </p:cNvPr>
              <p:cNvSpPr/>
              <p:nvPr/>
            </p:nvSpPr>
            <p:spPr bwMode="auto">
              <a:xfrm>
                <a:off x="5173228" y="3090809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52" name="二等辺三角形 151">
                <a:extLst>
                  <a:ext uri="{FF2B5EF4-FFF2-40B4-BE49-F238E27FC236}">
                    <a16:creationId xmlns:a16="http://schemas.microsoft.com/office/drawing/2014/main" id="{4CD681BA-47E1-C07A-9F44-6A5708798FCC}"/>
                  </a:ext>
                </a:extLst>
              </p:cNvPr>
              <p:cNvSpPr/>
              <p:nvPr/>
            </p:nvSpPr>
            <p:spPr bwMode="auto">
              <a:xfrm rot="2280000">
                <a:off x="5544946" y="2091304"/>
                <a:ext cx="72000" cy="1044000"/>
              </a:xfrm>
              <a:prstGeom prst="triangle">
                <a:avLst/>
              </a:prstGeom>
              <a:solidFill>
                <a:schemeClr val="tx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</p:grp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0E777F36-C7F6-7A54-63B7-81C0A5139CDB}"/>
              </a:ext>
            </a:extLst>
          </p:cNvPr>
          <p:cNvSpPr txBox="1"/>
          <p:nvPr/>
        </p:nvSpPr>
        <p:spPr>
          <a:xfrm>
            <a:off x="5352288" y="6087217"/>
            <a:ext cx="379171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ミツトヨのダイヤルメータをもとに高増潔作画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5CAD8FE-05C7-AB16-9BD0-5655D58517C9}"/>
              </a:ext>
            </a:extLst>
          </p:cNvPr>
          <p:cNvSpPr txBox="1"/>
          <p:nvPr/>
        </p:nvSpPr>
        <p:spPr>
          <a:xfrm>
            <a:off x="1467104" y="5925673"/>
            <a:ext cx="31780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ミツトヨホームページ：</a:t>
            </a:r>
            <a:endParaRPr lang="en-US" altLang="ja-JP" sz="1000" dirty="0"/>
          </a:p>
          <a:p>
            <a:r>
              <a:rPr lang="en-US" altLang="ja-JP" sz="1000" dirty="0"/>
              <a:t>https://www.mitutoyo.co.jp/products/measuring-tools/</a:t>
            </a:r>
            <a:endParaRPr lang="ja-JP" altLang="en-US" sz="1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65BCAB5-BCB6-D8F6-9D71-CB37E001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メモ作画：ダイヤルゲージの構造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96320C-2A45-16FC-19DF-442BAD77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7FAAB-FB5B-69D7-0192-914109E9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BC98EA-9464-E587-CC22-1E49D510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0D8F4F8-46B5-8B5D-8F47-BC4D5C9C7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歯車，渦巻ばね，ばねの作画</a:t>
            </a:r>
            <a:endParaRPr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PowerPoint</a:t>
            </a:r>
            <a:r>
              <a:rPr lang="ja-JP" altLang="en-US" dirty="0"/>
              <a:t>で歯車コイル渦巻ネジ</a:t>
            </a:r>
            <a:br>
              <a:rPr lang="en-US" altLang="ja-JP" dirty="0"/>
            </a:br>
            <a:r>
              <a:rPr lang="ja-JP" altLang="en-US" dirty="0"/>
              <a:t>を書く方法」</a:t>
            </a:r>
            <a:r>
              <a:rPr lang="ja-JP" altLang="en-US"/>
              <a:t>を参照</a:t>
            </a:r>
            <a:endParaRPr lang="en-US" altLang="ja-JP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8605A77-70D4-7F9A-775C-FDF60D979E08}"/>
              </a:ext>
            </a:extLst>
          </p:cNvPr>
          <p:cNvSpPr txBox="1"/>
          <p:nvPr/>
        </p:nvSpPr>
        <p:spPr>
          <a:xfrm>
            <a:off x="6074664" y="6105505"/>
            <a:ext cx="32156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ダイヤルメータの構造：高増潔作画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4EE210A-1517-3460-EFB1-23F25D021D43}"/>
              </a:ext>
            </a:extLst>
          </p:cNvPr>
          <p:cNvGrpSpPr/>
          <p:nvPr/>
        </p:nvGrpSpPr>
        <p:grpSpPr>
          <a:xfrm>
            <a:off x="4879912" y="891540"/>
            <a:ext cx="4126928" cy="4902030"/>
            <a:chOff x="1816672" y="918972"/>
            <a:chExt cx="4126928" cy="4902030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74D7310B-D398-F96E-7886-32F7F99D0321}"/>
                </a:ext>
              </a:extLst>
            </p:cNvPr>
            <p:cNvSpPr/>
            <p:nvPr/>
          </p:nvSpPr>
          <p:spPr bwMode="auto">
            <a:xfrm>
              <a:off x="3938500" y="1433957"/>
              <a:ext cx="457200" cy="370840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7000">
                  <a:schemeClr val="bg2">
                    <a:lumMod val="50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E6248DB5-200D-FC86-D96A-709216EAA24F}"/>
                </a:ext>
              </a:extLst>
            </p:cNvPr>
            <p:cNvSpPr/>
            <p:nvPr/>
          </p:nvSpPr>
          <p:spPr bwMode="auto">
            <a:xfrm>
              <a:off x="3986760" y="918972"/>
              <a:ext cx="360680" cy="513080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7000">
                  <a:schemeClr val="bg2">
                    <a:lumMod val="50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27" name="楕円 126">
              <a:extLst>
                <a:ext uri="{FF2B5EF4-FFF2-40B4-BE49-F238E27FC236}">
                  <a16:creationId xmlns:a16="http://schemas.microsoft.com/office/drawing/2014/main" id="{8548F1AE-ADD5-31D2-BDD6-21B2C6962859}"/>
                </a:ext>
              </a:extLst>
            </p:cNvPr>
            <p:cNvSpPr/>
            <p:nvPr/>
          </p:nvSpPr>
          <p:spPr bwMode="auto">
            <a:xfrm>
              <a:off x="4108680" y="5712629"/>
              <a:ext cx="116840" cy="108373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95000"/>
                  </a:schemeClr>
                </a:gs>
                <a:gs pos="57000">
                  <a:schemeClr val="bg2">
                    <a:lumMod val="75000"/>
                  </a:schemeClr>
                </a:gs>
                <a:gs pos="100000">
                  <a:schemeClr val="bg2">
                    <a:lumMod val="95000"/>
                  </a:schemeClr>
                </a:gs>
              </a:gsLst>
              <a:lin ang="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FB0179BE-7AE5-EAA2-03F5-7FD2247CA0A4}"/>
                </a:ext>
              </a:extLst>
            </p:cNvPr>
            <p:cNvSpPr/>
            <p:nvPr/>
          </p:nvSpPr>
          <p:spPr bwMode="auto">
            <a:xfrm>
              <a:off x="4004540" y="1600200"/>
              <a:ext cx="324000" cy="3405886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95000"/>
                  </a:schemeClr>
                </a:gs>
                <a:gs pos="57000">
                  <a:schemeClr val="bg2">
                    <a:lumMod val="75000"/>
                  </a:schemeClr>
                </a:gs>
                <a:gs pos="100000">
                  <a:schemeClr val="bg2">
                    <a:lumMod val="95000"/>
                  </a:schemeClr>
                </a:gs>
              </a:gsLst>
              <a:lin ang="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8924A8D5-346B-35C9-785C-9B7EB6BEE0FA}"/>
                </a:ext>
              </a:extLst>
            </p:cNvPr>
            <p:cNvSpPr/>
            <p:nvPr/>
          </p:nvSpPr>
          <p:spPr bwMode="auto">
            <a:xfrm>
              <a:off x="4068040" y="5006932"/>
              <a:ext cx="198120" cy="518160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95000"/>
                  </a:schemeClr>
                </a:gs>
                <a:gs pos="57000">
                  <a:schemeClr val="bg2">
                    <a:lumMod val="75000"/>
                  </a:schemeClr>
                </a:gs>
                <a:gs pos="100000">
                  <a:schemeClr val="bg2">
                    <a:lumMod val="95000"/>
                  </a:schemeClr>
                </a:gs>
              </a:gsLst>
              <a:lin ang="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E96AC589-20DA-05CB-449D-DECEFD05F0E7}"/>
                </a:ext>
              </a:extLst>
            </p:cNvPr>
            <p:cNvSpPr/>
            <p:nvPr/>
          </p:nvSpPr>
          <p:spPr bwMode="auto">
            <a:xfrm>
              <a:off x="4060420" y="5524246"/>
              <a:ext cx="213360" cy="132080"/>
            </a:xfrm>
            <a:prstGeom prst="rect">
              <a:avLst/>
            </a:prstGeom>
            <a:pattFill prst="pct30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1" name="台形 130">
              <a:extLst>
                <a:ext uri="{FF2B5EF4-FFF2-40B4-BE49-F238E27FC236}">
                  <a16:creationId xmlns:a16="http://schemas.microsoft.com/office/drawing/2014/main" id="{0219843F-2CA7-0084-9949-06CF9F8CF967}"/>
                </a:ext>
              </a:extLst>
            </p:cNvPr>
            <p:cNvSpPr/>
            <p:nvPr/>
          </p:nvSpPr>
          <p:spPr bwMode="auto">
            <a:xfrm rot="10800000">
              <a:off x="4061478" y="5653784"/>
              <a:ext cx="211243" cy="114300"/>
            </a:xfrm>
            <a:prstGeom prst="trapezoid">
              <a:avLst/>
            </a:prstGeom>
            <a:gradFill flip="none" rotWithShape="1">
              <a:gsLst>
                <a:gs pos="0">
                  <a:schemeClr val="bg2">
                    <a:lumMod val="95000"/>
                  </a:schemeClr>
                </a:gs>
                <a:gs pos="57000">
                  <a:schemeClr val="bg2">
                    <a:lumMod val="75000"/>
                  </a:schemeClr>
                </a:gs>
                <a:gs pos="100000">
                  <a:schemeClr val="bg2">
                    <a:lumMod val="95000"/>
                  </a:schemeClr>
                </a:gs>
              </a:gsLst>
              <a:lin ang="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928CC0A6-471E-5A22-25CA-1372C2794D84}"/>
                </a:ext>
              </a:extLst>
            </p:cNvPr>
            <p:cNvSpPr/>
            <p:nvPr/>
          </p:nvSpPr>
          <p:spPr bwMode="auto">
            <a:xfrm>
              <a:off x="2997100" y="1883945"/>
              <a:ext cx="2340000" cy="2340000"/>
            </a:xfrm>
            <a:prstGeom prst="ellipse">
              <a:avLst/>
            </a:prstGeom>
            <a:noFill/>
            <a:ln w="72000" cap="flat" cmpd="sng" algn="ctr">
              <a:solidFill>
                <a:srgbClr val="A6A6A6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26" name="楕円 125">
              <a:extLst>
                <a:ext uri="{FF2B5EF4-FFF2-40B4-BE49-F238E27FC236}">
                  <a16:creationId xmlns:a16="http://schemas.microsoft.com/office/drawing/2014/main" id="{ADE81041-B6EC-2031-51B9-3FA14FDBFF87}"/>
                </a:ext>
              </a:extLst>
            </p:cNvPr>
            <p:cNvSpPr/>
            <p:nvPr/>
          </p:nvSpPr>
          <p:spPr bwMode="auto">
            <a:xfrm>
              <a:off x="2925100" y="1811945"/>
              <a:ext cx="2484000" cy="2484000"/>
            </a:xfrm>
            <a:prstGeom prst="ellipse">
              <a:avLst/>
            </a:prstGeom>
            <a:noFill/>
            <a:ln w="1080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61743D3A-97C4-EFFF-986E-6471A2830EFE}"/>
                </a:ext>
              </a:extLst>
            </p:cNvPr>
            <p:cNvSpPr/>
            <p:nvPr/>
          </p:nvSpPr>
          <p:spPr bwMode="auto">
            <a:xfrm>
              <a:off x="4149100" y="3035945"/>
              <a:ext cx="36000" cy="3600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4C20A97E-8EA6-B046-4334-0CBA415D86E0}"/>
                </a:ext>
              </a:extLst>
            </p:cNvPr>
            <p:cNvSpPr/>
            <p:nvPr/>
          </p:nvSpPr>
          <p:spPr bwMode="auto">
            <a:xfrm>
              <a:off x="4059100" y="2945945"/>
              <a:ext cx="216000" cy="216000"/>
            </a:xfrm>
            <a:prstGeom prst="ellipse">
              <a:avLst/>
            </a:prstGeom>
            <a:solidFill>
              <a:schemeClr val="bg2">
                <a:lumMod val="6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549C8A3E-57D9-6131-1B0F-2ACBA3D72163}"/>
                </a:ext>
              </a:extLst>
            </p:cNvPr>
            <p:cNvSpPr>
              <a:spLocks noChangeAspect="1"/>
            </p:cNvSpPr>
            <p:nvPr/>
          </p:nvSpPr>
          <p:spPr bwMode="auto">
            <a:xfrm rot="1320000">
              <a:off x="4054707" y="2949328"/>
              <a:ext cx="216000" cy="216000"/>
            </a:xfrm>
            <a:custGeom>
              <a:avLst/>
              <a:gdLst>
                <a:gd name="connsiteX0" fmla="*/ 328274 w 720505"/>
                <a:gd name="connsiteY0" fmla="*/ 0 h 720504"/>
                <a:gd name="connsiteX1" fmla="*/ 392230 w 720505"/>
                <a:gd name="connsiteY1" fmla="*/ 0 h 720504"/>
                <a:gd name="connsiteX2" fmla="*/ 437445 w 720505"/>
                <a:gd name="connsiteY2" fmla="*/ 126241 h 720504"/>
                <a:gd name="connsiteX3" fmla="*/ 451579 w 720505"/>
                <a:gd name="connsiteY3" fmla="*/ 130629 h 720504"/>
                <a:gd name="connsiteX4" fmla="*/ 469011 w 720505"/>
                <a:gd name="connsiteY4" fmla="*/ 141205 h 720504"/>
                <a:gd name="connsiteX5" fmla="*/ 592377 w 720505"/>
                <a:gd name="connsiteY5" fmla="*/ 82904 h 720504"/>
                <a:gd name="connsiteX6" fmla="*/ 637601 w 720505"/>
                <a:gd name="connsiteY6" fmla="*/ 128128 h 720504"/>
                <a:gd name="connsiteX7" fmla="*/ 577994 w 720505"/>
                <a:gd name="connsiteY7" fmla="*/ 254260 h 720504"/>
                <a:gd name="connsiteX8" fmla="*/ 591333 w 720505"/>
                <a:gd name="connsiteY8" fmla="*/ 282009 h 720504"/>
                <a:gd name="connsiteX9" fmla="*/ 720505 w 720505"/>
                <a:gd name="connsiteY9" fmla="*/ 328273 h 720504"/>
                <a:gd name="connsiteX10" fmla="*/ 720505 w 720505"/>
                <a:gd name="connsiteY10" fmla="*/ 392230 h 720504"/>
                <a:gd name="connsiteX11" fmla="*/ 594205 w 720505"/>
                <a:gd name="connsiteY11" fmla="*/ 437465 h 720504"/>
                <a:gd name="connsiteX12" fmla="*/ 594160 w 720505"/>
                <a:gd name="connsiteY12" fmla="*/ 437762 h 720504"/>
                <a:gd name="connsiteX13" fmla="*/ 579930 w 720505"/>
                <a:gd name="connsiteY13" fmla="*/ 470340 h 720504"/>
                <a:gd name="connsiteX14" fmla="*/ 637602 w 720505"/>
                <a:gd name="connsiteY14" fmla="*/ 592377 h 720504"/>
                <a:gd name="connsiteX15" fmla="*/ 592378 w 720505"/>
                <a:gd name="connsiteY15" fmla="*/ 637601 h 720504"/>
                <a:gd name="connsiteX16" fmla="*/ 474817 w 720505"/>
                <a:gd name="connsiteY16" fmla="*/ 582044 h 720504"/>
                <a:gd name="connsiteX17" fmla="*/ 451579 w 720505"/>
                <a:gd name="connsiteY17" fmla="*/ 595022 h 720504"/>
                <a:gd name="connsiteX18" fmla="*/ 436051 w 720505"/>
                <a:gd name="connsiteY18" fmla="*/ 598157 h 720504"/>
                <a:gd name="connsiteX19" fmla="*/ 392231 w 720505"/>
                <a:gd name="connsiteY19" fmla="*/ 720504 h 720504"/>
                <a:gd name="connsiteX20" fmla="*/ 328275 w 720505"/>
                <a:gd name="connsiteY20" fmla="*/ 720504 h 720504"/>
                <a:gd name="connsiteX21" fmla="*/ 285510 w 720505"/>
                <a:gd name="connsiteY21" fmla="*/ 601101 h 720504"/>
                <a:gd name="connsiteX22" fmla="*/ 255399 w 720505"/>
                <a:gd name="connsiteY22" fmla="*/ 595022 h 720504"/>
                <a:gd name="connsiteX23" fmla="*/ 239124 w 720505"/>
                <a:gd name="connsiteY23" fmla="*/ 585147 h 720504"/>
                <a:gd name="connsiteX24" fmla="*/ 128128 w 720505"/>
                <a:gd name="connsiteY24" fmla="*/ 637602 h 720504"/>
                <a:gd name="connsiteX25" fmla="*/ 82904 w 720505"/>
                <a:gd name="connsiteY25" fmla="*/ 592378 h 720504"/>
                <a:gd name="connsiteX26" fmla="*/ 134580 w 720505"/>
                <a:gd name="connsiteY26" fmla="*/ 483030 h 720504"/>
                <a:gd name="connsiteX27" fmla="*/ 112819 w 720505"/>
                <a:gd name="connsiteY27" fmla="*/ 437762 h 720504"/>
                <a:gd name="connsiteX28" fmla="*/ 112000 w 720505"/>
                <a:gd name="connsiteY28" fmla="*/ 432345 h 720504"/>
                <a:gd name="connsiteX29" fmla="*/ 0 w 720505"/>
                <a:gd name="connsiteY29" fmla="*/ 392232 h 720504"/>
                <a:gd name="connsiteX30" fmla="*/ 0 w 720505"/>
                <a:gd name="connsiteY30" fmla="*/ 328275 h 720504"/>
                <a:gd name="connsiteX31" fmla="*/ 112830 w 720505"/>
                <a:gd name="connsiteY31" fmla="*/ 287864 h 720504"/>
                <a:gd name="connsiteX32" fmla="*/ 135806 w 720505"/>
                <a:gd name="connsiteY32" fmla="*/ 240071 h 720504"/>
                <a:gd name="connsiteX33" fmla="*/ 82903 w 720505"/>
                <a:gd name="connsiteY33" fmla="*/ 128127 h 720504"/>
                <a:gd name="connsiteX34" fmla="*/ 128127 w 720505"/>
                <a:gd name="connsiteY34" fmla="*/ 82903 h 720504"/>
                <a:gd name="connsiteX35" fmla="*/ 243891 w 720505"/>
                <a:gd name="connsiteY35" fmla="*/ 137611 h 720504"/>
                <a:gd name="connsiteX36" fmla="*/ 255399 w 720505"/>
                <a:gd name="connsiteY36" fmla="*/ 130629 h 720504"/>
                <a:gd name="connsiteX37" fmla="*/ 284752 w 720505"/>
                <a:gd name="connsiteY37" fmla="*/ 121517 h 720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720505" h="720504">
                  <a:moveTo>
                    <a:pt x="328274" y="0"/>
                  </a:moveTo>
                  <a:lnTo>
                    <a:pt x="392230" y="0"/>
                  </a:lnTo>
                  <a:lnTo>
                    <a:pt x="437445" y="126241"/>
                  </a:lnTo>
                  <a:lnTo>
                    <a:pt x="451579" y="130629"/>
                  </a:lnTo>
                  <a:lnTo>
                    <a:pt x="469011" y="141205"/>
                  </a:lnTo>
                  <a:lnTo>
                    <a:pt x="592377" y="82904"/>
                  </a:lnTo>
                  <a:lnTo>
                    <a:pt x="637601" y="128128"/>
                  </a:lnTo>
                  <a:lnTo>
                    <a:pt x="577994" y="254260"/>
                  </a:lnTo>
                  <a:lnTo>
                    <a:pt x="591333" y="282009"/>
                  </a:lnTo>
                  <a:lnTo>
                    <a:pt x="720505" y="328273"/>
                  </a:lnTo>
                  <a:lnTo>
                    <a:pt x="720505" y="392230"/>
                  </a:lnTo>
                  <a:lnTo>
                    <a:pt x="594205" y="437465"/>
                  </a:lnTo>
                  <a:lnTo>
                    <a:pt x="594160" y="437762"/>
                  </a:lnTo>
                  <a:lnTo>
                    <a:pt x="579930" y="470340"/>
                  </a:lnTo>
                  <a:lnTo>
                    <a:pt x="637602" y="592377"/>
                  </a:lnTo>
                  <a:lnTo>
                    <a:pt x="592378" y="637601"/>
                  </a:lnTo>
                  <a:lnTo>
                    <a:pt x="474817" y="582044"/>
                  </a:lnTo>
                  <a:lnTo>
                    <a:pt x="451579" y="595022"/>
                  </a:lnTo>
                  <a:lnTo>
                    <a:pt x="436051" y="598157"/>
                  </a:lnTo>
                  <a:lnTo>
                    <a:pt x="392231" y="720504"/>
                  </a:lnTo>
                  <a:lnTo>
                    <a:pt x="328275" y="720504"/>
                  </a:lnTo>
                  <a:lnTo>
                    <a:pt x="285510" y="601101"/>
                  </a:lnTo>
                  <a:lnTo>
                    <a:pt x="255399" y="595022"/>
                  </a:lnTo>
                  <a:lnTo>
                    <a:pt x="239124" y="585147"/>
                  </a:lnTo>
                  <a:lnTo>
                    <a:pt x="128128" y="637602"/>
                  </a:lnTo>
                  <a:lnTo>
                    <a:pt x="82904" y="592378"/>
                  </a:lnTo>
                  <a:lnTo>
                    <a:pt x="134580" y="483030"/>
                  </a:lnTo>
                  <a:lnTo>
                    <a:pt x="112819" y="437762"/>
                  </a:lnTo>
                  <a:lnTo>
                    <a:pt x="112000" y="432345"/>
                  </a:lnTo>
                  <a:lnTo>
                    <a:pt x="0" y="392232"/>
                  </a:lnTo>
                  <a:lnTo>
                    <a:pt x="0" y="328275"/>
                  </a:lnTo>
                  <a:lnTo>
                    <a:pt x="112830" y="287864"/>
                  </a:lnTo>
                  <a:lnTo>
                    <a:pt x="135806" y="240071"/>
                  </a:lnTo>
                  <a:lnTo>
                    <a:pt x="82903" y="128127"/>
                  </a:lnTo>
                  <a:lnTo>
                    <a:pt x="128127" y="82903"/>
                  </a:lnTo>
                  <a:lnTo>
                    <a:pt x="243891" y="137611"/>
                  </a:lnTo>
                  <a:lnTo>
                    <a:pt x="255399" y="130629"/>
                  </a:lnTo>
                  <a:lnTo>
                    <a:pt x="284752" y="12151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0" name="二等辺三角形 19">
              <a:extLst>
                <a:ext uri="{FF2B5EF4-FFF2-40B4-BE49-F238E27FC236}">
                  <a16:creationId xmlns:a16="http://schemas.microsoft.com/office/drawing/2014/main" id="{F099B6F8-95F2-801D-BCBA-0041D2AA95DE}"/>
                </a:ext>
              </a:extLst>
            </p:cNvPr>
            <p:cNvSpPr/>
            <p:nvPr/>
          </p:nvSpPr>
          <p:spPr bwMode="auto">
            <a:xfrm rot="2280000">
              <a:off x="4529287" y="2027971"/>
              <a:ext cx="72000" cy="1044000"/>
            </a:xfrm>
            <a:prstGeom prst="triangle">
              <a:avLst/>
            </a:prstGeom>
            <a:solidFill>
              <a:schemeClr val="accent2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AEAA76AD-7928-A741-639B-9F87DFE8E738}"/>
                </a:ext>
              </a:extLst>
            </p:cNvPr>
            <p:cNvSpPr>
              <a:spLocks noChangeAspect="1"/>
            </p:cNvSpPr>
            <p:nvPr/>
          </p:nvSpPr>
          <p:spPr bwMode="auto">
            <a:xfrm rot="21540000">
              <a:off x="3532515" y="2190169"/>
              <a:ext cx="828000" cy="828000"/>
            </a:xfrm>
            <a:custGeom>
              <a:avLst/>
              <a:gdLst>
                <a:gd name="connsiteX0" fmla="*/ 1335277 w 2734512"/>
                <a:gd name="connsiteY0" fmla="*/ 0 h 2734512"/>
                <a:gd name="connsiteX1" fmla="*/ 1399233 w 2734512"/>
                <a:gd name="connsiteY1" fmla="*/ 0 h 2734512"/>
                <a:gd name="connsiteX2" fmla="*/ 1452076 w 2734512"/>
                <a:gd name="connsiteY2" fmla="*/ 147539 h 2734512"/>
                <a:gd name="connsiteX3" fmla="*/ 1492403 w 2734512"/>
                <a:gd name="connsiteY3" fmla="*/ 149576 h 2734512"/>
                <a:gd name="connsiteX4" fmla="*/ 1496207 w 2734512"/>
                <a:gd name="connsiteY4" fmla="*/ 150144 h 2734512"/>
                <a:gd name="connsiteX5" fmla="*/ 1573184 w 2734512"/>
                <a:gd name="connsiteY5" fmla="*/ 15219 h 2734512"/>
                <a:gd name="connsiteX6" fmla="*/ 1636169 w 2734512"/>
                <a:gd name="connsiteY6" fmla="*/ 26324 h 2734512"/>
                <a:gd name="connsiteX7" fmla="*/ 1662534 w 2734512"/>
                <a:gd name="connsiteY7" fmla="*/ 180480 h 2734512"/>
                <a:gd name="connsiteX8" fmla="*/ 1705530 w 2734512"/>
                <a:gd name="connsiteY8" fmla="*/ 191108 h 2734512"/>
                <a:gd name="connsiteX9" fmla="*/ 1804835 w 2734512"/>
                <a:gd name="connsiteY9" fmla="*/ 71518 h 2734512"/>
                <a:gd name="connsiteX10" fmla="*/ 1864933 w 2734512"/>
                <a:gd name="connsiteY10" fmla="*/ 93392 h 2734512"/>
                <a:gd name="connsiteX11" fmla="*/ 1864130 w 2734512"/>
                <a:gd name="connsiteY11" fmla="*/ 249658 h 2734512"/>
                <a:gd name="connsiteX12" fmla="*/ 1904324 w 2734512"/>
                <a:gd name="connsiteY12" fmla="*/ 267974 h 2734512"/>
                <a:gd name="connsiteX13" fmla="*/ 2023189 w 2734512"/>
                <a:gd name="connsiteY13" fmla="*/ 167188 h 2734512"/>
                <a:gd name="connsiteX14" fmla="*/ 2078577 w 2734512"/>
                <a:gd name="connsiteY14" fmla="*/ 199166 h 2734512"/>
                <a:gd name="connsiteX15" fmla="*/ 2050634 w 2734512"/>
                <a:gd name="connsiteY15" fmla="*/ 353007 h 2734512"/>
                <a:gd name="connsiteX16" fmla="*/ 2066786 w 2734512"/>
                <a:gd name="connsiteY16" fmla="*/ 362718 h 2734512"/>
                <a:gd name="connsiteX17" fmla="*/ 2086489 w 2734512"/>
                <a:gd name="connsiteY17" fmla="*/ 378265 h 2734512"/>
                <a:gd name="connsiteX18" fmla="*/ 2221614 w 2734512"/>
                <a:gd name="connsiteY18" fmla="*/ 299321 h 2734512"/>
                <a:gd name="connsiteX19" fmla="*/ 2270607 w 2734512"/>
                <a:gd name="connsiteY19" fmla="*/ 340432 h 2734512"/>
                <a:gd name="connsiteX20" fmla="*/ 2216028 w 2734512"/>
                <a:gd name="connsiteY20" fmla="*/ 488023 h 2734512"/>
                <a:gd name="connsiteX21" fmla="*/ 2246480 w 2734512"/>
                <a:gd name="connsiteY21" fmla="*/ 518487 h 2734512"/>
                <a:gd name="connsiteX22" fmla="*/ 2394079 w 2734512"/>
                <a:gd name="connsiteY22" fmla="*/ 463904 h 2734512"/>
                <a:gd name="connsiteX23" fmla="*/ 2435189 w 2734512"/>
                <a:gd name="connsiteY23" fmla="*/ 512897 h 2734512"/>
                <a:gd name="connsiteX24" fmla="*/ 2356236 w 2734512"/>
                <a:gd name="connsiteY24" fmla="*/ 648038 h 2734512"/>
                <a:gd name="connsiteX25" fmla="*/ 2372058 w 2734512"/>
                <a:gd name="connsiteY25" fmla="*/ 668104 h 2734512"/>
                <a:gd name="connsiteX26" fmla="*/ 2381406 w 2734512"/>
                <a:gd name="connsiteY26" fmla="*/ 683894 h 2734512"/>
                <a:gd name="connsiteX27" fmla="*/ 2535344 w 2734512"/>
                <a:gd name="connsiteY27" fmla="*/ 655934 h 2734512"/>
                <a:gd name="connsiteX28" fmla="*/ 2567323 w 2734512"/>
                <a:gd name="connsiteY28" fmla="*/ 711322 h 2734512"/>
                <a:gd name="connsiteX29" fmla="*/ 2466808 w 2734512"/>
                <a:gd name="connsiteY29" fmla="*/ 829868 h 2734512"/>
                <a:gd name="connsiteX30" fmla="*/ 2483213 w 2734512"/>
                <a:gd name="connsiteY30" fmla="*/ 870389 h 2734512"/>
                <a:gd name="connsiteX31" fmla="*/ 2641119 w 2734512"/>
                <a:gd name="connsiteY31" fmla="*/ 869577 h 2734512"/>
                <a:gd name="connsiteX32" fmla="*/ 2662993 w 2734512"/>
                <a:gd name="connsiteY32" fmla="*/ 929676 h 2734512"/>
                <a:gd name="connsiteX33" fmla="*/ 2541911 w 2734512"/>
                <a:gd name="connsiteY33" fmla="*/ 1030220 h 2734512"/>
                <a:gd name="connsiteX34" fmla="*/ 2551690 w 2734512"/>
                <a:gd name="connsiteY34" fmla="*/ 1071576 h 2734512"/>
                <a:gd name="connsiteX35" fmla="*/ 2708187 w 2734512"/>
                <a:gd name="connsiteY35" fmla="*/ 1098342 h 2734512"/>
                <a:gd name="connsiteX36" fmla="*/ 2719293 w 2734512"/>
                <a:gd name="connsiteY36" fmla="*/ 1161325 h 2734512"/>
                <a:gd name="connsiteX37" fmla="*/ 2583749 w 2734512"/>
                <a:gd name="connsiteY37" fmla="*/ 1238655 h 2734512"/>
                <a:gd name="connsiteX38" fmla="*/ 2587505 w 2734512"/>
                <a:gd name="connsiteY38" fmla="*/ 1270714 h 2734512"/>
                <a:gd name="connsiteX39" fmla="*/ 2587974 w 2734512"/>
                <a:gd name="connsiteY39" fmla="*/ 1282793 h 2734512"/>
                <a:gd name="connsiteX40" fmla="*/ 2734512 w 2734512"/>
                <a:gd name="connsiteY40" fmla="*/ 1335277 h 2734512"/>
                <a:gd name="connsiteX41" fmla="*/ 2734512 w 2734512"/>
                <a:gd name="connsiteY41" fmla="*/ 1399233 h 2734512"/>
                <a:gd name="connsiteX42" fmla="*/ 2587245 w 2734512"/>
                <a:gd name="connsiteY42" fmla="*/ 1451978 h 2734512"/>
                <a:gd name="connsiteX43" fmla="*/ 2585696 w 2734512"/>
                <a:gd name="connsiteY43" fmla="*/ 1484681 h 2734512"/>
                <a:gd name="connsiteX44" fmla="*/ 2584104 w 2734512"/>
                <a:gd name="connsiteY44" fmla="*/ 1496057 h 2734512"/>
                <a:gd name="connsiteX45" fmla="*/ 2719292 w 2734512"/>
                <a:gd name="connsiteY45" fmla="*/ 1573184 h 2734512"/>
                <a:gd name="connsiteX46" fmla="*/ 2708187 w 2734512"/>
                <a:gd name="connsiteY46" fmla="*/ 1636169 h 2734512"/>
                <a:gd name="connsiteX47" fmla="*/ 2554361 w 2734512"/>
                <a:gd name="connsiteY47" fmla="*/ 1662478 h 2734512"/>
                <a:gd name="connsiteX48" fmla="*/ 2546611 w 2734512"/>
                <a:gd name="connsiteY48" fmla="*/ 1695981 h 2734512"/>
                <a:gd name="connsiteX49" fmla="*/ 2543481 w 2734512"/>
                <a:gd name="connsiteY49" fmla="*/ 1705593 h 2734512"/>
                <a:gd name="connsiteX50" fmla="*/ 2662993 w 2734512"/>
                <a:gd name="connsiteY50" fmla="*/ 1804834 h 2734512"/>
                <a:gd name="connsiteX51" fmla="*/ 2641119 w 2734512"/>
                <a:gd name="connsiteY51" fmla="*/ 1864933 h 2734512"/>
                <a:gd name="connsiteX52" fmla="*/ 2485168 w 2734512"/>
                <a:gd name="connsiteY52" fmla="*/ 1864132 h 2734512"/>
                <a:gd name="connsiteX53" fmla="*/ 2472963 w 2734512"/>
                <a:gd name="connsiteY53" fmla="*/ 1892888 h 2734512"/>
                <a:gd name="connsiteX54" fmla="*/ 2466570 w 2734512"/>
                <a:gd name="connsiteY54" fmla="*/ 1904361 h 2734512"/>
                <a:gd name="connsiteX55" fmla="*/ 2567324 w 2734512"/>
                <a:gd name="connsiteY55" fmla="*/ 2023190 h 2734512"/>
                <a:gd name="connsiteX56" fmla="*/ 2535345 w 2734512"/>
                <a:gd name="connsiteY56" fmla="*/ 2078578 h 2734512"/>
                <a:gd name="connsiteX57" fmla="*/ 2381221 w 2734512"/>
                <a:gd name="connsiteY57" fmla="*/ 2050584 h 2734512"/>
                <a:gd name="connsiteX58" fmla="*/ 2355583 w 2734512"/>
                <a:gd name="connsiteY58" fmla="*/ 2085352 h 2734512"/>
                <a:gd name="connsiteX59" fmla="*/ 2435191 w 2734512"/>
                <a:gd name="connsiteY59" fmla="*/ 2221614 h 2734512"/>
                <a:gd name="connsiteX60" fmla="*/ 2394081 w 2734512"/>
                <a:gd name="connsiteY60" fmla="*/ 2270608 h 2734512"/>
                <a:gd name="connsiteX61" fmla="*/ 2247361 w 2734512"/>
                <a:gd name="connsiteY61" fmla="*/ 2216350 h 2734512"/>
                <a:gd name="connsiteX62" fmla="*/ 2226201 w 2734512"/>
                <a:gd name="connsiteY62" fmla="*/ 2239260 h 2734512"/>
                <a:gd name="connsiteX63" fmla="*/ 2216553 w 2734512"/>
                <a:gd name="connsiteY63" fmla="*/ 2247906 h 2734512"/>
                <a:gd name="connsiteX64" fmla="*/ 2270608 w 2734512"/>
                <a:gd name="connsiteY64" fmla="*/ 2394079 h 2734512"/>
                <a:gd name="connsiteX65" fmla="*/ 2221614 w 2734512"/>
                <a:gd name="connsiteY65" fmla="*/ 2435190 h 2734512"/>
                <a:gd name="connsiteX66" fmla="*/ 2086366 w 2734512"/>
                <a:gd name="connsiteY66" fmla="*/ 2356175 h 2734512"/>
                <a:gd name="connsiteX67" fmla="*/ 2050806 w 2734512"/>
                <a:gd name="connsiteY67" fmla="*/ 2382439 h 2734512"/>
                <a:gd name="connsiteX68" fmla="*/ 2078579 w 2734512"/>
                <a:gd name="connsiteY68" fmla="*/ 2535345 h 2734512"/>
                <a:gd name="connsiteX69" fmla="*/ 2023191 w 2734512"/>
                <a:gd name="connsiteY69" fmla="*/ 2567323 h 2734512"/>
                <a:gd name="connsiteX70" fmla="*/ 1904237 w 2734512"/>
                <a:gd name="connsiteY70" fmla="*/ 2466462 h 2734512"/>
                <a:gd name="connsiteX71" fmla="*/ 1864127 w 2734512"/>
                <a:gd name="connsiteY71" fmla="*/ 2483837 h 2734512"/>
                <a:gd name="connsiteX72" fmla="*/ 1864935 w 2734512"/>
                <a:gd name="connsiteY72" fmla="*/ 2641119 h 2734512"/>
                <a:gd name="connsiteX73" fmla="*/ 1804835 w 2734512"/>
                <a:gd name="connsiteY73" fmla="*/ 2662994 h 2734512"/>
                <a:gd name="connsiteX74" fmla="*/ 1704302 w 2734512"/>
                <a:gd name="connsiteY74" fmla="*/ 2541924 h 2734512"/>
                <a:gd name="connsiteX75" fmla="*/ 1662498 w 2734512"/>
                <a:gd name="connsiteY75" fmla="*/ 2554255 h 2734512"/>
                <a:gd name="connsiteX76" fmla="*/ 1636171 w 2734512"/>
                <a:gd name="connsiteY76" fmla="*/ 2708188 h 2734512"/>
                <a:gd name="connsiteX77" fmla="*/ 1573186 w 2734512"/>
                <a:gd name="connsiteY77" fmla="*/ 2719294 h 2734512"/>
                <a:gd name="connsiteX78" fmla="*/ 1496179 w 2734512"/>
                <a:gd name="connsiteY78" fmla="*/ 2584315 h 2734512"/>
                <a:gd name="connsiteX79" fmla="*/ 1492403 w 2734512"/>
                <a:gd name="connsiteY79" fmla="*/ 2584937 h 2734512"/>
                <a:gd name="connsiteX80" fmla="*/ 1452077 w 2734512"/>
                <a:gd name="connsiteY80" fmla="*/ 2586973 h 2734512"/>
                <a:gd name="connsiteX81" fmla="*/ 1399234 w 2734512"/>
                <a:gd name="connsiteY81" fmla="*/ 2734512 h 2734512"/>
                <a:gd name="connsiteX82" fmla="*/ 1335278 w 2734512"/>
                <a:gd name="connsiteY82" fmla="*/ 2734512 h 2734512"/>
                <a:gd name="connsiteX83" fmla="*/ 1282435 w 2734512"/>
                <a:gd name="connsiteY83" fmla="*/ 2586973 h 2734512"/>
                <a:gd name="connsiteX84" fmla="*/ 1242109 w 2734512"/>
                <a:gd name="connsiteY84" fmla="*/ 2584937 h 2734512"/>
                <a:gd name="connsiteX85" fmla="*/ 1238304 w 2734512"/>
                <a:gd name="connsiteY85" fmla="*/ 2584368 h 2734512"/>
                <a:gd name="connsiteX86" fmla="*/ 1161327 w 2734512"/>
                <a:gd name="connsiteY86" fmla="*/ 2719294 h 2734512"/>
                <a:gd name="connsiteX87" fmla="*/ 1098342 w 2734512"/>
                <a:gd name="connsiteY87" fmla="*/ 2708188 h 2734512"/>
                <a:gd name="connsiteX88" fmla="*/ 1071977 w 2734512"/>
                <a:gd name="connsiteY88" fmla="*/ 2554032 h 2734512"/>
                <a:gd name="connsiteX89" fmla="*/ 1028981 w 2734512"/>
                <a:gd name="connsiteY89" fmla="*/ 2543404 h 2734512"/>
                <a:gd name="connsiteX90" fmla="*/ 929676 w 2734512"/>
                <a:gd name="connsiteY90" fmla="*/ 2662994 h 2734512"/>
                <a:gd name="connsiteX91" fmla="*/ 869578 w 2734512"/>
                <a:gd name="connsiteY91" fmla="*/ 2641120 h 2734512"/>
                <a:gd name="connsiteX92" fmla="*/ 870381 w 2734512"/>
                <a:gd name="connsiteY92" fmla="*/ 2484854 h 2734512"/>
                <a:gd name="connsiteX93" fmla="*/ 830188 w 2734512"/>
                <a:gd name="connsiteY93" fmla="*/ 2466538 h 2734512"/>
                <a:gd name="connsiteX94" fmla="*/ 711322 w 2734512"/>
                <a:gd name="connsiteY94" fmla="*/ 2567324 h 2734512"/>
                <a:gd name="connsiteX95" fmla="*/ 655934 w 2734512"/>
                <a:gd name="connsiteY95" fmla="*/ 2535346 h 2734512"/>
                <a:gd name="connsiteX96" fmla="*/ 683877 w 2734512"/>
                <a:gd name="connsiteY96" fmla="*/ 2381505 h 2734512"/>
                <a:gd name="connsiteX97" fmla="*/ 667726 w 2734512"/>
                <a:gd name="connsiteY97" fmla="*/ 2371794 h 2734512"/>
                <a:gd name="connsiteX98" fmla="*/ 648024 w 2734512"/>
                <a:gd name="connsiteY98" fmla="*/ 2356247 h 2734512"/>
                <a:gd name="connsiteX99" fmla="*/ 512897 w 2734512"/>
                <a:gd name="connsiteY99" fmla="*/ 2435191 h 2734512"/>
                <a:gd name="connsiteX100" fmla="*/ 463904 w 2734512"/>
                <a:gd name="connsiteY100" fmla="*/ 2394081 h 2734512"/>
                <a:gd name="connsiteX101" fmla="*/ 518484 w 2734512"/>
                <a:gd name="connsiteY101" fmla="*/ 2246489 h 2734512"/>
                <a:gd name="connsiteX102" fmla="*/ 488032 w 2734512"/>
                <a:gd name="connsiteY102" fmla="*/ 2216026 h 2734512"/>
                <a:gd name="connsiteX103" fmla="*/ 340432 w 2734512"/>
                <a:gd name="connsiteY103" fmla="*/ 2270608 h 2734512"/>
                <a:gd name="connsiteX104" fmla="*/ 299322 w 2734512"/>
                <a:gd name="connsiteY104" fmla="*/ 2221616 h 2734512"/>
                <a:gd name="connsiteX105" fmla="*/ 378276 w 2734512"/>
                <a:gd name="connsiteY105" fmla="*/ 2086473 h 2734512"/>
                <a:gd name="connsiteX106" fmla="*/ 362455 w 2734512"/>
                <a:gd name="connsiteY106" fmla="*/ 2066409 h 2734512"/>
                <a:gd name="connsiteX107" fmla="*/ 353106 w 2734512"/>
                <a:gd name="connsiteY107" fmla="*/ 2050618 h 2734512"/>
                <a:gd name="connsiteX108" fmla="*/ 199167 w 2734512"/>
                <a:gd name="connsiteY108" fmla="*/ 2078578 h 2734512"/>
                <a:gd name="connsiteX109" fmla="*/ 167188 w 2734512"/>
                <a:gd name="connsiteY109" fmla="*/ 2023190 h 2734512"/>
                <a:gd name="connsiteX110" fmla="*/ 267704 w 2734512"/>
                <a:gd name="connsiteY110" fmla="*/ 1904643 h 2734512"/>
                <a:gd name="connsiteX111" fmla="*/ 251300 w 2734512"/>
                <a:gd name="connsiteY111" fmla="*/ 1864124 h 2734512"/>
                <a:gd name="connsiteX112" fmla="*/ 93392 w 2734512"/>
                <a:gd name="connsiteY112" fmla="*/ 1864935 h 2734512"/>
                <a:gd name="connsiteX113" fmla="*/ 71518 w 2734512"/>
                <a:gd name="connsiteY113" fmla="*/ 1804836 h 2734512"/>
                <a:gd name="connsiteX114" fmla="*/ 192601 w 2734512"/>
                <a:gd name="connsiteY114" fmla="*/ 1704291 h 2734512"/>
                <a:gd name="connsiteX115" fmla="*/ 182822 w 2734512"/>
                <a:gd name="connsiteY115" fmla="*/ 1662937 h 2734512"/>
                <a:gd name="connsiteX116" fmla="*/ 26324 w 2734512"/>
                <a:gd name="connsiteY116" fmla="*/ 1636170 h 2734512"/>
                <a:gd name="connsiteX117" fmla="*/ 15219 w 2734512"/>
                <a:gd name="connsiteY117" fmla="*/ 1573187 h 2734512"/>
                <a:gd name="connsiteX118" fmla="*/ 150763 w 2734512"/>
                <a:gd name="connsiteY118" fmla="*/ 1495856 h 2734512"/>
                <a:gd name="connsiteX119" fmla="*/ 147008 w 2734512"/>
                <a:gd name="connsiteY119" fmla="*/ 1463798 h 2734512"/>
                <a:gd name="connsiteX120" fmla="*/ 146539 w 2734512"/>
                <a:gd name="connsiteY120" fmla="*/ 1451718 h 2734512"/>
                <a:gd name="connsiteX121" fmla="*/ 0 w 2734512"/>
                <a:gd name="connsiteY121" fmla="*/ 1399234 h 2734512"/>
                <a:gd name="connsiteX122" fmla="*/ 0 w 2734512"/>
                <a:gd name="connsiteY122" fmla="*/ 1335278 h 2734512"/>
                <a:gd name="connsiteX123" fmla="*/ 147268 w 2734512"/>
                <a:gd name="connsiteY123" fmla="*/ 1282533 h 2734512"/>
                <a:gd name="connsiteX124" fmla="*/ 148816 w 2734512"/>
                <a:gd name="connsiteY124" fmla="*/ 1249831 h 2734512"/>
                <a:gd name="connsiteX125" fmla="*/ 150409 w 2734512"/>
                <a:gd name="connsiteY125" fmla="*/ 1238453 h 2734512"/>
                <a:gd name="connsiteX126" fmla="*/ 15219 w 2734512"/>
                <a:gd name="connsiteY126" fmla="*/ 1161325 h 2734512"/>
                <a:gd name="connsiteX127" fmla="*/ 26325 w 2734512"/>
                <a:gd name="connsiteY127" fmla="*/ 1098340 h 2734512"/>
                <a:gd name="connsiteX128" fmla="*/ 180153 w 2734512"/>
                <a:gd name="connsiteY128" fmla="*/ 1072031 h 2734512"/>
                <a:gd name="connsiteX129" fmla="*/ 187902 w 2734512"/>
                <a:gd name="connsiteY129" fmla="*/ 1038531 h 2734512"/>
                <a:gd name="connsiteX130" fmla="*/ 191032 w 2734512"/>
                <a:gd name="connsiteY130" fmla="*/ 1028918 h 2734512"/>
                <a:gd name="connsiteX131" fmla="*/ 71518 w 2734512"/>
                <a:gd name="connsiteY131" fmla="*/ 929676 h 2734512"/>
                <a:gd name="connsiteX132" fmla="*/ 93392 w 2734512"/>
                <a:gd name="connsiteY132" fmla="*/ 869577 h 2734512"/>
                <a:gd name="connsiteX133" fmla="*/ 249345 w 2734512"/>
                <a:gd name="connsiteY133" fmla="*/ 870379 h 2734512"/>
                <a:gd name="connsiteX134" fmla="*/ 261550 w 2734512"/>
                <a:gd name="connsiteY134" fmla="*/ 841624 h 2734512"/>
                <a:gd name="connsiteX135" fmla="*/ 267943 w 2734512"/>
                <a:gd name="connsiteY135" fmla="*/ 830151 h 2734512"/>
                <a:gd name="connsiteX136" fmla="*/ 167189 w 2734512"/>
                <a:gd name="connsiteY136" fmla="*/ 711322 h 2734512"/>
                <a:gd name="connsiteX137" fmla="*/ 199168 w 2734512"/>
                <a:gd name="connsiteY137" fmla="*/ 655934 h 2734512"/>
                <a:gd name="connsiteX138" fmla="*/ 353291 w 2734512"/>
                <a:gd name="connsiteY138" fmla="*/ 683928 h 2734512"/>
                <a:gd name="connsiteX139" fmla="*/ 378930 w 2734512"/>
                <a:gd name="connsiteY139" fmla="*/ 649160 h 2734512"/>
                <a:gd name="connsiteX140" fmla="*/ 299322 w 2734512"/>
                <a:gd name="connsiteY140" fmla="*/ 512898 h 2734512"/>
                <a:gd name="connsiteX141" fmla="*/ 340433 w 2734512"/>
                <a:gd name="connsiteY141" fmla="*/ 463905 h 2734512"/>
                <a:gd name="connsiteX142" fmla="*/ 487151 w 2734512"/>
                <a:gd name="connsiteY142" fmla="*/ 518162 h 2734512"/>
                <a:gd name="connsiteX143" fmla="*/ 508312 w 2734512"/>
                <a:gd name="connsiteY143" fmla="*/ 495252 h 2734512"/>
                <a:gd name="connsiteX144" fmla="*/ 517960 w 2734512"/>
                <a:gd name="connsiteY144" fmla="*/ 486605 h 2734512"/>
                <a:gd name="connsiteX145" fmla="*/ 463905 w 2734512"/>
                <a:gd name="connsiteY145" fmla="*/ 340433 h 2734512"/>
                <a:gd name="connsiteX146" fmla="*/ 512899 w 2734512"/>
                <a:gd name="connsiteY146" fmla="*/ 299322 h 2734512"/>
                <a:gd name="connsiteX147" fmla="*/ 648147 w 2734512"/>
                <a:gd name="connsiteY147" fmla="*/ 378337 h 2734512"/>
                <a:gd name="connsiteX148" fmla="*/ 683707 w 2734512"/>
                <a:gd name="connsiteY148" fmla="*/ 352072 h 2734512"/>
                <a:gd name="connsiteX149" fmla="*/ 655934 w 2734512"/>
                <a:gd name="connsiteY149" fmla="*/ 199167 h 2734512"/>
                <a:gd name="connsiteX150" fmla="*/ 711322 w 2734512"/>
                <a:gd name="connsiteY150" fmla="*/ 167189 h 2734512"/>
                <a:gd name="connsiteX151" fmla="*/ 830276 w 2734512"/>
                <a:gd name="connsiteY151" fmla="*/ 268050 h 2734512"/>
                <a:gd name="connsiteX152" fmla="*/ 870386 w 2734512"/>
                <a:gd name="connsiteY152" fmla="*/ 250675 h 2734512"/>
                <a:gd name="connsiteX153" fmla="*/ 869578 w 2734512"/>
                <a:gd name="connsiteY153" fmla="*/ 93393 h 2734512"/>
                <a:gd name="connsiteX154" fmla="*/ 929678 w 2734512"/>
                <a:gd name="connsiteY154" fmla="*/ 71518 h 2734512"/>
                <a:gd name="connsiteX155" fmla="*/ 1030211 w 2734512"/>
                <a:gd name="connsiteY155" fmla="*/ 192588 h 2734512"/>
                <a:gd name="connsiteX156" fmla="*/ 1072015 w 2734512"/>
                <a:gd name="connsiteY156" fmla="*/ 180257 h 2734512"/>
                <a:gd name="connsiteX157" fmla="*/ 1098342 w 2734512"/>
                <a:gd name="connsiteY157" fmla="*/ 26324 h 2734512"/>
                <a:gd name="connsiteX158" fmla="*/ 1161327 w 2734512"/>
                <a:gd name="connsiteY158" fmla="*/ 15219 h 2734512"/>
                <a:gd name="connsiteX159" fmla="*/ 1238335 w 2734512"/>
                <a:gd name="connsiteY159" fmla="*/ 150197 h 2734512"/>
                <a:gd name="connsiteX160" fmla="*/ 1242109 w 2734512"/>
                <a:gd name="connsiteY160" fmla="*/ 149576 h 2734512"/>
                <a:gd name="connsiteX161" fmla="*/ 1282434 w 2734512"/>
                <a:gd name="connsiteY161" fmla="*/ 147539 h 2734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</a:cxnLst>
              <a:rect l="l" t="t" r="r" b="b"/>
              <a:pathLst>
                <a:path w="2734512" h="2734512">
                  <a:moveTo>
                    <a:pt x="1335277" y="0"/>
                  </a:moveTo>
                  <a:lnTo>
                    <a:pt x="1399233" y="0"/>
                  </a:lnTo>
                  <a:lnTo>
                    <a:pt x="1452076" y="147539"/>
                  </a:lnTo>
                  <a:lnTo>
                    <a:pt x="1492403" y="149576"/>
                  </a:lnTo>
                  <a:lnTo>
                    <a:pt x="1496207" y="150144"/>
                  </a:lnTo>
                  <a:lnTo>
                    <a:pt x="1573184" y="15219"/>
                  </a:lnTo>
                  <a:lnTo>
                    <a:pt x="1636169" y="26324"/>
                  </a:lnTo>
                  <a:lnTo>
                    <a:pt x="1662534" y="180480"/>
                  </a:lnTo>
                  <a:lnTo>
                    <a:pt x="1705530" y="191108"/>
                  </a:lnTo>
                  <a:lnTo>
                    <a:pt x="1804835" y="71518"/>
                  </a:lnTo>
                  <a:lnTo>
                    <a:pt x="1864933" y="93392"/>
                  </a:lnTo>
                  <a:lnTo>
                    <a:pt x="1864130" y="249658"/>
                  </a:lnTo>
                  <a:lnTo>
                    <a:pt x="1904324" y="267974"/>
                  </a:lnTo>
                  <a:lnTo>
                    <a:pt x="2023189" y="167188"/>
                  </a:lnTo>
                  <a:lnTo>
                    <a:pt x="2078577" y="199166"/>
                  </a:lnTo>
                  <a:lnTo>
                    <a:pt x="2050634" y="353007"/>
                  </a:lnTo>
                  <a:lnTo>
                    <a:pt x="2066786" y="362718"/>
                  </a:lnTo>
                  <a:lnTo>
                    <a:pt x="2086489" y="378265"/>
                  </a:lnTo>
                  <a:lnTo>
                    <a:pt x="2221614" y="299321"/>
                  </a:lnTo>
                  <a:lnTo>
                    <a:pt x="2270607" y="340432"/>
                  </a:lnTo>
                  <a:lnTo>
                    <a:pt x="2216028" y="488023"/>
                  </a:lnTo>
                  <a:lnTo>
                    <a:pt x="2246480" y="518487"/>
                  </a:lnTo>
                  <a:lnTo>
                    <a:pt x="2394079" y="463904"/>
                  </a:lnTo>
                  <a:lnTo>
                    <a:pt x="2435189" y="512897"/>
                  </a:lnTo>
                  <a:lnTo>
                    <a:pt x="2356236" y="648038"/>
                  </a:lnTo>
                  <a:lnTo>
                    <a:pt x="2372058" y="668104"/>
                  </a:lnTo>
                  <a:lnTo>
                    <a:pt x="2381406" y="683894"/>
                  </a:lnTo>
                  <a:lnTo>
                    <a:pt x="2535344" y="655934"/>
                  </a:lnTo>
                  <a:lnTo>
                    <a:pt x="2567323" y="711322"/>
                  </a:lnTo>
                  <a:lnTo>
                    <a:pt x="2466808" y="829868"/>
                  </a:lnTo>
                  <a:lnTo>
                    <a:pt x="2483213" y="870389"/>
                  </a:lnTo>
                  <a:lnTo>
                    <a:pt x="2641119" y="869577"/>
                  </a:lnTo>
                  <a:lnTo>
                    <a:pt x="2662993" y="929676"/>
                  </a:lnTo>
                  <a:lnTo>
                    <a:pt x="2541911" y="1030220"/>
                  </a:lnTo>
                  <a:lnTo>
                    <a:pt x="2551690" y="1071576"/>
                  </a:lnTo>
                  <a:lnTo>
                    <a:pt x="2708187" y="1098342"/>
                  </a:lnTo>
                  <a:lnTo>
                    <a:pt x="2719293" y="1161325"/>
                  </a:lnTo>
                  <a:lnTo>
                    <a:pt x="2583749" y="1238655"/>
                  </a:lnTo>
                  <a:lnTo>
                    <a:pt x="2587505" y="1270714"/>
                  </a:lnTo>
                  <a:lnTo>
                    <a:pt x="2587974" y="1282793"/>
                  </a:lnTo>
                  <a:lnTo>
                    <a:pt x="2734512" y="1335277"/>
                  </a:lnTo>
                  <a:lnTo>
                    <a:pt x="2734512" y="1399233"/>
                  </a:lnTo>
                  <a:lnTo>
                    <a:pt x="2587245" y="1451978"/>
                  </a:lnTo>
                  <a:lnTo>
                    <a:pt x="2585696" y="1484681"/>
                  </a:lnTo>
                  <a:lnTo>
                    <a:pt x="2584104" y="1496057"/>
                  </a:lnTo>
                  <a:lnTo>
                    <a:pt x="2719292" y="1573184"/>
                  </a:lnTo>
                  <a:lnTo>
                    <a:pt x="2708187" y="1636169"/>
                  </a:lnTo>
                  <a:lnTo>
                    <a:pt x="2554361" y="1662478"/>
                  </a:lnTo>
                  <a:lnTo>
                    <a:pt x="2546611" y="1695981"/>
                  </a:lnTo>
                  <a:lnTo>
                    <a:pt x="2543481" y="1705593"/>
                  </a:lnTo>
                  <a:lnTo>
                    <a:pt x="2662993" y="1804834"/>
                  </a:lnTo>
                  <a:lnTo>
                    <a:pt x="2641119" y="1864933"/>
                  </a:lnTo>
                  <a:lnTo>
                    <a:pt x="2485168" y="1864132"/>
                  </a:lnTo>
                  <a:lnTo>
                    <a:pt x="2472963" y="1892888"/>
                  </a:lnTo>
                  <a:lnTo>
                    <a:pt x="2466570" y="1904361"/>
                  </a:lnTo>
                  <a:lnTo>
                    <a:pt x="2567324" y="2023190"/>
                  </a:lnTo>
                  <a:lnTo>
                    <a:pt x="2535345" y="2078578"/>
                  </a:lnTo>
                  <a:lnTo>
                    <a:pt x="2381221" y="2050584"/>
                  </a:lnTo>
                  <a:lnTo>
                    <a:pt x="2355583" y="2085352"/>
                  </a:lnTo>
                  <a:lnTo>
                    <a:pt x="2435191" y="2221614"/>
                  </a:lnTo>
                  <a:lnTo>
                    <a:pt x="2394081" y="2270608"/>
                  </a:lnTo>
                  <a:lnTo>
                    <a:pt x="2247361" y="2216350"/>
                  </a:lnTo>
                  <a:lnTo>
                    <a:pt x="2226201" y="2239260"/>
                  </a:lnTo>
                  <a:lnTo>
                    <a:pt x="2216553" y="2247906"/>
                  </a:lnTo>
                  <a:lnTo>
                    <a:pt x="2270608" y="2394079"/>
                  </a:lnTo>
                  <a:lnTo>
                    <a:pt x="2221614" y="2435190"/>
                  </a:lnTo>
                  <a:lnTo>
                    <a:pt x="2086366" y="2356175"/>
                  </a:lnTo>
                  <a:lnTo>
                    <a:pt x="2050806" y="2382439"/>
                  </a:lnTo>
                  <a:lnTo>
                    <a:pt x="2078579" y="2535345"/>
                  </a:lnTo>
                  <a:lnTo>
                    <a:pt x="2023191" y="2567323"/>
                  </a:lnTo>
                  <a:lnTo>
                    <a:pt x="1904237" y="2466462"/>
                  </a:lnTo>
                  <a:lnTo>
                    <a:pt x="1864127" y="2483837"/>
                  </a:lnTo>
                  <a:lnTo>
                    <a:pt x="1864935" y="2641119"/>
                  </a:lnTo>
                  <a:lnTo>
                    <a:pt x="1804835" y="2662994"/>
                  </a:lnTo>
                  <a:lnTo>
                    <a:pt x="1704302" y="2541924"/>
                  </a:lnTo>
                  <a:lnTo>
                    <a:pt x="1662498" y="2554255"/>
                  </a:lnTo>
                  <a:lnTo>
                    <a:pt x="1636171" y="2708188"/>
                  </a:lnTo>
                  <a:lnTo>
                    <a:pt x="1573186" y="2719294"/>
                  </a:lnTo>
                  <a:lnTo>
                    <a:pt x="1496179" y="2584315"/>
                  </a:lnTo>
                  <a:lnTo>
                    <a:pt x="1492403" y="2584937"/>
                  </a:lnTo>
                  <a:lnTo>
                    <a:pt x="1452077" y="2586973"/>
                  </a:lnTo>
                  <a:lnTo>
                    <a:pt x="1399234" y="2734512"/>
                  </a:lnTo>
                  <a:lnTo>
                    <a:pt x="1335278" y="2734512"/>
                  </a:lnTo>
                  <a:lnTo>
                    <a:pt x="1282435" y="2586973"/>
                  </a:lnTo>
                  <a:lnTo>
                    <a:pt x="1242109" y="2584937"/>
                  </a:lnTo>
                  <a:lnTo>
                    <a:pt x="1238304" y="2584368"/>
                  </a:lnTo>
                  <a:lnTo>
                    <a:pt x="1161327" y="2719294"/>
                  </a:lnTo>
                  <a:lnTo>
                    <a:pt x="1098342" y="2708188"/>
                  </a:lnTo>
                  <a:lnTo>
                    <a:pt x="1071977" y="2554032"/>
                  </a:lnTo>
                  <a:lnTo>
                    <a:pt x="1028981" y="2543404"/>
                  </a:lnTo>
                  <a:lnTo>
                    <a:pt x="929676" y="2662994"/>
                  </a:lnTo>
                  <a:lnTo>
                    <a:pt x="869578" y="2641120"/>
                  </a:lnTo>
                  <a:lnTo>
                    <a:pt x="870381" y="2484854"/>
                  </a:lnTo>
                  <a:lnTo>
                    <a:pt x="830188" y="2466538"/>
                  </a:lnTo>
                  <a:lnTo>
                    <a:pt x="711322" y="2567324"/>
                  </a:lnTo>
                  <a:lnTo>
                    <a:pt x="655934" y="2535346"/>
                  </a:lnTo>
                  <a:lnTo>
                    <a:pt x="683877" y="2381505"/>
                  </a:lnTo>
                  <a:lnTo>
                    <a:pt x="667726" y="2371794"/>
                  </a:lnTo>
                  <a:lnTo>
                    <a:pt x="648024" y="2356247"/>
                  </a:lnTo>
                  <a:lnTo>
                    <a:pt x="512897" y="2435191"/>
                  </a:lnTo>
                  <a:lnTo>
                    <a:pt x="463904" y="2394081"/>
                  </a:lnTo>
                  <a:lnTo>
                    <a:pt x="518484" y="2246489"/>
                  </a:lnTo>
                  <a:lnTo>
                    <a:pt x="488032" y="2216026"/>
                  </a:lnTo>
                  <a:lnTo>
                    <a:pt x="340432" y="2270608"/>
                  </a:lnTo>
                  <a:lnTo>
                    <a:pt x="299322" y="2221616"/>
                  </a:lnTo>
                  <a:lnTo>
                    <a:pt x="378276" y="2086473"/>
                  </a:lnTo>
                  <a:lnTo>
                    <a:pt x="362455" y="2066409"/>
                  </a:lnTo>
                  <a:lnTo>
                    <a:pt x="353106" y="2050618"/>
                  </a:lnTo>
                  <a:lnTo>
                    <a:pt x="199167" y="2078578"/>
                  </a:lnTo>
                  <a:lnTo>
                    <a:pt x="167188" y="2023190"/>
                  </a:lnTo>
                  <a:lnTo>
                    <a:pt x="267704" y="1904643"/>
                  </a:lnTo>
                  <a:lnTo>
                    <a:pt x="251300" y="1864124"/>
                  </a:lnTo>
                  <a:lnTo>
                    <a:pt x="93392" y="1864935"/>
                  </a:lnTo>
                  <a:lnTo>
                    <a:pt x="71518" y="1804836"/>
                  </a:lnTo>
                  <a:lnTo>
                    <a:pt x="192601" y="1704291"/>
                  </a:lnTo>
                  <a:lnTo>
                    <a:pt x="182822" y="1662937"/>
                  </a:lnTo>
                  <a:lnTo>
                    <a:pt x="26324" y="1636170"/>
                  </a:lnTo>
                  <a:lnTo>
                    <a:pt x="15219" y="1573187"/>
                  </a:lnTo>
                  <a:lnTo>
                    <a:pt x="150763" y="1495856"/>
                  </a:lnTo>
                  <a:lnTo>
                    <a:pt x="147008" y="1463798"/>
                  </a:lnTo>
                  <a:lnTo>
                    <a:pt x="146539" y="1451718"/>
                  </a:lnTo>
                  <a:lnTo>
                    <a:pt x="0" y="1399234"/>
                  </a:lnTo>
                  <a:lnTo>
                    <a:pt x="0" y="1335278"/>
                  </a:lnTo>
                  <a:lnTo>
                    <a:pt x="147268" y="1282533"/>
                  </a:lnTo>
                  <a:lnTo>
                    <a:pt x="148816" y="1249831"/>
                  </a:lnTo>
                  <a:lnTo>
                    <a:pt x="150409" y="1238453"/>
                  </a:lnTo>
                  <a:lnTo>
                    <a:pt x="15219" y="1161325"/>
                  </a:lnTo>
                  <a:lnTo>
                    <a:pt x="26325" y="1098340"/>
                  </a:lnTo>
                  <a:lnTo>
                    <a:pt x="180153" y="1072031"/>
                  </a:lnTo>
                  <a:lnTo>
                    <a:pt x="187902" y="1038531"/>
                  </a:lnTo>
                  <a:lnTo>
                    <a:pt x="191032" y="1028918"/>
                  </a:lnTo>
                  <a:lnTo>
                    <a:pt x="71518" y="929676"/>
                  </a:lnTo>
                  <a:lnTo>
                    <a:pt x="93392" y="869577"/>
                  </a:lnTo>
                  <a:lnTo>
                    <a:pt x="249345" y="870379"/>
                  </a:lnTo>
                  <a:lnTo>
                    <a:pt x="261550" y="841624"/>
                  </a:lnTo>
                  <a:lnTo>
                    <a:pt x="267943" y="830151"/>
                  </a:lnTo>
                  <a:lnTo>
                    <a:pt x="167189" y="711322"/>
                  </a:lnTo>
                  <a:lnTo>
                    <a:pt x="199168" y="655934"/>
                  </a:lnTo>
                  <a:lnTo>
                    <a:pt x="353291" y="683928"/>
                  </a:lnTo>
                  <a:lnTo>
                    <a:pt x="378930" y="649160"/>
                  </a:lnTo>
                  <a:lnTo>
                    <a:pt x="299322" y="512898"/>
                  </a:lnTo>
                  <a:lnTo>
                    <a:pt x="340433" y="463905"/>
                  </a:lnTo>
                  <a:lnTo>
                    <a:pt x="487151" y="518162"/>
                  </a:lnTo>
                  <a:lnTo>
                    <a:pt x="508312" y="495252"/>
                  </a:lnTo>
                  <a:lnTo>
                    <a:pt x="517960" y="486605"/>
                  </a:lnTo>
                  <a:lnTo>
                    <a:pt x="463905" y="340433"/>
                  </a:lnTo>
                  <a:lnTo>
                    <a:pt x="512899" y="299322"/>
                  </a:lnTo>
                  <a:lnTo>
                    <a:pt x="648147" y="378337"/>
                  </a:lnTo>
                  <a:lnTo>
                    <a:pt x="683707" y="352072"/>
                  </a:lnTo>
                  <a:lnTo>
                    <a:pt x="655934" y="199167"/>
                  </a:lnTo>
                  <a:lnTo>
                    <a:pt x="711322" y="167189"/>
                  </a:lnTo>
                  <a:lnTo>
                    <a:pt x="830276" y="268050"/>
                  </a:lnTo>
                  <a:lnTo>
                    <a:pt x="870386" y="250675"/>
                  </a:lnTo>
                  <a:lnTo>
                    <a:pt x="869578" y="93393"/>
                  </a:lnTo>
                  <a:lnTo>
                    <a:pt x="929678" y="71518"/>
                  </a:lnTo>
                  <a:lnTo>
                    <a:pt x="1030211" y="192588"/>
                  </a:lnTo>
                  <a:lnTo>
                    <a:pt x="1072015" y="180257"/>
                  </a:lnTo>
                  <a:lnTo>
                    <a:pt x="1098342" y="26324"/>
                  </a:lnTo>
                  <a:lnTo>
                    <a:pt x="1161327" y="15219"/>
                  </a:lnTo>
                  <a:lnTo>
                    <a:pt x="1238335" y="150197"/>
                  </a:lnTo>
                  <a:lnTo>
                    <a:pt x="1242109" y="149576"/>
                  </a:lnTo>
                  <a:lnTo>
                    <a:pt x="1282434" y="147539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B1B9A5D3-1F4F-A244-2F3B-29C42D6A94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30610" y="3065233"/>
              <a:ext cx="756000" cy="756000"/>
            </a:xfrm>
            <a:custGeom>
              <a:avLst/>
              <a:gdLst>
                <a:gd name="connsiteX0" fmla="*/ 1335277 w 2734512"/>
                <a:gd name="connsiteY0" fmla="*/ 0 h 2734512"/>
                <a:gd name="connsiteX1" fmla="*/ 1399233 w 2734512"/>
                <a:gd name="connsiteY1" fmla="*/ 0 h 2734512"/>
                <a:gd name="connsiteX2" fmla="*/ 1452076 w 2734512"/>
                <a:gd name="connsiteY2" fmla="*/ 147539 h 2734512"/>
                <a:gd name="connsiteX3" fmla="*/ 1492403 w 2734512"/>
                <a:gd name="connsiteY3" fmla="*/ 149576 h 2734512"/>
                <a:gd name="connsiteX4" fmla="*/ 1496207 w 2734512"/>
                <a:gd name="connsiteY4" fmla="*/ 150144 h 2734512"/>
                <a:gd name="connsiteX5" fmla="*/ 1573184 w 2734512"/>
                <a:gd name="connsiteY5" fmla="*/ 15219 h 2734512"/>
                <a:gd name="connsiteX6" fmla="*/ 1636169 w 2734512"/>
                <a:gd name="connsiteY6" fmla="*/ 26324 h 2734512"/>
                <a:gd name="connsiteX7" fmla="*/ 1662534 w 2734512"/>
                <a:gd name="connsiteY7" fmla="*/ 180480 h 2734512"/>
                <a:gd name="connsiteX8" fmla="*/ 1705530 w 2734512"/>
                <a:gd name="connsiteY8" fmla="*/ 191108 h 2734512"/>
                <a:gd name="connsiteX9" fmla="*/ 1804835 w 2734512"/>
                <a:gd name="connsiteY9" fmla="*/ 71518 h 2734512"/>
                <a:gd name="connsiteX10" fmla="*/ 1864933 w 2734512"/>
                <a:gd name="connsiteY10" fmla="*/ 93392 h 2734512"/>
                <a:gd name="connsiteX11" fmla="*/ 1864130 w 2734512"/>
                <a:gd name="connsiteY11" fmla="*/ 249658 h 2734512"/>
                <a:gd name="connsiteX12" fmla="*/ 1904324 w 2734512"/>
                <a:gd name="connsiteY12" fmla="*/ 267974 h 2734512"/>
                <a:gd name="connsiteX13" fmla="*/ 2023189 w 2734512"/>
                <a:gd name="connsiteY13" fmla="*/ 167188 h 2734512"/>
                <a:gd name="connsiteX14" fmla="*/ 2078577 w 2734512"/>
                <a:gd name="connsiteY14" fmla="*/ 199166 h 2734512"/>
                <a:gd name="connsiteX15" fmla="*/ 2050634 w 2734512"/>
                <a:gd name="connsiteY15" fmla="*/ 353007 h 2734512"/>
                <a:gd name="connsiteX16" fmla="*/ 2066786 w 2734512"/>
                <a:gd name="connsiteY16" fmla="*/ 362718 h 2734512"/>
                <a:gd name="connsiteX17" fmla="*/ 2086489 w 2734512"/>
                <a:gd name="connsiteY17" fmla="*/ 378265 h 2734512"/>
                <a:gd name="connsiteX18" fmla="*/ 2221614 w 2734512"/>
                <a:gd name="connsiteY18" fmla="*/ 299321 h 2734512"/>
                <a:gd name="connsiteX19" fmla="*/ 2270607 w 2734512"/>
                <a:gd name="connsiteY19" fmla="*/ 340432 h 2734512"/>
                <a:gd name="connsiteX20" fmla="*/ 2216028 w 2734512"/>
                <a:gd name="connsiteY20" fmla="*/ 488023 h 2734512"/>
                <a:gd name="connsiteX21" fmla="*/ 2246480 w 2734512"/>
                <a:gd name="connsiteY21" fmla="*/ 518487 h 2734512"/>
                <a:gd name="connsiteX22" fmla="*/ 2394079 w 2734512"/>
                <a:gd name="connsiteY22" fmla="*/ 463904 h 2734512"/>
                <a:gd name="connsiteX23" fmla="*/ 2435189 w 2734512"/>
                <a:gd name="connsiteY23" fmla="*/ 512897 h 2734512"/>
                <a:gd name="connsiteX24" fmla="*/ 2356236 w 2734512"/>
                <a:gd name="connsiteY24" fmla="*/ 648038 h 2734512"/>
                <a:gd name="connsiteX25" fmla="*/ 2372058 w 2734512"/>
                <a:gd name="connsiteY25" fmla="*/ 668104 h 2734512"/>
                <a:gd name="connsiteX26" fmla="*/ 2381406 w 2734512"/>
                <a:gd name="connsiteY26" fmla="*/ 683894 h 2734512"/>
                <a:gd name="connsiteX27" fmla="*/ 2535344 w 2734512"/>
                <a:gd name="connsiteY27" fmla="*/ 655934 h 2734512"/>
                <a:gd name="connsiteX28" fmla="*/ 2567323 w 2734512"/>
                <a:gd name="connsiteY28" fmla="*/ 711322 h 2734512"/>
                <a:gd name="connsiteX29" fmla="*/ 2466808 w 2734512"/>
                <a:gd name="connsiteY29" fmla="*/ 829868 h 2734512"/>
                <a:gd name="connsiteX30" fmla="*/ 2483213 w 2734512"/>
                <a:gd name="connsiteY30" fmla="*/ 870389 h 2734512"/>
                <a:gd name="connsiteX31" fmla="*/ 2641119 w 2734512"/>
                <a:gd name="connsiteY31" fmla="*/ 869577 h 2734512"/>
                <a:gd name="connsiteX32" fmla="*/ 2662993 w 2734512"/>
                <a:gd name="connsiteY32" fmla="*/ 929676 h 2734512"/>
                <a:gd name="connsiteX33" fmla="*/ 2541911 w 2734512"/>
                <a:gd name="connsiteY33" fmla="*/ 1030220 h 2734512"/>
                <a:gd name="connsiteX34" fmla="*/ 2551690 w 2734512"/>
                <a:gd name="connsiteY34" fmla="*/ 1071576 h 2734512"/>
                <a:gd name="connsiteX35" fmla="*/ 2708187 w 2734512"/>
                <a:gd name="connsiteY35" fmla="*/ 1098342 h 2734512"/>
                <a:gd name="connsiteX36" fmla="*/ 2719293 w 2734512"/>
                <a:gd name="connsiteY36" fmla="*/ 1161325 h 2734512"/>
                <a:gd name="connsiteX37" fmla="*/ 2583749 w 2734512"/>
                <a:gd name="connsiteY37" fmla="*/ 1238655 h 2734512"/>
                <a:gd name="connsiteX38" fmla="*/ 2587505 w 2734512"/>
                <a:gd name="connsiteY38" fmla="*/ 1270714 h 2734512"/>
                <a:gd name="connsiteX39" fmla="*/ 2587974 w 2734512"/>
                <a:gd name="connsiteY39" fmla="*/ 1282793 h 2734512"/>
                <a:gd name="connsiteX40" fmla="*/ 2734512 w 2734512"/>
                <a:gd name="connsiteY40" fmla="*/ 1335277 h 2734512"/>
                <a:gd name="connsiteX41" fmla="*/ 2734512 w 2734512"/>
                <a:gd name="connsiteY41" fmla="*/ 1399233 h 2734512"/>
                <a:gd name="connsiteX42" fmla="*/ 2587245 w 2734512"/>
                <a:gd name="connsiteY42" fmla="*/ 1451978 h 2734512"/>
                <a:gd name="connsiteX43" fmla="*/ 2585696 w 2734512"/>
                <a:gd name="connsiteY43" fmla="*/ 1484681 h 2734512"/>
                <a:gd name="connsiteX44" fmla="*/ 2584104 w 2734512"/>
                <a:gd name="connsiteY44" fmla="*/ 1496057 h 2734512"/>
                <a:gd name="connsiteX45" fmla="*/ 2719292 w 2734512"/>
                <a:gd name="connsiteY45" fmla="*/ 1573184 h 2734512"/>
                <a:gd name="connsiteX46" fmla="*/ 2708187 w 2734512"/>
                <a:gd name="connsiteY46" fmla="*/ 1636169 h 2734512"/>
                <a:gd name="connsiteX47" fmla="*/ 2554361 w 2734512"/>
                <a:gd name="connsiteY47" fmla="*/ 1662478 h 2734512"/>
                <a:gd name="connsiteX48" fmla="*/ 2546611 w 2734512"/>
                <a:gd name="connsiteY48" fmla="*/ 1695981 h 2734512"/>
                <a:gd name="connsiteX49" fmla="*/ 2543481 w 2734512"/>
                <a:gd name="connsiteY49" fmla="*/ 1705593 h 2734512"/>
                <a:gd name="connsiteX50" fmla="*/ 2662993 w 2734512"/>
                <a:gd name="connsiteY50" fmla="*/ 1804834 h 2734512"/>
                <a:gd name="connsiteX51" fmla="*/ 2641119 w 2734512"/>
                <a:gd name="connsiteY51" fmla="*/ 1864933 h 2734512"/>
                <a:gd name="connsiteX52" fmla="*/ 2485168 w 2734512"/>
                <a:gd name="connsiteY52" fmla="*/ 1864132 h 2734512"/>
                <a:gd name="connsiteX53" fmla="*/ 2472963 w 2734512"/>
                <a:gd name="connsiteY53" fmla="*/ 1892888 h 2734512"/>
                <a:gd name="connsiteX54" fmla="*/ 2466570 w 2734512"/>
                <a:gd name="connsiteY54" fmla="*/ 1904361 h 2734512"/>
                <a:gd name="connsiteX55" fmla="*/ 2567324 w 2734512"/>
                <a:gd name="connsiteY55" fmla="*/ 2023190 h 2734512"/>
                <a:gd name="connsiteX56" fmla="*/ 2535345 w 2734512"/>
                <a:gd name="connsiteY56" fmla="*/ 2078578 h 2734512"/>
                <a:gd name="connsiteX57" fmla="*/ 2381221 w 2734512"/>
                <a:gd name="connsiteY57" fmla="*/ 2050584 h 2734512"/>
                <a:gd name="connsiteX58" fmla="*/ 2355583 w 2734512"/>
                <a:gd name="connsiteY58" fmla="*/ 2085352 h 2734512"/>
                <a:gd name="connsiteX59" fmla="*/ 2435191 w 2734512"/>
                <a:gd name="connsiteY59" fmla="*/ 2221614 h 2734512"/>
                <a:gd name="connsiteX60" fmla="*/ 2394081 w 2734512"/>
                <a:gd name="connsiteY60" fmla="*/ 2270608 h 2734512"/>
                <a:gd name="connsiteX61" fmla="*/ 2247361 w 2734512"/>
                <a:gd name="connsiteY61" fmla="*/ 2216350 h 2734512"/>
                <a:gd name="connsiteX62" fmla="*/ 2226201 w 2734512"/>
                <a:gd name="connsiteY62" fmla="*/ 2239260 h 2734512"/>
                <a:gd name="connsiteX63" fmla="*/ 2216553 w 2734512"/>
                <a:gd name="connsiteY63" fmla="*/ 2247906 h 2734512"/>
                <a:gd name="connsiteX64" fmla="*/ 2270608 w 2734512"/>
                <a:gd name="connsiteY64" fmla="*/ 2394079 h 2734512"/>
                <a:gd name="connsiteX65" fmla="*/ 2221614 w 2734512"/>
                <a:gd name="connsiteY65" fmla="*/ 2435190 h 2734512"/>
                <a:gd name="connsiteX66" fmla="*/ 2086366 w 2734512"/>
                <a:gd name="connsiteY66" fmla="*/ 2356175 h 2734512"/>
                <a:gd name="connsiteX67" fmla="*/ 2050806 w 2734512"/>
                <a:gd name="connsiteY67" fmla="*/ 2382439 h 2734512"/>
                <a:gd name="connsiteX68" fmla="*/ 2078579 w 2734512"/>
                <a:gd name="connsiteY68" fmla="*/ 2535345 h 2734512"/>
                <a:gd name="connsiteX69" fmla="*/ 2023191 w 2734512"/>
                <a:gd name="connsiteY69" fmla="*/ 2567323 h 2734512"/>
                <a:gd name="connsiteX70" fmla="*/ 1904237 w 2734512"/>
                <a:gd name="connsiteY70" fmla="*/ 2466462 h 2734512"/>
                <a:gd name="connsiteX71" fmla="*/ 1864127 w 2734512"/>
                <a:gd name="connsiteY71" fmla="*/ 2483837 h 2734512"/>
                <a:gd name="connsiteX72" fmla="*/ 1864935 w 2734512"/>
                <a:gd name="connsiteY72" fmla="*/ 2641119 h 2734512"/>
                <a:gd name="connsiteX73" fmla="*/ 1804835 w 2734512"/>
                <a:gd name="connsiteY73" fmla="*/ 2662994 h 2734512"/>
                <a:gd name="connsiteX74" fmla="*/ 1704302 w 2734512"/>
                <a:gd name="connsiteY74" fmla="*/ 2541924 h 2734512"/>
                <a:gd name="connsiteX75" fmla="*/ 1662498 w 2734512"/>
                <a:gd name="connsiteY75" fmla="*/ 2554255 h 2734512"/>
                <a:gd name="connsiteX76" fmla="*/ 1636171 w 2734512"/>
                <a:gd name="connsiteY76" fmla="*/ 2708188 h 2734512"/>
                <a:gd name="connsiteX77" fmla="*/ 1573186 w 2734512"/>
                <a:gd name="connsiteY77" fmla="*/ 2719294 h 2734512"/>
                <a:gd name="connsiteX78" fmla="*/ 1496179 w 2734512"/>
                <a:gd name="connsiteY78" fmla="*/ 2584315 h 2734512"/>
                <a:gd name="connsiteX79" fmla="*/ 1492403 w 2734512"/>
                <a:gd name="connsiteY79" fmla="*/ 2584937 h 2734512"/>
                <a:gd name="connsiteX80" fmla="*/ 1452077 w 2734512"/>
                <a:gd name="connsiteY80" fmla="*/ 2586973 h 2734512"/>
                <a:gd name="connsiteX81" fmla="*/ 1399234 w 2734512"/>
                <a:gd name="connsiteY81" fmla="*/ 2734512 h 2734512"/>
                <a:gd name="connsiteX82" fmla="*/ 1335278 w 2734512"/>
                <a:gd name="connsiteY82" fmla="*/ 2734512 h 2734512"/>
                <a:gd name="connsiteX83" fmla="*/ 1282435 w 2734512"/>
                <a:gd name="connsiteY83" fmla="*/ 2586973 h 2734512"/>
                <a:gd name="connsiteX84" fmla="*/ 1242109 w 2734512"/>
                <a:gd name="connsiteY84" fmla="*/ 2584937 h 2734512"/>
                <a:gd name="connsiteX85" fmla="*/ 1238304 w 2734512"/>
                <a:gd name="connsiteY85" fmla="*/ 2584368 h 2734512"/>
                <a:gd name="connsiteX86" fmla="*/ 1161327 w 2734512"/>
                <a:gd name="connsiteY86" fmla="*/ 2719294 h 2734512"/>
                <a:gd name="connsiteX87" fmla="*/ 1098342 w 2734512"/>
                <a:gd name="connsiteY87" fmla="*/ 2708188 h 2734512"/>
                <a:gd name="connsiteX88" fmla="*/ 1071977 w 2734512"/>
                <a:gd name="connsiteY88" fmla="*/ 2554032 h 2734512"/>
                <a:gd name="connsiteX89" fmla="*/ 1028981 w 2734512"/>
                <a:gd name="connsiteY89" fmla="*/ 2543404 h 2734512"/>
                <a:gd name="connsiteX90" fmla="*/ 929676 w 2734512"/>
                <a:gd name="connsiteY90" fmla="*/ 2662994 h 2734512"/>
                <a:gd name="connsiteX91" fmla="*/ 869578 w 2734512"/>
                <a:gd name="connsiteY91" fmla="*/ 2641120 h 2734512"/>
                <a:gd name="connsiteX92" fmla="*/ 870381 w 2734512"/>
                <a:gd name="connsiteY92" fmla="*/ 2484854 h 2734512"/>
                <a:gd name="connsiteX93" fmla="*/ 830188 w 2734512"/>
                <a:gd name="connsiteY93" fmla="*/ 2466538 h 2734512"/>
                <a:gd name="connsiteX94" fmla="*/ 711322 w 2734512"/>
                <a:gd name="connsiteY94" fmla="*/ 2567324 h 2734512"/>
                <a:gd name="connsiteX95" fmla="*/ 655934 w 2734512"/>
                <a:gd name="connsiteY95" fmla="*/ 2535346 h 2734512"/>
                <a:gd name="connsiteX96" fmla="*/ 683877 w 2734512"/>
                <a:gd name="connsiteY96" fmla="*/ 2381505 h 2734512"/>
                <a:gd name="connsiteX97" fmla="*/ 667726 w 2734512"/>
                <a:gd name="connsiteY97" fmla="*/ 2371794 h 2734512"/>
                <a:gd name="connsiteX98" fmla="*/ 648024 w 2734512"/>
                <a:gd name="connsiteY98" fmla="*/ 2356247 h 2734512"/>
                <a:gd name="connsiteX99" fmla="*/ 512897 w 2734512"/>
                <a:gd name="connsiteY99" fmla="*/ 2435191 h 2734512"/>
                <a:gd name="connsiteX100" fmla="*/ 463904 w 2734512"/>
                <a:gd name="connsiteY100" fmla="*/ 2394081 h 2734512"/>
                <a:gd name="connsiteX101" fmla="*/ 518484 w 2734512"/>
                <a:gd name="connsiteY101" fmla="*/ 2246489 h 2734512"/>
                <a:gd name="connsiteX102" fmla="*/ 488032 w 2734512"/>
                <a:gd name="connsiteY102" fmla="*/ 2216026 h 2734512"/>
                <a:gd name="connsiteX103" fmla="*/ 340432 w 2734512"/>
                <a:gd name="connsiteY103" fmla="*/ 2270608 h 2734512"/>
                <a:gd name="connsiteX104" fmla="*/ 299322 w 2734512"/>
                <a:gd name="connsiteY104" fmla="*/ 2221616 h 2734512"/>
                <a:gd name="connsiteX105" fmla="*/ 378276 w 2734512"/>
                <a:gd name="connsiteY105" fmla="*/ 2086473 h 2734512"/>
                <a:gd name="connsiteX106" fmla="*/ 362455 w 2734512"/>
                <a:gd name="connsiteY106" fmla="*/ 2066409 h 2734512"/>
                <a:gd name="connsiteX107" fmla="*/ 353106 w 2734512"/>
                <a:gd name="connsiteY107" fmla="*/ 2050618 h 2734512"/>
                <a:gd name="connsiteX108" fmla="*/ 199167 w 2734512"/>
                <a:gd name="connsiteY108" fmla="*/ 2078578 h 2734512"/>
                <a:gd name="connsiteX109" fmla="*/ 167188 w 2734512"/>
                <a:gd name="connsiteY109" fmla="*/ 2023190 h 2734512"/>
                <a:gd name="connsiteX110" fmla="*/ 267704 w 2734512"/>
                <a:gd name="connsiteY110" fmla="*/ 1904643 h 2734512"/>
                <a:gd name="connsiteX111" fmla="*/ 251300 w 2734512"/>
                <a:gd name="connsiteY111" fmla="*/ 1864124 h 2734512"/>
                <a:gd name="connsiteX112" fmla="*/ 93392 w 2734512"/>
                <a:gd name="connsiteY112" fmla="*/ 1864935 h 2734512"/>
                <a:gd name="connsiteX113" fmla="*/ 71518 w 2734512"/>
                <a:gd name="connsiteY113" fmla="*/ 1804836 h 2734512"/>
                <a:gd name="connsiteX114" fmla="*/ 192601 w 2734512"/>
                <a:gd name="connsiteY114" fmla="*/ 1704291 h 2734512"/>
                <a:gd name="connsiteX115" fmla="*/ 182822 w 2734512"/>
                <a:gd name="connsiteY115" fmla="*/ 1662937 h 2734512"/>
                <a:gd name="connsiteX116" fmla="*/ 26324 w 2734512"/>
                <a:gd name="connsiteY116" fmla="*/ 1636170 h 2734512"/>
                <a:gd name="connsiteX117" fmla="*/ 15219 w 2734512"/>
                <a:gd name="connsiteY117" fmla="*/ 1573187 h 2734512"/>
                <a:gd name="connsiteX118" fmla="*/ 150763 w 2734512"/>
                <a:gd name="connsiteY118" fmla="*/ 1495856 h 2734512"/>
                <a:gd name="connsiteX119" fmla="*/ 147008 w 2734512"/>
                <a:gd name="connsiteY119" fmla="*/ 1463798 h 2734512"/>
                <a:gd name="connsiteX120" fmla="*/ 146539 w 2734512"/>
                <a:gd name="connsiteY120" fmla="*/ 1451718 h 2734512"/>
                <a:gd name="connsiteX121" fmla="*/ 0 w 2734512"/>
                <a:gd name="connsiteY121" fmla="*/ 1399234 h 2734512"/>
                <a:gd name="connsiteX122" fmla="*/ 0 w 2734512"/>
                <a:gd name="connsiteY122" fmla="*/ 1335278 h 2734512"/>
                <a:gd name="connsiteX123" fmla="*/ 147268 w 2734512"/>
                <a:gd name="connsiteY123" fmla="*/ 1282533 h 2734512"/>
                <a:gd name="connsiteX124" fmla="*/ 148816 w 2734512"/>
                <a:gd name="connsiteY124" fmla="*/ 1249831 h 2734512"/>
                <a:gd name="connsiteX125" fmla="*/ 150409 w 2734512"/>
                <a:gd name="connsiteY125" fmla="*/ 1238453 h 2734512"/>
                <a:gd name="connsiteX126" fmla="*/ 15219 w 2734512"/>
                <a:gd name="connsiteY126" fmla="*/ 1161325 h 2734512"/>
                <a:gd name="connsiteX127" fmla="*/ 26325 w 2734512"/>
                <a:gd name="connsiteY127" fmla="*/ 1098340 h 2734512"/>
                <a:gd name="connsiteX128" fmla="*/ 180153 w 2734512"/>
                <a:gd name="connsiteY128" fmla="*/ 1072031 h 2734512"/>
                <a:gd name="connsiteX129" fmla="*/ 187902 w 2734512"/>
                <a:gd name="connsiteY129" fmla="*/ 1038531 h 2734512"/>
                <a:gd name="connsiteX130" fmla="*/ 191032 w 2734512"/>
                <a:gd name="connsiteY130" fmla="*/ 1028918 h 2734512"/>
                <a:gd name="connsiteX131" fmla="*/ 71518 w 2734512"/>
                <a:gd name="connsiteY131" fmla="*/ 929676 h 2734512"/>
                <a:gd name="connsiteX132" fmla="*/ 93392 w 2734512"/>
                <a:gd name="connsiteY132" fmla="*/ 869577 h 2734512"/>
                <a:gd name="connsiteX133" fmla="*/ 249345 w 2734512"/>
                <a:gd name="connsiteY133" fmla="*/ 870379 h 2734512"/>
                <a:gd name="connsiteX134" fmla="*/ 261550 w 2734512"/>
                <a:gd name="connsiteY134" fmla="*/ 841624 h 2734512"/>
                <a:gd name="connsiteX135" fmla="*/ 267943 w 2734512"/>
                <a:gd name="connsiteY135" fmla="*/ 830151 h 2734512"/>
                <a:gd name="connsiteX136" fmla="*/ 167189 w 2734512"/>
                <a:gd name="connsiteY136" fmla="*/ 711322 h 2734512"/>
                <a:gd name="connsiteX137" fmla="*/ 199168 w 2734512"/>
                <a:gd name="connsiteY137" fmla="*/ 655934 h 2734512"/>
                <a:gd name="connsiteX138" fmla="*/ 353291 w 2734512"/>
                <a:gd name="connsiteY138" fmla="*/ 683928 h 2734512"/>
                <a:gd name="connsiteX139" fmla="*/ 378930 w 2734512"/>
                <a:gd name="connsiteY139" fmla="*/ 649160 h 2734512"/>
                <a:gd name="connsiteX140" fmla="*/ 299322 w 2734512"/>
                <a:gd name="connsiteY140" fmla="*/ 512898 h 2734512"/>
                <a:gd name="connsiteX141" fmla="*/ 340433 w 2734512"/>
                <a:gd name="connsiteY141" fmla="*/ 463905 h 2734512"/>
                <a:gd name="connsiteX142" fmla="*/ 487151 w 2734512"/>
                <a:gd name="connsiteY142" fmla="*/ 518162 h 2734512"/>
                <a:gd name="connsiteX143" fmla="*/ 508312 w 2734512"/>
                <a:gd name="connsiteY143" fmla="*/ 495252 h 2734512"/>
                <a:gd name="connsiteX144" fmla="*/ 517960 w 2734512"/>
                <a:gd name="connsiteY144" fmla="*/ 486605 h 2734512"/>
                <a:gd name="connsiteX145" fmla="*/ 463905 w 2734512"/>
                <a:gd name="connsiteY145" fmla="*/ 340433 h 2734512"/>
                <a:gd name="connsiteX146" fmla="*/ 512899 w 2734512"/>
                <a:gd name="connsiteY146" fmla="*/ 299322 h 2734512"/>
                <a:gd name="connsiteX147" fmla="*/ 648147 w 2734512"/>
                <a:gd name="connsiteY147" fmla="*/ 378337 h 2734512"/>
                <a:gd name="connsiteX148" fmla="*/ 683707 w 2734512"/>
                <a:gd name="connsiteY148" fmla="*/ 352072 h 2734512"/>
                <a:gd name="connsiteX149" fmla="*/ 655934 w 2734512"/>
                <a:gd name="connsiteY149" fmla="*/ 199167 h 2734512"/>
                <a:gd name="connsiteX150" fmla="*/ 711322 w 2734512"/>
                <a:gd name="connsiteY150" fmla="*/ 167189 h 2734512"/>
                <a:gd name="connsiteX151" fmla="*/ 830276 w 2734512"/>
                <a:gd name="connsiteY151" fmla="*/ 268050 h 2734512"/>
                <a:gd name="connsiteX152" fmla="*/ 870386 w 2734512"/>
                <a:gd name="connsiteY152" fmla="*/ 250675 h 2734512"/>
                <a:gd name="connsiteX153" fmla="*/ 869578 w 2734512"/>
                <a:gd name="connsiteY153" fmla="*/ 93393 h 2734512"/>
                <a:gd name="connsiteX154" fmla="*/ 929678 w 2734512"/>
                <a:gd name="connsiteY154" fmla="*/ 71518 h 2734512"/>
                <a:gd name="connsiteX155" fmla="*/ 1030211 w 2734512"/>
                <a:gd name="connsiteY155" fmla="*/ 192588 h 2734512"/>
                <a:gd name="connsiteX156" fmla="*/ 1072015 w 2734512"/>
                <a:gd name="connsiteY156" fmla="*/ 180257 h 2734512"/>
                <a:gd name="connsiteX157" fmla="*/ 1098342 w 2734512"/>
                <a:gd name="connsiteY157" fmla="*/ 26324 h 2734512"/>
                <a:gd name="connsiteX158" fmla="*/ 1161327 w 2734512"/>
                <a:gd name="connsiteY158" fmla="*/ 15219 h 2734512"/>
                <a:gd name="connsiteX159" fmla="*/ 1238335 w 2734512"/>
                <a:gd name="connsiteY159" fmla="*/ 150197 h 2734512"/>
                <a:gd name="connsiteX160" fmla="*/ 1242109 w 2734512"/>
                <a:gd name="connsiteY160" fmla="*/ 149576 h 2734512"/>
                <a:gd name="connsiteX161" fmla="*/ 1282434 w 2734512"/>
                <a:gd name="connsiteY161" fmla="*/ 147539 h 2734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</a:cxnLst>
              <a:rect l="l" t="t" r="r" b="b"/>
              <a:pathLst>
                <a:path w="2734512" h="2734512">
                  <a:moveTo>
                    <a:pt x="1335277" y="0"/>
                  </a:moveTo>
                  <a:lnTo>
                    <a:pt x="1399233" y="0"/>
                  </a:lnTo>
                  <a:lnTo>
                    <a:pt x="1452076" y="147539"/>
                  </a:lnTo>
                  <a:lnTo>
                    <a:pt x="1492403" y="149576"/>
                  </a:lnTo>
                  <a:lnTo>
                    <a:pt x="1496207" y="150144"/>
                  </a:lnTo>
                  <a:lnTo>
                    <a:pt x="1573184" y="15219"/>
                  </a:lnTo>
                  <a:lnTo>
                    <a:pt x="1636169" y="26324"/>
                  </a:lnTo>
                  <a:lnTo>
                    <a:pt x="1662534" y="180480"/>
                  </a:lnTo>
                  <a:lnTo>
                    <a:pt x="1705530" y="191108"/>
                  </a:lnTo>
                  <a:lnTo>
                    <a:pt x="1804835" y="71518"/>
                  </a:lnTo>
                  <a:lnTo>
                    <a:pt x="1864933" y="93392"/>
                  </a:lnTo>
                  <a:lnTo>
                    <a:pt x="1864130" y="249658"/>
                  </a:lnTo>
                  <a:lnTo>
                    <a:pt x="1904324" y="267974"/>
                  </a:lnTo>
                  <a:lnTo>
                    <a:pt x="2023189" y="167188"/>
                  </a:lnTo>
                  <a:lnTo>
                    <a:pt x="2078577" y="199166"/>
                  </a:lnTo>
                  <a:lnTo>
                    <a:pt x="2050634" y="353007"/>
                  </a:lnTo>
                  <a:lnTo>
                    <a:pt x="2066786" y="362718"/>
                  </a:lnTo>
                  <a:lnTo>
                    <a:pt x="2086489" y="378265"/>
                  </a:lnTo>
                  <a:lnTo>
                    <a:pt x="2221614" y="299321"/>
                  </a:lnTo>
                  <a:lnTo>
                    <a:pt x="2270607" y="340432"/>
                  </a:lnTo>
                  <a:lnTo>
                    <a:pt x="2216028" y="488023"/>
                  </a:lnTo>
                  <a:lnTo>
                    <a:pt x="2246480" y="518487"/>
                  </a:lnTo>
                  <a:lnTo>
                    <a:pt x="2394079" y="463904"/>
                  </a:lnTo>
                  <a:lnTo>
                    <a:pt x="2435189" y="512897"/>
                  </a:lnTo>
                  <a:lnTo>
                    <a:pt x="2356236" y="648038"/>
                  </a:lnTo>
                  <a:lnTo>
                    <a:pt x="2372058" y="668104"/>
                  </a:lnTo>
                  <a:lnTo>
                    <a:pt x="2381406" y="683894"/>
                  </a:lnTo>
                  <a:lnTo>
                    <a:pt x="2535344" y="655934"/>
                  </a:lnTo>
                  <a:lnTo>
                    <a:pt x="2567323" y="711322"/>
                  </a:lnTo>
                  <a:lnTo>
                    <a:pt x="2466808" y="829868"/>
                  </a:lnTo>
                  <a:lnTo>
                    <a:pt x="2483213" y="870389"/>
                  </a:lnTo>
                  <a:lnTo>
                    <a:pt x="2641119" y="869577"/>
                  </a:lnTo>
                  <a:lnTo>
                    <a:pt x="2662993" y="929676"/>
                  </a:lnTo>
                  <a:lnTo>
                    <a:pt x="2541911" y="1030220"/>
                  </a:lnTo>
                  <a:lnTo>
                    <a:pt x="2551690" y="1071576"/>
                  </a:lnTo>
                  <a:lnTo>
                    <a:pt x="2708187" y="1098342"/>
                  </a:lnTo>
                  <a:lnTo>
                    <a:pt x="2719293" y="1161325"/>
                  </a:lnTo>
                  <a:lnTo>
                    <a:pt x="2583749" y="1238655"/>
                  </a:lnTo>
                  <a:lnTo>
                    <a:pt x="2587505" y="1270714"/>
                  </a:lnTo>
                  <a:lnTo>
                    <a:pt x="2587974" y="1282793"/>
                  </a:lnTo>
                  <a:lnTo>
                    <a:pt x="2734512" y="1335277"/>
                  </a:lnTo>
                  <a:lnTo>
                    <a:pt x="2734512" y="1399233"/>
                  </a:lnTo>
                  <a:lnTo>
                    <a:pt x="2587245" y="1451978"/>
                  </a:lnTo>
                  <a:lnTo>
                    <a:pt x="2585696" y="1484681"/>
                  </a:lnTo>
                  <a:lnTo>
                    <a:pt x="2584104" y="1496057"/>
                  </a:lnTo>
                  <a:lnTo>
                    <a:pt x="2719292" y="1573184"/>
                  </a:lnTo>
                  <a:lnTo>
                    <a:pt x="2708187" y="1636169"/>
                  </a:lnTo>
                  <a:lnTo>
                    <a:pt x="2554361" y="1662478"/>
                  </a:lnTo>
                  <a:lnTo>
                    <a:pt x="2546611" y="1695981"/>
                  </a:lnTo>
                  <a:lnTo>
                    <a:pt x="2543481" y="1705593"/>
                  </a:lnTo>
                  <a:lnTo>
                    <a:pt x="2662993" y="1804834"/>
                  </a:lnTo>
                  <a:lnTo>
                    <a:pt x="2641119" y="1864933"/>
                  </a:lnTo>
                  <a:lnTo>
                    <a:pt x="2485168" y="1864132"/>
                  </a:lnTo>
                  <a:lnTo>
                    <a:pt x="2472963" y="1892888"/>
                  </a:lnTo>
                  <a:lnTo>
                    <a:pt x="2466570" y="1904361"/>
                  </a:lnTo>
                  <a:lnTo>
                    <a:pt x="2567324" y="2023190"/>
                  </a:lnTo>
                  <a:lnTo>
                    <a:pt x="2535345" y="2078578"/>
                  </a:lnTo>
                  <a:lnTo>
                    <a:pt x="2381221" y="2050584"/>
                  </a:lnTo>
                  <a:lnTo>
                    <a:pt x="2355583" y="2085352"/>
                  </a:lnTo>
                  <a:lnTo>
                    <a:pt x="2435191" y="2221614"/>
                  </a:lnTo>
                  <a:lnTo>
                    <a:pt x="2394081" y="2270608"/>
                  </a:lnTo>
                  <a:lnTo>
                    <a:pt x="2247361" y="2216350"/>
                  </a:lnTo>
                  <a:lnTo>
                    <a:pt x="2226201" y="2239260"/>
                  </a:lnTo>
                  <a:lnTo>
                    <a:pt x="2216553" y="2247906"/>
                  </a:lnTo>
                  <a:lnTo>
                    <a:pt x="2270608" y="2394079"/>
                  </a:lnTo>
                  <a:lnTo>
                    <a:pt x="2221614" y="2435190"/>
                  </a:lnTo>
                  <a:lnTo>
                    <a:pt x="2086366" y="2356175"/>
                  </a:lnTo>
                  <a:lnTo>
                    <a:pt x="2050806" y="2382439"/>
                  </a:lnTo>
                  <a:lnTo>
                    <a:pt x="2078579" y="2535345"/>
                  </a:lnTo>
                  <a:lnTo>
                    <a:pt x="2023191" y="2567323"/>
                  </a:lnTo>
                  <a:lnTo>
                    <a:pt x="1904237" y="2466462"/>
                  </a:lnTo>
                  <a:lnTo>
                    <a:pt x="1864127" y="2483837"/>
                  </a:lnTo>
                  <a:lnTo>
                    <a:pt x="1864935" y="2641119"/>
                  </a:lnTo>
                  <a:lnTo>
                    <a:pt x="1804835" y="2662994"/>
                  </a:lnTo>
                  <a:lnTo>
                    <a:pt x="1704302" y="2541924"/>
                  </a:lnTo>
                  <a:lnTo>
                    <a:pt x="1662498" y="2554255"/>
                  </a:lnTo>
                  <a:lnTo>
                    <a:pt x="1636171" y="2708188"/>
                  </a:lnTo>
                  <a:lnTo>
                    <a:pt x="1573186" y="2719294"/>
                  </a:lnTo>
                  <a:lnTo>
                    <a:pt x="1496179" y="2584315"/>
                  </a:lnTo>
                  <a:lnTo>
                    <a:pt x="1492403" y="2584937"/>
                  </a:lnTo>
                  <a:lnTo>
                    <a:pt x="1452077" y="2586973"/>
                  </a:lnTo>
                  <a:lnTo>
                    <a:pt x="1399234" y="2734512"/>
                  </a:lnTo>
                  <a:lnTo>
                    <a:pt x="1335278" y="2734512"/>
                  </a:lnTo>
                  <a:lnTo>
                    <a:pt x="1282435" y="2586973"/>
                  </a:lnTo>
                  <a:lnTo>
                    <a:pt x="1242109" y="2584937"/>
                  </a:lnTo>
                  <a:lnTo>
                    <a:pt x="1238304" y="2584368"/>
                  </a:lnTo>
                  <a:lnTo>
                    <a:pt x="1161327" y="2719294"/>
                  </a:lnTo>
                  <a:lnTo>
                    <a:pt x="1098342" y="2708188"/>
                  </a:lnTo>
                  <a:lnTo>
                    <a:pt x="1071977" y="2554032"/>
                  </a:lnTo>
                  <a:lnTo>
                    <a:pt x="1028981" y="2543404"/>
                  </a:lnTo>
                  <a:lnTo>
                    <a:pt x="929676" y="2662994"/>
                  </a:lnTo>
                  <a:lnTo>
                    <a:pt x="869578" y="2641120"/>
                  </a:lnTo>
                  <a:lnTo>
                    <a:pt x="870381" y="2484854"/>
                  </a:lnTo>
                  <a:lnTo>
                    <a:pt x="830188" y="2466538"/>
                  </a:lnTo>
                  <a:lnTo>
                    <a:pt x="711322" y="2567324"/>
                  </a:lnTo>
                  <a:lnTo>
                    <a:pt x="655934" y="2535346"/>
                  </a:lnTo>
                  <a:lnTo>
                    <a:pt x="683877" y="2381505"/>
                  </a:lnTo>
                  <a:lnTo>
                    <a:pt x="667726" y="2371794"/>
                  </a:lnTo>
                  <a:lnTo>
                    <a:pt x="648024" y="2356247"/>
                  </a:lnTo>
                  <a:lnTo>
                    <a:pt x="512897" y="2435191"/>
                  </a:lnTo>
                  <a:lnTo>
                    <a:pt x="463904" y="2394081"/>
                  </a:lnTo>
                  <a:lnTo>
                    <a:pt x="518484" y="2246489"/>
                  </a:lnTo>
                  <a:lnTo>
                    <a:pt x="488032" y="2216026"/>
                  </a:lnTo>
                  <a:lnTo>
                    <a:pt x="340432" y="2270608"/>
                  </a:lnTo>
                  <a:lnTo>
                    <a:pt x="299322" y="2221616"/>
                  </a:lnTo>
                  <a:lnTo>
                    <a:pt x="378276" y="2086473"/>
                  </a:lnTo>
                  <a:lnTo>
                    <a:pt x="362455" y="2066409"/>
                  </a:lnTo>
                  <a:lnTo>
                    <a:pt x="353106" y="2050618"/>
                  </a:lnTo>
                  <a:lnTo>
                    <a:pt x="199167" y="2078578"/>
                  </a:lnTo>
                  <a:lnTo>
                    <a:pt x="167188" y="2023190"/>
                  </a:lnTo>
                  <a:lnTo>
                    <a:pt x="267704" y="1904643"/>
                  </a:lnTo>
                  <a:lnTo>
                    <a:pt x="251300" y="1864124"/>
                  </a:lnTo>
                  <a:lnTo>
                    <a:pt x="93392" y="1864935"/>
                  </a:lnTo>
                  <a:lnTo>
                    <a:pt x="71518" y="1804836"/>
                  </a:lnTo>
                  <a:lnTo>
                    <a:pt x="192601" y="1704291"/>
                  </a:lnTo>
                  <a:lnTo>
                    <a:pt x="182822" y="1662937"/>
                  </a:lnTo>
                  <a:lnTo>
                    <a:pt x="26324" y="1636170"/>
                  </a:lnTo>
                  <a:lnTo>
                    <a:pt x="15219" y="1573187"/>
                  </a:lnTo>
                  <a:lnTo>
                    <a:pt x="150763" y="1495856"/>
                  </a:lnTo>
                  <a:lnTo>
                    <a:pt x="147008" y="1463798"/>
                  </a:lnTo>
                  <a:lnTo>
                    <a:pt x="146539" y="1451718"/>
                  </a:lnTo>
                  <a:lnTo>
                    <a:pt x="0" y="1399234"/>
                  </a:lnTo>
                  <a:lnTo>
                    <a:pt x="0" y="1335278"/>
                  </a:lnTo>
                  <a:lnTo>
                    <a:pt x="147268" y="1282533"/>
                  </a:lnTo>
                  <a:lnTo>
                    <a:pt x="148816" y="1249831"/>
                  </a:lnTo>
                  <a:lnTo>
                    <a:pt x="150409" y="1238453"/>
                  </a:lnTo>
                  <a:lnTo>
                    <a:pt x="15219" y="1161325"/>
                  </a:lnTo>
                  <a:lnTo>
                    <a:pt x="26325" y="1098340"/>
                  </a:lnTo>
                  <a:lnTo>
                    <a:pt x="180153" y="1072031"/>
                  </a:lnTo>
                  <a:lnTo>
                    <a:pt x="187902" y="1038531"/>
                  </a:lnTo>
                  <a:lnTo>
                    <a:pt x="191032" y="1028918"/>
                  </a:lnTo>
                  <a:lnTo>
                    <a:pt x="71518" y="929676"/>
                  </a:lnTo>
                  <a:lnTo>
                    <a:pt x="93392" y="869577"/>
                  </a:lnTo>
                  <a:lnTo>
                    <a:pt x="249345" y="870379"/>
                  </a:lnTo>
                  <a:lnTo>
                    <a:pt x="261550" y="841624"/>
                  </a:lnTo>
                  <a:lnTo>
                    <a:pt x="267943" y="830151"/>
                  </a:lnTo>
                  <a:lnTo>
                    <a:pt x="167189" y="711322"/>
                  </a:lnTo>
                  <a:lnTo>
                    <a:pt x="199168" y="655934"/>
                  </a:lnTo>
                  <a:lnTo>
                    <a:pt x="353291" y="683928"/>
                  </a:lnTo>
                  <a:lnTo>
                    <a:pt x="378930" y="649160"/>
                  </a:lnTo>
                  <a:lnTo>
                    <a:pt x="299322" y="512898"/>
                  </a:lnTo>
                  <a:lnTo>
                    <a:pt x="340433" y="463905"/>
                  </a:lnTo>
                  <a:lnTo>
                    <a:pt x="487151" y="518162"/>
                  </a:lnTo>
                  <a:lnTo>
                    <a:pt x="508312" y="495252"/>
                  </a:lnTo>
                  <a:lnTo>
                    <a:pt x="517960" y="486605"/>
                  </a:lnTo>
                  <a:lnTo>
                    <a:pt x="463905" y="340433"/>
                  </a:lnTo>
                  <a:lnTo>
                    <a:pt x="512899" y="299322"/>
                  </a:lnTo>
                  <a:lnTo>
                    <a:pt x="648147" y="378337"/>
                  </a:lnTo>
                  <a:lnTo>
                    <a:pt x="683707" y="352072"/>
                  </a:lnTo>
                  <a:lnTo>
                    <a:pt x="655934" y="199167"/>
                  </a:lnTo>
                  <a:lnTo>
                    <a:pt x="711322" y="167189"/>
                  </a:lnTo>
                  <a:lnTo>
                    <a:pt x="830276" y="268050"/>
                  </a:lnTo>
                  <a:lnTo>
                    <a:pt x="870386" y="250675"/>
                  </a:lnTo>
                  <a:lnTo>
                    <a:pt x="869578" y="93393"/>
                  </a:lnTo>
                  <a:lnTo>
                    <a:pt x="929678" y="71518"/>
                  </a:lnTo>
                  <a:lnTo>
                    <a:pt x="1030211" y="192588"/>
                  </a:lnTo>
                  <a:lnTo>
                    <a:pt x="1072015" y="180257"/>
                  </a:lnTo>
                  <a:lnTo>
                    <a:pt x="1098342" y="26324"/>
                  </a:lnTo>
                  <a:lnTo>
                    <a:pt x="1161327" y="15219"/>
                  </a:lnTo>
                  <a:lnTo>
                    <a:pt x="1238335" y="150197"/>
                  </a:lnTo>
                  <a:lnTo>
                    <a:pt x="1242109" y="149576"/>
                  </a:lnTo>
                  <a:lnTo>
                    <a:pt x="1282434" y="14753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56" name="フリーフォーム: 図形 55">
              <a:extLst>
                <a:ext uri="{FF2B5EF4-FFF2-40B4-BE49-F238E27FC236}">
                  <a16:creationId xmlns:a16="http://schemas.microsoft.com/office/drawing/2014/main" id="{80FD20AF-8657-2DF8-B8AB-E57D68E585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86910" y="3324708"/>
              <a:ext cx="252000" cy="252000"/>
            </a:xfrm>
            <a:custGeom>
              <a:avLst/>
              <a:gdLst>
                <a:gd name="connsiteX0" fmla="*/ 328274 w 720505"/>
                <a:gd name="connsiteY0" fmla="*/ 0 h 720504"/>
                <a:gd name="connsiteX1" fmla="*/ 392230 w 720505"/>
                <a:gd name="connsiteY1" fmla="*/ 0 h 720504"/>
                <a:gd name="connsiteX2" fmla="*/ 437445 w 720505"/>
                <a:gd name="connsiteY2" fmla="*/ 126241 h 720504"/>
                <a:gd name="connsiteX3" fmla="*/ 451579 w 720505"/>
                <a:gd name="connsiteY3" fmla="*/ 130629 h 720504"/>
                <a:gd name="connsiteX4" fmla="*/ 469011 w 720505"/>
                <a:gd name="connsiteY4" fmla="*/ 141205 h 720504"/>
                <a:gd name="connsiteX5" fmla="*/ 592377 w 720505"/>
                <a:gd name="connsiteY5" fmla="*/ 82904 h 720504"/>
                <a:gd name="connsiteX6" fmla="*/ 637601 w 720505"/>
                <a:gd name="connsiteY6" fmla="*/ 128128 h 720504"/>
                <a:gd name="connsiteX7" fmla="*/ 577994 w 720505"/>
                <a:gd name="connsiteY7" fmla="*/ 254260 h 720504"/>
                <a:gd name="connsiteX8" fmla="*/ 591333 w 720505"/>
                <a:gd name="connsiteY8" fmla="*/ 282009 h 720504"/>
                <a:gd name="connsiteX9" fmla="*/ 720505 w 720505"/>
                <a:gd name="connsiteY9" fmla="*/ 328273 h 720504"/>
                <a:gd name="connsiteX10" fmla="*/ 720505 w 720505"/>
                <a:gd name="connsiteY10" fmla="*/ 392230 h 720504"/>
                <a:gd name="connsiteX11" fmla="*/ 594205 w 720505"/>
                <a:gd name="connsiteY11" fmla="*/ 437465 h 720504"/>
                <a:gd name="connsiteX12" fmla="*/ 594160 w 720505"/>
                <a:gd name="connsiteY12" fmla="*/ 437762 h 720504"/>
                <a:gd name="connsiteX13" fmla="*/ 579930 w 720505"/>
                <a:gd name="connsiteY13" fmla="*/ 470340 h 720504"/>
                <a:gd name="connsiteX14" fmla="*/ 637602 w 720505"/>
                <a:gd name="connsiteY14" fmla="*/ 592377 h 720504"/>
                <a:gd name="connsiteX15" fmla="*/ 592378 w 720505"/>
                <a:gd name="connsiteY15" fmla="*/ 637601 h 720504"/>
                <a:gd name="connsiteX16" fmla="*/ 474817 w 720505"/>
                <a:gd name="connsiteY16" fmla="*/ 582044 h 720504"/>
                <a:gd name="connsiteX17" fmla="*/ 451579 w 720505"/>
                <a:gd name="connsiteY17" fmla="*/ 595022 h 720504"/>
                <a:gd name="connsiteX18" fmla="*/ 436051 w 720505"/>
                <a:gd name="connsiteY18" fmla="*/ 598157 h 720504"/>
                <a:gd name="connsiteX19" fmla="*/ 392231 w 720505"/>
                <a:gd name="connsiteY19" fmla="*/ 720504 h 720504"/>
                <a:gd name="connsiteX20" fmla="*/ 328275 w 720505"/>
                <a:gd name="connsiteY20" fmla="*/ 720504 h 720504"/>
                <a:gd name="connsiteX21" fmla="*/ 285510 w 720505"/>
                <a:gd name="connsiteY21" fmla="*/ 601101 h 720504"/>
                <a:gd name="connsiteX22" fmla="*/ 255399 w 720505"/>
                <a:gd name="connsiteY22" fmla="*/ 595022 h 720504"/>
                <a:gd name="connsiteX23" fmla="*/ 239124 w 720505"/>
                <a:gd name="connsiteY23" fmla="*/ 585147 h 720504"/>
                <a:gd name="connsiteX24" fmla="*/ 128128 w 720505"/>
                <a:gd name="connsiteY24" fmla="*/ 637602 h 720504"/>
                <a:gd name="connsiteX25" fmla="*/ 82904 w 720505"/>
                <a:gd name="connsiteY25" fmla="*/ 592378 h 720504"/>
                <a:gd name="connsiteX26" fmla="*/ 134580 w 720505"/>
                <a:gd name="connsiteY26" fmla="*/ 483030 h 720504"/>
                <a:gd name="connsiteX27" fmla="*/ 112819 w 720505"/>
                <a:gd name="connsiteY27" fmla="*/ 437762 h 720504"/>
                <a:gd name="connsiteX28" fmla="*/ 112000 w 720505"/>
                <a:gd name="connsiteY28" fmla="*/ 432345 h 720504"/>
                <a:gd name="connsiteX29" fmla="*/ 0 w 720505"/>
                <a:gd name="connsiteY29" fmla="*/ 392232 h 720504"/>
                <a:gd name="connsiteX30" fmla="*/ 0 w 720505"/>
                <a:gd name="connsiteY30" fmla="*/ 328275 h 720504"/>
                <a:gd name="connsiteX31" fmla="*/ 112830 w 720505"/>
                <a:gd name="connsiteY31" fmla="*/ 287864 h 720504"/>
                <a:gd name="connsiteX32" fmla="*/ 135806 w 720505"/>
                <a:gd name="connsiteY32" fmla="*/ 240071 h 720504"/>
                <a:gd name="connsiteX33" fmla="*/ 82903 w 720505"/>
                <a:gd name="connsiteY33" fmla="*/ 128127 h 720504"/>
                <a:gd name="connsiteX34" fmla="*/ 128127 w 720505"/>
                <a:gd name="connsiteY34" fmla="*/ 82903 h 720504"/>
                <a:gd name="connsiteX35" fmla="*/ 243891 w 720505"/>
                <a:gd name="connsiteY35" fmla="*/ 137611 h 720504"/>
                <a:gd name="connsiteX36" fmla="*/ 255399 w 720505"/>
                <a:gd name="connsiteY36" fmla="*/ 130629 h 720504"/>
                <a:gd name="connsiteX37" fmla="*/ 284752 w 720505"/>
                <a:gd name="connsiteY37" fmla="*/ 121517 h 720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720505" h="720504">
                  <a:moveTo>
                    <a:pt x="328274" y="0"/>
                  </a:moveTo>
                  <a:lnTo>
                    <a:pt x="392230" y="0"/>
                  </a:lnTo>
                  <a:lnTo>
                    <a:pt x="437445" y="126241"/>
                  </a:lnTo>
                  <a:lnTo>
                    <a:pt x="451579" y="130629"/>
                  </a:lnTo>
                  <a:lnTo>
                    <a:pt x="469011" y="141205"/>
                  </a:lnTo>
                  <a:lnTo>
                    <a:pt x="592377" y="82904"/>
                  </a:lnTo>
                  <a:lnTo>
                    <a:pt x="637601" y="128128"/>
                  </a:lnTo>
                  <a:lnTo>
                    <a:pt x="577994" y="254260"/>
                  </a:lnTo>
                  <a:lnTo>
                    <a:pt x="591333" y="282009"/>
                  </a:lnTo>
                  <a:lnTo>
                    <a:pt x="720505" y="328273"/>
                  </a:lnTo>
                  <a:lnTo>
                    <a:pt x="720505" y="392230"/>
                  </a:lnTo>
                  <a:lnTo>
                    <a:pt x="594205" y="437465"/>
                  </a:lnTo>
                  <a:lnTo>
                    <a:pt x="594160" y="437762"/>
                  </a:lnTo>
                  <a:lnTo>
                    <a:pt x="579930" y="470340"/>
                  </a:lnTo>
                  <a:lnTo>
                    <a:pt x="637602" y="592377"/>
                  </a:lnTo>
                  <a:lnTo>
                    <a:pt x="592378" y="637601"/>
                  </a:lnTo>
                  <a:lnTo>
                    <a:pt x="474817" y="582044"/>
                  </a:lnTo>
                  <a:lnTo>
                    <a:pt x="451579" y="595022"/>
                  </a:lnTo>
                  <a:lnTo>
                    <a:pt x="436051" y="598157"/>
                  </a:lnTo>
                  <a:lnTo>
                    <a:pt x="392231" y="720504"/>
                  </a:lnTo>
                  <a:lnTo>
                    <a:pt x="328275" y="720504"/>
                  </a:lnTo>
                  <a:lnTo>
                    <a:pt x="285510" y="601101"/>
                  </a:lnTo>
                  <a:lnTo>
                    <a:pt x="255399" y="595022"/>
                  </a:lnTo>
                  <a:lnTo>
                    <a:pt x="239124" y="585147"/>
                  </a:lnTo>
                  <a:lnTo>
                    <a:pt x="128128" y="637602"/>
                  </a:lnTo>
                  <a:lnTo>
                    <a:pt x="82904" y="592378"/>
                  </a:lnTo>
                  <a:lnTo>
                    <a:pt x="134580" y="483030"/>
                  </a:lnTo>
                  <a:lnTo>
                    <a:pt x="112819" y="437762"/>
                  </a:lnTo>
                  <a:lnTo>
                    <a:pt x="112000" y="432345"/>
                  </a:lnTo>
                  <a:lnTo>
                    <a:pt x="0" y="392232"/>
                  </a:lnTo>
                  <a:lnTo>
                    <a:pt x="0" y="328275"/>
                  </a:lnTo>
                  <a:lnTo>
                    <a:pt x="112830" y="287864"/>
                  </a:lnTo>
                  <a:lnTo>
                    <a:pt x="135806" y="240071"/>
                  </a:lnTo>
                  <a:lnTo>
                    <a:pt x="82903" y="128127"/>
                  </a:lnTo>
                  <a:lnTo>
                    <a:pt x="128127" y="82903"/>
                  </a:lnTo>
                  <a:lnTo>
                    <a:pt x="243891" y="137611"/>
                  </a:lnTo>
                  <a:lnTo>
                    <a:pt x="255399" y="130629"/>
                  </a:lnTo>
                  <a:lnTo>
                    <a:pt x="284752" y="121517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5BC68651-21BA-C253-B398-7DE90E54C99D}"/>
                </a:ext>
              </a:extLst>
            </p:cNvPr>
            <p:cNvSpPr/>
            <p:nvPr/>
          </p:nvSpPr>
          <p:spPr bwMode="auto">
            <a:xfrm rot="20940000">
              <a:off x="3897062" y="3436297"/>
              <a:ext cx="18000" cy="1800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638F2402-6C10-01EF-6CE3-4F8FB6F804F6}"/>
                </a:ext>
              </a:extLst>
            </p:cNvPr>
            <p:cNvSpPr/>
            <p:nvPr/>
          </p:nvSpPr>
          <p:spPr bwMode="auto">
            <a:xfrm rot="20940000">
              <a:off x="3852062" y="3391297"/>
              <a:ext cx="108000" cy="108000"/>
            </a:xfrm>
            <a:prstGeom prst="ellipse">
              <a:avLst/>
            </a:prstGeom>
            <a:solidFill>
              <a:schemeClr val="bg2">
                <a:lumMod val="65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0" name="二等辺三角形 29">
              <a:extLst>
                <a:ext uri="{FF2B5EF4-FFF2-40B4-BE49-F238E27FC236}">
                  <a16:creationId xmlns:a16="http://schemas.microsoft.com/office/drawing/2014/main" id="{EAF90184-B49D-72E6-B216-33F65A0613A9}"/>
                </a:ext>
              </a:extLst>
            </p:cNvPr>
            <p:cNvSpPr>
              <a:spLocks noChangeAspect="1"/>
            </p:cNvSpPr>
            <p:nvPr/>
          </p:nvSpPr>
          <p:spPr bwMode="auto">
            <a:xfrm rot="4260000">
              <a:off x="4102010" y="3151024"/>
              <a:ext cx="54000" cy="432000"/>
            </a:xfrm>
            <a:prstGeom prst="triangle">
              <a:avLst/>
            </a:prstGeom>
            <a:solidFill>
              <a:schemeClr val="accent2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7BCAED8E-27E3-27A8-0238-BD30A11EA7FB}"/>
                </a:ext>
              </a:extLst>
            </p:cNvPr>
            <p:cNvSpPr/>
            <p:nvPr/>
          </p:nvSpPr>
          <p:spPr bwMode="auto">
            <a:xfrm>
              <a:off x="3573135" y="2042829"/>
              <a:ext cx="157480" cy="1574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82707E3B-EB3D-BB29-110F-8D00989AFCDA}"/>
                </a:ext>
              </a:extLst>
            </p:cNvPr>
            <p:cNvSpPr/>
            <p:nvPr/>
          </p:nvSpPr>
          <p:spPr bwMode="auto">
            <a:xfrm>
              <a:off x="3580122" y="2039765"/>
              <a:ext cx="274945" cy="325695"/>
            </a:xfrm>
            <a:custGeom>
              <a:avLst/>
              <a:gdLst>
                <a:gd name="connsiteX0" fmla="*/ 188383 w 270023"/>
                <a:gd name="connsiteY0" fmla="*/ 332368 h 332368"/>
                <a:gd name="connsiteX1" fmla="*/ 264583 w 270023"/>
                <a:gd name="connsiteY1" fmla="*/ 277334 h 332368"/>
                <a:gd name="connsiteX2" fmla="*/ 243416 w 270023"/>
                <a:gd name="connsiteY2" fmla="*/ 112234 h 332368"/>
                <a:gd name="connsiteX3" fmla="*/ 80433 w 270023"/>
                <a:gd name="connsiteY3" fmla="*/ 2168 h 332368"/>
                <a:gd name="connsiteX4" fmla="*/ 8466 w 270023"/>
                <a:gd name="connsiteY4" fmla="*/ 40268 h 332368"/>
                <a:gd name="connsiteX5" fmla="*/ 4233 w 270023"/>
                <a:gd name="connsiteY5" fmla="*/ 55084 h 332368"/>
                <a:gd name="connsiteX0" fmla="*/ 188383 w 270023"/>
                <a:gd name="connsiteY0" fmla="*/ 332368 h 332368"/>
                <a:gd name="connsiteX1" fmla="*/ 264583 w 270023"/>
                <a:gd name="connsiteY1" fmla="*/ 277334 h 332368"/>
                <a:gd name="connsiteX2" fmla="*/ 243416 w 270023"/>
                <a:gd name="connsiteY2" fmla="*/ 112234 h 332368"/>
                <a:gd name="connsiteX3" fmla="*/ 80433 w 270023"/>
                <a:gd name="connsiteY3" fmla="*/ 2168 h 332368"/>
                <a:gd name="connsiteX4" fmla="*/ 8466 w 270023"/>
                <a:gd name="connsiteY4" fmla="*/ 40268 h 332368"/>
                <a:gd name="connsiteX5" fmla="*/ 4233 w 270023"/>
                <a:gd name="connsiteY5" fmla="*/ 55084 h 332368"/>
                <a:gd name="connsiteX0" fmla="*/ 188383 w 290461"/>
                <a:gd name="connsiteY0" fmla="*/ 332368 h 332368"/>
                <a:gd name="connsiteX1" fmla="*/ 264583 w 290461"/>
                <a:gd name="connsiteY1" fmla="*/ 277334 h 332368"/>
                <a:gd name="connsiteX2" fmla="*/ 243416 w 290461"/>
                <a:gd name="connsiteY2" fmla="*/ 112234 h 332368"/>
                <a:gd name="connsiteX3" fmla="*/ 80433 w 290461"/>
                <a:gd name="connsiteY3" fmla="*/ 2168 h 332368"/>
                <a:gd name="connsiteX4" fmla="*/ 8466 w 290461"/>
                <a:gd name="connsiteY4" fmla="*/ 40268 h 332368"/>
                <a:gd name="connsiteX5" fmla="*/ 4233 w 290461"/>
                <a:gd name="connsiteY5" fmla="*/ 55084 h 332368"/>
                <a:gd name="connsiteX0" fmla="*/ 188383 w 290461"/>
                <a:gd name="connsiteY0" fmla="*/ 332368 h 332368"/>
                <a:gd name="connsiteX1" fmla="*/ 264583 w 290461"/>
                <a:gd name="connsiteY1" fmla="*/ 277334 h 332368"/>
                <a:gd name="connsiteX2" fmla="*/ 243416 w 290461"/>
                <a:gd name="connsiteY2" fmla="*/ 112234 h 332368"/>
                <a:gd name="connsiteX3" fmla="*/ 80433 w 290461"/>
                <a:gd name="connsiteY3" fmla="*/ 2168 h 332368"/>
                <a:gd name="connsiteX4" fmla="*/ 8466 w 290461"/>
                <a:gd name="connsiteY4" fmla="*/ 40268 h 332368"/>
                <a:gd name="connsiteX5" fmla="*/ 4233 w 290461"/>
                <a:gd name="connsiteY5" fmla="*/ 55084 h 332368"/>
                <a:gd name="connsiteX0" fmla="*/ 188383 w 284476"/>
                <a:gd name="connsiteY0" fmla="*/ 332368 h 332368"/>
                <a:gd name="connsiteX1" fmla="*/ 256646 w 284476"/>
                <a:gd name="connsiteY1" fmla="*/ 259872 h 332368"/>
                <a:gd name="connsiteX2" fmla="*/ 243416 w 284476"/>
                <a:gd name="connsiteY2" fmla="*/ 112234 h 332368"/>
                <a:gd name="connsiteX3" fmla="*/ 80433 w 284476"/>
                <a:gd name="connsiteY3" fmla="*/ 2168 h 332368"/>
                <a:gd name="connsiteX4" fmla="*/ 8466 w 284476"/>
                <a:gd name="connsiteY4" fmla="*/ 40268 h 332368"/>
                <a:gd name="connsiteX5" fmla="*/ 4233 w 284476"/>
                <a:gd name="connsiteY5" fmla="*/ 55084 h 332368"/>
                <a:gd name="connsiteX0" fmla="*/ 188383 w 284476"/>
                <a:gd name="connsiteY0" fmla="*/ 330219 h 330219"/>
                <a:gd name="connsiteX1" fmla="*/ 256646 w 284476"/>
                <a:gd name="connsiteY1" fmla="*/ 257723 h 330219"/>
                <a:gd name="connsiteX2" fmla="*/ 243416 w 284476"/>
                <a:gd name="connsiteY2" fmla="*/ 110085 h 330219"/>
                <a:gd name="connsiteX3" fmla="*/ 80433 w 284476"/>
                <a:gd name="connsiteY3" fmla="*/ 19 h 330219"/>
                <a:gd name="connsiteX4" fmla="*/ 8466 w 284476"/>
                <a:gd name="connsiteY4" fmla="*/ 38119 h 330219"/>
                <a:gd name="connsiteX5" fmla="*/ 4233 w 284476"/>
                <a:gd name="connsiteY5" fmla="*/ 52935 h 330219"/>
                <a:gd name="connsiteX0" fmla="*/ 188383 w 274022"/>
                <a:gd name="connsiteY0" fmla="*/ 330219 h 330219"/>
                <a:gd name="connsiteX1" fmla="*/ 256646 w 274022"/>
                <a:gd name="connsiteY1" fmla="*/ 257723 h 330219"/>
                <a:gd name="connsiteX2" fmla="*/ 243416 w 274022"/>
                <a:gd name="connsiteY2" fmla="*/ 110085 h 330219"/>
                <a:gd name="connsiteX3" fmla="*/ 80433 w 274022"/>
                <a:gd name="connsiteY3" fmla="*/ 19 h 330219"/>
                <a:gd name="connsiteX4" fmla="*/ 8466 w 274022"/>
                <a:gd name="connsiteY4" fmla="*/ 38119 h 330219"/>
                <a:gd name="connsiteX5" fmla="*/ 4233 w 274022"/>
                <a:gd name="connsiteY5" fmla="*/ 52935 h 330219"/>
                <a:gd name="connsiteX0" fmla="*/ 184150 w 269789"/>
                <a:gd name="connsiteY0" fmla="*/ 331370 h 331370"/>
                <a:gd name="connsiteX1" fmla="*/ 252413 w 269789"/>
                <a:gd name="connsiteY1" fmla="*/ 258874 h 331370"/>
                <a:gd name="connsiteX2" fmla="*/ 239183 w 269789"/>
                <a:gd name="connsiteY2" fmla="*/ 111236 h 331370"/>
                <a:gd name="connsiteX3" fmla="*/ 76200 w 269789"/>
                <a:gd name="connsiteY3" fmla="*/ 1170 h 331370"/>
                <a:gd name="connsiteX4" fmla="*/ 0 w 269789"/>
                <a:gd name="connsiteY4" fmla="*/ 54086 h 331370"/>
                <a:gd name="connsiteX0" fmla="*/ 184150 w 269789"/>
                <a:gd name="connsiteY0" fmla="*/ 331959 h 331959"/>
                <a:gd name="connsiteX1" fmla="*/ 252413 w 269789"/>
                <a:gd name="connsiteY1" fmla="*/ 259463 h 331959"/>
                <a:gd name="connsiteX2" fmla="*/ 239183 w 269789"/>
                <a:gd name="connsiteY2" fmla="*/ 111825 h 331959"/>
                <a:gd name="connsiteX3" fmla="*/ 76200 w 269789"/>
                <a:gd name="connsiteY3" fmla="*/ 1759 h 331959"/>
                <a:gd name="connsiteX4" fmla="*/ 0 w 269789"/>
                <a:gd name="connsiteY4" fmla="*/ 54675 h 331959"/>
                <a:gd name="connsiteX0" fmla="*/ 184150 w 269789"/>
                <a:gd name="connsiteY0" fmla="*/ 331959 h 331959"/>
                <a:gd name="connsiteX1" fmla="*/ 252413 w 269789"/>
                <a:gd name="connsiteY1" fmla="*/ 259463 h 331959"/>
                <a:gd name="connsiteX2" fmla="*/ 239183 w 269789"/>
                <a:gd name="connsiteY2" fmla="*/ 111825 h 331959"/>
                <a:gd name="connsiteX3" fmla="*/ 76200 w 269789"/>
                <a:gd name="connsiteY3" fmla="*/ 1759 h 331959"/>
                <a:gd name="connsiteX4" fmla="*/ 0 w 269789"/>
                <a:gd name="connsiteY4" fmla="*/ 54675 h 331959"/>
                <a:gd name="connsiteX0" fmla="*/ 184150 w 272080"/>
                <a:gd name="connsiteY0" fmla="*/ 331959 h 331959"/>
                <a:gd name="connsiteX1" fmla="*/ 255588 w 272080"/>
                <a:gd name="connsiteY1" fmla="*/ 249938 h 331959"/>
                <a:gd name="connsiteX2" fmla="*/ 239183 w 272080"/>
                <a:gd name="connsiteY2" fmla="*/ 111825 h 331959"/>
                <a:gd name="connsiteX3" fmla="*/ 76200 w 272080"/>
                <a:gd name="connsiteY3" fmla="*/ 1759 h 331959"/>
                <a:gd name="connsiteX4" fmla="*/ 0 w 272080"/>
                <a:gd name="connsiteY4" fmla="*/ 54675 h 331959"/>
                <a:gd name="connsiteX0" fmla="*/ 201613 w 289543"/>
                <a:gd name="connsiteY0" fmla="*/ 330423 h 330423"/>
                <a:gd name="connsiteX1" fmla="*/ 273051 w 289543"/>
                <a:gd name="connsiteY1" fmla="*/ 248402 h 330423"/>
                <a:gd name="connsiteX2" fmla="*/ 256646 w 289543"/>
                <a:gd name="connsiteY2" fmla="*/ 110289 h 330423"/>
                <a:gd name="connsiteX3" fmla="*/ 93663 w 289543"/>
                <a:gd name="connsiteY3" fmla="*/ 223 h 330423"/>
                <a:gd name="connsiteX4" fmla="*/ 0 w 289543"/>
                <a:gd name="connsiteY4" fmla="*/ 84889 h 330423"/>
                <a:gd name="connsiteX0" fmla="*/ 204004 w 291934"/>
                <a:gd name="connsiteY0" fmla="*/ 330455 h 330455"/>
                <a:gd name="connsiteX1" fmla="*/ 275442 w 291934"/>
                <a:gd name="connsiteY1" fmla="*/ 248434 h 330455"/>
                <a:gd name="connsiteX2" fmla="*/ 259037 w 291934"/>
                <a:gd name="connsiteY2" fmla="*/ 110321 h 330455"/>
                <a:gd name="connsiteX3" fmla="*/ 96054 w 291934"/>
                <a:gd name="connsiteY3" fmla="*/ 255 h 330455"/>
                <a:gd name="connsiteX4" fmla="*/ 2391 w 291934"/>
                <a:gd name="connsiteY4" fmla="*/ 84921 h 330455"/>
                <a:gd name="connsiteX0" fmla="*/ 190134 w 278064"/>
                <a:gd name="connsiteY0" fmla="*/ 330521 h 330521"/>
                <a:gd name="connsiteX1" fmla="*/ 261572 w 278064"/>
                <a:gd name="connsiteY1" fmla="*/ 248500 h 330521"/>
                <a:gd name="connsiteX2" fmla="*/ 245167 w 278064"/>
                <a:gd name="connsiteY2" fmla="*/ 110387 h 330521"/>
                <a:gd name="connsiteX3" fmla="*/ 82184 w 278064"/>
                <a:gd name="connsiteY3" fmla="*/ 321 h 330521"/>
                <a:gd name="connsiteX4" fmla="*/ 2808 w 278064"/>
                <a:gd name="connsiteY4" fmla="*/ 145312 h 330521"/>
                <a:gd name="connsiteX0" fmla="*/ 198205 w 286135"/>
                <a:gd name="connsiteY0" fmla="*/ 330521 h 330521"/>
                <a:gd name="connsiteX1" fmla="*/ 269643 w 286135"/>
                <a:gd name="connsiteY1" fmla="*/ 248500 h 330521"/>
                <a:gd name="connsiteX2" fmla="*/ 253238 w 286135"/>
                <a:gd name="connsiteY2" fmla="*/ 110387 h 330521"/>
                <a:gd name="connsiteX3" fmla="*/ 90255 w 286135"/>
                <a:gd name="connsiteY3" fmla="*/ 321 h 330521"/>
                <a:gd name="connsiteX4" fmla="*/ 10879 w 286135"/>
                <a:gd name="connsiteY4" fmla="*/ 145312 h 330521"/>
                <a:gd name="connsiteX0" fmla="*/ 201247 w 289177"/>
                <a:gd name="connsiteY0" fmla="*/ 330521 h 330521"/>
                <a:gd name="connsiteX1" fmla="*/ 272685 w 289177"/>
                <a:gd name="connsiteY1" fmla="*/ 248500 h 330521"/>
                <a:gd name="connsiteX2" fmla="*/ 256280 w 289177"/>
                <a:gd name="connsiteY2" fmla="*/ 110387 h 330521"/>
                <a:gd name="connsiteX3" fmla="*/ 93297 w 289177"/>
                <a:gd name="connsiteY3" fmla="*/ 321 h 330521"/>
                <a:gd name="connsiteX4" fmla="*/ 13921 w 289177"/>
                <a:gd name="connsiteY4" fmla="*/ 145312 h 330521"/>
                <a:gd name="connsiteX0" fmla="*/ 194087 w 282017"/>
                <a:gd name="connsiteY0" fmla="*/ 330549 h 330549"/>
                <a:gd name="connsiteX1" fmla="*/ 265525 w 282017"/>
                <a:gd name="connsiteY1" fmla="*/ 248528 h 330549"/>
                <a:gd name="connsiteX2" fmla="*/ 249120 w 282017"/>
                <a:gd name="connsiteY2" fmla="*/ 110415 h 330549"/>
                <a:gd name="connsiteX3" fmla="*/ 86137 w 282017"/>
                <a:gd name="connsiteY3" fmla="*/ 349 h 330549"/>
                <a:gd name="connsiteX4" fmla="*/ 14699 w 282017"/>
                <a:gd name="connsiteY4" fmla="*/ 146927 h 330549"/>
                <a:gd name="connsiteX0" fmla="*/ 187015 w 274945"/>
                <a:gd name="connsiteY0" fmla="*/ 330445 h 330445"/>
                <a:gd name="connsiteX1" fmla="*/ 258453 w 274945"/>
                <a:gd name="connsiteY1" fmla="*/ 248424 h 330445"/>
                <a:gd name="connsiteX2" fmla="*/ 242048 w 274945"/>
                <a:gd name="connsiteY2" fmla="*/ 110311 h 330445"/>
                <a:gd name="connsiteX3" fmla="*/ 79065 w 274945"/>
                <a:gd name="connsiteY3" fmla="*/ 245 h 330445"/>
                <a:gd name="connsiteX4" fmla="*/ 15565 w 274945"/>
                <a:gd name="connsiteY4" fmla="*/ 140473 h 330445"/>
                <a:gd name="connsiteX0" fmla="*/ 187015 w 274945"/>
                <a:gd name="connsiteY0" fmla="*/ 325695 h 325695"/>
                <a:gd name="connsiteX1" fmla="*/ 258453 w 274945"/>
                <a:gd name="connsiteY1" fmla="*/ 243674 h 325695"/>
                <a:gd name="connsiteX2" fmla="*/ 242048 w 274945"/>
                <a:gd name="connsiteY2" fmla="*/ 105561 h 325695"/>
                <a:gd name="connsiteX3" fmla="*/ 79065 w 274945"/>
                <a:gd name="connsiteY3" fmla="*/ 258 h 325695"/>
                <a:gd name="connsiteX4" fmla="*/ 15565 w 274945"/>
                <a:gd name="connsiteY4" fmla="*/ 135723 h 325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945" h="325695">
                  <a:moveTo>
                    <a:pt x="187015" y="325695"/>
                  </a:moveTo>
                  <a:cubicBezTo>
                    <a:pt x="223703" y="289534"/>
                    <a:pt x="227055" y="302588"/>
                    <a:pt x="258453" y="243674"/>
                  </a:cubicBezTo>
                  <a:cubicBezTo>
                    <a:pt x="289851" y="184760"/>
                    <a:pt x="271946" y="146130"/>
                    <a:pt x="242048" y="105561"/>
                  </a:cubicBezTo>
                  <a:cubicBezTo>
                    <a:pt x="212150" y="64992"/>
                    <a:pt x="116812" y="-4769"/>
                    <a:pt x="79065" y="258"/>
                  </a:cubicBezTo>
                  <a:cubicBezTo>
                    <a:pt x="41318" y="5285"/>
                    <a:pt x="-32061" y="43737"/>
                    <a:pt x="15565" y="135723"/>
                  </a:cubicBezTo>
                </a:path>
              </a:pathLst>
            </a:custGeom>
            <a:noFill/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CDA1E1BF-AE54-4D49-63D6-75411634A3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4707" y="3357119"/>
              <a:ext cx="108000" cy="576317"/>
            </a:xfrm>
            <a:custGeom>
              <a:avLst/>
              <a:gdLst>
                <a:gd name="connsiteX0" fmla="*/ 132593 w 294518"/>
                <a:gd name="connsiteY0" fmla="*/ 0 h 1571625"/>
                <a:gd name="connsiteX1" fmla="*/ 294518 w 294518"/>
                <a:gd name="connsiteY1" fmla="*/ 0 h 1571625"/>
                <a:gd name="connsiteX2" fmla="*/ 294518 w 294518"/>
                <a:gd name="connsiteY2" fmla="*/ 1571625 h 1571625"/>
                <a:gd name="connsiteX3" fmla="*/ 132593 w 294518"/>
                <a:gd name="connsiteY3" fmla="*/ 1571625 h 1571625"/>
                <a:gd name="connsiteX4" fmla="*/ 132593 w 294518"/>
                <a:gd name="connsiteY4" fmla="*/ 1537962 h 1571625"/>
                <a:gd name="connsiteX5" fmla="*/ 0 w 294518"/>
                <a:gd name="connsiteY5" fmla="*/ 1490472 h 1571625"/>
                <a:gd name="connsiteX6" fmla="*/ 0 w 294518"/>
                <a:gd name="connsiteY6" fmla="*/ 1426516 h 1571625"/>
                <a:gd name="connsiteX7" fmla="*/ 132593 w 294518"/>
                <a:gd name="connsiteY7" fmla="*/ 1379027 h 1571625"/>
                <a:gd name="connsiteX8" fmla="*/ 132593 w 294518"/>
                <a:gd name="connsiteY8" fmla="*/ 1318887 h 1571625"/>
                <a:gd name="connsiteX9" fmla="*/ 0 w 294518"/>
                <a:gd name="connsiteY9" fmla="*/ 1271397 h 1571625"/>
                <a:gd name="connsiteX10" fmla="*/ 0 w 294518"/>
                <a:gd name="connsiteY10" fmla="*/ 1207441 h 1571625"/>
                <a:gd name="connsiteX11" fmla="*/ 132593 w 294518"/>
                <a:gd name="connsiteY11" fmla="*/ 1159952 h 1571625"/>
                <a:gd name="connsiteX12" fmla="*/ 132593 w 294518"/>
                <a:gd name="connsiteY12" fmla="*/ 1099812 h 1571625"/>
                <a:gd name="connsiteX13" fmla="*/ 0 w 294518"/>
                <a:gd name="connsiteY13" fmla="*/ 1052322 h 1571625"/>
                <a:gd name="connsiteX14" fmla="*/ 0 w 294518"/>
                <a:gd name="connsiteY14" fmla="*/ 988366 h 1571625"/>
                <a:gd name="connsiteX15" fmla="*/ 132593 w 294518"/>
                <a:gd name="connsiteY15" fmla="*/ 940877 h 1571625"/>
                <a:gd name="connsiteX16" fmla="*/ 132593 w 294518"/>
                <a:gd name="connsiteY16" fmla="*/ 880737 h 1571625"/>
                <a:gd name="connsiteX17" fmla="*/ 0 w 294518"/>
                <a:gd name="connsiteY17" fmla="*/ 833247 h 1571625"/>
                <a:gd name="connsiteX18" fmla="*/ 0 w 294518"/>
                <a:gd name="connsiteY18" fmla="*/ 769291 h 1571625"/>
                <a:gd name="connsiteX19" fmla="*/ 132593 w 294518"/>
                <a:gd name="connsiteY19" fmla="*/ 721802 h 1571625"/>
                <a:gd name="connsiteX20" fmla="*/ 132593 w 294518"/>
                <a:gd name="connsiteY20" fmla="*/ 661662 h 1571625"/>
                <a:gd name="connsiteX21" fmla="*/ 0 w 294518"/>
                <a:gd name="connsiteY21" fmla="*/ 614172 h 1571625"/>
                <a:gd name="connsiteX22" fmla="*/ 0 w 294518"/>
                <a:gd name="connsiteY22" fmla="*/ 550216 h 1571625"/>
                <a:gd name="connsiteX23" fmla="*/ 132593 w 294518"/>
                <a:gd name="connsiteY23" fmla="*/ 502727 h 1571625"/>
                <a:gd name="connsiteX24" fmla="*/ 132593 w 294518"/>
                <a:gd name="connsiteY24" fmla="*/ 442587 h 1571625"/>
                <a:gd name="connsiteX25" fmla="*/ 0 w 294518"/>
                <a:gd name="connsiteY25" fmla="*/ 395097 h 1571625"/>
                <a:gd name="connsiteX26" fmla="*/ 0 w 294518"/>
                <a:gd name="connsiteY26" fmla="*/ 331141 h 1571625"/>
                <a:gd name="connsiteX27" fmla="*/ 132593 w 294518"/>
                <a:gd name="connsiteY27" fmla="*/ 283652 h 1571625"/>
                <a:gd name="connsiteX28" fmla="*/ 132593 w 294518"/>
                <a:gd name="connsiteY28" fmla="*/ 223512 h 1571625"/>
                <a:gd name="connsiteX29" fmla="*/ 0 w 294518"/>
                <a:gd name="connsiteY29" fmla="*/ 176022 h 1571625"/>
                <a:gd name="connsiteX30" fmla="*/ 0 w 294518"/>
                <a:gd name="connsiteY30" fmla="*/ 112066 h 1571625"/>
                <a:gd name="connsiteX31" fmla="*/ 132593 w 294518"/>
                <a:gd name="connsiteY31" fmla="*/ 64577 h 157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94518" h="1571625">
                  <a:moveTo>
                    <a:pt x="132593" y="0"/>
                  </a:moveTo>
                  <a:lnTo>
                    <a:pt x="294518" y="0"/>
                  </a:lnTo>
                  <a:lnTo>
                    <a:pt x="294518" y="1571625"/>
                  </a:lnTo>
                  <a:lnTo>
                    <a:pt x="132593" y="1571625"/>
                  </a:lnTo>
                  <a:lnTo>
                    <a:pt x="132593" y="1537962"/>
                  </a:lnTo>
                  <a:lnTo>
                    <a:pt x="0" y="1490472"/>
                  </a:lnTo>
                  <a:lnTo>
                    <a:pt x="0" y="1426516"/>
                  </a:lnTo>
                  <a:lnTo>
                    <a:pt x="132593" y="1379027"/>
                  </a:lnTo>
                  <a:lnTo>
                    <a:pt x="132593" y="1318887"/>
                  </a:lnTo>
                  <a:lnTo>
                    <a:pt x="0" y="1271397"/>
                  </a:lnTo>
                  <a:lnTo>
                    <a:pt x="0" y="1207441"/>
                  </a:lnTo>
                  <a:lnTo>
                    <a:pt x="132593" y="1159952"/>
                  </a:lnTo>
                  <a:lnTo>
                    <a:pt x="132593" y="1099812"/>
                  </a:lnTo>
                  <a:lnTo>
                    <a:pt x="0" y="1052322"/>
                  </a:lnTo>
                  <a:lnTo>
                    <a:pt x="0" y="988366"/>
                  </a:lnTo>
                  <a:lnTo>
                    <a:pt x="132593" y="940877"/>
                  </a:lnTo>
                  <a:lnTo>
                    <a:pt x="132593" y="880737"/>
                  </a:lnTo>
                  <a:lnTo>
                    <a:pt x="0" y="833247"/>
                  </a:lnTo>
                  <a:lnTo>
                    <a:pt x="0" y="769291"/>
                  </a:lnTo>
                  <a:lnTo>
                    <a:pt x="132593" y="721802"/>
                  </a:lnTo>
                  <a:lnTo>
                    <a:pt x="132593" y="661662"/>
                  </a:lnTo>
                  <a:lnTo>
                    <a:pt x="0" y="614172"/>
                  </a:lnTo>
                  <a:lnTo>
                    <a:pt x="0" y="550216"/>
                  </a:lnTo>
                  <a:lnTo>
                    <a:pt x="132593" y="502727"/>
                  </a:lnTo>
                  <a:lnTo>
                    <a:pt x="132593" y="442587"/>
                  </a:lnTo>
                  <a:lnTo>
                    <a:pt x="0" y="395097"/>
                  </a:lnTo>
                  <a:lnTo>
                    <a:pt x="0" y="331141"/>
                  </a:lnTo>
                  <a:lnTo>
                    <a:pt x="132593" y="283652"/>
                  </a:lnTo>
                  <a:lnTo>
                    <a:pt x="132593" y="223512"/>
                  </a:lnTo>
                  <a:lnTo>
                    <a:pt x="0" y="176022"/>
                  </a:lnTo>
                  <a:lnTo>
                    <a:pt x="0" y="112066"/>
                  </a:lnTo>
                  <a:lnTo>
                    <a:pt x="132593" y="64577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C73685E-2386-5663-94EF-2817A58EBC10}"/>
                </a:ext>
              </a:extLst>
            </p:cNvPr>
            <p:cNvSpPr/>
            <p:nvPr/>
          </p:nvSpPr>
          <p:spPr bwMode="auto">
            <a:xfrm>
              <a:off x="4317999" y="3414264"/>
              <a:ext cx="108000" cy="508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8B198A83-186A-4C16-5894-9A38E68A70A0}"/>
                </a:ext>
              </a:extLst>
            </p:cNvPr>
            <p:cNvSpPr/>
            <p:nvPr/>
          </p:nvSpPr>
          <p:spPr bwMode="auto">
            <a:xfrm>
              <a:off x="4690533" y="4023868"/>
              <a:ext cx="67734" cy="67734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4F4599A2-9AA2-15A3-21D5-B8E89286E753}"/>
                </a:ext>
              </a:extLst>
            </p:cNvPr>
            <p:cNvSpPr txBox="1"/>
            <p:nvPr/>
          </p:nvSpPr>
          <p:spPr>
            <a:xfrm>
              <a:off x="4535424" y="5481567"/>
              <a:ext cx="11155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スピンドル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124D0F50-F971-4D7A-7AC2-8B84B76546E8}"/>
                </a:ext>
              </a:extLst>
            </p:cNvPr>
            <p:cNvCxnSpPr>
              <a:cxnSpLocks/>
              <a:stCxn id="70" idx="0"/>
            </p:cNvCxnSpPr>
            <p:nvPr/>
          </p:nvCxnSpPr>
          <p:spPr bwMode="auto">
            <a:xfrm flipH="1" flipV="1">
              <a:off x="4160520" y="5340096"/>
              <a:ext cx="932688" cy="141471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4699E3D9-C403-FC97-FE34-CE0DA3E1620D}"/>
                </a:ext>
              </a:extLst>
            </p:cNvPr>
            <p:cNvSpPr txBox="1"/>
            <p:nvPr/>
          </p:nvSpPr>
          <p:spPr>
            <a:xfrm>
              <a:off x="4879848" y="1592319"/>
              <a:ext cx="7071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指針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625EA325-169A-5817-943A-ECD664BE395F}"/>
                </a:ext>
              </a:extLst>
            </p:cNvPr>
            <p:cNvSpPr txBox="1"/>
            <p:nvPr/>
          </p:nvSpPr>
          <p:spPr>
            <a:xfrm>
              <a:off x="4511040" y="2759703"/>
              <a:ext cx="7071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b="0" i="0" dirty="0">
                  <a:solidFill>
                    <a:srgbClr val="1A1A1A"/>
                  </a:solidFill>
                  <a:effectLst/>
                  <a:latin typeface="+mj-lt"/>
                  <a:ea typeface="+mj-ea"/>
                </a:rPr>
                <a:t>短針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F01C7F0-6167-8E7A-4038-8887E15030C0}"/>
                </a:ext>
              </a:extLst>
            </p:cNvPr>
            <p:cNvSpPr txBox="1"/>
            <p:nvPr/>
          </p:nvSpPr>
          <p:spPr>
            <a:xfrm>
              <a:off x="2002600" y="1433823"/>
              <a:ext cx="179825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ひげぜんまいと歯車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FE7D3EDE-1B05-9ACC-0064-8EE4EC8FF7FA}"/>
                </a:ext>
              </a:extLst>
            </p:cNvPr>
            <p:cNvSpPr txBox="1"/>
            <p:nvPr/>
          </p:nvSpPr>
          <p:spPr>
            <a:xfrm>
              <a:off x="1816672" y="2537199"/>
              <a:ext cx="125571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第</a:t>
              </a:r>
              <a:r>
                <a:rPr lang="en-US" altLang="ja-JP" sz="1400" dirty="0">
                  <a:solidFill>
                    <a:srgbClr val="1A1A1A"/>
                  </a:solidFill>
                  <a:latin typeface="+mj-lt"/>
                  <a:ea typeface="+mj-ea"/>
                </a:rPr>
                <a:t>2</a:t>
              </a:r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ピニオン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ABFEC036-02C1-E227-023F-308B2D2C0F98}"/>
                </a:ext>
              </a:extLst>
            </p:cNvPr>
            <p:cNvSpPr txBox="1"/>
            <p:nvPr/>
          </p:nvSpPr>
          <p:spPr>
            <a:xfrm>
              <a:off x="4328224" y="4536687"/>
              <a:ext cx="78327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ラック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EAA05F0F-D64D-CF3B-859D-7F420E365611}"/>
                </a:ext>
              </a:extLst>
            </p:cNvPr>
            <p:cNvSpPr txBox="1"/>
            <p:nvPr/>
          </p:nvSpPr>
          <p:spPr>
            <a:xfrm>
              <a:off x="2554288" y="4518399"/>
              <a:ext cx="1255712" cy="3065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第</a:t>
              </a:r>
              <a:r>
                <a:rPr lang="en-US" altLang="ja-JP" sz="1400" dirty="0">
                  <a:solidFill>
                    <a:srgbClr val="1A1A1A"/>
                  </a:solidFill>
                  <a:latin typeface="+mj-lt"/>
                  <a:ea typeface="+mj-ea"/>
                </a:rPr>
                <a:t>1</a:t>
              </a:r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ピニオン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A10950C3-A0D6-5A4B-4EDD-501921BBC995}"/>
                </a:ext>
              </a:extLst>
            </p:cNvPr>
            <p:cNvSpPr txBox="1"/>
            <p:nvPr/>
          </p:nvSpPr>
          <p:spPr>
            <a:xfrm>
              <a:off x="2157984" y="3516884"/>
              <a:ext cx="72237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大歯車</a:t>
              </a:r>
              <a:endParaRPr lang="ja-JP" altLang="en-US" sz="1400" b="0" i="0" dirty="0">
                <a:solidFill>
                  <a:srgbClr val="1A1A1A"/>
                </a:solidFill>
                <a:effectLst/>
                <a:latin typeface="+mj-lt"/>
                <a:ea typeface="+mj-ea"/>
              </a:endParaRPr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9988F4E0-3CF2-AFF9-F51B-8D18358EF643}"/>
                </a:ext>
              </a:extLst>
            </p:cNvPr>
            <p:cNvCxnSpPr>
              <a:cxnSpLocks/>
              <a:stCxn id="79" idx="0"/>
              <a:endCxn id="32" idx="3"/>
            </p:cNvCxnSpPr>
            <p:nvPr/>
          </p:nvCxnSpPr>
          <p:spPr bwMode="auto">
            <a:xfrm flipV="1">
              <a:off x="3182144" y="3490065"/>
              <a:ext cx="693721" cy="1028334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BF616F34-A01A-D3D2-5D40-49702DC9BAC8}"/>
                </a:ext>
              </a:extLst>
            </p:cNvPr>
            <p:cNvCxnSpPr>
              <a:cxnSpLocks/>
              <a:stCxn id="80" idx="3"/>
              <a:endCxn id="54" idx="125"/>
            </p:cNvCxnSpPr>
            <p:nvPr/>
          </p:nvCxnSpPr>
          <p:spPr bwMode="auto">
            <a:xfrm flipV="1">
              <a:off x="2880360" y="3407623"/>
              <a:ext cx="691833" cy="263150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239EF368-762D-9D30-DBEF-96834BA0DB07}"/>
                </a:ext>
              </a:extLst>
            </p:cNvPr>
            <p:cNvCxnSpPr>
              <a:cxnSpLocks/>
              <a:stCxn id="78" idx="0"/>
              <a:endCxn id="63" idx="20"/>
            </p:cNvCxnSpPr>
            <p:nvPr/>
          </p:nvCxnSpPr>
          <p:spPr bwMode="auto">
            <a:xfrm flipH="1" flipV="1">
              <a:off x="4053329" y="3599751"/>
              <a:ext cx="666531" cy="936936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46B1B353-9AD8-0BB1-977F-282545AF6DA2}"/>
                </a:ext>
              </a:extLst>
            </p:cNvPr>
            <p:cNvCxnSpPr>
              <a:cxnSpLocks/>
              <a:stCxn id="75" idx="2"/>
              <a:endCxn id="30" idx="0"/>
            </p:cNvCxnSpPr>
            <p:nvPr/>
          </p:nvCxnSpPr>
          <p:spPr bwMode="auto">
            <a:xfrm flipH="1">
              <a:off x="4333242" y="3067480"/>
              <a:ext cx="531366" cy="229221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F0D1EB50-72EF-34AD-1040-E6D23047DD8F}"/>
                </a:ext>
              </a:extLst>
            </p:cNvPr>
            <p:cNvCxnSpPr>
              <a:cxnSpLocks/>
              <a:stCxn id="74" idx="2"/>
            </p:cNvCxnSpPr>
            <p:nvPr/>
          </p:nvCxnSpPr>
          <p:spPr bwMode="auto">
            <a:xfrm flipH="1">
              <a:off x="4645152" y="1900096"/>
              <a:ext cx="588264" cy="559640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5F81CC26-FA77-0AE2-D1EF-FDEBFB73A3EA}"/>
                </a:ext>
              </a:extLst>
            </p:cNvPr>
            <p:cNvCxnSpPr>
              <a:cxnSpLocks/>
              <a:stCxn id="77" idx="2"/>
              <a:endCxn id="55" idx="28"/>
            </p:cNvCxnSpPr>
            <p:nvPr/>
          </p:nvCxnSpPr>
          <p:spPr bwMode="auto">
            <a:xfrm>
              <a:off x="2444528" y="2844976"/>
              <a:ext cx="1641078" cy="204512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7D216102-85D7-0C96-D0AB-61C2744DE2EF}"/>
                </a:ext>
              </a:extLst>
            </p:cNvPr>
            <p:cNvSpPr txBox="1"/>
            <p:nvPr/>
          </p:nvSpPr>
          <p:spPr>
            <a:xfrm>
              <a:off x="4837240" y="4131303"/>
              <a:ext cx="11063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rgbClr val="1A1A1A"/>
                  </a:solidFill>
                  <a:latin typeface="+mj-lt"/>
                  <a:ea typeface="+mj-ea"/>
                </a:rPr>
                <a:t>戻し用</a:t>
              </a:r>
              <a:r>
                <a:rPr lang="ja-JP" altLang="en-US" sz="1400" b="0" i="0" dirty="0">
                  <a:solidFill>
                    <a:srgbClr val="1A1A1A"/>
                  </a:solidFill>
                  <a:effectLst/>
                  <a:latin typeface="+mj-lt"/>
                  <a:ea typeface="+mj-ea"/>
                </a:rPr>
                <a:t>バネ</a:t>
              </a:r>
            </a:p>
          </p:txBody>
        </p:sp>
        <p:sp>
          <p:nvSpPr>
            <p:cNvPr id="8" name="グラフィックス 6">
              <a:extLst>
                <a:ext uri="{FF2B5EF4-FFF2-40B4-BE49-F238E27FC236}">
                  <a16:creationId xmlns:a16="http://schemas.microsoft.com/office/drawing/2014/main" id="{774F7377-8F83-50CC-F8BA-22DAA7CBF7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63823" y="2335013"/>
              <a:ext cx="576000" cy="565163"/>
            </a:xfrm>
            <a:custGeom>
              <a:avLst/>
              <a:gdLst>
                <a:gd name="connsiteX0" fmla="*/ 202032 w 431923"/>
                <a:gd name="connsiteY0" fmla="*/ 184304 h 423795"/>
                <a:gd name="connsiteX1" fmla="*/ 235941 w 431923"/>
                <a:gd name="connsiteY1" fmla="*/ 169445 h 423795"/>
                <a:gd name="connsiteX2" fmla="*/ 253657 w 431923"/>
                <a:gd name="connsiteY2" fmla="*/ 239168 h 423795"/>
                <a:gd name="connsiteX3" fmla="*/ 165837 w 431923"/>
                <a:gd name="connsiteY3" fmla="*/ 203068 h 423795"/>
                <a:gd name="connsiteX4" fmla="*/ 235655 w 431923"/>
                <a:gd name="connsiteY4" fmla="*/ 135345 h 423795"/>
                <a:gd name="connsiteX5" fmla="*/ 209366 w 431923"/>
                <a:gd name="connsiteY5" fmla="*/ 287459 h 423795"/>
                <a:gd name="connsiteX6" fmla="*/ 162217 w 431923"/>
                <a:gd name="connsiteY6" fmla="*/ 128011 h 423795"/>
                <a:gd name="connsiteX7" fmla="*/ 331858 w 431923"/>
                <a:gd name="connsiteY7" fmla="*/ 203068 h 423795"/>
                <a:gd name="connsiteX8" fmla="*/ 131261 w 431923"/>
                <a:gd name="connsiteY8" fmla="*/ 282411 h 423795"/>
                <a:gd name="connsiteX9" fmla="*/ 179077 w 431923"/>
                <a:gd name="connsiteY9" fmla="*/ 77433 h 423795"/>
                <a:gd name="connsiteX10" fmla="*/ 365100 w 431923"/>
                <a:gd name="connsiteY10" fmla="*/ 203163 h 423795"/>
                <a:gd name="connsiteX11" fmla="*/ 249657 w 431923"/>
                <a:gd name="connsiteY11" fmla="*/ 352515 h 423795"/>
                <a:gd name="connsiteX12" fmla="*/ 84874 w 431923"/>
                <a:gd name="connsiteY12" fmla="*/ 121153 h 423795"/>
                <a:gd name="connsiteX13" fmla="*/ 372625 w 431923"/>
                <a:gd name="connsiteY13" fmla="*/ 115533 h 423795"/>
                <a:gd name="connsiteX14" fmla="*/ 360433 w 431923"/>
                <a:gd name="connsiteY14" fmla="*/ 320035 h 423795"/>
                <a:gd name="connsiteX15" fmla="*/ 34868 w 431923"/>
                <a:gd name="connsiteY15" fmla="*/ 169064 h 423795"/>
                <a:gd name="connsiteX16" fmla="*/ 401390 w 431923"/>
                <a:gd name="connsiteY16" fmla="*/ 98579 h 423795"/>
                <a:gd name="connsiteX17" fmla="*/ 186316 w 431923"/>
                <a:gd name="connsiteY17" fmla="*/ 421190 h 423795"/>
                <a:gd name="connsiteX18" fmla="*/ 76873 w 431923"/>
                <a:gd name="connsiteY18" fmla="*/ 24093 h 42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1923" h="423795">
                  <a:moveTo>
                    <a:pt x="202032" y="184304"/>
                  </a:moveTo>
                  <a:cubicBezTo>
                    <a:pt x="208414" y="172207"/>
                    <a:pt x="222892" y="166682"/>
                    <a:pt x="235941" y="169445"/>
                  </a:cubicBezTo>
                  <a:cubicBezTo>
                    <a:pt x="266992" y="175636"/>
                    <a:pt x="274993" y="218117"/>
                    <a:pt x="253657" y="239168"/>
                  </a:cubicBezTo>
                  <a:cubicBezTo>
                    <a:pt x="222511" y="272505"/>
                    <a:pt x="168123" y="246216"/>
                    <a:pt x="165837" y="203068"/>
                  </a:cubicBezTo>
                  <a:cubicBezTo>
                    <a:pt x="161551" y="164777"/>
                    <a:pt x="197746" y="130487"/>
                    <a:pt x="235655" y="135345"/>
                  </a:cubicBezTo>
                  <a:cubicBezTo>
                    <a:pt x="336239" y="152776"/>
                    <a:pt x="308236" y="297556"/>
                    <a:pt x="209366" y="287459"/>
                  </a:cubicBezTo>
                  <a:cubicBezTo>
                    <a:pt x="132880" y="278887"/>
                    <a:pt x="107163" y="178017"/>
                    <a:pt x="162217" y="128011"/>
                  </a:cubicBezTo>
                  <a:cubicBezTo>
                    <a:pt x="226035" y="66956"/>
                    <a:pt x="329667" y="117819"/>
                    <a:pt x="331858" y="203068"/>
                  </a:cubicBezTo>
                  <a:cubicBezTo>
                    <a:pt x="336525" y="311177"/>
                    <a:pt x="202318" y="362897"/>
                    <a:pt x="131261" y="282411"/>
                  </a:cubicBezTo>
                  <a:cubicBezTo>
                    <a:pt x="72397" y="219260"/>
                    <a:pt x="99067" y="108675"/>
                    <a:pt x="179077" y="77433"/>
                  </a:cubicBezTo>
                  <a:cubicBezTo>
                    <a:pt x="266421" y="39905"/>
                    <a:pt x="363576" y="110294"/>
                    <a:pt x="365100" y="203163"/>
                  </a:cubicBezTo>
                  <a:cubicBezTo>
                    <a:pt x="368719" y="272315"/>
                    <a:pt x="317761" y="338799"/>
                    <a:pt x="249657" y="352515"/>
                  </a:cubicBezTo>
                  <a:cubicBezTo>
                    <a:pt x="118974" y="379947"/>
                    <a:pt x="23533" y="235262"/>
                    <a:pt x="84874" y="121153"/>
                  </a:cubicBezTo>
                  <a:cubicBezTo>
                    <a:pt x="144501" y="6377"/>
                    <a:pt x="307283" y="5329"/>
                    <a:pt x="372625" y="115533"/>
                  </a:cubicBezTo>
                  <a:cubicBezTo>
                    <a:pt x="411201" y="177731"/>
                    <a:pt x="405772" y="262694"/>
                    <a:pt x="360433" y="320035"/>
                  </a:cubicBezTo>
                  <a:cubicBezTo>
                    <a:pt x="236893" y="471387"/>
                    <a:pt x="8389" y="356897"/>
                    <a:pt x="34868" y="169064"/>
                  </a:cubicBezTo>
                  <a:cubicBezTo>
                    <a:pt x="64015" y="-17436"/>
                    <a:pt x="304235" y="-62299"/>
                    <a:pt x="401390" y="98579"/>
                  </a:cubicBezTo>
                  <a:cubicBezTo>
                    <a:pt x="493402" y="252407"/>
                    <a:pt x="364624" y="448718"/>
                    <a:pt x="186316" y="421190"/>
                  </a:cubicBezTo>
                  <a:cubicBezTo>
                    <a:pt x="-2565" y="390615"/>
                    <a:pt x="-63525" y="148871"/>
                    <a:pt x="76873" y="24093"/>
                  </a:cubicBezTo>
                </a:path>
              </a:pathLst>
            </a:custGeom>
            <a:noFill/>
            <a:ln w="14288" cap="rnd">
              <a:solidFill>
                <a:srgbClr val="5C0D11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9FC73D80-E105-E8D5-28AE-E3D6A046F811}"/>
                </a:ext>
              </a:extLst>
            </p:cNvPr>
            <p:cNvSpPr/>
            <p:nvPr/>
          </p:nvSpPr>
          <p:spPr bwMode="auto">
            <a:xfrm>
              <a:off x="3867775" y="2525429"/>
              <a:ext cx="157480" cy="1574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E67DDC29-7E3D-734C-5B3A-44AAD3C76594}"/>
                </a:ext>
              </a:extLst>
            </p:cNvPr>
            <p:cNvCxnSpPr>
              <a:cxnSpLocks/>
              <a:stCxn id="76" idx="2"/>
              <a:endCxn id="13" idx="2"/>
            </p:cNvCxnSpPr>
            <p:nvPr/>
          </p:nvCxnSpPr>
          <p:spPr bwMode="auto">
            <a:xfrm>
              <a:off x="2901728" y="1741600"/>
              <a:ext cx="966047" cy="862569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D008601C-2146-DC17-AC12-31EB08D3A85C}"/>
                </a:ext>
              </a:extLst>
            </p:cNvPr>
            <p:cNvGrpSpPr/>
            <p:nvPr/>
          </p:nvGrpSpPr>
          <p:grpSpPr>
            <a:xfrm>
              <a:off x="4377267" y="3429000"/>
              <a:ext cx="420720" cy="647816"/>
              <a:chOff x="5672667" y="3283758"/>
              <a:chExt cx="420720" cy="647816"/>
            </a:xfrm>
          </p:grpSpPr>
          <p:sp>
            <p:nvSpPr>
              <p:cNvPr id="12" name="グラフィックス 10">
                <a:extLst>
                  <a:ext uri="{FF2B5EF4-FFF2-40B4-BE49-F238E27FC236}">
                    <a16:creationId xmlns:a16="http://schemas.microsoft.com/office/drawing/2014/main" id="{4C310E9A-CF9D-E054-DE19-8000C0FE27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72667" y="3283758"/>
                <a:ext cx="173070" cy="252000"/>
              </a:xfrm>
              <a:custGeom>
                <a:avLst/>
                <a:gdLst>
                  <a:gd name="connsiteX0" fmla="*/ 4221 w 133539"/>
                  <a:gd name="connsiteY0" fmla="*/ 5130 h 194440"/>
                  <a:gd name="connsiteX1" fmla="*/ 42892 w 133539"/>
                  <a:gd name="connsiteY1" fmla="*/ 66185 h 194440"/>
                  <a:gd name="connsiteX2" fmla="*/ 6602 w 133539"/>
                  <a:gd name="connsiteY2" fmla="*/ 80092 h 194440"/>
                  <a:gd name="connsiteX3" fmla="*/ 15937 w 133539"/>
                  <a:gd name="connsiteY3" fmla="*/ 49612 h 194440"/>
                  <a:gd name="connsiteX4" fmla="*/ 78230 w 133539"/>
                  <a:gd name="connsiteY4" fmla="*/ 47421 h 194440"/>
                  <a:gd name="connsiteX5" fmla="*/ 44512 w 133539"/>
                  <a:gd name="connsiteY5" fmla="*/ 117239 h 194440"/>
                  <a:gd name="connsiteX6" fmla="*/ 25271 w 133539"/>
                  <a:gd name="connsiteY6" fmla="*/ 103904 h 194440"/>
                  <a:gd name="connsiteX7" fmla="*/ 52227 w 133539"/>
                  <a:gd name="connsiteY7" fmla="*/ 80949 h 194440"/>
                  <a:gd name="connsiteX8" fmla="*/ 74039 w 133539"/>
                  <a:gd name="connsiteY8" fmla="*/ 153148 h 194440"/>
                  <a:gd name="connsiteX9" fmla="*/ 54703 w 133539"/>
                  <a:gd name="connsiteY9" fmla="*/ 133432 h 194440"/>
                  <a:gd name="connsiteX10" fmla="*/ 90041 w 133539"/>
                  <a:gd name="connsiteY10" fmla="*/ 114763 h 194440"/>
                  <a:gd name="connsiteX11" fmla="*/ 103757 w 133539"/>
                  <a:gd name="connsiteY11" fmla="*/ 188105 h 194440"/>
                  <a:gd name="connsiteX12" fmla="*/ 72229 w 133539"/>
                  <a:gd name="connsiteY12" fmla="*/ 183533 h 194440"/>
                  <a:gd name="connsiteX13" fmla="*/ 100233 w 133539"/>
                  <a:gd name="connsiteY13" fmla="*/ 156673 h 19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33539" h="194440">
                    <a:moveTo>
                      <a:pt x="4221" y="5130"/>
                    </a:moveTo>
                    <a:cubicBezTo>
                      <a:pt x="54608" y="-15254"/>
                      <a:pt x="82802" y="29228"/>
                      <a:pt x="42892" y="66185"/>
                    </a:cubicBezTo>
                    <a:cubicBezTo>
                      <a:pt x="33177" y="74662"/>
                      <a:pt x="19842" y="83044"/>
                      <a:pt x="6602" y="80092"/>
                    </a:cubicBezTo>
                    <a:cubicBezTo>
                      <a:pt x="-9019" y="73519"/>
                      <a:pt x="6793" y="55231"/>
                      <a:pt x="15937" y="49612"/>
                    </a:cubicBezTo>
                    <a:cubicBezTo>
                      <a:pt x="33558" y="37801"/>
                      <a:pt x="61180" y="31705"/>
                      <a:pt x="78230" y="47421"/>
                    </a:cubicBezTo>
                    <a:cubicBezTo>
                      <a:pt x="100138" y="72662"/>
                      <a:pt x="70705" y="109429"/>
                      <a:pt x="44512" y="117239"/>
                    </a:cubicBezTo>
                    <a:cubicBezTo>
                      <a:pt x="34320" y="121049"/>
                      <a:pt x="19556" y="117239"/>
                      <a:pt x="25271" y="103904"/>
                    </a:cubicBezTo>
                    <a:cubicBezTo>
                      <a:pt x="30224" y="92855"/>
                      <a:pt x="41273" y="85521"/>
                      <a:pt x="52227" y="80949"/>
                    </a:cubicBezTo>
                    <a:cubicBezTo>
                      <a:pt x="119378" y="56660"/>
                      <a:pt x="128713" y="127240"/>
                      <a:pt x="74039" y="153148"/>
                    </a:cubicBezTo>
                    <a:cubicBezTo>
                      <a:pt x="55561" y="162292"/>
                      <a:pt x="38130" y="152386"/>
                      <a:pt x="54703" y="133432"/>
                    </a:cubicBezTo>
                    <a:cubicBezTo>
                      <a:pt x="63752" y="123526"/>
                      <a:pt x="76897" y="117144"/>
                      <a:pt x="90041" y="114763"/>
                    </a:cubicBezTo>
                    <a:cubicBezTo>
                      <a:pt x="147382" y="106381"/>
                      <a:pt x="143857" y="165721"/>
                      <a:pt x="103757" y="188105"/>
                    </a:cubicBezTo>
                    <a:cubicBezTo>
                      <a:pt x="94804" y="194106"/>
                      <a:pt x="71467" y="200488"/>
                      <a:pt x="72229" y="183533"/>
                    </a:cubicBezTo>
                    <a:cubicBezTo>
                      <a:pt x="75182" y="170293"/>
                      <a:pt x="88517" y="161911"/>
                      <a:pt x="100233" y="156673"/>
                    </a:cubicBezTo>
                  </a:path>
                </a:pathLst>
              </a:custGeom>
              <a:noFill/>
              <a:ln w="19050" cap="rnd">
                <a:solidFill>
                  <a:srgbClr val="5C0D1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64" name="グラフィックス 10">
                <a:extLst>
                  <a:ext uri="{FF2B5EF4-FFF2-40B4-BE49-F238E27FC236}">
                    <a16:creationId xmlns:a16="http://schemas.microsoft.com/office/drawing/2014/main" id="{22086C82-5E3B-B7D5-96F5-4ADF8FB45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96494" y="3481665"/>
                <a:ext cx="173070" cy="252000"/>
              </a:xfrm>
              <a:custGeom>
                <a:avLst/>
                <a:gdLst>
                  <a:gd name="connsiteX0" fmla="*/ 4221 w 133539"/>
                  <a:gd name="connsiteY0" fmla="*/ 5130 h 194440"/>
                  <a:gd name="connsiteX1" fmla="*/ 42892 w 133539"/>
                  <a:gd name="connsiteY1" fmla="*/ 66185 h 194440"/>
                  <a:gd name="connsiteX2" fmla="*/ 6602 w 133539"/>
                  <a:gd name="connsiteY2" fmla="*/ 80092 h 194440"/>
                  <a:gd name="connsiteX3" fmla="*/ 15937 w 133539"/>
                  <a:gd name="connsiteY3" fmla="*/ 49612 h 194440"/>
                  <a:gd name="connsiteX4" fmla="*/ 78230 w 133539"/>
                  <a:gd name="connsiteY4" fmla="*/ 47421 h 194440"/>
                  <a:gd name="connsiteX5" fmla="*/ 44512 w 133539"/>
                  <a:gd name="connsiteY5" fmla="*/ 117239 h 194440"/>
                  <a:gd name="connsiteX6" fmla="*/ 25271 w 133539"/>
                  <a:gd name="connsiteY6" fmla="*/ 103904 h 194440"/>
                  <a:gd name="connsiteX7" fmla="*/ 52227 w 133539"/>
                  <a:gd name="connsiteY7" fmla="*/ 80949 h 194440"/>
                  <a:gd name="connsiteX8" fmla="*/ 74039 w 133539"/>
                  <a:gd name="connsiteY8" fmla="*/ 153148 h 194440"/>
                  <a:gd name="connsiteX9" fmla="*/ 54703 w 133539"/>
                  <a:gd name="connsiteY9" fmla="*/ 133432 h 194440"/>
                  <a:gd name="connsiteX10" fmla="*/ 90041 w 133539"/>
                  <a:gd name="connsiteY10" fmla="*/ 114763 h 194440"/>
                  <a:gd name="connsiteX11" fmla="*/ 103757 w 133539"/>
                  <a:gd name="connsiteY11" fmla="*/ 188105 h 194440"/>
                  <a:gd name="connsiteX12" fmla="*/ 72229 w 133539"/>
                  <a:gd name="connsiteY12" fmla="*/ 183533 h 194440"/>
                  <a:gd name="connsiteX13" fmla="*/ 100233 w 133539"/>
                  <a:gd name="connsiteY13" fmla="*/ 156673 h 19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33539" h="194440">
                    <a:moveTo>
                      <a:pt x="4221" y="5130"/>
                    </a:moveTo>
                    <a:cubicBezTo>
                      <a:pt x="54608" y="-15254"/>
                      <a:pt x="82802" y="29228"/>
                      <a:pt x="42892" y="66185"/>
                    </a:cubicBezTo>
                    <a:cubicBezTo>
                      <a:pt x="33177" y="74662"/>
                      <a:pt x="19842" y="83044"/>
                      <a:pt x="6602" y="80092"/>
                    </a:cubicBezTo>
                    <a:cubicBezTo>
                      <a:pt x="-9019" y="73519"/>
                      <a:pt x="6793" y="55231"/>
                      <a:pt x="15937" y="49612"/>
                    </a:cubicBezTo>
                    <a:cubicBezTo>
                      <a:pt x="33558" y="37801"/>
                      <a:pt x="61180" y="31705"/>
                      <a:pt x="78230" y="47421"/>
                    </a:cubicBezTo>
                    <a:cubicBezTo>
                      <a:pt x="100138" y="72662"/>
                      <a:pt x="70705" y="109429"/>
                      <a:pt x="44512" y="117239"/>
                    </a:cubicBezTo>
                    <a:cubicBezTo>
                      <a:pt x="34320" y="121049"/>
                      <a:pt x="19556" y="117239"/>
                      <a:pt x="25271" y="103904"/>
                    </a:cubicBezTo>
                    <a:cubicBezTo>
                      <a:pt x="30224" y="92855"/>
                      <a:pt x="41273" y="85521"/>
                      <a:pt x="52227" y="80949"/>
                    </a:cubicBezTo>
                    <a:cubicBezTo>
                      <a:pt x="119378" y="56660"/>
                      <a:pt x="128713" y="127240"/>
                      <a:pt x="74039" y="153148"/>
                    </a:cubicBezTo>
                    <a:cubicBezTo>
                      <a:pt x="55561" y="162292"/>
                      <a:pt x="38130" y="152386"/>
                      <a:pt x="54703" y="133432"/>
                    </a:cubicBezTo>
                    <a:cubicBezTo>
                      <a:pt x="63752" y="123526"/>
                      <a:pt x="76897" y="117144"/>
                      <a:pt x="90041" y="114763"/>
                    </a:cubicBezTo>
                    <a:cubicBezTo>
                      <a:pt x="147382" y="106381"/>
                      <a:pt x="143857" y="165721"/>
                      <a:pt x="103757" y="188105"/>
                    </a:cubicBezTo>
                    <a:cubicBezTo>
                      <a:pt x="94804" y="194106"/>
                      <a:pt x="71467" y="200488"/>
                      <a:pt x="72229" y="183533"/>
                    </a:cubicBezTo>
                    <a:cubicBezTo>
                      <a:pt x="75182" y="170293"/>
                      <a:pt x="88517" y="161911"/>
                      <a:pt x="100233" y="156673"/>
                    </a:cubicBezTo>
                  </a:path>
                </a:pathLst>
              </a:custGeom>
              <a:noFill/>
              <a:ln w="19050" cap="rnd">
                <a:solidFill>
                  <a:srgbClr val="5C0D1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67" name="グラフィックス 10">
                <a:extLst>
                  <a:ext uri="{FF2B5EF4-FFF2-40B4-BE49-F238E27FC236}">
                    <a16:creationId xmlns:a16="http://schemas.microsoft.com/office/drawing/2014/main" id="{CCA83566-5A00-38CA-C2D7-C899B13322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20317" y="3679574"/>
                <a:ext cx="173070" cy="252000"/>
              </a:xfrm>
              <a:custGeom>
                <a:avLst/>
                <a:gdLst>
                  <a:gd name="connsiteX0" fmla="*/ 4221 w 133539"/>
                  <a:gd name="connsiteY0" fmla="*/ 5130 h 194440"/>
                  <a:gd name="connsiteX1" fmla="*/ 42892 w 133539"/>
                  <a:gd name="connsiteY1" fmla="*/ 66185 h 194440"/>
                  <a:gd name="connsiteX2" fmla="*/ 6602 w 133539"/>
                  <a:gd name="connsiteY2" fmla="*/ 80092 h 194440"/>
                  <a:gd name="connsiteX3" fmla="*/ 15937 w 133539"/>
                  <a:gd name="connsiteY3" fmla="*/ 49612 h 194440"/>
                  <a:gd name="connsiteX4" fmla="*/ 78230 w 133539"/>
                  <a:gd name="connsiteY4" fmla="*/ 47421 h 194440"/>
                  <a:gd name="connsiteX5" fmla="*/ 44512 w 133539"/>
                  <a:gd name="connsiteY5" fmla="*/ 117239 h 194440"/>
                  <a:gd name="connsiteX6" fmla="*/ 25271 w 133539"/>
                  <a:gd name="connsiteY6" fmla="*/ 103904 h 194440"/>
                  <a:gd name="connsiteX7" fmla="*/ 52227 w 133539"/>
                  <a:gd name="connsiteY7" fmla="*/ 80949 h 194440"/>
                  <a:gd name="connsiteX8" fmla="*/ 74039 w 133539"/>
                  <a:gd name="connsiteY8" fmla="*/ 153148 h 194440"/>
                  <a:gd name="connsiteX9" fmla="*/ 54703 w 133539"/>
                  <a:gd name="connsiteY9" fmla="*/ 133432 h 194440"/>
                  <a:gd name="connsiteX10" fmla="*/ 90041 w 133539"/>
                  <a:gd name="connsiteY10" fmla="*/ 114763 h 194440"/>
                  <a:gd name="connsiteX11" fmla="*/ 103757 w 133539"/>
                  <a:gd name="connsiteY11" fmla="*/ 188105 h 194440"/>
                  <a:gd name="connsiteX12" fmla="*/ 72229 w 133539"/>
                  <a:gd name="connsiteY12" fmla="*/ 183533 h 194440"/>
                  <a:gd name="connsiteX13" fmla="*/ 100233 w 133539"/>
                  <a:gd name="connsiteY13" fmla="*/ 156673 h 19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33539" h="194440">
                    <a:moveTo>
                      <a:pt x="4221" y="5130"/>
                    </a:moveTo>
                    <a:cubicBezTo>
                      <a:pt x="54608" y="-15254"/>
                      <a:pt x="82802" y="29228"/>
                      <a:pt x="42892" y="66185"/>
                    </a:cubicBezTo>
                    <a:cubicBezTo>
                      <a:pt x="33177" y="74662"/>
                      <a:pt x="19842" y="83044"/>
                      <a:pt x="6602" y="80092"/>
                    </a:cubicBezTo>
                    <a:cubicBezTo>
                      <a:pt x="-9019" y="73519"/>
                      <a:pt x="6793" y="55231"/>
                      <a:pt x="15937" y="49612"/>
                    </a:cubicBezTo>
                    <a:cubicBezTo>
                      <a:pt x="33558" y="37801"/>
                      <a:pt x="61180" y="31705"/>
                      <a:pt x="78230" y="47421"/>
                    </a:cubicBezTo>
                    <a:cubicBezTo>
                      <a:pt x="100138" y="72662"/>
                      <a:pt x="70705" y="109429"/>
                      <a:pt x="44512" y="117239"/>
                    </a:cubicBezTo>
                    <a:cubicBezTo>
                      <a:pt x="34320" y="121049"/>
                      <a:pt x="19556" y="117239"/>
                      <a:pt x="25271" y="103904"/>
                    </a:cubicBezTo>
                    <a:cubicBezTo>
                      <a:pt x="30224" y="92855"/>
                      <a:pt x="41273" y="85521"/>
                      <a:pt x="52227" y="80949"/>
                    </a:cubicBezTo>
                    <a:cubicBezTo>
                      <a:pt x="119378" y="56660"/>
                      <a:pt x="128713" y="127240"/>
                      <a:pt x="74039" y="153148"/>
                    </a:cubicBezTo>
                    <a:cubicBezTo>
                      <a:pt x="55561" y="162292"/>
                      <a:pt x="38130" y="152386"/>
                      <a:pt x="54703" y="133432"/>
                    </a:cubicBezTo>
                    <a:cubicBezTo>
                      <a:pt x="63752" y="123526"/>
                      <a:pt x="76897" y="117144"/>
                      <a:pt x="90041" y="114763"/>
                    </a:cubicBezTo>
                    <a:cubicBezTo>
                      <a:pt x="147382" y="106381"/>
                      <a:pt x="143857" y="165721"/>
                      <a:pt x="103757" y="188105"/>
                    </a:cubicBezTo>
                    <a:cubicBezTo>
                      <a:pt x="94804" y="194106"/>
                      <a:pt x="71467" y="200488"/>
                      <a:pt x="72229" y="183533"/>
                    </a:cubicBezTo>
                    <a:cubicBezTo>
                      <a:pt x="75182" y="170293"/>
                      <a:pt x="88517" y="161911"/>
                      <a:pt x="100233" y="156673"/>
                    </a:cubicBezTo>
                  </a:path>
                </a:pathLst>
              </a:custGeom>
              <a:noFill/>
              <a:ln w="19050" cap="rnd">
                <a:solidFill>
                  <a:srgbClr val="5C0D1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0B963044-40F3-CEE7-A00C-834ED411F44B}"/>
                </a:ext>
              </a:extLst>
            </p:cNvPr>
            <p:cNvCxnSpPr>
              <a:cxnSpLocks/>
              <a:stCxn id="106" idx="0"/>
            </p:cNvCxnSpPr>
            <p:nvPr/>
          </p:nvCxnSpPr>
          <p:spPr bwMode="auto">
            <a:xfrm flipH="1" flipV="1">
              <a:off x="4536814" y="3701530"/>
              <a:ext cx="853606" cy="429773"/>
            </a:xfrm>
            <a:prstGeom prst="line">
              <a:avLst/>
            </a:prstGeom>
            <a:noFill/>
            <a:ln w="2857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0485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鋼製巻尺：</a:t>
            </a:r>
            <a:r>
              <a:rPr lang="en-US" altLang="ja-JP" dirty="0"/>
              <a:t>JIS B7512</a:t>
            </a:r>
            <a:r>
              <a:rPr lang="ja-JP" altLang="en-US" dirty="0"/>
              <a:t>　</a:t>
            </a:r>
          </a:p>
          <a:p>
            <a:pPr lvl="1" eaLnBrk="1" hangingPunct="1"/>
            <a:r>
              <a:rPr lang="en-US" altLang="ja-JP" dirty="0"/>
              <a:t>1</a:t>
            </a:r>
            <a:r>
              <a:rPr lang="ja-JP" altLang="en-US" dirty="0"/>
              <a:t>級：</a:t>
            </a:r>
            <a:r>
              <a:rPr lang="en-US" altLang="ja-JP" dirty="0"/>
              <a:t>0.2 + 0.1 </a:t>
            </a:r>
            <a:r>
              <a:rPr lang="en-US" altLang="ja-JP" i="1" dirty="0"/>
              <a:t>L</a:t>
            </a:r>
            <a:r>
              <a:rPr lang="en-US" altLang="ja-JP" dirty="0"/>
              <a:t> mm</a:t>
            </a:r>
          </a:p>
          <a:p>
            <a:pPr lvl="1" eaLnBrk="1" hangingPunct="1"/>
            <a:r>
              <a:rPr lang="en-US" altLang="ja-JP" dirty="0"/>
              <a:t>2</a:t>
            </a:r>
            <a:r>
              <a:rPr lang="ja-JP" altLang="en-US" dirty="0"/>
              <a:t>級：</a:t>
            </a:r>
            <a:r>
              <a:rPr lang="en-US" altLang="ja-JP" dirty="0"/>
              <a:t>0.25 + 0.15 </a:t>
            </a:r>
            <a:r>
              <a:rPr lang="en-US" altLang="ja-JP" i="1" dirty="0"/>
              <a:t>L</a:t>
            </a:r>
            <a:r>
              <a:rPr lang="en-US" altLang="ja-JP" dirty="0"/>
              <a:t> mm</a:t>
            </a:r>
          </a:p>
          <a:p>
            <a:pPr eaLnBrk="1" hangingPunct="1"/>
            <a:r>
              <a:rPr lang="ja-JP" altLang="en-US" dirty="0"/>
              <a:t>金属製直尺：</a:t>
            </a:r>
            <a:r>
              <a:rPr lang="en-US" altLang="ja-JP" dirty="0"/>
              <a:t>JIS</a:t>
            </a:r>
            <a:r>
              <a:rPr lang="ja-JP" altLang="en-US" dirty="0"/>
              <a:t> </a:t>
            </a:r>
            <a:r>
              <a:rPr lang="en-US" altLang="ja-JP" dirty="0"/>
              <a:t>B7516</a:t>
            </a:r>
            <a:endParaRPr lang="ja-JP" altLang="en-US" dirty="0"/>
          </a:p>
          <a:p>
            <a:pPr lvl="1" eaLnBrk="1" hangingPunct="1"/>
            <a:r>
              <a:rPr lang="en-US" altLang="ja-JP" dirty="0"/>
              <a:t>1</a:t>
            </a:r>
            <a:r>
              <a:rPr lang="ja-JP" altLang="en-US" dirty="0"/>
              <a:t>級：</a:t>
            </a:r>
            <a:r>
              <a:rPr lang="en-US" altLang="ja-JP" dirty="0"/>
              <a:t>0.1 + 0.025 </a:t>
            </a:r>
            <a:r>
              <a:rPr lang="en-US" altLang="ja-JP" i="1" dirty="0"/>
              <a:t>L</a:t>
            </a:r>
            <a:r>
              <a:rPr lang="en-US" altLang="ja-JP" dirty="0"/>
              <a:t> m</a:t>
            </a:r>
            <a:r>
              <a:rPr lang="en-US" altLang="ja-JP" dirty="0">
                <a:cs typeface="Arial" charset="0"/>
              </a:rPr>
              <a:t>m</a:t>
            </a:r>
          </a:p>
          <a:p>
            <a:pPr lvl="1" eaLnBrk="1" hangingPunct="1"/>
            <a:r>
              <a:rPr lang="en-US" altLang="ja-JP" dirty="0">
                <a:cs typeface="Arial" charset="0"/>
              </a:rPr>
              <a:t>2</a:t>
            </a:r>
            <a:r>
              <a:rPr lang="ja-JP" altLang="en-US" dirty="0">
                <a:cs typeface="Arial" charset="0"/>
              </a:rPr>
              <a:t>級：</a:t>
            </a:r>
            <a:r>
              <a:rPr lang="en-US" altLang="ja-JP" dirty="0">
                <a:cs typeface="Arial" charset="0"/>
              </a:rPr>
              <a:t>0.1 + 0.05 </a:t>
            </a:r>
            <a:r>
              <a:rPr lang="en-US" altLang="ja-JP" i="1" dirty="0">
                <a:cs typeface="Arial" charset="0"/>
              </a:rPr>
              <a:t>L</a:t>
            </a:r>
            <a:r>
              <a:rPr lang="en-US" altLang="ja-JP" dirty="0">
                <a:cs typeface="Arial" charset="0"/>
              </a:rPr>
              <a:t> mm</a:t>
            </a:r>
          </a:p>
          <a:p>
            <a:pPr eaLnBrk="1" hangingPunct="1"/>
            <a:r>
              <a:rPr lang="ja-JP" altLang="en-US" dirty="0"/>
              <a:t>直定規：</a:t>
            </a:r>
            <a:r>
              <a:rPr lang="en-US" altLang="ja-JP" dirty="0"/>
              <a:t>JIS</a:t>
            </a:r>
            <a:r>
              <a:rPr lang="ja-JP" altLang="en-US" dirty="0"/>
              <a:t> </a:t>
            </a:r>
            <a:r>
              <a:rPr lang="en-US" altLang="ja-JP" dirty="0"/>
              <a:t>B7514</a:t>
            </a:r>
            <a:endParaRPr lang="ja-JP" altLang="en-US" dirty="0"/>
          </a:p>
          <a:p>
            <a:pPr lvl="1" eaLnBrk="1" hangingPunct="1"/>
            <a:r>
              <a:rPr lang="en-US" altLang="ja-JP" dirty="0"/>
              <a:t>A</a:t>
            </a:r>
            <a:r>
              <a:rPr lang="ja-JP" altLang="en-US" dirty="0"/>
              <a:t>級：</a:t>
            </a:r>
            <a:r>
              <a:rPr lang="en-US" altLang="ja-JP" dirty="0"/>
              <a:t>2 + 0.004 </a:t>
            </a:r>
            <a:r>
              <a:rPr lang="en-US" altLang="ja-JP" i="1" dirty="0"/>
              <a:t>L</a:t>
            </a:r>
            <a:r>
              <a:rPr lang="en-US" altLang="ja-JP" dirty="0"/>
              <a:t> </a:t>
            </a:r>
            <a:r>
              <a:rPr lang="en-US" altLang="ja-JP" dirty="0">
                <a:cs typeface="Arial" charset="0"/>
              </a:rPr>
              <a:t>µm</a:t>
            </a:r>
          </a:p>
          <a:p>
            <a:pPr lvl="1" eaLnBrk="1" hangingPunct="1"/>
            <a:r>
              <a:rPr lang="en-US" altLang="ja-JP" dirty="0">
                <a:cs typeface="Arial" charset="0"/>
              </a:rPr>
              <a:t>B</a:t>
            </a:r>
            <a:r>
              <a:rPr lang="ja-JP" altLang="en-US" dirty="0">
                <a:cs typeface="Arial" charset="0"/>
              </a:rPr>
              <a:t>級：</a:t>
            </a:r>
            <a:r>
              <a:rPr lang="en-US" altLang="ja-JP" dirty="0">
                <a:cs typeface="Arial" charset="0"/>
              </a:rPr>
              <a:t>4 + 0.02 </a:t>
            </a:r>
            <a:r>
              <a:rPr lang="en-US" altLang="ja-JP" i="1" dirty="0">
                <a:cs typeface="Arial" charset="0"/>
              </a:rPr>
              <a:t>L</a:t>
            </a:r>
            <a:r>
              <a:rPr lang="en-US" altLang="ja-JP" dirty="0">
                <a:cs typeface="Arial" charset="0"/>
              </a:rPr>
              <a:t> µm</a:t>
            </a:r>
          </a:p>
          <a:p>
            <a:pPr eaLnBrk="1" hangingPunct="1"/>
            <a:r>
              <a:rPr lang="ja-JP" altLang="en-US" dirty="0"/>
              <a:t>標準尺：</a:t>
            </a:r>
            <a:r>
              <a:rPr lang="en-US" altLang="ja-JP" dirty="0"/>
              <a:t>JIS B7541</a:t>
            </a:r>
            <a:endParaRPr lang="ja-JP" altLang="en-US" dirty="0"/>
          </a:p>
          <a:p>
            <a:pPr lvl="1" eaLnBrk="1" hangingPunct="1"/>
            <a:r>
              <a:rPr lang="en-US" altLang="ja-JP" dirty="0"/>
              <a:t>0</a:t>
            </a:r>
            <a:r>
              <a:rPr lang="ja-JP" altLang="en-US" dirty="0"/>
              <a:t>級：</a:t>
            </a:r>
            <a:r>
              <a:rPr lang="en-US" altLang="ja-JP" dirty="0"/>
              <a:t>1 + 0.001 </a:t>
            </a:r>
            <a:r>
              <a:rPr lang="en-US" altLang="ja-JP" i="1" dirty="0"/>
              <a:t>L</a:t>
            </a:r>
            <a:r>
              <a:rPr lang="en-US" altLang="ja-JP" dirty="0"/>
              <a:t> </a:t>
            </a:r>
            <a:r>
              <a:rPr lang="en-US" altLang="ja-JP" dirty="0">
                <a:cs typeface="Arial" charset="0"/>
              </a:rPr>
              <a:t>µm</a:t>
            </a:r>
          </a:p>
          <a:p>
            <a:pPr lvl="1" eaLnBrk="1" hangingPunct="1"/>
            <a:r>
              <a:rPr lang="en-US" altLang="ja-JP" dirty="0">
                <a:cs typeface="Arial" charset="0"/>
              </a:rPr>
              <a:t>1</a:t>
            </a:r>
            <a:r>
              <a:rPr lang="ja-JP" altLang="en-US" dirty="0">
                <a:cs typeface="Arial" charset="0"/>
              </a:rPr>
              <a:t>級：</a:t>
            </a:r>
            <a:r>
              <a:rPr lang="en-US" altLang="ja-JP" dirty="0">
                <a:cs typeface="Arial" charset="0"/>
              </a:rPr>
              <a:t>2 + 0.002 </a:t>
            </a:r>
            <a:r>
              <a:rPr lang="en-US" altLang="ja-JP" i="1" dirty="0">
                <a:cs typeface="Arial" charset="0"/>
              </a:rPr>
              <a:t>L</a:t>
            </a:r>
            <a:r>
              <a:rPr lang="en-US" altLang="ja-JP" dirty="0">
                <a:cs typeface="Arial" charset="0"/>
              </a:rPr>
              <a:t> µm</a:t>
            </a:r>
          </a:p>
          <a:p>
            <a:pPr lvl="1" eaLnBrk="1" hangingPunct="1"/>
            <a:r>
              <a:rPr lang="en-US" altLang="ja-JP" dirty="0">
                <a:cs typeface="Arial" charset="0"/>
              </a:rPr>
              <a:t>2</a:t>
            </a:r>
            <a:r>
              <a:rPr lang="ja-JP" altLang="en-US" dirty="0">
                <a:cs typeface="Arial" charset="0"/>
              </a:rPr>
              <a:t>級：</a:t>
            </a:r>
            <a:r>
              <a:rPr lang="en-US" altLang="ja-JP" dirty="0">
                <a:cs typeface="Arial" charset="0"/>
              </a:rPr>
              <a:t>4 + 0.004 </a:t>
            </a:r>
            <a:r>
              <a:rPr lang="en-US" altLang="ja-JP" i="1" dirty="0"/>
              <a:t>L</a:t>
            </a:r>
            <a:r>
              <a:rPr lang="en-US" altLang="ja-JP" dirty="0">
                <a:cs typeface="Arial" charset="0"/>
              </a:rPr>
              <a:t> µm</a:t>
            </a:r>
          </a:p>
        </p:txBody>
      </p:sp>
      <p:sp>
        <p:nvSpPr>
          <p:cNvPr id="78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物差し，標準尺の最大許容指示誤差と例</a:t>
            </a:r>
          </a:p>
        </p:txBody>
      </p:sp>
      <p:sp>
        <p:nvSpPr>
          <p:cNvPr id="12290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229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22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A42198-EF93-4B22-A3E6-1C0ECCC97717}" type="slidenum">
              <a:rPr lang="en-US" altLang="ja-JP" smtClean="0"/>
              <a:pPr/>
              <a:t>5</a:t>
            </a:fld>
            <a:endParaRPr lang="en-US" altLang="ja-JP"/>
          </a:p>
        </p:txBody>
      </p:sp>
      <p:pic>
        <p:nvPicPr>
          <p:cNvPr id="18" name="図 17" descr="棒 が含まれている画像&#10;&#10;自動的に生成された説明">
            <a:extLst>
              <a:ext uri="{FF2B5EF4-FFF2-40B4-BE49-F238E27FC236}">
                <a16:creationId xmlns:a16="http://schemas.microsoft.com/office/drawing/2014/main" id="{05CCCD71-696A-BF65-4770-02E615ABBD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18504" y="771741"/>
            <a:ext cx="1800188" cy="125111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2D937C5-55F3-0B72-1B85-4036A14AA419}"/>
              </a:ext>
            </a:extLst>
          </p:cNvPr>
          <p:cNvSpPr txBox="1"/>
          <p:nvPr/>
        </p:nvSpPr>
        <p:spPr>
          <a:xfrm>
            <a:off x="5978996" y="1973318"/>
            <a:ext cx="31009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鋼製巻尺：</a:t>
            </a:r>
            <a:r>
              <a:rPr lang="en-US" altLang="ja-JP" sz="1000" dirty="0"/>
              <a:t>TJM</a:t>
            </a:r>
            <a:r>
              <a:rPr lang="ja-JP" altLang="en-US" sz="1000" dirty="0"/>
              <a:t>デザインホームページ：</a:t>
            </a:r>
            <a:r>
              <a:rPr lang="en-US" altLang="ja-JP" sz="1000" dirty="0"/>
              <a:t>https://jpn.tajimatool.co.jp/product/4975364029768</a:t>
            </a:r>
            <a:endParaRPr lang="ja-JP" altLang="en-US" sz="10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FEE7635-82C3-767D-07B9-E3BA9C79A2D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9148" y="2475300"/>
            <a:ext cx="4033684" cy="482573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1AED6F4-8FDC-A01C-2B5D-07049E0593B7}"/>
              </a:ext>
            </a:extLst>
          </p:cNvPr>
          <p:cNvSpPr txBox="1"/>
          <p:nvPr/>
        </p:nvSpPr>
        <p:spPr>
          <a:xfrm>
            <a:off x="5558372" y="2943897"/>
            <a:ext cx="3072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金属製直尺：シンワ測定ホームページ</a:t>
            </a:r>
            <a:r>
              <a:rPr lang="en-US" altLang="ja-JP" sz="1000" dirty="0"/>
              <a:t>https://www.shinwasokutei.co.jp/products/13005/</a:t>
            </a:r>
            <a:endParaRPr lang="ja-JP" altLang="en-US" sz="1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1BA3E8C-40D8-A095-3C8C-EE3F8989642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56081" y="3500438"/>
            <a:ext cx="3950176" cy="336271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930484B-7AEB-0C51-2B6A-10150C2A027C}"/>
              </a:ext>
            </a:extLst>
          </p:cNvPr>
          <p:cNvSpPr txBox="1"/>
          <p:nvPr/>
        </p:nvSpPr>
        <p:spPr>
          <a:xfrm>
            <a:off x="5649812" y="3878318"/>
            <a:ext cx="3072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直定規：大菱計器製作所ホームページ</a:t>
            </a:r>
            <a:r>
              <a:rPr lang="en-US" altLang="ja-JP" sz="1000" dirty="0"/>
              <a:t>https://www.obishi.co.jp/catalog/straight-edge/468/</a:t>
            </a:r>
            <a:endParaRPr lang="ja-JP" altLang="en-US" sz="10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F307D46-0C59-467A-AAA9-7EB4A251A1E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8112" y="4398911"/>
            <a:ext cx="2866676" cy="1457467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AAF570-0AC5-224F-65A1-C3EB96864830}"/>
              </a:ext>
            </a:extLst>
          </p:cNvPr>
          <p:cNvSpPr txBox="1"/>
          <p:nvPr/>
        </p:nvSpPr>
        <p:spPr>
          <a:xfrm>
            <a:off x="4576603" y="5777222"/>
            <a:ext cx="456739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標準尺：ミツトヨホームページ</a:t>
            </a:r>
            <a:r>
              <a:rPr lang="en-US" altLang="ja-JP" sz="1000" dirty="0"/>
              <a:t>https://www.mitutoyo.co.jp/products/reference-gauges-and-calibration-instruments/reference-gauges/standard-scales-and-working-standard-scales/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69467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B04B91D-32A3-9912-F29A-6E1564C8D5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648918"/>
              </p:ext>
            </p:extLst>
          </p:nvPr>
        </p:nvGraphicFramePr>
        <p:xfrm>
          <a:off x="4862650" y="2549462"/>
          <a:ext cx="3844396" cy="300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CA8BC8BA-FB83-94C2-203A-0E1375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メモ：測定長と最大許容指示誤差の関係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25B2A-650A-DCAF-16BC-1EB9507AE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BD89D-B0DE-BD17-70F4-84519CF1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256824-CA76-7AA0-F03F-45D2C4C8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6D75-A7B7-42A4-97CB-E1CCAF20050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73E90E1-F71B-3276-8B1B-41EB98E59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JIS</a:t>
            </a:r>
            <a:r>
              <a:rPr kumimoji="1" lang="ja-JP" altLang="en-US" dirty="0"/>
              <a:t>に基づいたグラフ</a:t>
            </a:r>
            <a:endParaRPr kumimoji="1" lang="en-US" altLang="ja-JP" dirty="0"/>
          </a:p>
          <a:p>
            <a:pPr lvl="1"/>
            <a:r>
              <a:rPr lang="ja-JP" altLang="en-US" dirty="0"/>
              <a:t>測定長：</a:t>
            </a:r>
            <a:r>
              <a:rPr lang="en-US" altLang="ja-JP" dirty="0"/>
              <a:t>0 m</a:t>
            </a:r>
            <a:r>
              <a:rPr lang="ja-JP" altLang="en-US" dirty="0"/>
              <a:t>～</a:t>
            </a:r>
            <a:r>
              <a:rPr lang="en-US" altLang="ja-JP" dirty="0"/>
              <a:t>1 m</a:t>
            </a:r>
          </a:p>
          <a:p>
            <a:pPr lvl="1"/>
            <a:r>
              <a:rPr lang="ja-JP" altLang="en-US" dirty="0"/>
              <a:t>測定長の最大値は，測定器によって異なる</a:t>
            </a:r>
            <a:endParaRPr kumimoji="1" lang="ja-JP" altLang="en-US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2CF88B71-C079-8217-FD01-E53FAD5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29144"/>
              </p:ext>
            </p:extLst>
          </p:nvPr>
        </p:nvGraphicFramePr>
        <p:xfrm>
          <a:off x="217498" y="2549462"/>
          <a:ext cx="3844396" cy="301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805397-F31D-E60E-2023-C33890790EA4}"/>
              </a:ext>
            </a:extLst>
          </p:cNvPr>
          <p:cNvSpPr txBox="1"/>
          <p:nvPr/>
        </p:nvSpPr>
        <p:spPr>
          <a:xfrm>
            <a:off x="2825496" y="2924366"/>
            <a:ext cx="18013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1600" dirty="0"/>
              <a:t>鋼製巻尺</a:t>
            </a:r>
            <a:r>
              <a:rPr lang="en-US" altLang="ja-JP" sz="1600" dirty="0"/>
              <a:t>2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r>
              <a:rPr lang="ja-JP" altLang="en-US" sz="1600" dirty="0"/>
              <a:t>鋼製巻尺</a:t>
            </a:r>
            <a:r>
              <a:rPr lang="en-US" altLang="ja-JP" sz="1600" dirty="0"/>
              <a:t>1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r>
              <a:rPr lang="ja-JP" altLang="en-US" sz="1600" dirty="0"/>
              <a:t>金属製直尺</a:t>
            </a:r>
            <a:r>
              <a:rPr lang="en-US" altLang="ja-JP" sz="1600" dirty="0"/>
              <a:t>2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r>
              <a:rPr lang="ja-JP" altLang="en-US" sz="1600" dirty="0"/>
              <a:t>金属製直尺</a:t>
            </a:r>
            <a:r>
              <a:rPr lang="en-US" altLang="ja-JP" sz="1600" dirty="0"/>
              <a:t>1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r>
              <a:rPr lang="ja-JP" altLang="en-US" sz="1600" dirty="0"/>
              <a:t>直定規</a:t>
            </a:r>
            <a:r>
              <a:rPr lang="en-US" altLang="ja-JP" sz="1600" dirty="0"/>
              <a:t>B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r>
              <a:rPr lang="ja-JP" altLang="en-US" sz="1600" dirty="0"/>
              <a:t>標準尺</a:t>
            </a:r>
            <a:r>
              <a:rPr lang="en-US" altLang="ja-JP" sz="1600" dirty="0"/>
              <a:t>2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r>
              <a:rPr lang="ja-JP" altLang="en-US" sz="1600" dirty="0"/>
              <a:t>直定規</a:t>
            </a:r>
            <a:r>
              <a:rPr lang="en-US" altLang="ja-JP" sz="1600" dirty="0"/>
              <a:t>A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r>
              <a:rPr lang="ja-JP" altLang="en-US" sz="1600" dirty="0"/>
              <a:t>標準尺</a:t>
            </a:r>
            <a:r>
              <a:rPr lang="en-US" altLang="ja-JP" sz="1600" dirty="0"/>
              <a:t>1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r>
              <a:rPr lang="ja-JP" altLang="en-US" sz="1600" dirty="0"/>
              <a:t>標準尺</a:t>
            </a:r>
            <a:r>
              <a:rPr lang="en-US" altLang="ja-JP" sz="1600" dirty="0"/>
              <a:t>0</a:t>
            </a:r>
            <a:r>
              <a:rPr lang="ja-JP" altLang="en-US" sz="1600" dirty="0"/>
              <a:t>級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BBEBC0-9AE9-D550-0115-4ABD3928B663}"/>
              </a:ext>
            </a:extLst>
          </p:cNvPr>
          <p:cNvSpPr txBox="1"/>
          <p:nvPr/>
        </p:nvSpPr>
        <p:spPr>
          <a:xfrm>
            <a:off x="6800088" y="2890010"/>
            <a:ext cx="118262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1600" dirty="0"/>
              <a:t>直定規</a:t>
            </a:r>
            <a:r>
              <a:rPr lang="en-US" altLang="ja-JP" sz="1600" dirty="0"/>
              <a:t>B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pPr eaLnBrk="1" hangingPunct="1"/>
            <a:endParaRPr lang="en-US" altLang="ja-JP" sz="1600" dirty="0"/>
          </a:p>
          <a:p>
            <a:r>
              <a:rPr lang="ja-JP" altLang="en-US" sz="1600" dirty="0"/>
              <a:t>標準尺</a:t>
            </a:r>
            <a:r>
              <a:rPr lang="en-US" altLang="ja-JP" sz="1600" dirty="0"/>
              <a:t>2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r>
              <a:rPr lang="ja-JP" altLang="en-US" sz="1600" dirty="0"/>
              <a:t>直定規</a:t>
            </a:r>
            <a:r>
              <a:rPr lang="en-US" altLang="ja-JP" sz="1600" dirty="0"/>
              <a:t>A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r>
              <a:rPr lang="ja-JP" altLang="en-US" sz="1600" dirty="0"/>
              <a:t>標準尺</a:t>
            </a:r>
            <a:r>
              <a:rPr lang="en-US" altLang="ja-JP" sz="1600" dirty="0"/>
              <a:t>1</a:t>
            </a:r>
            <a:r>
              <a:rPr lang="ja-JP" altLang="en-US" sz="1600" dirty="0"/>
              <a:t>級</a:t>
            </a:r>
            <a:endParaRPr lang="en-US" altLang="ja-JP" sz="1600" dirty="0"/>
          </a:p>
          <a:p>
            <a:pPr eaLnBrk="1" hangingPunct="1"/>
            <a:r>
              <a:rPr lang="ja-JP" altLang="en-US" sz="1600" dirty="0"/>
              <a:t>標準尺</a:t>
            </a:r>
            <a:r>
              <a:rPr lang="en-US" altLang="ja-JP" sz="1600" dirty="0"/>
              <a:t>0</a:t>
            </a:r>
            <a:r>
              <a:rPr lang="ja-JP" altLang="en-US" sz="1600" dirty="0"/>
              <a:t>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389636-71AF-2172-2F74-98FD7A31A30F}"/>
              </a:ext>
            </a:extLst>
          </p:cNvPr>
          <p:cNvSpPr txBox="1"/>
          <p:nvPr/>
        </p:nvSpPr>
        <p:spPr>
          <a:xfrm>
            <a:off x="6102096" y="5493002"/>
            <a:ext cx="17068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1600" dirty="0"/>
              <a:t>測定長 </a:t>
            </a:r>
            <a:r>
              <a:rPr lang="en-US" altLang="ja-JP" sz="1600" i="1" dirty="0"/>
              <a:t>L</a:t>
            </a:r>
            <a:r>
              <a:rPr lang="en-US" altLang="ja-JP" sz="1600" dirty="0"/>
              <a:t> (m)</a:t>
            </a:r>
            <a:endParaRPr lang="ja-JP" altLang="en-US" sz="16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10F18A5-B14D-1E62-8B6B-1C8D01E99BA2}"/>
              </a:ext>
            </a:extLst>
          </p:cNvPr>
          <p:cNvSpPr txBox="1"/>
          <p:nvPr/>
        </p:nvSpPr>
        <p:spPr>
          <a:xfrm>
            <a:off x="1362456" y="5471666"/>
            <a:ext cx="17068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1600" dirty="0"/>
              <a:t>測定長 </a:t>
            </a:r>
            <a:r>
              <a:rPr lang="en-US" altLang="ja-JP" sz="1600" i="1" dirty="0"/>
              <a:t>L</a:t>
            </a:r>
            <a:r>
              <a:rPr lang="en-US" altLang="ja-JP" sz="1600" dirty="0"/>
              <a:t> (m)</a:t>
            </a:r>
            <a:endParaRPr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5C8542-2869-B16E-91BE-F80253A2B0D5}"/>
              </a:ext>
            </a:extLst>
          </p:cNvPr>
          <p:cNvSpPr txBox="1"/>
          <p:nvPr/>
        </p:nvSpPr>
        <p:spPr>
          <a:xfrm>
            <a:off x="-249936" y="2167634"/>
            <a:ext cx="17068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ja-JP" sz="1600" dirty="0"/>
              <a:t>MPE (µm)</a:t>
            </a:r>
            <a:endParaRPr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6D5708F-B788-530B-963A-4865E8C3434F}"/>
              </a:ext>
            </a:extLst>
          </p:cNvPr>
          <p:cNvSpPr txBox="1"/>
          <p:nvPr/>
        </p:nvSpPr>
        <p:spPr>
          <a:xfrm>
            <a:off x="4309872" y="2192018"/>
            <a:ext cx="17068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ja-JP" sz="1600" dirty="0"/>
              <a:t>MPE (µm)</a:t>
            </a:r>
            <a:endParaRPr lang="ja-JP" altLang="en-US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38B6CBB-2EF7-EFB4-1B68-F22ABEB8D0B9}"/>
              </a:ext>
            </a:extLst>
          </p:cNvPr>
          <p:cNvSpPr txBox="1"/>
          <p:nvPr/>
        </p:nvSpPr>
        <p:spPr>
          <a:xfrm>
            <a:off x="5038344" y="6094392"/>
            <a:ext cx="41056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測定長と指示誤差（</a:t>
            </a:r>
            <a:r>
              <a:rPr lang="en-US" altLang="ja-JP" sz="1200" dirty="0"/>
              <a:t>JIS</a:t>
            </a:r>
            <a:r>
              <a:rPr lang="ja-JP" altLang="en-US" sz="1200" dirty="0"/>
              <a:t>より高増潔作成</a:t>
            </a:r>
            <a:r>
              <a:rPr lang="en-US" altLang="ja-JP" sz="1200" dirty="0"/>
              <a:t>©takamasu-lab</a:t>
            </a:r>
            <a:r>
              <a:rPr lang="ja-JP" altLang="en-US" sz="1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6604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926D450-86B2-718A-7B03-4E09C15119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アッベの原理</a:t>
            </a: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1A607D61-5745-A37E-86C5-A686C5024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392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ja-JP" altLang="en-US" dirty="0"/>
              <a:t>被測定物上の測定すべき長さと度器上の基準長さとは，測定方向において</a:t>
            </a:r>
            <a:r>
              <a:rPr lang="ja-JP" altLang="en-US" dirty="0">
                <a:solidFill>
                  <a:srgbClr val="FF0000"/>
                </a:solidFill>
              </a:rPr>
              <a:t>一直線上に配置しなければならない</a:t>
            </a:r>
          </a:p>
          <a:p>
            <a:pPr lvl="1" eaLnBrk="1"/>
            <a:r>
              <a:rPr lang="en-US" altLang="ja-JP" dirty="0"/>
              <a:t>1890</a:t>
            </a:r>
            <a:r>
              <a:rPr lang="ja-JP" altLang="en-US" dirty="0"/>
              <a:t>年 </a:t>
            </a:r>
            <a:r>
              <a:rPr lang="en-US" altLang="ja-JP" dirty="0"/>
              <a:t>E. </a:t>
            </a:r>
            <a:r>
              <a:rPr lang="en-US" altLang="ja-JP" dirty="0" err="1"/>
              <a:t>Abbe</a:t>
            </a:r>
            <a:r>
              <a:rPr lang="ja-JP" altLang="en-US" dirty="0"/>
              <a:t>（ドイツ）が定式化</a:t>
            </a:r>
            <a:endParaRPr lang="en-US" altLang="ja-JP" dirty="0"/>
          </a:p>
          <a:p>
            <a:pPr lvl="1" eaLnBrk="1"/>
            <a:r>
              <a:rPr lang="ja-JP" altLang="en-US" dirty="0">
                <a:latin typeface="+mn-lt"/>
              </a:rPr>
              <a:t>下図で，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dirty="0">
                <a:latin typeface="+mn-lt"/>
              </a:rPr>
              <a:t>の長さが角度 </a:t>
            </a:r>
            <a:r>
              <a:rPr lang="en-US" altLang="ja-JP" i="1" dirty="0">
                <a:latin typeface="+mn-lt"/>
              </a:rPr>
              <a:t>t </a:t>
            </a:r>
            <a:r>
              <a:rPr lang="ja-JP" altLang="en-US" dirty="0">
                <a:latin typeface="+mn-lt"/>
              </a:rPr>
              <a:t>だけずれていた場合，上下方向の誤差は </a:t>
            </a:r>
            <a:r>
              <a:rPr lang="en-US" altLang="ja-JP" i="1" dirty="0">
                <a:latin typeface="+mn-lt"/>
              </a:rPr>
              <a:t>L</a:t>
            </a:r>
            <a:r>
              <a:rPr lang="en-US" altLang="ja-JP" dirty="0">
                <a:latin typeface="+mn-lt"/>
              </a:rPr>
              <a:t> sin 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dirty="0">
                <a:latin typeface="+mn-lt"/>
              </a:rPr>
              <a:t>，左右方向は </a:t>
            </a:r>
            <a:r>
              <a:rPr lang="en-US" altLang="ja-JP" i="1" dirty="0">
                <a:latin typeface="+mn-lt"/>
              </a:rPr>
              <a:t>L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(1 − cos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)</a:t>
            </a:r>
            <a:r>
              <a:rPr lang="ja-JP" altLang="en-US" dirty="0">
                <a:latin typeface="+mn-lt"/>
              </a:rPr>
              <a:t>となるが，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i="1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が小さい場合左右方向の誤差のほうが小さくなる</a:t>
            </a:r>
            <a:endParaRPr lang="en-US" altLang="ja-JP" dirty="0">
              <a:latin typeface="+mn-lt"/>
            </a:endParaRPr>
          </a:p>
          <a:p>
            <a:pPr lvl="1" eaLnBrk="1"/>
            <a:r>
              <a:rPr lang="ja-JP" altLang="en-US" dirty="0">
                <a:latin typeface="+mn-lt"/>
              </a:rPr>
              <a:t>これを測定する長さと物差しとの位置関係で考えると，測定する長さと物差しは一直線上に置くことが有利となる</a:t>
            </a:r>
            <a:endParaRPr lang="en-US" altLang="ja-JP" dirty="0">
              <a:latin typeface="+mn-lt"/>
            </a:endParaRPr>
          </a:p>
        </p:txBody>
      </p:sp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アッベの原理（</a:t>
            </a:r>
            <a:r>
              <a:rPr lang="en-US" altLang="ja-JP" dirty="0"/>
              <a:t>1</a:t>
            </a:r>
            <a:r>
              <a:rPr lang="ja-JP" altLang="en-US" dirty="0"/>
              <a:t>）（</a:t>
            </a:r>
            <a:r>
              <a:rPr lang="en-US" altLang="ja-JP" dirty="0"/>
              <a:t>Abbe's Principle</a:t>
            </a:r>
            <a:r>
              <a:rPr lang="ja-JP" altLang="en-US" dirty="0"/>
              <a:t>）</a:t>
            </a:r>
          </a:p>
        </p:txBody>
      </p:sp>
      <p:sp>
        <p:nvSpPr>
          <p:cNvPr id="1433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</a:p>
        </p:txBody>
      </p:sp>
      <p:sp>
        <p:nvSpPr>
          <p:cNvPr id="1433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434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C91EF-1152-414F-8B85-4A162E3306CD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9CFE12-96E5-4A07-A7D7-E7ED93EA622D}"/>
              </a:ext>
            </a:extLst>
          </p:cNvPr>
          <p:cNvSpPr txBox="1"/>
          <p:nvPr/>
        </p:nvSpPr>
        <p:spPr>
          <a:xfrm>
            <a:off x="5038344" y="6094392"/>
            <a:ext cx="41056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サイン誤差とコサイン誤差（高増潔作成</a:t>
            </a:r>
            <a:r>
              <a:rPr lang="en-US" altLang="ja-JP" sz="1200" dirty="0"/>
              <a:t>©takamasu-lab</a:t>
            </a:r>
            <a:r>
              <a:rPr lang="ja-JP" altLang="en-US" sz="1200" dirty="0"/>
              <a:t>）</a:t>
            </a: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2BC431F7-7C58-45B3-9F85-DB797DD9B7AC}"/>
              </a:ext>
            </a:extLst>
          </p:cNvPr>
          <p:cNvGrpSpPr/>
          <p:nvPr/>
        </p:nvGrpSpPr>
        <p:grpSpPr>
          <a:xfrm>
            <a:off x="3255263" y="3563112"/>
            <a:ext cx="5687569" cy="3459480"/>
            <a:chOff x="1965959" y="3526536"/>
            <a:chExt cx="5687569" cy="3459480"/>
          </a:xfrm>
        </p:grpSpPr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F749DE45-2ACF-4DF3-903E-A6907B9B2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8203" y="4527297"/>
              <a:ext cx="695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L</a:t>
              </a:r>
              <a:r>
                <a:rPr kumimoji="0" lang="en-US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ja-JP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sin</a:t>
              </a:r>
              <a:r>
                <a:rPr kumimoji="0" lang="en-US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t</a:t>
              </a:r>
              <a:r>
                <a:rPr kumimoji="0" lang="ja-JP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endPara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D6E412DD-6F1A-4422-8DF1-1F53C5AAE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7060" y="4774502"/>
              <a:ext cx="1346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t </a:t>
              </a:r>
              <a:endPara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8124ABD9-9E1E-4291-B831-928BE06F5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331" y="4099433"/>
              <a:ext cx="1426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L</a:t>
              </a:r>
              <a:endPara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6908D443-06F5-4F93-8A85-B0DF608A7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0987" y="5703825"/>
              <a:ext cx="161277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L</a:t>
              </a:r>
              <a:r>
                <a:rPr kumimoji="0" lang="en-US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(1 − cos </a:t>
              </a:r>
              <a:r>
                <a:rPr kumimoji="0" lang="en-US" altLang="ja-JP" sz="2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t</a:t>
              </a:r>
              <a:r>
                <a:rPr kumimoji="0" lang="en-US" altLang="ja-JP" sz="2000" b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)</a:t>
              </a:r>
              <a:r>
                <a:rPr kumimoji="0" lang="ja-JP" altLang="ja-JP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endPara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9847DF5-B696-4EA2-A2FA-0C627517FB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25191" y="5385816"/>
              <a:ext cx="288000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oval" w="med" len="med"/>
            </a:ln>
            <a:effectLst/>
          </p:spPr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8A65EBBB-793B-49D8-B35B-109915C1D76A}"/>
                </a:ext>
              </a:extLst>
            </p:cNvPr>
            <p:cNvCxnSpPr>
              <a:cxnSpLocks/>
            </p:cNvCxnSpPr>
            <p:nvPr/>
          </p:nvCxnSpPr>
          <p:spPr bwMode="auto">
            <a:xfrm rot="-1740000">
              <a:off x="3344644" y="4687690"/>
              <a:ext cx="288000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oval" w="med" len="med"/>
            </a:ln>
            <a:effectLst/>
          </p:spPr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4A58002-2FCF-40D8-AAD1-F3EA65F59530}"/>
                </a:ext>
              </a:extLst>
            </p:cNvPr>
            <p:cNvCxnSpPr>
              <a:cxnSpLocks/>
            </p:cNvCxnSpPr>
            <p:nvPr/>
          </p:nvCxnSpPr>
          <p:spPr bwMode="auto">
            <a:xfrm rot="-1740000">
              <a:off x="3186148" y="4410322"/>
              <a:ext cx="2880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63581DCF-465A-4B2C-88AD-FC756BC552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265409" y="4931893"/>
              <a:ext cx="251614" cy="45392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B47F1695-8408-4304-B123-139C317E6B5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786105" y="3526536"/>
              <a:ext cx="251614" cy="45392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円弧 31">
              <a:extLst>
                <a:ext uri="{FF2B5EF4-FFF2-40B4-BE49-F238E27FC236}">
                  <a16:creationId xmlns:a16="http://schemas.microsoft.com/office/drawing/2014/main" id="{824C9D6B-D52D-423C-AEAF-3317C4E4B7EA}"/>
                </a:ext>
              </a:extLst>
            </p:cNvPr>
            <p:cNvSpPr/>
            <p:nvPr/>
          </p:nvSpPr>
          <p:spPr bwMode="auto">
            <a:xfrm>
              <a:off x="1965959" y="3754392"/>
              <a:ext cx="3154680" cy="3231624"/>
            </a:xfrm>
            <a:prstGeom prst="arc">
              <a:avLst>
                <a:gd name="adj1" fmla="val 19873915"/>
                <a:gd name="adj2" fmla="val 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C076BCD-2686-4317-8FDD-0EA543BB9B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2840" y="3983870"/>
              <a:ext cx="92488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E03303AB-AED0-45BB-801A-1CD5FC921B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09944" y="5379854"/>
              <a:ext cx="557784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50EF07E-15B4-4650-BBD9-733E49CA89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08560" y="3992208"/>
              <a:ext cx="0" cy="1384464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7A51597-B498-4FD8-8985-54E81C8D45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5036" y="3984722"/>
              <a:ext cx="0" cy="1730278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21F67041-45DD-485A-A41C-688EEBEDC5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12992" y="5367528"/>
              <a:ext cx="0" cy="347472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D1CA3A30-C4E3-48AB-98E1-C2C050EA1B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30984" y="5586648"/>
              <a:ext cx="378960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5F4C198-9064-E710-8CEC-6F1BA59B5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4513199" cy="5400675"/>
          </a:xfrm>
        </p:spPr>
        <p:txBody>
          <a:bodyPr/>
          <a:lstStyle/>
          <a:p>
            <a:r>
              <a:rPr lang="ja-JP" altLang="en-US" dirty="0"/>
              <a:t>スケールと測定物</a:t>
            </a:r>
            <a:endParaRPr lang="en-US" altLang="ja-JP" dirty="0"/>
          </a:p>
          <a:p>
            <a:pPr lvl="1"/>
            <a:r>
              <a:rPr lang="ja-JP" altLang="en-US" dirty="0">
                <a:latin typeface="+mn-lt"/>
              </a:rPr>
              <a:t>上図：スケールと測定物が平行（案内の長さ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）でアッベの原理を満たしていない→誤差は </a:t>
            </a:r>
            <a:r>
              <a:rPr lang="en-US" altLang="ja-JP" i="1" dirty="0">
                <a:latin typeface="+mn-lt"/>
              </a:rPr>
              <a:t>a</a:t>
            </a:r>
            <a:r>
              <a:rPr lang="en-US" altLang="ja-JP" dirty="0">
                <a:latin typeface="+mn-lt"/>
              </a:rPr>
              <a:t> sin </a:t>
            </a:r>
            <a:r>
              <a:rPr lang="en-US" altLang="ja-JP" i="1" dirty="0">
                <a:latin typeface="+mn-lt"/>
              </a:rPr>
              <a:t>t</a:t>
            </a:r>
          </a:p>
          <a:p>
            <a:pPr lvl="1"/>
            <a:r>
              <a:rPr lang="ja-JP" altLang="en-US" dirty="0">
                <a:latin typeface="+mn-lt"/>
              </a:rPr>
              <a:t>下図：</a:t>
            </a:r>
            <a:r>
              <a:rPr lang="ja-JP" altLang="en-US" dirty="0">
                <a:solidFill>
                  <a:srgbClr val="FF0000"/>
                </a:solidFill>
                <a:latin typeface="+mn-lt"/>
              </a:rPr>
              <a:t>スケールと測定物が一直線上（案内の長さ</a:t>
            </a:r>
            <a:r>
              <a:rPr lang="en-US" altLang="ja-JP" i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ja-JP" altLang="en-US" dirty="0">
                <a:solidFill>
                  <a:srgbClr val="FF0000"/>
                </a:solidFill>
                <a:latin typeface="+mn-lt"/>
              </a:rPr>
              <a:t>）でアッベの原理を満たしている→誤差は </a:t>
            </a:r>
            <a:r>
              <a:rPr lang="en-US" altLang="ja-JP" i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ja-JP" dirty="0">
                <a:solidFill>
                  <a:srgbClr val="FF0000"/>
                </a:solidFill>
                <a:latin typeface="+mn-lt"/>
              </a:rPr>
              <a:t> (1 − cos </a:t>
            </a:r>
            <a:r>
              <a:rPr lang="en-US" altLang="ja-JP" i="1" dirty="0">
                <a:solidFill>
                  <a:srgbClr val="FF0000"/>
                </a:solidFill>
                <a:latin typeface="+mn-lt"/>
              </a:rPr>
              <a:t>t</a:t>
            </a:r>
            <a:r>
              <a:rPr lang="en-US" altLang="ja-JP" dirty="0">
                <a:solidFill>
                  <a:srgbClr val="FF0000"/>
                </a:solidFill>
                <a:latin typeface="+mn-lt"/>
              </a:rPr>
              <a:t>)</a:t>
            </a:r>
          </a:p>
        </p:txBody>
      </p:sp>
      <p:sp>
        <p:nvSpPr>
          <p:cNvPr id="814141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アッベの原理（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15362" name="日付プレースホルダ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2022-4-23</a:t>
            </a:r>
          </a:p>
        </p:txBody>
      </p:sp>
      <p:sp>
        <p:nvSpPr>
          <p:cNvPr id="15363" name="フッター プレースホル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01e</a:t>
            </a:r>
            <a:r>
              <a:rPr lang="ja-JP" altLang="en-US"/>
              <a:t>：線度器，アッベの原理</a:t>
            </a:r>
            <a:endParaRPr lang="en-US" altLang="ja-JP"/>
          </a:p>
        </p:txBody>
      </p:sp>
      <p:sp>
        <p:nvSpPr>
          <p:cNvPr id="153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96214-23B1-4364-BE45-BA2FA77287F1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72ACDF0-9A0A-4CB7-B7EB-4EB99D08CBA8}"/>
              </a:ext>
            </a:extLst>
          </p:cNvPr>
          <p:cNvSpPr txBox="1"/>
          <p:nvPr/>
        </p:nvSpPr>
        <p:spPr>
          <a:xfrm>
            <a:off x="5486590" y="6141596"/>
            <a:ext cx="383114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アッベ誤差：測定物とスケール（高増潔作成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C8DFB72-6D56-4D77-BE52-BF0C72B1EDD9}"/>
              </a:ext>
            </a:extLst>
          </p:cNvPr>
          <p:cNvGrpSpPr/>
          <p:nvPr/>
        </p:nvGrpSpPr>
        <p:grpSpPr>
          <a:xfrm>
            <a:off x="4799631" y="1260221"/>
            <a:ext cx="4259262" cy="2543175"/>
            <a:chOff x="180531" y="1013333"/>
            <a:chExt cx="4259262" cy="2543175"/>
          </a:xfrm>
        </p:grpSpPr>
        <p:grpSp>
          <p:nvGrpSpPr>
            <p:cNvPr id="15403" name="Group 3"/>
            <p:cNvGrpSpPr>
              <a:grpSpLocks/>
            </p:cNvGrpSpPr>
            <p:nvPr/>
          </p:nvGrpSpPr>
          <p:grpSpPr bwMode="auto">
            <a:xfrm>
              <a:off x="764731" y="1576896"/>
              <a:ext cx="3240087" cy="358775"/>
              <a:chOff x="499" y="1480"/>
              <a:chExt cx="2041" cy="226"/>
            </a:xfrm>
          </p:grpSpPr>
          <p:sp>
            <p:nvSpPr>
              <p:cNvPr id="15423" name="Rectangle 4"/>
              <p:cNvSpPr>
                <a:spLocks noChangeArrowheads="1"/>
              </p:cNvSpPr>
              <p:nvPr/>
            </p:nvSpPr>
            <p:spPr bwMode="auto">
              <a:xfrm>
                <a:off x="499" y="1480"/>
                <a:ext cx="2041" cy="22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 sz="2400"/>
              </a:p>
            </p:txBody>
          </p:sp>
          <p:sp>
            <p:nvSpPr>
              <p:cNvPr id="15424" name="Rectangle 5" descr="縦線"/>
              <p:cNvSpPr>
                <a:spLocks noChangeArrowheads="1"/>
              </p:cNvSpPr>
              <p:nvPr/>
            </p:nvSpPr>
            <p:spPr bwMode="auto">
              <a:xfrm>
                <a:off x="612" y="1593"/>
                <a:ext cx="1814" cy="113"/>
              </a:xfrm>
              <a:prstGeom prst="rect">
                <a:avLst/>
              </a:prstGeom>
              <a:pattFill prst="ltVert">
                <a:fgClr>
                  <a:schemeClr val="accent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 sz="2400"/>
              </a:p>
            </p:txBody>
          </p:sp>
        </p:grpSp>
        <p:sp>
          <p:nvSpPr>
            <p:cNvPr id="15404" name="Rectangle 6"/>
            <p:cNvSpPr>
              <a:spLocks noChangeArrowheads="1"/>
            </p:cNvSpPr>
            <p:nvPr/>
          </p:nvSpPr>
          <p:spPr bwMode="auto">
            <a:xfrm>
              <a:off x="944118" y="2835783"/>
              <a:ext cx="2160587" cy="72072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2000" dirty="0">
                  <a:solidFill>
                    <a:schemeClr val="bg1"/>
                  </a:solidFill>
                  <a:ea typeface="ＭＳ Ｐゴシック" charset="-128"/>
                </a:rPr>
                <a:t>測定物</a:t>
              </a:r>
              <a:endParaRPr lang="en-US" altLang="ja-JP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grpSp>
          <p:nvGrpSpPr>
            <p:cNvPr id="15405" name="Group 7"/>
            <p:cNvGrpSpPr>
              <a:grpSpLocks/>
            </p:cNvGrpSpPr>
            <p:nvPr/>
          </p:nvGrpSpPr>
          <p:grpSpPr bwMode="auto">
            <a:xfrm>
              <a:off x="764731" y="1935671"/>
              <a:ext cx="360362" cy="1260475"/>
              <a:chOff x="499" y="1139"/>
              <a:chExt cx="227" cy="794"/>
            </a:xfrm>
          </p:grpSpPr>
          <p:sp>
            <p:nvSpPr>
              <p:cNvPr id="15421" name="AutoShape 8"/>
              <p:cNvSpPr>
                <a:spLocks noChangeArrowheads="1"/>
              </p:cNvSpPr>
              <p:nvPr/>
            </p:nvSpPr>
            <p:spPr bwMode="auto">
              <a:xfrm rot="10800000">
                <a:off x="499" y="1139"/>
                <a:ext cx="227" cy="794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 sz="2400"/>
              </a:p>
            </p:txBody>
          </p:sp>
          <p:sp>
            <p:nvSpPr>
              <p:cNvPr id="15422" name="Line 9"/>
              <p:cNvSpPr>
                <a:spLocks noChangeShapeType="1"/>
              </p:cNvSpPr>
              <p:nvPr/>
            </p:nvSpPr>
            <p:spPr bwMode="auto">
              <a:xfrm>
                <a:off x="612" y="1139"/>
                <a:ext cx="0" cy="794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</p:grpSp>
        <p:sp>
          <p:nvSpPr>
            <p:cNvPr id="15419" name="AutoShape 11"/>
            <p:cNvSpPr>
              <a:spLocks noChangeArrowheads="1"/>
            </p:cNvSpPr>
            <p:nvPr/>
          </p:nvSpPr>
          <p:spPr bwMode="auto">
            <a:xfrm rot="11700000">
              <a:off x="3104706" y="1954721"/>
              <a:ext cx="360362" cy="1260475"/>
            </a:xfrm>
            <a:prstGeom prst="downArrow">
              <a:avLst>
                <a:gd name="adj1" fmla="val 50000"/>
                <a:gd name="adj2" fmla="val 87445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 sz="2400"/>
            </a:p>
          </p:txBody>
        </p:sp>
        <p:sp>
          <p:nvSpPr>
            <p:cNvPr id="15408" name="Line 14"/>
            <p:cNvSpPr>
              <a:spLocks noChangeShapeType="1"/>
            </p:cNvSpPr>
            <p:nvPr/>
          </p:nvSpPr>
          <p:spPr bwMode="auto">
            <a:xfrm flipV="1">
              <a:off x="3104706" y="1935671"/>
              <a:ext cx="0" cy="1260475"/>
            </a:xfrm>
            <a:prstGeom prst="line">
              <a:avLst/>
            </a:prstGeom>
            <a:noFill/>
            <a:ln w="38100">
              <a:solidFill>
                <a:schemeClr val="accent6">
                  <a:lumMod val="50000"/>
                </a:schemeClr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09" name="Line 15"/>
            <p:cNvSpPr>
              <a:spLocks noChangeShapeType="1"/>
            </p:cNvSpPr>
            <p:nvPr/>
          </p:nvSpPr>
          <p:spPr bwMode="auto">
            <a:xfrm flipV="1">
              <a:off x="3104706" y="1216533"/>
              <a:ext cx="0" cy="719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0" name="Line 16"/>
            <p:cNvSpPr>
              <a:spLocks noChangeShapeType="1"/>
            </p:cNvSpPr>
            <p:nvPr/>
          </p:nvSpPr>
          <p:spPr bwMode="auto">
            <a:xfrm flipV="1">
              <a:off x="3465068" y="1216533"/>
              <a:ext cx="0" cy="719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1" name="Line 17"/>
            <p:cNvSpPr>
              <a:spLocks noChangeShapeType="1"/>
            </p:cNvSpPr>
            <p:nvPr/>
          </p:nvSpPr>
          <p:spPr bwMode="auto">
            <a:xfrm>
              <a:off x="3104706" y="1300671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2" name="Line 18"/>
            <p:cNvSpPr>
              <a:spLocks noChangeShapeType="1"/>
            </p:cNvSpPr>
            <p:nvPr/>
          </p:nvSpPr>
          <p:spPr bwMode="auto">
            <a:xfrm flipH="1" flipV="1">
              <a:off x="404368" y="3196146"/>
              <a:ext cx="5397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3" name="Line 19"/>
            <p:cNvSpPr>
              <a:spLocks noChangeShapeType="1"/>
            </p:cNvSpPr>
            <p:nvPr/>
          </p:nvSpPr>
          <p:spPr bwMode="auto">
            <a:xfrm flipH="1" flipV="1">
              <a:off x="404368" y="1935671"/>
              <a:ext cx="5397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4" name="Line 20"/>
            <p:cNvSpPr>
              <a:spLocks noChangeShapeType="1"/>
            </p:cNvSpPr>
            <p:nvPr/>
          </p:nvSpPr>
          <p:spPr bwMode="auto">
            <a:xfrm>
              <a:off x="526606" y="1935671"/>
              <a:ext cx="0" cy="1260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415" name="Text Box 21"/>
            <p:cNvSpPr txBox="1">
              <a:spLocks noChangeArrowheads="1"/>
            </p:cNvSpPr>
            <p:nvPr/>
          </p:nvSpPr>
          <p:spPr bwMode="auto">
            <a:xfrm>
              <a:off x="180531" y="2335721"/>
              <a:ext cx="3381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>
                  <a:latin typeface="Times New Roman" pitchFamily="18" charset="0"/>
                  <a:ea typeface="ＭＳ Ｐゴシック" charset="-128"/>
                </a:rPr>
                <a:t>a</a:t>
              </a:r>
            </a:p>
          </p:txBody>
        </p:sp>
        <p:sp>
          <p:nvSpPr>
            <p:cNvPr id="15416" name="Text Box 22"/>
            <p:cNvSpPr txBox="1">
              <a:spLocks noChangeArrowheads="1"/>
            </p:cNvSpPr>
            <p:nvPr/>
          </p:nvSpPr>
          <p:spPr bwMode="auto">
            <a:xfrm>
              <a:off x="3503168" y="1013333"/>
              <a:ext cx="9366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>
                  <a:latin typeface="Times New Roman" pitchFamily="18" charset="0"/>
                  <a:ea typeface="ＭＳ Ｐゴシック" charset="-128"/>
                </a:rPr>
                <a:t>a </a:t>
              </a:r>
              <a:r>
                <a:rPr lang="en-US" altLang="ja-JP" sz="2400" dirty="0">
                  <a:latin typeface="Times New Roman" pitchFamily="18" charset="0"/>
                  <a:ea typeface="ＭＳ Ｐゴシック" charset="-128"/>
                </a:rPr>
                <a:t>sin</a:t>
              </a:r>
              <a:r>
                <a:rPr lang="en-US" altLang="ja-JP" sz="2400" i="1" dirty="0">
                  <a:latin typeface="Times New Roman" pitchFamily="18" charset="0"/>
                  <a:ea typeface="ＭＳ Ｐゴシック" charset="-128"/>
                </a:rPr>
                <a:t> t</a:t>
              </a:r>
            </a:p>
          </p:txBody>
        </p:sp>
        <p:sp>
          <p:nvSpPr>
            <p:cNvPr id="15417" name="Arc 23"/>
            <p:cNvSpPr>
              <a:spLocks/>
            </p:cNvSpPr>
            <p:nvPr/>
          </p:nvSpPr>
          <p:spPr bwMode="auto">
            <a:xfrm>
              <a:off x="3104706" y="2296033"/>
              <a:ext cx="255587" cy="900113"/>
            </a:xfrm>
            <a:custGeom>
              <a:avLst/>
              <a:gdLst>
                <a:gd name="T0" fmla="*/ 0 w 6129"/>
                <a:gd name="T1" fmla="*/ 0 h 21600"/>
                <a:gd name="T2" fmla="*/ 0 w 6129"/>
                <a:gd name="T3" fmla="*/ 0 h 21600"/>
                <a:gd name="T4" fmla="*/ 0 w 6129"/>
                <a:gd name="T5" fmla="*/ 0 h 21600"/>
                <a:gd name="T6" fmla="*/ 0 60000 65536"/>
                <a:gd name="T7" fmla="*/ 0 60000 65536"/>
                <a:gd name="T8" fmla="*/ 0 60000 65536"/>
                <a:gd name="T9" fmla="*/ 0 w 6129"/>
                <a:gd name="T10" fmla="*/ 0 h 21600"/>
                <a:gd name="T11" fmla="*/ 6129 w 612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29" h="21600" fill="none" extrusionOk="0">
                  <a:moveTo>
                    <a:pt x="-1" y="0"/>
                  </a:moveTo>
                  <a:cubicBezTo>
                    <a:pt x="2075" y="0"/>
                    <a:pt x="4139" y="299"/>
                    <a:pt x="6129" y="887"/>
                  </a:cubicBezTo>
                </a:path>
                <a:path w="6129" h="21600" stroke="0" extrusionOk="0">
                  <a:moveTo>
                    <a:pt x="-1" y="0"/>
                  </a:moveTo>
                  <a:cubicBezTo>
                    <a:pt x="2075" y="0"/>
                    <a:pt x="4139" y="299"/>
                    <a:pt x="6129" y="8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5418" name="Text Box 24"/>
            <p:cNvSpPr txBox="1">
              <a:spLocks noChangeArrowheads="1"/>
            </p:cNvSpPr>
            <p:nvPr/>
          </p:nvSpPr>
          <p:spPr bwMode="auto">
            <a:xfrm>
              <a:off x="2836418" y="2045208"/>
              <a:ext cx="2698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>
                  <a:latin typeface="Times New Roman" pitchFamily="18" charset="0"/>
                  <a:ea typeface="ＭＳ Ｐゴシック" charset="-128"/>
                </a:rPr>
                <a:t>t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A30AB1DC-6633-44D5-914D-057EB3812F1F}"/>
                </a:ext>
              </a:extLst>
            </p:cNvPr>
            <p:cNvSpPr txBox="1"/>
            <p:nvPr/>
          </p:nvSpPr>
          <p:spPr>
            <a:xfrm>
              <a:off x="1302016" y="1214259"/>
              <a:ext cx="1450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/>
                <a:t>スケール</a:t>
              </a:r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D30A3B1-0391-43F5-8B08-B74D908BE592}"/>
              </a:ext>
            </a:extLst>
          </p:cNvPr>
          <p:cNvSpPr txBox="1"/>
          <p:nvPr/>
        </p:nvSpPr>
        <p:spPr>
          <a:xfrm>
            <a:off x="4799631" y="862685"/>
            <a:ext cx="4113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測定物とスケールを平行に置いた場合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C9A1066-4390-4A3B-9582-84FD43A2C0F4}"/>
              </a:ext>
            </a:extLst>
          </p:cNvPr>
          <p:cNvSpPr txBox="1"/>
          <p:nvPr/>
        </p:nvSpPr>
        <p:spPr>
          <a:xfrm>
            <a:off x="3217719" y="4070249"/>
            <a:ext cx="469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測定物とスケールを一直線上に置いた場合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FF49C97-5C15-A836-F3AA-CD59229EAF93}"/>
              </a:ext>
            </a:extLst>
          </p:cNvPr>
          <p:cNvGrpSpPr/>
          <p:nvPr/>
        </p:nvGrpSpPr>
        <p:grpSpPr>
          <a:xfrm>
            <a:off x="3217719" y="4319208"/>
            <a:ext cx="5926281" cy="1763713"/>
            <a:chOff x="3217719" y="4319208"/>
            <a:chExt cx="5926281" cy="1763713"/>
          </a:xfrm>
        </p:grpSpPr>
        <p:grpSp>
          <p:nvGrpSpPr>
            <p:cNvPr id="15366" name="Group 25"/>
            <p:cNvGrpSpPr>
              <a:grpSpLocks/>
            </p:cNvGrpSpPr>
            <p:nvPr/>
          </p:nvGrpSpPr>
          <p:grpSpPr bwMode="auto">
            <a:xfrm>
              <a:off x="3217719" y="4319208"/>
              <a:ext cx="5761040" cy="1763713"/>
              <a:chOff x="612" y="2719"/>
              <a:chExt cx="3629" cy="1111"/>
            </a:xfrm>
          </p:grpSpPr>
          <p:sp>
            <p:nvSpPr>
              <p:cNvPr id="75" name="AutoShape 52">
                <a:extLst>
                  <a:ext uri="{FF2B5EF4-FFF2-40B4-BE49-F238E27FC236}">
                    <a16:creationId xmlns:a16="http://schemas.microsoft.com/office/drawing/2014/main" id="{340A559E-BB62-49C9-B137-AB9CB966E8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5664961">
                <a:off x="2681" y="2352"/>
                <a:ext cx="227" cy="1690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 sz="2400"/>
              </a:p>
            </p:txBody>
          </p:sp>
          <p:grpSp>
            <p:nvGrpSpPr>
              <p:cNvPr id="15369" name="Group 32"/>
              <p:cNvGrpSpPr>
                <a:grpSpLocks/>
              </p:cNvGrpSpPr>
              <p:nvPr/>
            </p:nvGrpSpPr>
            <p:grpSpPr bwMode="auto">
              <a:xfrm rot="10800000">
                <a:off x="2200" y="3321"/>
                <a:ext cx="2041" cy="226"/>
                <a:chOff x="499" y="1480"/>
                <a:chExt cx="2041" cy="226"/>
              </a:xfrm>
            </p:grpSpPr>
            <p:sp>
              <p:nvSpPr>
                <p:cNvPr id="15396" name="Rectangle 33"/>
                <p:cNvSpPr>
                  <a:spLocks noChangeArrowheads="1"/>
                </p:cNvSpPr>
                <p:nvPr/>
              </p:nvSpPr>
              <p:spPr bwMode="auto">
                <a:xfrm>
                  <a:off x="499" y="1480"/>
                  <a:ext cx="2041" cy="22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sz="2400"/>
                </a:p>
              </p:txBody>
            </p:sp>
            <p:sp>
              <p:nvSpPr>
                <p:cNvPr id="15397" name="Rectangle 34" descr="縦線"/>
                <p:cNvSpPr>
                  <a:spLocks noChangeArrowheads="1"/>
                </p:cNvSpPr>
                <p:nvPr/>
              </p:nvSpPr>
              <p:spPr bwMode="auto">
                <a:xfrm>
                  <a:off x="612" y="1593"/>
                  <a:ext cx="1814" cy="113"/>
                </a:xfrm>
                <a:prstGeom prst="rect">
                  <a:avLst/>
                </a:prstGeom>
                <a:pattFill prst="ltVert">
                  <a:fgClr>
                    <a:schemeClr val="accent2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sz="2400"/>
                </a:p>
              </p:txBody>
            </p:sp>
          </p:grpSp>
          <p:sp>
            <p:nvSpPr>
              <p:cNvPr id="15370" name="Rectangle 35"/>
              <p:cNvSpPr>
                <a:spLocks noChangeArrowheads="1"/>
              </p:cNvSpPr>
              <p:nvPr/>
            </p:nvSpPr>
            <p:spPr bwMode="auto">
              <a:xfrm>
                <a:off x="612" y="3094"/>
                <a:ext cx="1361" cy="45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000" dirty="0">
                    <a:solidFill>
                      <a:schemeClr val="bg1"/>
                    </a:solidFill>
                    <a:ea typeface="ＭＳ Ｐゴシック" charset="-128"/>
                  </a:rPr>
                  <a:t>測定物</a:t>
                </a:r>
                <a:endParaRPr lang="en-US" altLang="ja-JP" sz="2000" dirty="0">
                  <a:ea typeface="ＭＳ Ｐゴシック" charset="-128"/>
                </a:endParaRPr>
              </a:p>
            </p:txBody>
          </p:sp>
          <p:sp>
            <p:nvSpPr>
              <p:cNvPr id="15373" name="Line 38"/>
              <p:cNvSpPr>
                <a:spLocks noChangeShapeType="1"/>
              </p:cNvSpPr>
              <p:nvPr/>
            </p:nvSpPr>
            <p:spPr bwMode="auto">
              <a:xfrm flipV="1">
                <a:off x="3674" y="3321"/>
                <a:ext cx="0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74" name="Line 39"/>
              <p:cNvSpPr>
                <a:spLocks noChangeShapeType="1"/>
              </p:cNvSpPr>
              <p:nvPr/>
            </p:nvSpPr>
            <p:spPr bwMode="auto">
              <a:xfrm flipV="1">
                <a:off x="3616" y="3314"/>
                <a:ext cx="0" cy="4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2400" dirty="0"/>
              </a:p>
            </p:txBody>
          </p:sp>
          <p:sp>
            <p:nvSpPr>
              <p:cNvPr id="15375" name="Line 40"/>
              <p:cNvSpPr>
                <a:spLocks noChangeShapeType="1"/>
              </p:cNvSpPr>
              <p:nvPr/>
            </p:nvSpPr>
            <p:spPr bwMode="auto">
              <a:xfrm>
                <a:off x="3665" y="3711"/>
                <a:ext cx="1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lg" len="lg"/>
                <a:tailEnd w="lg" len="lg"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76" name="Line 41"/>
              <p:cNvSpPr>
                <a:spLocks noChangeShapeType="1"/>
              </p:cNvSpPr>
              <p:nvPr/>
            </p:nvSpPr>
            <p:spPr bwMode="auto">
              <a:xfrm flipH="1">
                <a:off x="616" y="2968"/>
                <a:ext cx="16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lg" len="lg"/>
                <a:tailEnd type="arrow" w="lg" len="lg"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79" name="Line 54"/>
              <p:cNvSpPr>
                <a:spLocks noChangeShapeType="1"/>
              </p:cNvSpPr>
              <p:nvPr/>
            </p:nvSpPr>
            <p:spPr bwMode="auto">
              <a:xfrm>
                <a:off x="3513" y="3712"/>
                <a:ext cx="1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w="lg" len="lg"/>
                <a:tailEnd type="arrow" w="lg" len="lg"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80" name="Line 55"/>
              <p:cNvSpPr>
                <a:spLocks noChangeShapeType="1"/>
              </p:cNvSpPr>
              <p:nvPr/>
            </p:nvSpPr>
            <p:spPr bwMode="auto">
              <a:xfrm flipH="1" flipV="1">
                <a:off x="612" y="2872"/>
                <a:ext cx="0" cy="4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81" name="Line 56"/>
              <p:cNvSpPr>
                <a:spLocks noChangeShapeType="1"/>
              </p:cNvSpPr>
              <p:nvPr/>
            </p:nvSpPr>
            <p:spPr bwMode="auto">
              <a:xfrm flipH="1" flipV="1">
                <a:off x="2315" y="2884"/>
                <a:ext cx="0" cy="4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15382" name="Text Box 57"/>
              <p:cNvSpPr txBox="1">
                <a:spLocks noChangeArrowheads="1"/>
              </p:cNvSpPr>
              <p:nvPr/>
            </p:nvSpPr>
            <p:spPr bwMode="auto">
              <a:xfrm>
                <a:off x="1358" y="2719"/>
                <a:ext cx="21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400" i="1" dirty="0">
                    <a:latin typeface="Times New Roman" pitchFamily="18" charset="0"/>
                    <a:ea typeface="ＭＳ Ｐゴシック" charset="-128"/>
                  </a:rPr>
                  <a:t>b</a:t>
                </a:r>
              </a:p>
            </p:txBody>
          </p:sp>
          <p:sp>
            <p:nvSpPr>
              <p:cNvPr id="15383" name="Text Box 58"/>
              <p:cNvSpPr txBox="1">
                <a:spLocks noChangeArrowheads="1"/>
              </p:cNvSpPr>
              <p:nvPr/>
            </p:nvSpPr>
            <p:spPr bwMode="auto">
              <a:xfrm>
                <a:off x="2542" y="3539"/>
                <a:ext cx="101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400" i="1" dirty="0">
                    <a:latin typeface="Times New Roman" pitchFamily="18" charset="0"/>
                    <a:ea typeface="ＭＳ Ｐゴシック" charset="-128"/>
                  </a:rPr>
                  <a:t>b</a:t>
                </a:r>
                <a:r>
                  <a:rPr lang="en-US" altLang="ja-JP" sz="2400" dirty="0">
                    <a:latin typeface="Times New Roman" pitchFamily="18" charset="0"/>
                    <a:ea typeface="ＭＳ Ｐゴシック" charset="-128"/>
                  </a:rPr>
                  <a:t> (1 - cos</a:t>
                </a:r>
                <a:r>
                  <a:rPr lang="en-US" altLang="ja-JP" sz="2400" i="1" dirty="0">
                    <a:latin typeface="Times New Roman" pitchFamily="18" charset="0"/>
                    <a:ea typeface="ＭＳ Ｐゴシック" charset="-128"/>
                  </a:rPr>
                  <a:t> t</a:t>
                </a:r>
                <a:r>
                  <a:rPr lang="en-US" altLang="ja-JP" sz="2400" dirty="0">
                    <a:latin typeface="Times New Roman" pitchFamily="18" charset="0"/>
                    <a:ea typeface="ＭＳ Ｐゴシック" charset="-128"/>
                  </a:rPr>
                  <a:t>)</a:t>
                </a:r>
              </a:p>
            </p:txBody>
          </p:sp>
          <p:sp>
            <p:nvSpPr>
              <p:cNvPr id="15384" name="Text Box 59"/>
              <p:cNvSpPr txBox="1">
                <a:spLocks noChangeArrowheads="1"/>
              </p:cNvSpPr>
              <p:nvPr/>
            </p:nvSpPr>
            <p:spPr bwMode="auto">
              <a:xfrm>
                <a:off x="3196" y="2799"/>
                <a:ext cx="17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400" i="1" dirty="0">
                    <a:latin typeface="Times New Roman" pitchFamily="18" charset="0"/>
                    <a:ea typeface="ＭＳ Ｐゴシック" charset="-128"/>
                  </a:rPr>
                  <a:t>t</a:t>
                </a:r>
              </a:p>
            </p:txBody>
          </p:sp>
          <p:sp>
            <p:nvSpPr>
              <p:cNvPr id="15385" name="Arc 60"/>
              <p:cNvSpPr>
                <a:spLocks/>
              </p:cNvSpPr>
              <p:nvPr/>
            </p:nvSpPr>
            <p:spPr bwMode="auto">
              <a:xfrm>
                <a:off x="1978" y="3071"/>
                <a:ext cx="1360" cy="250"/>
              </a:xfrm>
              <a:custGeom>
                <a:avLst/>
                <a:gdLst>
                  <a:gd name="T0" fmla="*/ 5 w 21600"/>
                  <a:gd name="T1" fmla="*/ 0 h 3970"/>
                  <a:gd name="T2" fmla="*/ 5 w 21600"/>
                  <a:gd name="T3" fmla="*/ 1 h 3970"/>
                  <a:gd name="T4" fmla="*/ 0 w 21600"/>
                  <a:gd name="T5" fmla="*/ 1 h 397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970"/>
                  <a:gd name="T11" fmla="*/ 21600 w 21600"/>
                  <a:gd name="T12" fmla="*/ 3970 h 39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970" fill="none" extrusionOk="0">
                    <a:moveTo>
                      <a:pt x="21232" y="-1"/>
                    </a:moveTo>
                    <a:cubicBezTo>
                      <a:pt x="21476" y="1309"/>
                      <a:pt x="21600" y="2638"/>
                      <a:pt x="21600" y="3970"/>
                    </a:cubicBezTo>
                  </a:path>
                  <a:path w="21600" h="3970" stroke="0" extrusionOk="0">
                    <a:moveTo>
                      <a:pt x="21232" y="-1"/>
                    </a:moveTo>
                    <a:cubicBezTo>
                      <a:pt x="21476" y="1309"/>
                      <a:pt x="21600" y="2638"/>
                      <a:pt x="21600" y="3970"/>
                    </a:cubicBezTo>
                    <a:lnTo>
                      <a:pt x="0" y="397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arrow" w="lg" len="lg"/>
                <a:tailEnd type="arrow" w="lg" len="lg"/>
              </a:ln>
            </p:spPr>
            <p:txBody>
              <a:bodyPr wrap="none" anchor="ctr"/>
              <a:lstStyle/>
              <a:p>
                <a:endParaRPr lang="ja-JP" altLang="en-US" sz="2400"/>
              </a:p>
            </p:txBody>
          </p:sp>
          <p:sp>
            <p:nvSpPr>
              <p:cNvPr id="76" name="AutoShape 52">
                <a:extLst>
                  <a:ext uri="{FF2B5EF4-FFF2-40B4-BE49-F238E27FC236}">
                    <a16:creationId xmlns:a16="http://schemas.microsoft.com/office/drawing/2014/main" id="{7DBAEF65-610E-4EAE-9333-60681E41D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2713" y="2478"/>
                <a:ext cx="227" cy="1690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rgbClr val="FFE699">
                  <a:alpha val="50196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 sz="2400"/>
              </a:p>
            </p:txBody>
          </p:sp>
          <p:sp>
            <p:nvSpPr>
              <p:cNvPr id="74" name="AutoShape 52">
                <a:extLst>
                  <a:ext uri="{FF2B5EF4-FFF2-40B4-BE49-F238E27FC236}">
                    <a16:creationId xmlns:a16="http://schemas.microsoft.com/office/drawing/2014/main" id="{6CF94D80-D317-4CAA-9392-82F3E3F2A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349" y="2478"/>
                <a:ext cx="227" cy="1690"/>
              </a:xfrm>
              <a:prstGeom prst="downArrow">
                <a:avLst>
                  <a:gd name="adj1" fmla="val 50000"/>
                  <a:gd name="adj2" fmla="val 87445"/>
                </a:avLst>
              </a:prstGeom>
              <a:solidFill>
                <a:srgbClr val="FF9900">
                  <a:alpha val="50196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ja-JP" altLang="en-US" sz="2400"/>
              </a:p>
            </p:txBody>
          </p:sp>
        </p:grp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F85B985A-AD58-4CBA-BFF1-1BD14BF01FA0}"/>
                </a:ext>
              </a:extLst>
            </p:cNvPr>
            <p:cNvSpPr txBox="1"/>
            <p:nvPr/>
          </p:nvSpPr>
          <p:spPr>
            <a:xfrm>
              <a:off x="7986316" y="4870684"/>
              <a:ext cx="11576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スケール</a:t>
              </a:r>
            </a:p>
          </p:txBody>
        </p:sp>
        <p:sp>
          <p:nvSpPr>
            <p:cNvPr id="72" name="Line 14">
              <a:extLst>
                <a:ext uri="{FF2B5EF4-FFF2-40B4-BE49-F238E27FC236}">
                  <a16:creationId xmlns:a16="http://schemas.microsoft.com/office/drawing/2014/main" id="{9AFA8815-1402-4729-8DF1-5C053C606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83147" y="4876800"/>
              <a:ext cx="0" cy="411556"/>
            </a:xfrm>
            <a:prstGeom prst="line">
              <a:avLst/>
            </a:prstGeom>
            <a:noFill/>
            <a:ln w="38100">
              <a:solidFill>
                <a:schemeClr val="accent6">
                  <a:lumMod val="50000"/>
                </a:schemeClr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ja-JP" altLang="en-US"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F307EAA9-ABFD-4797-B383-AE89AC6F6D0A}" vid="{F03718A9-F5CE-4C62-B53F-6CFC45FF654C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精密測定テンプレート2022</Template>
  <TotalTime>8893</TotalTime>
  <Words>5376</Words>
  <Application>Microsoft Office PowerPoint</Application>
  <PresentationFormat>画面に合わせる (4:3)</PresentationFormat>
  <Paragraphs>837</Paragraphs>
  <Slides>47</Slides>
  <Notes>31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56" baseType="lpstr">
      <vt:lpstr>ＭＳ ゴシック</vt:lpstr>
      <vt:lpstr>ＭＳ 明朝</vt:lpstr>
      <vt:lpstr>Arial</vt:lpstr>
      <vt:lpstr>Cambria</vt:lpstr>
      <vt:lpstr>Cambria Math</vt:lpstr>
      <vt:lpstr>Times New Roman</vt:lpstr>
      <vt:lpstr>Verdana</vt:lpstr>
      <vt:lpstr>Wingdings</vt:lpstr>
      <vt:lpstr>blank</vt:lpstr>
      <vt:lpstr>精密測定01e  線度器，アッベの原理</vt:lpstr>
      <vt:lpstr>利用上の注意</vt:lpstr>
      <vt:lpstr>線度器</vt:lpstr>
      <vt:lpstr>線度器の最大許容指示誤差（MPE）の表現</vt:lpstr>
      <vt:lpstr>物差し，標準尺の最大許容指示誤差と例</vt:lpstr>
      <vt:lpstr>メモ：測定長と最大許容指示誤差の関係</vt:lpstr>
      <vt:lpstr>アッベの原理</vt:lpstr>
      <vt:lpstr>アッベの原理（1）（Abbe's Principle）</vt:lpstr>
      <vt:lpstr>アッベの原理（2）</vt:lpstr>
      <vt:lpstr>アッベの原理（3）計算例</vt:lpstr>
      <vt:lpstr>アッベの原理（4）ノギス，マイクロメータ</vt:lpstr>
      <vt:lpstr>メモ：アッベ</vt:lpstr>
      <vt:lpstr>メモ：三角関数の近似（テーラー展開）</vt:lpstr>
      <vt:lpstr>アッベ式測長機の例</vt:lpstr>
      <vt:lpstr>メモ：3Dアッベの原理</vt:lpstr>
      <vt:lpstr>ノギス，マイクロメータ，ダイヤルゲージ</vt:lpstr>
      <vt:lpstr>ノギス（1）</vt:lpstr>
      <vt:lpstr>ノギス（2）使い方</vt:lpstr>
      <vt:lpstr>ノギス（3）バーニヤ目盛</vt:lpstr>
      <vt:lpstr>ノギス（4）ノギスの誤差要因</vt:lpstr>
      <vt:lpstr>マイクロメータ（1）</vt:lpstr>
      <vt:lpstr>マイクロメータ（2）構造</vt:lpstr>
      <vt:lpstr>マイクロメータ（3）種々のマイクロメータ</vt:lpstr>
      <vt:lpstr>マイクロメータ（4）測定誤差</vt:lpstr>
      <vt:lpstr>ダイヤルゲージ（1）</vt:lpstr>
      <vt:lpstr>ダイヤルゲージ（2）構造</vt:lpstr>
      <vt:lpstr>ダイヤルゲージ（3）誤差</vt:lpstr>
      <vt:lpstr>種々の寸法測定器（比較測定器）</vt:lpstr>
      <vt:lpstr>寸法測定の誤差と比較測定</vt:lpstr>
      <vt:lpstr>寸法測定器の誤差（1）</vt:lpstr>
      <vt:lpstr>寸法測定器の誤差（2）</vt:lpstr>
      <vt:lpstr>寸法測定器の誤差（3）</vt:lpstr>
      <vt:lpstr>寸法測定器の誤差（4）</vt:lpstr>
      <vt:lpstr>寸法測定器の誤差（5）</vt:lpstr>
      <vt:lpstr>寸法測定器の誤差（6）</vt:lpstr>
      <vt:lpstr>寸法測定器の誤差：まとめ</vt:lpstr>
      <vt:lpstr>比較測定器の誤差</vt:lpstr>
      <vt:lpstr>メモ：寸法測定器の誤差</vt:lpstr>
      <vt:lpstr>まとめ</vt:lpstr>
      <vt:lpstr>メモ作画：3Dアッベの原理</vt:lpstr>
      <vt:lpstr>メモ作画：ノギス</vt:lpstr>
      <vt:lpstr>メモ作画：目盛，バーニヤ</vt:lpstr>
      <vt:lpstr>メモ作画：マイクロメータ</vt:lpstr>
      <vt:lpstr>マイクロメータの構造</vt:lpstr>
      <vt:lpstr>メモ作図：円目盛</vt:lpstr>
      <vt:lpstr>メモ作画：ダイヤルゲージ</vt:lpstr>
      <vt:lpstr>メモ作画：ダイヤルゲージの構造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takamasu</dc:creator>
  <cp:lastModifiedBy>高増　潔</cp:lastModifiedBy>
  <cp:revision>186</cp:revision>
  <cp:lastPrinted>2021-10-19T23:44:35Z</cp:lastPrinted>
  <dcterms:created xsi:type="dcterms:W3CDTF">2004-06-09T07:26:51Z</dcterms:created>
  <dcterms:modified xsi:type="dcterms:W3CDTF">2022-07-21T02:50:40Z</dcterms:modified>
</cp:coreProperties>
</file>