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7" r:id="rId1"/>
  </p:sldMasterIdLst>
  <p:notesMasterIdLst>
    <p:notesMasterId r:id="rId40"/>
  </p:notesMasterIdLst>
  <p:handoutMasterIdLst>
    <p:handoutMasterId r:id="rId41"/>
  </p:handoutMasterIdLst>
  <p:sldIdLst>
    <p:sldId id="257" r:id="rId2"/>
    <p:sldId id="876" r:id="rId3"/>
    <p:sldId id="869" r:id="rId4"/>
    <p:sldId id="878" r:id="rId5"/>
    <p:sldId id="261" r:id="rId6"/>
    <p:sldId id="335" r:id="rId7"/>
    <p:sldId id="889" r:id="rId8"/>
    <p:sldId id="260" r:id="rId9"/>
    <p:sldId id="879" r:id="rId10"/>
    <p:sldId id="263" r:id="rId11"/>
    <p:sldId id="882" r:id="rId12"/>
    <p:sldId id="264" r:id="rId13"/>
    <p:sldId id="265" r:id="rId14"/>
    <p:sldId id="313" r:id="rId15"/>
    <p:sldId id="881" r:id="rId16"/>
    <p:sldId id="314" r:id="rId17"/>
    <p:sldId id="315" r:id="rId18"/>
    <p:sldId id="885" r:id="rId19"/>
    <p:sldId id="319" r:id="rId20"/>
    <p:sldId id="316" r:id="rId21"/>
    <p:sldId id="317" r:id="rId22"/>
    <p:sldId id="318" r:id="rId23"/>
    <p:sldId id="320" r:id="rId24"/>
    <p:sldId id="883" r:id="rId25"/>
    <p:sldId id="274" r:id="rId26"/>
    <p:sldId id="886" r:id="rId27"/>
    <p:sldId id="275" r:id="rId28"/>
    <p:sldId id="276" r:id="rId29"/>
    <p:sldId id="277" r:id="rId30"/>
    <p:sldId id="278" r:id="rId31"/>
    <p:sldId id="884" r:id="rId32"/>
    <p:sldId id="279" r:id="rId33"/>
    <p:sldId id="280" r:id="rId34"/>
    <p:sldId id="281" r:id="rId35"/>
    <p:sldId id="282" r:id="rId36"/>
    <p:sldId id="888" r:id="rId37"/>
    <p:sldId id="877" r:id="rId38"/>
    <p:sldId id="880" r:id="rId39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ゴシック" pitchFamily="49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13" userDrawn="1">
          <p15:clr>
            <a:srgbClr val="A4A3A4"/>
          </p15:clr>
        </p15:guide>
        <p15:guide id="2" pos="195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CCFFCC"/>
    <a:srgbClr val="00002A"/>
    <a:srgbClr val="000066"/>
    <a:srgbClr val="FFFF66"/>
    <a:srgbClr val="66FFCC"/>
    <a:srgbClr val="FF9900"/>
    <a:srgbClr val="FF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63" autoAdjust="0"/>
    <p:restoredTop sz="95529" autoAdjust="0"/>
  </p:normalViewPr>
  <p:slideViewPr>
    <p:cSldViewPr snapToGrid="0" showGuides="1">
      <p:cViewPr varScale="1">
        <p:scale>
          <a:sx n="65" d="100"/>
          <a:sy n="65" d="100"/>
        </p:scale>
        <p:origin x="1188" y="48"/>
      </p:cViewPr>
      <p:guideLst>
        <p:guide orient="horz" pos="3113"/>
        <p:guide pos="195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2856" y="-90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0" Type="http://schemas.openxmlformats.org/officeDocument/2006/relationships/slide" Target="slides/slide19.xml"/><Relationship Id="rId41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増　潔" userId="151964c3-78cd-4020-a226-814db5c6c8be" providerId="ADAL" clId="{39AED05E-BF6D-4DEE-AD91-E9A5EC6BBA53}"/>
    <pc:docChg chg="undo redo custSel modSld">
      <pc:chgData name="高増　潔" userId="151964c3-78cd-4020-a226-814db5c6c8be" providerId="ADAL" clId="{39AED05E-BF6D-4DEE-AD91-E9A5EC6BBA53}" dt="2022-06-08T03:25:19.611" v="270" actId="114"/>
      <pc:docMkLst>
        <pc:docMk/>
      </pc:docMkLst>
      <pc:sldChg chg="modSp mod">
        <pc:chgData name="高増　潔" userId="151964c3-78cd-4020-a226-814db5c6c8be" providerId="ADAL" clId="{39AED05E-BF6D-4DEE-AD91-E9A5EC6BBA53}" dt="2022-06-08T03:25:19.611" v="270" actId="114"/>
        <pc:sldMkLst>
          <pc:docMk/>
          <pc:sldMk cId="0" sldId="261"/>
        </pc:sldMkLst>
        <pc:spChg chg="mod">
          <ac:chgData name="高増　潔" userId="151964c3-78cd-4020-a226-814db5c6c8be" providerId="ADAL" clId="{39AED05E-BF6D-4DEE-AD91-E9A5EC6BBA53}" dt="2022-06-08T03:25:19.611" v="270" actId="114"/>
          <ac:spMkLst>
            <pc:docMk/>
            <pc:sldMk cId="0" sldId="261"/>
            <ac:spMk id="19462" creationId="{00000000-0000-0000-0000-000000000000}"/>
          </ac:spMkLst>
        </pc:spChg>
      </pc:sldChg>
      <pc:sldChg chg="modSp mod">
        <pc:chgData name="高増　潔" userId="151964c3-78cd-4020-a226-814db5c6c8be" providerId="ADAL" clId="{39AED05E-BF6D-4DEE-AD91-E9A5EC6BBA53}" dt="2022-06-08T03:16:19.710" v="0" actId="207"/>
        <pc:sldMkLst>
          <pc:docMk/>
          <pc:sldMk cId="209686312" sldId="869"/>
        </pc:sldMkLst>
        <pc:spChg chg="mod">
          <ac:chgData name="高増　潔" userId="151964c3-78cd-4020-a226-814db5c6c8be" providerId="ADAL" clId="{39AED05E-BF6D-4DEE-AD91-E9A5EC6BBA53}" dt="2022-06-08T03:16:19.710" v="0" actId="207"/>
          <ac:spMkLst>
            <pc:docMk/>
            <pc:sldMk cId="209686312" sldId="869"/>
            <ac:spMk id="3" creationId="{07ECDBB8-D321-443A-B03B-166F9A02BFA4}"/>
          </ac:spMkLst>
        </pc:spChg>
      </pc:sldChg>
      <pc:sldChg chg="modSp mod">
        <pc:chgData name="高増　潔" userId="151964c3-78cd-4020-a226-814db5c6c8be" providerId="ADAL" clId="{39AED05E-BF6D-4DEE-AD91-E9A5EC6BBA53}" dt="2022-06-08T03:22:03.337" v="93" actId="6549"/>
        <pc:sldMkLst>
          <pc:docMk/>
          <pc:sldMk cId="3048855242" sldId="878"/>
        </pc:sldMkLst>
        <pc:spChg chg="mod">
          <ac:chgData name="高増　潔" userId="151964c3-78cd-4020-a226-814db5c6c8be" providerId="ADAL" clId="{39AED05E-BF6D-4DEE-AD91-E9A5EC6BBA53}" dt="2022-06-08T03:22:03.337" v="93" actId="6549"/>
          <ac:spMkLst>
            <pc:docMk/>
            <pc:sldMk cId="3048855242" sldId="878"/>
            <ac:spMk id="19462" creationId="{00000000-0000-0000-0000-000000000000}"/>
          </ac:spMkLst>
        </pc:spChg>
      </pc:sldChg>
    </pc:docChg>
  </pc:docChgLst>
  <pc:docChgLst>
    <pc:chgData name="高増　潔" userId="151964c3-78cd-4020-a226-814db5c6c8be" providerId="ADAL" clId="{2871CCAE-FE8A-4040-95C0-BEEED7125010}"/>
    <pc:docChg chg="undo redo custSel addSld delSld modSld sldOrd modMainMaster">
      <pc:chgData name="高増　潔" userId="151964c3-78cd-4020-a226-814db5c6c8be" providerId="ADAL" clId="{2871CCAE-FE8A-4040-95C0-BEEED7125010}" dt="2022-07-20T23:21:16.244" v="13676" actId="6549"/>
      <pc:docMkLst>
        <pc:docMk/>
      </pc:docMkLst>
      <pc:sldChg chg="modSp mod">
        <pc:chgData name="高増　潔" userId="151964c3-78cd-4020-a226-814db5c6c8be" providerId="ADAL" clId="{2871CCAE-FE8A-4040-95C0-BEEED7125010}" dt="2022-06-22T23:05:34.269" v="10028"/>
        <pc:sldMkLst>
          <pc:docMk/>
          <pc:sldMk cId="0" sldId="257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57"/>
            <ac:spMk id="1536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2T23:05:34.269" v="10028"/>
          <ac:spMkLst>
            <pc:docMk/>
            <pc:sldMk cId="0" sldId="257"/>
            <ac:spMk id="640002" creationId="{00000000-0000-0000-0000-000000000000}"/>
          </ac:spMkLst>
        </pc:spChg>
      </pc:sldChg>
      <pc:sldChg chg="modSp mod">
        <pc:chgData name="高増　潔" userId="151964c3-78cd-4020-a226-814db5c6c8be" providerId="ADAL" clId="{2871CCAE-FE8A-4040-95C0-BEEED7125010}" dt="2022-05-19T10:31:59.243" v="7113"/>
        <pc:sldMkLst>
          <pc:docMk/>
          <pc:sldMk cId="0" sldId="259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59"/>
            <ac:spMk id="1741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59"/>
            <ac:spMk id="17411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59"/>
            <ac:spMk id="1741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59"/>
            <ac:spMk id="1741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59"/>
            <ac:spMk id="1083395" creationId="{00000000-0000-0000-0000-000000000000}"/>
          </ac:spMkLst>
        </pc:spChg>
      </pc:sldChg>
      <pc:sldChg chg="modSp mod">
        <pc:chgData name="高増　潔" userId="151964c3-78cd-4020-a226-814db5c6c8be" providerId="ADAL" clId="{2871CCAE-FE8A-4040-95C0-BEEED7125010}" dt="2022-07-12T07:16:48.134" v="13617" actId="207"/>
        <pc:sldMkLst>
          <pc:docMk/>
          <pc:sldMk cId="0" sldId="260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0"/>
            <ac:spMk id="1843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0"/>
            <ac:spMk id="1843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0"/>
            <ac:spMk id="1843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7-12T07:16:48.134" v="13617" actId="207"/>
          <ac:spMkLst>
            <pc:docMk/>
            <pc:sldMk cId="0" sldId="260"/>
            <ac:spMk id="1843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0"/>
            <ac:spMk id="1049602" creationId="{00000000-0000-0000-0000-000000000000}"/>
          </ac:spMkLst>
        </pc:spChg>
      </pc:sldChg>
      <pc:sldChg chg="addSp delSp modSp mod">
        <pc:chgData name="高増　潔" userId="151964c3-78cd-4020-a226-814db5c6c8be" providerId="ADAL" clId="{2871CCAE-FE8A-4040-95C0-BEEED7125010}" dt="2022-06-17T13:05:05.528" v="9871" actId="2711"/>
        <pc:sldMkLst>
          <pc:docMk/>
          <pc:sldMk cId="0" sldId="261"/>
        </pc:sldMkLst>
        <pc:spChg chg="mod">
          <ac:chgData name="高増　潔" userId="151964c3-78cd-4020-a226-814db5c6c8be" providerId="ADAL" clId="{2871CCAE-FE8A-4040-95C0-BEEED7125010}" dt="2022-05-10T10:36:51.593" v="588" actId="404"/>
          <ac:spMkLst>
            <pc:docMk/>
            <pc:sldMk cId="0" sldId="261"/>
            <ac:spMk id="10" creationId="{9E895028-3EF9-3A26-6B87-01F753BB01F0}"/>
          </ac:spMkLst>
        </pc:spChg>
        <pc:spChg chg="mod">
          <ac:chgData name="高増　潔" userId="151964c3-78cd-4020-a226-814db5c6c8be" providerId="ADAL" clId="{2871CCAE-FE8A-4040-95C0-BEEED7125010}" dt="2022-05-10T10:36:51.593" v="588" actId="404"/>
          <ac:spMkLst>
            <pc:docMk/>
            <pc:sldMk cId="0" sldId="261"/>
            <ac:spMk id="11" creationId="{C661291C-B6CE-ACA9-CDCA-4EF02A7FAFED}"/>
          </ac:spMkLst>
        </pc:spChg>
        <pc:spChg chg="mod">
          <ac:chgData name="高増　潔" userId="151964c3-78cd-4020-a226-814db5c6c8be" providerId="ADAL" clId="{2871CCAE-FE8A-4040-95C0-BEEED7125010}" dt="2022-05-10T10:36:51.593" v="588" actId="404"/>
          <ac:spMkLst>
            <pc:docMk/>
            <pc:sldMk cId="0" sldId="261"/>
            <ac:spMk id="12" creationId="{8E4714AB-92A2-2D95-288B-15C4A1391370}"/>
          </ac:spMkLst>
        </pc:spChg>
        <pc:spChg chg="mod">
          <ac:chgData name="高増　潔" userId="151964c3-78cd-4020-a226-814db5c6c8be" providerId="ADAL" clId="{2871CCAE-FE8A-4040-95C0-BEEED7125010}" dt="2022-05-10T10:37:42.264" v="609" actId="1035"/>
          <ac:spMkLst>
            <pc:docMk/>
            <pc:sldMk cId="0" sldId="261"/>
            <ac:spMk id="13" creationId="{7BD1BE0C-3C41-E654-25B8-F15DDC83CD8F}"/>
          </ac:spMkLst>
        </pc:spChg>
        <pc:spChg chg="mod">
          <ac:chgData name="高増　潔" userId="151964c3-78cd-4020-a226-814db5c6c8be" providerId="ADAL" clId="{2871CCAE-FE8A-4040-95C0-BEEED7125010}" dt="2022-05-10T10:37:42.264" v="609" actId="1035"/>
          <ac:spMkLst>
            <pc:docMk/>
            <pc:sldMk cId="0" sldId="261"/>
            <ac:spMk id="14" creationId="{54011DAF-7F36-27E5-8442-529EBE0D1D0E}"/>
          </ac:spMkLst>
        </pc:spChg>
        <pc:spChg chg="mod">
          <ac:chgData name="高増　潔" userId="151964c3-78cd-4020-a226-814db5c6c8be" providerId="ADAL" clId="{2871CCAE-FE8A-4040-95C0-BEEED7125010}" dt="2022-05-10T10:37:42.264" v="609" actId="1035"/>
          <ac:spMkLst>
            <pc:docMk/>
            <pc:sldMk cId="0" sldId="261"/>
            <ac:spMk id="15" creationId="{AC3424AE-60F4-06A3-D21C-40C0749AA18B}"/>
          </ac:spMkLst>
        </pc:spChg>
        <pc:spChg chg="mod">
          <ac:chgData name="高増　潔" userId="151964c3-78cd-4020-a226-814db5c6c8be" providerId="ADAL" clId="{2871CCAE-FE8A-4040-95C0-BEEED7125010}" dt="2022-05-10T10:55:39.861" v="1159"/>
          <ac:spMkLst>
            <pc:docMk/>
            <pc:sldMk cId="0" sldId="261"/>
            <ac:spMk id="18" creationId="{96E3E591-2B94-7068-F639-34BA778520C1}"/>
          </ac:spMkLst>
        </pc:spChg>
        <pc:spChg chg="mod">
          <ac:chgData name="高増　潔" userId="151964c3-78cd-4020-a226-814db5c6c8be" providerId="ADAL" clId="{2871CCAE-FE8A-4040-95C0-BEEED7125010}" dt="2022-05-10T10:55:39.861" v="1159"/>
          <ac:spMkLst>
            <pc:docMk/>
            <pc:sldMk cId="0" sldId="261"/>
            <ac:spMk id="19" creationId="{83EE4105-BCA4-C60F-51A7-117166A7E02B}"/>
          </ac:spMkLst>
        </pc:spChg>
        <pc:spChg chg="mod">
          <ac:chgData name="高増　潔" userId="151964c3-78cd-4020-a226-814db5c6c8be" providerId="ADAL" clId="{2871CCAE-FE8A-4040-95C0-BEEED7125010}" dt="2022-05-10T10:55:39.861" v="1159"/>
          <ac:spMkLst>
            <pc:docMk/>
            <pc:sldMk cId="0" sldId="261"/>
            <ac:spMk id="20" creationId="{6573CD85-07B5-A331-7B3C-C88DC8A76098}"/>
          </ac:spMkLst>
        </pc:spChg>
        <pc:spChg chg="mod">
          <ac:chgData name="高増　潔" userId="151964c3-78cd-4020-a226-814db5c6c8be" providerId="ADAL" clId="{2871CCAE-FE8A-4040-95C0-BEEED7125010}" dt="2022-05-10T10:55:39.861" v="1159"/>
          <ac:spMkLst>
            <pc:docMk/>
            <pc:sldMk cId="0" sldId="261"/>
            <ac:spMk id="21" creationId="{26315AFE-D97C-9045-9A5F-0BDFF3FA9E42}"/>
          </ac:spMkLst>
        </pc:spChg>
        <pc:spChg chg="mod">
          <ac:chgData name="高増　潔" userId="151964c3-78cd-4020-a226-814db5c6c8be" providerId="ADAL" clId="{2871CCAE-FE8A-4040-95C0-BEEED7125010}" dt="2022-05-10T10:55:39.861" v="1159"/>
          <ac:spMkLst>
            <pc:docMk/>
            <pc:sldMk cId="0" sldId="261"/>
            <ac:spMk id="22" creationId="{11A6D9AB-51AC-E409-7562-4595F7746571}"/>
          </ac:spMkLst>
        </pc:spChg>
        <pc:spChg chg="mod">
          <ac:chgData name="高増　潔" userId="151964c3-78cd-4020-a226-814db5c6c8be" providerId="ADAL" clId="{2871CCAE-FE8A-4040-95C0-BEEED7125010}" dt="2022-05-10T10:55:39.861" v="1159"/>
          <ac:spMkLst>
            <pc:docMk/>
            <pc:sldMk cId="0" sldId="261"/>
            <ac:spMk id="23" creationId="{8822609F-A207-9579-E66C-BE2D0C8BEE8C}"/>
          </ac:spMkLst>
        </pc:spChg>
        <pc:spChg chg="add mod">
          <ac:chgData name="高増　潔" userId="151964c3-78cd-4020-a226-814db5c6c8be" providerId="ADAL" clId="{2871CCAE-FE8A-4040-95C0-BEEED7125010}" dt="2022-05-10T22:52:40.698" v="1245" actId="1076"/>
          <ac:spMkLst>
            <pc:docMk/>
            <pc:sldMk cId="0" sldId="261"/>
            <ac:spMk id="24" creationId="{B2BAF2AE-5BCB-8F2E-39E8-CFAF7B3C8FF8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1"/>
            <ac:spMk id="1945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1"/>
            <ac:spMk id="19459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1"/>
            <ac:spMk id="1946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7T13:05:05.528" v="9871" actId="2711"/>
          <ac:spMkLst>
            <pc:docMk/>
            <pc:sldMk cId="0" sldId="261"/>
            <ac:spMk id="1946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1"/>
            <ac:spMk id="1053698" creationId="{00000000-0000-0000-0000-000000000000}"/>
          </ac:spMkLst>
        </pc:spChg>
        <pc:grpChg chg="add del mod">
          <ac:chgData name="高増　潔" userId="151964c3-78cd-4020-a226-814db5c6c8be" providerId="ADAL" clId="{2871CCAE-FE8A-4040-95C0-BEEED7125010}" dt="2022-05-10T10:55:33.449" v="1157" actId="478"/>
          <ac:grpSpMkLst>
            <pc:docMk/>
            <pc:sldMk cId="0" sldId="261"/>
            <ac:grpSpMk id="8" creationId="{C6E9AB60-F683-81BF-AD95-7300C8E942D2}"/>
          </ac:grpSpMkLst>
        </pc:grpChg>
        <pc:grpChg chg="add mod">
          <ac:chgData name="高増　潔" userId="151964c3-78cd-4020-a226-814db5c6c8be" providerId="ADAL" clId="{2871CCAE-FE8A-4040-95C0-BEEED7125010}" dt="2022-05-10T10:56:04.311" v="1200" actId="1036"/>
          <ac:grpSpMkLst>
            <pc:docMk/>
            <pc:sldMk cId="0" sldId="261"/>
            <ac:grpSpMk id="16" creationId="{9851D12D-DC4B-26EF-B8CD-E5F75B4DDC95}"/>
          </ac:grpSpMkLst>
        </pc:grpChg>
        <pc:graphicFrameChg chg="mod">
          <ac:chgData name="高増　潔" userId="151964c3-78cd-4020-a226-814db5c6c8be" providerId="ADAL" clId="{2871CCAE-FE8A-4040-95C0-BEEED7125010}" dt="2022-05-10T10:44:07.851" v="745" actId="1076"/>
          <ac:graphicFrameMkLst>
            <pc:docMk/>
            <pc:sldMk cId="0" sldId="261"/>
            <ac:graphicFrameMk id="9" creationId="{95769AAE-D700-8B05-3870-716ACB42DBBB}"/>
          </ac:graphicFrameMkLst>
        </pc:graphicFrameChg>
        <pc:graphicFrameChg chg="mod">
          <ac:chgData name="高増　潔" userId="151964c3-78cd-4020-a226-814db5c6c8be" providerId="ADAL" clId="{2871CCAE-FE8A-4040-95C0-BEEED7125010}" dt="2022-05-10T10:55:39.861" v="1159"/>
          <ac:graphicFrameMkLst>
            <pc:docMk/>
            <pc:sldMk cId="0" sldId="261"/>
            <ac:graphicFrameMk id="17" creationId="{7B40B01F-FD45-A99E-97BA-F8BF02EAF994}"/>
          </ac:graphicFrameMkLst>
        </pc:graphicFrameChg>
        <pc:picChg chg="del">
          <ac:chgData name="高増　潔" userId="151964c3-78cd-4020-a226-814db5c6c8be" providerId="ADAL" clId="{2871CCAE-FE8A-4040-95C0-BEEED7125010}" dt="2022-05-10T10:35:55.257" v="576" actId="478"/>
          <ac:picMkLst>
            <pc:docMk/>
            <pc:sldMk cId="0" sldId="261"/>
            <ac:picMk id="19463" creationId="{00000000-0000-0000-0000-000000000000}"/>
          </ac:picMkLst>
        </pc:picChg>
      </pc:sldChg>
      <pc:sldChg chg="addSp modSp mod">
        <pc:chgData name="高増　潔" userId="151964c3-78cd-4020-a226-814db5c6c8be" providerId="ADAL" clId="{2871CCAE-FE8A-4040-95C0-BEEED7125010}" dt="2022-06-17T13:08:16.991" v="9929" actId="20577"/>
        <pc:sldMkLst>
          <pc:docMk/>
          <pc:sldMk cId="0" sldId="263"/>
        </pc:sldMkLst>
        <pc:spChg chg="add mod">
          <ac:chgData name="高増　潔" userId="151964c3-78cd-4020-a226-814db5c6c8be" providerId="ADAL" clId="{2871CCAE-FE8A-4040-95C0-BEEED7125010}" dt="2022-05-10T22:53:13.376" v="1275" actId="14100"/>
          <ac:spMkLst>
            <pc:docMk/>
            <pc:sldMk cId="0" sldId="263"/>
            <ac:spMk id="18" creationId="{148D6D15-BB62-C190-ACE7-5ED4FDF12678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3"/>
            <ac:spMk id="2150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3"/>
            <ac:spMk id="21507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3"/>
            <ac:spMk id="2150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7T13:08:16.991" v="9929" actId="20577"/>
          <ac:spMkLst>
            <pc:docMk/>
            <pc:sldMk cId="0" sldId="263"/>
            <ac:spMk id="21511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3"/>
            <ac:spMk id="1051651" creationId="{00000000-0000-0000-0000-000000000000}"/>
          </ac:spMkLst>
        </pc:spChg>
      </pc:sldChg>
      <pc:sldChg chg="addSp delSp modSp mod">
        <pc:chgData name="高増　潔" userId="151964c3-78cd-4020-a226-814db5c6c8be" providerId="ADAL" clId="{2871CCAE-FE8A-4040-95C0-BEEED7125010}" dt="2022-06-16T03:04:20.745" v="9849" actId="114"/>
        <pc:sldMkLst>
          <pc:docMk/>
          <pc:sldMk cId="0" sldId="264"/>
        </pc:sldMkLst>
        <pc:spChg chg="add mod">
          <ac:chgData name="高増　潔" userId="151964c3-78cd-4020-a226-814db5c6c8be" providerId="ADAL" clId="{2871CCAE-FE8A-4040-95C0-BEEED7125010}" dt="2022-06-16T03:04:20.745" v="9849" actId="114"/>
          <ac:spMkLst>
            <pc:docMk/>
            <pc:sldMk cId="0" sldId="264"/>
            <ac:spMk id="2" creationId="{D146A735-A7DF-9E22-7611-9D9AB846796A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4"/>
            <ac:spMk id="1027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4"/>
            <ac:spMk id="102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4"/>
            <ac:spMk id="1029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6T03:04:07.261" v="9847" actId="114"/>
          <ac:spMkLst>
            <pc:docMk/>
            <pc:sldMk cId="0" sldId="264"/>
            <ac:spMk id="1031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4"/>
            <ac:spMk id="1055746" creationId="{00000000-0000-0000-0000-000000000000}"/>
          </ac:spMkLst>
        </pc:spChg>
        <pc:graphicFrameChg chg="del mod">
          <ac:chgData name="高増　潔" userId="151964c3-78cd-4020-a226-814db5c6c8be" providerId="ADAL" clId="{2871CCAE-FE8A-4040-95C0-BEEED7125010}" dt="2022-05-10T23:12:47.999" v="1468" actId="478"/>
          <ac:graphicFrameMkLst>
            <pc:docMk/>
            <pc:sldMk cId="0" sldId="264"/>
            <ac:graphicFrameMk id="1026" creationId="{00000000-0000-0000-0000-000000000000}"/>
          </ac:graphicFrameMkLst>
        </pc:graphicFrameChg>
      </pc:sldChg>
      <pc:sldChg chg="addSp delSp modSp mod">
        <pc:chgData name="高増　潔" userId="151964c3-78cd-4020-a226-814db5c6c8be" providerId="ADAL" clId="{2871CCAE-FE8A-4040-95C0-BEEED7125010}" dt="2022-05-19T10:31:59.243" v="7113"/>
        <pc:sldMkLst>
          <pc:docMk/>
          <pc:sldMk cId="0" sldId="265"/>
        </pc:sldMkLst>
        <pc:spChg chg="add mod">
          <ac:chgData name="高増　潔" userId="151964c3-78cd-4020-a226-814db5c6c8be" providerId="ADAL" clId="{2871CCAE-FE8A-4040-95C0-BEEED7125010}" dt="2022-05-18T22:44:48.118" v="7105" actId="404"/>
          <ac:spMkLst>
            <pc:docMk/>
            <pc:sldMk cId="0" sldId="265"/>
            <ac:spMk id="2" creationId="{1023F72C-B02C-085E-2533-CB08CF077957}"/>
          </ac:spMkLst>
        </pc:spChg>
        <pc:spChg chg="add del mod">
          <ac:chgData name="高増　潔" userId="151964c3-78cd-4020-a226-814db5c6c8be" providerId="ADAL" clId="{2871CCAE-FE8A-4040-95C0-BEEED7125010}" dt="2022-05-10T23:23:53.585" v="1635" actId="478"/>
          <ac:spMkLst>
            <pc:docMk/>
            <pc:sldMk cId="0" sldId="265"/>
            <ac:spMk id="3" creationId="{24AEF6F4-EA64-83E1-B600-85BA5D76A86A}"/>
          </ac:spMkLst>
        </pc:spChg>
        <pc:spChg chg="add del mod">
          <ac:chgData name="高増　潔" userId="151964c3-78cd-4020-a226-814db5c6c8be" providerId="ADAL" clId="{2871CCAE-FE8A-4040-95C0-BEEED7125010}" dt="2022-05-18T22:47:00.715" v="7108" actId="478"/>
          <ac:spMkLst>
            <pc:docMk/>
            <pc:sldMk cId="0" sldId="265"/>
            <ac:spMk id="3" creationId="{FAAC81D8-247A-FA2F-48C6-8523B4A19668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5"/>
            <ac:spMk id="2051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5"/>
            <ac:spMk id="205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5"/>
            <ac:spMk id="205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5"/>
            <ac:spMk id="205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65"/>
            <ac:spMk id="1057794" creationId="{00000000-0000-0000-0000-000000000000}"/>
          </ac:spMkLst>
        </pc:spChg>
        <pc:graphicFrameChg chg="del mod">
          <ac:chgData name="高増　潔" userId="151964c3-78cd-4020-a226-814db5c6c8be" providerId="ADAL" clId="{2871CCAE-FE8A-4040-95C0-BEEED7125010}" dt="2022-05-10T23:21:29.309" v="1604" actId="478"/>
          <ac:graphicFrameMkLst>
            <pc:docMk/>
            <pc:sldMk cId="0" sldId="265"/>
            <ac:graphicFrameMk id="2050" creationId="{00000000-0000-0000-0000-000000000000}"/>
          </ac:graphicFrameMkLst>
        </pc:graphicFrameChg>
      </pc:sldChg>
      <pc:sldChg chg="modSp mod">
        <pc:chgData name="高増　潔" userId="151964c3-78cd-4020-a226-814db5c6c8be" providerId="ADAL" clId="{2871CCAE-FE8A-4040-95C0-BEEED7125010}" dt="2022-06-22T23:36:00.051" v="10400" actId="20577"/>
        <pc:sldMkLst>
          <pc:docMk/>
          <pc:sldMk cId="0" sldId="274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4"/>
            <ac:spMk id="2867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4"/>
            <ac:spMk id="2867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4"/>
            <ac:spMk id="2867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2T23:36:00.051" v="10400" actId="20577"/>
          <ac:spMkLst>
            <pc:docMk/>
            <pc:sldMk cId="0" sldId="274"/>
            <ac:spMk id="2867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2T23:35:47.325" v="10398" actId="122"/>
          <ac:spMkLst>
            <pc:docMk/>
            <pc:sldMk cId="0" sldId="274"/>
            <ac:spMk id="2868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4"/>
            <ac:spMk id="1061890" creationId="{00000000-0000-0000-0000-000000000000}"/>
          </ac:spMkLst>
        </pc:spChg>
      </pc:sldChg>
      <pc:sldChg chg="addSp delSp modSp mod">
        <pc:chgData name="高増　潔" userId="151964c3-78cd-4020-a226-814db5c6c8be" providerId="ADAL" clId="{2871CCAE-FE8A-4040-95C0-BEEED7125010}" dt="2022-06-23T00:06:35.883" v="11446" actId="6549"/>
        <pc:sldMkLst>
          <pc:docMk/>
          <pc:sldMk cId="0" sldId="275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5"/>
            <ac:spMk id="2969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5"/>
            <ac:spMk id="29699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5"/>
            <ac:spMk id="2970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3T00:06:35.883" v="11446" actId="6549"/>
          <ac:spMkLst>
            <pc:docMk/>
            <pc:sldMk cId="0" sldId="275"/>
            <ac:spMk id="2970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2T23:38:13.570" v="10422" actId="6549"/>
          <ac:spMkLst>
            <pc:docMk/>
            <pc:sldMk cId="0" sldId="275"/>
            <ac:spMk id="1063938" creationId="{00000000-0000-0000-0000-000000000000}"/>
          </ac:spMkLst>
        </pc:spChg>
        <pc:graphicFrameChg chg="add del mod">
          <ac:chgData name="高増　潔" userId="151964c3-78cd-4020-a226-814db5c6c8be" providerId="ADAL" clId="{2871CCAE-FE8A-4040-95C0-BEEED7125010}" dt="2022-06-22T23:36:25.579" v="10405" actId="478"/>
          <ac:graphicFrameMkLst>
            <pc:docMk/>
            <pc:sldMk cId="0" sldId="275"/>
            <ac:graphicFrameMk id="7" creationId="{76DC8661-A5BC-A269-A699-7A86937139E0}"/>
          </ac:graphicFrameMkLst>
        </pc:graphicFrameChg>
      </pc:sldChg>
      <pc:sldChg chg="addSp delSp modSp mod">
        <pc:chgData name="高増　潔" userId="151964c3-78cd-4020-a226-814db5c6c8be" providerId="ADAL" clId="{2871CCAE-FE8A-4040-95C0-BEEED7125010}" dt="2022-06-23T00:08:10.600" v="11471" actId="6549"/>
        <pc:sldMkLst>
          <pc:docMk/>
          <pc:sldMk cId="0" sldId="276"/>
        </pc:sldMkLst>
        <pc:spChg chg="del mod">
          <ac:chgData name="高増　潔" userId="151964c3-78cd-4020-a226-814db5c6c8be" providerId="ADAL" clId="{2871CCAE-FE8A-4040-95C0-BEEED7125010}" dt="2022-06-22T23:56:07.141" v="11221" actId="478"/>
          <ac:spMkLst>
            <pc:docMk/>
            <pc:sldMk cId="0" sldId="276"/>
            <ac:spMk id="7" creationId="{DB0B433B-FDCC-BC8E-3F0A-6FB652075097}"/>
          </ac:spMkLst>
        </pc:spChg>
        <pc:spChg chg="del">
          <ac:chgData name="高増　潔" userId="151964c3-78cd-4020-a226-814db5c6c8be" providerId="ADAL" clId="{2871CCAE-FE8A-4040-95C0-BEEED7125010}" dt="2022-06-22T23:56:11.875" v="11222" actId="478"/>
          <ac:spMkLst>
            <pc:docMk/>
            <pc:sldMk cId="0" sldId="276"/>
            <ac:spMk id="8" creationId="{8FFFE634-47DE-B786-2E64-260327BF7171}"/>
          </ac:spMkLst>
        </pc:spChg>
        <pc:spChg chg="add mod">
          <ac:chgData name="高増　潔" userId="151964c3-78cd-4020-a226-814db5c6c8be" providerId="ADAL" clId="{2871CCAE-FE8A-4040-95C0-BEEED7125010}" dt="2022-06-23T00:07:13.360" v="11455" actId="6549"/>
          <ac:spMkLst>
            <pc:docMk/>
            <pc:sldMk cId="0" sldId="276"/>
            <ac:spMk id="11" creationId="{51010721-3A60-10CE-DC34-7C758C85CA7F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6"/>
            <ac:spMk id="3072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6"/>
            <ac:spMk id="3072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6"/>
            <ac:spMk id="3072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3T00:08:10.600" v="11471" actId="6549"/>
          <ac:spMkLst>
            <pc:docMk/>
            <pc:sldMk cId="0" sldId="276"/>
            <ac:spMk id="3072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2T23:38:17.669" v="10424" actId="6549"/>
          <ac:spMkLst>
            <pc:docMk/>
            <pc:sldMk cId="0" sldId="276"/>
            <ac:spMk id="1065986" creationId="{00000000-0000-0000-0000-000000000000}"/>
          </ac:spMkLst>
        </pc:spChg>
        <pc:graphicFrameChg chg="add del mod">
          <ac:chgData name="高増　潔" userId="151964c3-78cd-4020-a226-814db5c6c8be" providerId="ADAL" clId="{2871CCAE-FE8A-4040-95C0-BEEED7125010}" dt="2022-06-22T23:44:47.560" v="11073" actId="478"/>
          <ac:graphicFrameMkLst>
            <pc:docMk/>
            <pc:sldMk cId="0" sldId="276"/>
            <ac:graphicFrameMk id="2" creationId="{47E4F4A3-F9AA-4874-AA3B-4B43A3DFBAB5}"/>
          </ac:graphicFrameMkLst>
        </pc:graphicFrameChg>
      </pc:sldChg>
      <pc:sldChg chg="modSp mod">
        <pc:chgData name="高増　潔" userId="151964c3-78cd-4020-a226-814db5c6c8be" providerId="ADAL" clId="{2871CCAE-FE8A-4040-95C0-BEEED7125010}" dt="2022-06-23T00:07:34.655" v="11457" actId="20577"/>
        <pc:sldMkLst>
          <pc:docMk/>
          <pc:sldMk cId="0" sldId="277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7"/>
            <ac:spMk id="3174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7"/>
            <ac:spMk id="31747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7"/>
            <ac:spMk id="3174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3T00:07:34.655" v="11457" actId="20577"/>
          <ac:spMkLst>
            <pc:docMk/>
            <pc:sldMk cId="0" sldId="277"/>
            <ac:spMk id="3175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7"/>
            <ac:spMk id="1031170" creationId="{00000000-0000-0000-0000-000000000000}"/>
          </ac:spMkLst>
        </pc:spChg>
        <pc:graphicFrameChg chg="modGraphic">
          <ac:chgData name="高増　潔" userId="151964c3-78cd-4020-a226-814db5c6c8be" providerId="ADAL" clId="{2871CCAE-FE8A-4040-95C0-BEEED7125010}" dt="2022-06-23T00:05:13.524" v="11430" actId="20577"/>
          <ac:graphicFrameMkLst>
            <pc:docMk/>
            <pc:sldMk cId="0" sldId="277"/>
            <ac:graphicFrameMk id="1031245" creationId="{00000000-0000-0000-0000-000000000000}"/>
          </ac:graphicFrameMkLst>
        </pc:graphicFrameChg>
      </pc:sldChg>
      <pc:sldChg chg="addSp modSp mod">
        <pc:chgData name="高増　潔" userId="151964c3-78cd-4020-a226-814db5c6c8be" providerId="ADAL" clId="{2871CCAE-FE8A-4040-95C0-BEEED7125010}" dt="2022-06-23T00:13:39.864" v="11595" actId="1076"/>
        <pc:sldMkLst>
          <pc:docMk/>
          <pc:sldMk cId="0" sldId="278"/>
        </pc:sldMkLst>
        <pc:spChg chg="add mod">
          <ac:chgData name="高増　潔" userId="151964c3-78cd-4020-a226-814db5c6c8be" providerId="ADAL" clId="{2871CCAE-FE8A-4040-95C0-BEEED7125010}" dt="2022-06-23T00:13:39.864" v="11595" actId="1076"/>
          <ac:spMkLst>
            <pc:docMk/>
            <pc:sldMk cId="0" sldId="278"/>
            <ac:spMk id="29" creationId="{4636D8FD-F8F5-CACB-CD6C-AE2B2B0FC182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8"/>
            <ac:spMk id="3277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8"/>
            <ac:spMk id="32771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8"/>
            <ac:spMk id="3277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8"/>
            <ac:spMk id="3277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8"/>
            <ac:spMk id="1081346" creationId="{00000000-0000-0000-0000-000000000000}"/>
          </ac:spMkLst>
        </pc:spChg>
        <pc:grpChg chg="mod">
          <ac:chgData name="高増　潔" userId="151964c3-78cd-4020-a226-814db5c6c8be" providerId="ADAL" clId="{2871CCAE-FE8A-4040-95C0-BEEED7125010}" dt="2022-06-23T00:13:36.471" v="11594" actId="1076"/>
          <ac:grpSpMkLst>
            <pc:docMk/>
            <pc:sldMk cId="0" sldId="278"/>
            <ac:grpSpMk id="2" creationId="{00000000-0000-0000-0000-000000000000}"/>
          </ac:grpSpMkLst>
        </pc:grpChg>
      </pc:sldChg>
      <pc:sldChg chg="addSp delSp modSp mod">
        <pc:chgData name="高増　潔" userId="151964c3-78cd-4020-a226-814db5c6c8be" providerId="ADAL" clId="{2871CCAE-FE8A-4040-95C0-BEEED7125010}" dt="2022-06-23T00:09:07.039" v="11472" actId="1076"/>
        <pc:sldMkLst>
          <pc:docMk/>
          <pc:sldMk cId="0" sldId="279"/>
        </pc:sldMkLst>
        <pc:spChg chg="add mod">
          <ac:chgData name="高増　潔" userId="151964c3-78cd-4020-a226-814db5c6c8be" providerId="ADAL" clId="{2871CCAE-FE8A-4040-95C0-BEEED7125010}" dt="2022-06-23T00:09:07.039" v="11472" actId="1076"/>
          <ac:spMkLst>
            <pc:docMk/>
            <pc:sldMk cId="0" sldId="279"/>
            <ac:spMk id="2" creationId="{8A89CBAE-A242-1C76-FA43-7310BCDCC5E3}"/>
          </ac:spMkLst>
        </pc:spChg>
        <pc:spChg chg="add del mod">
          <ac:chgData name="高増　潔" userId="151964c3-78cd-4020-a226-814db5c6c8be" providerId="ADAL" clId="{2871CCAE-FE8A-4040-95C0-BEEED7125010}" dt="2022-05-18T22:17:19.976" v="7009" actId="478"/>
          <ac:spMkLst>
            <pc:docMk/>
            <pc:sldMk cId="0" sldId="279"/>
            <ac:spMk id="3" creationId="{9241F76D-B8A8-4285-228F-7DE5C082BAB4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9"/>
            <ac:spMk id="512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9"/>
            <ac:spMk id="512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9"/>
            <ac:spMk id="512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6T01:29:29.578" v="8824"/>
          <ac:spMkLst>
            <pc:docMk/>
            <pc:sldMk cId="0" sldId="279"/>
            <ac:spMk id="5127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79"/>
            <ac:spMk id="1034242" creationId="{00000000-0000-0000-0000-000000000000}"/>
          </ac:spMkLst>
        </pc:spChg>
        <pc:graphicFrameChg chg="del mod">
          <ac:chgData name="高増　潔" userId="151964c3-78cd-4020-a226-814db5c6c8be" providerId="ADAL" clId="{2871CCAE-FE8A-4040-95C0-BEEED7125010}" dt="2022-05-18T09:03:59.971" v="4140" actId="478"/>
          <ac:graphicFrameMkLst>
            <pc:docMk/>
            <pc:sldMk cId="0" sldId="279"/>
            <ac:graphicFrameMk id="5122" creationId="{00000000-0000-0000-0000-000000000000}"/>
          </ac:graphicFrameMkLst>
        </pc:graphicFrameChg>
      </pc:sldChg>
      <pc:sldChg chg="addSp delSp modSp mod chgLayout">
        <pc:chgData name="高増　潔" userId="151964c3-78cd-4020-a226-814db5c6c8be" providerId="ADAL" clId="{2871CCAE-FE8A-4040-95C0-BEEED7125010}" dt="2022-06-23T00:12:50.832" v="11572" actId="1076"/>
        <pc:sldMkLst>
          <pc:docMk/>
          <pc:sldMk cId="0" sldId="280"/>
        </pc:sldMkLst>
        <pc:spChg chg="del">
          <ac:chgData name="高増　潔" userId="151964c3-78cd-4020-a226-814db5c6c8be" providerId="ADAL" clId="{2871CCAE-FE8A-4040-95C0-BEEED7125010}" dt="2022-05-18T10:44:57.530" v="5502" actId="478"/>
          <ac:spMkLst>
            <pc:docMk/>
            <pc:sldMk cId="0" sldId="280"/>
            <ac:spMk id="2" creationId="{0E505F49-6506-45AD-ADE0-A70477856691}"/>
          </ac:spMkLst>
        </pc:spChg>
        <pc:spChg chg="add mod">
          <ac:chgData name="高増　潔" userId="151964c3-78cd-4020-a226-814db5c6c8be" providerId="ADAL" clId="{2871CCAE-FE8A-4040-95C0-BEEED7125010}" dt="2022-06-23T00:12:00.675" v="11550" actId="1076"/>
          <ac:spMkLst>
            <pc:docMk/>
            <pc:sldMk cId="0" sldId="280"/>
            <ac:spMk id="3" creationId="{CAE67286-8CBD-81C9-29B9-60D9C54DABF3}"/>
          </ac:spMkLst>
        </pc:spChg>
        <pc:spChg chg="add mod">
          <ac:chgData name="高増　潔" userId="151964c3-78cd-4020-a226-814db5c6c8be" providerId="ADAL" clId="{2871CCAE-FE8A-4040-95C0-BEEED7125010}" dt="2022-06-16T02:51:06.921" v="9374" actId="1076"/>
          <ac:spMkLst>
            <pc:docMk/>
            <pc:sldMk cId="0" sldId="280"/>
            <ac:spMk id="8" creationId="{121C72DA-41AC-D15D-671D-5FDAAB4DD610}"/>
          </ac:spMkLst>
        </pc:spChg>
        <pc:spChg chg="add mod">
          <ac:chgData name="高増　潔" userId="151964c3-78cd-4020-a226-814db5c6c8be" providerId="ADAL" clId="{2871CCAE-FE8A-4040-95C0-BEEED7125010}" dt="2022-06-01T00:22:32.330" v="7876" actId="552"/>
          <ac:spMkLst>
            <pc:docMk/>
            <pc:sldMk cId="0" sldId="280"/>
            <ac:spMk id="8" creationId="{292C32BB-F859-3F3B-3617-B674CE4BC3C0}"/>
          </ac:spMkLst>
        </pc:spChg>
        <pc:spChg chg="add del mod">
          <ac:chgData name="高増　潔" userId="151964c3-78cd-4020-a226-814db5c6c8be" providerId="ADAL" clId="{2871CCAE-FE8A-4040-95C0-BEEED7125010}" dt="2022-05-18T22:14:14.222" v="6994" actId="478"/>
          <ac:spMkLst>
            <pc:docMk/>
            <pc:sldMk cId="0" sldId="280"/>
            <ac:spMk id="8" creationId="{CAE67286-8CBD-81C9-29B9-60D9C54DABF3}"/>
          </ac:spMkLst>
        </pc:spChg>
        <pc:spChg chg="add mod">
          <ac:chgData name="高増　潔" userId="151964c3-78cd-4020-a226-814db5c6c8be" providerId="ADAL" clId="{2871CCAE-FE8A-4040-95C0-BEEED7125010}" dt="2022-06-01T00:22:32.330" v="7876" actId="552"/>
          <ac:spMkLst>
            <pc:docMk/>
            <pc:sldMk cId="0" sldId="280"/>
            <ac:spMk id="9" creationId="{90B119AA-ED11-DF51-6E21-E5D166D51A9A}"/>
          </ac:spMkLst>
        </pc:spChg>
        <pc:spChg chg="mod">
          <ac:chgData name="高増　潔" userId="151964c3-78cd-4020-a226-814db5c6c8be" providerId="ADAL" clId="{2871CCAE-FE8A-4040-95C0-BEEED7125010}" dt="2022-06-16T02:47:34.330" v="9130" actId="1582"/>
          <ac:spMkLst>
            <pc:docMk/>
            <pc:sldMk cId="0" sldId="280"/>
            <ac:spMk id="10" creationId="{6FC06C42-BF47-D51C-7CB2-874283A65A86}"/>
          </ac:spMkLst>
        </pc:spChg>
        <pc:spChg chg="mod">
          <ac:chgData name="高増　潔" userId="151964c3-78cd-4020-a226-814db5c6c8be" providerId="ADAL" clId="{2871CCAE-FE8A-4040-95C0-BEEED7125010}" dt="2022-06-16T02:47:34.330" v="9130" actId="1582"/>
          <ac:spMkLst>
            <pc:docMk/>
            <pc:sldMk cId="0" sldId="280"/>
            <ac:spMk id="11" creationId="{168057D5-0E77-46C4-137A-08B76FCBB7B6}"/>
          </ac:spMkLst>
        </pc:spChg>
        <pc:spChg chg="mod">
          <ac:chgData name="高増　潔" userId="151964c3-78cd-4020-a226-814db5c6c8be" providerId="ADAL" clId="{2871CCAE-FE8A-4040-95C0-BEEED7125010}" dt="2022-06-16T02:47:34.330" v="9130" actId="1582"/>
          <ac:spMkLst>
            <pc:docMk/>
            <pc:sldMk cId="0" sldId="280"/>
            <ac:spMk id="12" creationId="{9A2EB78C-7D5A-7BD6-5B39-99158A4754E7}"/>
          </ac:spMkLst>
        </pc:spChg>
        <pc:spChg chg="mod">
          <ac:chgData name="高増　潔" userId="151964c3-78cd-4020-a226-814db5c6c8be" providerId="ADAL" clId="{2871CCAE-FE8A-4040-95C0-BEEED7125010}" dt="2022-06-16T02:47:34.330" v="9130" actId="1582"/>
          <ac:spMkLst>
            <pc:docMk/>
            <pc:sldMk cId="0" sldId="280"/>
            <ac:spMk id="13" creationId="{FB45994D-0753-9845-5498-AB5066ED47EF}"/>
          </ac:spMkLst>
        </pc:spChg>
        <pc:spChg chg="mod">
          <ac:chgData name="高増　潔" userId="151964c3-78cd-4020-a226-814db5c6c8be" providerId="ADAL" clId="{2871CCAE-FE8A-4040-95C0-BEEED7125010}" dt="2022-06-16T02:47:34.330" v="9130" actId="1582"/>
          <ac:spMkLst>
            <pc:docMk/>
            <pc:sldMk cId="0" sldId="280"/>
            <ac:spMk id="14" creationId="{A52ADF01-A1D8-AE12-DA9A-DA4741E85E70}"/>
          </ac:spMkLst>
        </pc:spChg>
        <pc:spChg chg="mod">
          <ac:chgData name="高増　潔" userId="151964c3-78cd-4020-a226-814db5c6c8be" providerId="ADAL" clId="{2871CCAE-FE8A-4040-95C0-BEEED7125010}" dt="2022-06-16T02:47:34.330" v="9130" actId="1582"/>
          <ac:spMkLst>
            <pc:docMk/>
            <pc:sldMk cId="0" sldId="280"/>
            <ac:spMk id="15" creationId="{5CAA8584-F94D-B0FF-E65C-B7FDCD222426}"/>
          </ac:spMkLst>
        </pc:spChg>
        <pc:spChg chg="mod">
          <ac:chgData name="高増　潔" userId="151964c3-78cd-4020-a226-814db5c6c8be" providerId="ADAL" clId="{2871CCAE-FE8A-4040-95C0-BEEED7125010}" dt="2022-06-16T02:47:43.524" v="9131" actId="2085"/>
          <ac:spMkLst>
            <pc:docMk/>
            <pc:sldMk cId="0" sldId="280"/>
            <ac:spMk id="21" creationId="{F2AE3951-0292-755D-E73E-8DEF54BAA7E0}"/>
          </ac:spMkLst>
        </pc:spChg>
        <pc:spChg chg="mod">
          <ac:chgData name="高増　潔" userId="151964c3-78cd-4020-a226-814db5c6c8be" providerId="ADAL" clId="{2871CCAE-FE8A-4040-95C0-BEEED7125010}" dt="2022-06-16T02:47:34.330" v="9130" actId="1582"/>
          <ac:spMkLst>
            <pc:docMk/>
            <pc:sldMk cId="0" sldId="280"/>
            <ac:spMk id="26" creationId="{5BFA87D8-C86B-6A10-1A02-285C8749C490}"/>
          </ac:spMkLst>
        </pc:spChg>
        <pc:spChg chg="mod">
          <ac:chgData name="高増　潔" userId="151964c3-78cd-4020-a226-814db5c6c8be" providerId="ADAL" clId="{2871CCAE-FE8A-4040-95C0-BEEED7125010}" dt="2022-06-16T02:47:49.657" v="9132" actId="2085"/>
          <ac:spMkLst>
            <pc:docMk/>
            <pc:sldMk cId="0" sldId="280"/>
            <ac:spMk id="27" creationId="{D5F38E4F-187E-555B-1A17-6F336C041CE3}"/>
          </ac:spMkLst>
        </pc:spChg>
        <pc:spChg chg="mod">
          <ac:chgData name="高増　潔" userId="151964c3-78cd-4020-a226-814db5c6c8be" providerId="ADAL" clId="{2871CCAE-FE8A-4040-95C0-BEEED7125010}" dt="2022-06-16T02:47:49.657" v="9132" actId="2085"/>
          <ac:spMkLst>
            <pc:docMk/>
            <pc:sldMk cId="0" sldId="280"/>
            <ac:spMk id="29" creationId="{08DBA58F-E410-1850-400F-C7E05F49409E}"/>
          </ac:spMkLst>
        </pc:spChg>
        <pc:spChg chg="mod">
          <ac:chgData name="高増　潔" userId="151964c3-78cd-4020-a226-814db5c6c8be" providerId="ADAL" clId="{2871CCAE-FE8A-4040-95C0-BEEED7125010}" dt="2022-06-16T02:47:49.657" v="9132" actId="2085"/>
          <ac:spMkLst>
            <pc:docMk/>
            <pc:sldMk cId="0" sldId="280"/>
            <ac:spMk id="31" creationId="{6B4D8709-DF8F-5D0D-D93F-9120CB4B3BE0}"/>
          </ac:spMkLst>
        </pc:spChg>
        <pc:spChg chg="mod">
          <ac:chgData name="高増　潔" userId="151964c3-78cd-4020-a226-814db5c6c8be" providerId="ADAL" clId="{2871CCAE-FE8A-4040-95C0-BEEED7125010}" dt="2022-06-16T02:47:34.330" v="9130" actId="1582"/>
          <ac:spMkLst>
            <pc:docMk/>
            <pc:sldMk cId="0" sldId="280"/>
            <ac:spMk id="33" creationId="{DC154791-940E-8B12-A1B8-6DB83E8FB139}"/>
          </ac:spMkLst>
        </pc:spChg>
        <pc:spChg chg="mod">
          <ac:chgData name="高増　潔" userId="151964c3-78cd-4020-a226-814db5c6c8be" providerId="ADAL" clId="{2871CCAE-FE8A-4040-95C0-BEEED7125010}" dt="2022-06-16T02:47:34.330" v="9130" actId="1582"/>
          <ac:spMkLst>
            <pc:docMk/>
            <pc:sldMk cId="0" sldId="280"/>
            <ac:spMk id="34" creationId="{FA34E2A4-B706-15C8-0290-FFD110A5EC9C}"/>
          </ac:spMkLst>
        </pc:spChg>
        <pc:spChg chg="mod">
          <ac:chgData name="高増　潔" userId="151964c3-78cd-4020-a226-814db5c6c8be" providerId="ADAL" clId="{2871CCAE-FE8A-4040-95C0-BEEED7125010}" dt="2022-06-16T02:47:34.330" v="9130" actId="1582"/>
          <ac:spMkLst>
            <pc:docMk/>
            <pc:sldMk cId="0" sldId="280"/>
            <ac:spMk id="35" creationId="{573F579A-24DE-8C7C-148D-085B7AC1CC61}"/>
          </ac:spMkLst>
        </pc:spChg>
        <pc:spChg chg="add mod">
          <ac:chgData name="高増　潔" userId="151964c3-78cd-4020-a226-814db5c6c8be" providerId="ADAL" clId="{2871CCAE-FE8A-4040-95C0-BEEED7125010}" dt="2022-06-23T00:12:50.832" v="11572" actId="1076"/>
          <ac:spMkLst>
            <pc:docMk/>
            <pc:sldMk cId="0" sldId="280"/>
            <ac:spMk id="36" creationId="{596A8D49-F6F2-53CC-B830-B3CB702FAAEB}"/>
          </ac:spMkLst>
        </pc:spChg>
        <pc:spChg chg="mod ord">
          <ac:chgData name="高増　潔" userId="151964c3-78cd-4020-a226-814db5c6c8be" providerId="ADAL" clId="{2871CCAE-FE8A-4040-95C0-BEEED7125010}" dt="2022-06-16T01:32:12.355" v="8851" actId="700"/>
          <ac:spMkLst>
            <pc:docMk/>
            <pc:sldMk cId="0" sldId="280"/>
            <ac:spMk id="6147" creationId="{00000000-0000-0000-0000-000000000000}"/>
          </ac:spMkLst>
        </pc:spChg>
        <pc:spChg chg="mod ord">
          <ac:chgData name="高増　潔" userId="151964c3-78cd-4020-a226-814db5c6c8be" providerId="ADAL" clId="{2871CCAE-FE8A-4040-95C0-BEEED7125010}" dt="2022-06-16T01:32:12.355" v="8851" actId="700"/>
          <ac:spMkLst>
            <pc:docMk/>
            <pc:sldMk cId="0" sldId="280"/>
            <ac:spMk id="6148" creationId="{00000000-0000-0000-0000-000000000000}"/>
          </ac:spMkLst>
        </pc:spChg>
        <pc:spChg chg="mod ord">
          <ac:chgData name="高増　潔" userId="151964c3-78cd-4020-a226-814db5c6c8be" providerId="ADAL" clId="{2871CCAE-FE8A-4040-95C0-BEEED7125010}" dt="2022-06-16T01:32:12.355" v="8851" actId="700"/>
          <ac:spMkLst>
            <pc:docMk/>
            <pc:sldMk cId="0" sldId="280"/>
            <ac:spMk id="6149" creationId="{00000000-0000-0000-0000-000000000000}"/>
          </ac:spMkLst>
        </pc:spChg>
        <pc:spChg chg="mod ord">
          <ac:chgData name="高増　潔" userId="151964c3-78cd-4020-a226-814db5c6c8be" providerId="ADAL" clId="{2871CCAE-FE8A-4040-95C0-BEEED7125010}" dt="2022-06-16T02:54:22.329" v="9584" actId="58"/>
          <ac:spMkLst>
            <pc:docMk/>
            <pc:sldMk cId="0" sldId="280"/>
            <ac:spMk id="6151" creationId="{00000000-0000-0000-0000-000000000000}"/>
          </ac:spMkLst>
        </pc:spChg>
        <pc:spChg chg="mod ord">
          <ac:chgData name="高増　潔" userId="151964c3-78cd-4020-a226-814db5c6c8be" providerId="ADAL" clId="{2871CCAE-FE8A-4040-95C0-BEEED7125010}" dt="2022-06-16T01:32:12.355" v="8851" actId="700"/>
          <ac:spMkLst>
            <pc:docMk/>
            <pc:sldMk cId="0" sldId="280"/>
            <ac:spMk id="1035266" creationId="{00000000-0000-0000-0000-000000000000}"/>
          </ac:spMkLst>
        </pc:spChg>
        <pc:grpChg chg="add mod">
          <ac:chgData name="高増　潔" userId="151964c3-78cd-4020-a226-814db5c6c8be" providerId="ADAL" clId="{2871CCAE-FE8A-4040-95C0-BEEED7125010}" dt="2022-06-16T02:53:41.394" v="9577" actId="1076"/>
          <ac:grpSpMkLst>
            <pc:docMk/>
            <pc:sldMk cId="0" sldId="280"/>
            <ac:grpSpMk id="9" creationId="{6D501F6C-3E47-323B-E979-12602FE0C922}"/>
          </ac:grpSpMkLst>
        </pc:grpChg>
        <pc:grpChg chg="mod">
          <ac:chgData name="高増　潔" userId="151964c3-78cd-4020-a226-814db5c6c8be" providerId="ADAL" clId="{2871CCAE-FE8A-4040-95C0-BEEED7125010}" dt="2022-06-16T02:46:49.048" v="9124"/>
          <ac:grpSpMkLst>
            <pc:docMk/>
            <pc:sldMk cId="0" sldId="280"/>
            <ac:grpSpMk id="16" creationId="{51FA3219-E7E2-F6E5-F7EE-2391B3F51EAC}"/>
          </ac:grpSpMkLst>
        </pc:grpChg>
        <pc:graphicFrameChg chg="del mod">
          <ac:chgData name="高増　潔" userId="151964c3-78cd-4020-a226-814db5c6c8be" providerId="ADAL" clId="{2871CCAE-FE8A-4040-95C0-BEEED7125010}" dt="2022-05-18T09:11:17.275" v="4247" actId="478"/>
          <ac:graphicFrameMkLst>
            <pc:docMk/>
            <pc:sldMk cId="0" sldId="280"/>
            <ac:graphicFrameMk id="6146" creationId="{00000000-0000-0000-0000-000000000000}"/>
          </ac:graphicFrameMkLst>
        </pc:graphicFrameChg>
        <pc:picChg chg="del">
          <ac:chgData name="高増　潔" userId="151964c3-78cd-4020-a226-814db5c6c8be" providerId="ADAL" clId="{2871CCAE-FE8A-4040-95C0-BEEED7125010}" dt="2022-05-18T10:43:57.143" v="5486" actId="478"/>
          <ac:picMkLst>
            <pc:docMk/>
            <pc:sldMk cId="0" sldId="280"/>
            <ac:picMk id="6152" creationId="{00000000-0000-0000-0000-000000000000}"/>
          </ac:picMkLst>
        </pc:picChg>
        <pc:picChg chg="del">
          <ac:chgData name="高増　潔" userId="151964c3-78cd-4020-a226-814db5c6c8be" providerId="ADAL" clId="{2871CCAE-FE8A-4040-95C0-BEEED7125010}" dt="2022-05-18T10:43:57.886" v="5487" actId="478"/>
          <ac:picMkLst>
            <pc:docMk/>
            <pc:sldMk cId="0" sldId="280"/>
            <ac:picMk id="6153" creationId="{00000000-0000-0000-0000-000000000000}"/>
          </ac:picMkLst>
        </pc:pic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17" creationId="{1234F85A-1A95-7494-0C2B-C78A80F74D7A}"/>
          </ac:cxnSpMkLst>
        </pc:cxn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18" creationId="{31B1E66B-D500-9CC1-3DEE-C132C2D8207A}"/>
          </ac:cxnSpMkLst>
        </pc:cxn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19" creationId="{3AD88A58-E5CD-0298-C4DA-00B87DF0B144}"/>
          </ac:cxnSpMkLst>
        </pc:cxn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20" creationId="{68BFA289-23D0-9028-0765-11FE6DA3B7B9}"/>
          </ac:cxnSpMkLst>
        </pc:cxn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22" creationId="{5DAF237A-AC63-461A-8272-295A36F4238E}"/>
          </ac:cxnSpMkLst>
        </pc:cxn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23" creationId="{4260F7A3-A10C-253C-AFA3-26FC30CA1DDE}"/>
          </ac:cxnSpMkLst>
        </pc:cxn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24" creationId="{43DE5DFF-6DF0-0F9B-FE7D-0D50473B179F}"/>
          </ac:cxnSpMkLst>
        </pc:cxn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25" creationId="{77414E5D-BB51-7663-B5E1-04C8371DA9B1}"/>
          </ac:cxnSpMkLst>
        </pc:cxn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28" creationId="{11CDA480-EA16-B713-5F29-7DAB9DF025CF}"/>
          </ac:cxnSpMkLst>
        </pc:cxn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30" creationId="{58152243-1CFB-4342-389A-1AF89534AEA9}"/>
          </ac:cxnSpMkLst>
        </pc:cxnChg>
        <pc:cxnChg chg="mod">
          <ac:chgData name="高増　潔" userId="151964c3-78cd-4020-a226-814db5c6c8be" providerId="ADAL" clId="{2871CCAE-FE8A-4040-95C0-BEEED7125010}" dt="2022-06-16T02:47:34.330" v="9130" actId="1582"/>
          <ac:cxnSpMkLst>
            <pc:docMk/>
            <pc:sldMk cId="0" sldId="280"/>
            <ac:cxnSpMk id="32" creationId="{C4B17796-6E42-E1E9-24B6-AA509283725B}"/>
          </ac:cxnSpMkLst>
        </pc:cxnChg>
      </pc:sldChg>
      <pc:sldChg chg="addSp delSp modSp mod">
        <pc:chgData name="高増　潔" userId="151964c3-78cd-4020-a226-814db5c6c8be" providerId="ADAL" clId="{2871CCAE-FE8A-4040-95C0-BEEED7125010}" dt="2022-06-23T00:15:52.430" v="11728" actId="114"/>
        <pc:sldMkLst>
          <pc:docMk/>
          <pc:sldMk cId="0" sldId="281"/>
        </pc:sldMkLst>
        <pc:spChg chg="add mod">
          <ac:chgData name="高増　潔" userId="151964c3-78cd-4020-a226-814db5c6c8be" providerId="ADAL" clId="{2871CCAE-FE8A-4040-95C0-BEEED7125010}" dt="2022-06-16T02:57:18.618" v="9649" actId="1076"/>
          <ac:spMkLst>
            <pc:docMk/>
            <pc:sldMk cId="0" sldId="281"/>
            <ac:spMk id="9" creationId="{A4D9F68C-8D27-AC13-3E07-63ADE92B22E4}"/>
          </ac:spMkLst>
        </pc:spChg>
        <pc:spChg chg="add mod">
          <ac:chgData name="高増　潔" userId="151964c3-78cd-4020-a226-814db5c6c8be" providerId="ADAL" clId="{2871CCAE-FE8A-4040-95C0-BEEED7125010}" dt="2022-06-23T00:15:52.430" v="11728" actId="114"/>
          <ac:spMkLst>
            <pc:docMk/>
            <pc:sldMk cId="0" sldId="281"/>
            <ac:spMk id="10" creationId="{B9BB1A1A-4C46-6714-4977-1397D9DA8369}"/>
          </ac:spMkLst>
        </pc:spChg>
        <pc:spChg chg="add del mod">
          <ac:chgData name="高増　潔" userId="151964c3-78cd-4020-a226-814db5c6c8be" providerId="ADAL" clId="{2871CCAE-FE8A-4040-95C0-BEEED7125010}" dt="2022-05-18T22:11:18.958" v="6926" actId="478"/>
          <ac:spMkLst>
            <pc:docMk/>
            <pc:sldMk cId="0" sldId="281"/>
            <ac:spMk id="10" creationId="{E9624B24-F109-36E2-A96C-73DA470CBD7A}"/>
          </ac:spMkLst>
        </pc:spChg>
        <pc:spChg chg="add mod">
          <ac:chgData name="高増　潔" userId="151964c3-78cd-4020-a226-814db5c6c8be" providerId="ADAL" clId="{2871CCAE-FE8A-4040-95C0-BEEED7125010}" dt="2022-06-23T00:15:41.207" v="11726" actId="2711"/>
          <ac:spMkLst>
            <pc:docMk/>
            <pc:sldMk cId="0" sldId="281"/>
            <ac:spMk id="11" creationId="{41AC144D-4B57-5F45-F82B-982CE93BB925}"/>
          </ac:spMkLst>
        </pc:spChg>
        <pc:spChg chg="add del mod">
          <ac:chgData name="高増　潔" userId="151964c3-78cd-4020-a226-814db5c6c8be" providerId="ADAL" clId="{2871CCAE-FE8A-4040-95C0-BEEED7125010}" dt="2022-05-18T22:07:30.985" v="6919" actId="478"/>
          <ac:spMkLst>
            <pc:docMk/>
            <pc:sldMk cId="0" sldId="281"/>
            <ac:spMk id="11" creationId="{558C8AA2-8C05-4730-72D9-4A5C5BD766F8}"/>
          </ac:spMkLst>
        </pc:spChg>
        <pc:spChg chg="add mod">
          <ac:chgData name="高増　潔" userId="151964c3-78cd-4020-a226-814db5c6c8be" providerId="ADAL" clId="{2871CCAE-FE8A-4040-95C0-BEEED7125010}" dt="2022-06-23T00:11:07.140" v="11542" actId="1076"/>
          <ac:spMkLst>
            <pc:docMk/>
            <pc:sldMk cId="0" sldId="281"/>
            <ac:spMk id="12" creationId="{558C8AA2-8C05-4730-72D9-4A5C5BD766F8}"/>
          </ac:spMkLst>
        </pc:spChg>
        <pc:spChg chg="add del mod">
          <ac:chgData name="高増　潔" userId="151964c3-78cd-4020-a226-814db5c6c8be" providerId="ADAL" clId="{2871CCAE-FE8A-4040-95C0-BEEED7125010}" dt="2022-05-18T22:10:23.991" v="6923" actId="478"/>
          <ac:spMkLst>
            <pc:docMk/>
            <pc:sldMk cId="0" sldId="281"/>
            <ac:spMk id="13" creationId="{E9624B24-F109-36E2-A96C-73DA470CBD7A}"/>
          </ac:spMkLst>
        </pc:spChg>
        <pc:spChg chg="add mod">
          <ac:chgData name="高増　潔" userId="151964c3-78cd-4020-a226-814db5c6c8be" providerId="ADAL" clId="{2871CCAE-FE8A-4040-95C0-BEEED7125010}" dt="2022-06-23T00:11:03.522" v="11541" actId="1076"/>
          <ac:spMkLst>
            <pc:docMk/>
            <pc:sldMk cId="0" sldId="281"/>
            <ac:spMk id="14" creationId="{E9624B24-F109-36E2-A96C-73DA470CBD7A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1"/>
            <ac:spMk id="717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1"/>
            <ac:spMk id="717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1"/>
            <ac:spMk id="717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3T00:11:51.219" v="11549" actId="20577"/>
          <ac:spMkLst>
            <pc:docMk/>
            <pc:sldMk cId="0" sldId="281"/>
            <ac:spMk id="717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1"/>
            <ac:spMk id="1036290" creationId="{00000000-0000-0000-0000-000000000000}"/>
          </ac:spMkLst>
        </pc:spChg>
        <pc:graphicFrameChg chg="del mod">
          <ac:chgData name="高増　潔" userId="151964c3-78cd-4020-a226-814db5c6c8be" providerId="ADAL" clId="{2871CCAE-FE8A-4040-95C0-BEEED7125010}" dt="2022-05-18T10:59:29.696" v="5796" actId="478"/>
          <ac:graphicFrameMkLst>
            <pc:docMk/>
            <pc:sldMk cId="0" sldId="281"/>
            <ac:graphicFrameMk id="7170" creationId="{00000000-0000-0000-0000-000000000000}"/>
          </ac:graphicFrameMkLst>
        </pc:graphicFrameChg>
        <pc:graphicFrameChg chg="del mod">
          <ac:chgData name="高増　潔" userId="151964c3-78cd-4020-a226-814db5c6c8be" providerId="ADAL" clId="{2871CCAE-FE8A-4040-95C0-BEEED7125010}" dt="2022-05-18T10:48:37.343" v="5592" actId="478"/>
          <ac:graphicFrameMkLst>
            <pc:docMk/>
            <pc:sldMk cId="0" sldId="281"/>
            <ac:graphicFrameMk id="7171" creationId="{00000000-0000-0000-0000-000000000000}"/>
          </ac:graphicFrameMkLst>
        </pc:graphicFrameChg>
      </pc:sldChg>
      <pc:sldChg chg="addSp delSp modSp mod">
        <pc:chgData name="高増　潔" userId="151964c3-78cd-4020-a226-814db5c6c8be" providerId="ADAL" clId="{2871CCAE-FE8A-4040-95C0-BEEED7125010}" dt="2022-06-23T00:10:17.881" v="11538"/>
        <pc:sldMkLst>
          <pc:docMk/>
          <pc:sldMk cId="0" sldId="282"/>
        </pc:sldMkLst>
        <pc:spChg chg="add mod">
          <ac:chgData name="高増　潔" userId="151964c3-78cd-4020-a226-814db5c6c8be" providerId="ADAL" clId="{2871CCAE-FE8A-4040-95C0-BEEED7125010}" dt="2022-05-19T12:29:51.531" v="7710" actId="1076"/>
          <ac:spMkLst>
            <pc:docMk/>
            <pc:sldMk cId="0" sldId="282"/>
            <ac:spMk id="2" creationId="{959376DF-39F6-4D2E-DBBD-AE2D6D356BB9}"/>
          </ac:spMkLst>
        </pc:spChg>
        <pc:spChg chg="add del mod">
          <ac:chgData name="高増　潔" userId="151964c3-78cd-4020-a226-814db5c6c8be" providerId="ADAL" clId="{2871CCAE-FE8A-4040-95C0-BEEED7125010}" dt="2022-05-19T12:25:45.655" v="7645" actId="478"/>
          <ac:spMkLst>
            <pc:docMk/>
            <pc:sldMk cId="0" sldId="282"/>
            <ac:spMk id="8" creationId="{80FCC508-514C-E578-7147-CB18989D9B03}"/>
          </ac:spMkLst>
        </pc:spChg>
        <pc:spChg chg="add mod">
          <ac:chgData name="高増　潔" userId="151964c3-78cd-4020-a226-814db5c6c8be" providerId="ADAL" clId="{2871CCAE-FE8A-4040-95C0-BEEED7125010}" dt="2022-05-19T12:29:47.312" v="7709" actId="1076"/>
          <ac:spMkLst>
            <pc:docMk/>
            <pc:sldMk cId="0" sldId="282"/>
            <ac:spMk id="9" creationId="{80FCC508-514C-E578-7147-CB18989D9B03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2"/>
            <ac:spMk id="819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2"/>
            <ac:spMk id="819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2"/>
            <ac:spMk id="8197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3T00:10:17.881" v="11538"/>
          <ac:spMkLst>
            <pc:docMk/>
            <pc:sldMk cId="0" sldId="282"/>
            <ac:spMk id="8199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2"/>
            <ac:spMk id="1037314" creationId="{00000000-0000-0000-0000-000000000000}"/>
          </ac:spMkLst>
        </pc:spChg>
        <pc:graphicFrameChg chg="del">
          <ac:chgData name="高増　潔" userId="151964c3-78cd-4020-a226-814db5c6c8be" providerId="ADAL" clId="{2871CCAE-FE8A-4040-95C0-BEEED7125010}" dt="2022-05-19T12:29:40.781" v="7708" actId="478"/>
          <ac:graphicFrameMkLst>
            <pc:docMk/>
            <pc:sldMk cId="0" sldId="282"/>
            <ac:graphicFrameMk id="8194" creationId="{00000000-0000-0000-0000-000000000000}"/>
          </ac:graphicFrameMkLst>
        </pc:graphicFrameChg>
      </pc:sldChg>
      <pc:sldChg chg="addSp delSp modSp del mod">
        <pc:chgData name="高増　潔" userId="151964c3-78cd-4020-a226-814db5c6c8be" providerId="ADAL" clId="{2871CCAE-FE8A-4040-95C0-BEEED7125010}" dt="2022-06-01T00:20:32.094" v="7873" actId="47"/>
        <pc:sldMkLst>
          <pc:docMk/>
          <pc:sldMk cId="0" sldId="287"/>
        </pc:sldMkLst>
        <pc:spChg chg="add mod">
          <ac:chgData name="高増　潔" userId="151964c3-78cd-4020-a226-814db5c6c8be" providerId="ADAL" clId="{2871CCAE-FE8A-4040-95C0-BEEED7125010}" dt="2022-05-18T11:50:28.727" v="6717" actId="1076"/>
          <ac:spMkLst>
            <pc:docMk/>
            <pc:sldMk cId="0" sldId="287"/>
            <ac:spMk id="9" creationId="{B09B3A02-3F1D-EFFC-A7AA-CBE63084FBC8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7"/>
            <ac:spMk id="1024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7"/>
            <ac:spMk id="1024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7"/>
            <ac:spMk id="1024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0" sldId="287"/>
            <ac:spMk id="1042434" creationId="{00000000-0000-0000-0000-000000000000}"/>
          </ac:spMkLst>
        </pc:spChg>
        <pc:graphicFrameChg chg="del mod">
          <ac:chgData name="高増　潔" userId="151964c3-78cd-4020-a226-814db5c6c8be" providerId="ADAL" clId="{2871CCAE-FE8A-4040-95C0-BEEED7125010}" dt="2022-05-18T11:50:24.524" v="6716" actId="478"/>
          <ac:graphicFrameMkLst>
            <pc:docMk/>
            <pc:sldMk cId="0" sldId="287"/>
            <ac:graphicFrameMk id="10242" creationId="{00000000-0000-0000-0000-000000000000}"/>
          </ac:graphicFrameMkLst>
        </pc:graphicFrameChg>
      </pc:sldChg>
      <pc:sldChg chg="addSp delSp modSp mod">
        <pc:chgData name="高増　潔" userId="151964c3-78cd-4020-a226-814db5c6c8be" providerId="ADAL" clId="{2871CCAE-FE8A-4040-95C0-BEEED7125010}" dt="2022-06-16T03:03:53.025" v="9845" actId="114"/>
        <pc:sldMkLst>
          <pc:docMk/>
          <pc:sldMk cId="495566015" sldId="313"/>
        </pc:sldMkLst>
        <pc:spChg chg="del mod">
          <ac:chgData name="高増　潔" userId="151964c3-78cd-4020-a226-814db5c6c8be" providerId="ADAL" clId="{2871CCAE-FE8A-4040-95C0-BEEED7125010}" dt="2022-05-19T10:52:30.105" v="7333" actId="478"/>
          <ac:spMkLst>
            <pc:docMk/>
            <pc:sldMk cId="495566015" sldId="313"/>
            <ac:spMk id="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52:52.200" v="7338"/>
          <ac:spMkLst>
            <pc:docMk/>
            <pc:sldMk cId="495566015" sldId="313"/>
            <ac:spMk id="15" creationId="{FBEDE2EA-9D7E-6D52-D162-3EF357A5A853}"/>
          </ac:spMkLst>
        </pc:spChg>
        <pc:spChg chg="mod">
          <ac:chgData name="高増　潔" userId="151964c3-78cd-4020-a226-814db5c6c8be" providerId="ADAL" clId="{2871CCAE-FE8A-4040-95C0-BEEED7125010}" dt="2022-05-19T10:52:52.200" v="7338"/>
          <ac:spMkLst>
            <pc:docMk/>
            <pc:sldMk cId="495566015" sldId="313"/>
            <ac:spMk id="16" creationId="{02EB7D42-3E82-7788-8D6D-83DCE45ACAA6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95566015" sldId="313"/>
            <ac:spMk id="2253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95566015" sldId="313"/>
            <ac:spMk id="22531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95566015" sldId="313"/>
            <ac:spMk id="2253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6T03:03:53.025" v="9845" actId="114"/>
          <ac:spMkLst>
            <pc:docMk/>
            <pc:sldMk cId="495566015" sldId="313"/>
            <ac:spMk id="2253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95566015" sldId="313"/>
            <ac:spMk id="1013762" creationId="{00000000-0000-0000-0000-000000000000}"/>
          </ac:spMkLst>
        </pc:spChg>
        <pc:grpChg chg="add del mod">
          <ac:chgData name="高増　潔" userId="151964c3-78cd-4020-a226-814db5c6c8be" providerId="ADAL" clId="{2871CCAE-FE8A-4040-95C0-BEEED7125010}" dt="2022-05-19T10:53:01.424" v="7343"/>
          <ac:grpSpMkLst>
            <pc:docMk/>
            <pc:sldMk cId="495566015" sldId="313"/>
            <ac:grpSpMk id="13" creationId="{F66BA2C1-B075-8121-A6FF-ADAD63E7B92D}"/>
          </ac:grpSpMkLst>
        </pc:grpChg>
        <pc:picChg chg="mod">
          <ac:chgData name="高増　潔" userId="151964c3-78cd-4020-a226-814db5c6c8be" providerId="ADAL" clId="{2871CCAE-FE8A-4040-95C0-BEEED7125010}" dt="2022-06-16T00:49:04.155" v="7889" actId="1076"/>
          <ac:picMkLst>
            <pc:docMk/>
            <pc:sldMk cId="495566015" sldId="313"/>
            <ac:picMk id="2" creationId="{59B2B911-7447-3DA1-647D-DB5AAD767C8A}"/>
          </ac:picMkLst>
        </pc:picChg>
        <pc:picChg chg="mod">
          <ac:chgData name="高増　潔" userId="151964c3-78cd-4020-a226-814db5c6c8be" providerId="ADAL" clId="{2871CCAE-FE8A-4040-95C0-BEEED7125010}" dt="2022-05-19T10:53:12.303" v="7345" actId="1076"/>
          <ac:picMkLst>
            <pc:docMk/>
            <pc:sldMk cId="495566015" sldId="313"/>
            <ac:picMk id="3" creationId="{938E8427-82B0-4605-EBA5-6E7B00931B17}"/>
          </ac:picMkLst>
        </pc:picChg>
        <pc:picChg chg="mod">
          <ac:chgData name="高増　潔" userId="151964c3-78cd-4020-a226-814db5c6c8be" providerId="ADAL" clId="{2871CCAE-FE8A-4040-95C0-BEEED7125010}" dt="2022-06-16T00:48:27.252" v="7877" actId="1076"/>
          <ac:picMkLst>
            <pc:docMk/>
            <pc:sldMk cId="495566015" sldId="313"/>
            <ac:picMk id="4" creationId="{1DF5309A-B520-E104-65F2-FE1D953462D8}"/>
          </ac:picMkLst>
        </pc:picChg>
        <pc:picChg chg="del">
          <ac:chgData name="高増　潔" userId="151964c3-78cd-4020-a226-814db5c6c8be" providerId="ADAL" clId="{2871CCAE-FE8A-4040-95C0-BEEED7125010}" dt="2022-05-19T10:42:31.926" v="7164" actId="478"/>
          <ac:picMkLst>
            <pc:docMk/>
            <pc:sldMk cId="495566015" sldId="313"/>
            <ac:picMk id="12" creationId="{00000000-0000-0000-0000-000000000000}"/>
          </ac:picMkLst>
        </pc:picChg>
        <pc:picChg chg="mod">
          <ac:chgData name="高増　潔" userId="151964c3-78cd-4020-a226-814db5c6c8be" providerId="ADAL" clId="{2871CCAE-FE8A-4040-95C0-BEEED7125010}" dt="2022-05-19T10:52:52.200" v="7338"/>
          <ac:picMkLst>
            <pc:docMk/>
            <pc:sldMk cId="495566015" sldId="313"/>
            <ac:picMk id="14" creationId="{AFE0EDC8-D4EB-6D78-BCFB-C3A4FE89FD59}"/>
          </ac:picMkLst>
        </pc:picChg>
        <pc:picChg chg="del">
          <ac:chgData name="高増　潔" userId="151964c3-78cd-4020-a226-814db5c6c8be" providerId="ADAL" clId="{2871CCAE-FE8A-4040-95C0-BEEED7125010}" dt="2022-05-19T10:50:58.961" v="7309" actId="21"/>
          <ac:picMkLst>
            <pc:docMk/>
            <pc:sldMk cId="495566015" sldId="313"/>
            <ac:picMk id="22535" creationId="{00000000-0000-0000-0000-000000000000}"/>
          </ac:picMkLst>
        </pc:picChg>
        <pc:picChg chg="del">
          <ac:chgData name="高増　潔" userId="151964c3-78cd-4020-a226-814db5c6c8be" providerId="ADAL" clId="{2871CCAE-FE8A-4040-95C0-BEEED7125010}" dt="2022-05-19T10:42:38.388" v="7165" actId="21"/>
          <ac:picMkLst>
            <pc:docMk/>
            <pc:sldMk cId="495566015" sldId="313"/>
            <ac:picMk id="22536" creationId="{00000000-0000-0000-0000-000000000000}"/>
          </ac:picMkLst>
        </pc:picChg>
        <pc:picChg chg="mod">
          <ac:chgData name="高増　潔" userId="151964c3-78cd-4020-a226-814db5c6c8be" providerId="ADAL" clId="{2871CCAE-FE8A-4040-95C0-BEEED7125010}" dt="2022-05-19T10:52:40.159" v="7337" actId="1076"/>
          <ac:picMkLst>
            <pc:docMk/>
            <pc:sldMk cId="495566015" sldId="313"/>
            <ac:picMk id="22537" creationId="{00000000-0000-0000-0000-000000000000}"/>
          </ac:picMkLst>
        </pc:picChg>
        <pc:picChg chg="del">
          <ac:chgData name="高増　潔" userId="151964c3-78cd-4020-a226-814db5c6c8be" providerId="ADAL" clId="{2871CCAE-FE8A-4040-95C0-BEEED7125010}" dt="2022-05-19T10:42:38.388" v="7165" actId="21"/>
          <ac:picMkLst>
            <pc:docMk/>
            <pc:sldMk cId="495566015" sldId="313"/>
            <ac:picMk id="22538" creationId="{00000000-0000-0000-0000-000000000000}"/>
          </ac:picMkLst>
        </pc:picChg>
      </pc:sldChg>
      <pc:sldChg chg="modSp mod">
        <pc:chgData name="高増　潔" userId="151964c3-78cd-4020-a226-814db5c6c8be" providerId="ADAL" clId="{2871CCAE-FE8A-4040-95C0-BEEED7125010}" dt="2022-06-17T13:09:29.763" v="9933" actId="2711"/>
        <pc:sldMkLst>
          <pc:docMk/>
          <pc:sldMk cId="2439761165" sldId="314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439761165" sldId="314"/>
            <ac:spMk id="2355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439761165" sldId="314"/>
            <ac:spMk id="2355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439761165" sldId="314"/>
            <ac:spMk id="2355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439761165" sldId="314"/>
            <ac:spMk id="2355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439761165" sldId="314"/>
            <ac:spMk id="1015810" creationId="{00000000-0000-0000-0000-000000000000}"/>
          </ac:spMkLst>
        </pc:spChg>
        <pc:graphicFrameChg chg="modGraphic">
          <ac:chgData name="高増　潔" userId="151964c3-78cd-4020-a226-814db5c6c8be" providerId="ADAL" clId="{2871CCAE-FE8A-4040-95C0-BEEED7125010}" dt="2022-06-17T13:09:29.763" v="9933" actId="2711"/>
          <ac:graphicFrameMkLst>
            <pc:docMk/>
            <pc:sldMk cId="2439761165" sldId="314"/>
            <ac:graphicFrameMk id="1015812" creationId="{00000000-0000-0000-0000-000000000000}"/>
          </ac:graphicFrameMkLst>
        </pc:graphicFrameChg>
      </pc:sldChg>
      <pc:sldChg chg="addSp delSp modSp mod">
        <pc:chgData name="高増　潔" userId="151964c3-78cd-4020-a226-814db5c6c8be" providerId="ADAL" clId="{2871CCAE-FE8A-4040-95C0-BEEED7125010}" dt="2022-06-17T13:09:21.705" v="9932" actId="2711"/>
        <pc:sldMkLst>
          <pc:docMk/>
          <pc:sldMk cId="3548009915" sldId="315"/>
        </pc:sldMkLst>
        <pc:spChg chg="add mod">
          <ac:chgData name="高増　潔" userId="151964c3-78cd-4020-a226-814db5c6c8be" providerId="ADAL" clId="{2871CCAE-FE8A-4040-95C0-BEEED7125010}" dt="2022-06-16T03:00:45.754" v="9753" actId="1076"/>
          <ac:spMkLst>
            <pc:docMk/>
            <pc:sldMk cId="3548009915" sldId="315"/>
            <ac:spMk id="10" creationId="{7850A112-07AC-51F3-40EA-EE1987CC289B}"/>
          </ac:spMkLst>
        </pc:spChg>
        <pc:spChg chg="add mod">
          <ac:chgData name="高増　潔" userId="151964c3-78cd-4020-a226-814db5c6c8be" providerId="ADAL" clId="{2871CCAE-FE8A-4040-95C0-BEEED7125010}" dt="2022-05-19T12:02:22.662" v="7350" actId="14100"/>
          <ac:spMkLst>
            <pc:docMk/>
            <pc:sldMk cId="3548009915" sldId="315"/>
            <ac:spMk id="10" creationId="{8D4197C1-168B-FD88-0695-CE7AFA0839E7}"/>
          </ac:spMkLst>
        </pc:spChg>
        <pc:spChg chg="add del mod">
          <ac:chgData name="高増　潔" userId="151964c3-78cd-4020-a226-814db5c6c8be" providerId="ADAL" clId="{2871CCAE-FE8A-4040-95C0-BEEED7125010}" dt="2022-05-10T23:26:47.621" v="1702"/>
          <ac:spMkLst>
            <pc:docMk/>
            <pc:sldMk cId="3548009915" sldId="315"/>
            <ac:spMk id="11" creationId="{647B3A43-644B-C9BD-193E-9840E2C937B2}"/>
          </ac:spMkLst>
        </pc:spChg>
        <pc:spChg chg="mod">
          <ac:chgData name="高増　潔" userId="151964c3-78cd-4020-a226-814db5c6c8be" providerId="ADAL" clId="{2871CCAE-FE8A-4040-95C0-BEEED7125010}" dt="2022-06-16T03:03:18.876" v="9837" actId="114"/>
          <ac:spMkLst>
            <pc:docMk/>
            <pc:sldMk cId="3548009915" sldId="315"/>
            <ac:spMk id="11" creationId="{CC9AEF63-4B08-04A1-1812-4B43401D9BDC}"/>
          </ac:spMkLst>
        </pc:spChg>
        <pc:spChg chg="add del mod">
          <ac:chgData name="高増　潔" userId="151964c3-78cd-4020-a226-814db5c6c8be" providerId="ADAL" clId="{2871CCAE-FE8A-4040-95C0-BEEED7125010}" dt="2022-05-10T23:26:59.512" v="1705" actId="478"/>
          <ac:spMkLst>
            <pc:docMk/>
            <pc:sldMk cId="3548009915" sldId="315"/>
            <ac:spMk id="12" creationId="{2EC613A7-839B-E832-055D-99A17F91214B}"/>
          </ac:spMkLst>
        </pc:spChg>
        <pc:spChg chg="add del mod">
          <ac:chgData name="高増　潔" userId="151964c3-78cd-4020-a226-814db5c6c8be" providerId="ADAL" clId="{2871CCAE-FE8A-4040-95C0-BEEED7125010}" dt="2022-05-18T21:56:37.089" v="6856" actId="478"/>
          <ac:spMkLst>
            <pc:docMk/>
            <pc:sldMk cId="3548009915" sldId="315"/>
            <ac:spMk id="13" creationId="{72258517-5AC1-ADF6-F38E-A7557CFEEA67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548009915" sldId="315"/>
            <ac:spMk id="2457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548009915" sldId="315"/>
            <ac:spMk id="24579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548009915" sldId="315"/>
            <ac:spMk id="2458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6T03:03:26.293" v="9838" actId="114"/>
          <ac:spMkLst>
            <pc:docMk/>
            <pc:sldMk cId="3548009915" sldId="315"/>
            <ac:spMk id="2458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548009915" sldId="315"/>
            <ac:spMk id="1017858" creationId="{00000000-0000-0000-0000-000000000000}"/>
          </ac:spMkLst>
        </pc:spChg>
        <pc:graphicFrameChg chg="add del">
          <ac:chgData name="高増　潔" userId="151964c3-78cd-4020-a226-814db5c6c8be" providerId="ADAL" clId="{2871CCAE-FE8A-4040-95C0-BEEED7125010}" dt="2022-05-10T23:28:31.632" v="1726" actId="478"/>
          <ac:graphicFrameMkLst>
            <pc:docMk/>
            <pc:sldMk cId="3548009915" sldId="315"/>
            <ac:graphicFrameMk id="10" creationId="{00000000-0000-0000-0000-000000000000}"/>
          </ac:graphicFrameMkLst>
        </pc:graphicFrameChg>
        <pc:graphicFrameChg chg="modGraphic">
          <ac:chgData name="高増　潔" userId="151964c3-78cd-4020-a226-814db5c6c8be" providerId="ADAL" clId="{2871CCAE-FE8A-4040-95C0-BEEED7125010}" dt="2022-06-17T13:09:21.705" v="9932" actId="2711"/>
          <ac:graphicFrameMkLst>
            <pc:docMk/>
            <pc:sldMk cId="3548009915" sldId="315"/>
            <ac:graphicFrameMk id="1017930" creationId="{00000000-0000-0000-0000-000000000000}"/>
          </ac:graphicFrameMkLst>
        </pc:graphicFrameChg>
      </pc:sldChg>
      <pc:sldChg chg="modSp mod">
        <pc:chgData name="高増　潔" userId="151964c3-78cd-4020-a226-814db5c6c8be" providerId="ADAL" clId="{2871CCAE-FE8A-4040-95C0-BEEED7125010}" dt="2022-06-17T13:09:07.767" v="9931" actId="2711"/>
        <pc:sldMkLst>
          <pc:docMk/>
          <pc:sldMk cId="2210523056" sldId="316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210523056" sldId="316"/>
            <ac:spMk id="2560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210523056" sldId="316"/>
            <ac:spMk id="2560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210523056" sldId="316"/>
            <ac:spMk id="2560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6T03:02:51.862" v="9834" actId="114"/>
          <ac:spMkLst>
            <pc:docMk/>
            <pc:sldMk cId="2210523056" sldId="316"/>
            <ac:spMk id="2560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210523056" sldId="316"/>
            <ac:spMk id="1019906" creationId="{00000000-0000-0000-0000-000000000000}"/>
          </ac:spMkLst>
        </pc:spChg>
        <pc:graphicFrameChg chg="modGraphic">
          <ac:chgData name="高増　潔" userId="151964c3-78cd-4020-a226-814db5c6c8be" providerId="ADAL" clId="{2871CCAE-FE8A-4040-95C0-BEEED7125010}" dt="2022-06-17T13:09:07.767" v="9931" actId="2711"/>
          <ac:graphicFrameMkLst>
            <pc:docMk/>
            <pc:sldMk cId="2210523056" sldId="316"/>
            <ac:graphicFrameMk id="1019940" creationId="{00000000-0000-0000-0000-000000000000}"/>
          </ac:graphicFrameMkLst>
        </pc:graphicFrameChg>
      </pc:sldChg>
      <pc:sldChg chg="modSp mod">
        <pc:chgData name="高増　潔" userId="151964c3-78cd-4020-a226-814db5c6c8be" providerId="ADAL" clId="{2871CCAE-FE8A-4040-95C0-BEEED7125010}" dt="2022-06-17T13:11:11.915" v="9948" actId="2711"/>
        <pc:sldMkLst>
          <pc:docMk/>
          <pc:sldMk cId="4118757140" sldId="317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18757140" sldId="317"/>
            <ac:spMk id="2662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18757140" sldId="317"/>
            <ac:spMk id="26627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18757140" sldId="317"/>
            <ac:spMk id="2662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7T13:11:01.341" v="9947" actId="6549"/>
          <ac:spMkLst>
            <pc:docMk/>
            <pc:sldMk cId="4118757140" sldId="317"/>
            <ac:spMk id="2663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18757140" sldId="317"/>
            <ac:spMk id="1021954" creationId="{00000000-0000-0000-0000-000000000000}"/>
          </ac:spMkLst>
        </pc:spChg>
        <pc:graphicFrameChg chg="mod modGraphic">
          <ac:chgData name="高増　潔" userId="151964c3-78cd-4020-a226-814db5c6c8be" providerId="ADAL" clId="{2871CCAE-FE8A-4040-95C0-BEEED7125010}" dt="2022-06-17T13:11:11.915" v="9948" actId="2711"/>
          <ac:graphicFrameMkLst>
            <pc:docMk/>
            <pc:sldMk cId="4118757140" sldId="317"/>
            <ac:graphicFrameMk id="1021988" creationId="{00000000-0000-0000-0000-000000000000}"/>
          </ac:graphicFrameMkLst>
        </pc:graphicFrameChg>
      </pc:sldChg>
      <pc:sldChg chg="modSp mod">
        <pc:chgData name="高増　潔" userId="151964c3-78cd-4020-a226-814db5c6c8be" providerId="ADAL" clId="{2871CCAE-FE8A-4040-95C0-BEEED7125010}" dt="2022-06-17T13:12:08.793" v="9956" actId="20577"/>
        <pc:sldMkLst>
          <pc:docMk/>
          <pc:sldMk cId="2923391255" sldId="318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923391255" sldId="318"/>
            <ac:spMk id="2765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923391255" sldId="318"/>
            <ac:spMk id="27651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923391255" sldId="318"/>
            <ac:spMk id="2765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7T13:12:08.793" v="9956" actId="20577"/>
          <ac:spMkLst>
            <pc:docMk/>
            <pc:sldMk cId="2923391255" sldId="318"/>
            <ac:spMk id="2765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923391255" sldId="318"/>
            <ac:spMk id="1024002" creationId="{00000000-0000-0000-0000-000000000000}"/>
          </ac:spMkLst>
        </pc:spChg>
        <pc:graphicFrameChg chg="modGraphic">
          <ac:chgData name="高増　潔" userId="151964c3-78cd-4020-a226-814db5c6c8be" providerId="ADAL" clId="{2871CCAE-FE8A-4040-95C0-BEEED7125010}" dt="2022-06-16T03:07:03.187" v="9867" actId="114"/>
          <ac:graphicFrameMkLst>
            <pc:docMk/>
            <pc:sldMk cId="2923391255" sldId="318"/>
            <ac:graphicFrameMk id="1024077" creationId="{00000000-0000-0000-0000-000000000000}"/>
          </ac:graphicFrameMkLst>
        </pc:graphicFrameChg>
      </pc:sldChg>
      <pc:sldChg chg="addSp delSp modSp mod">
        <pc:chgData name="高増　潔" userId="151964c3-78cd-4020-a226-814db5c6c8be" providerId="ADAL" clId="{2871CCAE-FE8A-4040-95C0-BEEED7125010}" dt="2022-06-16T03:02:11.317" v="9830" actId="1076"/>
        <pc:sldMkLst>
          <pc:docMk/>
          <pc:sldMk cId="4119683258" sldId="319"/>
        </pc:sldMkLst>
        <pc:spChg chg="add mod">
          <ac:chgData name="高増　潔" userId="151964c3-78cd-4020-a226-814db5c6c8be" providerId="ADAL" clId="{2871CCAE-FE8A-4040-95C0-BEEED7125010}" dt="2022-06-16T00:51:50.688" v="8020" actId="552"/>
          <ac:spMkLst>
            <pc:docMk/>
            <pc:sldMk cId="4119683258" sldId="319"/>
            <ac:spMk id="3" creationId="{C5B7AF52-0170-3D03-F400-100E3FD66EFC}"/>
          </ac:spMkLst>
        </pc:spChg>
        <pc:spChg chg="mod">
          <ac:chgData name="高増　潔" userId="151964c3-78cd-4020-a226-814db5c6c8be" providerId="ADAL" clId="{2871CCAE-FE8A-4040-95C0-BEEED7125010}" dt="2022-06-16T00:51:50.688" v="8020" actId="552"/>
          <ac:spMkLst>
            <pc:docMk/>
            <pc:sldMk cId="4119683258" sldId="319"/>
            <ac:spMk id="22" creationId="{55AAA26D-9DFD-820C-A813-AA6120662C67}"/>
          </ac:spMkLst>
        </pc:spChg>
        <pc:spChg chg="add mod">
          <ac:chgData name="高増　潔" userId="151964c3-78cd-4020-a226-814db5c6c8be" providerId="ADAL" clId="{2871CCAE-FE8A-4040-95C0-BEEED7125010}" dt="2022-06-16T03:02:11.317" v="9830" actId="1076"/>
          <ac:spMkLst>
            <pc:docMk/>
            <pc:sldMk cId="4119683258" sldId="319"/>
            <ac:spMk id="24" creationId="{707A7448-77D6-0F24-F43B-894185F40BEA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19683258" sldId="319"/>
            <ac:spMk id="307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19683258" sldId="319"/>
            <ac:spMk id="307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19683258" sldId="319"/>
            <ac:spMk id="3077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6T00:53:42.415" v="8076" actId="20577"/>
          <ac:spMkLst>
            <pc:docMk/>
            <pc:sldMk cId="4119683258" sldId="319"/>
            <ac:spMk id="308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8T08:54:37.810" v="4010" actId="114"/>
          <ac:spMkLst>
            <pc:docMk/>
            <pc:sldMk cId="4119683258" sldId="319"/>
            <ac:spMk id="308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19683258" sldId="319"/>
            <ac:spMk id="1059843" creationId="{00000000-0000-0000-0000-000000000000}"/>
          </ac:spMkLst>
        </pc:spChg>
        <pc:grpChg chg="mod">
          <ac:chgData name="高増　潔" userId="151964c3-78cd-4020-a226-814db5c6c8be" providerId="ADAL" clId="{2871CCAE-FE8A-4040-95C0-BEEED7125010}" dt="2022-06-16T03:02:06.997" v="9829" actId="1076"/>
          <ac:grpSpMkLst>
            <pc:docMk/>
            <pc:sldMk cId="4119683258" sldId="319"/>
            <ac:grpSpMk id="4" creationId="{2F3BAEDF-7D44-9881-B1B3-E61E428A6928}"/>
          </ac:grpSpMkLst>
        </pc:grpChg>
        <pc:graphicFrameChg chg="del mod">
          <ac:chgData name="高増　潔" userId="151964c3-78cd-4020-a226-814db5c6c8be" providerId="ADAL" clId="{2871CCAE-FE8A-4040-95C0-BEEED7125010}" dt="2022-05-10T23:37:28.175" v="1872" actId="478"/>
          <ac:graphicFrameMkLst>
            <pc:docMk/>
            <pc:sldMk cId="4119683258" sldId="319"/>
            <ac:graphicFrameMk id="3074" creationId="{00000000-0000-0000-0000-000000000000}"/>
          </ac:graphicFrameMkLst>
        </pc:graphicFrameChg>
      </pc:sldChg>
      <pc:sldChg chg="addSp delSp modSp mod">
        <pc:chgData name="高増　潔" userId="151964c3-78cd-4020-a226-814db5c6c8be" providerId="ADAL" clId="{2871CCAE-FE8A-4040-95C0-BEEED7125010}" dt="2022-06-16T02:24:43.569" v="9069" actId="2711"/>
        <pc:sldMkLst>
          <pc:docMk/>
          <pc:sldMk cId="4211471135" sldId="320"/>
        </pc:sldMkLst>
        <pc:spChg chg="add mod">
          <ac:chgData name="高増　潔" userId="151964c3-78cd-4020-a226-814db5c6c8be" providerId="ADAL" clId="{2871CCAE-FE8A-4040-95C0-BEEED7125010}" dt="2022-05-19T12:06:00.403" v="7405" actId="1076"/>
          <ac:spMkLst>
            <pc:docMk/>
            <pc:sldMk cId="4211471135" sldId="320"/>
            <ac:spMk id="2" creationId="{D10D318A-E0AF-DEEE-7B9F-B3052E9EA23A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211471135" sldId="320"/>
            <ac:spMk id="4099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211471135" sldId="320"/>
            <ac:spMk id="410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211471135" sldId="320"/>
            <ac:spMk id="4101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16T02:24:43.569" v="9069" actId="2711"/>
          <ac:spMkLst>
            <pc:docMk/>
            <pc:sldMk cId="4211471135" sldId="320"/>
            <ac:spMk id="410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211471135" sldId="320"/>
            <ac:spMk id="1026050" creationId="{00000000-0000-0000-0000-000000000000}"/>
          </ac:spMkLst>
        </pc:spChg>
        <pc:graphicFrameChg chg="del mod">
          <ac:chgData name="高増　潔" userId="151964c3-78cd-4020-a226-814db5c6c8be" providerId="ADAL" clId="{2871CCAE-FE8A-4040-95C0-BEEED7125010}" dt="2022-05-19T12:05:56.181" v="7404" actId="478"/>
          <ac:graphicFrameMkLst>
            <pc:docMk/>
            <pc:sldMk cId="4211471135" sldId="320"/>
            <ac:graphicFrameMk id="4098" creationId="{00000000-0000-0000-0000-000000000000}"/>
          </ac:graphicFrameMkLst>
        </pc:graphicFrameChg>
        <pc:graphicFrameChg chg="mod modGraphic">
          <ac:chgData name="高増　潔" userId="151964c3-78cd-4020-a226-814db5c6c8be" providerId="ADAL" clId="{2871CCAE-FE8A-4040-95C0-BEEED7125010}" dt="2022-05-19T12:07:41.475" v="7437" actId="1076"/>
          <ac:graphicFrameMkLst>
            <pc:docMk/>
            <pc:sldMk cId="4211471135" sldId="320"/>
            <ac:graphicFrameMk id="1026103" creationId="{00000000-0000-0000-0000-000000000000}"/>
          </ac:graphicFrameMkLst>
        </pc:graphicFrameChg>
      </pc:sldChg>
      <pc:sldChg chg="addSp delSp modSp del mod">
        <pc:chgData name="高増　潔" userId="151964c3-78cd-4020-a226-814db5c6c8be" providerId="ADAL" clId="{2871CCAE-FE8A-4040-95C0-BEEED7125010}" dt="2022-06-01T00:20:32.094" v="7873" actId="47"/>
        <pc:sldMkLst>
          <pc:docMk/>
          <pc:sldMk cId="3234728397" sldId="321"/>
        </pc:sldMkLst>
        <pc:spChg chg="del">
          <ac:chgData name="高増　潔" userId="151964c3-78cd-4020-a226-814db5c6c8be" providerId="ADAL" clId="{2871CCAE-FE8A-4040-95C0-BEEED7125010}" dt="2022-05-19T12:48:19.412" v="7766" actId="478"/>
          <ac:spMkLst>
            <pc:docMk/>
            <pc:sldMk cId="3234728397" sldId="321"/>
            <ac:spMk id="1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2:54:50.308" v="7841" actId="207"/>
          <ac:spMkLst>
            <pc:docMk/>
            <pc:sldMk cId="3234728397" sldId="321"/>
            <ac:spMk id="20" creationId="{31240A64-D48B-8CA7-A875-C71C5B2FC38C}"/>
          </ac:spMkLst>
        </pc:spChg>
        <pc:spChg chg="mod">
          <ac:chgData name="高増　潔" userId="151964c3-78cd-4020-a226-814db5c6c8be" providerId="ADAL" clId="{2871CCAE-FE8A-4040-95C0-BEEED7125010}" dt="2022-05-19T12:54:44.556" v="7840" actId="207"/>
          <ac:spMkLst>
            <pc:docMk/>
            <pc:sldMk cId="3234728397" sldId="321"/>
            <ac:spMk id="21" creationId="{539427C5-376D-310E-86BF-BBA8E3475E76}"/>
          </ac:spMkLst>
        </pc:spChg>
        <pc:spChg chg="mod">
          <ac:chgData name="高増　潔" userId="151964c3-78cd-4020-a226-814db5c6c8be" providerId="ADAL" clId="{2871CCAE-FE8A-4040-95C0-BEEED7125010}" dt="2022-05-19T12:54:16.368" v="7837" actId="207"/>
          <ac:spMkLst>
            <pc:docMk/>
            <pc:sldMk cId="3234728397" sldId="321"/>
            <ac:spMk id="22" creationId="{D2ACE40C-5CD3-6A7D-0C03-D491779A605C}"/>
          </ac:spMkLst>
        </pc:spChg>
        <pc:spChg chg="mod ord">
          <ac:chgData name="高増　潔" userId="151964c3-78cd-4020-a226-814db5c6c8be" providerId="ADAL" clId="{2871CCAE-FE8A-4040-95C0-BEEED7125010}" dt="2022-05-19T12:54:33.214" v="7839" actId="207"/>
          <ac:spMkLst>
            <pc:docMk/>
            <pc:sldMk cId="3234728397" sldId="321"/>
            <ac:spMk id="23" creationId="{A0105513-C01C-E0F9-352B-5AD9A629C889}"/>
          </ac:spMkLst>
        </pc:spChg>
        <pc:spChg chg="mod">
          <ac:chgData name="高増　潔" userId="151964c3-78cd-4020-a226-814db5c6c8be" providerId="ADAL" clId="{2871CCAE-FE8A-4040-95C0-BEEED7125010}" dt="2022-05-19T12:48:02.940" v="7761"/>
          <ac:spMkLst>
            <pc:docMk/>
            <pc:sldMk cId="3234728397" sldId="321"/>
            <ac:spMk id="24" creationId="{7B09D1FF-2967-555A-AA60-280A225986CB}"/>
          </ac:spMkLst>
        </pc:spChg>
        <pc:spChg chg="mod">
          <ac:chgData name="高増　潔" userId="151964c3-78cd-4020-a226-814db5c6c8be" providerId="ADAL" clId="{2871CCAE-FE8A-4040-95C0-BEEED7125010}" dt="2022-05-19T12:55:28.960" v="7869" actId="1076"/>
          <ac:spMkLst>
            <pc:docMk/>
            <pc:sldMk cId="3234728397" sldId="321"/>
            <ac:spMk id="26" creationId="{030EF4BA-E93D-E17C-C1AB-DD2597E8214A}"/>
          </ac:spMkLst>
        </pc:spChg>
        <pc:spChg chg="del mod">
          <ac:chgData name="高増　潔" userId="151964c3-78cd-4020-a226-814db5c6c8be" providerId="ADAL" clId="{2871CCAE-FE8A-4040-95C0-BEEED7125010}" dt="2022-05-19T12:51:09.534" v="7780" actId="478"/>
          <ac:spMkLst>
            <pc:docMk/>
            <pc:sldMk cId="3234728397" sldId="321"/>
            <ac:spMk id="27" creationId="{DFD4A00F-4EF4-414B-11B6-5C04C31B6111}"/>
          </ac:spMkLst>
        </pc:spChg>
        <pc:spChg chg="del mod">
          <ac:chgData name="高増　潔" userId="151964c3-78cd-4020-a226-814db5c6c8be" providerId="ADAL" clId="{2871CCAE-FE8A-4040-95C0-BEEED7125010}" dt="2022-05-19T12:52:56.655" v="7806" actId="478"/>
          <ac:spMkLst>
            <pc:docMk/>
            <pc:sldMk cId="3234728397" sldId="321"/>
            <ac:spMk id="28" creationId="{09162F09-FE5B-DF28-FD61-8BB44F2B5AC6}"/>
          </ac:spMkLst>
        </pc:spChg>
        <pc:spChg chg="mod">
          <ac:chgData name="高増　潔" userId="151964c3-78cd-4020-a226-814db5c6c8be" providerId="ADAL" clId="{2871CCAE-FE8A-4040-95C0-BEEED7125010}" dt="2022-05-19T12:48:02.940" v="7761"/>
          <ac:spMkLst>
            <pc:docMk/>
            <pc:sldMk cId="3234728397" sldId="321"/>
            <ac:spMk id="29" creationId="{E53E7278-CA44-6FAB-B394-882C3E401F88}"/>
          </ac:spMkLst>
        </pc:spChg>
        <pc:spChg chg="mod">
          <ac:chgData name="高増　潔" userId="151964c3-78cd-4020-a226-814db5c6c8be" providerId="ADAL" clId="{2871CCAE-FE8A-4040-95C0-BEEED7125010}" dt="2022-05-19T12:55:32.287" v="7870" actId="1076"/>
          <ac:spMkLst>
            <pc:docMk/>
            <pc:sldMk cId="3234728397" sldId="321"/>
            <ac:spMk id="30" creationId="{F17CB2B8-8EC0-33C5-9022-E33164D35B4C}"/>
          </ac:spMkLst>
        </pc:spChg>
        <pc:spChg chg="del mod">
          <ac:chgData name="高増　潔" userId="151964c3-78cd-4020-a226-814db5c6c8be" providerId="ADAL" clId="{2871CCAE-FE8A-4040-95C0-BEEED7125010}" dt="2022-05-19T12:51:05.951" v="7779" actId="478"/>
          <ac:spMkLst>
            <pc:docMk/>
            <pc:sldMk cId="3234728397" sldId="321"/>
            <ac:spMk id="31" creationId="{0DFBFFA7-5091-D818-2179-0B5910D30BD7}"/>
          </ac:spMkLst>
        </pc:spChg>
        <pc:spChg chg="del mod">
          <ac:chgData name="高増　潔" userId="151964c3-78cd-4020-a226-814db5c6c8be" providerId="ADAL" clId="{2871CCAE-FE8A-4040-95C0-BEEED7125010}" dt="2022-05-19T12:51:21.508" v="7783" actId="478"/>
          <ac:spMkLst>
            <pc:docMk/>
            <pc:sldMk cId="3234728397" sldId="321"/>
            <ac:spMk id="32" creationId="{7091BEC9-D218-B959-A5FE-D0A917A0D4E4}"/>
          </ac:spMkLst>
        </pc:spChg>
        <pc:spChg chg="del mod">
          <ac:chgData name="高増　潔" userId="151964c3-78cd-4020-a226-814db5c6c8be" providerId="ADAL" clId="{2871CCAE-FE8A-4040-95C0-BEEED7125010}" dt="2022-05-19T12:51:18.162" v="7782" actId="478"/>
          <ac:spMkLst>
            <pc:docMk/>
            <pc:sldMk cId="3234728397" sldId="321"/>
            <ac:spMk id="33" creationId="{9A19BB5A-EBED-643D-95DB-6768DBB34487}"/>
          </ac:spMkLst>
        </pc:spChg>
        <pc:spChg chg="del mod">
          <ac:chgData name="高増　潔" userId="151964c3-78cd-4020-a226-814db5c6c8be" providerId="ADAL" clId="{2871CCAE-FE8A-4040-95C0-BEEED7125010}" dt="2022-05-19T12:51:12.678" v="7781" actId="478"/>
          <ac:spMkLst>
            <pc:docMk/>
            <pc:sldMk cId="3234728397" sldId="321"/>
            <ac:spMk id="34" creationId="{85125E14-7A7C-D78A-CC41-9AB6F3E59997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42" creationId="{C709C7E6-4E3F-603B-8C07-F2874F94D50D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45" creationId="{A5410235-C38D-F6E5-A7BF-84DAC5E8838E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46" creationId="{2160F391-5C67-8EFE-C575-66C00217386A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47" creationId="{63C24B6C-91C1-043A-E05C-405EFF2CF8FB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48" creationId="{871051FC-FFAD-ABC8-A419-7596D6890507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50" creationId="{F0F47E86-319E-137E-2D5D-5D1430AC6303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57" creationId="{CE781180-0670-1DCD-B362-23EE3A9D0604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59" creationId="{9167D1EF-1B18-DAB5-8586-E95EF907B7DD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60" creationId="{BC9733E9-9E4A-4EAA-65BC-E7D15F8003F8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65" creationId="{3350123F-85EE-A021-1EEC-86DD2DE3D8A4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66" creationId="{C743D25C-026C-387F-3B85-D18CC1260F28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68" creationId="{3F13E958-53AE-D543-4F85-F32A5EFDD0AD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69" creationId="{574C9D0B-0811-B95F-74DD-142BF7297D99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70" creationId="{5D525E96-2D3D-16D6-D73B-F115CE50A309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71" creationId="{6F3898AF-6188-99EE-5CB6-95FA17666E7F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72" creationId="{FA911F56-CF88-BC48-94F7-B84A6F6884FE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73" creationId="{C472F918-6F06-CEA5-7695-DF4FA0214EAB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74" creationId="{498F5C59-A15B-0F96-E681-144E8E4F9A5D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75" creationId="{F9D3E10B-523D-C477-19F1-6ECB9A5F33A5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76" creationId="{A1B4AE3B-ED97-7049-5C4D-56A3ABAD03B8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77" creationId="{F65C43CE-8D63-48A3-103A-1BD4813D3625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78" creationId="{074BB12B-EFB6-0683-1E1F-6895B859D886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79" creationId="{029F38FD-0256-11D3-A17A-46CBDF779C1C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80" creationId="{AD3C0DDB-72B7-B3EB-D878-9A4729A9AD40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81" creationId="{B1E2B97E-2253-5E6B-52B7-5CD676116D16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82" creationId="{40A9388F-B0CE-8FEA-FF45-9C5330DD97F1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83" creationId="{CA386E89-ABD5-BFED-7CEF-8E55DCFA9C3C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84" creationId="{74D39906-3CF9-29A0-8D4D-30FB0968E999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85" creationId="{3A076D50-51BE-FC0C-D9C6-80A730DB218C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86" creationId="{5671BA28-430C-13A0-8FEB-2B9857728665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87" creationId="{C47888E8-441F-26A8-5049-EDB659933000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88" creationId="{D1D9EF2A-AB47-FD26-4EC3-FE4B0DE08BD8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89" creationId="{7AF1E460-9735-834E-80FC-05A1CB14C245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90" creationId="{A01276B4-1B09-4212-E234-E25863CF92D1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91" creationId="{BD50F50D-C9FB-38A5-7BCB-31F5C0D99663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92" creationId="{3F6D40C7-84B9-8CAD-8419-5F30CE113067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93" creationId="{C03BA3C3-2894-F5CA-9CD5-3145F46E3FD0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99" creationId="{39EA2775-21EA-3931-C5F8-3F0C7466B980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111" creationId="{C2AE6A6B-F05D-227A-6CC2-6ADD13A1164E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152" creationId="{37D16802-48CF-1032-7999-221E7C9D0293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153" creationId="{8C433F67-07F1-A717-1B24-0885556194A6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154" creationId="{0461BBEE-DA97-A618-BDAB-F680A4A10B9A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155" creationId="{E16C9860-2F1F-3124-86EE-BB7D26035B6A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156" creationId="{B566D023-0FC0-D20F-AEFC-B423AEB9D54D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157" creationId="{A2389B32-D450-335D-85B2-CF0F85B93C7C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158" creationId="{DE3B53AD-50A1-90A7-0918-C573FCD2762C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159" creationId="{A8EAC7E1-9C3D-BC9B-3817-37BFD41C6316}"/>
          </ac:spMkLst>
        </pc:spChg>
        <pc:spChg chg="mod">
          <ac:chgData name="高増　潔" userId="151964c3-78cd-4020-a226-814db5c6c8be" providerId="ADAL" clId="{2871CCAE-FE8A-4040-95C0-BEEED7125010}" dt="2022-05-19T12:48:47.890" v="7768"/>
          <ac:spMkLst>
            <pc:docMk/>
            <pc:sldMk cId="3234728397" sldId="321"/>
            <ac:spMk id="160" creationId="{6F6C61A1-45D8-937A-E280-8ED92C9A3611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234728397" sldId="321"/>
            <ac:spMk id="2253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234728397" sldId="321"/>
            <ac:spMk id="22531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234728397" sldId="321"/>
            <ac:spMk id="2253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234728397" sldId="321"/>
            <ac:spMk id="2253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234728397" sldId="321"/>
            <ac:spMk id="1013762" creationId="{00000000-0000-0000-0000-000000000000}"/>
          </ac:spMkLst>
        </pc:spChg>
        <pc:grpChg chg="add mod">
          <ac:chgData name="高増　潔" userId="151964c3-78cd-4020-a226-814db5c6c8be" providerId="ADAL" clId="{2871CCAE-FE8A-4040-95C0-BEEED7125010}" dt="2022-05-19T12:56:18.274" v="7872" actId="1076"/>
          <ac:grpSpMkLst>
            <pc:docMk/>
            <pc:sldMk cId="3234728397" sldId="321"/>
            <ac:grpSpMk id="3" creationId="{79EF3A70-93C7-C00E-573F-F74AAA45F949}"/>
          </ac:grpSpMkLst>
        </pc:grpChg>
        <pc:grpChg chg="del">
          <ac:chgData name="高増　潔" userId="151964c3-78cd-4020-a226-814db5c6c8be" providerId="ADAL" clId="{2871CCAE-FE8A-4040-95C0-BEEED7125010}" dt="2022-05-19T12:48:13.910" v="7763" actId="478"/>
          <ac:grpSpMkLst>
            <pc:docMk/>
            <pc:sldMk cId="3234728397" sldId="321"/>
            <ac:grpSpMk id="7" creationId="{00000000-0000-0000-0000-000000000000}"/>
          </ac:grpSpMkLst>
        </pc:grpChg>
        <pc:grpChg chg="del">
          <ac:chgData name="高増　潔" userId="151964c3-78cd-4020-a226-814db5c6c8be" providerId="ADAL" clId="{2871CCAE-FE8A-4040-95C0-BEEED7125010}" dt="2022-05-19T12:48:15.211" v="7764" actId="478"/>
          <ac:grpSpMkLst>
            <pc:docMk/>
            <pc:sldMk cId="3234728397" sldId="321"/>
            <ac:grpSpMk id="14" creationId="{00000000-0000-0000-0000-000000000000}"/>
          </ac:grpSpMkLst>
        </pc:grpChg>
        <pc:grpChg chg="add mod">
          <ac:chgData name="高増　潔" userId="151964c3-78cd-4020-a226-814db5c6c8be" providerId="ADAL" clId="{2871CCAE-FE8A-4040-95C0-BEEED7125010}" dt="2022-05-19T12:56:08.095" v="7871" actId="164"/>
          <ac:grpSpMkLst>
            <pc:docMk/>
            <pc:sldMk cId="3234728397" sldId="321"/>
            <ac:grpSpMk id="19" creationId="{328E49E5-9E9B-95FC-9DC1-DB8689153418}"/>
          </ac:grpSpMkLst>
        </pc:grpChg>
        <pc:grpChg chg="del mod">
          <ac:chgData name="高増　潔" userId="151964c3-78cd-4020-a226-814db5c6c8be" providerId="ADAL" clId="{2871CCAE-FE8A-4040-95C0-BEEED7125010}" dt="2022-05-19T12:51:18.162" v="7782" actId="478"/>
          <ac:grpSpMkLst>
            <pc:docMk/>
            <pc:sldMk cId="3234728397" sldId="321"/>
            <ac:grpSpMk id="25" creationId="{A6C7D96E-B57E-2A00-3B7F-52EE6F2CF6D7}"/>
          </ac:grpSpMkLst>
        </pc:grpChg>
        <pc:grpChg chg="add del mod">
          <ac:chgData name="高増　潔" userId="151964c3-78cd-4020-a226-814db5c6c8be" providerId="ADAL" clId="{2871CCAE-FE8A-4040-95C0-BEEED7125010}" dt="2022-05-19T12:50:03.103" v="7769" actId="21"/>
          <ac:grpSpMkLst>
            <pc:docMk/>
            <pc:sldMk cId="3234728397" sldId="321"/>
            <ac:grpSpMk id="35" creationId="{6F4525E5-F0C3-411D-590B-B9859EE52E3B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36" creationId="{450EBF95-B5AC-C8A1-8167-3D7C3E750952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37" creationId="{59337F65-60EC-9E9A-381A-9B7CEB613B13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38" creationId="{6A563216-9A03-EAF9-B17D-4F047CCF89D4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39" creationId="{2E8409EC-9554-28DB-2E82-9D4C3586D2E8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40" creationId="{FE9FEFD4-E4DE-EF21-F64F-75B58B140A21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41" creationId="{4756D404-06FE-98CE-0D11-B5C55571D112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43" creationId="{23138B1C-B36F-A26B-C268-C840269C5226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44" creationId="{72112137-569F-A75B-0392-68140FCB9346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49" creationId="{260E866C-987C-7C5A-64D8-400B5EE62C9D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55" creationId="{897CE2A2-FA96-1C5E-23A0-578DFF41FB92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56" creationId="{240B5F80-94BE-D290-C6B9-4E8D45A2A12F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58" creationId="{93100D94-2C23-2E0B-EB22-159FF36F93B4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67" creationId="{109D8E67-4E59-975C-58D0-A14508DBAEC4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94" creationId="{D86DE631-1752-09E2-593B-CDCA0F81D9C4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95" creationId="{9206A976-3922-C510-28DF-C2A7C4180C7D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96" creationId="{2D65A618-01EA-2932-A72D-8ADF7E98AA5B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97" creationId="{B9097BE8-6744-C465-08A8-19ECA385A62C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98" creationId="{1E1A5F4D-8980-81EC-5837-C36659F7FA0D}"/>
          </ac:grpSpMkLst>
        </pc:grpChg>
        <pc:grpChg chg="mod">
          <ac:chgData name="高増　潔" userId="151964c3-78cd-4020-a226-814db5c6c8be" providerId="ADAL" clId="{2871CCAE-FE8A-4040-95C0-BEEED7125010}" dt="2022-05-19T12:48:47.890" v="7768"/>
          <ac:grpSpMkLst>
            <pc:docMk/>
            <pc:sldMk cId="3234728397" sldId="321"/>
            <ac:grpSpMk id="110" creationId="{26BC303F-2ADE-CE45-EA81-5AB39EAFC2EF}"/>
          </ac:grpSpMkLst>
        </pc:grpChg>
        <pc:picChg chg="mod ord">
          <ac:chgData name="高増　潔" userId="151964c3-78cd-4020-a226-814db5c6c8be" providerId="ADAL" clId="{2871CCAE-FE8A-4040-95C0-BEEED7125010}" dt="2022-05-19T12:56:08.095" v="7871" actId="164"/>
          <ac:picMkLst>
            <pc:docMk/>
            <pc:sldMk cId="3234728397" sldId="321"/>
            <ac:picMk id="2" creationId="{4CAF0238-33EE-4CA0-EC26-9AB1CF229750}"/>
          </ac:picMkLst>
        </pc:pic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51" creationId="{8099CC60-3B46-ED57-0809-A8D0E6CF8AC6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52" creationId="{7A57B23A-D6B3-9977-1216-1090FDFF9E29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53" creationId="{B44B273E-78DF-BB1B-0FE7-C69D5C6016DD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54" creationId="{483C1BE5-BD8A-7BEA-18CF-B86BB2DBE216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61" creationId="{82559D1D-58B1-794C-E1A3-53727BB687E5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62" creationId="{C1FCE592-507F-3EF7-15D4-26AAB0137004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63" creationId="{FE5CCD43-2F96-A31A-060C-4275DE512688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64" creationId="{66CCDD26-4A44-A809-5E03-33D7AA87359A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00" creationId="{C0938075-85A9-4D01-C9BC-E437F8E9F37D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01" creationId="{9ED9E639-12C7-7EAE-BE94-8BD2AFED00AE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02" creationId="{35862F47-CCDC-1D30-EDD2-12F24C451DC8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03" creationId="{7718FE13-50F3-D68F-898C-571E0744014D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04" creationId="{5B37D011-D02E-7F0C-000C-5A60D14907F3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05" creationId="{4FC65396-C615-2767-BEA7-65D14E84FC6B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06" creationId="{0E3649F7-4DF1-A46E-8BC6-22DFD3E415C0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07" creationId="{57AFC0F9-3188-6160-9F54-F32373ED486A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08" creationId="{BC3A47DD-EB3E-4097-5498-8C1D59290F47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09" creationId="{C0A20B68-BE7D-28FF-7896-D5AC6406BA24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12" creationId="{9975F03D-B33F-BAEC-C03A-56C67F4C2226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13" creationId="{AA5B8101-56F2-54CA-8FAE-0D4B5D87F33D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14" creationId="{7256B1A0-F0FC-C426-F97A-E1977B2DDC98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15" creationId="{7A528F45-5C98-0AED-F768-13C93D7CACDF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16" creationId="{C1AA805D-DC0C-E196-56E1-B5C841168B0F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17" creationId="{7B26619F-C086-75AB-90DB-22E50B085DC0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18" creationId="{1A502672-BA73-E206-2258-876640BB9DD5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19" creationId="{9570CF72-CEC8-00EF-C748-CA15316F8AF9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20" creationId="{73D165D7-C294-B05A-34EA-76ACBE35D5E6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21" creationId="{8CD86C63-F4A1-0DB5-150D-1071EDB51663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22" creationId="{5ACE0397-FE62-C6AB-2FE1-C055C9BFDB36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23" creationId="{6E80A82A-1461-ECEB-108C-875FB831A632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24" creationId="{7E6A37A1-9910-A25E-EE8F-BD3932AD3507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25" creationId="{1D56C553-96BD-7EE5-C23F-53AFEB74DA35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26" creationId="{0208D1BE-E1C0-C205-EB5E-6798325F11F9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27" creationId="{E8F0F0A0-272B-61BD-6574-1562F1C6E569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28" creationId="{BBD73482-CE59-FE90-FD66-E6405B31A89B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29" creationId="{5229BE51-28B7-0968-B804-FD7CCBBB884D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30" creationId="{5BF8859D-36C9-F5EC-A053-D0451E262211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31" creationId="{13DD002D-607E-A1E9-DA45-064CA5EF4BBA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32" creationId="{FBB59A71-A14C-7747-8E55-F633CFEA021C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33" creationId="{3BF42721-A091-4F0C-EFF0-B79E7453F124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34" creationId="{8F0F5D95-B2D5-EECE-9676-A371B8161E86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35" creationId="{EEC25D4E-EE28-7B82-A40A-42196DF83124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36" creationId="{34A6F8CA-B688-0AF7-6118-91C7125196F4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37" creationId="{7313FEC8-08F2-C2C3-6CB2-F72C4133882A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38" creationId="{335ABDA5-DC54-C3EB-7D22-569B1694F3F4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39" creationId="{22E2223F-0451-FBC7-3D96-640C4F7A7DD3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40" creationId="{B405D26B-0D7E-395B-BC07-3B76A8E71A10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41" creationId="{7550DFF0-C2E1-EF91-E6B3-3BBBE3DA3CAC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42" creationId="{7E8E47EA-5990-2D93-C5DF-C728818CD5ED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43" creationId="{313E00CF-24A7-356A-9BA8-5F2CFB45D1F2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44" creationId="{4B14879C-F454-9E57-37D4-4D863CC0C91A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45" creationId="{B637E279-7A93-C81D-C50A-160446197725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46" creationId="{0EFE5D10-87F8-F846-C16C-A8C336C271F5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47" creationId="{05C05C03-9C55-95C3-7C5D-4F0CD4975BA3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48" creationId="{E37F07F3-69D5-5127-0713-21AE65C6A128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49" creationId="{A286111A-BE00-3DB7-26A8-C67F9DCDD153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50" creationId="{706E1C0D-736F-0E30-A356-6DD5D5841908}"/>
          </ac:cxnSpMkLst>
        </pc:cxnChg>
        <pc:cxnChg chg="mod">
          <ac:chgData name="高増　潔" userId="151964c3-78cd-4020-a226-814db5c6c8be" providerId="ADAL" clId="{2871CCAE-FE8A-4040-95C0-BEEED7125010}" dt="2022-05-19T12:48:47.890" v="7768"/>
          <ac:cxnSpMkLst>
            <pc:docMk/>
            <pc:sldMk cId="3234728397" sldId="321"/>
            <ac:cxnSpMk id="151" creationId="{6ED4D86F-40E8-611B-7283-39991953D553}"/>
          </ac:cxnSpMkLst>
        </pc:cxnChg>
      </pc:sldChg>
      <pc:sldChg chg="modSp del">
        <pc:chgData name="高増　潔" userId="151964c3-78cd-4020-a226-814db5c6c8be" providerId="ADAL" clId="{2871CCAE-FE8A-4040-95C0-BEEED7125010}" dt="2022-06-01T00:20:32.094" v="7873" actId="47"/>
        <pc:sldMkLst>
          <pc:docMk/>
          <pc:sldMk cId="2733061977" sldId="322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733061977" sldId="322"/>
            <ac:spMk id="2355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733061977" sldId="322"/>
            <ac:spMk id="2355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733061977" sldId="322"/>
            <ac:spMk id="2355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733061977" sldId="322"/>
            <ac:spMk id="2355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733061977" sldId="322"/>
            <ac:spMk id="1015810" creationId="{00000000-0000-0000-0000-000000000000}"/>
          </ac:spMkLst>
        </pc:spChg>
      </pc:sldChg>
      <pc:sldChg chg="modSp del">
        <pc:chgData name="高増　潔" userId="151964c3-78cd-4020-a226-814db5c6c8be" providerId="ADAL" clId="{2871CCAE-FE8A-4040-95C0-BEEED7125010}" dt="2022-06-01T00:20:32.094" v="7873" actId="47"/>
        <pc:sldMkLst>
          <pc:docMk/>
          <pc:sldMk cId="1004449205" sldId="323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004449205" sldId="323"/>
            <ac:spMk id="2457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004449205" sldId="323"/>
            <ac:spMk id="24579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004449205" sldId="323"/>
            <ac:spMk id="2458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004449205" sldId="323"/>
            <ac:spMk id="2458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004449205" sldId="323"/>
            <ac:spMk id="1017858" creationId="{00000000-0000-0000-0000-000000000000}"/>
          </ac:spMkLst>
        </pc:spChg>
      </pc:sldChg>
      <pc:sldChg chg="modSp del">
        <pc:chgData name="高増　潔" userId="151964c3-78cd-4020-a226-814db5c6c8be" providerId="ADAL" clId="{2871CCAE-FE8A-4040-95C0-BEEED7125010}" dt="2022-06-01T00:20:32.094" v="7873" actId="47"/>
        <pc:sldMkLst>
          <pc:docMk/>
          <pc:sldMk cId="669162597" sldId="324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669162597" sldId="324"/>
            <ac:spMk id="2560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669162597" sldId="324"/>
            <ac:spMk id="2560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669162597" sldId="324"/>
            <ac:spMk id="2560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669162597" sldId="324"/>
            <ac:spMk id="2560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669162597" sldId="324"/>
            <ac:spMk id="1019906" creationId="{00000000-0000-0000-0000-000000000000}"/>
          </ac:spMkLst>
        </pc:spChg>
      </pc:sldChg>
      <pc:sldChg chg="modSp del">
        <pc:chgData name="高増　潔" userId="151964c3-78cd-4020-a226-814db5c6c8be" providerId="ADAL" clId="{2871CCAE-FE8A-4040-95C0-BEEED7125010}" dt="2022-06-01T00:20:32.094" v="7873" actId="47"/>
        <pc:sldMkLst>
          <pc:docMk/>
          <pc:sldMk cId="3498814648" sldId="325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498814648" sldId="325"/>
            <ac:spMk id="2662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498814648" sldId="325"/>
            <ac:spMk id="26627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498814648" sldId="325"/>
            <ac:spMk id="2662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498814648" sldId="325"/>
            <ac:spMk id="2663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498814648" sldId="325"/>
            <ac:spMk id="1021954" creationId="{00000000-0000-0000-0000-000000000000}"/>
          </ac:spMkLst>
        </pc:spChg>
      </pc:sldChg>
      <pc:sldChg chg="modSp del">
        <pc:chgData name="高増　潔" userId="151964c3-78cd-4020-a226-814db5c6c8be" providerId="ADAL" clId="{2871CCAE-FE8A-4040-95C0-BEEED7125010}" dt="2022-06-01T00:20:32.094" v="7873" actId="47"/>
        <pc:sldMkLst>
          <pc:docMk/>
          <pc:sldMk cId="4149874049" sldId="326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49874049" sldId="326"/>
            <ac:spMk id="2765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49874049" sldId="326"/>
            <ac:spMk id="27651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49874049" sldId="326"/>
            <ac:spMk id="2765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49874049" sldId="326"/>
            <ac:spMk id="2765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4149874049" sldId="326"/>
            <ac:spMk id="1024002" creationId="{00000000-0000-0000-0000-000000000000}"/>
          </ac:spMkLst>
        </pc:spChg>
      </pc:sldChg>
      <pc:sldChg chg="modSp del">
        <pc:chgData name="高増　潔" userId="151964c3-78cd-4020-a226-814db5c6c8be" providerId="ADAL" clId="{2871CCAE-FE8A-4040-95C0-BEEED7125010}" dt="2022-06-01T00:20:32.094" v="7873" actId="47"/>
        <pc:sldMkLst>
          <pc:docMk/>
          <pc:sldMk cId="1591282547" sldId="327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591282547" sldId="327"/>
            <ac:spMk id="3379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591282547" sldId="327"/>
            <ac:spMk id="3379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591282547" sldId="327"/>
            <ac:spMk id="3379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591282547" sldId="327"/>
            <ac:spMk id="3379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591282547" sldId="327"/>
            <ac:spMk id="1076226" creationId="{00000000-0000-0000-0000-000000000000}"/>
          </ac:spMkLst>
        </pc:spChg>
      </pc:sldChg>
      <pc:sldChg chg="modSp del">
        <pc:chgData name="高増　潔" userId="151964c3-78cd-4020-a226-814db5c6c8be" providerId="ADAL" clId="{2871CCAE-FE8A-4040-95C0-BEEED7125010}" dt="2022-06-01T00:20:32.094" v="7873" actId="47"/>
        <pc:sldMkLst>
          <pc:docMk/>
          <pc:sldMk cId="3093940707" sldId="328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093940707" sldId="328"/>
            <ac:spMk id="3481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093940707" sldId="328"/>
            <ac:spMk id="34819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093940707" sldId="328"/>
            <ac:spMk id="3482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093940707" sldId="328"/>
            <ac:spMk id="3482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093940707" sldId="328"/>
            <ac:spMk id="1077250" creationId="{00000000-0000-0000-0000-000000000000}"/>
          </ac:spMkLst>
        </pc:spChg>
      </pc:sldChg>
      <pc:sldChg chg="modSp del">
        <pc:chgData name="高増　潔" userId="151964c3-78cd-4020-a226-814db5c6c8be" providerId="ADAL" clId="{2871CCAE-FE8A-4040-95C0-BEEED7125010}" dt="2022-06-01T00:20:32.094" v="7873" actId="47"/>
        <pc:sldMkLst>
          <pc:docMk/>
          <pc:sldMk cId="2333418607" sldId="329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333418607" sldId="329"/>
            <ac:spMk id="3584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333418607" sldId="329"/>
            <ac:spMk id="3584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333418607" sldId="329"/>
            <ac:spMk id="3584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333418607" sldId="329"/>
            <ac:spMk id="3584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2333418607" sldId="329"/>
            <ac:spMk id="1039362" creationId="{00000000-0000-0000-0000-000000000000}"/>
          </ac:spMkLst>
        </pc:spChg>
      </pc:sldChg>
      <pc:sldChg chg="addSp delSp modSp del mod">
        <pc:chgData name="高増　潔" userId="151964c3-78cd-4020-a226-814db5c6c8be" providerId="ADAL" clId="{2871CCAE-FE8A-4040-95C0-BEEED7125010}" dt="2022-06-01T00:20:32.094" v="7873" actId="47"/>
        <pc:sldMkLst>
          <pc:docMk/>
          <pc:sldMk cId="828276747" sldId="330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828276747" sldId="330"/>
            <ac:spMk id="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828276747" sldId="330"/>
            <ac:spMk id="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828276747" sldId="330"/>
            <ac:spMk id="5" creationId="{00000000-0000-0000-0000-000000000000}"/>
          </ac:spMkLst>
        </pc:spChg>
        <pc:spChg chg="add del mod">
          <ac:chgData name="高増　潔" userId="151964c3-78cd-4020-a226-814db5c6c8be" providerId="ADAL" clId="{2871CCAE-FE8A-4040-95C0-BEEED7125010}" dt="2022-05-19T12:42:50.672" v="7740" actId="478"/>
          <ac:spMkLst>
            <pc:docMk/>
            <pc:sldMk cId="828276747" sldId="330"/>
            <ac:spMk id="6" creationId="{85DE7E5C-32EA-5A34-7AD7-9E37FF34FF9B}"/>
          </ac:spMkLst>
        </pc:spChg>
        <pc:spChg chg="add mod">
          <ac:chgData name="高増　潔" userId="151964c3-78cd-4020-a226-814db5c6c8be" providerId="ADAL" clId="{2871CCAE-FE8A-4040-95C0-BEEED7125010}" dt="2022-05-18T11:37:32.649" v="6467" actId="1076"/>
          <ac:spMkLst>
            <pc:docMk/>
            <pc:sldMk cId="828276747" sldId="330"/>
            <ac:spMk id="7" creationId="{7B312960-9A41-44E9-D320-48569D6E9456}"/>
          </ac:spMkLst>
        </pc:spChg>
        <pc:spChg chg="add mod">
          <ac:chgData name="高増　潔" userId="151964c3-78cd-4020-a226-814db5c6c8be" providerId="ADAL" clId="{2871CCAE-FE8A-4040-95C0-BEEED7125010}" dt="2022-05-18T11:35:08.945" v="6432"/>
          <ac:spMkLst>
            <pc:docMk/>
            <pc:sldMk cId="828276747" sldId="330"/>
            <ac:spMk id="8" creationId="{B00D3381-AC75-5618-AAB2-CE4AA45A2BC6}"/>
          </ac:spMkLst>
        </pc:spChg>
        <pc:spChg chg="add mod">
          <ac:chgData name="高増　潔" userId="151964c3-78cd-4020-a226-814db5c6c8be" providerId="ADAL" clId="{2871CCAE-FE8A-4040-95C0-BEEED7125010}" dt="2022-05-18T11:35:08.945" v="6432"/>
          <ac:spMkLst>
            <pc:docMk/>
            <pc:sldMk cId="828276747" sldId="330"/>
            <ac:spMk id="12" creationId="{22AFF48E-E1E3-1CA1-8FBF-6658230CC3D0}"/>
          </ac:spMkLst>
        </pc:spChg>
        <pc:spChg chg="add mod">
          <ac:chgData name="高増　潔" userId="151964c3-78cd-4020-a226-814db5c6c8be" providerId="ADAL" clId="{2871CCAE-FE8A-4040-95C0-BEEED7125010}" dt="2022-05-18T11:36:23.194" v="6458" actId="12788"/>
          <ac:spMkLst>
            <pc:docMk/>
            <pc:sldMk cId="828276747" sldId="330"/>
            <ac:spMk id="13" creationId="{1EF3B69D-A434-F380-9FB3-53FEC5EF09B6}"/>
          </ac:spMkLst>
        </pc:spChg>
        <pc:spChg chg="add del mod">
          <ac:chgData name="高増　潔" userId="151964c3-78cd-4020-a226-814db5c6c8be" providerId="ADAL" clId="{2871CCAE-FE8A-4040-95C0-BEEED7125010}" dt="2022-05-19T12:42:17.293" v="7736" actId="478"/>
          <ac:spMkLst>
            <pc:docMk/>
            <pc:sldMk cId="828276747" sldId="330"/>
            <ac:spMk id="21" creationId="{85DE7E5C-32EA-5A34-7AD7-9E37FF34FF9B}"/>
          </ac:spMkLst>
        </pc:spChg>
        <pc:spChg chg="add mod">
          <ac:chgData name="高増　潔" userId="151964c3-78cd-4020-a226-814db5c6c8be" providerId="ADAL" clId="{2871CCAE-FE8A-4040-95C0-BEEED7125010}" dt="2022-05-19T12:43:55.902" v="7756" actId="1076"/>
          <ac:spMkLst>
            <pc:docMk/>
            <pc:sldMk cId="828276747" sldId="330"/>
            <ac:spMk id="22" creationId="{85DE7E5C-32EA-5A34-7AD7-9E37FF34FF9B}"/>
          </ac:spMkLst>
        </pc:spChg>
        <pc:spChg chg="add mod">
          <ac:chgData name="高増　潔" userId="151964c3-78cd-4020-a226-814db5c6c8be" providerId="ADAL" clId="{2871CCAE-FE8A-4040-95C0-BEEED7125010}" dt="2022-05-19T12:43:52.302" v="7755" actId="1076"/>
          <ac:spMkLst>
            <pc:docMk/>
            <pc:sldMk cId="828276747" sldId="330"/>
            <ac:spMk id="23" creationId="{6874DBE4-5236-D307-BB3B-836F2FFEFACC}"/>
          </ac:spMkLst>
        </pc:spChg>
        <pc:spChg chg="add mod">
          <ac:chgData name="高増　潔" userId="151964c3-78cd-4020-a226-814db5c6c8be" providerId="ADAL" clId="{2871CCAE-FE8A-4040-95C0-BEEED7125010}" dt="2022-05-18T11:36:53.776" v="6463" actId="1076"/>
          <ac:spMkLst>
            <pc:docMk/>
            <pc:sldMk cId="828276747" sldId="330"/>
            <ac:spMk id="27" creationId="{D503F38C-4FD1-5D23-2F5E-5AB093F917BF}"/>
          </ac:spMkLst>
        </pc:spChg>
        <pc:spChg chg="mod">
          <ac:chgData name="高増　潔" userId="151964c3-78cd-4020-a226-814db5c6c8be" providerId="ADAL" clId="{2871CCAE-FE8A-4040-95C0-BEEED7125010}" dt="2022-05-18T11:42:53.391" v="6579" actId="14100"/>
          <ac:spMkLst>
            <pc:docMk/>
            <pc:sldMk cId="828276747" sldId="330"/>
            <ac:spMk id="205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828276747" sldId="330"/>
            <ac:spMk id="1040386" creationId="{00000000-0000-0000-0000-000000000000}"/>
          </ac:spMkLst>
        </pc:spChg>
        <pc:grpChg chg="add mod">
          <ac:chgData name="高増　潔" userId="151964c3-78cd-4020-a226-814db5c6c8be" providerId="ADAL" clId="{2871CCAE-FE8A-4040-95C0-BEEED7125010}" dt="2022-05-18T11:37:25.664" v="6465" actId="164"/>
          <ac:grpSpMkLst>
            <pc:docMk/>
            <pc:sldMk cId="828276747" sldId="330"/>
            <ac:grpSpMk id="9" creationId="{EB982FBF-3713-CD38-1748-642D0AD9D92A}"/>
          </ac:grpSpMkLst>
        </pc:grpChg>
        <pc:grpChg chg="add mod">
          <ac:chgData name="高増　潔" userId="151964c3-78cd-4020-a226-814db5c6c8be" providerId="ADAL" clId="{2871CCAE-FE8A-4040-95C0-BEEED7125010}" dt="2022-05-18T11:37:25.664" v="6465" actId="164"/>
          <ac:grpSpMkLst>
            <pc:docMk/>
            <pc:sldMk cId="828276747" sldId="330"/>
            <ac:grpSpMk id="10" creationId="{4AE1580C-8AFE-32ED-CE70-9DE4546D9713}"/>
          </ac:grpSpMkLst>
        </pc:grpChg>
        <pc:grpChg chg="add mod">
          <ac:chgData name="高増　潔" userId="151964c3-78cd-4020-a226-814db5c6c8be" providerId="ADAL" clId="{2871CCAE-FE8A-4040-95C0-BEEED7125010}" dt="2022-05-18T11:39:56.679" v="6499" actId="1076"/>
          <ac:grpSpMkLst>
            <pc:docMk/>
            <pc:sldMk cId="828276747" sldId="330"/>
            <ac:grpSpMk id="24" creationId="{5E2614B6-BC3C-C994-6E54-6A72BC039585}"/>
          </ac:grpSpMkLst>
        </pc:grpChg>
        <pc:graphicFrameChg chg="del mod">
          <ac:chgData name="高増　潔" userId="151964c3-78cd-4020-a226-814db5c6c8be" providerId="ADAL" clId="{2871CCAE-FE8A-4040-95C0-BEEED7125010}" dt="2022-05-18T11:22:31.781" v="6175" actId="478"/>
          <ac:graphicFrameMkLst>
            <pc:docMk/>
            <pc:sldMk cId="828276747" sldId="330"/>
            <ac:graphicFrameMk id="2050" creationId="{00000000-0000-0000-0000-000000000000}"/>
          </ac:graphicFrameMkLst>
        </pc:graphicFrameChg>
        <pc:picChg chg="del mod">
          <ac:chgData name="高増　潔" userId="151964c3-78cd-4020-a226-814db5c6c8be" providerId="ADAL" clId="{2871CCAE-FE8A-4040-95C0-BEEED7125010}" dt="2022-05-18T11:37:17.656" v="6464" actId="478"/>
          <ac:picMkLst>
            <pc:docMk/>
            <pc:sldMk cId="828276747" sldId="330"/>
            <ac:picMk id="2" creationId="{00000000-0000-0000-0000-000000000000}"/>
          </ac:picMkLst>
        </pc:picChg>
        <pc:cxnChg chg="add mod">
          <ac:chgData name="高増　潔" userId="151964c3-78cd-4020-a226-814db5c6c8be" providerId="ADAL" clId="{2871CCAE-FE8A-4040-95C0-BEEED7125010}" dt="2022-05-18T11:37:25.664" v="6465" actId="164"/>
          <ac:cxnSpMkLst>
            <pc:docMk/>
            <pc:sldMk cId="828276747" sldId="330"/>
            <ac:cxnSpMk id="14" creationId="{0304E8AE-DE2E-3BA4-159D-DCE094E04D66}"/>
          </ac:cxnSpMkLst>
        </pc:cxnChg>
        <pc:cxnChg chg="add mod">
          <ac:chgData name="高増　潔" userId="151964c3-78cd-4020-a226-814db5c6c8be" providerId="ADAL" clId="{2871CCAE-FE8A-4040-95C0-BEEED7125010}" dt="2022-05-18T11:37:25.664" v="6465" actId="164"/>
          <ac:cxnSpMkLst>
            <pc:docMk/>
            <pc:sldMk cId="828276747" sldId="330"/>
            <ac:cxnSpMk id="19" creationId="{C51FEE93-7A03-817A-B6BC-05D056D250B5}"/>
          </ac:cxnSpMkLst>
        </pc:cxnChg>
        <pc:cxnChg chg="add mod">
          <ac:chgData name="高増　潔" userId="151964c3-78cd-4020-a226-814db5c6c8be" providerId="ADAL" clId="{2871CCAE-FE8A-4040-95C0-BEEED7125010}" dt="2022-05-18T11:37:25.664" v="6465" actId="164"/>
          <ac:cxnSpMkLst>
            <pc:docMk/>
            <pc:sldMk cId="828276747" sldId="330"/>
            <ac:cxnSpMk id="20" creationId="{AEBAC53A-26CC-76D3-9061-6E7D370C64E2}"/>
          </ac:cxnSpMkLst>
        </pc:cxnChg>
      </pc:sldChg>
      <pc:sldChg chg="addSp delSp modSp del mod">
        <pc:chgData name="高増　潔" userId="151964c3-78cd-4020-a226-814db5c6c8be" providerId="ADAL" clId="{2871CCAE-FE8A-4040-95C0-BEEED7125010}" dt="2022-06-01T00:20:32.094" v="7873" actId="47"/>
        <pc:sldMkLst>
          <pc:docMk/>
          <pc:sldMk cId="1514593824" sldId="331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514593824" sldId="331"/>
            <ac:spMk id="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514593824" sldId="331"/>
            <ac:spMk id="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514593824" sldId="331"/>
            <ac:spMk id="5" creationId="{00000000-0000-0000-0000-000000000000}"/>
          </ac:spMkLst>
        </pc:spChg>
        <pc:spChg chg="add mod">
          <ac:chgData name="高増　潔" userId="151964c3-78cd-4020-a226-814db5c6c8be" providerId="ADAL" clId="{2871CCAE-FE8A-4040-95C0-BEEED7125010}" dt="2022-05-19T12:46:31.064" v="7760" actId="1076"/>
          <ac:spMkLst>
            <pc:docMk/>
            <pc:sldMk cId="1514593824" sldId="331"/>
            <ac:spMk id="8" creationId="{7668FD3A-AD62-5E68-E630-F011ED3FB396}"/>
          </ac:spMkLst>
        </pc:spChg>
        <pc:spChg chg="add del mod">
          <ac:chgData name="高増　潔" userId="151964c3-78cd-4020-a226-814db5c6c8be" providerId="ADAL" clId="{2871CCAE-FE8A-4040-95C0-BEEED7125010}" dt="2022-05-18T11:50:54.884" v="6721" actId="478"/>
          <ac:spMkLst>
            <pc:docMk/>
            <pc:sldMk cId="1514593824" sldId="331"/>
            <ac:spMk id="8" creationId="{B577A0C5-1A9E-04F2-CDC6-4AA8E05426C2}"/>
          </ac:spMkLst>
        </pc:spChg>
        <pc:spChg chg="add del mod">
          <ac:chgData name="高増　潔" userId="151964c3-78cd-4020-a226-814db5c6c8be" providerId="ADAL" clId="{2871CCAE-FE8A-4040-95C0-BEEED7125010}" dt="2022-05-19T12:46:20.445" v="7759" actId="478"/>
          <ac:spMkLst>
            <pc:docMk/>
            <pc:sldMk cId="1514593824" sldId="331"/>
            <ac:spMk id="9" creationId="{7668FD3A-AD62-5E68-E630-F011ED3FB396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514593824" sldId="331"/>
            <ac:spMk id="4301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514593824" sldId="331"/>
            <ac:spMk id="982018" creationId="{00000000-0000-0000-0000-000000000000}"/>
          </ac:spMkLst>
        </pc:spChg>
        <pc:graphicFrameChg chg="del mod">
          <ac:chgData name="高増　潔" userId="151964c3-78cd-4020-a226-814db5c6c8be" providerId="ADAL" clId="{2871CCAE-FE8A-4040-95C0-BEEED7125010}" dt="2022-05-18T12:00:48.982" v="6820" actId="478"/>
          <ac:graphicFrameMkLst>
            <pc:docMk/>
            <pc:sldMk cId="1514593824" sldId="331"/>
            <ac:graphicFrameMk id="3" creationId="{00000000-0000-0000-0000-000000000000}"/>
          </ac:graphicFrameMkLst>
        </pc:graphicFrameChg>
      </pc:sldChg>
      <pc:sldChg chg="modSp del">
        <pc:chgData name="高増　潔" userId="151964c3-78cd-4020-a226-814db5c6c8be" providerId="ADAL" clId="{2871CCAE-FE8A-4040-95C0-BEEED7125010}" dt="2022-06-01T00:20:32.094" v="7873" actId="47"/>
        <pc:sldMkLst>
          <pc:docMk/>
          <pc:sldMk cId="3208600168" sldId="332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208600168" sldId="332"/>
            <ac:spMk id="3891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208600168" sldId="332"/>
            <ac:spMk id="3891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208600168" sldId="332"/>
            <ac:spMk id="3891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208600168" sldId="332"/>
            <ac:spMk id="3891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208600168" sldId="332"/>
            <ac:spMk id="1079298" creationId="{00000000-0000-0000-0000-000000000000}"/>
          </ac:spMkLst>
        </pc:spChg>
      </pc:sldChg>
      <pc:sldChg chg="modSp del">
        <pc:chgData name="高増　潔" userId="151964c3-78cd-4020-a226-814db5c6c8be" providerId="ADAL" clId="{2871CCAE-FE8A-4040-95C0-BEEED7125010}" dt="2022-06-01T00:20:32.094" v="7873" actId="47"/>
        <pc:sldMkLst>
          <pc:docMk/>
          <pc:sldMk cId="911065925" sldId="334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911065925" sldId="334"/>
            <ac:spMk id="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911065925" sldId="334"/>
            <ac:spMk id="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911065925" sldId="334"/>
            <ac:spMk id="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911065925" sldId="334"/>
            <ac:spMk id="5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911065925" sldId="334"/>
            <ac:spMk id="6" creationId="{00000000-0000-0000-0000-000000000000}"/>
          </ac:spMkLst>
        </pc:spChg>
      </pc:sldChg>
      <pc:sldChg chg="addSp delSp modSp mod">
        <pc:chgData name="高増　潔" userId="151964c3-78cd-4020-a226-814db5c6c8be" providerId="ADAL" clId="{2871CCAE-FE8A-4040-95C0-BEEED7125010}" dt="2022-06-23T00:41:52.357" v="12715" actId="20577"/>
        <pc:sldMkLst>
          <pc:docMk/>
          <pc:sldMk cId="90177770" sldId="335"/>
        </pc:sldMkLst>
        <pc:spChg chg="del">
          <ac:chgData name="高増　潔" userId="151964c3-78cd-4020-a226-814db5c6c8be" providerId="ADAL" clId="{2871CCAE-FE8A-4040-95C0-BEEED7125010}" dt="2022-06-23T00:34:46.288" v="12318" actId="478"/>
          <ac:spMkLst>
            <pc:docMk/>
            <pc:sldMk cId="90177770" sldId="335"/>
            <ac:spMk id="11" creationId="{FA8C41B1-F04B-DD03-39A5-2D5BD8A9203F}"/>
          </ac:spMkLst>
        </pc:spChg>
        <pc:spChg chg="add mod">
          <ac:chgData name="高増　潔" userId="151964c3-78cd-4020-a226-814db5c6c8be" providerId="ADAL" clId="{2871CCAE-FE8A-4040-95C0-BEEED7125010}" dt="2022-06-23T00:38:49.620" v="12543" actId="1076"/>
          <ac:spMkLst>
            <pc:docMk/>
            <pc:sldMk cId="90177770" sldId="335"/>
            <ac:spMk id="12" creationId="{A7F68C52-806B-68EB-5E7E-06F11DA1849C}"/>
          </ac:spMkLst>
        </pc:spChg>
        <pc:spChg chg="add mod">
          <ac:chgData name="高増　潔" userId="151964c3-78cd-4020-a226-814db5c6c8be" providerId="ADAL" clId="{2871CCAE-FE8A-4040-95C0-BEEED7125010}" dt="2022-06-23T00:41:04.257" v="12702" actId="20577"/>
          <ac:spMkLst>
            <pc:docMk/>
            <pc:sldMk cId="90177770" sldId="335"/>
            <ac:spMk id="13" creationId="{E5DAB193-1D65-823D-B917-C176A63607B5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90177770" sldId="335"/>
            <ac:spMk id="2048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90177770" sldId="335"/>
            <ac:spMk id="20483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90177770" sldId="335"/>
            <ac:spMk id="20484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3T00:41:52.357" v="12715" actId="20577"/>
          <ac:spMkLst>
            <pc:docMk/>
            <pc:sldMk cId="90177770" sldId="335"/>
            <ac:spMk id="20486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6-23T00:32:45.831" v="12278" actId="20577"/>
          <ac:spMkLst>
            <pc:docMk/>
            <pc:sldMk cId="90177770" sldId="335"/>
            <ac:spMk id="1005570" creationId="{00000000-0000-0000-0000-000000000000}"/>
          </ac:spMkLst>
        </pc:spChg>
        <pc:graphicFrameChg chg="del mod">
          <ac:chgData name="高増　潔" userId="151964c3-78cd-4020-a226-814db5c6c8be" providerId="ADAL" clId="{2871CCAE-FE8A-4040-95C0-BEEED7125010}" dt="2022-06-23T00:34:20.128" v="12312" actId="478"/>
          <ac:graphicFrameMkLst>
            <pc:docMk/>
            <pc:sldMk cId="90177770" sldId="335"/>
            <ac:graphicFrameMk id="9" creationId="{2552F8B4-ADFF-4BFB-B22F-93370F9F0428}"/>
          </ac:graphicFrameMkLst>
        </pc:graphicFrameChg>
        <pc:graphicFrameChg chg="add mod">
          <ac:chgData name="高増　潔" userId="151964c3-78cd-4020-a226-814db5c6c8be" providerId="ADAL" clId="{2871CCAE-FE8A-4040-95C0-BEEED7125010}" dt="2022-06-23T00:38:40.463" v="12540" actId="1076"/>
          <ac:graphicFrameMkLst>
            <pc:docMk/>
            <pc:sldMk cId="90177770" sldId="335"/>
            <ac:graphicFrameMk id="10" creationId="{AB151E1E-275F-4A88-B3E5-562BEB1BFB9C}"/>
          </ac:graphicFrameMkLst>
        </pc:graphicFrameChg>
        <pc:picChg chg="del">
          <ac:chgData name="高増　潔" userId="151964c3-78cd-4020-a226-814db5c6c8be" providerId="ADAL" clId="{2871CCAE-FE8A-4040-95C0-BEEED7125010}" dt="2022-06-23T00:34:44.315" v="12317" actId="478"/>
          <ac:picMkLst>
            <pc:docMk/>
            <pc:sldMk cId="90177770" sldId="335"/>
            <ac:picMk id="2" creationId="{AA89123E-CB80-AA89-28EE-4948A47CFAEC}"/>
          </ac:picMkLst>
        </pc:picChg>
      </pc:sldChg>
      <pc:sldChg chg="addSp delSp modSp">
        <pc:chgData name="高増　潔" userId="151964c3-78cd-4020-a226-814db5c6c8be" providerId="ADAL" clId="{2871CCAE-FE8A-4040-95C0-BEEED7125010}" dt="2022-05-19T10:31:59.243" v="7113"/>
        <pc:sldMkLst>
          <pc:docMk/>
          <pc:sldMk cId="1678249757" sldId="876"/>
        </pc:sldMkLst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678249757" sldId="876"/>
            <ac:spMk id="2" creationId="{1FCC3A51-3EDB-414A-8E44-25AB44AB6403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678249757" sldId="876"/>
            <ac:spMk id="3" creationId="{5639ACDE-7C23-47F5-9B72-4B5DEE333C5C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678249757" sldId="876"/>
            <ac:spMk id="4" creationId="{7C679468-9C91-4212-B6A9-AD579F33D11B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678249757" sldId="876"/>
            <ac:spMk id="5" creationId="{80D4900C-1FB0-4F9B-919B-1F7CB47B2FBB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1678249757" sldId="876"/>
            <ac:spMk id="6" creationId="{E5E747E7-CF5E-47A0-9AA8-D5DEFCCD58E8}"/>
          </ac:spMkLst>
        </pc:spChg>
        <pc:spChg chg="add del mod">
          <ac:chgData name="高増　潔" userId="151964c3-78cd-4020-a226-814db5c6c8be" providerId="ADAL" clId="{2871CCAE-FE8A-4040-95C0-BEEED7125010}" dt="2022-05-18T01:50:30.425" v="1879"/>
          <ac:spMkLst>
            <pc:docMk/>
            <pc:sldMk cId="1678249757" sldId="876"/>
            <ac:spMk id="7" creationId="{6C287C19-B077-BF70-C213-FC2F470A3A88}"/>
          </ac:spMkLst>
        </pc:spChg>
        <pc:spChg chg="add del mod">
          <ac:chgData name="高増　潔" userId="151964c3-78cd-4020-a226-814db5c6c8be" providerId="ADAL" clId="{2871CCAE-FE8A-4040-95C0-BEEED7125010}" dt="2022-05-18T01:50:30.425" v="1879"/>
          <ac:spMkLst>
            <pc:docMk/>
            <pc:sldMk cId="1678249757" sldId="876"/>
            <ac:spMk id="8" creationId="{EC4A3323-C102-698B-B667-B48552F0E7B8}"/>
          </ac:spMkLst>
        </pc:spChg>
        <pc:spChg chg="add del mod">
          <ac:chgData name="高増　潔" userId="151964c3-78cd-4020-a226-814db5c6c8be" providerId="ADAL" clId="{2871CCAE-FE8A-4040-95C0-BEEED7125010}" dt="2022-05-18T01:50:30.425" v="1879"/>
          <ac:spMkLst>
            <pc:docMk/>
            <pc:sldMk cId="1678249757" sldId="876"/>
            <ac:spMk id="9" creationId="{C88B6584-23A2-3C2A-2B19-7C3C50E67E42}"/>
          </ac:spMkLst>
        </pc:spChg>
        <pc:spChg chg="add del mod">
          <ac:chgData name="高増　潔" userId="151964c3-78cd-4020-a226-814db5c6c8be" providerId="ADAL" clId="{2871CCAE-FE8A-4040-95C0-BEEED7125010}" dt="2022-05-18T01:50:30.425" v="1879"/>
          <ac:spMkLst>
            <pc:docMk/>
            <pc:sldMk cId="1678249757" sldId="876"/>
            <ac:spMk id="10" creationId="{E8F01505-0140-B631-2EB8-9BCECAA1628D}"/>
          </ac:spMkLst>
        </pc:spChg>
        <pc:spChg chg="add del mod">
          <ac:chgData name="高増　潔" userId="151964c3-78cd-4020-a226-814db5c6c8be" providerId="ADAL" clId="{2871CCAE-FE8A-4040-95C0-BEEED7125010}" dt="2022-05-18T01:50:30.425" v="1879"/>
          <ac:spMkLst>
            <pc:docMk/>
            <pc:sldMk cId="1678249757" sldId="876"/>
            <ac:spMk id="11" creationId="{50D54652-590A-F444-1E1A-1A4D528016CB}"/>
          </ac:spMkLst>
        </pc:spChg>
      </pc:sldChg>
      <pc:sldChg chg="addSp delSp modSp new mod ord modClrScheme chgLayout">
        <pc:chgData name="高増　潔" userId="151964c3-78cd-4020-a226-814db5c6c8be" providerId="ADAL" clId="{2871CCAE-FE8A-4040-95C0-BEEED7125010}" dt="2022-07-12T07:13:40.694" v="13235" actId="700"/>
        <pc:sldMkLst>
          <pc:docMk/>
          <pc:sldMk cId="3702418290" sldId="877"/>
        </pc:sldMkLst>
        <pc:spChg chg="mod ord">
          <ac:chgData name="高増　潔" userId="151964c3-78cd-4020-a226-814db5c6c8be" providerId="ADAL" clId="{2871CCAE-FE8A-4040-95C0-BEEED7125010}" dt="2022-07-12T07:13:40.694" v="13235" actId="700"/>
          <ac:spMkLst>
            <pc:docMk/>
            <pc:sldMk cId="3702418290" sldId="877"/>
            <ac:spMk id="2" creationId="{72DBD21B-3132-680A-3A8C-AD48ACE64FC3}"/>
          </ac:spMkLst>
        </pc:spChg>
        <pc:spChg chg="mod ord">
          <ac:chgData name="高増　潔" userId="151964c3-78cd-4020-a226-814db5c6c8be" providerId="ADAL" clId="{2871CCAE-FE8A-4040-95C0-BEEED7125010}" dt="2022-07-12T07:13:40.694" v="13235" actId="700"/>
          <ac:spMkLst>
            <pc:docMk/>
            <pc:sldMk cId="3702418290" sldId="877"/>
            <ac:spMk id="3" creationId="{AB2A9FAE-32A5-5568-E997-C9A536DC4AE0}"/>
          </ac:spMkLst>
        </pc:spChg>
        <pc:spChg chg="mod ord">
          <ac:chgData name="高増　潔" userId="151964c3-78cd-4020-a226-814db5c6c8be" providerId="ADAL" clId="{2871CCAE-FE8A-4040-95C0-BEEED7125010}" dt="2022-07-12T07:13:40.694" v="13235" actId="700"/>
          <ac:spMkLst>
            <pc:docMk/>
            <pc:sldMk cId="3702418290" sldId="877"/>
            <ac:spMk id="4" creationId="{BB012C27-A5AB-0562-D5C6-D36080F5E4B9}"/>
          </ac:spMkLst>
        </pc:spChg>
        <pc:spChg chg="mod ord">
          <ac:chgData name="高増　潔" userId="151964c3-78cd-4020-a226-814db5c6c8be" providerId="ADAL" clId="{2871CCAE-FE8A-4040-95C0-BEEED7125010}" dt="2022-07-12T07:13:40.694" v="13235" actId="700"/>
          <ac:spMkLst>
            <pc:docMk/>
            <pc:sldMk cId="3702418290" sldId="877"/>
            <ac:spMk id="5" creationId="{82A5D15B-9843-5B31-8052-A49F9905B841}"/>
          </ac:spMkLst>
        </pc:spChg>
        <pc:spChg chg="mod ord">
          <ac:chgData name="高増　潔" userId="151964c3-78cd-4020-a226-814db5c6c8be" providerId="ADAL" clId="{2871CCAE-FE8A-4040-95C0-BEEED7125010}" dt="2022-07-12T07:13:40.694" v="13235" actId="700"/>
          <ac:spMkLst>
            <pc:docMk/>
            <pc:sldMk cId="3702418290" sldId="877"/>
            <ac:spMk id="6" creationId="{1DF38C75-B049-222A-1958-658AEA2A3E79}"/>
          </ac:spMkLst>
        </pc:spChg>
        <pc:spChg chg="add mod">
          <ac:chgData name="高増　潔" userId="151964c3-78cd-4020-a226-814db5c6c8be" providerId="ADAL" clId="{2871CCAE-FE8A-4040-95C0-BEEED7125010}" dt="2022-05-10T10:35:33.591" v="575" actId="164"/>
          <ac:spMkLst>
            <pc:docMk/>
            <pc:sldMk cId="3702418290" sldId="877"/>
            <ac:spMk id="22" creationId="{EA74410F-9F68-9A71-85FF-8658783C3242}"/>
          </ac:spMkLst>
        </pc:spChg>
        <pc:spChg chg="add mod">
          <ac:chgData name="高増　潔" userId="151964c3-78cd-4020-a226-814db5c6c8be" providerId="ADAL" clId="{2871CCAE-FE8A-4040-95C0-BEEED7125010}" dt="2022-05-10T10:35:33.591" v="575" actId="164"/>
          <ac:spMkLst>
            <pc:docMk/>
            <pc:sldMk cId="3702418290" sldId="877"/>
            <ac:spMk id="23" creationId="{52CFF02B-D609-EA67-05E9-991B5314E62F}"/>
          </ac:spMkLst>
        </pc:spChg>
        <pc:spChg chg="add mod">
          <ac:chgData name="高増　潔" userId="151964c3-78cd-4020-a226-814db5c6c8be" providerId="ADAL" clId="{2871CCAE-FE8A-4040-95C0-BEEED7125010}" dt="2022-05-10T10:35:33.591" v="575" actId="164"/>
          <ac:spMkLst>
            <pc:docMk/>
            <pc:sldMk cId="3702418290" sldId="877"/>
            <ac:spMk id="24" creationId="{0DD9889F-2C89-1EA9-9E3E-2B4869FDD5BB}"/>
          </ac:spMkLst>
        </pc:spChg>
        <pc:spChg chg="add mod">
          <ac:chgData name="高増　潔" userId="151964c3-78cd-4020-a226-814db5c6c8be" providerId="ADAL" clId="{2871CCAE-FE8A-4040-95C0-BEEED7125010}" dt="2022-05-10T10:35:33.591" v="575" actId="164"/>
          <ac:spMkLst>
            <pc:docMk/>
            <pc:sldMk cId="3702418290" sldId="877"/>
            <ac:spMk id="25" creationId="{B1334F17-1713-452A-8959-52177CA1C765}"/>
          </ac:spMkLst>
        </pc:spChg>
        <pc:spChg chg="add mod">
          <ac:chgData name="高増　潔" userId="151964c3-78cd-4020-a226-814db5c6c8be" providerId="ADAL" clId="{2871CCAE-FE8A-4040-95C0-BEEED7125010}" dt="2022-05-10T10:35:33.591" v="575" actId="164"/>
          <ac:spMkLst>
            <pc:docMk/>
            <pc:sldMk cId="3702418290" sldId="877"/>
            <ac:spMk id="26" creationId="{D7E2E41B-1509-2F8F-26CE-5C0F2CA3D059}"/>
          </ac:spMkLst>
        </pc:spChg>
        <pc:spChg chg="add mod">
          <ac:chgData name="高増　潔" userId="151964c3-78cd-4020-a226-814db5c6c8be" providerId="ADAL" clId="{2871CCAE-FE8A-4040-95C0-BEEED7125010}" dt="2022-05-10T10:35:33.591" v="575" actId="164"/>
          <ac:spMkLst>
            <pc:docMk/>
            <pc:sldMk cId="3702418290" sldId="877"/>
            <ac:spMk id="27" creationId="{F4F6BF16-D5F1-58B2-90A8-00461E7FDC13}"/>
          </ac:spMkLst>
        </pc:spChg>
        <pc:spChg chg="add mod">
          <ac:chgData name="高増　潔" userId="151964c3-78cd-4020-a226-814db5c6c8be" providerId="ADAL" clId="{2871CCAE-FE8A-4040-95C0-BEEED7125010}" dt="2022-05-10T22:52:48.715" v="1246"/>
          <ac:spMkLst>
            <pc:docMk/>
            <pc:sldMk cId="3702418290" sldId="877"/>
            <ac:spMk id="30" creationId="{EEF9F64A-7ECC-AA35-5C62-157A994CDBF9}"/>
          </ac:spMkLst>
        </pc:spChg>
        <pc:grpChg chg="add mod">
          <ac:chgData name="高増　潔" userId="151964c3-78cd-4020-a226-814db5c6c8be" providerId="ADAL" clId="{2871CCAE-FE8A-4040-95C0-BEEED7125010}" dt="2022-05-10T10:42:35.272" v="738" actId="1076"/>
          <ac:grpSpMkLst>
            <pc:docMk/>
            <pc:sldMk cId="3702418290" sldId="877"/>
            <ac:grpSpMk id="28" creationId="{E25CD9F6-457F-5FE9-EEC9-E4484800A877}"/>
          </ac:grpSpMkLst>
        </pc:grpChg>
        <pc:graphicFrameChg chg="add del mod">
          <ac:chgData name="高増　潔" userId="151964c3-78cd-4020-a226-814db5c6c8be" providerId="ADAL" clId="{2871CCAE-FE8A-4040-95C0-BEEED7125010}" dt="2022-05-10T10:12:26.291" v="18" actId="478"/>
          <ac:graphicFrameMkLst>
            <pc:docMk/>
            <pc:sldMk cId="3702418290" sldId="877"/>
            <ac:graphicFrameMk id="7" creationId="{5456109D-A5AE-48D8-DEEE-E3FA4EFB0AAB}"/>
          </ac:graphicFrameMkLst>
        </pc:graphicFrameChg>
        <pc:graphicFrameChg chg="add del mod">
          <ac:chgData name="高増　潔" userId="151964c3-78cd-4020-a226-814db5c6c8be" providerId="ADAL" clId="{2871CCAE-FE8A-4040-95C0-BEEED7125010}" dt="2022-05-10T10:15:52.418" v="25" actId="478"/>
          <ac:graphicFrameMkLst>
            <pc:docMk/>
            <pc:sldMk cId="3702418290" sldId="877"/>
            <ac:graphicFrameMk id="8" creationId="{5456109D-A5AE-48D8-DEEE-E3FA4EFB0AAB}"/>
          </ac:graphicFrameMkLst>
        </pc:graphicFrameChg>
        <pc:graphicFrameChg chg="add mod">
          <ac:chgData name="高増　潔" userId="151964c3-78cd-4020-a226-814db5c6c8be" providerId="ADAL" clId="{2871CCAE-FE8A-4040-95C0-BEEED7125010}" dt="2022-05-10T10:18:40.744" v="34"/>
          <ac:graphicFrameMkLst>
            <pc:docMk/>
            <pc:sldMk cId="3702418290" sldId="877"/>
            <ac:graphicFrameMk id="9" creationId="{8903C805-DAC9-2F7C-959A-633D5C4689B9}"/>
          </ac:graphicFrameMkLst>
        </pc:graphicFrameChg>
        <pc:graphicFrameChg chg="add mod">
          <ac:chgData name="高増　潔" userId="151964c3-78cd-4020-a226-814db5c6c8be" providerId="ADAL" clId="{2871CCAE-FE8A-4040-95C0-BEEED7125010}" dt="2022-05-10T10:35:33.591" v="575" actId="164"/>
          <ac:graphicFrameMkLst>
            <pc:docMk/>
            <pc:sldMk cId="3702418290" sldId="877"/>
            <ac:graphicFrameMk id="10" creationId="{8903C805-DAC9-2F7C-959A-633D5C4689B9}"/>
          </ac:graphicFrameMkLst>
        </pc:graphicFrameChg>
        <pc:graphicFrameChg chg="add mod">
          <ac:chgData name="高増　潔" userId="151964c3-78cd-4020-a226-814db5c6c8be" providerId="ADAL" clId="{2871CCAE-FE8A-4040-95C0-BEEED7125010}" dt="2022-05-10T10:43:55.714" v="742" actId="1076"/>
          <ac:graphicFrameMkLst>
            <pc:docMk/>
            <pc:sldMk cId="3702418290" sldId="877"/>
            <ac:graphicFrameMk id="29" creationId="{6F68A421-FD86-22E3-8BF5-29C7FC0E926D}"/>
          </ac:graphicFrameMkLst>
        </pc:graphicFrameChg>
        <pc:cxnChg chg="add del mod">
          <ac:chgData name="高増　潔" userId="151964c3-78cd-4020-a226-814db5c6c8be" providerId="ADAL" clId="{2871CCAE-FE8A-4040-95C0-BEEED7125010}" dt="2022-05-10T10:26:22.759" v="254" actId="478"/>
          <ac:cxnSpMkLst>
            <pc:docMk/>
            <pc:sldMk cId="3702418290" sldId="877"/>
            <ac:cxnSpMk id="12" creationId="{68F6A697-AB2F-C205-89ED-D3ADEA1E213B}"/>
          </ac:cxnSpMkLst>
        </pc:cxnChg>
        <pc:cxnChg chg="add del mod">
          <ac:chgData name="高増　潔" userId="151964c3-78cd-4020-a226-814db5c6c8be" providerId="ADAL" clId="{2871CCAE-FE8A-4040-95C0-BEEED7125010}" dt="2022-05-10T10:21:47.347" v="145" actId="478"/>
          <ac:cxnSpMkLst>
            <pc:docMk/>
            <pc:sldMk cId="3702418290" sldId="877"/>
            <ac:cxnSpMk id="13" creationId="{818ED561-E02B-5723-85C9-9095DFCA17C4}"/>
          </ac:cxnSpMkLst>
        </pc:cxnChg>
        <pc:cxnChg chg="add del mod">
          <ac:chgData name="高増　潔" userId="151964c3-78cd-4020-a226-814db5c6c8be" providerId="ADAL" clId="{2871CCAE-FE8A-4040-95C0-BEEED7125010}" dt="2022-05-10T10:26:24.093" v="255" actId="478"/>
          <ac:cxnSpMkLst>
            <pc:docMk/>
            <pc:sldMk cId="3702418290" sldId="877"/>
            <ac:cxnSpMk id="15" creationId="{5FC29A23-41EF-91F2-FA51-4CD845FA8AF5}"/>
          </ac:cxnSpMkLst>
        </pc:cxnChg>
        <pc:cxnChg chg="add del mod">
          <ac:chgData name="高増　潔" userId="151964c3-78cd-4020-a226-814db5c6c8be" providerId="ADAL" clId="{2871CCAE-FE8A-4040-95C0-BEEED7125010}" dt="2022-05-10T10:24:36.666" v="238" actId="478"/>
          <ac:cxnSpMkLst>
            <pc:docMk/>
            <pc:sldMk cId="3702418290" sldId="877"/>
            <ac:cxnSpMk id="19" creationId="{6257AA68-000B-7EF5-F336-34B74FC9E01A}"/>
          </ac:cxnSpMkLst>
        </pc:cxnChg>
      </pc:sldChg>
      <pc:sldChg chg="addSp delSp modSp add mod ord">
        <pc:chgData name="高増　潔" userId="151964c3-78cd-4020-a226-814db5c6c8be" providerId="ADAL" clId="{2871CCAE-FE8A-4040-95C0-BEEED7125010}" dt="2022-05-19T10:32:15.965" v="7115"/>
        <pc:sldMkLst>
          <pc:docMk/>
          <pc:sldMk cId="3048855242" sldId="878"/>
        </pc:sldMkLst>
        <pc:spChg chg="add del mod">
          <ac:chgData name="高増　潔" userId="151964c3-78cd-4020-a226-814db5c6c8be" providerId="ADAL" clId="{2871CCAE-FE8A-4040-95C0-BEEED7125010}" dt="2022-05-19T10:32:15.965" v="7115"/>
          <ac:spMkLst>
            <pc:docMk/>
            <pc:sldMk cId="3048855242" sldId="878"/>
            <ac:spMk id="2" creationId="{B7807119-23C6-13D7-EE08-DD1B2910C11A}"/>
          </ac:spMkLst>
        </pc:spChg>
        <pc:spChg chg="add del mod">
          <ac:chgData name="高増　潔" userId="151964c3-78cd-4020-a226-814db5c6c8be" providerId="ADAL" clId="{2871CCAE-FE8A-4040-95C0-BEEED7125010}" dt="2022-05-19T10:32:15.965" v="7115"/>
          <ac:spMkLst>
            <pc:docMk/>
            <pc:sldMk cId="3048855242" sldId="878"/>
            <ac:spMk id="3" creationId="{C8A3EEA6-79BF-FAFB-0B5B-5E8397AAE096}"/>
          </ac:spMkLst>
        </pc:spChg>
        <pc:spChg chg="add del mod">
          <ac:chgData name="高増　潔" userId="151964c3-78cd-4020-a226-814db5c6c8be" providerId="ADAL" clId="{2871CCAE-FE8A-4040-95C0-BEEED7125010}" dt="2022-05-19T10:32:15.965" v="7115"/>
          <ac:spMkLst>
            <pc:docMk/>
            <pc:sldMk cId="3048855242" sldId="878"/>
            <ac:spMk id="4" creationId="{4A8C71FD-EA28-37E4-176A-F10707EA5E6A}"/>
          </ac:spMkLst>
        </pc:spChg>
        <pc:spChg chg="add del mod">
          <ac:chgData name="高増　潔" userId="151964c3-78cd-4020-a226-814db5c6c8be" providerId="ADAL" clId="{2871CCAE-FE8A-4040-95C0-BEEED7125010}" dt="2022-05-19T10:32:15.965" v="7115"/>
          <ac:spMkLst>
            <pc:docMk/>
            <pc:sldMk cId="3048855242" sldId="878"/>
            <ac:spMk id="5" creationId="{AB562EEC-70BE-15EC-C0DD-7A64D2D156BA}"/>
          </ac:spMkLst>
        </pc:spChg>
        <pc:spChg chg="add del mod">
          <ac:chgData name="高増　潔" userId="151964c3-78cd-4020-a226-814db5c6c8be" providerId="ADAL" clId="{2871CCAE-FE8A-4040-95C0-BEEED7125010}" dt="2022-05-19T10:32:15.965" v="7115"/>
          <ac:spMkLst>
            <pc:docMk/>
            <pc:sldMk cId="3048855242" sldId="878"/>
            <ac:spMk id="6" creationId="{DDE7B8D1-23B1-D39D-DE54-0BF7936B0A33}"/>
          </ac:spMkLst>
        </pc:spChg>
        <pc:spChg chg="mod">
          <ac:chgData name="高増　潔" userId="151964c3-78cd-4020-a226-814db5c6c8be" providerId="ADAL" clId="{2871CCAE-FE8A-4040-95C0-BEEED7125010}" dt="2022-05-19T10:32:15.965" v="7115"/>
          <ac:spMkLst>
            <pc:docMk/>
            <pc:sldMk cId="3048855242" sldId="878"/>
            <ac:spMk id="19458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2:15.965" v="7115"/>
          <ac:spMkLst>
            <pc:docMk/>
            <pc:sldMk cId="3048855242" sldId="878"/>
            <ac:spMk id="19459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2:15.965" v="7115"/>
          <ac:spMkLst>
            <pc:docMk/>
            <pc:sldMk cId="3048855242" sldId="878"/>
            <ac:spMk id="19460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2:15.965" v="7115"/>
          <ac:spMkLst>
            <pc:docMk/>
            <pc:sldMk cId="3048855242" sldId="878"/>
            <ac:spMk id="19462" creationId="{00000000-0000-0000-0000-000000000000}"/>
          </ac:spMkLst>
        </pc:spChg>
        <pc:spChg chg="mod">
          <ac:chgData name="高増　潔" userId="151964c3-78cd-4020-a226-814db5c6c8be" providerId="ADAL" clId="{2871CCAE-FE8A-4040-95C0-BEEED7125010}" dt="2022-05-19T10:32:15.965" v="7115"/>
          <ac:spMkLst>
            <pc:docMk/>
            <pc:sldMk cId="3048855242" sldId="878"/>
            <ac:spMk id="1053698" creationId="{00000000-0000-0000-0000-000000000000}"/>
          </ac:spMkLst>
        </pc:spChg>
        <pc:grpChg chg="del">
          <ac:chgData name="高増　潔" userId="151964c3-78cd-4020-a226-814db5c6c8be" providerId="ADAL" clId="{2871CCAE-FE8A-4040-95C0-BEEED7125010}" dt="2022-05-10T10:50:17.084" v="770" actId="478"/>
          <ac:grpSpMkLst>
            <pc:docMk/>
            <pc:sldMk cId="3048855242" sldId="878"/>
            <ac:grpSpMk id="8" creationId="{C6E9AB60-F683-81BF-AD95-7300C8E942D2}"/>
          </ac:grpSpMkLst>
        </pc:grpChg>
      </pc:sldChg>
      <pc:sldChg chg="modSp new mod modClrScheme chgLayout">
        <pc:chgData name="高増　潔" userId="151964c3-78cd-4020-a226-814db5c6c8be" providerId="ADAL" clId="{2871CCAE-FE8A-4040-95C0-BEEED7125010}" dt="2022-07-12T07:12:38.645" v="13228" actId="700"/>
        <pc:sldMkLst>
          <pc:docMk/>
          <pc:sldMk cId="3896961006" sldId="879"/>
        </pc:sldMkLst>
        <pc:spChg chg="mod ord">
          <ac:chgData name="高増　潔" userId="151964c3-78cd-4020-a226-814db5c6c8be" providerId="ADAL" clId="{2871CCAE-FE8A-4040-95C0-BEEED7125010}" dt="2022-07-12T07:12:38.645" v="13228" actId="700"/>
          <ac:spMkLst>
            <pc:docMk/>
            <pc:sldMk cId="3896961006" sldId="879"/>
            <ac:spMk id="2" creationId="{3F6846F5-ECB5-C986-2437-64E6C934693E}"/>
          </ac:spMkLst>
        </pc:spChg>
        <pc:spChg chg="mod ord">
          <ac:chgData name="高増　潔" userId="151964c3-78cd-4020-a226-814db5c6c8be" providerId="ADAL" clId="{2871CCAE-FE8A-4040-95C0-BEEED7125010}" dt="2022-07-12T07:12:38.645" v="13228" actId="700"/>
          <ac:spMkLst>
            <pc:docMk/>
            <pc:sldMk cId="3896961006" sldId="879"/>
            <ac:spMk id="3" creationId="{AED91C13-E5F1-81BE-0FE4-21FBA7BCF75B}"/>
          </ac:spMkLst>
        </pc:spChg>
        <pc:spChg chg="mod ord">
          <ac:chgData name="高増　潔" userId="151964c3-78cd-4020-a226-814db5c6c8be" providerId="ADAL" clId="{2871CCAE-FE8A-4040-95C0-BEEED7125010}" dt="2022-07-12T07:12:38.645" v="13228" actId="700"/>
          <ac:spMkLst>
            <pc:docMk/>
            <pc:sldMk cId="3896961006" sldId="879"/>
            <ac:spMk id="4" creationId="{0ABE8888-8DAB-DC67-C52A-35ABAC127343}"/>
          </ac:spMkLst>
        </pc:spChg>
        <pc:spChg chg="mod ord">
          <ac:chgData name="高増　潔" userId="151964c3-78cd-4020-a226-814db5c6c8be" providerId="ADAL" clId="{2871CCAE-FE8A-4040-95C0-BEEED7125010}" dt="2022-07-12T07:12:38.645" v="13228" actId="700"/>
          <ac:spMkLst>
            <pc:docMk/>
            <pc:sldMk cId="3896961006" sldId="879"/>
            <ac:spMk id="5" creationId="{10D5A1F1-E0F6-F565-C89E-95EC394035E5}"/>
          </ac:spMkLst>
        </pc:spChg>
        <pc:spChg chg="mod ord">
          <ac:chgData name="高増　潔" userId="151964c3-78cd-4020-a226-814db5c6c8be" providerId="ADAL" clId="{2871CCAE-FE8A-4040-95C0-BEEED7125010}" dt="2022-07-12T07:12:38.645" v="13228" actId="700"/>
          <ac:spMkLst>
            <pc:docMk/>
            <pc:sldMk cId="3896961006" sldId="879"/>
            <ac:spMk id="6" creationId="{FFF8255C-18A9-937E-6545-0028D8E51D7D}"/>
          </ac:spMkLst>
        </pc:spChg>
      </pc:sldChg>
      <pc:sldChg chg="addSp delSp modSp new del mod">
        <pc:chgData name="高増　潔" userId="151964c3-78cd-4020-a226-814db5c6c8be" providerId="ADAL" clId="{2871CCAE-FE8A-4040-95C0-BEEED7125010}" dt="2022-06-16T02:45:21.353" v="9080" actId="2696"/>
        <pc:sldMkLst>
          <pc:docMk/>
          <pc:sldMk cId="343970070" sldId="880"/>
        </pc:sldMkLst>
        <pc:spChg chg="del">
          <ac:chgData name="高増　潔" userId="151964c3-78cd-4020-a226-814db5c6c8be" providerId="ADAL" clId="{2871CCAE-FE8A-4040-95C0-BEEED7125010}" dt="2022-05-18T09:11:42.441" v="4249" actId="478"/>
          <ac:spMkLst>
            <pc:docMk/>
            <pc:sldMk cId="343970070" sldId="880"/>
            <ac:spMk id="2" creationId="{54503733-DAB3-E784-2F87-6C8A95AFFEFD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43970070" sldId="880"/>
            <ac:spMk id="3" creationId="{B732D4FE-0701-28C1-DB6F-3630CF5452D2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43970070" sldId="880"/>
            <ac:spMk id="4" creationId="{E8AA12E8-3F8A-4140-88C7-70A095DEA44E}"/>
          </ac:spMkLst>
        </pc:spChg>
        <pc:spChg chg="mod">
          <ac:chgData name="高増　潔" userId="151964c3-78cd-4020-a226-814db5c6c8be" providerId="ADAL" clId="{2871CCAE-FE8A-4040-95C0-BEEED7125010}" dt="2022-05-19T10:31:59.243" v="7113"/>
          <ac:spMkLst>
            <pc:docMk/>
            <pc:sldMk cId="343970070" sldId="880"/>
            <ac:spMk id="5" creationId="{6EC671A1-8B28-60F2-99D0-54DAD63D2B2F}"/>
          </ac:spMkLst>
        </pc:spChg>
        <pc:spChg chg="mod">
          <ac:chgData name="高増　潔" userId="151964c3-78cd-4020-a226-814db5c6c8be" providerId="ADAL" clId="{2871CCAE-FE8A-4040-95C0-BEEED7125010}" dt="2022-05-18T10:28:43.304" v="4933" actId="1076"/>
          <ac:spMkLst>
            <pc:docMk/>
            <pc:sldMk cId="343970070" sldId="880"/>
            <ac:spMk id="6" creationId="{BCE41EC7-023B-1D9E-ADD0-81D97F75F3E2}"/>
          </ac:spMkLst>
        </pc:spChg>
        <pc:spChg chg="add del">
          <ac:chgData name="高増　潔" userId="151964c3-78cd-4020-a226-814db5c6c8be" providerId="ADAL" clId="{2871CCAE-FE8A-4040-95C0-BEEED7125010}" dt="2022-05-18T09:16:00.489" v="4258" actId="22"/>
          <ac:spMkLst>
            <pc:docMk/>
            <pc:sldMk cId="343970070" sldId="880"/>
            <ac:spMk id="10" creationId="{BED9AB6B-91AC-40C5-2BA4-28630038A81E}"/>
          </ac:spMkLst>
        </pc:spChg>
        <pc:spChg chg="add del mod">
          <ac:chgData name="高増　潔" userId="151964c3-78cd-4020-a226-814db5c6c8be" providerId="ADAL" clId="{2871CCAE-FE8A-4040-95C0-BEEED7125010}" dt="2022-05-18T10:24:22.989" v="4871" actId="21"/>
          <ac:spMkLst>
            <pc:docMk/>
            <pc:sldMk cId="343970070" sldId="880"/>
            <ac:spMk id="12" creationId="{8C58AA5F-BEAE-1B6B-6D22-288C61EA5744}"/>
          </ac:spMkLst>
        </pc:spChg>
        <pc:spChg chg="add del mod">
          <ac:chgData name="高増　潔" userId="151964c3-78cd-4020-a226-814db5c6c8be" providerId="ADAL" clId="{2871CCAE-FE8A-4040-95C0-BEEED7125010}" dt="2022-05-18T09:16:46.696" v="4318" actId="478"/>
          <ac:spMkLst>
            <pc:docMk/>
            <pc:sldMk cId="343970070" sldId="880"/>
            <ac:spMk id="14" creationId="{0AD3C788-C629-F24F-B4AE-2E7F74A7EF55}"/>
          </ac:spMkLst>
        </pc:spChg>
        <pc:spChg chg="add del mod">
          <ac:chgData name="高増　潔" userId="151964c3-78cd-4020-a226-814db5c6c8be" providerId="ADAL" clId="{2871CCAE-FE8A-4040-95C0-BEEED7125010}" dt="2022-05-18T09:37:51.723" v="4353"/>
          <ac:spMkLst>
            <pc:docMk/>
            <pc:sldMk cId="343970070" sldId="880"/>
            <ac:spMk id="16" creationId="{28E110C8-04A3-52C6-52C9-4306EDDB7FBE}"/>
          </ac:spMkLst>
        </pc:spChg>
        <pc:spChg chg="add mod topLvl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17" creationId="{7E92CA6D-9E56-A544-FF68-6A225CEC5DC8}"/>
          </ac:spMkLst>
        </pc:spChg>
        <pc:spChg chg="add del mod">
          <ac:chgData name="高増　潔" userId="151964c3-78cd-4020-a226-814db5c6c8be" providerId="ADAL" clId="{2871CCAE-FE8A-4040-95C0-BEEED7125010}" dt="2022-05-18T09:37:51.723" v="4353"/>
          <ac:spMkLst>
            <pc:docMk/>
            <pc:sldMk cId="343970070" sldId="880"/>
            <ac:spMk id="18" creationId="{BEDF1BAC-EBA1-6A48-9819-5781197A1145}"/>
          </ac:spMkLst>
        </pc:spChg>
        <pc:spChg chg="add del mod topLvl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20" creationId="{881293F5-C16D-EB08-2512-D8F2CAFBD436}"/>
          </ac:spMkLst>
        </pc:spChg>
        <pc:spChg chg="add mod topLvl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22" creationId="{D644A76C-F2D8-3F8E-CFE3-8F8026F1D0CA}"/>
          </ac:spMkLst>
        </pc:spChg>
        <pc:spChg chg="mod">
          <ac:chgData name="高増　潔" userId="151964c3-78cd-4020-a226-814db5c6c8be" providerId="ADAL" clId="{2871CCAE-FE8A-4040-95C0-BEEED7125010}" dt="2022-05-18T09:37:46.674" v="4352"/>
          <ac:spMkLst>
            <pc:docMk/>
            <pc:sldMk cId="343970070" sldId="880"/>
            <ac:spMk id="23" creationId="{3EA5F8C3-2752-FEBC-4B0F-50A44962593C}"/>
          </ac:spMkLst>
        </pc:spChg>
        <pc:spChg chg="mod topLvl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24" creationId="{F82BF439-109E-99B4-720E-4CBB36B0CBCA}"/>
          </ac:spMkLst>
        </pc:spChg>
        <pc:spChg chg="add mod topLvl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26" creationId="{A512B69A-5823-9C39-E632-90401ECAEFE8}"/>
          </ac:spMkLst>
        </pc:spChg>
        <pc:spChg chg="add mod topLvl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27" creationId="{0A6BD5CC-853A-0A9C-0375-13B64C4B48B2}"/>
          </ac:spMkLst>
        </pc:spChg>
        <pc:spChg chg="add mod">
          <ac:chgData name="高増　潔" userId="151964c3-78cd-4020-a226-814db5c6c8be" providerId="ADAL" clId="{2871CCAE-FE8A-4040-95C0-BEEED7125010}" dt="2022-05-18T10:28:51.265" v="4950" actId="1036"/>
          <ac:spMkLst>
            <pc:docMk/>
            <pc:sldMk cId="343970070" sldId="880"/>
            <ac:spMk id="28" creationId="{FDC43511-7876-6599-ADFB-D9761E95D0B7}"/>
          </ac:spMkLst>
        </pc:spChg>
        <pc:spChg chg="mod">
          <ac:chgData name="高増　潔" userId="151964c3-78cd-4020-a226-814db5c6c8be" providerId="ADAL" clId="{2871CCAE-FE8A-4040-95C0-BEEED7125010}" dt="2022-05-18T10:03:15.390" v="4388"/>
          <ac:spMkLst>
            <pc:docMk/>
            <pc:sldMk cId="343970070" sldId="880"/>
            <ac:spMk id="30" creationId="{B9FB03D9-5494-777C-9FBF-1905506BA524}"/>
          </ac:spMkLst>
        </pc:spChg>
        <pc:spChg chg="mod">
          <ac:chgData name="高増　潔" userId="151964c3-78cd-4020-a226-814db5c6c8be" providerId="ADAL" clId="{2871CCAE-FE8A-4040-95C0-BEEED7125010}" dt="2022-05-18T10:03:15.390" v="4388"/>
          <ac:spMkLst>
            <pc:docMk/>
            <pc:sldMk cId="343970070" sldId="880"/>
            <ac:spMk id="31" creationId="{7CD3E976-55DE-68A9-2E9A-F326181C51FA}"/>
          </ac:spMkLst>
        </pc:spChg>
        <pc:spChg chg="mod">
          <ac:chgData name="高増　潔" userId="151964c3-78cd-4020-a226-814db5c6c8be" providerId="ADAL" clId="{2871CCAE-FE8A-4040-95C0-BEEED7125010}" dt="2022-05-18T10:03:15.390" v="4388"/>
          <ac:spMkLst>
            <pc:docMk/>
            <pc:sldMk cId="343970070" sldId="880"/>
            <ac:spMk id="32" creationId="{C842E87E-A767-70AF-2B28-D31A27316445}"/>
          </ac:spMkLst>
        </pc:spChg>
        <pc:spChg chg="mod">
          <ac:chgData name="高増　潔" userId="151964c3-78cd-4020-a226-814db5c6c8be" providerId="ADAL" clId="{2871CCAE-FE8A-4040-95C0-BEEED7125010}" dt="2022-05-18T10:03:15.390" v="4388"/>
          <ac:spMkLst>
            <pc:docMk/>
            <pc:sldMk cId="343970070" sldId="880"/>
            <ac:spMk id="33" creationId="{42FBC34B-F214-D268-5C35-953100BC8A72}"/>
          </ac:spMkLst>
        </pc:spChg>
        <pc:spChg chg="mod">
          <ac:chgData name="高増　潔" userId="151964c3-78cd-4020-a226-814db5c6c8be" providerId="ADAL" clId="{2871CCAE-FE8A-4040-95C0-BEEED7125010}" dt="2022-05-18T10:03:15.390" v="4388"/>
          <ac:spMkLst>
            <pc:docMk/>
            <pc:sldMk cId="343970070" sldId="880"/>
            <ac:spMk id="34" creationId="{35587FF0-27D8-517D-2DCE-D96F45DBAB7F}"/>
          </ac:spMkLst>
        </pc:spChg>
        <pc:spChg chg="mod">
          <ac:chgData name="高増　潔" userId="151964c3-78cd-4020-a226-814db5c6c8be" providerId="ADAL" clId="{2871CCAE-FE8A-4040-95C0-BEEED7125010}" dt="2022-05-18T10:03:15.390" v="4388"/>
          <ac:spMkLst>
            <pc:docMk/>
            <pc:sldMk cId="343970070" sldId="880"/>
            <ac:spMk id="35" creationId="{93B65CD4-076A-A408-52F9-6F18C99A195D}"/>
          </ac:spMkLst>
        </pc:spChg>
        <pc:spChg chg="add mod">
          <ac:chgData name="高増　潔" userId="151964c3-78cd-4020-a226-814db5c6c8be" providerId="ADAL" clId="{2871CCAE-FE8A-4040-95C0-BEEED7125010}" dt="2022-05-18T10:28:57.903" v="4951" actId="14100"/>
          <ac:spMkLst>
            <pc:docMk/>
            <pc:sldMk cId="343970070" sldId="880"/>
            <ac:spMk id="36" creationId="{04CF154C-41B7-0314-237B-8B90AB013945}"/>
          </ac:spMkLst>
        </pc:spChg>
        <pc:spChg chg="add mod">
          <ac:chgData name="高増　潔" userId="151964c3-78cd-4020-a226-814db5c6c8be" providerId="ADAL" clId="{2871CCAE-FE8A-4040-95C0-BEEED7125010}" dt="2022-05-18T10:43:13.892" v="5476" actId="1036"/>
          <ac:spMkLst>
            <pc:docMk/>
            <pc:sldMk cId="343970070" sldId="880"/>
            <ac:spMk id="38" creationId="{05147558-3F86-F619-04C6-AE94B7A9C00D}"/>
          </ac:spMkLst>
        </pc:spChg>
        <pc:spChg chg="mod">
          <ac:chgData name="高増　潔" userId="151964c3-78cd-4020-a226-814db5c6c8be" providerId="ADAL" clId="{2871CCAE-FE8A-4040-95C0-BEEED7125010}" dt="2022-05-18T10:04:48.830" v="4412"/>
          <ac:spMkLst>
            <pc:docMk/>
            <pc:sldMk cId="343970070" sldId="880"/>
            <ac:spMk id="40" creationId="{208F7BB2-12B3-1FF7-3944-16CC57EE7B03}"/>
          </ac:spMkLst>
        </pc:spChg>
        <pc:spChg chg="mod">
          <ac:chgData name="高増　潔" userId="151964c3-78cd-4020-a226-814db5c6c8be" providerId="ADAL" clId="{2871CCAE-FE8A-4040-95C0-BEEED7125010}" dt="2022-05-18T10:04:48.830" v="4412"/>
          <ac:spMkLst>
            <pc:docMk/>
            <pc:sldMk cId="343970070" sldId="880"/>
            <ac:spMk id="41" creationId="{E50248D2-AE99-4B85-9CE1-CF5FE5D9DD9A}"/>
          </ac:spMkLst>
        </pc:spChg>
        <pc:spChg chg="mod">
          <ac:chgData name="高増　潔" userId="151964c3-78cd-4020-a226-814db5c6c8be" providerId="ADAL" clId="{2871CCAE-FE8A-4040-95C0-BEEED7125010}" dt="2022-05-18T10:04:48.830" v="4412"/>
          <ac:spMkLst>
            <pc:docMk/>
            <pc:sldMk cId="343970070" sldId="880"/>
            <ac:spMk id="42" creationId="{7DC1C613-20A1-C1ED-72F6-0C6A125B4EDD}"/>
          </ac:spMkLst>
        </pc:spChg>
        <pc:spChg chg="mod">
          <ac:chgData name="高増　潔" userId="151964c3-78cd-4020-a226-814db5c6c8be" providerId="ADAL" clId="{2871CCAE-FE8A-4040-95C0-BEEED7125010}" dt="2022-05-18T10:04:48.830" v="4412"/>
          <ac:spMkLst>
            <pc:docMk/>
            <pc:sldMk cId="343970070" sldId="880"/>
            <ac:spMk id="43" creationId="{1669CAD7-B5E4-489B-CEBC-C72F4A409470}"/>
          </ac:spMkLst>
        </pc:spChg>
        <pc:spChg chg="mod">
          <ac:chgData name="高増　潔" userId="151964c3-78cd-4020-a226-814db5c6c8be" providerId="ADAL" clId="{2871CCAE-FE8A-4040-95C0-BEEED7125010}" dt="2022-05-18T10:04:48.830" v="4412"/>
          <ac:spMkLst>
            <pc:docMk/>
            <pc:sldMk cId="343970070" sldId="880"/>
            <ac:spMk id="44" creationId="{35726668-42FC-11EC-FC6F-B47885032F05}"/>
          </ac:spMkLst>
        </pc:spChg>
        <pc:spChg chg="mod">
          <ac:chgData name="高増　潔" userId="151964c3-78cd-4020-a226-814db5c6c8be" providerId="ADAL" clId="{2871CCAE-FE8A-4040-95C0-BEEED7125010}" dt="2022-05-18T10:04:48.830" v="4412"/>
          <ac:spMkLst>
            <pc:docMk/>
            <pc:sldMk cId="343970070" sldId="880"/>
            <ac:spMk id="45" creationId="{E415602B-33D5-D652-D46E-4F6B3DEAC06F}"/>
          </ac:spMkLst>
        </pc:spChg>
        <pc:spChg chg="mod">
          <ac:chgData name="高増　潔" userId="151964c3-78cd-4020-a226-814db5c6c8be" providerId="ADAL" clId="{2871CCAE-FE8A-4040-95C0-BEEED7125010}" dt="2022-05-18T10:07:58.568" v="4442"/>
          <ac:spMkLst>
            <pc:docMk/>
            <pc:sldMk cId="343970070" sldId="880"/>
            <ac:spMk id="49" creationId="{E8FE771F-DEBC-60DB-53A6-5076107FB3A5}"/>
          </ac:spMkLst>
        </pc:spChg>
        <pc:spChg chg="mod">
          <ac:chgData name="高増　潔" userId="151964c3-78cd-4020-a226-814db5c6c8be" providerId="ADAL" clId="{2871CCAE-FE8A-4040-95C0-BEEED7125010}" dt="2022-05-18T10:07:58.568" v="4442"/>
          <ac:spMkLst>
            <pc:docMk/>
            <pc:sldMk cId="343970070" sldId="880"/>
            <ac:spMk id="50" creationId="{2402584B-CCC3-9280-6F2B-F3E72629EF10}"/>
          </ac:spMkLst>
        </pc:spChg>
        <pc:spChg chg="mod">
          <ac:chgData name="高増　潔" userId="151964c3-78cd-4020-a226-814db5c6c8be" providerId="ADAL" clId="{2871CCAE-FE8A-4040-95C0-BEEED7125010}" dt="2022-05-18T10:07:58.568" v="4442"/>
          <ac:spMkLst>
            <pc:docMk/>
            <pc:sldMk cId="343970070" sldId="880"/>
            <ac:spMk id="51" creationId="{752E9956-AF33-C5EF-67D7-415C6545BB97}"/>
          </ac:spMkLst>
        </pc:spChg>
        <pc:spChg chg="mod">
          <ac:chgData name="高増　潔" userId="151964c3-78cd-4020-a226-814db5c6c8be" providerId="ADAL" clId="{2871CCAE-FE8A-4040-95C0-BEEED7125010}" dt="2022-05-18T10:07:58.568" v="4442"/>
          <ac:spMkLst>
            <pc:docMk/>
            <pc:sldMk cId="343970070" sldId="880"/>
            <ac:spMk id="52" creationId="{A914D683-4C30-91E1-C3A6-5B16EB8C9BE4}"/>
          </ac:spMkLst>
        </pc:spChg>
        <pc:spChg chg="mod">
          <ac:chgData name="高増　潔" userId="151964c3-78cd-4020-a226-814db5c6c8be" providerId="ADAL" clId="{2871CCAE-FE8A-4040-95C0-BEEED7125010}" dt="2022-05-18T10:07:58.568" v="4442"/>
          <ac:spMkLst>
            <pc:docMk/>
            <pc:sldMk cId="343970070" sldId="880"/>
            <ac:spMk id="53" creationId="{FD02F3E9-3006-AE88-9549-F32C03E674EB}"/>
          </ac:spMkLst>
        </pc:spChg>
        <pc:spChg chg="mod">
          <ac:chgData name="高増　潔" userId="151964c3-78cd-4020-a226-814db5c6c8be" providerId="ADAL" clId="{2871CCAE-FE8A-4040-95C0-BEEED7125010}" dt="2022-05-18T10:07:58.568" v="4442"/>
          <ac:spMkLst>
            <pc:docMk/>
            <pc:sldMk cId="343970070" sldId="880"/>
            <ac:spMk id="54" creationId="{8793FCBE-256F-94D1-6990-CECD6EC6F39F}"/>
          </ac:spMkLst>
        </pc:spChg>
        <pc:spChg chg="add mod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67" creationId="{6555D46C-E850-F06C-F574-2324688BAC37}"/>
          </ac:spMkLst>
        </pc:spChg>
        <pc:spChg chg="add mod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69" creationId="{A9473D2C-C10A-C186-F2AB-45EFE3A08A4F}"/>
          </ac:spMkLst>
        </pc:spChg>
        <pc:spChg chg="add mod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70" creationId="{50CCA701-F340-DA11-C978-DEDCF501485A}"/>
          </ac:spMkLst>
        </pc:spChg>
        <pc:spChg chg="add del mod">
          <ac:chgData name="高増　潔" userId="151964c3-78cd-4020-a226-814db5c6c8be" providerId="ADAL" clId="{2871CCAE-FE8A-4040-95C0-BEEED7125010}" dt="2022-05-18T10:22:21.195" v="4855" actId="478"/>
          <ac:spMkLst>
            <pc:docMk/>
            <pc:sldMk cId="343970070" sldId="880"/>
            <ac:spMk id="71" creationId="{ABB4D9A9-CE26-FC75-401D-350D55FFB492}"/>
          </ac:spMkLst>
        </pc:spChg>
        <pc:spChg chg="add mod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72" creationId="{93958B82-CC7B-D4F0-BD8F-726FD9C99D7C}"/>
          </ac:spMkLst>
        </pc:spChg>
        <pc:spChg chg="add mod">
          <ac:chgData name="高増　潔" userId="151964c3-78cd-4020-a226-814db5c6c8be" providerId="ADAL" clId="{2871CCAE-FE8A-4040-95C0-BEEED7125010}" dt="2022-05-18T10:36:17.068" v="5143"/>
          <ac:spMkLst>
            <pc:docMk/>
            <pc:sldMk cId="343970070" sldId="880"/>
            <ac:spMk id="75" creationId="{826E8672-9FCC-CA7F-71F9-5373A59A01A2}"/>
          </ac:spMkLst>
        </pc:spChg>
        <pc:spChg chg="add mod">
          <ac:chgData name="高増　潔" userId="151964c3-78cd-4020-a226-814db5c6c8be" providerId="ADAL" clId="{2871CCAE-FE8A-4040-95C0-BEEED7125010}" dt="2022-05-18T10:24:38.940" v="4874" actId="1076"/>
          <ac:spMkLst>
            <pc:docMk/>
            <pc:sldMk cId="343970070" sldId="880"/>
            <ac:spMk id="89" creationId="{0EAD91E2-356E-C876-B2EA-237F39B5536D}"/>
          </ac:spMkLst>
        </pc:spChg>
        <pc:spChg chg="mod topLvl">
          <ac:chgData name="高増　潔" userId="151964c3-78cd-4020-a226-814db5c6c8be" providerId="ADAL" clId="{2871CCAE-FE8A-4040-95C0-BEEED7125010}" dt="2022-05-18T10:28:43.304" v="4933" actId="1076"/>
          <ac:spMkLst>
            <pc:docMk/>
            <pc:sldMk cId="343970070" sldId="880"/>
            <ac:spMk id="91" creationId="{4B37D96E-1CB5-CC2C-1FD6-4F99CBA5F4E7}"/>
          </ac:spMkLst>
        </pc:spChg>
        <pc:spChg chg="mod topLvl">
          <ac:chgData name="高増　潔" userId="151964c3-78cd-4020-a226-814db5c6c8be" providerId="ADAL" clId="{2871CCAE-FE8A-4040-95C0-BEEED7125010}" dt="2022-05-18T10:28:43.304" v="4933" actId="1076"/>
          <ac:spMkLst>
            <pc:docMk/>
            <pc:sldMk cId="343970070" sldId="880"/>
            <ac:spMk id="92" creationId="{82283395-9121-8280-48C0-7419496AAAD8}"/>
          </ac:spMkLst>
        </pc:spChg>
        <pc:spChg chg="mod topLvl">
          <ac:chgData name="高増　潔" userId="151964c3-78cd-4020-a226-814db5c6c8be" providerId="ADAL" clId="{2871CCAE-FE8A-4040-95C0-BEEED7125010}" dt="2022-05-18T10:28:43.304" v="4933" actId="1076"/>
          <ac:spMkLst>
            <pc:docMk/>
            <pc:sldMk cId="343970070" sldId="880"/>
            <ac:spMk id="93" creationId="{B5A21D4B-721D-9984-0193-AB9357F0AC8D}"/>
          </ac:spMkLst>
        </pc:spChg>
        <pc:spChg chg="mod topLvl">
          <ac:chgData name="高増　潔" userId="151964c3-78cd-4020-a226-814db5c6c8be" providerId="ADAL" clId="{2871CCAE-FE8A-4040-95C0-BEEED7125010}" dt="2022-05-18T10:41:23.091" v="5315" actId="1036"/>
          <ac:spMkLst>
            <pc:docMk/>
            <pc:sldMk cId="343970070" sldId="880"/>
            <ac:spMk id="100" creationId="{F9415287-D4D9-2A5F-ECF5-FE2F615081D9}"/>
          </ac:spMkLst>
        </pc:spChg>
        <pc:spChg chg="del mod topLvl">
          <ac:chgData name="高増　潔" userId="151964c3-78cd-4020-a226-814db5c6c8be" providerId="ADAL" clId="{2871CCAE-FE8A-4040-95C0-BEEED7125010}" dt="2022-05-18T10:25:36.012" v="4909" actId="478"/>
          <ac:spMkLst>
            <pc:docMk/>
            <pc:sldMk cId="343970070" sldId="880"/>
            <ac:spMk id="101" creationId="{C5157A96-92D0-D949-5DFA-3B1FDC87F8ED}"/>
          </ac:spMkLst>
        </pc:spChg>
        <pc:spChg chg="del mod topLvl">
          <ac:chgData name="高増　潔" userId="151964c3-78cd-4020-a226-814db5c6c8be" providerId="ADAL" clId="{2871CCAE-FE8A-4040-95C0-BEEED7125010}" dt="2022-05-18T10:25:29.695" v="4906" actId="478"/>
          <ac:spMkLst>
            <pc:docMk/>
            <pc:sldMk cId="343970070" sldId="880"/>
            <ac:spMk id="102" creationId="{3DD1C918-0B8F-B7EB-1B92-CE7DAFD5ED3F}"/>
          </ac:spMkLst>
        </pc:spChg>
        <pc:spChg chg="del mod topLvl">
          <ac:chgData name="高増　潔" userId="151964c3-78cd-4020-a226-814db5c6c8be" providerId="ADAL" clId="{2871CCAE-FE8A-4040-95C0-BEEED7125010}" dt="2022-05-18T10:25:25.606" v="4904" actId="478"/>
          <ac:spMkLst>
            <pc:docMk/>
            <pc:sldMk cId="343970070" sldId="880"/>
            <ac:spMk id="103" creationId="{F222FB7D-8D6D-4D34-9C8C-AEB31B0FB43F}"/>
          </ac:spMkLst>
        </pc:spChg>
        <pc:spChg chg="del mod topLvl">
          <ac:chgData name="高増　潔" userId="151964c3-78cd-4020-a226-814db5c6c8be" providerId="ADAL" clId="{2871CCAE-FE8A-4040-95C0-BEEED7125010}" dt="2022-05-18T10:25:41.163" v="4911" actId="478"/>
          <ac:spMkLst>
            <pc:docMk/>
            <pc:sldMk cId="343970070" sldId="880"/>
            <ac:spMk id="105" creationId="{033DD08F-E9B0-ED86-2242-7DE4273995DB}"/>
          </ac:spMkLst>
        </pc:spChg>
        <pc:spChg chg="mod">
          <ac:chgData name="高増　潔" userId="151964c3-78cd-4020-a226-814db5c6c8be" providerId="ADAL" clId="{2871CCAE-FE8A-4040-95C0-BEEED7125010}" dt="2022-05-18T10:25:20.905" v="4903" actId="165"/>
          <ac:spMkLst>
            <pc:docMk/>
            <pc:sldMk cId="343970070" sldId="880"/>
            <ac:spMk id="109" creationId="{4EE43C11-D502-873A-CD36-D3B9A3C9F827}"/>
          </ac:spMkLst>
        </pc:spChg>
        <pc:spChg chg="mod">
          <ac:chgData name="高増　潔" userId="151964c3-78cd-4020-a226-814db5c6c8be" providerId="ADAL" clId="{2871CCAE-FE8A-4040-95C0-BEEED7125010}" dt="2022-05-18T10:25:20.905" v="4903" actId="165"/>
          <ac:spMkLst>
            <pc:docMk/>
            <pc:sldMk cId="343970070" sldId="880"/>
            <ac:spMk id="110" creationId="{288075F2-7C48-D893-62B9-E96E41CCA0F0}"/>
          </ac:spMkLst>
        </pc:spChg>
        <pc:spChg chg="mod">
          <ac:chgData name="高増　潔" userId="151964c3-78cd-4020-a226-814db5c6c8be" providerId="ADAL" clId="{2871CCAE-FE8A-4040-95C0-BEEED7125010}" dt="2022-05-18T10:25:20.905" v="4903" actId="165"/>
          <ac:spMkLst>
            <pc:docMk/>
            <pc:sldMk cId="343970070" sldId="880"/>
            <ac:spMk id="111" creationId="{8748C0AD-B70E-09C9-B457-6BE72F9A3F8C}"/>
          </ac:spMkLst>
        </pc:spChg>
        <pc:spChg chg="add mod">
          <ac:chgData name="高増　潔" userId="151964c3-78cd-4020-a226-814db5c6c8be" providerId="ADAL" clId="{2871CCAE-FE8A-4040-95C0-BEEED7125010}" dt="2022-05-18T10:35:34.198" v="5139" actId="692"/>
          <ac:spMkLst>
            <pc:docMk/>
            <pc:sldMk cId="343970070" sldId="880"/>
            <ac:spMk id="126" creationId="{DCF75B3B-386B-F09C-865A-7E9A2BDE9752}"/>
          </ac:spMkLst>
        </pc:spChg>
        <pc:spChg chg="add del mod">
          <ac:chgData name="高増　潔" userId="151964c3-78cd-4020-a226-814db5c6c8be" providerId="ADAL" clId="{2871CCAE-FE8A-4040-95C0-BEEED7125010}" dt="2022-05-18T10:36:24.361" v="5145" actId="21"/>
          <ac:spMkLst>
            <pc:docMk/>
            <pc:sldMk cId="343970070" sldId="880"/>
            <ac:spMk id="132" creationId="{0C6D78CA-D7A3-C06D-B800-13FB723EC8FA}"/>
          </ac:spMkLst>
        </pc:spChg>
        <pc:spChg chg="add mod">
          <ac:chgData name="高増　潔" userId="151964c3-78cd-4020-a226-814db5c6c8be" providerId="ADAL" clId="{2871CCAE-FE8A-4040-95C0-BEEED7125010}" dt="2022-05-18T10:43:36.941" v="5485" actId="1035"/>
          <ac:spMkLst>
            <pc:docMk/>
            <pc:sldMk cId="343970070" sldId="880"/>
            <ac:spMk id="133" creationId="{EE23F315-9EF9-3193-98D8-E41AA3797C96}"/>
          </ac:spMkLst>
        </pc:spChg>
        <pc:spChg chg="add mod">
          <ac:chgData name="高増　潔" userId="151964c3-78cd-4020-a226-814db5c6c8be" providerId="ADAL" clId="{2871CCAE-FE8A-4040-95C0-BEEED7125010}" dt="2022-05-18T10:42:52.045" v="5466" actId="1035"/>
          <ac:spMkLst>
            <pc:docMk/>
            <pc:sldMk cId="343970070" sldId="880"/>
            <ac:spMk id="140" creationId="{F687E377-C40B-31EA-352C-C8787BD1DF19}"/>
          </ac:spMkLst>
        </pc:spChg>
        <pc:spChg chg="add mod">
          <ac:chgData name="高増　潔" userId="151964c3-78cd-4020-a226-814db5c6c8be" providerId="ADAL" clId="{2871CCAE-FE8A-4040-95C0-BEEED7125010}" dt="2022-06-16T01:39:40.648" v="9042" actId="20577"/>
          <ac:spMkLst>
            <pc:docMk/>
            <pc:sldMk cId="343970070" sldId="880"/>
            <ac:spMk id="146" creationId="{5D277222-DD15-D9DB-5D89-5572DE0D8070}"/>
          </ac:spMkLst>
        </pc:spChg>
        <pc:grpChg chg="add del mod">
          <ac:chgData name="高増　潔" userId="151964c3-78cd-4020-a226-814db5c6c8be" providerId="ADAL" clId="{2871CCAE-FE8A-4040-95C0-BEEED7125010}" dt="2022-05-18T10:10:44.448" v="4475" actId="165"/>
          <ac:grpSpMkLst>
            <pc:docMk/>
            <pc:sldMk cId="343970070" sldId="880"/>
            <ac:grpSpMk id="25" creationId="{71F0BFB4-B435-7A99-4B12-AD75869BB8ED}"/>
          </ac:grpSpMkLst>
        </pc:grpChg>
        <pc:grpChg chg="add del mod">
          <ac:chgData name="高増　潔" userId="151964c3-78cd-4020-a226-814db5c6c8be" providerId="ADAL" clId="{2871CCAE-FE8A-4040-95C0-BEEED7125010}" dt="2022-05-18T10:04:21.566" v="4408" actId="478"/>
          <ac:grpSpMkLst>
            <pc:docMk/>
            <pc:sldMk cId="343970070" sldId="880"/>
            <ac:grpSpMk id="29" creationId="{1028BDF7-381C-C3AD-39A4-E12A5623B542}"/>
          </ac:grpSpMkLst>
        </pc:grpChg>
        <pc:grpChg chg="add del mod">
          <ac:chgData name="高増　潔" userId="151964c3-78cd-4020-a226-814db5c6c8be" providerId="ADAL" clId="{2871CCAE-FE8A-4040-95C0-BEEED7125010}" dt="2022-05-18T10:07:55.757" v="4441" actId="478"/>
          <ac:grpSpMkLst>
            <pc:docMk/>
            <pc:sldMk cId="343970070" sldId="880"/>
            <ac:grpSpMk id="39" creationId="{F9727FA3-33D0-9C0E-1E33-8B8F1B008F2E}"/>
          </ac:grpSpMkLst>
        </pc:grpChg>
        <pc:grpChg chg="add del mod">
          <ac:chgData name="高増　潔" userId="151964c3-78cd-4020-a226-814db5c6c8be" providerId="ADAL" clId="{2871CCAE-FE8A-4040-95C0-BEEED7125010}" dt="2022-05-18T10:24:49.824" v="4876" actId="478"/>
          <ac:grpSpMkLst>
            <pc:docMk/>
            <pc:sldMk cId="343970070" sldId="880"/>
            <ac:grpSpMk id="48" creationId="{1A2F1B5E-D1FA-DA38-827B-FF9E1FEFE39A}"/>
          </ac:grpSpMkLst>
        </pc:grpChg>
        <pc:grpChg chg="add mod">
          <ac:chgData name="高増　潔" userId="151964c3-78cd-4020-a226-814db5c6c8be" providerId="ADAL" clId="{2871CCAE-FE8A-4040-95C0-BEEED7125010}" dt="2022-05-18T10:36:17.068" v="5143"/>
          <ac:grpSpMkLst>
            <pc:docMk/>
            <pc:sldMk cId="343970070" sldId="880"/>
            <ac:grpSpMk id="56" creationId="{32E5949D-AA2C-F55A-3A2A-6F3DBBA2892B}"/>
          </ac:grpSpMkLst>
        </pc:grpChg>
        <pc:grpChg chg="add mod">
          <ac:chgData name="高増　潔" userId="151964c3-78cd-4020-a226-814db5c6c8be" providerId="ADAL" clId="{2871CCAE-FE8A-4040-95C0-BEEED7125010}" dt="2022-05-18T10:36:17.068" v="5143"/>
          <ac:grpSpMkLst>
            <pc:docMk/>
            <pc:sldMk cId="343970070" sldId="880"/>
            <ac:grpSpMk id="87" creationId="{DB460311-0EDD-0E9D-BE88-BFC16F80409A}"/>
          </ac:grpSpMkLst>
        </pc:grpChg>
        <pc:grpChg chg="add del mod">
          <ac:chgData name="高増　潔" userId="151964c3-78cd-4020-a226-814db5c6c8be" providerId="ADAL" clId="{2871CCAE-FE8A-4040-95C0-BEEED7125010}" dt="2022-05-18T10:25:20.905" v="4903" actId="165"/>
          <ac:grpSpMkLst>
            <pc:docMk/>
            <pc:sldMk cId="343970070" sldId="880"/>
            <ac:grpSpMk id="90" creationId="{1553AE43-52DF-772F-5FA6-08221687A31B}"/>
          </ac:grpSpMkLst>
        </pc:grpChg>
        <pc:grpChg chg="mod topLvl">
          <ac:chgData name="高増　潔" userId="151964c3-78cd-4020-a226-814db5c6c8be" providerId="ADAL" clId="{2871CCAE-FE8A-4040-95C0-BEEED7125010}" dt="2022-05-18T10:28:43.304" v="4933" actId="1076"/>
          <ac:grpSpMkLst>
            <pc:docMk/>
            <pc:sldMk cId="343970070" sldId="880"/>
            <ac:grpSpMk id="94" creationId="{7D78019C-6588-79FD-074D-6BDF8DEF3A55}"/>
          </ac:grpSpMkLst>
        </pc:grpChg>
        <pc:picChg chg="add del mod">
          <ac:chgData name="高増　潔" userId="151964c3-78cd-4020-a226-814db5c6c8be" providerId="ADAL" clId="{2871CCAE-FE8A-4040-95C0-BEEED7125010}" dt="2022-05-18T10:24:09.809" v="4868" actId="478"/>
          <ac:picMkLst>
            <pc:docMk/>
            <pc:sldMk cId="343970070" sldId="880"/>
            <ac:picMk id="7" creationId="{39CB2C61-EE3A-F804-50A7-732C619E50C4}"/>
          </ac:picMkLst>
        </pc:picChg>
        <pc:picChg chg="add del mod modCrop">
          <ac:chgData name="高増　潔" userId="151964c3-78cd-4020-a226-814db5c6c8be" providerId="ADAL" clId="{2871CCAE-FE8A-4040-95C0-BEEED7125010}" dt="2022-05-18T10:24:08.695" v="4867" actId="478"/>
          <ac:picMkLst>
            <pc:docMk/>
            <pc:sldMk cId="343970070" sldId="880"/>
            <ac:picMk id="15" creationId="{4BB3B071-9DE4-59C9-F9F5-3DDA05124650}"/>
          </ac:picMkLst>
        </pc:picChg>
        <pc:picChg chg="add mod">
          <ac:chgData name="高増　潔" userId="151964c3-78cd-4020-a226-814db5c6c8be" providerId="ADAL" clId="{2871CCAE-FE8A-4040-95C0-BEEED7125010}" dt="2022-05-18T10:10:37.389" v="4474" actId="1076"/>
          <ac:picMkLst>
            <pc:docMk/>
            <pc:sldMk cId="343970070" sldId="880"/>
            <ac:picMk id="1026" creationId="{3ACD93B5-7293-2BE6-748C-03D8114315B3}"/>
          </ac:picMkLst>
        </pc:picChg>
        <pc:cxnChg chg="add del mod">
          <ac:chgData name="高増　潔" userId="151964c3-78cd-4020-a226-814db5c6c8be" providerId="ADAL" clId="{2871CCAE-FE8A-4040-95C0-BEEED7125010}" dt="2022-05-18T10:24:11.746" v="4869" actId="478"/>
          <ac:cxnSpMkLst>
            <pc:docMk/>
            <pc:sldMk cId="343970070" sldId="880"/>
            <ac:cxnSpMk id="21" creationId="{8A37D026-A251-D438-2F96-EA1FAF5172CC}"/>
          </ac:cxnSpMkLst>
        </pc:cxnChg>
        <pc:cxnChg chg="add del mod">
          <ac:chgData name="高増　潔" userId="151964c3-78cd-4020-a226-814db5c6c8be" providerId="ADAL" clId="{2871CCAE-FE8A-4040-95C0-BEEED7125010}" dt="2022-05-18T10:06:20.966" v="4427" actId="478"/>
          <ac:cxnSpMkLst>
            <pc:docMk/>
            <pc:sldMk cId="343970070" sldId="880"/>
            <ac:cxnSpMk id="46" creationId="{0E12FEA5-69E2-7346-9A91-A6929FD0052B}"/>
          </ac:cxnSpMkLst>
        </pc:cxnChg>
        <pc:cxnChg chg="add mod">
          <ac:chgData name="高増　潔" userId="151964c3-78cd-4020-a226-814db5c6c8be" providerId="ADAL" clId="{2871CCAE-FE8A-4040-95C0-BEEED7125010}" dt="2022-05-18T10:36:17.068" v="5143"/>
          <ac:cxnSpMkLst>
            <pc:docMk/>
            <pc:sldMk cId="343970070" sldId="880"/>
            <ac:cxnSpMk id="55" creationId="{8D7BEA19-9AEA-E28A-6391-831172EB1990}"/>
          </ac:cxnSpMkLst>
        </pc:cxnChg>
        <pc:cxnChg chg="add mod">
          <ac:chgData name="高増　潔" userId="151964c3-78cd-4020-a226-814db5c6c8be" providerId="ADAL" clId="{2871CCAE-FE8A-4040-95C0-BEEED7125010}" dt="2022-05-18T10:36:17.068" v="5143"/>
          <ac:cxnSpMkLst>
            <pc:docMk/>
            <pc:sldMk cId="343970070" sldId="880"/>
            <ac:cxnSpMk id="57" creationId="{02F1CB77-3BF9-BF62-95B1-3999251B3873}"/>
          </ac:cxnSpMkLst>
        </pc:cxnChg>
        <pc:cxnChg chg="add mod">
          <ac:chgData name="高増　潔" userId="151964c3-78cd-4020-a226-814db5c6c8be" providerId="ADAL" clId="{2871CCAE-FE8A-4040-95C0-BEEED7125010}" dt="2022-05-18T10:36:17.068" v="5143"/>
          <ac:cxnSpMkLst>
            <pc:docMk/>
            <pc:sldMk cId="343970070" sldId="880"/>
            <ac:cxnSpMk id="62" creationId="{BDA9C506-CEC6-1B37-CF88-1DB152E694FF}"/>
          </ac:cxnSpMkLst>
        </pc:cxnChg>
        <pc:cxnChg chg="add mod">
          <ac:chgData name="高増　潔" userId="151964c3-78cd-4020-a226-814db5c6c8be" providerId="ADAL" clId="{2871CCAE-FE8A-4040-95C0-BEEED7125010}" dt="2022-05-18T10:36:17.068" v="5143"/>
          <ac:cxnSpMkLst>
            <pc:docMk/>
            <pc:sldMk cId="343970070" sldId="880"/>
            <ac:cxnSpMk id="64" creationId="{B5DD32D4-1CB6-83CE-7F73-2C597DF43016}"/>
          </ac:cxnSpMkLst>
        </pc:cxnChg>
        <pc:cxnChg chg="add mod">
          <ac:chgData name="高増　潔" userId="151964c3-78cd-4020-a226-814db5c6c8be" providerId="ADAL" clId="{2871CCAE-FE8A-4040-95C0-BEEED7125010}" dt="2022-05-18T10:36:17.068" v="5143"/>
          <ac:cxnSpMkLst>
            <pc:docMk/>
            <pc:sldMk cId="343970070" sldId="880"/>
            <ac:cxnSpMk id="65" creationId="{A45C6FAE-904B-20BB-F810-E934A02982A6}"/>
          </ac:cxnSpMkLst>
        </pc:cxnChg>
        <pc:cxnChg chg="add mod">
          <ac:chgData name="高増　潔" userId="151964c3-78cd-4020-a226-814db5c6c8be" providerId="ADAL" clId="{2871CCAE-FE8A-4040-95C0-BEEED7125010}" dt="2022-05-18T10:36:17.068" v="5143"/>
          <ac:cxnSpMkLst>
            <pc:docMk/>
            <pc:sldMk cId="343970070" sldId="880"/>
            <ac:cxnSpMk id="73" creationId="{86B5355C-1219-972F-095F-8C3D319482FE}"/>
          </ac:cxnSpMkLst>
        </pc:cxnChg>
        <pc:cxnChg chg="add mod">
          <ac:chgData name="高増　潔" userId="151964c3-78cd-4020-a226-814db5c6c8be" providerId="ADAL" clId="{2871CCAE-FE8A-4040-95C0-BEEED7125010}" dt="2022-05-18T10:36:17.068" v="5143"/>
          <ac:cxnSpMkLst>
            <pc:docMk/>
            <pc:sldMk cId="343970070" sldId="880"/>
            <ac:cxnSpMk id="76" creationId="{CE470504-651B-4F9E-815C-86648ACBAC70}"/>
          </ac:cxnSpMkLst>
        </pc:cxnChg>
        <pc:cxnChg chg="add mod">
          <ac:chgData name="高増　潔" userId="151964c3-78cd-4020-a226-814db5c6c8be" providerId="ADAL" clId="{2871CCAE-FE8A-4040-95C0-BEEED7125010}" dt="2022-05-18T10:36:17.068" v="5143"/>
          <ac:cxnSpMkLst>
            <pc:docMk/>
            <pc:sldMk cId="343970070" sldId="880"/>
            <ac:cxnSpMk id="81" creationId="{1D0CADDD-8D9B-5B57-6732-5B9331788141}"/>
          </ac:cxnSpMkLst>
        </pc:cxnChg>
        <pc:cxnChg chg="add mod">
          <ac:chgData name="高増　潔" userId="151964c3-78cd-4020-a226-814db5c6c8be" providerId="ADAL" clId="{2871CCAE-FE8A-4040-95C0-BEEED7125010}" dt="2022-05-18T10:36:17.068" v="5143"/>
          <ac:cxnSpMkLst>
            <pc:docMk/>
            <pc:sldMk cId="343970070" sldId="880"/>
            <ac:cxnSpMk id="84" creationId="{ECB77232-EDBA-0B41-A7F5-F7404448887D}"/>
          </ac:cxnSpMkLst>
        </pc:cxnChg>
        <pc:cxnChg chg="del mod topLvl">
          <ac:chgData name="高増　潔" userId="151964c3-78cd-4020-a226-814db5c6c8be" providerId="ADAL" clId="{2871CCAE-FE8A-4040-95C0-BEEED7125010}" dt="2022-05-18T10:41:49.683" v="5318" actId="478"/>
          <ac:cxnSpMkLst>
            <pc:docMk/>
            <pc:sldMk cId="343970070" sldId="880"/>
            <ac:cxnSpMk id="95" creationId="{60D5C628-58D1-E731-9581-2456AD0C1237}"/>
          </ac:cxnSpMkLst>
        </pc:cxnChg>
        <pc:cxnChg chg="mod topLvl">
          <ac:chgData name="高増　潔" userId="151964c3-78cd-4020-a226-814db5c6c8be" providerId="ADAL" clId="{2871CCAE-FE8A-4040-95C0-BEEED7125010}" dt="2022-05-18T10:41:33.924" v="5316" actId="14100"/>
          <ac:cxnSpMkLst>
            <pc:docMk/>
            <pc:sldMk cId="343970070" sldId="880"/>
            <ac:cxnSpMk id="96" creationId="{C68CB287-1B60-96A6-7603-C24758ADD087}"/>
          </ac:cxnSpMkLst>
        </pc:cxnChg>
        <pc:cxnChg chg="mod topLvl">
          <ac:chgData name="高増　潔" userId="151964c3-78cd-4020-a226-814db5c6c8be" providerId="ADAL" clId="{2871CCAE-FE8A-4040-95C0-BEEED7125010}" dt="2022-05-18T10:28:43.304" v="4933" actId="1076"/>
          <ac:cxnSpMkLst>
            <pc:docMk/>
            <pc:sldMk cId="343970070" sldId="880"/>
            <ac:cxnSpMk id="97" creationId="{E67A294A-B90B-2124-F710-A36E1D018987}"/>
          </ac:cxnSpMkLst>
        </pc:cxnChg>
        <pc:cxnChg chg="mod topLvl">
          <ac:chgData name="高増　潔" userId="151964c3-78cd-4020-a226-814db5c6c8be" providerId="ADAL" clId="{2871CCAE-FE8A-4040-95C0-BEEED7125010}" dt="2022-05-18T10:28:43.304" v="4933" actId="1076"/>
          <ac:cxnSpMkLst>
            <pc:docMk/>
            <pc:sldMk cId="343970070" sldId="880"/>
            <ac:cxnSpMk id="98" creationId="{A3275B13-0521-A38A-E317-0130FAC85636}"/>
          </ac:cxnSpMkLst>
        </pc:cxnChg>
        <pc:cxnChg chg="mod topLvl">
          <ac:chgData name="高増　潔" userId="151964c3-78cd-4020-a226-814db5c6c8be" providerId="ADAL" clId="{2871CCAE-FE8A-4040-95C0-BEEED7125010}" dt="2022-05-18T10:41:23.091" v="5315" actId="1036"/>
          <ac:cxnSpMkLst>
            <pc:docMk/>
            <pc:sldMk cId="343970070" sldId="880"/>
            <ac:cxnSpMk id="99" creationId="{354CB40C-7A9B-0045-FB59-674053C82714}"/>
          </ac:cxnSpMkLst>
        </pc:cxnChg>
        <pc:cxnChg chg="del mod topLvl">
          <ac:chgData name="高増　潔" userId="151964c3-78cd-4020-a226-814db5c6c8be" providerId="ADAL" clId="{2871CCAE-FE8A-4040-95C0-BEEED7125010}" dt="2022-05-18T10:25:27.696" v="4905" actId="478"/>
          <ac:cxnSpMkLst>
            <pc:docMk/>
            <pc:sldMk cId="343970070" sldId="880"/>
            <ac:cxnSpMk id="104" creationId="{11E14163-6D55-7E72-5AB5-24814050EAE0}"/>
          </ac:cxnSpMkLst>
        </pc:cxnChg>
        <pc:cxnChg chg="del mod topLvl">
          <ac:chgData name="高増　潔" userId="151964c3-78cd-4020-a226-814db5c6c8be" providerId="ADAL" clId="{2871CCAE-FE8A-4040-95C0-BEEED7125010}" dt="2022-05-18T10:25:42.592" v="4912" actId="478"/>
          <ac:cxnSpMkLst>
            <pc:docMk/>
            <pc:sldMk cId="343970070" sldId="880"/>
            <ac:cxnSpMk id="106" creationId="{D2613170-7AEA-F2CB-6766-AFDC63A88202}"/>
          </ac:cxnSpMkLst>
        </pc:cxnChg>
        <pc:cxnChg chg="del mod topLvl">
          <ac:chgData name="高増　潔" userId="151964c3-78cd-4020-a226-814db5c6c8be" providerId="ADAL" clId="{2871CCAE-FE8A-4040-95C0-BEEED7125010}" dt="2022-05-18T10:25:33.497" v="4908" actId="478"/>
          <ac:cxnSpMkLst>
            <pc:docMk/>
            <pc:sldMk cId="343970070" sldId="880"/>
            <ac:cxnSpMk id="107" creationId="{2F8A286C-3594-BF3D-D584-A96E14B4BCDB}"/>
          </ac:cxnSpMkLst>
        </pc:cxnChg>
        <pc:cxnChg chg="del mod topLvl">
          <ac:chgData name="高増　潔" userId="151964c3-78cd-4020-a226-814db5c6c8be" providerId="ADAL" clId="{2871CCAE-FE8A-4040-95C0-BEEED7125010}" dt="2022-05-18T10:25:30.826" v="4907" actId="478"/>
          <ac:cxnSpMkLst>
            <pc:docMk/>
            <pc:sldMk cId="343970070" sldId="880"/>
            <ac:cxnSpMk id="108" creationId="{16D96FFD-CEA3-8A6F-D13D-291005A0E9E8}"/>
          </ac:cxnSpMkLst>
        </pc:cxnChg>
        <pc:cxnChg chg="add mod">
          <ac:chgData name="高増　潔" userId="151964c3-78cd-4020-a226-814db5c6c8be" providerId="ADAL" clId="{2871CCAE-FE8A-4040-95C0-BEEED7125010}" dt="2022-05-18T10:37:16.871" v="5161" actId="1076"/>
          <ac:cxnSpMkLst>
            <pc:docMk/>
            <pc:sldMk cId="343970070" sldId="880"/>
            <ac:cxnSpMk id="112" creationId="{A799EBCA-AD8E-901E-A834-EE5185EDEEE8}"/>
          </ac:cxnSpMkLst>
        </pc:cxnChg>
        <pc:cxnChg chg="add mod">
          <ac:chgData name="高増　潔" userId="151964c3-78cd-4020-a226-814db5c6c8be" providerId="ADAL" clId="{2871CCAE-FE8A-4040-95C0-BEEED7125010}" dt="2022-05-18T10:40:36.526" v="5277" actId="1038"/>
          <ac:cxnSpMkLst>
            <pc:docMk/>
            <pc:sldMk cId="343970070" sldId="880"/>
            <ac:cxnSpMk id="115" creationId="{626C4519-5436-DFEB-2B78-F21F1FAA02E2}"/>
          </ac:cxnSpMkLst>
        </pc:cxnChg>
        <pc:cxnChg chg="add del mod">
          <ac:chgData name="高増　潔" userId="151964c3-78cd-4020-a226-814db5c6c8be" providerId="ADAL" clId="{2871CCAE-FE8A-4040-95C0-BEEED7125010}" dt="2022-05-18T10:29:55.187" v="4961" actId="478"/>
          <ac:cxnSpMkLst>
            <pc:docMk/>
            <pc:sldMk cId="343970070" sldId="880"/>
            <ac:cxnSpMk id="122" creationId="{5D3277A1-2156-3806-89E8-7A97468C8673}"/>
          </ac:cxnSpMkLst>
        </pc:cxnChg>
        <pc:cxnChg chg="add mod">
          <ac:chgData name="高増　潔" userId="151964c3-78cd-4020-a226-814db5c6c8be" providerId="ADAL" clId="{2871CCAE-FE8A-4040-95C0-BEEED7125010}" dt="2022-05-18T10:39:03.504" v="5219" actId="1035"/>
          <ac:cxnSpMkLst>
            <pc:docMk/>
            <pc:sldMk cId="343970070" sldId="880"/>
            <ac:cxnSpMk id="123" creationId="{FD73B7BA-D4BA-0BE5-9AD6-C1635EF2679F}"/>
          </ac:cxnSpMkLst>
        </pc:cxnChg>
        <pc:cxnChg chg="add mod">
          <ac:chgData name="高増　潔" userId="151964c3-78cd-4020-a226-814db5c6c8be" providerId="ADAL" clId="{2871CCAE-FE8A-4040-95C0-BEEED7125010}" dt="2022-05-18T10:39:25.835" v="5233" actId="1037"/>
          <ac:cxnSpMkLst>
            <pc:docMk/>
            <pc:sldMk cId="343970070" sldId="880"/>
            <ac:cxnSpMk id="124" creationId="{98D294A9-F4F7-25B0-E989-7E46B3AD5C8A}"/>
          </ac:cxnSpMkLst>
        </pc:cxnChg>
        <pc:cxnChg chg="add mod">
          <ac:chgData name="高増　潔" userId="151964c3-78cd-4020-a226-814db5c6c8be" providerId="ADAL" clId="{2871CCAE-FE8A-4040-95C0-BEEED7125010}" dt="2022-05-18T10:37:48.260" v="5183" actId="14100"/>
          <ac:cxnSpMkLst>
            <pc:docMk/>
            <pc:sldMk cId="343970070" sldId="880"/>
            <ac:cxnSpMk id="138" creationId="{5C4D91A5-2301-E835-CA58-F64D8E318DF9}"/>
          </ac:cxnSpMkLst>
        </pc:cxnChg>
        <pc:cxnChg chg="add mod">
          <ac:chgData name="高増　潔" userId="151964c3-78cd-4020-a226-814db5c6c8be" providerId="ADAL" clId="{2871CCAE-FE8A-4040-95C0-BEEED7125010}" dt="2022-05-18T10:40:18.936" v="5251" actId="1038"/>
          <ac:cxnSpMkLst>
            <pc:docMk/>
            <pc:sldMk cId="343970070" sldId="880"/>
            <ac:cxnSpMk id="145" creationId="{CA42B14E-5FEC-AD89-0685-396817009997}"/>
          </ac:cxnSpMkLst>
        </pc:cxnChg>
        <pc:cxnChg chg="add mod">
          <ac:chgData name="高増　潔" userId="151964c3-78cd-4020-a226-814db5c6c8be" providerId="ADAL" clId="{2871CCAE-FE8A-4040-95C0-BEEED7125010}" dt="2022-05-18T10:42:32.223" v="5463" actId="1038"/>
          <ac:cxnSpMkLst>
            <pc:docMk/>
            <pc:sldMk cId="343970070" sldId="880"/>
            <ac:cxnSpMk id="151" creationId="{BF65A653-E3CD-2505-0F38-4229B5DC9F47}"/>
          </ac:cxnSpMkLst>
        </pc:cxnChg>
      </pc:sldChg>
      <pc:sldChg chg="addSp delSp modSp add mod modClrScheme chgLayout">
        <pc:chgData name="高増　潔" userId="151964c3-78cd-4020-a226-814db5c6c8be" providerId="ADAL" clId="{2871CCAE-FE8A-4040-95C0-BEEED7125010}" dt="2022-07-12T07:13:48.349" v="13237" actId="700"/>
        <pc:sldMkLst>
          <pc:docMk/>
          <pc:sldMk cId="2570457783" sldId="880"/>
        </pc:sldMkLst>
        <pc:spChg chg="add del mod ord">
          <ac:chgData name="高増　潔" userId="151964c3-78cd-4020-a226-814db5c6c8be" providerId="ADAL" clId="{2871CCAE-FE8A-4040-95C0-BEEED7125010}" dt="2022-07-12T07:13:48.349" v="13237" actId="700"/>
          <ac:spMkLst>
            <pc:docMk/>
            <pc:sldMk cId="2570457783" sldId="880"/>
            <ac:spMk id="2" creationId="{085E47C3-639F-7CC0-BDDC-1ECB1841BF39}"/>
          </ac:spMkLst>
        </pc:spChg>
        <pc:spChg chg="add del mod ord">
          <ac:chgData name="高増　潔" userId="151964c3-78cd-4020-a226-814db5c6c8be" providerId="ADAL" clId="{2871CCAE-FE8A-4040-95C0-BEEED7125010}" dt="2022-06-23T00:12:38.174" v="11570" actId="700"/>
          <ac:spMkLst>
            <pc:docMk/>
            <pc:sldMk cId="2570457783" sldId="880"/>
            <ac:spMk id="2" creationId="{80BA1964-0A0F-1DA1-1E38-9109AA2E4F95}"/>
          </ac:spMkLst>
        </pc:spChg>
        <pc:spChg chg="mod ord">
          <ac:chgData name="高増　潔" userId="151964c3-78cd-4020-a226-814db5c6c8be" providerId="ADAL" clId="{2871CCAE-FE8A-4040-95C0-BEEED7125010}" dt="2022-07-12T07:13:48.349" v="13237" actId="700"/>
          <ac:spMkLst>
            <pc:docMk/>
            <pc:sldMk cId="2570457783" sldId="880"/>
            <ac:spMk id="3" creationId="{B732D4FE-0701-28C1-DB6F-3630CF5452D2}"/>
          </ac:spMkLst>
        </pc:spChg>
        <pc:spChg chg="mod ord">
          <ac:chgData name="高増　潔" userId="151964c3-78cd-4020-a226-814db5c6c8be" providerId="ADAL" clId="{2871CCAE-FE8A-4040-95C0-BEEED7125010}" dt="2022-07-12T07:13:48.349" v="13237" actId="700"/>
          <ac:spMkLst>
            <pc:docMk/>
            <pc:sldMk cId="2570457783" sldId="880"/>
            <ac:spMk id="4" creationId="{E8AA12E8-3F8A-4140-88C7-70A095DEA44E}"/>
          </ac:spMkLst>
        </pc:spChg>
        <pc:spChg chg="mod ord">
          <ac:chgData name="高増　潔" userId="151964c3-78cd-4020-a226-814db5c6c8be" providerId="ADAL" clId="{2871CCAE-FE8A-4040-95C0-BEEED7125010}" dt="2022-07-12T07:13:48.349" v="13237" actId="700"/>
          <ac:spMkLst>
            <pc:docMk/>
            <pc:sldMk cId="2570457783" sldId="880"/>
            <ac:spMk id="5" creationId="{6EC671A1-8B28-60F2-99D0-54DAD63D2B2F}"/>
          </ac:spMkLst>
        </pc:spChg>
        <pc:spChg chg="mod ord">
          <ac:chgData name="高増　潔" userId="151964c3-78cd-4020-a226-814db5c6c8be" providerId="ADAL" clId="{2871CCAE-FE8A-4040-95C0-BEEED7125010}" dt="2022-07-12T07:13:48.349" v="13237" actId="700"/>
          <ac:spMkLst>
            <pc:docMk/>
            <pc:sldMk cId="2570457783" sldId="880"/>
            <ac:spMk id="6" creationId="{BCE41EC7-023B-1D9E-ADD0-81D97F75F3E2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28" creationId="{FDC43511-7876-6599-ADFB-D9761E95D0B7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36" creationId="{04CF154C-41B7-0314-237B-8B90AB013945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38" creationId="{05147558-3F86-F619-04C6-AE94B7A9C00D}"/>
          </ac:spMkLst>
        </pc:spChg>
        <pc:spChg chg="add mod">
          <ac:chgData name="高増　潔" userId="151964c3-78cd-4020-a226-814db5c6c8be" providerId="ADAL" clId="{2871CCAE-FE8A-4040-95C0-BEEED7125010}" dt="2022-06-23T00:12:32.684" v="11569" actId="1076"/>
          <ac:spMkLst>
            <pc:docMk/>
            <pc:sldMk cId="2570457783" sldId="880"/>
            <ac:spMk id="58" creationId="{50B8AB4F-C8F7-CDDD-1A24-81172D770599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91" creationId="{4B37D96E-1CB5-CC2C-1FD6-4F99CBA5F4E7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92" creationId="{82283395-9121-8280-48C0-7419496AAAD8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93" creationId="{B5A21D4B-721D-9984-0193-AB9357F0AC8D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100" creationId="{F9415287-D4D9-2A5F-ECF5-FE2F615081D9}"/>
          </ac:spMkLst>
        </pc:spChg>
        <pc:spChg chg="mod topLvl">
          <ac:chgData name="高増　潔" userId="151964c3-78cd-4020-a226-814db5c6c8be" providerId="ADAL" clId="{2871CCAE-FE8A-4040-95C0-BEEED7125010}" dt="2022-06-16T02:46:30.739" v="9122" actId="338"/>
          <ac:spMkLst>
            <pc:docMk/>
            <pc:sldMk cId="2570457783" sldId="880"/>
            <ac:spMk id="109" creationId="{4EE43C11-D502-873A-CD36-D3B9A3C9F827}"/>
          </ac:spMkLst>
        </pc:spChg>
        <pc:spChg chg="mod topLvl">
          <ac:chgData name="高増　潔" userId="151964c3-78cd-4020-a226-814db5c6c8be" providerId="ADAL" clId="{2871CCAE-FE8A-4040-95C0-BEEED7125010}" dt="2022-06-16T02:46:30.739" v="9122" actId="338"/>
          <ac:spMkLst>
            <pc:docMk/>
            <pc:sldMk cId="2570457783" sldId="880"/>
            <ac:spMk id="110" creationId="{288075F2-7C48-D893-62B9-E96E41CCA0F0}"/>
          </ac:spMkLst>
        </pc:spChg>
        <pc:spChg chg="mod topLvl">
          <ac:chgData name="高増　潔" userId="151964c3-78cd-4020-a226-814db5c6c8be" providerId="ADAL" clId="{2871CCAE-FE8A-4040-95C0-BEEED7125010}" dt="2022-06-16T02:46:30.739" v="9122" actId="338"/>
          <ac:spMkLst>
            <pc:docMk/>
            <pc:sldMk cId="2570457783" sldId="880"/>
            <ac:spMk id="111" creationId="{8748C0AD-B70E-09C9-B457-6BE72F9A3F8C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126" creationId="{DCF75B3B-386B-F09C-865A-7E9A2BDE9752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133" creationId="{EE23F315-9EF9-3193-98D8-E41AA3797C96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140" creationId="{F687E377-C40B-31EA-352C-C8787BD1DF19}"/>
          </ac:spMkLst>
        </pc:spChg>
        <pc:spChg chg="mod">
          <ac:chgData name="高増　潔" userId="151964c3-78cd-4020-a226-814db5c6c8be" providerId="ADAL" clId="{2871CCAE-FE8A-4040-95C0-BEEED7125010}" dt="2022-06-16T02:46:42.795" v="9123" actId="164"/>
          <ac:spMkLst>
            <pc:docMk/>
            <pc:sldMk cId="2570457783" sldId="880"/>
            <ac:spMk id="146" creationId="{5D277222-DD15-D9DB-5D89-5572DE0D8070}"/>
          </ac:spMkLst>
        </pc:spChg>
        <pc:grpChg chg="add mod">
          <ac:chgData name="高増　潔" userId="151964c3-78cd-4020-a226-814db5c6c8be" providerId="ADAL" clId="{2871CCAE-FE8A-4040-95C0-BEEED7125010}" dt="2022-06-16T02:46:42.795" v="9123" actId="164"/>
          <ac:grpSpMkLst>
            <pc:docMk/>
            <pc:sldMk cId="2570457783" sldId="880"/>
            <ac:grpSpMk id="7" creationId="{591B26D2-FFCF-883D-4EF8-FD030FF87F89}"/>
          </ac:grpSpMkLst>
        </pc:grpChg>
        <pc:grpChg chg="add mod">
          <ac:chgData name="高増　潔" userId="151964c3-78cd-4020-a226-814db5c6c8be" providerId="ADAL" clId="{2871CCAE-FE8A-4040-95C0-BEEED7125010}" dt="2022-06-16T02:46:42.795" v="9123" actId="164"/>
          <ac:grpSpMkLst>
            <pc:docMk/>
            <pc:sldMk cId="2570457783" sldId="880"/>
            <ac:grpSpMk id="8" creationId="{3567B214-CB1F-E569-7A54-16981BD9A684}"/>
          </ac:grpSpMkLst>
        </pc:grpChg>
        <pc:grpChg chg="del">
          <ac:chgData name="高増　潔" userId="151964c3-78cd-4020-a226-814db5c6c8be" providerId="ADAL" clId="{2871CCAE-FE8A-4040-95C0-BEEED7125010}" dt="2022-06-16T02:46:03.505" v="9120" actId="165"/>
          <ac:grpSpMkLst>
            <pc:docMk/>
            <pc:sldMk cId="2570457783" sldId="880"/>
            <ac:grpSpMk id="94" creationId="{7D78019C-6588-79FD-074D-6BDF8DEF3A55}"/>
          </ac:grpSpMkLst>
        </pc:grp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96" creationId="{C68CB287-1B60-96A6-7603-C24758ADD087}"/>
          </ac:cxnSpMkLst>
        </pc:cxn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97" creationId="{E67A294A-B90B-2124-F710-A36E1D018987}"/>
          </ac:cxnSpMkLst>
        </pc:cxn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98" creationId="{A3275B13-0521-A38A-E317-0130FAC85636}"/>
          </ac:cxnSpMkLst>
        </pc:cxn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99" creationId="{354CB40C-7A9B-0045-FB59-674053C82714}"/>
          </ac:cxnSpMkLst>
        </pc:cxn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112" creationId="{A799EBCA-AD8E-901E-A834-EE5185EDEEE8}"/>
          </ac:cxnSpMkLst>
        </pc:cxn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115" creationId="{626C4519-5436-DFEB-2B78-F21F1FAA02E2}"/>
          </ac:cxnSpMkLst>
        </pc:cxn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123" creationId="{FD73B7BA-D4BA-0BE5-9AD6-C1635EF2679F}"/>
          </ac:cxnSpMkLst>
        </pc:cxn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124" creationId="{98D294A9-F4F7-25B0-E989-7E46B3AD5C8A}"/>
          </ac:cxnSpMkLst>
        </pc:cxn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138" creationId="{5C4D91A5-2301-E835-CA58-F64D8E318DF9}"/>
          </ac:cxnSpMkLst>
        </pc:cxn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145" creationId="{CA42B14E-5FEC-AD89-0685-396817009997}"/>
          </ac:cxnSpMkLst>
        </pc:cxnChg>
        <pc:cxnChg chg="mod">
          <ac:chgData name="高増　潔" userId="151964c3-78cd-4020-a226-814db5c6c8be" providerId="ADAL" clId="{2871CCAE-FE8A-4040-95C0-BEEED7125010}" dt="2022-06-16T02:46:42.795" v="9123" actId="164"/>
          <ac:cxnSpMkLst>
            <pc:docMk/>
            <pc:sldMk cId="2570457783" sldId="880"/>
            <ac:cxnSpMk id="151" creationId="{BF65A653-E3CD-2505-0F38-4229B5DC9F47}"/>
          </ac:cxnSpMkLst>
        </pc:cxnChg>
      </pc:sldChg>
      <pc:sldChg chg="addSp delSp modSp new mod modClrScheme chgLayout">
        <pc:chgData name="高増　潔" userId="151964c3-78cd-4020-a226-814db5c6c8be" providerId="ADAL" clId="{2871CCAE-FE8A-4040-95C0-BEEED7125010}" dt="2022-07-12T07:14:02.827" v="13238" actId="700"/>
        <pc:sldMkLst>
          <pc:docMk/>
          <pc:sldMk cId="689537735" sldId="881"/>
        </pc:sldMkLst>
        <pc:spChg chg="del mod">
          <ac:chgData name="高増　潔" userId="151964c3-78cd-4020-a226-814db5c6c8be" providerId="ADAL" clId="{2871CCAE-FE8A-4040-95C0-BEEED7125010}" dt="2022-05-19T10:47:52.333" v="7216" actId="478"/>
          <ac:spMkLst>
            <pc:docMk/>
            <pc:sldMk cId="689537735" sldId="881"/>
            <ac:spMk id="2" creationId="{54118FC8-3ADD-0957-637F-E8EB3E4C3EB2}"/>
          </ac:spMkLst>
        </pc:spChg>
        <pc:spChg chg="mod ord">
          <ac:chgData name="高増　潔" userId="151964c3-78cd-4020-a226-814db5c6c8be" providerId="ADAL" clId="{2871CCAE-FE8A-4040-95C0-BEEED7125010}" dt="2022-07-12T07:14:02.827" v="13238" actId="700"/>
          <ac:spMkLst>
            <pc:docMk/>
            <pc:sldMk cId="689537735" sldId="881"/>
            <ac:spMk id="3" creationId="{AB36A412-1E71-692D-0332-A405818C4847}"/>
          </ac:spMkLst>
        </pc:spChg>
        <pc:spChg chg="mod ord">
          <ac:chgData name="高増　潔" userId="151964c3-78cd-4020-a226-814db5c6c8be" providerId="ADAL" clId="{2871CCAE-FE8A-4040-95C0-BEEED7125010}" dt="2022-07-12T07:14:02.827" v="13238" actId="700"/>
          <ac:spMkLst>
            <pc:docMk/>
            <pc:sldMk cId="689537735" sldId="881"/>
            <ac:spMk id="4" creationId="{66CE493E-C41D-398B-55F1-8F28D0C1F635}"/>
          </ac:spMkLst>
        </pc:spChg>
        <pc:spChg chg="mod ord">
          <ac:chgData name="高増　潔" userId="151964c3-78cd-4020-a226-814db5c6c8be" providerId="ADAL" clId="{2871CCAE-FE8A-4040-95C0-BEEED7125010}" dt="2022-07-12T07:14:02.827" v="13238" actId="700"/>
          <ac:spMkLst>
            <pc:docMk/>
            <pc:sldMk cId="689537735" sldId="881"/>
            <ac:spMk id="5" creationId="{0FA05F61-D35F-AFDF-20E0-9E83B972A025}"/>
          </ac:spMkLst>
        </pc:spChg>
        <pc:spChg chg="mod ord">
          <ac:chgData name="高増　潔" userId="151964c3-78cd-4020-a226-814db5c6c8be" providerId="ADAL" clId="{2871CCAE-FE8A-4040-95C0-BEEED7125010}" dt="2022-07-12T07:14:02.827" v="13238" actId="700"/>
          <ac:spMkLst>
            <pc:docMk/>
            <pc:sldMk cId="689537735" sldId="881"/>
            <ac:spMk id="6" creationId="{53584D67-411E-7333-03CB-99AB36F1AEBF}"/>
          </ac:spMkLst>
        </pc:spChg>
        <pc:spChg chg="add del mod">
          <ac:chgData name="高増　潔" userId="151964c3-78cd-4020-a226-814db5c6c8be" providerId="ADAL" clId="{2871CCAE-FE8A-4040-95C0-BEEED7125010}" dt="2022-05-19T08:22:03.396" v="7111"/>
          <ac:spMkLst>
            <pc:docMk/>
            <pc:sldMk cId="689537735" sldId="881"/>
            <ac:spMk id="8" creationId="{9F8331CE-FFD6-147C-C81D-46DD72919EFE}"/>
          </ac:spMkLst>
        </pc:spChg>
        <pc:spChg chg="add mod">
          <ac:chgData name="高増　潔" userId="151964c3-78cd-4020-a226-814db5c6c8be" providerId="ADAL" clId="{2871CCAE-FE8A-4040-95C0-BEEED7125010}" dt="2022-05-19T10:48:48.890" v="7280" actId="164"/>
          <ac:spMkLst>
            <pc:docMk/>
            <pc:sldMk cId="689537735" sldId="881"/>
            <ac:spMk id="8" creationId="{E64D0C1A-9D3B-2EA5-2D1F-47B31894E16B}"/>
          </ac:spMkLst>
        </pc:spChg>
        <pc:spChg chg="add del mod">
          <ac:chgData name="高増　潔" userId="151964c3-78cd-4020-a226-814db5c6c8be" providerId="ADAL" clId="{2871CCAE-FE8A-4040-95C0-BEEED7125010}" dt="2022-05-19T10:40:49.932" v="7147" actId="478"/>
          <ac:spMkLst>
            <pc:docMk/>
            <pc:sldMk cId="689537735" sldId="881"/>
            <ac:spMk id="10" creationId="{6F332432-57D4-9E28-C7F7-F4F96D80B5DB}"/>
          </ac:spMkLst>
        </pc:spChg>
        <pc:spChg chg="add del mod">
          <ac:chgData name="高増　潔" userId="151964c3-78cd-4020-a226-814db5c6c8be" providerId="ADAL" clId="{2871CCAE-FE8A-4040-95C0-BEEED7125010}" dt="2022-05-19T10:48:05.813" v="7218" actId="478"/>
          <ac:spMkLst>
            <pc:docMk/>
            <pc:sldMk cId="689537735" sldId="881"/>
            <ac:spMk id="11" creationId="{2B604B9D-B699-F1AA-79E8-0186AF3CC7A8}"/>
          </ac:spMkLst>
        </pc:spChg>
        <pc:spChg chg="add mod">
          <ac:chgData name="高増　潔" userId="151964c3-78cd-4020-a226-814db5c6c8be" providerId="ADAL" clId="{2871CCAE-FE8A-4040-95C0-BEEED7125010}" dt="2022-05-19T10:51:47.422" v="7322" actId="1076"/>
          <ac:spMkLst>
            <pc:docMk/>
            <pc:sldMk cId="689537735" sldId="881"/>
            <ac:spMk id="12" creationId="{8A23F6E5-ADD3-6576-EC38-E4236841ECF2}"/>
          </ac:spMkLst>
        </pc:spChg>
        <pc:spChg chg="add mod">
          <ac:chgData name="高増　潔" userId="151964c3-78cd-4020-a226-814db5c6c8be" providerId="ADAL" clId="{2871CCAE-FE8A-4040-95C0-BEEED7125010}" dt="2022-05-19T10:48:48.890" v="7280" actId="164"/>
          <ac:spMkLst>
            <pc:docMk/>
            <pc:sldMk cId="689537735" sldId="881"/>
            <ac:spMk id="13" creationId="{C39987A9-C78E-A0E1-A484-8675DA9451C0}"/>
          </ac:spMkLst>
        </pc:spChg>
        <pc:spChg chg="add del mod ord">
          <ac:chgData name="高増　潔" userId="151964c3-78cd-4020-a226-814db5c6c8be" providerId="ADAL" clId="{2871CCAE-FE8A-4040-95C0-BEEED7125010}" dt="2022-07-12T07:13:10.401" v="13231" actId="478"/>
          <ac:spMkLst>
            <pc:docMk/>
            <pc:sldMk cId="689537735" sldId="881"/>
            <ac:spMk id="14" creationId="{F3CA9591-41A1-7DD3-4F21-47F37A27A58A}"/>
          </ac:spMkLst>
        </pc:spChg>
        <pc:spChg chg="add del mod">
          <ac:chgData name="高増　潔" userId="151964c3-78cd-4020-a226-814db5c6c8be" providerId="ADAL" clId="{2871CCAE-FE8A-4040-95C0-BEEED7125010}" dt="2022-05-19T10:47:55.401" v="7217" actId="478"/>
          <ac:spMkLst>
            <pc:docMk/>
            <pc:sldMk cId="689537735" sldId="881"/>
            <ac:spMk id="17" creationId="{AA03766E-8FEB-5B6D-30ED-9ADFF6C1ECFB}"/>
          </ac:spMkLst>
        </pc:spChg>
        <pc:spChg chg="mod">
          <ac:chgData name="高増　潔" userId="151964c3-78cd-4020-a226-814db5c6c8be" providerId="ADAL" clId="{2871CCAE-FE8A-4040-95C0-BEEED7125010}" dt="2022-06-16T00:50:36.097" v="8015" actId="6549"/>
          <ac:spMkLst>
            <pc:docMk/>
            <pc:sldMk cId="689537735" sldId="881"/>
            <ac:spMk id="17" creationId="{B626703D-9094-8B58-BFF8-B435BE282CCD}"/>
          </ac:spMkLst>
        </pc:spChg>
        <pc:spChg chg="add del mod">
          <ac:chgData name="高増　潔" userId="151964c3-78cd-4020-a226-814db5c6c8be" providerId="ADAL" clId="{2871CCAE-FE8A-4040-95C0-BEEED7125010}" dt="2022-05-19T10:49:54.939" v="7289" actId="11529"/>
          <ac:spMkLst>
            <pc:docMk/>
            <pc:sldMk cId="689537735" sldId="881"/>
            <ac:spMk id="20" creationId="{4F4EBA97-B897-9B15-3E05-CBE74C60FE0F}"/>
          </ac:spMkLst>
        </pc:spChg>
        <pc:spChg chg="mod">
          <ac:chgData name="高増　潔" userId="151964c3-78cd-4020-a226-814db5c6c8be" providerId="ADAL" clId="{2871CCAE-FE8A-4040-95C0-BEEED7125010}" dt="2022-05-19T10:49:53.549" v="7287"/>
          <ac:spMkLst>
            <pc:docMk/>
            <pc:sldMk cId="689537735" sldId="881"/>
            <ac:spMk id="21" creationId="{A5BC5F45-A8B0-642D-D458-20F6FE64241D}"/>
          </ac:spMkLst>
        </pc:spChg>
        <pc:grpChg chg="add mod">
          <ac:chgData name="高増　潔" userId="151964c3-78cd-4020-a226-814db5c6c8be" providerId="ADAL" clId="{2871CCAE-FE8A-4040-95C0-BEEED7125010}" dt="2022-05-19T10:51:54.926" v="7325" actId="1076"/>
          <ac:grpSpMkLst>
            <pc:docMk/>
            <pc:sldMk cId="689537735" sldId="881"/>
            <ac:grpSpMk id="18" creationId="{8B89F9D8-170B-E5EC-875B-CB0B0AB7A466}"/>
          </ac:grpSpMkLst>
        </pc:grpChg>
        <pc:picChg chg="add del mod">
          <ac:chgData name="高増　潔" userId="151964c3-78cd-4020-a226-814db5c6c8be" providerId="ADAL" clId="{2871CCAE-FE8A-4040-95C0-BEEED7125010}" dt="2022-05-19T08:22:03.396" v="7111"/>
          <ac:picMkLst>
            <pc:docMk/>
            <pc:sldMk cId="689537735" sldId="881"/>
            <ac:picMk id="7" creationId="{333B662F-E831-AB54-FB9A-254DF26125B4}"/>
          </ac:picMkLst>
        </pc:picChg>
        <pc:picChg chg="del mod modCrop">
          <ac:chgData name="高増　潔" userId="151964c3-78cd-4020-a226-814db5c6c8be" providerId="ADAL" clId="{2871CCAE-FE8A-4040-95C0-BEEED7125010}" dt="2022-05-19T10:48:39.868" v="7279" actId="478"/>
          <ac:picMkLst>
            <pc:docMk/>
            <pc:sldMk cId="689537735" sldId="881"/>
            <ac:picMk id="7" creationId="{5643A0DA-F3DE-89FD-05FB-20B7D31AAEFD}"/>
          </ac:picMkLst>
        </pc:picChg>
        <pc:picChg chg="add mod">
          <ac:chgData name="高増　潔" userId="151964c3-78cd-4020-a226-814db5c6c8be" providerId="ADAL" clId="{2871CCAE-FE8A-4040-95C0-BEEED7125010}" dt="2022-05-19T10:48:48.890" v="7280" actId="164"/>
          <ac:picMkLst>
            <pc:docMk/>
            <pc:sldMk cId="689537735" sldId="881"/>
            <ac:picMk id="9" creationId="{6D6585D3-A5A2-7879-DC71-F3882D1611AC}"/>
          </ac:picMkLst>
        </pc:picChg>
        <pc:picChg chg="add mod">
          <ac:chgData name="高増　潔" userId="151964c3-78cd-4020-a226-814db5c6c8be" providerId="ADAL" clId="{2871CCAE-FE8A-4040-95C0-BEEED7125010}" dt="2022-05-19T10:51:29.370" v="7318" actId="1076"/>
          <ac:picMkLst>
            <pc:docMk/>
            <pc:sldMk cId="689537735" sldId="881"/>
            <ac:picMk id="14" creationId="{30452A32-746C-DDE3-D3DF-9354D56503AB}"/>
          </ac:picMkLst>
        </pc:picChg>
        <pc:picChg chg="add mod">
          <ac:chgData name="高増　潔" userId="151964c3-78cd-4020-a226-814db5c6c8be" providerId="ADAL" clId="{2871CCAE-FE8A-4040-95C0-BEEED7125010}" dt="2022-05-19T10:51:33.244" v="7320" actId="14100"/>
          <ac:picMkLst>
            <pc:docMk/>
            <pc:sldMk cId="689537735" sldId="881"/>
            <ac:picMk id="15" creationId="{E471D16C-D59A-56D5-B804-2D91E717C966}"/>
          </ac:picMkLst>
        </pc:picChg>
        <pc:picChg chg="add del mod modCrop">
          <ac:chgData name="高増　潔" userId="151964c3-78cd-4020-a226-814db5c6c8be" providerId="ADAL" clId="{2871CCAE-FE8A-4040-95C0-BEEED7125010}" dt="2022-05-19T10:51:52.893" v="7324" actId="1076"/>
          <ac:picMkLst>
            <pc:docMk/>
            <pc:sldMk cId="689537735" sldId="881"/>
            <ac:picMk id="19" creationId="{2D265227-3E90-B01C-2969-40AA9CCD745B}"/>
          </ac:picMkLst>
        </pc:picChg>
        <pc:picChg chg="add mod">
          <ac:chgData name="高増　潔" userId="151964c3-78cd-4020-a226-814db5c6c8be" providerId="ADAL" clId="{2871CCAE-FE8A-4040-95C0-BEEED7125010}" dt="2022-05-19T10:51:42.943" v="7321" actId="1076"/>
          <ac:picMkLst>
            <pc:docMk/>
            <pc:sldMk cId="689537735" sldId="881"/>
            <ac:picMk id="22" creationId="{E25A82E2-F4CB-CE43-22AE-34A1E7EE2358}"/>
          </ac:picMkLst>
        </pc:picChg>
      </pc:sldChg>
      <pc:sldChg chg="modSp mod chgLayout">
        <pc:chgData name="高増　潔" userId="151964c3-78cd-4020-a226-814db5c6c8be" providerId="ADAL" clId="{2871CCAE-FE8A-4040-95C0-BEEED7125010}" dt="2022-07-20T23:21:16.244" v="13676" actId="6549"/>
        <pc:sldMkLst>
          <pc:docMk/>
          <pc:sldMk cId="3996722309" sldId="882"/>
        </pc:sldMkLst>
        <pc:spChg chg="mod ord">
          <ac:chgData name="高増　潔" userId="151964c3-78cd-4020-a226-814db5c6c8be" providerId="ADAL" clId="{2871CCAE-FE8A-4040-95C0-BEEED7125010}" dt="2022-07-12T07:17:01.780" v="13634" actId="6549"/>
          <ac:spMkLst>
            <pc:docMk/>
            <pc:sldMk cId="3996722309" sldId="882"/>
            <ac:spMk id="3" creationId="{E82467B0-E0AB-55A1-8B1B-109782BEE2AC}"/>
          </ac:spMkLst>
        </pc:spChg>
        <pc:spChg chg="mod ord">
          <ac:chgData name="高増　潔" userId="151964c3-78cd-4020-a226-814db5c6c8be" providerId="ADAL" clId="{2871CCAE-FE8A-4040-95C0-BEEED7125010}" dt="2022-07-12T07:12:46.236" v="13229" actId="700"/>
          <ac:spMkLst>
            <pc:docMk/>
            <pc:sldMk cId="3996722309" sldId="882"/>
            <ac:spMk id="4" creationId="{23A0B17C-E668-6DC9-DF37-B8F4AEB8B128}"/>
          </ac:spMkLst>
        </pc:spChg>
        <pc:spChg chg="mod ord">
          <ac:chgData name="高増　潔" userId="151964c3-78cd-4020-a226-814db5c6c8be" providerId="ADAL" clId="{2871CCAE-FE8A-4040-95C0-BEEED7125010}" dt="2022-07-12T07:12:46.236" v="13229" actId="700"/>
          <ac:spMkLst>
            <pc:docMk/>
            <pc:sldMk cId="3996722309" sldId="882"/>
            <ac:spMk id="5" creationId="{9889CDDF-20DC-A437-61BB-F3669055DAB8}"/>
          </ac:spMkLst>
        </pc:spChg>
        <pc:spChg chg="mod ord">
          <ac:chgData name="高増　潔" userId="151964c3-78cd-4020-a226-814db5c6c8be" providerId="ADAL" clId="{2871CCAE-FE8A-4040-95C0-BEEED7125010}" dt="2022-07-12T07:12:46.236" v="13229" actId="700"/>
          <ac:spMkLst>
            <pc:docMk/>
            <pc:sldMk cId="3996722309" sldId="882"/>
            <ac:spMk id="6" creationId="{FEAA5030-1FB9-5F07-2EB3-8E6FE7ACC183}"/>
          </ac:spMkLst>
        </pc:spChg>
        <pc:spChg chg="mod ord">
          <ac:chgData name="高増　潔" userId="151964c3-78cd-4020-a226-814db5c6c8be" providerId="ADAL" clId="{2871CCAE-FE8A-4040-95C0-BEEED7125010}" dt="2022-07-20T23:21:16.244" v="13676" actId="6549"/>
          <ac:spMkLst>
            <pc:docMk/>
            <pc:sldMk cId="3996722309" sldId="882"/>
            <ac:spMk id="7" creationId="{3B1FD997-A74C-B54D-B6E0-4991FCEB97DC}"/>
          </ac:spMkLst>
        </pc:spChg>
      </pc:sldChg>
      <pc:sldChg chg="modSp mod chgLayout">
        <pc:chgData name="高増　潔" userId="151964c3-78cd-4020-a226-814db5c6c8be" providerId="ADAL" clId="{2871CCAE-FE8A-4040-95C0-BEEED7125010}" dt="2022-07-12T07:13:23.091" v="13233" actId="700"/>
        <pc:sldMkLst>
          <pc:docMk/>
          <pc:sldMk cId="3463179725" sldId="883"/>
        </pc:sldMkLst>
        <pc:spChg chg="mod ord">
          <ac:chgData name="高増　潔" userId="151964c3-78cd-4020-a226-814db5c6c8be" providerId="ADAL" clId="{2871CCAE-FE8A-4040-95C0-BEEED7125010}" dt="2022-07-12T07:13:23.091" v="13233" actId="700"/>
          <ac:spMkLst>
            <pc:docMk/>
            <pc:sldMk cId="3463179725" sldId="883"/>
            <ac:spMk id="3" creationId="{A66790D4-602E-80A6-19B0-E57E0BD17E71}"/>
          </ac:spMkLst>
        </pc:spChg>
        <pc:spChg chg="mod ord">
          <ac:chgData name="高増　潔" userId="151964c3-78cd-4020-a226-814db5c6c8be" providerId="ADAL" clId="{2871CCAE-FE8A-4040-95C0-BEEED7125010}" dt="2022-07-12T07:13:23.091" v="13233" actId="700"/>
          <ac:spMkLst>
            <pc:docMk/>
            <pc:sldMk cId="3463179725" sldId="883"/>
            <ac:spMk id="4" creationId="{E312A0F1-2EC3-F281-3B9A-EEFDA6741DA9}"/>
          </ac:spMkLst>
        </pc:spChg>
        <pc:spChg chg="mod ord">
          <ac:chgData name="高増　潔" userId="151964c3-78cd-4020-a226-814db5c6c8be" providerId="ADAL" clId="{2871CCAE-FE8A-4040-95C0-BEEED7125010}" dt="2022-07-12T07:13:23.091" v="13233" actId="700"/>
          <ac:spMkLst>
            <pc:docMk/>
            <pc:sldMk cId="3463179725" sldId="883"/>
            <ac:spMk id="5" creationId="{934FD6D8-45B5-B8E2-3BD9-ED27DB231BF0}"/>
          </ac:spMkLst>
        </pc:spChg>
        <pc:spChg chg="mod ord">
          <ac:chgData name="高増　潔" userId="151964c3-78cd-4020-a226-814db5c6c8be" providerId="ADAL" clId="{2871CCAE-FE8A-4040-95C0-BEEED7125010}" dt="2022-07-12T07:13:23.091" v="13233" actId="700"/>
          <ac:spMkLst>
            <pc:docMk/>
            <pc:sldMk cId="3463179725" sldId="883"/>
            <ac:spMk id="6" creationId="{2AE43BE7-99CE-CDC7-A070-BA2E9A30DBE8}"/>
          </ac:spMkLst>
        </pc:spChg>
        <pc:spChg chg="mod ord">
          <ac:chgData name="高増　潔" userId="151964c3-78cd-4020-a226-814db5c6c8be" providerId="ADAL" clId="{2871CCAE-FE8A-4040-95C0-BEEED7125010}" dt="2022-07-12T07:13:23.091" v="13233" actId="700"/>
          <ac:spMkLst>
            <pc:docMk/>
            <pc:sldMk cId="3463179725" sldId="883"/>
            <ac:spMk id="7" creationId="{BD45E1E6-DFE1-3D61-A8C4-A217ECCB559B}"/>
          </ac:spMkLst>
        </pc:spChg>
      </pc:sldChg>
      <pc:sldChg chg="addSp modSp mod chgLayout">
        <pc:chgData name="高増　潔" userId="151964c3-78cd-4020-a226-814db5c6c8be" providerId="ADAL" clId="{2871CCAE-FE8A-4040-95C0-BEEED7125010}" dt="2022-07-12T07:13:31.171" v="13234" actId="700"/>
        <pc:sldMkLst>
          <pc:docMk/>
          <pc:sldMk cId="4119433790" sldId="884"/>
        </pc:sldMkLst>
        <pc:spChg chg="mod ord">
          <ac:chgData name="高増　潔" userId="151964c3-78cd-4020-a226-814db5c6c8be" providerId="ADAL" clId="{2871CCAE-FE8A-4040-95C0-BEEED7125010}" dt="2022-07-12T07:13:31.171" v="13234" actId="700"/>
          <ac:spMkLst>
            <pc:docMk/>
            <pc:sldMk cId="4119433790" sldId="884"/>
            <ac:spMk id="4" creationId="{AED727ED-F671-3346-6636-1F113C3613B2}"/>
          </ac:spMkLst>
        </pc:spChg>
        <pc:spChg chg="mod ord">
          <ac:chgData name="高増　潔" userId="151964c3-78cd-4020-a226-814db5c6c8be" providerId="ADAL" clId="{2871CCAE-FE8A-4040-95C0-BEEED7125010}" dt="2022-07-12T07:13:31.171" v="13234" actId="700"/>
          <ac:spMkLst>
            <pc:docMk/>
            <pc:sldMk cId="4119433790" sldId="884"/>
            <ac:spMk id="5" creationId="{CEED6984-72BB-C8E1-80D3-66304600F49C}"/>
          </ac:spMkLst>
        </pc:spChg>
        <pc:spChg chg="mod ord">
          <ac:chgData name="高増　潔" userId="151964c3-78cd-4020-a226-814db5c6c8be" providerId="ADAL" clId="{2871CCAE-FE8A-4040-95C0-BEEED7125010}" dt="2022-07-12T07:13:31.171" v="13234" actId="700"/>
          <ac:spMkLst>
            <pc:docMk/>
            <pc:sldMk cId="4119433790" sldId="884"/>
            <ac:spMk id="6" creationId="{B444B5BC-DAEA-0D2F-6121-0A3DE3901401}"/>
          </ac:spMkLst>
        </pc:spChg>
        <pc:spChg chg="mod ord">
          <ac:chgData name="高増　潔" userId="151964c3-78cd-4020-a226-814db5c6c8be" providerId="ADAL" clId="{2871CCAE-FE8A-4040-95C0-BEEED7125010}" dt="2022-07-12T07:13:31.171" v="13234" actId="700"/>
          <ac:spMkLst>
            <pc:docMk/>
            <pc:sldMk cId="4119433790" sldId="884"/>
            <ac:spMk id="7" creationId="{F01C5F4A-C281-33E6-E655-1C47D50F266B}"/>
          </ac:spMkLst>
        </pc:spChg>
        <pc:spChg chg="mod ord">
          <ac:chgData name="高増　潔" userId="151964c3-78cd-4020-a226-814db5c6c8be" providerId="ADAL" clId="{2871CCAE-FE8A-4040-95C0-BEEED7125010}" dt="2022-07-12T07:13:31.171" v="13234" actId="700"/>
          <ac:spMkLst>
            <pc:docMk/>
            <pc:sldMk cId="4119433790" sldId="884"/>
            <ac:spMk id="8" creationId="{00160CB3-4B86-2CCD-69F8-803592CB99CD}"/>
          </ac:spMkLst>
        </pc:spChg>
        <pc:spChg chg="add mod">
          <ac:chgData name="高増　潔" userId="151964c3-78cd-4020-a226-814db5c6c8be" providerId="ADAL" clId="{2871CCAE-FE8A-4040-95C0-BEEED7125010}" dt="2022-06-23T00:13:49.388" v="11597" actId="1076"/>
          <ac:spMkLst>
            <pc:docMk/>
            <pc:sldMk cId="4119433790" sldId="884"/>
            <ac:spMk id="50" creationId="{CF772FF1-F856-6BEA-B867-35A26ADD564D}"/>
          </ac:spMkLst>
        </pc:spChg>
        <pc:spChg chg="mod">
          <ac:chgData name="高増　潔" userId="151964c3-78cd-4020-a226-814db5c6c8be" providerId="ADAL" clId="{2871CCAE-FE8A-4040-95C0-BEEED7125010}" dt="2022-06-16T01:21:49.698" v="8307" actId="20577"/>
          <ac:spMkLst>
            <pc:docMk/>
            <pc:sldMk cId="4119433790" sldId="884"/>
            <ac:spMk id="84" creationId="{6BBB45B9-1219-8FD5-BF69-7C7EDB4C6CC7}"/>
          </ac:spMkLst>
        </pc:spChg>
        <pc:spChg chg="mod">
          <ac:chgData name="高増　潔" userId="151964c3-78cd-4020-a226-814db5c6c8be" providerId="ADAL" clId="{2871CCAE-FE8A-4040-95C0-BEEED7125010}" dt="2022-06-16T01:21:36.812" v="8303" actId="20577"/>
          <ac:spMkLst>
            <pc:docMk/>
            <pc:sldMk cId="4119433790" sldId="884"/>
            <ac:spMk id="85" creationId="{34496BF2-9093-647B-2E43-AF7C13B634F2}"/>
          </ac:spMkLst>
        </pc:spChg>
        <pc:spChg chg="mod">
          <ac:chgData name="高増　潔" userId="151964c3-78cd-4020-a226-814db5c6c8be" providerId="ADAL" clId="{2871CCAE-FE8A-4040-95C0-BEEED7125010}" dt="2022-06-16T01:21:59.715" v="8311" actId="20577"/>
          <ac:spMkLst>
            <pc:docMk/>
            <pc:sldMk cId="4119433790" sldId="884"/>
            <ac:spMk id="87" creationId="{70E17283-99B2-3316-8A96-C7C4BE4CC564}"/>
          </ac:spMkLst>
        </pc:spChg>
        <pc:spChg chg="mod">
          <ac:chgData name="高増　潔" userId="151964c3-78cd-4020-a226-814db5c6c8be" providerId="ADAL" clId="{2871CCAE-FE8A-4040-95C0-BEEED7125010}" dt="2022-06-16T01:21:45.071" v="8305" actId="20577"/>
          <ac:spMkLst>
            <pc:docMk/>
            <pc:sldMk cId="4119433790" sldId="884"/>
            <ac:spMk id="94" creationId="{EBABDFD8-554D-AE81-90F7-5C01847C2C5C}"/>
          </ac:spMkLst>
        </pc:spChg>
        <pc:spChg chg="mod">
          <ac:chgData name="高増　潔" userId="151964c3-78cd-4020-a226-814db5c6c8be" providerId="ADAL" clId="{2871CCAE-FE8A-4040-95C0-BEEED7125010}" dt="2022-06-16T01:21:54.362" v="8309" actId="20577"/>
          <ac:spMkLst>
            <pc:docMk/>
            <pc:sldMk cId="4119433790" sldId="884"/>
            <ac:spMk id="95" creationId="{7AD8B6E3-2AA5-AF8D-10E4-7F5E0FB996AC}"/>
          </ac:spMkLst>
        </pc:spChg>
        <pc:grpChg chg="mod">
          <ac:chgData name="高増　潔" userId="151964c3-78cd-4020-a226-814db5c6c8be" providerId="ADAL" clId="{2871CCAE-FE8A-4040-95C0-BEEED7125010}" dt="2022-06-16T01:21:23.907" v="8301" actId="555"/>
          <ac:grpSpMkLst>
            <pc:docMk/>
            <pc:sldMk cId="4119433790" sldId="884"/>
            <ac:grpSpMk id="53" creationId="{27602A88-6217-D3B5-6F29-4C5D408E1570}"/>
          </ac:grpSpMkLst>
        </pc:grpChg>
        <pc:grpChg chg="mod">
          <ac:chgData name="高増　潔" userId="151964c3-78cd-4020-a226-814db5c6c8be" providerId="ADAL" clId="{2871CCAE-FE8A-4040-95C0-BEEED7125010}" dt="2022-06-16T01:21:23.907" v="8301" actId="555"/>
          <ac:grpSpMkLst>
            <pc:docMk/>
            <pc:sldMk cId="4119433790" sldId="884"/>
            <ac:grpSpMk id="75" creationId="{56E18491-DD35-D018-D4A2-884C00667A19}"/>
          </ac:grpSpMkLst>
        </pc:grpChg>
      </pc:sldChg>
      <pc:sldChg chg="modSp mod chgLayout">
        <pc:chgData name="高増　潔" userId="151964c3-78cd-4020-a226-814db5c6c8be" providerId="ADAL" clId="{2871CCAE-FE8A-4040-95C0-BEEED7125010}" dt="2022-07-12T07:13:15.727" v="13232" actId="700"/>
        <pc:sldMkLst>
          <pc:docMk/>
          <pc:sldMk cId="1995954129" sldId="885"/>
        </pc:sldMkLst>
        <pc:spChg chg="mod ord">
          <ac:chgData name="高増　潔" userId="151964c3-78cd-4020-a226-814db5c6c8be" providerId="ADAL" clId="{2871CCAE-FE8A-4040-95C0-BEEED7125010}" dt="2022-07-12T07:13:15.727" v="13232" actId="700"/>
          <ac:spMkLst>
            <pc:docMk/>
            <pc:sldMk cId="1995954129" sldId="885"/>
            <ac:spMk id="4" creationId="{4EACE9E1-31D8-9422-F0AF-71A4AC5C2F80}"/>
          </ac:spMkLst>
        </pc:spChg>
        <pc:spChg chg="mod ord">
          <ac:chgData name="高増　潔" userId="151964c3-78cd-4020-a226-814db5c6c8be" providerId="ADAL" clId="{2871CCAE-FE8A-4040-95C0-BEEED7125010}" dt="2022-07-12T07:13:15.727" v="13232" actId="700"/>
          <ac:spMkLst>
            <pc:docMk/>
            <pc:sldMk cId="1995954129" sldId="885"/>
            <ac:spMk id="5" creationId="{3A605124-2309-21A0-F7B7-1532E77C86D6}"/>
          </ac:spMkLst>
        </pc:spChg>
        <pc:spChg chg="mod ord">
          <ac:chgData name="高増　潔" userId="151964c3-78cd-4020-a226-814db5c6c8be" providerId="ADAL" clId="{2871CCAE-FE8A-4040-95C0-BEEED7125010}" dt="2022-07-12T07:13:15.727" v="13232" actId="700"/>
          <ac:spMkLst>
            <pc:docMk/>
            <pc:sldMk cId="1995954129" sldId="885"/>
            <ac:spMk id="6" creationId="{107C79C8-A396-37A8-5290-7B0EE157B82C}"/>
          </ac:spMkLst>
        </pc:spChg>
        <pc:spChg chg="mod ord">
          <ac:chgData name="高増　潔" userId="151964c3-78cd-4020-a226-814db5c6c8be" providerId="ADAL" clId="{2871CCAE-FE8A-4040-95C0-BEEED7125010}" dt="2022-07-12T07:13:15.727" v="13232" actId="700"/>
          <ac:spMkLst>
            <pc:docMk/>
            <pc:sldMk cId="1995954129" sldId="885"/>
            <ac:spMk id="7" creationId="{E73B4844-1E1F-A387-7F8C-09FC04A40828}"/>
          </ac:spMkLst>
        </pc:spChg>
        <pc:spChg chg="mod ord">
          <ac:chgData name="高増　潔" userId="151964c3-78cd-4020-a226-814db5c6c8be" providerId="ADAL" clId="{2871CCAE-FE8A-4040-95C0-BEEED7125010}" dt="2022-07-12T07:13:15.727" v="13232" actId="700"/>
          <ac:spMkLst>
            <pc:docMk/>
            <pc:sldMk cId="1995954129" sldId="885"/>
            <ac:spMk id="8" creationId="{BF927619-20B1-CA67-C512-5200223D8451}"/>
          </ac:spMkLst>
        </pc:spChg>
      </pc:sldChg>
      <pc:sldChg chg="addSp delSp modSp add mod ord">
        <pc:chgData name="高増　潔" userId="151964c3-78cd-4020-a226-814db5c6c8be" providerId="ADAL" clId="{2871CCAE-FE8A-4040-95C0-BEEED7125010}" dt="2022-06-22T23:40:33.450" v="10561"/>
        <pc:sldMkLst>
          <pc:docMk/>
          <pc:sldMk cId="2535804692" sldId="886"/>
        </pc:sldMkLst>
        <pc:spChg chg="mod">
          <ac:chgData name="高増　潔" userId="151964c3-78cd-4020-a226-814db5c6c8be" providerId="ADAL" clId="{2871CCAE-FE8A-4040-95C0-BEEED7125010}" dt="2022-06-22T23:40:33.450" v="10561"/>
          <ac:spMkLst>
            <pc:docMk/>
            <pc:sldMk cId="2535804692" sldId="886"/>
            <ac:spMk id="29702" creationId="{00000000-0000-0000-0000-000000000000}"/>
          </ac:spMkLst>
        </pc:spChg>
        <pc:graphicFrameChg chg="add del mod">
          <ac:chgData name="高増　潔" userId="151964c3-78cd-4020-a226-814db5c6c8be" providerId="ADAL" clId="{2871CCAE-FE8A-4040-95C0-BEEED7125010}" dt="2022-06-22T23:30:36.388" v="10331"/>
          <ac:graphicFrameMkLst>
            <pc:docMk/>
            <pc:sldMk cId="2535804692" sldId="886"/>
            <ac:graphicFrameMk id="2" creationId="{7F89CA6F-6B69-B7D7-A40B-3A3333E29765}"/>
          </ac:graphicFrameMkLst>
        </pc:graphicFrameChg>
        <pc:graphicFrameChg chg="add del mod">
          <ac:chgData name="高増　潔" userId="151964c3-78cd-4020-a226-814db5c6c8be" providerId="ADAL" clId="{2871CCAE-FE8A-4040-95C0-BEEED7125010}" dt="2022-06-22T23:34:37.443" v="10376"/>
          <ac:graphicFrameMkLst>
            <pc:docMk/>
            <pc:sldMk cId="2535804692" sldId="886"/>
            <ac:graphicFrameMk id="3" creationId="{4A7C1B76-30B5-02DE-71C9-C73D98C929F0}"/>
          </ac:graphicFrameMkLst>
        </pc:graphicFrameChg>
        <pc:graphicFrameChg chg="mod modGraphic">
          <ac:chgData name="高増　潔" userId="151964c3-78cd-4020-a226-814db5c6c8be" providerId="ADAL" clId="{2871CCAE-FE8A-4040-95C0-BEEED7125010}" dt="2022-06-22T23:34:24.748" v="10374" actId="122"/>
          <ac:graphicFrameMkLst>
            <pc:docMk/>
            <pc:sldMk cId="2535804692" sldId="886"/>
            <ac:graphicFrameMk id="7" creationId="{76DC8661-A5BC-A269-A699-7A86937139E0}"/>
          </ac:graphicFrameMkLst>
        </pc:graphicFrameChg>
      </pc:sldChg>
      <pc:sldChg chg="modSp new del mod">
        <pc:chgData name="高増　潔" userId="151964c3-78cd-4020-a226-814db5c6c8be" providerId="ADAL" clId="{2871CCAE-FE8A-4040-95C0-BEEED7125010}" dt="2022-06-23T00:16:59.718" v="11808" actId="2696"/>
        <pc:sldMkLst>
          <pc:docMk/>
          <pc:sldMk cId="374589142" sldId="887"/>
        </pc:sldMkLst>
        <pc:spChg chg="mod">
          <ac:chgData name="高増　潔" userId="151964c3-78cd-4020-a226-814db5c6c8be" providerId="ADAL" clId="{2871CCAE-FE8A-4040-95C0-BEEED7125010}" dt="2022-06-23T00:16:19.455" v="11752"/>
          <ac:spMkLst>
            <pc:docMk/>
            <pc:sldMk cId="374589142" sldId="887"/>
            <ac:spMk id="3" creationId="{FC0FF0E1-84CC-EFFB-14DB-D97CAC0E6639}"/>
          </ac:spMkLst>
        </pc:spChg>
      </pc:sldChg>
      <pc:sldChg chg="modSp new mod">
        <pc:chgData name="高増　潔" userId="151964c3-78cd-4020-a226-814db5c6c8be" providerId="ADAL" clId="{2871CCAE-FE8A-4040-95C0-BEEED7125010}" dt="2022-06-23T00:31:18.950" v="12270"/>
        <pc:sldMkLst>
          <pc:docMk/>
          <pc:sldMk cId="1688078087" sldId="888"/>
        </pc:sldMkLst>
        <pc:spChg chg="mod">
          <ac:chgData name="高増　潔" userId="151964c3-78cd-4020-a226-814db5c6c8be" providerId="ADAL" clId="{2871CCAE-FE8A-4040-95C0-BEEED7125010}" dt="2022-06-23T00:31:18.950" v="12270"/>
          <ac:spMkLst>
            <pc:docMk/>
            <pc:sldMk cId="1688078087" sldId="888"/>
            <ac:spMk id="2" creationId="{7CDBBB84-8DD5-E63D-5FA9-9519DDE261FE}"/>
          </ac:spMkLst>
        </pc:spChg>
        <pc:spChg chg="mod">
          <ac:chgData name="高増　潔" userId="151964c3-78cd-4020-a226-814db5c6c8be" providerId="ADAL" clId="{2871CCAE-FE8A-4040-95C0-BEEED7125010}" dt="2022-06-23T00:16:54.289" v="11807"/>
          <ac:spMkLst>
            <pc:docMk/>
            <pc:sldMk cId="1688078087" sldId="888"/>
            <ac:spMk id="3" creationId="{7C8BF368-6E1C-71BE-FACD-DD3C455CF3FA}"/>
          </ac:spMkLst>
        </pc:spChg>
      </pc:sldChg>
      <pc:sldChg chg="delSp modSp add mod modClrScheme chgLayout">
        <pc:chgData name="高増　潔" userId="151964c3-78cd-4020-a226-814db5c6c8be" providerId="ADAL" clId="{2871CCAE-FE8A-4040-95C0-BEEED7125010}" dt="2022-07-12T07:12:31.991" v="13227" actId="700"/>
        <pc:sldMkLst>
          <pc:docMk/>
          <pc:sldMk cId="3293050946" sldId="889"/>
        </pc:sldMkLst>
        <pc:spChg chg="mod">
          <ac:chgData name="高増　潔" userId="151964c3-78cd-4020-a226-814db5c6c8be" providerId="ADAL" clId="{2871CCAE-FE8A-4040-95C0-BEEED7125010}" dt="2022-06-23T00:46:20.536" v="13222" actId="1076"/>
          <ac:spMkLst>
            <pc:docMk/>
            <pc:sldMk cId="3293050946" sldId="889"/>
            <ac:spMk id="11" creationId="{FA8C41B1-F04B-DD03-39A5-2D5BD8A9203F}"/>
          </ac:spMkLst>
        </pc:spChg>
        <pc:spChg chg="mod ord">
          <ac:chgData name="高増　潔" userId="151964c3-78cd-4020-a226-814db5c6c8be" providerId="ADAL" clId="{2871CCAE-FE8A-4040-95C0-BEEED7125010}" dt="2022-07-12T07:12:31.991" v="13227" actId="700"/>
          <ac:spMkLst>
            <pc:docMk/>
            <pc:sldMk cId="3293050946" sldId="889"/>
            <ac:spMk id="20482" creationId="{00000000-0000-0000-0000-000000000000}"/>
          </ac:spMkLst>
        </pc:spChg>
        <pc:spChg chg="mod ord">
          <ac:chgData name="高増　潔" userId="151964c3-78cd-4020-a226-814db5c6c8be" providerId="ADAL" clId="{2871CCAE-FE8A-4040-95C0-BEEED7125010}" dt="2022-07-12T07:12:31.991" v="13227" actId="700"/>
          <ac:spMkLst>
            <pc:docMk/>
            <pc:sldMk cId="3293050946" sldId="889"/>
            <ac:spMk id="20483" creationId="{00000000-0000-0000-0000-000000000000}"/>
          </ac:spMkLst>
        </pc:spChg>
        <pc:spChg chg="mod ord">
          <ac:chgData name="高増　潔" userId="151964c3-78cd-4020-a226-814db5c6c8be" providerId="ADAL" clId="{2871CCAE-FE8A-4040-95C0-BEEED7125010}" dt="2022-07-12T07:12:31.991" v="13227" actId="700"/>
          <ac:spMkLst>
            <pc:docMk/>
            <pc:sldMk cId="3293050946" sldId="889"/>
            <ac:spMk id="20484" creationId="{00000000-0000-0000-0000-000000000000}"/>
          </ac:spMkLst>
        </pc:spChg>
        <pc:spChg chg="mod ord">
          <ac:chgData name="高増　潔" userId="151964c3-78cd-4020-a226-814db5c6c8be" providerId="ADAL" clId="{2871CCAE-FE8A-4040-95C0-BEEED7125010}" dt="2022-07-12T07:12:31.991" v="13227" actId="700"/>
          <ac:spMkLst>
            <pc:docMk/>
            <pc:sldMk cId="3293050946" sldId="889"/>
            <ac:spMk id="20486" creationId="{00000000-0000-0000-0000-000000000000}"/>
          </ac:spMkLst>
        </pc:spChg>
        <pc:spChg chg="mod ord">
          <ac:chgData name="高増　潔" userId="151964c3-78cd-4020-a226-814db5c6c8be" providerId="ADAL" clId="{2871CCAE-FE8A-4040-95C0-BEEED7125010}" dt="2022-07-12T07:12:31.991" v="13227" actId="700"/>
          <ac:spMkLst>
            <pc:docMk/>
            <pc:sldMk cId="3293050946" sldId="889"/>
            <ac:spMk id="1005570" creationId="{00000000-0000-0000-0000-000000000000}"/>
          </ac:spMkLst>
        </pc:spChg>
        <pc:graphicFrameChg chg="del">
          <ac:chgData name="高増　潔" userId="151964c3-78cd-4020-a226-814db5c6c8be" providerId="ADAL" clId="{2871CCAE-FE8A-4040-95C0-BEEED7125010}" dt="2022-06-23T00:42:15.054" v="12757" actId="478"/>
          <ac:graphicFrameMkLst>
            <pc:docMk/>
            <pc:sldMk cId="3293050946" sldId="889"/>
            <ac:graphicFrameMk id="10" creationId="{AB151E1E-275F-4A88-B3E5-562BEB1BFB9C}"/>
          </ac:graphicFrameMkLst>
        </pc:graphicFrameChg>
        <pc:picChg chg="mod">
          <ac:chgData name="高増　潔" userId="151964c3-78cd-4020-a226-814db5c6c8be" providerId="ADAL" clId="{2871CCAE-FE8A-4040-95C0-BEEED7125010}" dt="2022-06-23T00:46:20.536" v="13222" actId="1076"/>
          <ac:picMkLst>
            <pc:docMk/>
            <pc:sldMk cId="3293050946" sldId="889"/>
            <ac:picMk id="2" creationId="{AA89123E-CB80-AA89-28EE-4948A47CFAEC}"/>
          </ac:picMkLst>
        </pc:picChg>
      </pc:sldChg>
      <pc:sldMasterChg chg="delSldLayout">
        <pc:chgData name="高増　潔" userId="151964c3-78cd-4020-a226-814db5c6c8be" providerId="ADAL" clId="{2871CCAE-FE8A-4040-95C0-BEEED7125010}" dt="2022-05-18T01:51:27.119" v="1880" actId="2696"/>
        <pc:sldMasterMkLst>
          <pc:docMk/>
          <pc:sldMasterMk cId="2927492666" sldId="2147483703"/>
        </pc:sldMasterMkLst>
        <pc:sldLayoutChg chg="del">
          <pc:chgData name="高増　潔" userId="151964c3-78cd-4020-a226-814db5c6c8be" providerId="ADAL" clId="{2871CCAE-FE8A-4040-95C0-BEEED7125010}" dt="2022-05-18T01:51:27.119" v="1880" actId="2696"/>
          <pc:sldLayoutMkLst>
            <pc:docMk/>
            <pc:sldMasterMk cId="2927492666" sldId="2147483703"/>
            <pc:sldLayoutMk cId="0" sldId="2147483701"/>
          </pc:sldLayoutMkLst>
        </pc:sldLayoutChg>
      </pc:sldMasterChg>
      <pc:sldMasterChg chg="modSldLayout">
        <pc:chgData name="高増　潔" userId="151964c3-78cd-4020-a226-814db5c6c8be" providerId="ADAL" clId="{2871CCAE-FE8A-4040-95C0-BEEED7125010}" dt="2022-07-12T07:12:03.764" v="13226"/>
        <pc:sldMasterMkLst>
          <pc:docMk/>
          <pc:sldMasterMk cId="4127547959" sldId="2147483707"/>
        </pc:sldMasterMkLst>
        <pc:sldLayoutChg chg="addSp delSp modSp mod">
          <pc:chgData name="高増　潔" userId="151964c3-78cd-4020-a226-814db5c6c8be" providerId="ADAL" clId="{2871CCAE-FE8A-4040-95C0-BEEED7125010}" dt="2022-07-12T07:11:58.840" v="13224"/>
          <pc:sldLayoutMkLst>
            <pc:docMk/>
            <pc:sldMasterMk cId="4127547959" sldId="2147483707"/>
            <pc:sldLayoutMk cId="83835017" sldId="2147483710"/>
          </pc:sldLayoutMkLst>
          <pc:spChg chg="del">
            <ac:chgData name="高増　潔" userId="151964c3-78cd-4020-a226-814db5c6c8be" providerId="ADAL" clId="{2871CCAE-FE8A-4040-95C0-BEEED7125010}" dt="2022-07-12T07:11:53.941" v="13223" actId="478"/>
            <ac:spMkLst>
              <pc:docMk/>
              <pc:sldMasterMk cId="4127547959" sldId="2147483707"/>
              <pc:sldLayoutMk cId="83835017" sldId="2147483710"/>
              <ac:spMk id="3" creationId="{76C6C751-BF16-3ED9-BAC6-16210223E2EF}"/>
            </ac:spMkLst>
          </pc:spChg>
          <pc:spChg chg="add mod">
            <ac:chgData name="高増　潔" userId="151964c3-78cd-4020-a226-814db5c6c8be" providerId="ADAL" clId="{2871CCAE-FE8A-4040-95C0-BEEED7125010}" dt="2022-07-12T07:11:58.840" v="13224"/>
            <ac:spMkLst>
              <pc:docMk/>
              <pc:sldMasterMk cId="4127547959" sldId="2147483707"/>
              <pc:sldLayoutMk cId="83835017" sldId="2147483710"/>
              <ac:spMk id="7" creationId="{065576DD-7C79-2061-72F5-AB70404AD6DB}"/>
            </ac:spMkLst>
          </pc:spChg>
        </pc:sldLayoutChg>
        <pc:sldLayoutChg chg="addSp delSp modSp mod">
          <pc:chgData name="高増　潔" userId="151964c3-78cd-4020-a226-814db5c6c8be" providerId="ADAL" clId="{2871CCAE-FE8A-4040-95C0-BEEED7125010}" dt="2022-07-12T07:12:03.764" v="13226"/>
          <pc:sldLayoutMkLst>
            <pc:docMk/>
            <pc:sldMasterMk cId="4127547959" sldId="2147483707"/>
            <pc:sldLayoutMk cId="2228593492" sldId="2147483711"/>
          </pc:sldLayoutMkLst>
          <pc:spChg chg="del">
            <ac:chgData name="高増　潔" userId="151964c3-78cd-4020-a226-814db5c6c8be" providerId="ADAL" clId="{2871CCAE-FE8A-4040-95C0-BEEED7125010}" dt="2022-07-12T07:12:02.545" v="13225" actId="478"/>
            <ac:spMkLst>
              <pc:docMk/>
              <pc:sldMasterMk cId="4127547959" sldId="2147483707"/>
              <pc:sldLayoutMk cId="2228593492" sldId="2147483711"/>
              <ac:spMk id="4" creationId="{00000000-0000-0000-0000-000000000000}"/>
            </ac:spMkLst>
          </pc:spChg>
          <pc:spChg chg="add mod">
            <ac:chgData name="高増　潔" userId="151964c3-78cd-4020-a226-814db5c6c8be" providerId="ADAL" clId="{2871CCAE-FE8A-4040-95C0-BEEED7125010}" dt="2022-07-12T07:12:03.764" v="13226"/>
            <ac:spMkLst>
              <pc:docMk/>
              <pc:sldMasterMk cId="4127547959" sldId="2147483707"/>
              <pc:sldLayoutMk cId="2228593492" sldId="2147483711"/>
              <ac:spMk id="7" creationId="{9369A9FD-3B63-D791-6ABA-200A093EF53E}"/>
            </ac:spMkLst>
          </pc:spChg>
        </pc:sldLayoutChg>
      </pc:sldMasterChg>
    </pc:docChg>
  </pc:docChgLst>
  <pc:docChgLst>
    <pc:chgData name="高増 潔" userId="ddd0ba79a00fd71c" providerId="LiveId" clId="{454E19C4-2C2E-4B43-9F4F-931074D0F86C}"/>
    <pc:docChg chg="modSld">
      <pc:chgData name="高増 潔" userId="ddd0ba79a00fd71c" providerId="LiveId" clId="{454E19C4-2C2E-4B43-9F4F-931074D0F86C}" dt="2022-05-08T13:23:16.840" v="0" actId="6549"/>
      <pc:docMkLst>
        <pc:docMk/>
      </pc:docMkLst>
      <pc:sldChg chg="modSp mod">
        <pc:chgData name="高増 潔" userId="ddd0ba79a00fd71c" providerId="LiveId" clId="{454E19C4-2C2E-4B43-9F4F-931074D0F86C}" dt="2022-05-08T13:23:16.840" v="0" actId="6549"/>
        <pc:sldMkLst>
          <pc:docMk/>
          <pc:sldMk cId="0" sldId="261"/>
        </pc:sldMkLst>
        <pc:spChg chg="mod">
          <ac:chgData name="高増 潔" userId="ddd0ba79a00fd71c" providerId="LiveId" clId="{454E19C4-2C2E-4B43-9F4F-931074D0F86C}" dt="2022-05-08T13:23:16.840" v="0" actId="6549"/>
          <ac:spMkLst>
            <pc:docMk/>
            <pc:sldMk cId="0" sldId="261"/>
            <ac:spMk id="1053698" creationId="{00000000-0000-0000-0000-000000000000}"/>
          </ac:spMkLst>
        </pc:spChg>
      </pc:sldChg>
    </pc:docChg>
  </pc:docChgLst>
  <pc:docChgLst>
    <pc:chgData name="高増　潔" userId="151964c3-78cd-4020-a226-814db5c6c8be" providerId="ADAL" clId="{CC3FAA8D-899A-4690-BC43-BEF66E237089}"/>
    <pc:docChg chg="undo custSel addSld delSld modSld sldOrd">
      <pc:chgData name="高増　潔" userId="151964c3-78cd-4020-a226-814db5c6c8be" providerId="ADAL" clId="{CC3FAA8D-899A-4690-BC43-BEF66E237089}" dt="2022-06-24T06:04:19.895" v="6516" actId="122"/>
      <pc:docMkLst>
        <pc:docMk/>
      </pc:docMkLst>
      <pc:sldChg chg="del">
        <pc:chgData name="高増　潔" userId="151964c3-78cd-4020-a226-814db5c6c8be" providerId="ADAL" clId="{CC3FAA8D-899A-4690-BC43-BEF66E237089}" dt="2022-05-20T06:12:15.140" v="11" actId="2696"/>
        <pc:sldMkLst>
          <pc:docMk/>
          <pc:sldMk cId="0" sldId="259"/>
        </pc:sldMkLst>
      </pc:sldChg>
      <pc:sldChg chg="modSp mod">
        <pc:chgData name="高増　潔" userId="151964c3-78cd-4020-a226-814db5c6c8be" providerId="ADAL" clId="{CC3FAA8D-899A-4690-BC43-BEF66E237089}" dt="2022-06-03T04:27:33.656" v="194" actId="1076"/>
        <pc:sldMkLst>
          <pc:docMk/>
          <pc:sldMk cId="0" sldId="261"/>
        </pc:sldMkLst>
        <pc:spChg chg="mod">
          <ac:chgData name="高増　潔" userId="151964c3-78cd-4020-a226-814db5c6c8be" providerId="ADAL" clId="{CC3FAA8D-899A-4690-BC43-BEF66E237089}" dt="2022-06-03T04:27:21.582" v="192"/>
          <ac:spMkLst>
            <pc:docMk/>
            <pc:sldMk cId="0" sldId="261"/>
            <ac:spMk id="19462" creationId="{00000000-0000-0000-0000-000000000000}"/>
          </ac:spMkLst>
        </pc:spChg>
        <pc:grpChg chg="mod">
          <ac:chgData name="高増　潔" userId="151964c3-78cd-4020-a226-814db5c6c8be" providerId="ADAL" clId="{CC3FAA8D-899A-4690-BC43-BEF66E237089}" dt="2022-06-03T04:27:33.656" v="194" actId="1076"/>
          <ac:grpSpMkLst>
            <pc:docMk/>
            <pc:sldMk cId="0" sldId="261"/>
            <ac:grpSpMk id="16" creationId="{9851D12D-DC4B-26EF-B8CD-E5F75B4DDC95}"/>
          </ac:grpSpMkLst>
        </pc:grpChg>
        <pc:graphicFrameChg chg="mod">
          <ac:chgData name="高増　潔" userId="151964c3-78cd-4020-a226-814db5c6c8be" providerId="ADAL" clId="{CC3FAA8D-899A-4690-BC43-BEF66E237089}" dt="2022-06-03T04:27:27.130" v="193"/>
          <ac:graphicFrameMkLst>
            <pc:docMk/>
            <pc:sldMk cId="0" sldId="261"/>
            <ac:graphicFrameMk id="17" creationId="{7B40B01F-FD45-A99E-97BA-F8BF02EAF994}"/>
          </ac:graphicFrameMkLst>
        </pc:graphicFrameChg>
      </pc:sldChg>
      <pc:sldChg chg="addSp modSp mod">
        <pc:chgData name="高増　潔" userId="151964c3-78cd-4020-a226-814db5c6c8be" providerId="ADAL" clId="{CC3FAA8D-899A-4690-BC43-BEF66E237089}" dt="2022-06-06T02:15:14.642" v="5074" actId="20577"/>
        <pc:sldMkLst>
          <pc:docMk/>
          <pc:sldMk cId="0" sldId="263"/>
        </pc:sldMkLst>
        <pc:spChg chg="mod">
          <ac:chgData name="高増　潔" userId="151964c3-78cd-4020-a226-814db5c6c8be" providerId="ADAL" clId="{CC3FAA8D-899A-4690-BC43-BEF66E237089}" dt="2022-06-03T04:33:52.780" v="438" actId="1076"/>
          <ac:spMkLst>
            <pc:docMk/>
            <pc:sldMk cId="0" sldId="263"/>
            <ac:spMk id="18" creationId="{148D6D15-BB62-C190-ACE7-5ED4FDF12678}"/>
          </ac:spMkLst>
        </pc:spChg>
        <pc:spChg chg="mod">
          <ac:chgData name="高増　潔" userId="151964c3-78cd-4020-a226-814db5c6c8be" providerId="ADAL" clId="{CC3FAA8D-899A-4690-BC43-BEF66E237089}" dt="2022-06-06T02:14:50.595" v="5063" actId="404"/>
          <ac:spMkLst>
            <pc:docMk/>
            <pc:sldMk cId="0" sldId="263"/>
            <ac:spMk id="21509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4:36:49.497" v="552"/>
          <ac:spMkLst>
            <pc:docMk/>
            <pc:sldMk cId="0" sldId="263"/>
            <ac:spMk id="21511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2:14:50.595" v="5063" actId="404"/>
          <ac:spMkLst>
            <pc:docMk/>
            <pc:sldMk cId="0" sldId="263"/>
            <ac:spMk id="21512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2:14:50.595" v="5063" actId="404"/>
          <ac:spMkLst>
            <pc:docMk/>
            <pc:sldMk cId="0" sldId="263"/>
            <ac:spMk id="21513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2:14:50.595" v="5063" actId="404"/>
          <ac:spMkLst>
            <pc:docMk/>
            <pc:sldMk cId="0" sldId="263"/>
            <ac:spMk id="21514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2:15:14.642" v="5074" actId="20577"/>
          <ac:spMkLst>
            <pc:docMk/>
            <pc:sldMk cId="0" sldId="263"/>
            <ac:spMk id="21515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2:14:50.595" v="5063" actId="404"/>
          <ac:spMkLst>
            <pc:docMk/>
            <pc:sldMk cId="0" sldId="263"/>
            <ac:spMk id="21516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2:14:50.595" v="5063" actId="404"/>
          <ac:spMkLst>
            <pc:docMk/>
            <pc:sldMk cId="0" sldId="263"/>
            <ac:spMk id="21517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2:14:50.595" v="5063" actId="404"/>
          <ac:spMkLst>
            <pc:docMk/>
            <pc:sldMk cId="0" sldId="263"/>
            <ac:spMk id="21518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2:14:50.595" v="5063" actId="404"/>
          <ac:spMkLst>
            <pc:docMk/>
            <pc:sldMk cId="0" sldId="263"/>
            <ac:spMk id="21519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2:14:50.595" v="5063" actId="404"/>
          <ac:spMkLst>
            <pc:docMk/>
            <pc:sldMk cId="0" sldId="263"/>
            <ac:spMk id="21521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4:35:20.815" v="534"/>
          <ac:spMkLst>
            <pc:docMk/>
            <pc:sldMk cId="0" sldId="263"/>
            <ac:spMk id="1051651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2:14:50.595" v="5063" actId="404"/>
          <ac:spMkLst>
            <pc:docMk/>
            <pc:sldMk cId="0" sldId="263"/>
            <ac:spMk id="1051661" creationId="{00000000-0000-0000-0000-000000000000}"/>
          </ac:spMkLst>
        </pc:spChg>
        <pc:grpChg chg="add mod">
          <ac:chgData name="高増　潔" userId="151964c3-78cd-4020-a226-814db5c6c8be" providerId="ADAL" clId="{CC3FAA8D-899A-4690-BC43-BEF66E237089}" dt="2022-06-03T04:32:54.626" v="422" actId="164"/>
          <ac:grpSpMkLst>
            <pc:docMk/>
            <pc:sldMk cId="0" sldId="263"/>
            <ac:grpSpMk id="2" creationId="{50366FD8-C007-5B2A-12AA-9B97D687D013}"/>
          </ac:grpSpMkLst>
        </pc:grpChg>
        <pc:grpChg chg="add mod">
          <ac:chgData name="高増　潔" userId="151964c3-78cd-4020-a226-814db5c6c8be" providerId="ADAL" clId="{CC3FAA8D-899A-4690-BC43-BEF66E237089}" dt="2022-06-03T04:33:42.810" v="437" actId="1076"/>
          <ac:grpSpMkLst>
            <pc:docMk/>
            <pc:sldMk cId="0" sldId="263"/>
            <ac:grpSpMk id="3" creationId="{BE6511F5-623E-CF9A-FD3C-D1C7EBBF0DF8}"/>
          </ac:grpSpMkLst>
        </pc:grpChg>
      </pc:sldChg>
      <pc:sldChg chg="addSp delSp modSp mod">
        <pc:chgData name="高増　潔" userId="151964c3-78cd-4020-a226-814db5c6c8be" providerId="ADAL" clId="{CC3FAA8D-899A-4690-BC43-BEF66E237089}" dt="2022-06-24T06:03:49.768" v="6513" actId="14100"/>
        <pc:sldMkLst>
          <pc:docMk/>
          <pc:sldMk cId="0" sldId="264"/>
        </pc:sldMkLst>
        <pc:spChg chg="mod">
          <ac:chgData name="高増　潔" userId="151964c3-78cd-4020-a226-814db5c6c8be" providerId="ADAL" clId="{CC3FAA8D-899A-4690-BC43-BEF66E237089}" dt="2022-06-24T06:03:49.768" v="6513" actId="14100"/>
          <ac:spMkLst>
            <pc:docMk/>
            <pc:sldMk cId="0" sldId="264"/>
            <ac:spMk id="2" creationId="{D146A735-A7DF-9E22-7611-9D9AB846796A}"/>
          </ac:spMkLst>
        </pc:spChg>
        <pc:spChg chg="add del mod">
          <ac:chgData name="高増　潔" userId="151964c3-78cd-4020-a226-814db5c6c8be" providerId="ADAL" clId="{CC3FAA8D-899A-4690-BC43-BEF66E237089}" dt="2022-05-20T06:36:40.760" v="122"/>
          <ac:spMkLst>
            <pc:docMk/>
            <pc:sldMk cId="0" sldId="264"/>
            <ac:spMk id="3" creationId="{1CC2B0CC-C59F-3AB1-D32C-886E52CE6B6E}"/>
          </ac:spMkLst>
        </pc:spChg>
        <pc:spChg chg="add del mod">
          <ac:chgData name="高増　潔" userId="151964c3-78cd-4020-a226-814db5c6c8be" providerId="ADAL" clId="{CC3FAA8D-899A-4690-BC43-BEF66E237089}" dt="2022-05-20T06:36:40.760" v="122"/>
          <ac:spMkLst>
            <pc:docMk/>
            <pc:sldMk cId="0" sldId="264"/>
            <ac:spMk id="4" creationId="{4B3B37DF-E654-B8C9-9088-E3BEFB6ABD7D}"/>
          </ac:spMkLst>
        </pc:spChg>
        <pc:spChg chg="add del mod">
          <ac:chgData name="高増　潔" userId="151964c3-78cd-4020-a226-814db5c6c8be" providerId="ADAL" clId="{CC3FAA8D-899A-4690-BC43-BEF66E237089}" dt="2022-05-20T06:36:40.760" v="122"/>
          <ac:spMkLst>
            <pc:docMk/>
            <pc:sldMk cId="0" sldId="264"/>
            <ac:spMk id="5" creationId="{1BDC3214-B02D-E93F-3ED6-CD09012FBAF5}"/>
          </ac:spMkLst>
        </pc:spChg>
        <pc:spChg chg="add del mod">
          <ac:chgData name="高増　潔" userId="151964c3-78cd-4020-a226-814db5c6c8be" providerId="ADAL" clId="{CC3FAA8D-899A-4690-BC43-BEF66E237089}" dt="2022-05-20T06:36:40.760" v="122"/>
          <ac:spMkLst>
            <pc:docMk/>
            <pc:sldMk cId="0" sldId="264"/>
            <ac:spMk id="6" creationId="{D2CF7C89-24FE-CEDF-BEB7-E35E84C837C2}"/>
          </ac:spMkLst>
        </pc:spChg>
        <pc:spChg chg="add del mod">
          <ac:chgData name="高増　潔" userId="151964c3-78cd-4020-a226-814db5c6c8be" providerId="ADAL" clId="{CC3FAA8D-899A-4690-BC43-BEF66E237089}" dt="2022-05-20T06:36:40.760" v="122"/>
          <ac:spMkLst>
            <pc:docMk/>
            <pc:sldMk cId="0" sldId="264"/>
            <ac:spMk id="7" creationId="{E56FCB48-C8AD-A013-810A-734FF4315B96}"/>
          </ac:spMkLst>
        </pc:spChg>
        <pc:spChg chg="mod">
          <ac:chgData name="高増　潔" userId="151964c3-78cd-4020-a226-814db5c6c8be" providerId="ADAL" clId="{CC3FAA8D-899A-4690-BC43-BEF66E237089}" dt="2022-05-20T06:36:40.760" v="122"/>
          <ac:spMkLst>
            <pc:docMk/>
            <pc:sldMk cId="0" sldId="264"/>
            <ac:spMk id="1027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5-20T06:36:40.760" v="122"/>
          <ac:spMkLst>
            <pc:docMk/>
            <pc:sldMk cId="0" sldId="264"/>
            <ac:spMk id="1028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5-20T06:36:40.760" v="122"/>
          <ac:spMkLst>
            <pc:docMk/>
            <pc:sldMk cId="0" sldId="264"/>
            <ac:spMk id="1029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4:41:41.312" v="815" actId="20577"/>
          <ac:spMkLst>
            <pc:docMk/>
            <pc:sldMk cId="0" sldId="264"/>
            <ac:spMk id="1031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5-20T06:36:40.760" v="122"/>
          <ac:spMkLst>
            <pc:docMk/>
            <pc:sldMk cId="0" sldId="264"/>
            <ac:spMk id="1055746" creationId="{00000000-0000-0000-0000-000000000000}"/>
          </ac:spMkLst>
        </pc:spChg>
      </pc:sldChg>
      <pc:sldChg chg="addSp delSp modSp mod">
        <pc:chgData name="高増　潔" userId="151964c3-78cd-4020-a226-814db5c6c8be" providerId="ADAL" clId="{CC3FAA8D-899A-4690-BC43-BEF66E237089}" dt="2022-06-03T04:49:07.835" v="1060" actId="1076"/>
        <pc:sldMkLst>
          <pc:docMk/>
          <pc:sldMk cId="0" sldId="265"/>
        </pc:sldMkLst>
        <pc:spChg chg="mod">
          <ac:chgData name="高増　潔" userId="151964c3-78cd-4020-a226-814db5c6c8be" providerId="ADAL" clId="{CC3FAA8D-899A-4690-BC43-BEF66E237089}" dt="2022-06-03T04:49:07.835" v="1060" actId="1076"/>
          <ac:spMkLst>
            <pc:docMk/>
            <pc:sldMk cId="0" sldId="265"/>
            <ac:spMk id="2" creationId="{1023F72C-B02C-085E-2533-CB08CF077957}"/>
          </ac:spMkLst>
        </pc:spChg>
        <pc:spChg chg="add del mod">
          <ac:chgData name="高増　潔" userId="151964c3-78cd-4020-a226-814db5c6c8be" providerId="ADAL" clId="{CC3FAA8D-899A-4690-BC43-BEF66E237089}" dt="2022-05-20T06:36:20.219" v="119" actId="21"/>
          <ac:spMkLst>
            <pc:docMk/>
            <pc:sldMk cId="0" sldId="265"/>
            <ac:spMk id="4" creationId="{11936437-356F-4017-1A6C-D5E814754EE7}"/>
          </ac:spMkLst>
        </pc:spChg>
        <pc:spChg chg="add del mod">
          <ac:chgData name="高増　潔" userId="151964c3-78cd-4020-a226-814db5c6c8be" providerId="ADAL" clId="{CC3FAA8D-899A-4690-BC43-BEF66E237089}" dt="2022-05-20T06:36:31.362" v="120"/>
          <ac:spMkLst>
            <pc:docMk/>
            <pc:sldMk cId="0" sldId="265"/>
            <ac:spMk id="5" creationId="{3300C279-EA00-B92D-E080-10264C0A987C}"/>
          </ac:spMkLst>
        </pc:spChg>
        <pc:spChg chg="add del mod">
          <ac:chgData name="高増　潔" userId="151964c3-78cd-4020-a226-814db5c6c8be" providerId="ADAL" clId="{CC3FAA8D-899A-4690-BC43-BEF66E237089}" dt="2022-05-20T06:36:31.362" v="120"/>
          <ac:spMkLst>
            <pc:docMk/>
            <pc:sldMk cId="0" sldId="265"/>
            <ac:spMk id="6" creationId="{E0871DE3-CCC6-D759-2BCD-4572D96B4614}"/>
          </ac:spMkLst>
        </pc:spChg>
        <pc:spChg chg="add del mod">
          <ac:chgData name="高増　潔" userId="151964c3-78cd-4020-a226-814db5c6c8be" providerId="ADAL" clId="{CC3FAA8D-899A-4690-BC43-BEF66E237089}" dt="2022-05-20T06:36:31.362" v="120"/>
          <ac:spMkLst>
            <pc:docMk/>
            <pc:sldMk cId="0" sldId="265"/>
            <ac:spMk id="7" creationId="{87367DB7-F974-1797-5DDC-478AC70990A9}"/>
          </ac:spMkLst>
        </pc:spChg>
        <pc:spChg chg="add del mod">
          <ac:chgData name="高増　潔" userId="151964c3-78cd-4020-a226-814db5c6c8be" providerId="ADAL" clId="{CC3FAA8D-899A-4690-BC43-BEF66E237089}" dt="2022-05-20T06:36:31.362" v="120"/>
          <ac:spMkLst>
            <pc:docMk/>
            <pc:sldMk cId="0" sldId="265"/>
            <ac:spMk id="8" creationId="{22AB397D-6022-DDA5-7A19-DFE709299626}"/>
          </ac:spMkLst>
        </pc:spChg>
        <pc:spChg chg="add del mod">
          <ac:chgData name="高増　潔" userId="151964c3-78cd-4020-a226-814db5c6c8be" providerId="ADAL" clId="{CC3FAA8D-899A-4690-BC43-BEF66E237089}" dt="2022-05-20T06:36:31.362" v="120"/>
          <ac:spMkLst>
            <pc:docMk/>
            <pc:sldMk cId="0" sldId="265"/>
            <ac:spMk id="9" creationId="{5138F932-316A-28F7-CF1C-A84BE727729E}"/>
          </ac:spMkLst>
        </pc:spChg>
        <pc:spChg chg="mod">
          <ac:chgData name="高増　潔" userId="151964c3-78cd-4020-a226-814db5c6c8be" providerId="ADAL" clId="{CC3FAA8D-899A-4690-BC43-BEF66E237089}" dt="2022-05-20T06:36:31.362" v="120"/>
          <ac:spMkLst>
            <pc:docMk/>
            <pc:sldMk cId="0" sldId="265"/>
            <ac:spMk id="2051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5-20T06:36:31.362" v="120"/>
          <ac:spMkLst>
            <pc:docMk/>
            <pc:sldMk cId="0" sldId="265"/>
            <ac:spMk id="2052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5-20T06:36:31.362" v="120"/>
          <ac:spMkLst>
            <pc:docMk/>
            <pc:sldMk cId="0" sldId="265"/>
            <ac:spMk id="2053" creationId="{00000000-0000-0000-0000-000000000000}"/>
          </ac:spMkLst>
        </pc:spChg>
        <pc:spChg chg="add del mod">
          <ac:chgData name="高増　潔" userId="151964c3-78cd-4020-a226-814db5c6c8be" providerId="ADAL" clId="{CC3FAA8D-899A-4690-BC43-BEF66E237089}" dt="2022-06-03T04:49:02.304" v="1059" actId="20577"/>
          <ac:spMkLst>
            <pc:docMk/>
            <pc:sldMk cId="0" sldId="265"/>
            <ac:spMk id="2055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5-20T06:36:31.362" v="120"/>
          <ac:spMkLst>
            <pc:docMk/>
            <pc:sldMk cId="0" sldId="265"/>
            <ac:spMk id="1057794" creationId="{00000000-0000-0000-0000-000000000000}"/>
          </ac:spMkLst>
        </pc:spChg>
      </pc:sldChg>
      <pc:sldChg chg="modSp mod ord">
        <pc:chgData name="高増　潔" userId="151964c3-78cd-4020-a226-814db5c6c8be" providerId="ADAL" clId="{CC3FAA8D-899A-4690-BC43-BEF66E237089}" dt="2022-06-03T06:13:32.466" v="3875" actId="6549"/>
        <pc:sldMkLst>
          <pc:docMk/>
          <pc:sldMk cId="0" sldId="274"/>
        </pc:sldMkLst>
        <pc:spChg chg="mod">
          <ac:chgData name="高増　潔" userId="151964c3-78cd-4020-a226-814db5c6c8be" providerId="ADAL" clId="{CC3FAA8D-899A-4690-BC43-BEF66E237089}" dt="2022-06-03T06:13:32.466" v="3875" actId="6549"/>
          <ac:spMkLst>
            <pc:docMk/>
            <pc:sldMk cId="0" sldId="274"/>
            <ac:spMk id="28678" creationId="{00000000-0000-0000-0000-000000000000}"/>
          </ac:spMkLst>
        </pc:spChg>
      </pc:sldChg>
      <pc:sldChg chg="modSp mod">
        <pc:chgData name="高増　潔" userId="151964c3-78cd-4020-a226-814db5c6c8be" providerId="ADAL" clId="{CC3FAA8D-899A-4690-BC43-BEF66E237089}" dt="2022-06-03T06:37:18.445" v="4551" actId="20577"/>
        <pc:sldMkLst>
          <pc:docMk/>
          <pc:sldMk cId="0" sldId="275"/>
        </pc:sldMkLst>
        <pc:spChg chg="mod">
          <ac:chgData name="高増　潔" userId="151964c3-78cd-4020-a226-814db5c6c8be" providerId="ADAL" clId="{CC3FAA8D-899A-4690-BC43-BEF66E237089}" dt="2022-06-03T06:37:18.445" v="4551" actId="20577"/>
          <ac:spMkLst>
            <pc:docMk/>
            <pc:sldMk cId="0" sldId="275"/>
            <ac:spMk id="29702" creationId="{00000000-0000-0000-0000-000000000000}"/>
          </ac:spMkLst>
        </pc:spChg>
      </pc:sldChg>
      <pc:sldChg chg="addSp modSp mod">
        <pc:chgData name="高増　潔" userId="151964c3-78cd-4020-a226-814db5c6c8be" providerId="ADAL" clId="{CC3FAA8D-899A-4690-BC43-BEF66E237089}" dt="2022-06-06T02:30:49.695" v="5201" actId="1076"/>
        <pc:sldMkLst>
          <pc:docMk/>
          <pc:sldMk cId="0" sldId="276"/>
        </pc:sldMkLst>
        <pc:spChg chg="add mod">
          <ac:chgData name="高増　潔" userId="151964c3-78cd-4020-a226-814db5c6c8be" providerId="ADAL" clId="{CC3FAA8D-899A-4690-BC43-BEF66E237089}" dt="2022-06-06T02:24:14.592" v="5148" actId="1076"/>
          <ac:spMkLst>
            <pc:docMk/>
            <pc:sldMk cId="0" sldId="276"/>
            <ac:spMk id="7" creationId="{DB0B433B-FDCC-BC8E-3F0A-6FB652075097}"/>
          </ac:spMkLst>
        </pc:spChg>
        <pc:spChg chg="add mod">
          <ac:chgData name="高増　潔" userId="151964c3-78cd-4020-a226-814db5c6c8be" providerId="ADAL" clId="{CC3FAA8D-899A-4690-BC43-BEF66E237089}" dt="2022-06-06T02:30:49.695" v="5201" actId="1076"/>
          <ac:spMkLst>
            <pc:docMk/>
            <pc:sldMk cId="0" sldId="276"/>
            <ac:spMk id="8" creationId="{8FFFE634-47DE-B786-2E64-260327BF7171}"/>
          </ac:spMkLst>
        </pc:spChg>
        <pc:spChg chg="mod">
          <ac:chgData name="高増　潔" userId="151964c3-78cd-4020-a226-814db5c6c8be" providerId="ADAL" clId="{CC3FAA8D-899A-4690-BC43-BEF66E237089}" dt="2022-06-06T02:22:38.223" v="5109" actId="114"/>
          <ac:spMkLst>
            <pc:docMk/>
            <pc:sldMk cId="0" sldId="276"/>
            <ac:spMk id="30726" creationId="{00000000-0000-0000-0000-000000000000}"/>
          </ac:spMkLst>
        </pc:spChg>
      </pc:sldChg>
      <pc:sldChg chg="modSp mod">
        <pc:chgData name="高増　潔" userId="151964c3-78cd-4020-a226-814db5c6c8be" providerId="ADAL" clId="{CC3FAA8D-899A-4690-BC43-BEF66E237089}" dt="2022-06-03T06:26:35.120" v="4463"/>
        <pc:sldMkLst>
          <pc:docMk/>
          <pc:sldMk cId="0" sldId="277"/>
        </pc:sldMkLst>
        <pc:spChg chg="mod">
          <ac:chgData name="高増　潔" userId="151964c3-78cd-4020-a226-814db5c6c8be" providerId="ADAL" clId="{CC3FAA8D-899A-4690-BC43-BEF66E237089}" dt="2022-06-03T06:26:35.120" v="4463"/>
          <ac:spMkLst>
            <pc:docMk/>
            <pc:sldMk cId="0" sldId="277"/>
            <ac:spMk id="31750" creationId="{00000000-0000-0000-0000-000000000000}"/>
          </ac:spMkLst>
        </pc:spChg>
        <pc:graphicFrameChg chg="mod modGraphic">
          <ac:chgData name="高増　潔" userId="151964c3-78cd-4020-a226-814db5c6c8be" providerId="ADAL" clId="{CC3FAA8D-899A-4690-BC43-BEF66E237089}" dt="2022-06-03T06:25:52.102" v="4439" actId="403"/>
          <ac:graphicFrameMkLst>
            <pc:docMk/>
            <pc:sldMk cId="0" sldId="277"/>
            <ac:graphicFrameMk id="1031245" creationId="{00000000-0000-0000-0000-000000000000}"/>
          </ac:graphicFrameMkLst>
        </pc:graphicFrameChg>
      </pc:sldChg>
      <pc:sldChg chg="addSp modSp mod">
        <pc:chgData name="高増　潔" userId="151964c3-78cd-4020-a226-814db5c6c8be" providerId="ADAL" clId="{CC3FAA8D-899A-4690-BC43-BEF66E237089}" dt="2022-06-06T01:54:49.130" v="4963" actId="1076"/>
        <pc:sldMkLst>
          <pc:docMk/>
          <pc:sldMk cId="0" sldId="278"/>
        </pc:sldMkLst>
        <pc:spChg chg="add mod">
          <ac:chgData name="高増　潔" userId="151964c3-78cd-4020-a226-814db5c6c8be" providerId="ADAL" clId="{CC3FAA8D-899A-4690-BC43-BEF66E237089}" dt="2022-06-06T01:46:41.235" v="4732" actId="1037"/>
          <ac:spMkLst>
            <pc:docMk/>
            <pc:sldMk cId="0" sldId="278"/>
            <ac:spMk id="28" creationId="{0786CE12-8FDF-25F1-E2D6-372EA052696E}"/>
          </ac:spMkLst>
        </pc:spChg>
        <pc:spChg chg="mod">
          <ac:chgData name="高増　潔" userId="151964c3-78cd-4020-a226-814db5c6c8be" providerId="ADAL" clId="{CC3FAA8D-899A-4690-BC43-BEF66E237089}" dt="2022-06-06T01:51:10.698" v="4892" actId="6549"/>
          <ac:spMkLst>
            <pc:docMk/>
            <pc:sldMk cId="0" sldId="278"/>
            <ac:spMk id="32774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76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77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78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79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54:49.130" v="4963" actId="1076"/>
          <ac:spMkLst>
            <pc:docMk/>
            <pc:sldMk cId="0" sldId="278"/>
            <ac:spMk id="32780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81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82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83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7:09.750" v="4736" actId="1076"/>
          <ac:spMkLst>
            <pc:docMk/>
            <pc:sldMk cId="0" sldId="278"/>
            <ac:spMk id="32784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85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86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51.875" v="4734" actId="1076"/>
          <ac:spMkLst>
            <pc:docMk/>
            <pc:sldMk cId="0" sldId="278"/>
            <ac:spMk id="32787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88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89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90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91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92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41.235" v="4732" actId="1037"/>
          <ac:spMkLst>
            <pc:docMk/>
            <pc:sldMk cId="0" sldId="278"/>
            <ac:spMk id="32793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03.195" v="4691"/>
          <ac:spMkLst>
            <pc:docMk/>
            <pc:sldMk cId="0" sldId="278"/>
            <ac:spMk id="32794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6T01:46:48.346" v="4733" actId="1076"/>
          <ac:spMkLst>
            <pc:docMk/>
            <pc:sldMk cId="0" sldId="278"/>
            <ac:spMk id="32795" creationId="{00000000-0000-0000-0000-000000000000}"/>
          </ac:spMkLst>
        </pc:spChg>
        <pc:grpChg chg="mod">
          <ac:chgData name="高増　潔" userId="151964c3-78cd-4020-a226-814db5c6c8be" providerId="ADAL" clId="{CC3FAA8D-899A-4690-BC43-BEF66E237089}" dt="2022-06-06T01:54:35.760" v="4962" actId="1076"/>
          <ac:grpSpMkLst>
            <pc:docMk/>
            <pc:sldMk cId="0" sldId="278"/>
            <ac:grpSpMk id="2" creationId="{00000000-0000-0000-0000-000000000000}"/>
          </ac:grpSpMkLst>
        </pc:grpChg>
      </pc:sldChg>
      <pc:sldChg chg="modSp mod">
        <pc:chgData name="高増　潔" userId="151964c3-78cd-4020-a226-814db5c6c8be" providerId="ADAL" clId="{CC3FAA8D-899A-4690-BC43-BEF66E237089}" dt="2022-06-06T02:08:51.786" v="5047" actId="1076"/>
        <pc:sldMkLst>
          <pc:docMk/>
          <pc:sldMk cId="0" sldId="279"/>
        </pc:sldMkLst>
        <pc:spChg chg="mod">
          <ac:chgData name="高増　潔" userId="151964c3-78cd-4020-a226-814db5c6c8be" providerId="ADAL" clId="{CC3FAA8D-899A-4690-BC43-BEF66E237089}" dt="2022-06-06T02:08:51.786" v="5047" actId="1076"/>
          <ac:spMkLst>
            <pc:docMk/>
            <pc:sldMk cId="0" sldId="279"/>
            <ac:spMk id="2" creationId="{8A89CBAE-A242-1C76-FA43-7310BCDCC5E3}"/>
          </ac:spMkLst>
        </pc:spChg>
      </pc:sldChg>
      <pc:sldChg chg="delSp modSp mod">
        <pc:chgData name="高増　潔" userId="151964c3-78cd-4020-a226-814db5c6c8be" providerId="ADAL" clId="{CC3FAA8D-899A-4690-BC43-BEF66E237089}" dt="2022-06-06T02:10:14.591" v="5058" actId="1076"/>
        <pc:sldMkLst>
          <pc:docMk/>
          <pc:sldMk cId="0" sldId="280"/>
        </pc:sldMkLst>
        <pc:spChg chg="mod">
          <ac:chgData name="高増　潔" userId="151964c3-78cd-4020-a226-814db5c6c8be" providerId="ADAL" clId="{CC3FAA8D-899A-4690-BC43-BEF66E237089}" dt="2022-06-06T02:10:14.591" v="5058" actId="1076"/>
          <ac:spMkLst>
            <pc:docMk/>
            <pc:sldMk cId="0" sldId="280"/>
            <ac:spMk id="3" creationId="{CAE67286-8CBD-81C9-29B9-60D9C54DABF3}"/>
          </ac:spMkLst>
        </pc:spChg>
        <pc:spChg chg="del">
          <ac:chgData name="高増　潔" userId="151964c3-78cd-4020-a226-814db5c6c8be" providerId="ADAL" clId="{CC3FAA8D-899A-4690-BC43-BEF66E237089}" dt="2022-06-06T02:10:03.002" v="5055" actId="478"/>
          <ac:spMkLst>
            <pc:docMk/>
            <pc:sldMk cId="0" sldId="280"/>
            <ac:spMk id="8" creationId="{292C32BB-F859-3F3B-3617-B674CE4BC3C0}"/>
          </ac:spMkLst>
        </pc:spChg>
        <pc:spChg chg="del">
          <ac:chgData name="高増　潔" userId="151964c3-78cd-4020-a226-814db5c6c8be" providerId="ADAL" clId="{CC3FAA8D-899A-4690-BC43-BEF66E237089}" dt="2022-06-06T02:10:04.222" v="5056" actId="478"/>
          <ac:spMkLst>
            <pc:docMk/>
            <pc:sldMk cId="0" sldId="280"/>
            <ac:spMk id="9" creationId="{90B119AA-ED11-DF51-6E21-E5D166D51A9A}"/>
          </ac:spMkLst>
        </pc:spChg>
      </pc:sldChg>
      <pc:sldChg chg="modSp mod">
        <pc:chgData name="高増　潔" userId="151964c3-78cd-4020-a226-814db5c6c8be" providerId="ADAL" clId="{CC3FAA8D-899A-4690-BC43-BEF66E237089}" dt="2022-06-06T02:11:38.805" v="5060" actId="1076"/>
        <pc:sldMkLst>
          <pc:docMk/>
          <pc:sldMk cId="0" sldId="281"/>
        </pc:sldMkLst>
        <pc:spChg chg="mod">
          <ac:chgData name="高増　潔" userId="151964c3-78cd-4020-a226-814db5c6c8be" providerId="ADAL" clId="{CC3FAA8D-899A-4690-BC43-BEF66E237089}" dt="2022-06-06T02:11:38.805" v="5060" actId="1076"/>
          <ac:spMkLst>
            <pc:docMk/>
            <pc:sldMk cId="0" sldId="281"/>
            <ac:spMk id="9" creationId="{A4D9F68C-8D27-AC13-3E07-63ADE92B22E4}"/>
          </ac:spMkLst>
        </pc:spChg>
      </pc:sldChg>
      <pc:sldChg chg="addSp delSp modSp mod">
        <pc:chgData name="高増　潔" userId="151964c3-78cd-4020-a226-814db5c6c8be" providerId="ADAL" clId="{CC3FAA8D-899A-4690-BC43-BEF66E237089}" dt="2022-06-03T06:07:15.350" v="2982" actId="1076"/>
        <pc:sldMkLst>
          <pc:docMk/>
          <pc:sldMk cId="495566015" sldId="313"/>
        </pc:sldMkLst>
        <pc:spChg chg="add mod">
          <ac:chgData name="高増　潔" userId="151964c3-78cd-4020-a226-814db5c6c8be" providerId="ADAL" clId="{CC3FAA8D-899A-4690-BC43-BEF66E237089}" dt="2022-06-03T06:07:04.254" v="2979" actId="1076"/>
          <ac:spMkLst>
            <pc:docMk/>
            <pc:sldMk cId="495566015" sldId="313"/>
            <ac:spMk id="10" creationId="{477FAA49-20F7-E737-D56C-7BE05CAABBC6}"/>
          </ac:spMkLst>
        </pc:spChg>
        <pc:spChg chg="add del mod">
          <ac:chgData name="高増　潔" userId="151964c3-78cd-4020-a226-814db5c6c8be" providerId="ADAL" clId="{CC3FAA8D-899A-4690-BC43-BEF66E237089}" dt="2022-06-03T05:12:24.964" v="1189"/>
          <ac:spMkLst>
            <pc:docMk/>
            <pc:sldMk cId="495566015" sldId="313"/>
            <ac:spMk id="11" creationId="{A2242DE6-A7D1-2987-123F-8656A060D0E6}"/>
          </ac:spMkLst>
        </pc:spChg>
        <pc:spChg chg="add del">
          <ac:chgData name="高増　潔" userId="151964c3-78cd-4020-a226-814db5c6c8be" providerId="ADAL" clId="{CC3FAA8D-899A-4690-BC43-BEF66E237089}" dt="2022-06-03T05:14:11.616" v="1203" actId="22"/>
          <ac:spMkLst>
            <pc:docMk/>
            <pc:sldMk cId="495566015" sldId="313"/>
            <ac:spMk id="15" creationId="{3BBFFB0F-4177-38A6-8BB0-F2F3D4006166}"/>
          </ac:spMkLst>
        </pc:spChg>
        <pc:spChg chg="add mod">
          <ac:chgData name="高増　潔" userId="151964c3-78cd-4020-a226-814db5c6c8be" providerId="ADAL" clId="{CC3FAA8D-899A-4690-BC43-BEF66E237089}" dt="2022-06-03T05:16:53.644" v="1241" actId="14100"/>
          <ac:spMkLst>
            <pc:docMk/>
            <pc:sldMk cId="495566015" sldId="313"/>
            <ac:spMk id="17" creationId="{1FAA9096-A151-A993-0A0B-2709B81E95F8}"/>
          </ac:spMkLst>
        </pc:spChg>
        <pc:spChg chg="add mod">
          <ac:chgData name="高増　潔" userId="151964c3-78cd-4020-a226-814db5c6c8be" providerId="ADAL" clId="{CC3FAA8D-899A-4690-BC43-BEF66E237089}" dt="2022-06-03T06:07:01.451" v="2978" actId="1076"/>
          <ac:spMkLst>
            <pc:docMk/>
            <pc:sldMk cId="495566015" sldId="313"/>
            <ac:spMk id="18" creationId="{C081B909-4785-FA76-8238-75F2CB947B15}"/>
          </ac:spMkLst>
        </pc:spChg>
        <pc:spChg chg="add mod">
          <ac:chgData name="高増　潔" userId="151964c3-78cd-4020-a226-814db5c6c8be" providerId="ADAL" clId="{CC3FAA8D-899A-4690-BC43-BEF66E237089}" dt="2022-06-03T06:07:15.350" v="2982" actId="1076"/>
          <ac:spMkLst>
            <pc:docMk/>
            <pc:sldMk cId="495566015" sldId="313"/>
            <ac:spMk id="19" creationId="{563E6EDA-E465-A7AD-2092-D25B7E460F48}"/>
          </ac:spMkLst>
        </pc:spChg>
        <pc:spChg chg="mod">
          <ac:chgData name="高増　潔" userId="151964c3-78cd-4020-a226-814db5c6c8be" providerId="ADAL" clId="{CC3FAA8D-899A-4690-BC43-BEF66E237089}" dt="2022-06-03T06:05:36.199" v="2972" actId="404"/>
          <ac:spMkLst>
            <pc:docMk/>
            <pc:sldMk cId="495566015" sldId="313"/>
            <ac:spMk id="22534" creationId="{00000000-0000-0000-0000-000000000000}"/>
          </ac:spMkLst>
        </pc:spChg>
        <pc:picChg chg="mod">
          <ac:chgData name="高増　潔" userId="151964c3-78cd-4020-a226-814db5c6c8be" providerId="ADAL" clId="{CC3FAA8D-899A-4690-BC43-BEF66E237089}" dt="2022-06-03T06:06:55.736" v="2976" actId="1076"/>
          <ac:picMkLst>
            <pc:docMk/>
            <pc:sldMk cId="495566015" sldId="313"/>
            <ac:picMk id="2" creationId="{59B2B911-7447-3DA1-647D-DB5AAD767C8A}"/>
          </ac:picMkLst>
        </pc:picChg>
        <pc:picChg chg="del">
          <ac:chgData name="高増　潔" userId="151964c3-78cd-4020-a226-814db5c6c8be" providerId="ADAL" clId="{CC3FAA8D-899A-4690-BC43-BEF66E237089}" dt="2022-05-20T06:41:39.771" v="125" actId="21"/>
          <ac:picMkLst>
            <pc:docMk/>
            <pc:sldMk cId="495566015" sldId="313"/>
            <ac:picMk id="3" creationId="{938E8427-82B0-4605-EBA5-6E7B00931B17}"/>
          </ac:picMkLst>
        </pc:picChg>
        <pc:picChg chg="add mod modCrop">
          <ac:chgData name="高増　潔" userId="151964c3-78cd-4020-a226-814db5c6c8be" providerId="ADAL" clId="{CC3FAA8D-899A-4690-BC43-BEF66E237089}" dt="2022-06-03T06:07:15.350" v="2982" actId="1076"/>
          <ac:picMkLst>
            <pc:docMk/>
            <pc:sldMk cId="495566015" sldId="313"/>
            <ac:picMk id="4" creationId="{1DF5309A-B520-E104-65F2-FE1D953462D8}"/>
          </ac:picMkLst>
        </pc:picChg>
        <pc:picChg chg="add mod">
          <ac:chgData name="高増　潔" userId="151964c3-78cd-4020-a226-814db5c6c8be" providerId="ADAL" clId="{CC3FAA8D-899A-4690-BC43-BEF66E237089}" dt="2022-06-03T06:07:09.157" v="2981" actId="1076"/>
          <ac:picMkLst>
            <pc:docMk/>
            <pc:sldMk cId="495566015" sldId="313"/>
            <ac:picMk id="9" creationId="{564C9A62-2654-FCC6-BEAF-28ED9E9F150B}"/>
          </ac:picMkLst>
        </pc:picChg>
        <pc:picChg chg="del">
          <ac:chgData name="高増　潔" userId="151964c3-78cd-4020-a226-814db5c6c8be" providerId="ADAL" clId="{CC3FAA8D-899A-4690-BC43-BEF66E237089}" dt="2022-06-03T05:12:58.836" v="1194" actId="478"/>
          <ac:picMkLst>
            <pc:docMk/>
            <pc:sldMk cId="495566015" sldId="313"/>
            <ac:picMk id="22537" creationId="{00000000-0000-0000-0000-000000000000}"/>
          </ac:picMkLst>
        </pc:picChg>
      </pc:sldChg>
      <pc:sldChg chg="modSp mod">
        <pc:chgData name="高増　潔" userId="151964c3-78cd-4020-a226-814db5c6c8be" providerId="ADAL" clId="{CC3FAA8D-899A-4690-BC43-BEF66E237089}" dt="2022-06-03T05:52:22.744" v="2109" actId="2711"/>
        <pc:sldMkLst>
          <pc:docMk/>
          <pc:sldMk cId="2439761165" sldId="314"/>
        </pc:sldMkLst>
        <pc:graphicFrameChg chg="modGraphic">
          <ac:chgData name="高増　潔" userId="151964c3-78cd-4020-a226-814db5c6c8be" providerId="ADAL" clId="{CC3FAA8D-899A-4690-BC43-BEF66E237089}" dt="2022-06-03T05:52:22.744" v="2109" actId="2711"/>
          <ac:graphicFrameMkLst>
            <pc:docMk/>
            <pc:sldMk cId="2439761165" sldId="314"/>
            <ac:graphicFrameMk id="1015812" creationId="{00000000-0000-0000-0000-000000000000}"/>
          </ac:graphicFrameMkLst>
        </pc:graphicFrameChg>
      </pc:sldChg>
      <pc:sldChg chg="addSp delSp modSp mod">
        <pc:chgData name="高増　潔" userId="151964c3-78cd-4020-a226-814db5c6c8be" providerId="ADAL" clId="{CC3FAA8D-899A-4690-BC43-BEF66E237089}" dt="2022-06-24T06:04:19.895" v="6516" actId="122"/>
        <pc:sldMkLst>
          <pc:docMk/>
          <pc:sldMk cId="3548009915" sldId="315"/>
        </pc:sldMkLst>
        <pc:spChg chg="del">
          <ac:chgData name="高増　潔" userId="151964c3-78cd-4020-a226-814db5c6c8be" providerId="ADAL" clId="{CC3FAA8D-899A-4690-BC43-BEF66E237089}" dt="2022-06-03T05:34:48.024" v="1534" actId="478"/>
          <ac:spMkLst>
            <pc:docMk/>
            <pc:sldMk cId="3548009915" sldId="315"/>
            <ac:spMk id="10" creationId="{8D4197C1-168B-FD88-0695-CE7AFA0839E7}"/>
          </ac:spMkLst>
        </pc:spChg>
        <pc:spChg chg="add mod">
          <ac:chgData name="高増　潔" userId="151964c3-78cd-4020-a226-814db5c6c8be" providerId="ADAL" clId="{CC3FAA8D-899A-4690-BC43-BEF66E237089}" dt="2022-06-24T06:04:19.895" v="6516" actId="122"/>
          <ac:spMkLst>
            <pc:docMk/>
            <pc:sldMk cId="3548009915" sldId="315"/>
            <ac:spMk id="11" creationId="{CC9AEF63-4B08-04A1-1812-4B43401D9BDC}"/>
          </ac:spMkLst>
        </pc:spChg>
        <pc:spChg chg="mod">
          <ac:chgData name="高増　潔" userId="151964c3-78cd-4020-a226-814db5c6c8be" providerId="ADAL" clId="{CC3FAA8D-899A-4690-BC43-BEF66E237089}" dt="2022-06-06T02:47:12.694" v="5434" actId="6549"/>
          <ac:spMkLst>
            <pc:docMk/>
            <pc:sldMk cId="3548009915" sldId="315"/>
            <ac:spMk id="24582" creationId="{00000000-0000-0000-0000-000000000000}"/>
          </ac:spMkLst>
        </pc:spChg>
        <pc:graphicFrameChg chg="modGraphic">
          <ac:chgData name="高増　潔" userId="151964c3-78cd-4020-a226-814db5c6c8be" providerId="ADAL" clId="{CC3FAA8D-899A-4690-BC43-BEF66E237089}" dt="2022-06-03T05:52:11.064" v="2107" actId="2711"/>
          <ac:graphicFrameMkLst>
            <pc:docMk/>
            <pc:sldMk cId="3548009915" sldId="315"/>
            <ac:graphicFrameMk id="9" creationId="{00000000-0000-0000-0000-000000000000}"/>
          </ac:graphicFrameMkLst>
        </pc:graphicFrameChg>
        <pc:graphicFrameChg chg="modGraphic">
          <ac:chgData name="高増　潔" userId="151964c3-78cd-4020-a226-814db5c6c8be" providerId="ADAL" clId="{CC3FAA8D-899A-4690-BC43-BEF66E237089}" dt="2022-06-03T05:52:15.633" v="2108" actId="2711"/>
          <ac:graphicFrameMkLst>
            <pc:docMk/>
            <pc:sldMk cId="3548009915" sldId="315"/>
            <ac:graphicFrameMk id="1017930" creationId="{00000000-0000-0000-0000-000000000000}"/>
          </ac:graphicFrameMkLst>
        </pc:graphicFrameChg>
      </pc:sldChg>
      <pc:sldChg chg="modSp mod">
        <pc:chgData name="高増　潔" userId="151964c3-78cd-4020-a226-814db5c6c8be" providerId="ADAL" clId="{CC3FAA8D-899A-4690-BC43-BEF66E237089}" dt="2022-06-03T05:52:52.857" v="2112" actId="2711"/>
        <pc:sldMkLst>
          <pc:docMk/>
          <pc:sldMk cId="2210523056" sldId="316"/>
        </pc:sldMkLst>
        <pc:spChg chg="mod">
          <ac:chgData name="高増　潔" userId="151964c3-78cd-4020-a226-814db5c6c8be" providerId="ADAL" clId="{CC3FAA8D-899A-4690-BC43-BEF66E237089}" dt="2022-06-03T05:52:48.067" v="2111" actId="2711"/>
          <ac:spMkLst>
            <pc:docMk/>
            <pc:sldMk cId="2210523056" sldId="316"/>
            <ac:spMk id="25606" creationId="{00000000-0000-0000-0000-000000000000}"/>
          </ac:spMkLst>
        </pc:spChg>
        <pc:graphicFrameChg chg="modGraphic">
          <ac:chgData name="高増　潔" userId="151964c3-78cd-4020-a226-814db5c6c8be" providerId="ADAL" clId="{CC3FAA8D-899A-4690-BC43-BEF66E237089}" dt="2022-06-03T05:52:52.857" v="2112" actId="2711"/>
          <ac:graphicFrameMkLst>
            <pc:docMk/>
            <pc:sldMk cId="2210523056" sldId="316"/>
            <ac:graphicFrameMk id="1019940" creationId="{00000000-0000-0000-0000-000000000000}"/>
          </ac:graphicFrameMkLst>
        </pc:graphicFrameChg>
      </pc:sldChg>
      <pc:sldChg chg="modSp mod">
        <pc:chgData name="高増　潔" userId="151964c3-78cd-4020-a226-814db5c6c8be" providerId="ADAL" clId="{CC3FAA8D-899A-4690-BC43-BEF66E237089}" dt="2022-06-06T02:44:32.907" v="5237" actId="6549"/>
        <pc:sldMkLst>
          <pc:docMk/>
          <pc:sldMk cId="4118757140" sldId="317"/>
        </pc:sldMkLst>
        <pc:spChg chg="mod">
          <ac:chgData name="高増　潔" userId="151964c3-78cd-4020-a226-814db5c6c8be" providerId="ADAL" clId="{CC3FAA8D-899A-4690-BC43-BEF66E237089}" dt="2022-06-06T02:44:18.062" v="5225" actId="20577"/>
          <ac:spMkLst>
            <pc:docMk/>
            <pc:sldMk cId="4118757140" sldId="317"/>
            <ac:spMk id="26630" creationId="{00000000-0000-0000-0000-000000000000}"/>
          </ac:spMkLst>
        </pc:spChg>
        <pc:graphicFrameChg chg="mod modGraphic">
          <ac:chgData name="高増　潔" userId="151964c3-78cd-4020-a226-814db5c6c8be" providerId="ADAL" clId="{CC3FAA8D-899A-4690-BC43-BEF66E237089}" dt="2022-06-06T02:44:32.907" v="5237" actId="6549"/>
          <ac:graphicFrameMkLst>
            <pc:docMk/>
            <pc:sldMk cId="4118757140" sldId="317"/>
            <ac:graphicFrameMk id="1021988" creationId="{00000000-0000-0000-0000-000000000000}"/>
          </ac:graphicFrameMkLst>
        </pc:graphicFrameChg>
      </pc:sldChg>
      <pc:sldChg chg="modSp mod">
        <pc:chgData name="高増　潔" userId="151964c3-78cd-4020-a226-814db5c6c8be" providerId="ADAL" clId="{CC3FAA8D-899A-4690-BC43-BEF66E237089}" dt="2022-06-03T06:34:59.382" v="4506" actId="6549"/>
        <pc:sldMkLst>
          <pc:docMk/>
          <pc:sldMk cId="2923391255" sldId="318"/>
        </pc:sldMkLst>
        <pc:spChg chg="mod">
          <ac:chgData name="高増　潔" userId="151964c3-78cd-4020-a226-814db5c6c8be" providerId="ADAL" clId="{CC3FAA8D-899A-4690-BC43-BEF66E237089}" dt="2022-06-03T06:34:59.382" v="4506" actId="6549"/>
          <ac:spMkLst>
            <pc:docMk/>
            <pc:sldMk cId="2923391255" sldId="318"/>
            <ac:spMk id="27654" creationId="{00000000-0000-0000-0000-000000000000}"/>
          </ac:spMkLst>
        </pc:spChg>
        <pc:graphicFrameChg chg="mod modGraphic">
          <ac:chgData name="高増　潔" userId="151964c3-78cd-4020-a226-814db5c6c8be" providerId="ADAL" clId="{CC3FAA8D-899A-4690-BC43-BEF66E237089}" dt="2022-06-03T06:25:10.093" v="4437" actId="1076"/>
          <ac:graphicFrameMkLst>
            <pc:docMk/>
            <pc:sldMk cId="2923391255" sldId="318"/>
            <ac:graphicFrameMk id="1024077" creationId="{00000000-0000-0000-0000-000000000000}"/>
          </ac:graphicFrameMkLst>
        </pc:graphicFrameChg>
      </pc:sldChg>
      <pc:sldChg chg="addSp modSp mod">
        <pc:chgData name="高増　潔" userId="151964c3-78cd-4020-a226-814db5c6c8be" providerId="ADAL" clId="{CC3FAA8D-899A-4690-BC43-BEF66E237089}" dt="2022-06-06T02:13:37.943" v="5062" actId="1076"/>
        <pc:sldMkLst>
          <pc:docMk/>
          <pc:sldMk cId="4119683258" sldId="319"/>
        </pc:sldMkLst>
        <pc:spChg chg="mod">
          <ac:chgData name="高増　潔" userId="151964c3-78cd-4020-a226-814db5c6c8be" providerId="ADAL" clId="{CC3FAA8D-899A-4690-BC43-BEF66E237089}" dt="2022-06-06T02:13:37.943" v="5062" actId="1076"/>
          <ac:spMkLst>
            <pc:docMk/>
            <pc:sldMk cId="4119683258" sldId="319"/>
            <ac:spMk id="3" creationId="{C5B7AF52-0170-3D03-F400-100E3FD66EFC}"/>
          </ac:spMkLst>
        </pc:spChg>
        <pc:spChg chg="add mod">
          <ac:chgData name="高増　潔" userId="151964c3-78cd-4020-a226-814db5c6c8be" providerId="ADAL" clId="{CC3FAA8D-899A-4690-BC43-BEF66E237089}" dt="2022-06-03T05:39:18.569" v="1585" actId="1076"/>
          <ac:spMkLst>
            <pc:docMk/>
            <pc:sldMk cId="4119683258" sldId="319"/>
            <ac:spMk id="22" creationId="{55AAA26D-9DFD-820C-A813-AA6120662C67}"/>
          </ac:spMkLst>
        </pc:spChg>
        <pc:spChg chg="mod">
          <ac:chgData name="高増　潔" userId="151964c3-78cd-4020-a226-814db5c6c8be" providerId="ADAL" clId="{CC3FAA8D-899A-4690-BC43-BEF66E237089}" dt="2022-06-03T05:45:10.170" v="1913" actId="404"/>
          <ac:spMkLst>
            <pc:docMk/>
            <pc:sldMk cId="4119683258" sldId="319"/>
            <ac:spMk id="3078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51:56.715" v="2105" actId="2711"/>
          <ac:spMkLst>
            <pc:docMk/>
            <pc:sldMk cId="4119683258" sldId="319"/>
            <ac:spMk id="3080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37.714" v="1918" actId="14100"/>
          <ac:spMkLst>
            <pc:docMk/>
            <pc:sldMk cId="4119683258" sldId="319"/>
            <ac:spMk id="3082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10.170" v="1913" actId="404"/>
          <ac:spMkLst>
            <pc:docMk/>
            <pc:sldMk cId="4119683258" sldId="319"/>
            <ac:spMk id="3083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10.170" v="1913" actId="404"/>
          <ac:spMkLst>
            <pc:docMk/>
            <pc:sldMk cId="4119683258" sldId="319"/>
            <ac:spMk id="3084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52.501" v="1927" actId="20577"/>
          <ac:spMkLst>
            <pc:docMk/>
            <pc:sldMk cId="4119683258" sldId="319"/>
            <ac:spMk id="3085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10.170" v="1913" actId="404"/>
          <ac:spMkLst>
            <pc:docMk/>
            <pc:sldMk cId="4119683258" sldId="319"/>
            <ac:spMk id="3086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10.170" v="1913" actId="404"/>
          <ac:spMkLst>
            <pc:docMk/>
            <pc:sldMk cId="4119683258" sldId="319"/>
            <ac:spMk id="3087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10.170" v="1913" actId="404"/>
          <ac:spMkLst>
            <pc:docMk/>
            <pc:sldMk cId="4119683258" sldId="319"/>
            <ac:spMk id="3088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34.343" v="1917" actId="14100"/>
          <ac:spMkLst>
            <pc:docMk/>
            <pc:sldMk cId="4119683258" sldId="319"/>
            <ac:spMk id="3089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10.170" v="1913" actId="404"/>
          <ac:spMkLst>
            <pc:docMk/>
            <pc:sldMk cId="4119683258" sldId="319"/>
            <ac:spMk id="3090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10.170" v="1913" actId="404"/>
          <ac:spMkLst>
            <pc:docMk/>
            <pc:sldMk cId="4119683258" sldId="319"/>
            <ac:spMk id="3091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40.571" v="1919" actId="14100"/>
          <ac:spMkLst>
            <pc:docMk/>
            <pc:sldMk cId="4119683258" sldId="319"/>
            <ac:spMk id="3092" creationId="{00000000-0000-0000-0000-000000000000}"/>
          </ac:spMkLst>
        </pc:spChg>
        <pc:spChg chg="mod">
          <ac:chgData name="高増　潔" userId="151964c3-78cd-4020-a226-814db5c6c8be" providerId="ADAL" clId="{CC3FAA8D-899A-4690-BC43-BEF66E237089}" dt="2022-06-03T05:45:10.170" v="1913" actId="404"/>
          <ac:spMkLst>
            <pc:docMk/>
            <pc:sldMk cId="4119683258" sldId="319"/>
            <ac:spMk id="3093" creationId="{00000000-0000-0000-0000-000000000000}"/>
          </ac:spMkLst>
        </pc:spChg>
        <pc:grpChg chg="mod">
          <ac:chgData name="高増　潔" userId="151964c3-78cd-4020-a226-814db5c6c8be" providerId="ADAL" clId="{CC3FAA8D-899A-4690-BC43-BEF66E237089}" dt="2022-06-03T05:40:46.286" v="1694" actId="164"/>
          <ac:grpSpMkLst>
            <pc:docMk/>
            <pc:sldMk cId="4119683258" sldId="319"/>
            <ac:grpSpMk id="2" creationId="{00000000-0000-0000-0000-000000000000}"/>
          </ac:grpSpMkLst>
        </pc:grpChg>
        <pc:grpChg chg="add mod">
          <ac:chgData name="高増　潔" userId="151964c3-78cd-4020-a226-814db5c6c8be" providerId="ADAL" clId="{CC3FAA8D-899A-4690-BC43-BEF66E237089}" dt="2022-06-03T05:45:45.661" v="1920" actId="1076"/>
          <ac:grpSpMkLst>
            <pc:docMk/>
            <pc:sldMk cId="4119683258" sldId="319"/>
            <ac:grpSpMk id="4" creationId="{2F3BAEDF-7D44-9881-B1B3-E61E428A6928}"/>
          </ac:grpSpMkLst>
        </pc:grpChg>
      </pc:sldChg>
      <pc:sldChg chg="modSp mod ord">
        <pc:chgData name="高増　潔" userId="151964c3-78cd-4020-a226-814db5c6c8be" providerId="ADAL" clId="{CC3FAA8D-899A-4690-BC43-BEF66E237089}" dt="2022-06-06T02:13:18.640" v="5061" actId="1076"/>
        <pc:sldMkLst>
          <pc:docMk/>
          <pc:sldMk cId="4211471135" sldId="320"/>
        </pc:sldMkLst>
        <pc:spChg chg="mod">
          <ac:chgData name="高増　潔" userId="151964c3-78cd-4020-a226-814db5c6c8be" providerId="ADAL" clId="{CC3FAA8D-899A-4690-BC43-BEF66E237089}" dt="2022-06-06T02:13:18.640" v="5061" actId="1076"/>
          <ac:spMkLst>
            <pc:docMk/>
            <pc:sldMk cId="4211471135" sldId="320"/>
            <ac:spMk id="2" creationId="{D10D318A-E0AF-DEEE-7B9F-B3052E9EA23A}"/>
          </ac:spMkLst>
        </pc:spChg>
        <pc:spChg chg="mod">
          <ac:chgData name="高増　潔" userId="151964c3-78cd-4020-a226-814db5c6c8be" providerId="ADAL" clId="{CC3FAA8D-899A-4690-BC43-BEF66E237089}" dt="2022-06-03T05:54:16.493" v="2119" actId="6549"/>
          <ac:spMkLst>
            <pc:docMk/>
            <pc:sldMk cId="4211471135" sldId="320"/>
            <ac:spMk id="4103" creationId="{00000000-0000-0000-0000-000000000000}"/>
          </ac:spMkLst>
        </pc:spChg>
        <pc:graphicFrameChg chg="modGraphic">
          <ac:chgData name="高増　潔" userId="151964c3-78cd-4020-a226-814db5c6c8be" providerId="ADAL" clId="{CC3FAA8D-899A-4690-BC43-BEF66E237089}" dt="2022-06-03T05:54:00.247" v="2116" actId="2711"/>
          <ac:graphicFrameMkLst>
            <pc:docMk/>
            <pc:sldMk cId="4211471135" sldId="320"/>
            <ac:graphicFrameMk id="1026103" creationId="{00000000-0000-0000-0000-000000000000}"/>
          </ac:graphicFrameMkLst>
        </pc:graphicFrameChg>
      </pc:sldChg>
      <pc:sldChg chg="addSp delSp modSp mod">
        <pc:chgData name="高増　潔" userId="151964c3-78cd-4020-a226-814db5c6c8be" providerId="ADAL" clId="{CC3FAA8D-899A-4690-BC43-BEF66E237089}" dt="2022-05-20T06:33:56.185" v="115" actId="1076"/>
        <pc:sldMkLst>
          <pc:docMk/>
          <pc:sldMk cId="90177770" sldId="335"/>
        </pc:sldMkLst>
        <pc:spChg chg="del">
          <ac:chgData name="高増　潔" userId="151964c3-78cd-4020-a226-814db5c6c8be" providerId="ADAL" clId="{CC3FAA8D-899A-4690-BC43-BEF66E237089}" dt="2022-05-20T06:21:35.393" v="22" actId="478"/>
          <ac:spMkLst>
            <pc:docMk/>
            <pc:sldMk cId="90177770" sldId="335"/>
            <ac:spMk id="3" creationId="{00000000-0000-0000-0000-000000000000}"/>
          </ac:spMkLst>
        </pc:spChg>
        <pc:spChg chg="add mod">
          <ac:chgData name="高増　潔" userId="151964c3-78cd-4020-a226-814db5c6c8be" providerId="ADAL" clId="{CC3FAA8D-899A-4690-BC43-BEF66E237089}" dt="2022-05-20T06:22:38.441" v="98"/>
          <ac:spMkLst>
            <pc:docMk/>
            <pc:sldMk cId="90177770" sldId="335"/>
            <ac:spMk id="11" creationId="{FA8C41B1-F04B-DD03-39A5-2D5BD8A9203F}"/>
          </ac:spMkLst>
        </pc:spChg>
        <pc:picChg chg="del">
          <ac:chgData name="高増　潔" userId="151964c3-78cd-4020-a226-814db5c6c8be" providerId="ADAL" clId="{CC3FAA8D-899A-4690-BC43-BEF66E237089}" dt="2022-05-20T06:21:42.051" v="23" actId="478"/>
          <ac:picMkLst>
            <pc:docMk/>
            <pc:sldMk cId="90177770" sldId="335"/>
            <ac:picMk id="2" creationId="{00000000-0000-0000-0000-000000000000}"/>
          </ac:picMkLst>
        </pc:picChg>
        <pc:picChg chg="mod">
          <ac:chgData name="高増　潔" userId="151964c3-78cd-4020-a226-814db5c6c8be" providerId="ADAL" clId="{CC3FAA8D-899A-4690-BC43-BEF66E237089}" dt="2022-05-20T06:33:56.185" v="115" actId="1076"/>
          <ac:picMkLst>
            <pc:docMk/>
            <pc:sldMk cId="90177770" sldId="335"/>
            <ac:picMk id="2" creationId="{AA89123E-CB80-AA89-28EE-4948A47CFAEC}"/>
          </ac:picMkLst>
        </pc:picChg>
        <pc:picChg chg="add del mod">
          <ac:chgData name="高増　潔" userId="151964c3-78cd-4020-a226-814db5c6c8be" providerId="ADAL" clId="{CC3FAA8D-899A-4690-BC43-BEF66E237089}" dt="2022-05-20T06:33:47.845" v="113" actId="21"/>
          <ac:picMkLst>
            <pc:docMk/>
            <pc:sldMk cId="90177770" sldId="335"/>
            <ac:picMk id="6" creationId="{C58518B0-F7CD-4F70-3A68-4C70B1259A19}"/>
          </ac:picMkLst>
        </pc:picChg>
      </pc:sldChg>
      <pc:sldChg chg="addSp delSp modSp del mod">
        <pc:chgData name="高増　潔" userId="151964c3-78cd-4020-a226-814db5c6c8be" providerId="ADAL" clId="{CC3FAA8D-899A-4690-BC43-BEF66E237089}" dt="2022-06-03T04:26:17.654" v="176"/>
        <pc:sldMkLst>
          <pc:docMk/>
          <pc:sldMk cId="209686312" sldId="869"/>
        </pc:sldMkLst>
        <pc:spChg chg="mod">
          <ac:chgData name="高増　潔" userId="151964c3-78cd-4020-a226-814db5c6c8be" providerId="ADAL" clId="{CC3FAA8D-899A-4690-BC43-BEF66E237089}" dt="2022-05-20T06:12:09.230" v="10"/>
          <ac:spMkLst>
            <pc:docMk/>
            <pc:sldMk cId="209686312" sldId="869"/>
            <ac:spMk id="2" creationId="{D73742B3-801B-4C43-B4C1-625B5E9440BF}"/>
          </ac:spMkLst>
        </pc:spChg>
        <pc:spChg chg="mod">
          <ac:chgData name="高増　潔" userId="151964c3-78cd-4020-a226-814db5c6c8be" providerId="ADAL" clId="{CC3FAA8D-899A-4690-BC43-BEF66E237089}" dt="2022-06-03T04:26:17.654" v="176"/>
          <ac:spMkLst>
            <pc:docMk/>
            <pc:sldMk cId="209686312" sldId="869"/>
            <ac:spMk id="3" creationId="{07ECDBB8-D321-443A-B03B-166F9A02BFA4}"/>
          </ac:spMkLst>
        </pc:spChg>
        <pc:spChg chg="mod">
          <ac:chgData name="高増　潔" userId="151964c3-78cd-4020-a226-814db5c6c8be" providerId="ADAL" clId="{CC3FAA8D-899A-4690-BC43-BEF66E237089}" dt="2022-05-20T06:12:09.230" v="10"/>
          <ac:spMkLst>
            <pc:docMk/>
            <pc:sldMk cId="209686312" sldId="869"/>
            <ac:spMk id="4" creationId="{23EDC5A6-52C0-4CD9-B5C1-B25F65294E8F}"/>
          </ac:spMkLst>
        </pc:spChg>
        <pc:spChg chg="mod">
          <ac:chgData name="高増　潔" userId="151964c3-78cd-4020-a226-814db5c6c8be" providerId="ADAL" clId="{CC3FAA8D-899A-4690-BC43-BEF66E237089}" dt="2022-05-20T06:12:09.230" v="10"/>
          <ac:spMkLst>
            <pc:docMk/>
            <pc:sldMk cId="209686312" sldId="869"/>
            <ac:spMk id="5" creationId="{4CB47D1C-2FB7-458E-BDA6-DAFFE9F02143}"/>
          </ac:spMkLst>
        </pc:spChg>
        <pc:spChg chg="mod">
          <ac:chgData name="高増　潔" userId="151964c3-78cd-4020-a226-814db5c6c8be" providerId="ADAL" clId="{CC3FAA8D-899A-4690-BC43-BEF66E237089}" dt="2022-05-20T06:12:09.230" v="10"/>
          <ac:spMkLst>
            <pc:docMk/>
            <pc:sldMk cId="209686312" sldId="869"/>
            <ac:spMk id="6" creationId="{96D098E0-3251-4A60-BF25-901D3EF38EC4}"/>
          </ac:spMkLst>
        </pc:spChg>
        <pc:spChg chg="add del mod">
          <ac:chgData name="高増　潔" userId="151964c3-78cd-4020-a226-814db5c6c8be" providerId="ADAL" clId="{CC3FAA8D-899A-4690-BC43-BEF66E237089}" dt="2022-05-20T06:12:09.230" v="10"/>
          <ac:spMkLst>
            <pc:docMk/>
            <pc:sldMk cId="209686312" sldId="869"/>
            <ac:spMk id="25" creationId="{FAB79325-DA0E-6136-1B70-841D245CC641}"/>
          </ac:spMkLst>
        </pc:spChg>
        <pc:spChg chg="add del mod">
          <ac:chgData name="高増　潔" userId="151964c3-78cd-4020-a226-814db5c6c8be" providerId="ADAL" clId="{CC3FAA8D-899A-4690-BC43-BEF66E237089}" dt="2022-05-20T06:12:09.230" v="10"/>
          <ac:spMkLst>
            <pc:docMk/>
            <pc:sldMk cId="209686312" sldId="869"/>
            <ac:spMk id="47" creationId="{02DACD2E-ACFB-8783-D043-8DA6DF2F84B8}"/>
          </ac:spMkLst>
        </pc:spChg>
        <pc:spChg chg="add del mod">
          <ac:chgData name="高増　潔" userId="151964c3-78cd-4020-a226-814db5c6c8be" providerId="ADAL" clId="{CC3FAA8D-899A-4690-BC43-BEF66E237089}" dt="2022-05-20T06:12:09.230" v="10"/>
          <ac:spMkLst>
            <pc:docMk/>
            <pc:sldMk cId="209686312" sldId="869"/>
            <ac:spMk id="49" creationId="{C38DFBA8-3CA9-D9AE-9C42-F60373FBF3A7}"/>
          </ac:spMkLst>
        </pc:spChg>
        <pc:spChg chg="add del mod">
          <ac:chgData name="高増　潔" userId="151964c3-78cd-4020-a226-814db5c6c8be" providerId="ADAL" clId="{CC3FAA8D-899A-4690-BC43-BEF66E237089}" dt="2022-05-20T06:12:09.230" v="10"/>
          <ac:spMkLst>
            <pc:docMk/>
            <pc:sldMk cId="209686312" sldId="869"/>
            <ac:spMk id="50" creationId="{AA749344-63EC-CBEC-7BD0-3B35068C2C73}"/>
          </ac:spMkLst>
        </pc:spChg>
        <pc:spChg chg="add del mod">
          <ac:chgData name="高増　潔" userId="151964c3-78cd-4020-a226-814db5c6c8be" providerId="ADAL" clId="{CC3FAA8D-899A-4690-BC43-BEF66E237089}" dt="2022-05-20T06:12:09.230" v="10"/>
          <ac:spMkLst>
            <pc:docMk/>
            <pc:sldMk cId="209686312" sldId="869"/>
            <ac:spMk id="52" creationId="{27FA907F-E1A3-BA29-4127-BFCD46315782}"/>
          </ac:spMkLst>
        </pc:spChg>
      </pc:sldChg>
      <pc:sldChg chg="modSp mod">
        <pc:chgData name="高増　潔" userId="151964c3-78cd-4020-a226-814db5c6c8be" providerId="ADAL" clId="{CC3FAA8D-899A-4690-BC43-BEF66E237089}" dt="2022-06-03T05:56:38.684" v="2164"/>
        <pc:sldMkLst>
          <pc:docMk/>
          <pc:sldMk cId="3896961006" sldId="879"/>
        </pc:sldMkLst>
        <pc:spChg chg="mod">
          <ac:chgData name="高増　潔" userId="151964c3-78cd-4020-a226-814db5c6c8be" providerId="ADAL" clId="{CC3FAA8D-899A-4690-BC43-BEF66E237089}" dt="2022-06-03T05:56:38.684" v="2164"/>
          <ac:spMkLst>
            <pc:docMk/>
            <pc:sldMk cId="3896961006" sldId="879"/>
            <ac:spMk id="2" creationId="{3F6846F5-ECB5-C986-2437-64E6C934693E}"/>
          </ac:spMkLst>
        </pc:spChg>
      </pc:sldChg>
      <pc:sldChg chg="addSp delSp modSp mod">
        <pc:chgData name="高増　潔" userId="151964c3-78cd-4020-a226-814db5c6c8be" providerId="ADAL" clId="{CC3FAA8D-899A-4690-BC43-BEF66E237089}" dt="2022-06-03T05:54:43.187" v="2122" actId="1076"/>
        <pc:sldMkLst>
          <pc:docMk/>
          <pc:sldMk cId="689537735" sldId="881"/>
        </pc:sldMkLst>
        <pc:spChg chg="mod">
          <ac:chgData name="高増　潔" userId="151964c3-78cd-4020-a226-814db5c6c8be" providerId="ADAL" clId="{CC3FAA8D-899A-4690-BC43-BEF66E237089}" dt="2022-06-03T04:55:54.033" v="1180"/>
          <ac:spMkLst>
            <pc:docMk/>
            <pc:sldMk cId="689537735" sldId="881"/>
            <ac:spMk id="3" creationId="{AB36A412-1E71-692D-0332-A405818C4847}"/>
          </ac:spMkLst>
        </pc:spChg>
        <pc:spChg chg="mod topLvl">
          <ac:chgData name="高増　潔" userId="151964c3-78cd-4020-a226-814db5c6c8be" providerId="ADAL" clId="{CC3FAA8D-899A-4690-BC43-BEF66E237089}" dt="2022-05-20T06:39:55.543" v="124" actId="338"/>
          <ac:spMkLst>
            <pc:docMk/>
            <pc:sldMk cId="689537735" sldId="881"/>
            <ac:spMk id="8" creationId="{E64D0C1A-9D3B-2EA5-2D1F-47B31894E16B}"/>
          </ac:spMkLst>
        </pc:spChg>
        <pc:spChg chg="mod">
          <ac:chgData name="高増　潔" userId="151964c3-78cd-4020-a226-814db5c6c8be" providerId="ADAL" clId="{CC3FAA8D-899A-4690-BC43-BEF66E237089}" dt="2022-06-03T05:31:00.563" v="1475" actId="1076"/>
          <ac:spMkLst>
            <pc:docMk/>
            <pc:sldMk cId="689537735" sldId="881"/>
            <ac:spMk id="12" creationId="{8A23F6E5-ADD3-6576-EC38-E4236841ECF2}"/>
          </ac:spMkLst>
        </pc:spChg>
        <pc:spChg chg="mod topLvl">
          <ac:chgData name="高増　潔" userId="151964c3-78cd-4020-a226-814db5c6c8be" providerId="ADAL" clId="{CC3FAA8D-899A-4690-BC43-BEF66E237089}" dt="2022-05-20T06:39:55.543" v="124" actId="338"/>
          <ac:spMkLst>
            <pc:docMk/>
            <pc:sldMk cId="689537735" sldId="881"/>
            <ac:spMk id="13" creationId="{C39987A9-C78E-A0E1-A484-8675DA9451C0}"/>
          </ac:spMkLst>
        </pc:spChg>
        <pc:spChg chg="add mod">
          <ac:chgData name="高増　潔" userId="151964c3-78cd-4020-a226-814db5c6c8be" providerId="ADAL" clId="{CC3FAA8D-899A-4690-BC43-BEF66E237089}" dt="2022-06-03T05:54:32.011" v="2120" actId="1076"/>
          <ac:spMkLst>
            <pc:docMk/>
            <pc:sldMk cId="689537735" sldId="881"/>
            <ac:spMk id="15" creationId="{B7952D5E-0BD4-CFFC-9FDC-6576C05C7489}"/>
          </ac:spMkLst>
        </pc:spChg>
        <pc:spChg chg="add mod">
          <ac:chgData name="高増　潔" userId="151964c3-78cd-4020-a226-814db5c6c8be" providerId="ADAL" clId="{CC3FAA8D-899A-4690-BC43-BEF66E237089}" dt="2022-06-03T05:54:43.187" v="2122" actId="1076"/>
          <ac:spMkLst>
            <pc:docMk/>
            <pc:sldMk cId="689537735" sldId="881"/>
            <ac:spMk id="16" creationId="{0EF354F4-D063-84CB-AF2F-763AD9567912}"/>
          </ac:spMkLst>
        </pc:spChg>
        <pc:spChg chg="add mod">
          <ac:chgData name="高増　潔" userId="151964c3-78cd-4020-a226-814db5c6c8be" providerId="ADAL" clId="{CC3FAA8D-899A-4690-BC43-BEF66E237089}" dt="2022-06-03T05:34:08.179" v="1532" actId="1076"/>
          <ac:spMkLst>
            <pc:docMk/>
            <pc:sldMk cId="689537735" sldId="881"/>
            <ac:spMk id="17" creationId="{B626703D-9094-8B58-BFF8-B435BE282CCD}"/>
          </ac:spMkLst>
        </pc:spChg>
        <pc:grpChg chg="add mod">
          <ac:chgData name="高増　潔" userId="151964c3-78cd-4020-a226-814db5c6c8be" providerId="ADAL" clId="{CC3FAA8D-899A-4690-BC43-BEF66E237089}" dt="2022-05-20T06:39:55.543" v="124" actId="338"/>
          <ac:grpSpMkLst>
            <pc:docMk/>
            <pc:sldMk cId="689537735" sldId="881"/>
            <ac:grpSpMk id="9" creationId="{198799C9-B684-0AED-FF91-7E7289840709}"/>
          </ac:grpSpMkLst>
        </pc:grpChg>
        <pc:grpChg chg="add del mod">
          <ac:chgData name="高増　潔" userId="151964c3-78cd-4020-a226-814db5c6c8be" providerId="ADAL" clId="{CC3FAA8D-899A-4690-BC43-BEF66E237089}" dt="2022-05-20T06:34:13.492" v="116" actId="165"/>
          <ac:grpSpMkLst>
            <pc:docMk/>
            <pc:sldMk cId="689537735" sldId="881"/>
            <ac:grpSpMk id="14" creationId="{6433168E-3122-F72D-42B4-8AFD72E1CB9F}"/>
          </ac:grpSpMkLst>
        </pc:grpChg>
        <pc:grpChg chg="add del mod">
          <ac:chgData name="高増　潔" userId="151964c3-78cd-4020-a226-814db5c6c8be" providerId="ADAL" clId="{CC3FAA8D-899A-4690-BC43-BEF66E237089}" dt="2022-05-20T06:39:35.051" v="123" actId="165"/>
          <ac:grpSpMkLst>
            <pc:docMk/>
            <pc:sldMk cId="689537735" sldId="881"/>
            <ac:grpSpMk id="15" creationId="{4BAF160A-9C3F-46AF-7DBE-5ACBFADBB20D}"/>
          </ac:grpSpMkLst>
        </pc:grpChg>
        <pc:grpChg chg="del">
          <ac:chgData name="高増　潔" userId="151964c3-78cd-4020-a226-814db5c6c8be" providerId="ADAL" clId="{CC3FAA8D-899A-4690-BC43-BEF66E237089}" dt="2022-05-20T06:32:07.839" v="105" actId="165"/>
          <ac:grpSpMkLst>
            <pc:docMk/>
            <pc:sldMk cId="689537735" sldId="881"/>
            <ac:grpSpMk id="18" creationId="{8B89F9D8-170B-E5EC-875B-CB0B0AB7A466}"/>
          </ac:grpSpMkLst>
        </pc:grpChg>
        <pc:picChg chg="mod">
          <ac:chgData name="高増　潔" userId="151964c3-78cd-4020-a226-814db5c6c8be" providerId="ADAL" clId="{CC3FAA8D-899A-4690-BC43-BEF66E237089}" dt="2022-06-03T05:30:53.661" v="1472" actId="1076"/>
          <ac:picMkLst>
            <pc:docMk/>
            <pc:sldMk cId="689537735" sldId="881"/>
            <ac:picMk id="2" creationId="{45DAC7DD-DE39-F6CF-1104-5A8F97AFC0D1}"/>
          </ac:picMkLst>
        </pc:picChg>
        <pc:picChg chg="mod">
          <ac:chgData name="高増　潔" userId="151964c3-78cd-4020-a226-814db5c6c8be" providerId="ADAL" clId="{CC3FAA8D-899A-4690-BC43-BEF66E237089}" dt="2022-06-03T05:30:55.213" v="1473" actId="1076"/>
          <ac:picMkLst>
            <pc:docMk/>
            <pc:sldMk cId="689537735" sldId="881"/>
            <ac:picMk id="7" creationId="{A23256AB-B868-1128-2671-AB6B97C5D40C}"/>
          </ac:picMkLst>
        </pc:picChg>
        <pc:picChg chg="del mod topLvl">
          <ac:chgData name="高増　潔" userId="151964c3-78cd-4020-a226-814db5c6c8be" providerId="ADAL" clId="{CC3FAA8D-899A-4690-BC43-BEF66E237089}" dt="2022-05-20T06:32:15.161" v="106" actId="21"/>
          <ac:picMkLst>
            <pc:docMk/>
            <pc:sldMk cId="689537735" sldId="881"/>
            <ac:picMk id="9" creationId="{6D6585D3-A5A2-7879-DC71-F3882D1611AC}"/>
          </ac:picMkLst>
        </pc:picChg>
        <pc:picChg chg="mod">
          <ac:chgData name="高増　潔" userId="151964c3-78cd-4020-a226-814db5c6c8be" providerId="ADAL" clId="{CC3FAA8D-899A-4690-BC43-BEF66E237089}" dt="2022-06-03T05:30:56.543" v="1474" actId="1076"/>
          <ac:picMkLst>
            <pc:docMk/>
            <pc:sldMk cId="689537735" sldId="881"/>
            <ac:picMk id="10" creationId="{4B7C8730-90BB-A9D9-7593-564C684FFFFB}"/>
          </ac:picMkLst>
        </pc:picChg>
        <pc:picChg chg="mod ord topLvl">
          <ac:chgData name="高増　潔" userId="151964c3-78cd-4020-a226-814db5c6c8be" providerId="ADAL" clId="{CC3FAA8D-899A-4690-BC43-BEF66E237089}" dt="2022-05-20T06:39:55.543" v="124" actId="338"/>
          <ac:picMkLst>
            <pc:docMk/>
            <pc:sldMk cId="689537735" sldId="881"/>
            <ac:picMk id="11" creationId="{4CB70889-A57D-5986-CF1D-7EC2CAE50352}"/>
          </ac:picMkLst>
        </pc:picChg>
        <pc:picChg chg="del">
          <ac:chgData name="高増　潔" userId="151964c3-78cd-4020-a226-814db5c6c8be" providerId="ADAL" clId="{CC3FAA8D-899A-4690-BC43-BEF66E237089}" dt="2022-05-20T06:29:44.187" v="99" actId="21"/>
          <ac:picMkLst>
            <pc:docMk/>
            <pc:sldMk cId="689537735" sldId="881"/>
            <ac:picMk id="14" creationId="{30452A32-746C-DDE3-D3DF-9354D56503AB}"/>
          </ac:picMkLst>
        </pc:picChg>
        <pc:picChg chg="del">
          <ac:chgData name="高増　潔" userId="151964c3-78cd-4020-a226-814db5c6c8be" providerId="ADAL" clId="{CC3FAA8D-899A-4690-BC43-BEF66E237089}" dt="2022-05-20T06:30:01.556" v="103" actId="21"/>
          <ac:picMkLst>
            <pc:docMk/>
            <pc:sldMk cId="689537735" sldId="881"/>
            <ac:picMk id="15" creationId="{E471D16C-D59A-56D5-B804-2D91E717C966}"/>
          </ac:picMkLst>
        </pc:picChg>
        <pc:picChg chg="mod">
          <ac:chgData name="高増　潔" userId="151964c3-78cd-4020-a226-814db5c6c8be" providerId="ADAL" clId="{CC3FAA8D-899A-4690-BC43-BEF66E237089}" dt="2022-06-03T05:30:14.294" v="1454" actId="1076"/>
          <ac:picMkLst>
            <pc:docMk/>
            <pc:sldMk cId="689537735" sldId="881"/>
            <ac:picMk id="19" creationId="{2D265227-3E90-B01C-2969-40AA9CCD745B}"/>
          </ac:picMkLst>
        </pc:picChg>
        <pc:picChg chg="del">
          <ac:chgData name="高増　潔" userId="151964c3-78cd-4020-a226-814db5c6c8be" providerId="ADAL" clId="{CC3FAA8D-899A-4690-BC43-BEF66E237089}" dt="2022-05-20T06:29:53.516" v="101" actId="21"/>
          <ac:picMkLst>
            <pc:docMk/>
            <pc:sldMk cId="689537735" sldId="881"/>
            <ac:picMk id="22" creationId="{E25A82E2-F4CB-CE43-22AE-34A1E7EE2358}"/>
          </ac:picMkLst>
        </pc:picChg>
      </pc:sldChg>
      <pc:sldChg chg="addSp delSp modSp new mod modClrScheme chgLayout">
        <pc:chgData name="高増　潔" userId="151964c3-78cd-4020-a226-814db5c6c8be" providerId="ADAL" clId="{CC3FAA8D-899A-4690-BC43-BEF66E237089}" dt="2022-06-03T06:01:22.444" v="2892"/>
        <pc:sldMkLst>
          <pc:docMk/>
          <pc:sldMk cId="3996722309" sldId="882"/>
        </pc:sldMkLst>
        <pc:spChg chg="del mod ord">
          <ac:chgData name="高増　潔" userId="151964c3-78cd-4020-a226-814db5c6c8be" providerId="ADAL" clId="{CC3FAA8D-899A-4690-BC43-BEF66E237089}" dt="2022-06-03T05:57:15.549" v="2176" actId="700"/>
          <ac:spMkLst>
            <pc:docMk/>
            <pc:sldMk cId="3996722309" sldId="882"/>
            <ac:spMk id="2" creationId="{65B14FFE-7389-300C-FFAE-4E42287A29DD}"/>
          </ac:spMkLst>
        </pc:spChg>
        <pc:spChg chg="mod ord">
          <ac:chgData name="高増　潔" userId="151964c3-78cd-4020-a226-814db5c6c8be" providerId="ADAL" clId="{CC3FAA8D-899A-4690-BC43-BEF66E237089}" dt="2022-06-03T05:57:15.549" v="2176" actId="700"/>
          <ac:spMkLst>
            <pc:docMk/>
            <pc:sldMk cId="3996722309" sldId="882"/>
            <ac:spMk id="3" creationId="{E82467B0-E0AB-55A1-8B1B-109782BEE2AC}"/>
          </ac:spMkLst>
        </pc:spChg>
        <pc:spChg chg="mod ord">
          <ac:chgData name="高増　潔" userId="151964c3-78cd-4020-a226-814db5c6c8be" providerId="ADAL" clId="{CC3FAA8D-899A-4690-BC43-BEF66E237089}" dt="2022-06-03T05:57:15.549" v="2176" actId="700"/>
          <ac:spMkLst>
            <pc:docMk/>
            <pc:sldMk cId="3996722309" sldId="882"/>
            <ac:spMk id="4" creationId="{23A0B17C-E668-6DC9-DF37-B8F4AEB8B128}"/>
          </ac:spMkLst>
        </pc:spChg>
        <pc:spChg chg="mod ord">
          <ac:chgData name="高増　潔" userId="151964c3-78cd-4020-a226-814db5c6c8be" providerId="ADAL" clId="{CC3FAA8D-899A-4690-BC43-BEF66E237089}" dt="2022-06-03T05:57:15.549" v="2176" actId="700"/>
          <ac:spMkLst>
            <pc:docMk/>
            <pc:sldMk cId="3996722309" sldId="882"/>
            <ac:spMk id="5" creationId="{9889CDDF-20DC-A437-61BB-F3669055DAB8}"/>
          </ac:spMkLst>
        </pc:spChg>
        <pc:spChg chg="mod ord">
          <ac:chgData name="高増　潔" userId="151964c3-78cd-4020-a226-814db5c6c8be" providerId="ADAL" clId="{CC3FAA8D-899A-4690-BC43-BEF66E237089}" dt="2022-06-03T05:57:15.549" v="2176" actId="700"/>
          <ac:spMkLst>
            <pc:docMk/>
            <pc:sldMk cId="3996722309" sldId="882"/>
            <ac:spMk id="6" creationId="{FEAA5030-1FB9-5F07-2EB3-8E6FE7ACC183}"/>
          </ac:spMkLst>
        </pc:spChg>
        <pc:spChg chg="add mod ord">
          <ac:chgData name="高増　潔" userId="151964c3-78cd-4020-a226-814db5c6c8be" providerId="ADAL" clId="{CC3FAA8D-899A-4690-BC43-BEF66E237089}" dt="2022-06-03T06:01:22.444" v="2892"/>
          <ac:spMkLst>
            <pc:docMk/>
            <pc:sldMk cId="3996722309" sldId="882"/>
            <ac:spMk id="7" creationId="{3B1FD997-A74C-B54D-B6E0-4991FCEB97DC}"/>
          </ac:spMkLst>
        </pc:spChg>
      </pc:sldChg>
      <pc:sldChg chg="addSp delSp modSp new del mod ord modClrScheme chgLayout">
        <pc:chgData name="高増　潔" userId="151964c3-78cd-4020-a226-814db5c6c8be" providerId="ADAL" clId="{CC3FAA8D-899A-4690-BC43-BEF66E237089}" dt="2022-06-03T06:02:20.302" v="2897" actId="2696"/>
        <pc:sldMkLst>
          <pc:docMk/>
          <pc:sldMk cId="862155337" sldId="883"/>
        </pc:sldMkLst>
        <pc:spChg chg="del mod ord">
          <ac:chgData name="高増　潔" userId="151964c3-78cd-4020-a226-814db5c6c8be" providerId="ADAL" clId="{CC3FAA8D-899A-4690-BC43-BEF66E237089}" dt="2022-06-03T05:54:57.512" v="2132" actId="700"/>
          <ac:spMkLst>
            <pc:docMk/>
            <pc:sldMk cId="862155337" sldId="883"/>
            <ac:spMk id="2" creationId="{748DCE03-B848-7437-28E4-136E60CEFD55}"/>
          </ac:spMkLst>
        </pc:spChg>
        <pc:spChg chg="mod ord">
          <ac:chgData name="高増　潔" userId="151964c3-78cd-4020-a226-814db5c6c8be" providerId="ADAL" clId="{CC3FAA8D-899A-4690-BC43-BEF66E237089}" dt="2022-06-03T05:54:57.512" v="2132" actId="700"/>
          <ac:spMkLst>
            <pc:docMk/>
            <pc:sldMk cId="862155337" sldId="883"/>
            <ac:spMk id="3" creationId="{A66790D4-602E-80A6-19B0-E57E0BD17E71}"/>
          </ac:spMkLst>
        </pc:spChg>
        <pc:spChg chg="mod ord">
          <ac:chgData name="高増　潔" userId="151964c3-78cd-4020-a226-814db5c6c8be" providerId="ADAL" clId="{CC3FAA8D-899A-4690-BC43-BEF66E237089}" dt="2022-06-03T05:54:57.512" v="2132" actId="700"/>
          <ac:spMkLst>
            <pc:docMk/>
            <pc:sldMk cId="862155337" sldId="883"/>
            <ac:spMk id="4" creationId="{E312A0F1-2EC3-F281-3B9A-EEFDA6741DA9}"/>
          </ac:spMkLst>
        </pc:spChg>
        <pc:spChg chg="mod ord">
          <ac:chgData name="高増　潔" userId="151964c3-78cd-4020-a226-814db5c6c8be" providerId="ADAL" clId="{CC3FAA8D-899A-4690-BC43-BEF66E237089}" dt="2022-06-03T05:54:57.512" v="2132" actId="700"/>
          <ac:spMkLst>
            <pc:docMk/>
            <pc:sldMk cId="862155337" sldId="883"/>
            <ac:spMk id="5" creationId="{934FD6D8-45B5-B8E2-3BD9-ED27DB231BF0}"/>
          </ac:spMkLst>
        </pc:spChg>
        <pc:spChg chg="mod ord">
          <ac:chgData name="高増　潔" userId="151964c3-78cd-4020-a226-814db5c6c8be" providerId="ADAL" clId="{CC3FAA8D-899A-4690-BC43-BEF66E237089}" dt="2022-06-03T05:54:57.512" v="2132" actId="700"/>
          <ac:spMkLst>
            <pc:docMk/>
            <pc:sldMk cId="862155337" sldId="883"/>
            <ac:spMk id="6" creationId="{2AE43BE7-99CE-CDC7-A070-BA2E9A30DBE8}"/>
          </ac:spMkLst>
        </pc:spChg>
        <pc:spChg chg="add mod ord">
          <ac:chgData name="高増　潔" userId="151964c3-78cd-4020-a226-814db5c6c8be" providerId="ADAL" clId="{CC3FAA8D-899A-4690-BC43-BEF66E237089}" dt="2022-06-03T05:54:57.512" v="2132" actId="700"/>
          <ac:spMkLst>
            <pc:docMk/>
            <pc:sldMk cId="862155337" sldId="883"/>
            <ac:spMk id="7" creationId="{BD45E1E6-DFE1-3D61-A8C4-A217ECCB559B}"/>
          </ac:spMkLst>
        </pc:spChg>
      </pc:sldChg>
      <pc:sldChg chg="modSp add mod">
        <pc:chgData name="高増　潔" userId="151964c3-78cd-4020-a226-814db5c6c8be" providerId="ADAL" clId="{CC3FAA8D-899A-4690-BC43-BEF66E237089}" dt="2022-06-03T06:11:58.947" v="3823"/>
        <pc:sldMkLst>
          <pc:docMk/>
          <pc:sldMk cId="3463179725" sldId="883"/>
        </pc:sldMkLst>
        <pc:spChg chg="mod">
          <ac:chgData name="高増　潔" userId="151964c3-78cd-4020-a226-814db5c6c8be" providerId="ADAL" clId="{CC3FAA8D-899A-4690-BC43-BEF66E237089}" dt="2022-06-03T06:02:38.390" v="2940"/>
          <ac:spMkLst>
            <pc:docMk/>
            <pc:sldMk cId="3463179725" sldId="883"/>
            <ac:spMk id="3" creationId="{A66790D4-602E-80A6-19B0-E57E0BD17E71}"/>
          </ac:spMkLst>
        </pc:spChg>
        <pc:spChg chg="mod">
          <ac:chgData name="高増　潔" userId="151964c3-78cd-4020-a226-814db5c6c8be" providerId="ADAL" clId="{CC3FAA8D-899A-4690-BC43-BEF66E237089}" dt="2022-06-03T06:11:58.947" v="3823"/>
          <ac:spMkLst>
            <pc:docMk/>
            <pc:sldMk cId="3463179725" sldId="883"/>
            <ac:spMk id="7" creationId="{BD45E1E6-DFE1-3D61-A8C4-A217ECCB559B}"/>
          </ac:spMkLst>
        </pc:spChg>
      </pc:sldChg>
      <pc:sldChg chg="addSp delSp modSp new mod modClrScheme chgLayout">
        <pc:chgData name="高増　潔" userId="151964c3-78cd-4020-a226-814db5c6c8be" providerId="ADAL" clId="{CC3FAA8D-899A-4690-BC43-BEF66E237089}" dt="2022-06-06T02:02:07.874" v="5046" actId="1076"/>
        <pc:sldMkLst>
          <pc:docMk/>
          <pc:sldMk cId="4119433790" sldId="884"/>
        </pc:sldMkLst>
        <pc:spChg chg="del mod ord">
          <ac:chgData name="高増　潔" userId="151964c3-78cd-4020-a226-814db5c6c8be" providerId="ADAL" clId="{CC3FAA8D-899A-4690-BC43-BEF66E237089}" dt="2022-06-06T01:52:44.355" v="4894" actId="700"/>
          <ac:spMkLst>
            <pc:docMk/>
            <pc:sldMk cId="4119433790" sldId="884"/>
            <ac:spMk id="2" creationId="{0E85BB5F-44AC-9595-53D7-8B54E199654D}"/>
          </ac:spMkLst>
        </pc:spChg>
        <pc:spChg chg="del mod ord">
          <ac:chgData name="高増　潔" userId="151964c3-78cd-4020-a226-814db5c6c8be" providerId="ADAL" clId="{CC3FAA8D-899A-4690-BC43-BEF66E237089}" dt="2022-06-06T01:52:44.355" v="4894" actId="700"/>
          <ac:spMkLst>
            <pc:docMk/>
            <pc:sldMk cId="4119433790" sldId="884"/>
            <ac:spMk id="3" creationId="{9126C96B-2481-565C-91BF-523D0624AEBA}"/>
          </ac:spMkLst>
        </pc:spChg>
        <pc:spChg chg="mod ord">
          <ac:chgData name="高増　潔" userId="151964c3-78cd-4020-a226-814db5c6c8be" providerId="ADAL" clId="{CC3FAA8D-899A-4690-BC43-BEF66E237089}" dt="2022-06-06T01:52:44.355" v="4894" actId="700"/>
          <ac:spMkLst>
            <pc:docMk/>
            <pc:sldMk cId="4119433790" sldId="884"/>
            <ac:spMk id="4" creationId="{AED727ED-F671-3346-6636-1F113C3613B2}"/>
          </ac:spMkLst>
        </pc:spChg>
        <pc:spChg chg="mod ord">
          <ac:chgData name="高増　潔" userId="151964c3-78cd-4020-a226-814db5c6c8be" providerId="ADAL" clId="{CC3FAA8D-899A-4690-BC43-BEF66E237089}" dt="2022-06-06T01:52:44.355" v="4894" actId="700"/>
          <ac:spMkLst>
            <pc:docMk/>
            <pc:sldMk cId="4119433790" sldId="884"/>
            <ac:spMk id="5" creationId="{CEED6984-72BB-C8E1-80D3-66304600F49C}"/>
          </ac:spMkLst>
        </pc:spChg>
        <pc:spChg chg="mod ord">
          <ac:chgData name="高増　潔" userId="151964c3-78cd-4020-a226-814db5c6c8be" providerId="ADAL" clId="{CC3FAA8D-899A-4690-BC43-BEF66E237089}" dt="2022-06-06T01:52:44.355" v="4894" actId="700"/>
          <ac:spMkLst>
            <pc:docMk/>
            <pc:sldMk cId="4119433790" sldId="884"/>
            <ac:spMk id="6" creationId="{B444B5BC-DAEA-0D2F-6121-0A3DE3901401}"/>
          </ac:spMkLst>
        </pc:spChg>
        <pc:spChg chg="add mod ord">
          <ac:chgData name="高増　潔" userId="151964c3-78cd-4020-a226-814db5c6c8be" providerId="ADAL" clId="{CC3FAA8D-899A-4690-BC43-BEF66E237089}" dt="2022-06-06T01:53:09.185" v="4949"/>
          <ac:spMkLst>
            <pc:docMk/>
            <pc:sldMk cId="4119433790" sldId="884"/>
            <ac:spMk id="7" creationId="{F01C5F4A-C281-33E6-E655-1C47D50F266B}"/>
          </ac:spMkLst>
        </pc:spChg>
        <pc:spChg chg="add mod ord">
          <ac:chgData name="高増　潔" userId="151964c3-78cd-4020-a226-814db5c6c8be" providerId="ADAL" clId="{CC3FAA8D-899A-4690-BC43-BEF66E237089}" dt="2022-06-06T01:53:45.488" v="4957" actId="1076"/>
          <ac:spMkLst>
            <pc:docMk/>
            <pc:sldMk cId="4119433790" sldId="884"/>
            <ac:spMk id="8" creationId="{00160CB3-4B86-2CCD-69F8-803592CB99CD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10" creationId="{8E9BA88D-326D-CDC1-7859-163782187B07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11" creationId="{5B3EB196-6B80-8542-A3E6-9C89509B12E5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12" creationId="{36ED6F5A-76F4-AC7C-A8E7-8040ACAF351E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13" creationId="{BA6BA21F-8703-BD6D-A12E-3D3D7198D197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14" creationId="{DB02F1BA-62FC-7256-81B5-71A32008F850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15" creationId="{F219D2D1-CF5F-1F16-0479-B15512753C99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16" creationId="{07C3B52C-BDBC-CB63-ED81-4E68BE0EF162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17" creationId="{49D5B113-B039-D8B7-FA68-020E5058907C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18" creationId="{C2DB02B0-04A3-ED1B-B4C2-CF70AC56F2F5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19" creationId="{04B4CFC1-7D2B-6C4D-7A61-3F59613A6C2C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20" creationId="{B80441AA-618B-8348-AFC2-4E90BCA12B92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21" creationId="{69A34374-0B7C-240D-6539-CC16ED9EEFCA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22" creationId="{2A621B36-6DA4-E4E2-8BFE-06D88B15B49C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23" creationId="{F33D9A26-3F6F-16E8-D0AC-EA82DB546DAB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24" creationId="{03C67E6A-9982-F609-D4A9-C8F71F613EBC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25" creationId="{0D2EFA59-F525-B6ED-813A-86FA3C86DF66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26" creationId="{7D5C65C6-9160-10FF-9120-45644E0C8F23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27" creationId="{2DB2F424-1D2A-E24A-A943-9FEA6DF87D69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28" creationId="{7EE05981-0904-BCB6-B3BE-897D2098F1B6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29" creationId="{F376B0CE-9526-112F-ABEE-B88D0CAE528B}"/>
          </ac:spMkLst>
        </pc:spChg>
        <pc:spChg chg="mod">
          <ac:chgData name="高増　潔" userId="151964c3-78cd-4020-a226-814db5c6c8be" providerId="ADAL" clId="{CC3FAA8D-899A-4690-BC43-BEF66E237089}" dt="2022-06-06T01:53:34.384" v="4953"/>
          <ac:spMkLst>
            <pc:docMk/>
            <pc:sldMk cId="4119433790" sldId="884"/>
            <ac:spMk id="30" creationId="{4D3FA9C0-F454-DFC2-BDF6-FA27C41861D1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32" creationId="{3EA90BBF-E52A-4734-4768-4645A6B487F2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33" creationId="{46CF2595-A510-8C34-7DC8-72D3ECD13D27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34" creationId="{EBB91FD9-B3CB-62B1-1B3F-05DCD078621B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35" creationId="{97E5F453-BEE6-A567-9009-867909559A24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36" creationId="{1D41D7A1-C62C-B364-13CA-597B47EF139F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37" creationId="{238A42D6-C793-B592-600B-27A307E431A8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38" creationId="{0142EE8C-F2EF-A204-71FD-25B95127DF6A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39" creationId="{BC6416AA-ED42-14A1-C5CE-5AF9DABAE13A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40" creationId="{2CE7DD4B-3DFC-6E9F-6255-D29C15F593CD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41" creationId="{38C0B2A3-3A4D-79BC-630F-3E5EF0A562A3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42" creationId="{B4057F88-7D82-360C-0D17-30B569927188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43" creationId="{0DC7045E-3116-D984-0661-C4F314098EC2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44" creationId="{FEDB0184-63F1-96F3-1181-723788467DD0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45" creationId="{58ACEF2C-07EF-B78A-41F0-F48BBD3C1C4B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46" creationId="{B0023E64-3D90-11CC-C019-E0339BB004E4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47" creationId="{92B8DB7D-A81A-D9AB-44CB-0AE46970C08A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48" creationId="{DD68ED30-8326-8BA1-D28D-D76302C41E9A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49" creationId="{CA09E922-1334-DDCC-DD3A-B6C7EB9C7AC7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50" creationId="{B998E615-B15F-3A1C-1176-EF9B2107D5C8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51" creationId="{8B68D06F-A083-8CC6-CDCD-14C9AF44BFF5}"/>
          </ac:spMkLst>
        </pc:spChg>
        <pc:spChg chg="mod">
          <ac:chgData name="高増　潔" userId="151964c3-78cd-4020-a226-814db5c6c8be" providerId="ADAL" clId="{CC3FAA8D-899A-4690-BC43-BEF66E237089}" dt="2022-06-06T01:53:42.025" v="4955"/>
          <ac:spMkLst>
            <pc:docMk/>
            <pc:sldMk cId="4119433790" sldId="884"/>
            <ac:spMk id="52" creationId="{67CB4612-703F-A12C-74D2-057BC66A6C61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54" creationId="{E7F95E0B-2AAA-F196-423C-E423570BD154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55" creationId="{5DC3B67F-CB50-EB76-8852-8F775548B6A1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56" creationId="{B66DE9AE-3EE4-F4C4-7166-16ED7CE5B730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57" creationId="{03AC09FC-128B-F2A9-447E-EC3CC3FB87C0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58" creationId="{A5597D3B-2B1F-0D4E-0D76-A662223F390F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59" creationId="{29D931F8-DFB4-1B36-DDC2-7F9F1C62E2E1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60" creationId="{BD531343-949A-D4FF-9CE1-685117640BBC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61" creationId="{F380F864-D817-D892-76C7-7A13F12B5441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62" creationId="{605744C3-A90E-3B77-6159-1F0AD120AAE6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63" creationId="{CE552848-A3C6-3AC9-2A22-6C3D4DB5ED67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64" creationId="{6818561B-3D72-204A-4326-2517DBBE7660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65" creationId="{38EE9B88-805C-7CD7-6E7F-9BC13397E9A5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66" creationId="{26DAA65A-6BD8-C39B-56D9-3A7C1F78EB92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67" creationId="{66E29AFB-FD2E-2428-A19A-4BF566317927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68" creationId="{584A3D66-F241-CB56-3119-F9510FA12BDF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69" creationId="{693A2047-10E3-0692-15BB-073FF5AC62A0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70" creationId="{C7104221-343E-8BEB-075F-30BA1DC04F19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71" creationId="{BC643871-FAAD-0079-3AB7-B0F26FE84489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72" creationId="{70E838E0-E0A5-B32F-85F2-BD539C85737C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73" creationId="{E5E37954-761F-F55C-0454-00EB5EEFF476}"/>
          </ac:spMkLst>
        </pc:spChg>
        <pc:spChg chg="mod">
          <ac:chgData name="高増　潔" userId="151964c3-78cd-4020-a226-814db5c6c8be" providerId="ADAL" clId="{CC3FAA8D-899A-4690-BC43-BEF66E237089}" dt="2022-06-06T01:55:14.335" v="4966"/>
          <ac:spMkLst>
            <pc:docMk/>
            <pc:sldMk cId="4119433790" sldId="884"/>
            <ac:spMk id="74" creationId="{5730414C-9BA4-C48D-042C-EABC977781FF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76" creationId="{DB035950-ADED-D14E-2F77-298147B98B54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77" creationId="{80A2E78D-7C0F-9285-1B41-73B68F9A517B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78" creationId="{1AE23B02-CA5C-88F7-5751-350C098A9A5D}"/>
          </ac:spMkLst>
        </pc:spChg>
        <pc:spChg chg="mod or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79" creationId="{63699093-A62A-9407-0C31-36170ADD282F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80" creationId="{0585D7A4-9A97-5FC9-EFE7-6CE68B1C442D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81" creationId="{B9B250BB-542E-4DEC-38B1-6F6854AAC2BF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82" creationId="{55CDABB7-4833-4807-FBA1-18CEF80D78CA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83" creationId="{7EEBF8DB-DC97-7564-1626-E0C925222AB8}"/>
          </ac:spMkLst>
        </pc:spChg>
        <pc:spChg chg="mod">
          <ac:chgData name="高増　潔" userId="151964c3-78cd-4020-a226-814db5c6c8be" providerId="ADAL" clId="{CC3FAA8D-899A-4690-BC43-BEF66E237089}" dt="2022-06-06T02:00:43.990" v="5044" actId="1076"/>
          <ac:spMkLst>
            <pc:docMk/>
            <pc:sldMk cId="4119433790" sldId="884"/>
            <ac:spMk id="84" creationId="{6BBB45B9-1219-8FD5-BF69-7C7EDB4C6CC7}"/>
          </ac:spMkLst>
        </pc:spChg>
        <pc:spChg chg="mod">
          <ac:chgData name="高増　潔" userId="151964c3-78cd-4020-a226-814db5c6c8be" providerId="ADAL" clId="{CC3FAA8D-899A-4690-BC43-BEF66E237089}" dt="2022-06-06T02:02:07.874" v="5046" actId="1076"/>
          <ac:spMkLst>
            <pc:docMk/>
            <pc:sldMk cId="4119433790" sldId="884"/>
            <ac:spMk id="85" creationId="{34496BF2-9093-647B-2E43-AF7C13B634F2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86" creationId="{AC598721-2B36-5F91-8770-A5A8D34ECA39}"/>
          </ac:spMkLst>
        </pc:spChg>
        <pc:spChg chg="mod">
          <ac:chgData name="高増　潔" userId="151964c3-78cd-4020-a226-814db5c6c8be" providerId="ADAL" clId="{CC3FAA8D-899A-4690-BC43-BEF66E237089}" dt="2022-06-06T02:00:39.236" v="5043" actId="1076"/>
          <ac:spMkLst>
            <pc:docMk/>
            <pc:sldMk cId="4119433790" sldId="884"/>
            <ac:spMk id="87" creationId="{70E17283-99B2-3316-8A96-C7C4BE4CC564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88" creationId="{3D96F75B-4900-1C00-42D8-8150D9F12565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89" creationId="{F681C490-B3B7-52BD-FB76-6AA1EDB6A5D8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90" creationId="{EE4F5A00-BB0D-FAEB-C304-76D8773289EF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91" creationId="{176A3889-3D6B-6B6A-966B-7BCD8C3E05FF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92" creationId="{3B1E1B3D-2FE6-B2BC-1584-51904EC2C389}"/>
          </ac:spMkLst>
        </pc:spChg>
        <pc:spChg chg="del mod">
          <ac:chgData name="高増　潔" userId="151964c3-78cd-4020-a226-814db5c6c8be" providerId="ADAL" clId="{CC3FAA8D-899A-4690-BC43-BEF66E237089}" dt="2022-06-06T01:59:04.704" v="5039" actId="478"/>
          <ac:spMkLst>
            <pc:docMk/>
            <pc:sldMk cId="4119433790" sldId="884"/>
            <ac:spMk id="93" creationId="{2CB46F0B-7025-7159-F48C-17BE003E6BEC}"/>
          </ac:spMkLst>
        </pc:spChg>
        <pc:spChg chg="mod">
          <ac:chgData name="高増　潔" userId="151964c3-78cd-4020-a226-814db5c6c8be" providerId="ADAL" clId="{CC3FAA8D-899A-4690-BC43-BEF66E237089}" dt="2022-06-06T01:58:48.984" v="5033"/>
          <ac:spMkLst>
            <pc:docMk/>
            <pc:sldMk cId="4119433790" sldId="884"/>
            <ac:spMk id="94" creationId="{EBABDFD8-554D-AE81-90F7-5C01847C2C5C}"/>
          </ac:spMkLst>
        </pc:spChg>
        <pc:spChg chg="mod">
          <ac:chgData name="高増　潔" userId="151964c3-78cd-4020-a226-814db5c6c8be" providerId="ADAL" clId="{CC3FAA8D-899A-4690-BC43-BEF66E237089}" dt="2022-06-06T02:00:49.894" v="5045" actId="1076"/>
          <ac:spMkLst>
            <pc:docMk/>
            <pc:sldMk cId="4119433790" sldId="884"/>
            <ac:spMk id="95" creationId="{7AD8B6E3-2AA5-AF8D-10E4-7F5E0FB996AC}"/>
          </ac:spMkLst>
        </pc:spChg>
        <pc:spChg chg="del mod">
          <ac:chgData name="高増　潔" userId="151964c3-78cd-4020-a226-814db5c6c8be" providerId="ADAL" clId="{CC3FAA8D-899A-4690-BC43-BEF66E237089}" dt="2022-06-06T01:58:59.327" v="5036" actId="478"/>
          <ac:spMkLst>
            <pc:docMk/>
            <pc:sldMk cId="4119433790" sldId="884"/>
            <ac:spMk id="96" creationId="{85E27B5D-C697-1BE3-F72E-3FB7DD192A40}"/>
          </ac:spMkLst>
        </pc:spChg>
        <pc:spChg chg="add mod">
          <ac:chgData name="高増　潔" userId="151964c3-78cd-4020-a226-814db5c6c8be" providerId="ADAL" clId="{CC3FAA8D-899A-4690-BC43-BEF66E237089}" dt="2022-06-06T02:00:06.472" v="5042" actId="14100"/>
          <ac:spMkLst>
            <pc:docMk/>
            <pc:sldMk cId="4119433790" sldId="884"/>
            <ac:spMk id="97" creationId="{4CDC7009-D36C-FFF6-3F20-36A3B23577FF}"/>
          </ac:spMkLst>
        </pc:spChg>
        <pc:grpChg chg="add del mod">
          <ac:chgData name="高増　潔" userId="151964c3-78cd-4020-a226-814db5c6c8be" providerId="ADAL" clId="{CC3FAA8D-899A-4690-BC43-BEF66E237089}" dt="2022-06-06T01:55:10.865" v="4964" actId="478"/>
          <ac:grpSpMkLst>
            <pc:docMk/>
            <pc:sldMk cId="4119433790" sldId="884"/>
            <ac:grpSpMk id="9" creationId="{8B94D502-C402-B95F-1147-EDC45AA3AD55}"/>
          </ac:grpSpMkLst>
        </pc:grpChg>
        <pc:grpChg chg="add del mod">
          <ac:chgData name="高増　潔" userId="151964c3-78cd-4020-a226-814db5c6c8be" providerId="ADAL" clId="{CC3FAA8D-899A-4690-BC43-BEF66E237089}" dt="2022-06-06T01:55:13.195" v="4965" actId="478"/>
          <ac:grpSpMkLst>
            <pc:docMk/>
            <pc:sldMk cId="4119433790" sldId="884"/>
            <ac:grpSpMk id="31" creationId="{0C18E5F3-C34F-0FAB-8588-EE41012A5AEC}"/>
          </ac:grpSpMkLst>
        </pc:grpChg>
        <pc:grpChg chg="add mod">
          <ac:chgData name="高増　潔" userId="151964c3-78cd-4020-a226-814db5c6c8be" providerId="ADAL" clId="{CC3FAA8D-899A-4690-BC43-BEF66E237089}" dt="2022-06-06T01:55:14.335" v="4966"/>
          <ac:grpSpMkLst>
            <pc:docMk/>
            <pc:sldMk cId="4119433790" sldId="884"/>
            <ac:grpSpMk id="53" creationId="{27602A88-6217-D3B5-6F29-4C5D408E1570}"/>
          </ac:grpSpMkLst>
        </pc:grpChg>
        <pc:grpChg chg="add del mod">
          <ac:chgData name="高増　潔" userId="151964c3-78cd-4020-a226-814db5c6c8be" providerId="ADAL" clId="{CC3FAA8D-899A-4690-BC43-BEF66E237089}" dt="2022-06-06T01:59:02.093" v="5038" actId="478"/>
          <ac:grpSpMkLst>
            <pc:docMk/>
            <pc:sldMk cId="4119433790" sldId="884"/>
            <ac:grpSpMk id="75" creationId="{56E18491-DD35-D018-D4A2-884C00667A19}"/>
          </ac:grpSpMkLst>
        </pc:grpChg>
      </pc:sldChg>
      <pc:sldChg chg="addSp delSp modSp new mod modClrScheme chgLayout">
        <pc:chgData name="高増　潔" userId="151964c3-78cd-4020-a226-814db5c6c8be" providerId="ADAL" clId="{CC3FAA8D-899A-4690-BC43-BEF66E237089}" dt="2022-06-06T02:54:25.314" v="6511" actId="114"/>
        <pc:sldMkLst>
          <pc:docMk/>
          <pc:sldMk cId="1995954129" sldId="885"/>
        </pc:sldMkLst>
        <pc:spChg chg="del mod ord">
          <ac:chgData name="高増　潔" userId="151964c3-78cd-4020-a226-814db5c6c8be" providerId="ADAL" clId="{CC3FAA8D-899A-4690-BC43-BEF66E237089}" dt="2022-06-06T02:47:25.963" v="5436" actId="700"/>
          <ac:spMkLst>
            <pc:docMk/>
            <pc:sldMk cId="1995954129" sldId="885"/>
            <ac:spMk id="2" creationId="{43D30306-0B6D-E7DF-DC61-ADE0769020FB}"/>
          </ac:spMkLst>
        </pc:spChg>
        <pc:spChg chg="del mod ord">
          <ac:chgData name="高増　潔" userId="151964c3-78cd-4020-a226-814db5c6c8be" providerId="ADAL" clId="{CC3FAA8D-899A-4690-BC43-BEF66E237089}" dt="2022-06-06T02:47:25.963" v="5436" actId="700"/>
          <ac:spMkLst>
            <pc:docMk/>
            <pc:sldMk cId="1995954129" sldId="885"/>
            <ac:spMk id="3" creationId="{05FD960E-34D9-5A82-5D3D-38F454A07F24}"/>
          </ac:spMkLst>
        </pc:spChg>
        <pc:spChg chg="mod ord">
          <ac:chgData name="高増　潔" userId="151964c3-78cd-4020-a226-814db5c6c8be" providerId="ADAL" clId="{CC3FAA8D-899A-4690-BC43-BEF66E237089}" dt="2022-06-06T02:47:25.963" v="5436" actId="700"/>
          <ac:spMkLst>
            <pc:docMk/>
            <pc:sldMk cId="1995954129" sldId="885"/>
            <ac:spMk id="4" creationId="{4EACE9E1-31D8-9422-F0AF-71A4AC5C2F80}"/>
          </ac:spMkLst>
        </pc:spChg>
        <pc:spChg chg="mod ord">
          <ac:chgData name="高増　潔" userId="151964c3-78cd-4020-a226-814db5c6c8be" providerId="ADAL" clId="{CC3FAA8D-899A-4690-BC43-BEF66E237089}" dt="2022-06-06T02:47:25.963" v="5436" actId="700"/>
          <ac:spMkLst>
            <pc:docMk/>
            <pc:sldMk cId="1995954129" sldId="885"/>
            <ac:spMk id="5" creationId="{3A605124-2309-21A0-F7B7-1532E77C86D6}"/>
          </ac:spMkLst>
        </pc:spChg>
        <pc:spChg chg="mod ord">
          <ac:chgData name="高増　潔" userId="151964c3-78cd-4020-a226-814db5c6c8be" providerId="ADAL" clId="{CC3FAA8D-899A-4690-BC43-BEF66E237089}" dt="2022-06-06T02:47:25.963" v="5436" actId="700"/>
          <ac:spMkLst>
            <pc:docMk/>
            <pc:sldMk cId="1995954129" sldId="885"/>
            <ac:spMk id="6" creationId="{107C79C8-A396-37A8-5290-7B0EE157B82C}"/>
          </ac:spMkLst>
        </pc:spChg>
        <pc:spChg chg="add mod ord">
          <ac:chgData name="高増　潔" userId="151964c3-78cd-4020-a226-814db5c6c8be" providerId="ADAL" clId="{CC3FAA8D-899A-4690-BC43-BEF66E237089}" dt="2022-06-06T02:47:42.140" v="5492"/>
          <ac:spMkLst>
            <pc:docMk/>
            <pc:sldMk cId="1995954129" sldId="885"/>
            <ac:spMk id="7" creationId="{E73B4844-1E1F-A387-7F8C-09FC04A40828}"/>
          </ac:spMkLst>
        </pc:spChg>
        <pc:spChg chg="add mod ord">
          <ac:chgData name="高増　潔" userId="151964c3-78cd-4020-a226-814db5c6c8be" providerId="ADAL" clId="{CC3FAA8D-899A-4690-BC43-BEF66E237089}" dt="2022-06-06T02:54:25.314" v="6511" actId="114"/>
          <ac:spMkLst>
            <pc:docMk/>
            <pc:sldMk cId="1995954129" sldId="885"/>
            <ac:spMk id="8" creationId="{BF927619-20B1-CA67-C512-5200223D8451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tokyo-my.sharepoint.com/personal/5070270286_utac_u-tokyo_ac_jp/Documents/&#31934;&#23494;&#28204;&#23450;PowerPoint2022/&#12450;&#12508;&#12460;&#12489;&#12525;&#23450;&#25968;&#12398;&#27508;&#21490;&#30340;&#22793;&#21270;2018Jul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38100" cap="rnd">
              <a:solidFill>
                <a:schemeClr val="tx2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Sheet1!$B$6:$B$66</c:f>
              <c:numCache>
                <c:formatCode>0.0_ </c:formatCode>
                <c:ptCount val="61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2.5000000000000102</c:v>
                </c:pt>
                <c:pt idx="56">
                  <c:v>2.6</c:v>
                </c:pt>
                <c:pt idx="57">
                  <c:v>2.7</c:v>
                </c:pt>
                <c:pt idx="58">
                  <c:v>2.80000000000001</c:v>
                </c:pt>
                <c:pt idx="59">
                  <c:v>2.9000000000000101</c:v>
                </c:pt>
                <c:pt idx="60">
                  <c:v>3.0000000000000102</c:v>
                </c:pt>
              </c:numCache>
            </c:numRef>
          </c:xVal>
          <c:yVal>
            <c:numRef>
              <c:f>Sheet1!$C$6:$C$66</c:f>
              <c:numCache>
                <c:formatCode>0.000_ </c:formatCode>
                <c:ptCount val="61"/>
                <c:pt idx="0">
                  <c:v>4.4318484119380075E-3</c:v>
                </c:pt>
                <c:pt idx="1">
                  <c:v>5.9525324197758538E-3</c:v>
                </c:pt>
                <c:pt idx="2">
                  <c:v>7.9154515829799686E-3</c:v>
                </c:pt>
                <c:pt idx="3">
                  <c:v>1.0420934814422592E-2</c:v>
                </c:pt>
                <c:pt idx="4">
                  <c:v>1.3582969233685613E-2</c:v>
                </c:pt>
                <c:pt idx="5">
                  <c:v>1.752830049356854E-2</c:v>
                </c:pt>
                <c:pt idx="6">
                  <c:v>2.2394530294842899E-2</c:v>
                </c:pt>
                <c:pt idx="7">
                  <c:v>2.8327037741601186E-2</c:v>
                </c:pt>
                <c:pt idx="8">
                  <c:v>3.5474592846231424E-2</c:v>
                </c:pt>
                <c:pt idx="9">
                  <c:v>4.3983595980427191E-2</c:v>
                </c:pt>
                <c:pt idx="10">
                  <c:v>5.3990966513188063E-2</c:v>
                </c:pt>
                <c:pt idx="11">
                  <c:v>6.5615814774676595E-2</c:v>
                </c:pt>
                <c:pt idx="12">
                  <c:v>7.8950158300894149E-2</c:v>
                </c:pt>
                <c:pt idx="13">
                  <c:v>9.4049077376886947E-2</c:v>
                </c:pt>
                <c:pt idx="14">
                  <c:v>0.11092083467945554</c:v>
                </c:pt>
                <c:pt idx="15">
                  <c:v>0.12951759566589174</c:v>
                </c:pt>
                <c:pt idx="16">
                  <c:v>0.14972746563574488</c:v>
                </c:pt>
                <c:pt idx="17">
                  <c:v>0.17136859204780736</c:v>
                </c:pt>
                <c:pt idx="18">
                  <c:v>0.19418605498321295</c:v>
                </c:pt>
                <c:pt idx="19">
                  <c:v>0.21785217703255053</c:v>
                </c:pt>
                <c:pt idx="20">
                  <c:v>0.24197072451914337</c:v>
                </c:pt>
                <c:pt idx="21">
                  <c:v>0.26608524989875482</c:v>
                </c:pt>
                <c:pt idx="22">
                  <c:v>0.28969155276148273</c:v>
                </c:pt>
                <c:pt idx="23">
                  <c:v>0.31225393336676127</c:v>
                </c:pt>
                <c:pt idx="24">
                  <c:v>0.33322460289179967</c:v>
                </c:pt>
                <c:pt idx="25">
                  <c:v>0.35206532676429952</c:v>
                </c:pt>
                <c:pt idx="26">
                  <c:v>0.36827014030332333</c:v>
                </c:pt>
                <c:pt idx="27">
                  <c:v>0.38138781546052414</c:v>
                </c:pt>
                <c:pt idx="28">
                  <c:v>0.39104269397545588</c:v>
                </c:pt>
                <c:pt idx="29">
                  <c:v>0.39695254747701181</c:v>
                </c:pt>
                <c:pt idx="30">
                  <c:v>0.3989422804014327</c:v>
                </c:pt>
                <c:pt idx="31">
                  <c:v>0.39695254747701181</c:v>
                </c:pt>
                <c:pt idx="32">
                  <c:v>0.39104269397545588</c:v>
                </c:pt>
                <c:pt idx="33">
                  <c:v>0.38138781546052414</c:v>
                </c:pt>
                <c:pt idx="34">
                  <c:v>0.36827014030332333</c:v>
                </c:pt>
                <c:pt idx="35">
                  <c:v>0.35206532676429952</c:v>
                </c:pt>
                <c:pt idx="36">
                  <c:v>0.33322460289179967</c:v>
                </c:pt>
                <c:pt idx="37">
                  <c:v>0.31225393336676127</c:v>
                </c:pt>
                <c:pt idx="38">
                  <c:v>0.28969155276148273</c:v>
                </c:pt>
                <c:pt idx="39">
                  <c:v>0.26608524989875482</c:v>
                </c:pt>
                <c:pt idx="40">
                  <c:v>0.24197072451914337</c:v>
                </c:pt>
                <c:pt idx="41">
                  <c:v>0.21785217703255053</c:v>
                </c:pt>
                <c:pt idx="42">
                  <c:v>0.19418605498321295</c:v>
                </c:pt>
                <c:pt idx="43">
                  <c:v>0.17136859204780736</c:v>
                </c:pt>
                <c:pt idx="44">
                  <c:v>0.14972746563574488</c:v>
                </c:pt>
                <c:pt idx="45">
                  <c:v>0.12951759566589174</c:v>
                </c:pt>
                <c:pt idx="46">
                  <c:v>0.11092083467945554</c:v>
                </c:pt>
                <c:pt idx="47">
                  <c:v>9.4049077376886947E-2</c:v>
                </c:pt>
                <c:pt idx="48">
                  <c:v>7.8950158300894149E-2</c:v>
                </c:pt>
                <c:pt idx="49">
                  <c:v>6.5615814774676595E-2</c:v>
                </c:pt>
                <c:pt idx="50">
                  <c:v>5.3990966513188063E-2</c:v>
                </c:pt>
                <c:pt idx="51">
                  <c:v>4.3983595980427191E-2</c:v>
                </c:pt>
                <c:pt idx="52">
                  <c:v>3.5474592846231424E-2</c:v>
                </c:pt>
                <c:pt idx="53">
                  <c:v>2.8327037741601186E-2</c:v>
                </c:pt>
                <c:pt idx="54">
                  <c:v>2.2394530294842899E-2</c:v>
                </c:pt>
                <c:pt idx="55">
                  <c:v>1.7528300493568086E-2</c:v>
                </c:pt>
                <c:pt idx="56">
                  <c:v>1.3582969233685613E-2</c:v>
                </c:pt>
                <c:pt idx="57">
                  <c:v>1.0420934814422592E-2</c:v>
                </c:pt>
                <c:pt idx="58">
                  <c:v>7.915451582979743E-3</c:v>
                </c:pt>
                <c:pt idx="59">
                  <c:v>5.9525324197756795E-3</c:v>
                </c:pt>
                <c:pt idx="60">
                  <c:v>4.431848411937874E-3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D4B-4333-BF58-5A422B4644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63341039"/>
        <c:axId val="1557628095"/>
      </c:scatterChart>
      <c:valAx>
        <c:axId val="1563341039"/>
        <c:scaling>
          <c:orientation val="minMax"/>
          <c:max val="3"/>
          <c:min val="-3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1557628095"/>
        <c:crosses val="autoZero"/>
        <c:crossBetween val="midCat"/>
        <c:majorUnit val="1"/>
      </c:valAx>
      <c:valAx>
        <c:axId val="1557628095"/>
        <c:scaling>
          <c:orientation val="minMax"/>
          <c:max val="0.4100000000000000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_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1563341039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4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Sheet2!$D$7:$D$14</c:f>
                <c:numCache>
                  <c:formatCode>General</c:formatCode>
                  <c:ptCount val="8"/>
                  <c:pt idx="0">
                    <c:v>3.4999999999999999E-6</c:v>
                  </c:pt>
                  <c:pt idx="1">
                    <c:v>6.6000000000000003E-6</c:v>
                  </c:pt>
                  <c:pt idx="2">
                    <c:v>4.7999999999999996E-7</c:v>
                  </c:pt>
                  <c:pt idx="3">
                    <c:v>2.7E-6</c:v>
                  </c:pt>
                  <c:pt idx="4">
                    <c:v>9.9999999999999995E-8</c:v>
                  </c:pt>
                  <c:pt idx="5">
                    <c:v>1.1999999999999999E-6</c:v>
                  </c:pt>
                  <c:pt idx="6">
                    <c:v>1.8E-7</c:v>
                  </c:pt>
                  <c:pt idx="7">
                    <c:v>0</c:v>
                  </c:pt>
                </c:numCache>
              </c:numRef>
            </c:plus>
            <c:minus>
              <c:numRef>
                <c:f>Sheet2!$D$7:$D$14</c:f>
                <c:numCache>
                  <c:formatCode>General</c:formatCode>
                  <c:ptCount val="8"/>
                  <c:pt idx="0">
                    <c:v>3.4999999999999999E-6</c:v>
                  </c:pt>
                  <c:pt idx="1">
                    <c:v>6.6000000000000003E-6</c:v>
                  </c:pt>
                  <c:pt idx="2">
                    <c:v>4.7999999999999996E-7</c:v>
                  </c:pt>
                  <c:pt idx="3">
                    <c:v>2.7E-6</c:v>
                  </c:pt>
                  <c:pt idx="4">
                    <c:v>9.9999999999999995E-8</c:v>
                  </c:pt>
                  <c:pt idx="5">
                    <c:v>1.1999999999999999E-6</c:v>
                  </c:pt>
                  <c:pt idx="6">
                    <c:v>1.8E-7</c:v>
                  </c:pt>
                  <c:pt idx="7">
                    <c:v>0</c:v>
                  </c:pt>
                </c:numCache>
              </c:numRef>
            </c:minus>
            <c:spPr>
              <a:noFill/>
              <a:ln w="1905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errBars>
            <c:errDir val="x"/>
            <c:errBarType val="both"/>
            <c:errValType val="fixedVal"/>
            <c:noEndCap val="0"/>
            <c:val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xVal>
            <c:numRef>
              <c:f>Sheet2!$B$7:$B$14</c:f>
              <c:numCache>
                <c:formatCode>General</c:formatCode>
                <c:ptCount val="8"/>
                <c:pt idx="0">
                  <c:v>1986</c:v>
                </c:pt>
                <c:pt idx="1">
                  <c:v>1992</c:v>
                </c:pt>
                <c:pt idx="2">
                  <c:v>1998</c:v>
                </c:pt>
                <c:pt idx="3">
                  <c:v>2001</c:v>
                </c:pt>
                <c:pt idx="4">
                  <c:v>2003</c:v>
                </c:pt>
                <c:pt idx="5">
                  <c:v>2003</c:v>
                </c:pt>
                <c:pt idx="6">
                  <c:v>2011</c:v>
                </c:pt>
                <c:pt idx="7">
                  <c:v>2019</c:v>
                </c:pt>
              </c:numCache>
            </c:numRef>
          </c:xVal>
          <c:yVal>
            <c:numRef>
              <c:f>Sheet2!$C$7:$C$14</c:f>
              <c:numCache>
                <c:formatCode>0.000000000_ </c:formatCode>
                <c:ptCount val="8"/>
                <c:pt idx="0" formatCode="0.000000000_);[Red]\(0.000000000\)">
                  <c:v>6.0221366999999999</c:v>
                </c:pt>
                <c:pt idx="1">
                  <c:v>6.0221362999999997</c:v>
                </c:pt>
                <c:pt idx="2" formatCode="0.000000000_);[Red]\(0.000000000\)">
                  <c:v>6.0221419899999997</c:v>
                </c:pt>
                <c:pt idx="3" formatCode="0.000000000_);[Red]\(0.000000000\)">
                  <c:v>6.0221339</c:v>
                </c:pt>
                <c:pt idx="4" formatCode="0.000000000_);[Red]\(0.000000000\)">
                  <c:v>6.0221415</c:v>
                </c:pt>
                <c:pt idx="5" formatCode="0.000000000_);[Red]\(0.000000000\)">
                  <c:v>6.0221375000000004</c:v>
                </c:pt>
                <c:pt idx="6" formatCode="0.000000000_);[Red]\(0.000000000\)">
                  <c:v>6.02214078</c:v>
                </c:pt>
                <c:pt idx="7" formatCode="0.000000000_);[Red]\(0.000000000\)">
                  <c:v>6.0221407600000001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A4C-4632-B0D4-6B0CA1CA71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4728895"/>
        <c:axId val="875701135"/>
      </c:scatterChart>
      <c:valAx>
        <c:axId val="9747288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875701135"/>
        <c:crosses val="autoZero"/>
        <c:crossBetween val="midCat"/>
      </c:valAx>
      <c:valAx>
        <c:axId val="8757011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00000_);[Red]\(0.00000000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974728895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solidFill>
      <a:schemeClr val="bg1"/>
    </a:solidFill>
    <a:ln w="12700">
      <a:noFill/>
    </a:ln>
    <a:effectLst/>
  </c:spPr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38100" cap="rnd">
              <a:solidFill>
                <a:schemeClr val="tx2">
                  <a:lumMod val="75000"/>
                  <a:lumOff val="25000"/>
                </a:schemeClr>
              </a:solidFill>
              <a:round/>
            </a:ln>
            <a:effectLst/>
          </c:spPr>
          <c:marker>
            <c:symbol val="none"/>
          </c:marker>
          <c:xVal>
            <c:numRef>
              <c:f>Sheet1!$B$6:$B$66</c:f>
              <c:numCache>
                <c:formatCode>0.0_ </c:formatCode>
                <c:ptCount val="61"/>
                <c:pt idx="0">
                  <c:v>-3</c:v>
                </c:pt>
                <c:pt idx="1">
                  <c:v>-2.9</c:v>
                </c:pt>
                <c:pt idx="2">
                  <c:v>-2.8</c:v>
                </c:pt>
                <c:pt idx="3">
                  <c:v>-2.7</c:v>
                </c:pt>
                <c:pt idx="4">
                  <c:v>-2.6</c:v>
                </c:pt>
                <c:pt idx="5">
                  <c:v>-2.5</c:v>
                </c:pt>
                <c:pt idx="6">
                  <c:v>-2.4</c:v>
                </c:pt>
                <c:pt idx="7">
                  <c:v>-2.2999999999999998</c:v>
                </c:pt>
                <c:pt idx="8">
                  <c:v>-2.2000000000000002</c:v>
                </c:pt>
                <c:pt idx="9">
                  <c:v>-2.1</c:v>
                </c:pt>
                <c:pt idx="10">
                  <c:v>-2</c:v>
                </c:pt>
                <c:pt idx="11">
                  <c:v>-1.9</c:v>
                </c:pt>
                <c:pt idx="12">
                  <c:v>-1.8</c:v>
                </c:pt>
                <c:pt idx="13">
                  <c:v>-1.7</c:v>
                </c:pt>
                <c:pt idx="14">
                  <c:v>-1.6</c:v>
                </c:pt>
                <c:pt idx="15">
                  <c:v>-1.5</c:v>
                </c:pt>
                <c:pt idx="16">
                  <c:v>-1.4</c:v>
                </c:pt>
                <c:pt idx="17">
                  <c:v>-1.3</c:v>
                </c:pt>
                <c:pt idx="18">
                  <c:v>-1.2</c:v>
                </c:pt>
                <c:pt idx="19">
                  <c:v>-1.1000000000000001</c:v>
                </c:pt>
                <c:pt idx="20">
                  <c:v>-1</c:v>
                </c:pt>
                <c:pt idx="21">
                  <c:v>-0.9</c:v>
                </c:pt>
                <c:pt idx="22">
                  <c:v>-0.8</c:v>
                </c:pt>
                <c:pt idx="23">
                  <c:v>-0.7</c:v>
                </c:pt>
                <c:pt idx="24">
                  <c:v>-0.6</c:v>
                </c:pt>
                <c:pt idx="25">
                  <c:v>-0.5</c:v>
                </c:pt>
                <c:pt idx="26">
                  <c:v>-0.4</c:v>
                </c:pt>
                <c:pt idx="27">
                  <c:v>-0.3</c:v>
                </c:pt>
                <c:pt idx="28">
                  <c:v>-0.2</c:v>
                </c:pt>
                <c:pt idx="29">
                  <c:v>-0.1</c:v>
                </c:pt>
                <c:pt idx="30">
                  <c:v>0</c:v>
                </c:pt>
                <c:pt idx="31">
                  <c:v>0.1</c:v>
                </c:pt>
                <c:pt idx="32">
                  <c:v>0.2</c:v>
                </c:pt>
                <c:pt idx="33">
                  <c:v>0.3</c:v>
                </c:pt>
                <c:pt idx="34">
                  <c:v>0.4</c:v>
                </c:pt>
                <c:pt idx="35">
                  <c:v>0.5</c:v>
                </c:pt>
                <c:pt idx="36">
                  <c:v>0.6</c:v>
                </c:pt>
                <c:pt idx="37">
                  <c:v>0.7</c:v>
                </c:pt>
                <c:pt idx="38">
                  <c:v>0.8</c:v>
                </c:pt>
                <c:pt idx="39">
                  <c:v>0.9</c:v>
                </c:pt>
                <c:pt idx="40">
                  <c:v>1</c:v>
                </c:pt>
                <c:pt idx="41">
                  <c:v>1.1000000000000001</c:v>
                </c:pt>
                <c:pt idx="42">
                  <c:v>1.2</c:v>
                </c:pt>
                <c:pt idx="43">
                  <c:v>1.3</c:v>
                </c:pt>
                <c:pt idx="44">
                  <c:v>1.4</c:v>
                </c:pt>
                <c:pt idx="45">
                  <c:v>1.5</c:v>
                </c:pt>
                <c:pt idx="46">
                  <c:v>1.6</c:v>
                </c:pt>
                <c:pt idx="47">
                  <c:v>1.7</c:v>
                </c:pt>
                <c:pt idx="48">
                  <c:v>1.8</c:v>
                </c:pt>
                <c:pt idx="49">
                  <c:v>1.9</c:v>
                </c:pt>
                <c:pt idx="50">
                  <c:v>2</c:v>
                </c:pt>
                <c:pt idx="51">
                  <c:v>2.1</c:v>
                </c:pt>
                <c:pt idx="52">
                  <c:v>2.2000000000000002</c:v>
                </c:pt>
                <c:pt idx="53">
                  <c:v>2.2999999999999998</c:v>
                </c:pt>
                <c:pt idx="54">
                  <c:v>2.4</c:v>
                </c:pt>
                <c:pt idx="55">
                  <c:v>2.5000000000000102</c:v>
                </c:pt>
                <c:pt idx="56">
                  <c:v>2.6</c:v>
                </c:pt>
                <c:pt idx="57">
                  <c:v>2.7</c:v>
                </c:pt>
                <c:pt idx="58">
                  <c:v>2.80000000000001</c:v>
                </c:pt>
                <c:pt idx="59">
                  <c:v>2.9000000000000101</c:v>
                </c:pt>
                <c:pt idx="60">
                  <c:v>3.0000000000000102</c:v>
                </c:pt>
              </c:numCache>
            </c:numRef>
          </c:xVal>
          <c:yVal>
            <c:numRef>
              <c:f>Sheet1!$C$6:$C$66</c:f>
              <c:numCache>
                <c:formatCode>0.000_ </c:formatCode>
                <c:ptCount val="61"/>
                <c:pt idx="0">
                  <c:v>4.4318484119380075E-3</c:v>
                </c:pt>
                <c:pt idx="1">
                  <c:v>5.9525324197758538E-3</c:v>
                </c:pt>
                <c:pt idx="2">
                  <c:v>7.9154515829799686E-3</c:v>
                </c:pt>
                <c:pt idx="3">
                  <c:v>1.0420934814422592E-2</c:v>
                </c:pt>
                <c:pt idx="4">
                  <c:v>1.3582969233685613E-2</c:v>
                </c:pt>
                <c:pt idx="5">
                  <c:v>1.752830049356854E-2</c:v>
                </c:pt>
                <c:pt idx="6">
                  <c:v>2.2394530294842899E-2</c:v>
                </c:pt>
                <c:pt idx="7">
                  <c:v>2.8327037741601186E-2</c:v>
                </c:pt>
                <c:pt idx="8">
                  <c:v>3.5474592846231424E-2</c:v>
                </c:pt>
                <c:pt idx="9">
                  <c:v>4.3983595980427191E-2</c:v>
                </c:pt>
                <c:pt idx="10">
                  <c:v>5.3990966513188063E-2</c:v>
                </c:pt>
                <c:pt idx="11">
                  <c:v>6.5615814774676595E-2</c:v>
                </c:pt>
                <c:pt idx="12">
                  <c:v>7.8950158300894149E-2</c:v>
                </c:pt>
                <c:pt idx="13">
                  <c:v>9.4049077376886947E-2</c:v>
                </c:pt>
                <c:pt idx="14">
                  <c:v>0.11092083467945554</c:v>
                </c:pt>
                <c:pt idx="15">
                  <c:v>0.12951759566589174</c:v>
                </c:pt>
                <c:pt idx="16">
                  <c:v>0.14972746563574488</c:v>
                </c:pt>
                <c:pt idx="17">
                  <c:v>0.17136859204780736</c:v>
                </c:pt>
                <c:pt idx="18">
                  <c:v>0.19418605498321295</c:v>
                </c:pt>
                <c:pt idx="19">
                  <c:v>0.21785217703255053</c:v>
                </c:pt>
                <c:pt idx="20">
                  <c:v>0.24197072451914337</c:v>
                </c:pt>
                <c:pt idx="21">
                  <c:v>0.26608524989875482</c:v>
                </c:pt>
                <c:pt idx="22">
                  <c:v>0.28969155276148273</c:v>
                </c:pt>
                <c:pt idx="23">
                  <c:v>0.31225393336676127</c:v>
                </c:pt>
                <c:pt idx="24">
                  <c:v>0.33322460289179967</c:v>
                </c:pt>
                <c:pt idx="25">
                  <c:v>0.35206532676429952</c:v>
                </c:pt>
                <c:pt idx="26">
                  <c:v>0.36827014030332333</c:v>
                </c:pt>
                <c:pt idx="27">
                  <c:v>0.38138781546052414</c:v>
                </c:pt>
                <c:pt idx="28">
                  <c:v>0.39104269397545588</c:v>
                </c:pt>
                <c:pt idx="29">
                  <c:v>0.39695254747701181</c:v>
                </c:pt>
                <c:pt idx="30">
                  <c:v>0.3989422804014327</c:v>
                </c:pt>
                <c:pt idx="31">
                  <c:v>0.39695254747701181</c:v>
                </c:pt>
                <c:pt idx="32">
                  <c:v>0.39104269397545588</c:v>
                </c:pt>
                <c:pt idx="33">
                  <c:v>0.38138781546052414</c:v>
                </c:pt>
                <c:pt idx="34">
                  <c:v>0.36827014030332333</c:v>
                </c:pt>
                <c:pt idx="35">
                  <c:v>0.35206532676429952</c:v>
                </c:pt>
                <c:pt idx="36">
                  <c:v>0.33322460289179967</c:v>
                </c:pt>
                <c:pt idx="37">
                  <c:v>0.31225393336676127</c:v>
                </c:pt>
                <c:pt idx="38">
                  <c:v>0.28969155276148273</c:v>
                </c:pt>
                <c:pt idx="39">
                  <c:v>0.26608524989875482</c:v>
                </c:pt>
                <c:pt idx="40">
                  <c:v>0.24197072451914337</c:v>
                </c:pt>
                <c:pt idx="41">
                  <c:v>0.21785217703255053</c:v>
                </c:pt>
                <c:pt idx="42">
                  <c:v>0.19418605498321295</c:v>
                </c:pt>
                <c:pt idx="43">
                  <c:v>0.17136859204780736</c:v>
                </c:pt>
                <c:pt idx="44">
                  <c:v>0.14972746563574488</c:v>
                </c:pt>
                <c:pt idx="45">
                  <c:v>0.12951759566589174</c:v>
                </c:pt>
                <c:pt idx="46">
                  <c:v>0.11092083467945554</c:v>
                </c:pt>
                <c:pt idx="47">
                  <c:v>9.4049077376886947E-2</c:v>
                </c:pt>
                <c:pt idx="48">
                  <c:v>7.8950158300894149E-2</c:v>
                </c:pt>
                <c:pt idx="49">
                  <c:v>6.5615814774676595E-2</c:v>
                </c:pt>
                <c:pt idx="50">
                  <c:v>5.3990966513188063E-2</c:v>
                </c:pt>
                <c:pt idx="51">
                  <c:v>4.3983595980427191E-2</c:v>
                </c:pt>
                <c:pt idx="52">
                  <c:v>3.5474592846231424E-2</c:v>
                </c:pt>
                <c:pt idx="53">
                  <c:v>2.8327037741601186E-2</c:v>
                </c:pt>
                <c:pt idx="54">
                  <c:v>2.2394530294842899E-2</c:v>
                </c:pt>
                <c:pt idx="55">
                  <c:v>1.7528300493568086E-2</c:v>
                </c:pt>
                <c:pt idx="56">
                  <c:v>1.3582969233685613E-2</c:v>
                </c:pt>
                <c:pt idx="57">
                  <c:v>1.0420934814422592E-2</c:v>
                </c:pt>
                <c:pt idx="58">
                  <c:v>7.915451582979743E-3</c:v>
                </c:pt>
                <c:pt idx="59">
                  <c:v>5.9525324197756795E-3</c:v>
                </c:pt>
                <c:pt idx="60">
                  <c:v>4.431848411937874E-3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0E1F-481D-801F-F54BDDEC56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63341039"/>
        <c:axId val="1557628095"/>
      </c:scatterChart>
      <c:valAx>
        <c:axId val="1563341039"/>
        <c:scaling>
          <c:orientation val="minMax"/>
          <c:max val="3"/>
          <c:min val="-3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_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1557628095"/>
        <c:crosses val="autoZero"/>
        <c:crossBetween val="midCat"/>
        <c:majorUnit val="1"/>
      </c:valAx>
      <c:valAx>
        <c:axId val="1557628095"/>
        <c:scaling>
          <c:orientation val="minMax"/>
          <c:max val="0.4100000000000000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_ 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1563341039"/>
        <c:crosses val="autoZero"/>
        <c:crossBetween val="midCat"/>
        <c:majorUnit val="0.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 panose="020B0604020202020204" pitchFamily="34" charset="0"/>
          <a:cs typeface="Arial" panose="020B0604020202020204" pitchFamily="34" charset="0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0.18743</cdr:x>
      <cdr:y>0.21231</cdr:y>
    </cdr:from>
    <cdr:to>
      <cdr:x>0.90686</cdr:x>
      <cdr:y>0.21231</cdr:y>
    </cdr:to>
    <cdr:cxnSp macro="">
      <cdr:nvCxnSpPr>
        <cdr:cNvPr id="7" name="直線コネクタ 6">
          <a:extLst xmlns:a="http://schemas.openxmlformats.org/drawingml/2006/main">
            <a:ext uri="{FF2B5EF4-FFF2-40B4-BE49-F238E27FC236}">
              <a16:creationId xmlns:a16="http://schemas.microsoft.com/office/drawing/2014/main" id="{E5CE10DB-08A8-A3D5-6363-B7F33F19E17A}"/>
            </a:ext>
          </a:extLst>
        </cdr:cNvPr>
        <cdr:cNvCxnSpPr/>
      </cdr:nvCxnSpPr>
      <cdr:spPr>
        <a:xfrm xmlns:a="http://schemas.openxmlformats.org/drawingml/2006/main">
          <a:off x="1060450" y="876300"/>
          <a:ext cx="4070407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00B0F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44475" y="0"/>
            <a:ext cx="48656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06988" y="0"/>
            <a:ext cx="17986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algn="r"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2015/5/18, 5/25</a:t>
            </a:r>
            <a:endParaRPr lang="en-US" altLang="ja-JP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11138" y="9721850"/>
            <a:ext cx="37036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高増潔</a:t>
            </a:r>
            <a:endParaRPr lang="en-US" altLang="ja-JP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281305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algn="r"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6D36774-6F2B-446F-B0A3-67420D20D5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22229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5913" y="0"/>
            <a:ext cx="43703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792663" y="0"/>
            <a:ext cx="207803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>
            <a:lvl1pPr algn="r"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2015/5/18, 5/25</a:t>
            </a:r>
            <a:endParaRPr lang="en-US" altLang="ja-JP" dirty="0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15913" y="9721850"/>
            <a:ext cx="356552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高増潔</a:t>
            </a:r>
            <a:endParaRPr lang="en-US" altLang="ja-JP" dirty="0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2795587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39" tIns="49520" rIns="99039" bIns="49520" numCol="1" anchor="b" anchorCtr="0" compatLnSpc="1">
            <a:prstTxWarp prst="textNoShape">
              <a:avLst/>
            </a:prstTxWarp>
          </a:bodyPr>
          <a:lstStyle>
            <a:lvl1pPr algn="r" defTabSz="990767">
              <a:defRPr sz="13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1075A14-9913-46EA-B066-E1A32C14BE0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09792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Char char="•"/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31C59C-8039-470D-9301-D2E19C6D7F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172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2009/5/25, 6/1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27E6C8-D299-4D20-85C0-4B90D0F179F2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>
                <a:ea typeface="ＭＳ Ｐ明朝" charset="-128"/>
              </a:rPr>
              <a:t>I’d like to show you three examples of estimation of U. of measurement.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Today is too hot, so, I’d like to show you the first example is Jug of Beer.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Last year, I visited Stutgart to visit Carl Zeiss at Oberkochen.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At that time, I enjoyed to join Cannstatter Volksfest on 10th Oct 2004.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There are a lot of beer and roast chickens.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I guess how to measure the jug of beer.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So, this is virtual measurement, I don’t know real system of measure the volume of jug of beer.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First, we describe the method of measurement; put water to jug then measure the volume of water by the graduated cylinder.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In this measurement, we will evaluate three components of U.; repeatability of measurement, U. of the graduated cylinder and U. by temperature.</a:t>
            </a:r>
          </a:p>
        </p:txBody>
      </p:sp>
    </p:spTree>
    <p:extLst>
      <p:ext uri="{BB962C8B-B14F-4D97-AF65-F5344CB8AC3E}">
        <p14:creationId xmlns:p14="http://schemas.microsoft.com/office/powerpoint/2010/main" val="3093741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2009/5/25, 6/1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2F431E8-4FCF-47E7-92BC-C34A37BB52BA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  <p:sp>
        <p:nvSpPr>
          <p:cNvPr id="522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22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>
                <a:ea typeface="ＭＳ Ｐ明朝" charset="-128"/>
              </a:rPr>
              <a:t>This slide illustrates the budget sheet of jug of beer.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The budget sheet describes U. of each component.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This case, we set three components; UR repeatability, US graduated cylinder and UT temperature.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After we evaluate the three components, we can calculate the combined standard U. and the expand U.</a:t>
            </a:r>
          </a:p>
        </p:txBody>
      </p:sp>
    </p:spTree>
    <p:extLst>
      <p:ext uri="{BB962C8B-B14F-4D97-AF65-F5344CB8AC3E}">
        <p14:creationId xmlns:p14="http://schemas.microsoft.com/office/powerpoint/2010/main" val="3134074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2009/5/25, 6/1</a:t>
            </a:r>
          </a:p>
        </p:txBody>
      </p:sp>
      <p:sp>
        <p:nvSpPr>
          <p:cNvPr id="5325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325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A081A4-602D-47B4-B765-FD67441157A6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>
                <a:ea typeface="ＭＳ Ｐ明朝" charset="-128"/>
              </a:rPr>
              <a:t>First, we evaluate U. by repeatability of measurement.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This is type A U.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We do 10 times measurements by the graduated cylinder.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From the result of the measurements, the average value is 633.5 mL and the standard deviation is 3.598 mL.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We can assume the distribution of measurement is Gaussian distribution.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3.598 mL is the standard deviation and this value is same dimension and same meanings of the measured value, so, sensitivity coefficient can be set as 1.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We can set these value in the budget sheet.</a:t>
            </a:r>
          </a:p>
          <a:p>
            <a:pPr eaLnBrk="1" hangingPunct="1"/>
            <a:endParaRPr lang="en-US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31882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031B45-C1FA-4CF0-BCAA-814D206B1753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27574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2009/5/25, 6/1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AC9A3CC-460F-412E-AB09-B98ADB1D866E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>
                <a:ea typeface="ＭＳ Ｐ明朝" charset="-128"/>
              </a:rPr>
              <a:t>Second, we evaluate U. by the graduated cylinder.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This is type B U.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By the certification sheet of the graduated cylinder, the expand U. is 3.0 mL (k = 2).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Therefore, the standard deviation is 1.5 mL.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We can set these value in the budget sheet.</a:t>
            </a:r>
          </a:p>
          <a:p>
            <a:pPr eaLnBrk="1" hangingPunct="1"/>
            <a:endParaRPr lang="en-US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96787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2009/5/25, 6/1</a:t>
            </a:r>
          </a:p>
        </p:txBody>
      </p:sp>
      <p:sp>
        <p:nvSpPr>
          <p:cNvPr id="553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53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C2326A-C596-48EA-AEC0-6C78DDF53389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 dirty="0">
                <a:ea typeface="ＭＳ Ｐ明朝" charset="-128"/>
              </a:rPr>
              <a:t>Third, we evaluate U. by temperature effect.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This is type B U.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When the resolution of digital thermometer is 1 degree of Celsius and the rectangular probability distribution can be assumed, U. of the temperature measurement can be evaluated as 0.289 degree of Celsius.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However,  unit of degree of Celsius is not same as the unit of measured value; </a:t>
            </a:r>
            <a:r>
              <a:rPr lang="en-US" altLang="ja-JP" dirty="0" err="1">
                <a:ea typeface="ＭＳ Ｐ明朝" charset="-128"/>
              </a:rPr>
              <a:t>mL.</a:t>
            </a:r>
            <a:endParaRPr lang="en-US" altLang="ja-JP" dirty="0">
              <a:ea typeface="ＭＳ Ｐ明朝" charset="-128"/>
            </a:endParaRPr>
          </a:p>
          <a:p>
            <a:pPr eaLnBrk="1" hangingPunct="1"/>
            <a:r>
              <a:rPr lang="en-US" altLang="ja-JP" dirty="0">
                <a:ea typeface="ＭＳ Ｐ明朝" charset="-128"/>
              </a:rPr>
              <a:t>Therefore, we have to calculate the conversion from degree of Celsius to mL; this conversion factor is sensitivity coefficient.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In this case, the coefficient of volume expansion of water is 5.23 times 10 to the power -6 and volume of water is 633.5 mL, the sensitivity coefficient can be calculated as 5.23 times 10 to the power -3 times 633.5 mL equals 3.313 mL/degree of Celsius.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The standard deviation of U. by temperature effect is 0.289 times 3.313 equals 0.956 </a:t>
            </a:r>
            <a:r>
              <a:rPr lang="en-US" altLang="ja-JP" dirty="0" err="1">
                <a:ea typeface="ＭＳ Ｐ明朝" charset="-128"/>
              </a:rPr>
              <a:t>mL.</a:t>
            </a:r>
            <a:endParaRPr lang="en-US" altLang="ja-JP" dirty="0">
              <a:ea typeface="ＭＳ Ｐ明朝" charset="-128"/>
            </a:endParaRPr>
          </a:p>
          <a:p>
            <a:pPr eaLnBrk="1" hangingPunct="1"/>
            <a:r>
              <a:rPr lang="en-US" altLang="ja-JP" dirty="0">
                <a:ea typeface="ＭＳ Ｐ明朝" charset="-128"/>
              </a:rPr>
              <a:t>We can set these value in the budget sheet.</a:t>
            </a:r>
          </a:p>
          <a:p>
            <a:pPr eaLnBrk="1" hangingPunct="1"/>
            <a:endParaRPr lang="en-US" altLang="ja-JP" dirty="0">
              <a:ea typeface="ＭＳ Ｐ明朝" charset="-128"/>
            </a:endParaRPr>
          </a:p>
          <a:p>
            <a:pPr eaLnBrk="1" hangingPunct="1"/>
            <a:endParaRPr lang="en-US" altLang="ja-JP" dirty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6380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2009/5/25, 6/1</a:t>
            </a:r>
          </a:p>
        </p:txBody>
      </p:sp>
      <p:sp>
        <p:nvSpPr>
          <p:cNvPr id="5632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632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B4831F-54D3-448A-9A4D-56D1D80292DD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  <p:sp>
        <p:nvSpPr>
          <p:cNvPr id="563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63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>
                <a:ea typeface="ＭＳ Ｐ明朝" charset="-128"/>
              </a:rPr>
              <a:t>Finally, we evaluate the combined standard U. Uc equals root sum square of all standard U. of components.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The combined standard uncertainty is 4.01 mL.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Then, the expand U. is 2 Uc equals 8.02 mL.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Therefore, the result of this measurement is 633.5 mL plus minus 8.02 mL.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This is a simple example of evaluation of U.</a:t>
            </a:r>
          </a:p>
          <a:p>
            <a:pPr eaLnBrk="1" hangingPunct="1"/>
            <a:endParaRPr lang="en-US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89646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2009/5/25, 6/1</a:t>
            </a: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C8FE00-8D35-4618-A7F2-C328F83D4189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  <p:sp>
        <p:nvSpPr>
          <p:cNvPr id="573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73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>
                <a:ea typeface="ＭＳ Ｐ明朝" charset="-128"/>
              </a:rPr>
              <a:t>This slide demonstrates the magic of root sum square.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Root sum square is expressed in this equation.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The simplest case; RSS is calculated by 2 U. u1 and u2.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This table shows RSS when u1 is 1 and u2 varies from 1 to 0.1.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When u2 is less than 0.5, RSS has only small effect 0.1 or less.</a:t>
            </a:r>
          </a:p>
          <a:p>
            <a:pPr eaLnBrk="1" hangingPunct="1"/>
            <a:r>
              <a:rPr lang="en-US" altLang="ja-JP">
                <a:ea typeface="ＭＳ Ｐ明朝" charset="-128"/>
              </a:rPr>
              <a:t>Therefore, we can estimate U. by only bigger components.</a:t>
            </a:r>
          </a:p>
          <a:p>
            <a:pPr eaLnBrk="1" hangingPunct="1"/>
            <a:endParaRPr lang="en-US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8788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D2B736-BA7B-4C6D-8889-A32A0D62395A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146636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97CC4B-2806-4B37-B35A-350EA84A2372}" type="slidenum">
              <a:rPr lang="en-US" altLang="ja-JP" smtClean="0"/>
              <a:pPr>
                <a:defRPr/>
              </a:pPr>
              <a:t>26</a:t>
            </a:fld>
            <a:endParaRPr lang="en-US" altLang="ja-JP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3568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450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450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8B201D-B967-4319-9AFA-7467B24494D2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9513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97CC4B-2806-4B37-B35A-350EA84A2372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  <p:sp>
        <p:nvSpPr>
          <p:cNvPr id="593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593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02086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82FF09E-5E9C-4CD5-8DB3-6CCECB1725A6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74841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E7944C3-7A31-4C9F-8860-CC850193C49D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182311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6144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6144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A19FFC-AED6-49DA-BDE0-271D3EC76CC7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  <p:sp>
        <p:nvSpPr>
          <p:cNvPr id="614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614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36894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E7944C3-7A31-4C9F-8860-CC850193C49D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667715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E7944C3-7A31-4C9F-8860-CC850193C49D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4604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E7944C3-7A31-4C9F-8860-CC850193C49D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638035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ヘッダー プレースホル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EE7944C3-7A31-4C9F-8860-CC850193C49D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4745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450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450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8B201D-B967-4319-9AFA-7467B24494D2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3303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2009/5/25, 6/1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E15114-D3FD-44D4-BBA9-CA067C4E0F2A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 dirty="0">
                <a:ea typeface="ＭＳ Ｐ明朝" charset="-128"/>
              </a:rPr>
              <a:t>Why the International vocabulary of basic and general terms in metrology use the difficult definition of the uncertainty of measurement U.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It is because theoretically we can not use “True value”, no one knows the “True value”.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However, practically we can estimate true value by higher precise measurement or precise standards.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This is one of example for difficulties of estimating the true value.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These values were estimated values of one of the physical constants; Avogadro constant NA.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In history, estimated values of NA varied very wide range.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Therefore, the true value is still unknown for every physicians.</a:t>
            </a:r>
          </a:p>
          <a:p>
            <a:pPr eaLnBrk="1" hangingPunct="1"/>
            <a:endParaRPr lang="en-US" altLang="ja-JP" dirty="0">
              <a:ea typeface="ＭＳ Ｐ明朝" charset="-128"/>
            </a:endParaRPr>
          </a:p>
          <a:p>
            <a:pPr eaLnBrk="1" hangingPunct="1"/>
            <a:endParaRPr lang="en-US" altLang="ja-JP" dirty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1280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2009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2009/5/25, 6/1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460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E15114-D3FD-44D4-BBA9-CA067C4E0F2A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460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altLang="ja-JP" dirty="0">
                <a:ea typeface="ＭＳ Ｐ明朝" charset="-128"/>
              </a:rPr>
              <a:t>Why the International vocabulary of basic and general terms in metrology use the difficult definition of the uncertainty of measurement U.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It is because theoretically we can not use “True value”, no one knows the “True value”.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However, practically we can estimate true value by higher precise measurement or precise standards.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This is one of example for difficulties of estimating the true value.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These values were estimated values of one of the physical constants; Avogadro constant NA.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In history, estimated values of NA varied very wide range.</a:t>
            </a:r>
          </a:p>
          <a:p>
            <a:pPr eaLnBrk="1" hangingPunct="1"/>
            <a:r>
              <a:rPr lang="en-US" altLang="ja-JP" dirty="0">
                <a:ea typeface="ＭＳ Ｐ明朝" charset="-128"/>
              </a:rPr>
              <a:t>Therefore, the true value is still unknown for every physicians.</a:t>
            </a:r>
          </a:p>
          <a:p>
            <a:pPr eaLnBrk="1" hangingPunct="1"/>
            <a:endParaRPr lang="en-US" altLang="ja-JP" dirty="0">
              <a:ea typeface="ＭＳ Ｐ明朝" charset="-128"/>
            </a:endParaRPr>
          </a:p>
          <a:p>
            <a:pPr eaLnBrk="1" hangingPunct="1"/>
            <a:endParaRPr lang="en-US" altLang="ja-JP" dirty="0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4659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440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440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67CC26-55A1-4F1F-A3BA-F230BAD20F17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440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40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83093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CF480D-0F0F-4089-BCC6-F7DBE46E4AB0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495354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481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481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3209F5-A7CA-4C82-A533-0DE8C5CCE420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481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81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9080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zh-TW" altLang="en-US"/>
              <a:t>精密計測</a:t>
            </a:r>
            <a:r>
              <a:rPr lang="en-US" altLang="zh-TW"/>
              <a:t>1</a:t>
            </a:r>
            <a:r>
              <a:rPr lang="zh-TW" altLang="en-US"/>
              <a:t>　</a:t>
            </a:r>
            <a:r>
              <a:rPr lang="en-US" altLang="zh-TW"/>
              <a:t>2015</a:t>
            </a:r>
            <a:r>
              <a:rPr lang="zh-TW" altLang="en-US"/>
              <a:t>年度</a:t>
            </a:r>
            <a:endParaRPr lang="en-US" altLang="ja-JP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2015/5/18, 5/25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高増潔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381233-BB08-41C9-B5AD-22CCF9D2335C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8100" cy="3838575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6925"/>
          </a:xfrm>
          <a:noFill/>
          <a:ln/>
        </p:spPr>
        <p:txBody>
          <a:bodyPr/>
          <a:lstStyle/>
          <a:p>
            <a:pPr eaLnBrk="1" hangingPunct="1"/>
            <a:endParaRPr lang="ja-JP" altLang="ja-JP">
              <a:ea typeface="ＭＳ Ｐ明朝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3441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100"/>
            </a:lvl1pPr>
          </a:lstStyle>
          <a:p>
            <a:r>
              <a:rPr lang="ja-JP" altLang="en-US"/>
              <a:t>マスター サブタイトルの書式設定</a:t>
            </a:r>
            <a:endParaRPr lang="ja-JP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400005" y="6227135"/>
            <a:ext cx="24130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6700" y="6248400"/>
            <a:ext cx="3962400" cy="457200"/>
          </a:xfrm>
        </p:spPr>
        <p:txBody>
          <a:bodyPr/>
          <a:lstStyle>
            <a:lvl1pPr>
              <a:defRPr sz="1600">
                <a:latin typeface="+mj-lt"/>
                <a:ea typeface="+mj-ea"/>
              </a:defRPr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9600" y="6248400"/>
            <a:ext cx="1905000" cy="457200"/>
          </a:xfrm>
        </p:spPr>
        <p:txBody>
          <a:bodyPr/>
          <a:lstStyle>
            <a:lvl1pPr>
              <a:defRPr sz="2000" b="0">
                <a:latin typeface="+mj-lt"/>
                <a:ea typeface="+mj-ea"/>
              </a:defRPr>
            </a:lvl1pPr>
          </a:lstStyle>
          <a:p>
            <a:pPr>
              <a:defRPr/>
            </a:pPr>
            <a:fld id="{0394CD5B-1153-4CE9-A5F4-113D02013152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9" name="Picture 7" descr="東大マーク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07792" y="5507997"/>
            <a:ext cx="1390452" cy="12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686095" y="2384932"/>
            <a:ext cx="7776000" cy="108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D8AAEBAA-4750-4F73-BCB2-1CDCEC7B4558}"/>
              </a:ext>
            </a:extLst>
          </p:cNvPr>
          <p:cNvGrpSpPr/>
          <p:nvPr/>
        </p:nvGrpSpPr>
        <p:grpSpPr>
          <a:xfrm>
            <a:off x="79899" y="5465424"/>
            <a:ext cx="2805344" cy="1392576"/>
            <a:chOff x="106532" y="4173723"/>
            <a:chExt cx="2805344" cy="1392576"/>
          </a:xfrm>
        </p:grpSpPr>
        <p:pic>
          <p:nvPicPr>
            <p:cNvPr id="12" name="図 11" descr="アイコン&#10;&#10;自動的に生成された説明">
              <a:extLst>
                <a:ext uri="{FF2B5EF4-FFF2-40B4-BE49-F238E27FC236}">
                  <a16:creationId xmlns:a16="http://schemas.microsoft.com/office/drawing/2014/main" id="{AE43EC45-8939-45FD-B019-140A4BCC4D2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532" y="4173723"/>
              <a:ext cx="1498074" cy="1392576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CA4EA76-B717-488F-A366-10A95AB8B295}"/>
                </a:ext>
              </a:extLst>
            </p:cNvPr>
            <p:cNvSpPr txBox="1"/>
            <p:nvPr userDrawn="1"/>
          </p:nvSpPr>
          <p:spPr>
            <a:xfrm>
              <a:off x="870012" y="5113538"/>
              <a:ext cx="204186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0" i="1" dirty="0">
                  <a:effectLst/>
                </a:rPr>
                <a:t>Takamasu</a:t>
              </a:r>
              <a:r>
                <a:rPr kumimoji="1" lang="ja-JP" altLang="en-US" sz="1600" b="0" i="1" dirty="0">
                  <a:effectLst/>
                </a:rPr>
                <a:t> </a:t>
              </a:r>
              <a:r>
                <a:rPr kumimoji="1" lang="en-US" altLang="ja-JP" sz="1600" b="0" i="1" dirty="0">
                  <a:effectLst/>
                </a:rPr>
                <a:t>Lab</a:t>
              </a:r>
              <a:endParaRPr kumimoji="1" lang="ja-JP" altLang="en-US" sz="1600" b="0" i="1" dirty="0">
                <a:effectLst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234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 sz="1900"/>
            </a:lvl3pPr>
            <a:lvl4pPr algn="l">
              <a:defRPr sz="1900"/>
            </a:lvl4pPr>
            <a:lvl5pPr algn="l">
              <a:defRPr sz="19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6445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CE186-D7B6-45CC-2EBF-728257E123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メモの書式設定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3516FC-CF9C-4B9A-1C60-68E14B14E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36DE3A7-9809-D7A7-8800-10A8F23E3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6" name="コンテンツ プレースホルダ 2">
            <a:extLst>
              <a:ext uri="{FF2B5EF4-FFF2-40B4-BE49-F238E27FC236}">
                <a16:creationId xmlns:a16="http://schemas.microsoft.com/office/drawing/2014/main" id="{A7DD1ACE-9216-8629-A789-6FD562640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908050"/>
            <a:ext cx="8642350" cy="5400675"/>
          </a:xfrm>
        </p:spPr>
        <p:txBody>
          <a:bodyPr/>
          <a:lstStyle>
            <a:lvl1pPr algn="l">
              <a:defRPr sz="2000"/>
            </a:lvl1pPr>
            <a:lvl2pPr algn="l">
              <a:defRPr sz="1800"/>
            </a:lvl2pPr>
            <a:lvl3pPr algn="l">
              <a:defRPr sz="16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5576DD-7C79-2061-72F5-AB70404AD6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383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69A9FD-3B63-D791-6ABA-200A093EF5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789691" y="6453188"/>
            <a:ext cx="1981200" cy="268287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28593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アイコン&#10;&#10;自動的に生成された説明">
            <a:extLst>
              <a:ext uri="{FF2B5EF4-FFF2-40B4-BE49-F238E27FC236}">
                <a16:creationId xmlns:a16="http://schemas.microsoft.com/office/drawing/2014/main" id="{62BB5ABD-114F-4DE0-9E02-7D133AD8CFC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01" y="5748601"/>
            <a:ext cx="1154097" cy="1072823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908050"/>
            <a:ext cx="86423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713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2478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9777" y="6462332"/>
            <a:ext cx="1285367" cy="276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2478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11413" y="6453188"/>
            <a:ext cx="475297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600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2478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453188"/>
            <a:ext cx="151288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2000" b="1">
                <a:latin typeface="+mj-lt"/>
                <a:ea typeface="+mj-ea"/>
                <a:cs typeface="+mn-cs"/>
              </a:defRPr>
            </a:lvl1pPr>
          </a:lstStyle>
          <a:p>
            <a:pPr>
              <a:defRPr/>
            </a:pPr>
            <a:fld id="{D90B4F52-A31D-4596-8CA5-409AA971047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 bwMode="auto">
          <a:xfrm>
            <a:off x="981438" y="6375400"/>
            <a:ext cx="7920000" cy="36000"/>
          </a:xfrm>
          <a:prstGeom prst="rect">
            <a:avLst/>
          </a:prstGeom>
          <a:gradFill flip="none" rotWithShape="1">
            <a:gsLst>
              <a:gs pos="68000">
                <a:srgbClr val="FF0000"/>
              </a:gs>
              <a:gs pos="50000">
                <a:srgbClr val="FFFF99"/>
              </a:gs>
            </a:gsLst>
            <a:lin ang="10800000" scaled="1"/>
            <a:tileRect/>
          </a:gradFill>
          <a:ln w="222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800" b="0" i="0" u="none" strike="noStrike" cap="none" normalizeH="0" baseline="0">
              <a:ln w="38100">
                <a:solidFill>
                  <a:srgbClr val="FF0000"/>
                </a:solidFill>
              </a:ln>
              <a:solidFill>
                <a:schemeClr val="tx1"/>
              </a:solidFill>
              <a:effectLst/>
              <a:latin typeface="Arial" charset="0"/>
              <a:ea typeface="ＭＳ ゴシック" pitchFamily="49" charset="-128"/>
              <a:cs typeface="Arial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165100" y="673100"/>
            <a:ext cx="8712200" cy="72000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gradFill flip="none" rotWithShape="1">
            <a:gsLst>
              <a:gs pos="81000">
                <a:srgbClr val="FF0000"/>
              </a:gs>
              <a:gs pos="54000">
                <a:srgbClr val="FFFF99"/>
              </a:gs>
            </a:gsLst>
            <a:lin ang="10800000" scaled="1"/>
            <a:tileRect/>
          </a:gra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kumimoji="0" lang="ja-JP" altLang="ja-JP" sz="2400">
              <a:latin typeface="Times New Roman" pitchFamily="18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7547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ＭＳ ゴシック" pitchFamily="49" charset="-128"/>
        </a:defRPr>
      </a:lvl9pPr>
    </p:titleStyle>
    <p:bodyStyle>
      <a:lvl1pPr marL="469900" indent="-469900" algn="l" rtl="0" eaLnBrk="1" fontAlgn="base" hangingPunct="1"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2200">
          <a:solidFill>
            <a:schemeClr val="tx1"/>
          </a:solidFill>
          <a:latin typeface="+mj-lt"/>
          <a:ea typeface="+mj-ea"/>
          <a:cs typeface="+mn-cs"/>
        </a:defRPr>
      </a:lvl1pPr>
      <a:lvl2pPr marL="908050" indent="-436563" algn="l" rtl="0" eaLnBrk="1" fontAlgn="base" hangingPunct="1">
        <a:spcBef>
          <a:spcPct val="0"/>
        </a:spcBef>
        <a:spcAft>
          <a:spcPct val="0"/>
        </a:spcAft>
        <a:buClr>
          <a:srgbClr val="FFCC00"/>
        </a:buClr>
        <a:buFont typeface="Wingdings" pitchFamily="2" charset="2"/>
        <a:buChar char="n"/>
        <a:defRPr kumimoji="1" sz="2000">
          <a:solidFill>
            <a:srgbClr val="00002A"/>
          </a:solidFill>
          <a:latin typeface="+mj-lt"/>
          <a:ea typeface="+mj-ea"/>
        </a:defRPr>
      </a:lvl2pPr>
      <a:lvl3pPr marL="1304925" indent="-395288" algn="l" rtl="0" eaLnBrk="1" fontAlgn="base" hangingPunct="1">
        <a:spcBef>
          <a:spcPct val="0"/>
        </a:spcBef>
        <a:spcAft>
          <a:spcPct val="0"/>
        </a:spcAft>
        <a:buClr>
          <a:srgbClr val="FF3399"/>
        </a:buClr>
        <a:buFont typeface="Wingdings" pitchFamily="2" charset="2"/>
        <a:buChar char="n"/>
        <a:defRPr kumimoji="1" sz="1900">
          <a:solidFill>
            <a:srgbClr val="00002A"/>
          </a:solidFill>
          <a:latin typeface="+mj-lt"/>
          <a:ea typeface="+mj-ea"/>
        </a:defRPr>
      </a:lvl3pPr>
      <a:lvl4pPr marL="1693863" indent="-387350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kumimoji="1" sz="1600">
          <a:solidFill>
            <a:srgbClr val="00002A"/>
          </a:solidFill>
          <a:latin typeface="+mj-lt"/>
          <a:ea typeface="+mj-ea"/>
        </a:defRPr>
      </a:lvl4pPr>
      <a:lvl5pPr marL="20939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j-lt"/>
          <a:ea typeface="+mj-ea"/>
        </a:defRPr>
      </a:lvl5pPr>
      <a:lvl6pPr marL="25511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1600">
          <a:solidFill>
            <a:srgbClr val="00002A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0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emf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精密測定</a:t>
            </a:r>
            <a:r>
              <a:rPr lang="en-US" altLang="ja-JP" dirty="0"/>
              <a:t>02a</a:t>
            </a:r>
            <a:br>
              <a:rPr lang="en-US" altLang="ja-JP" dirty="0"/>
            </a:br>
            <a:br>
              <a:rPr lang="en-US" altLang="ja-JP" dirty="0"/>
            </a:br>
            <a:r>
              <a:rPr lang="ja-JP" altLang="en-US" dirty="0"/>
              <a:t>測定不確かさ（</a:t>
            </a:r>
            <a:r>
              <a:rPr lang="en-US" altLang="ja-JP" dirty="0"/>
              <a:t>1</a:t>
            </a:r>
            <a:r>
              <a:rPr lang="ja-JP" altLang="en-US" dirty="0"/>
              <a:t>）基礎・誤差伝播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/>
              <a:t>2022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</a:t>
            </a:r>
            <a:r>
              <a:rPr lang="en-US" altLang="ja-JP" dirty="0"/>
              <a:t>8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高増計測工学研究所</a:t>
            </a:r>
          </a:p>
          <a:p>
            <a:r>
              <a:rPr lang="ja-JP" altLang="en-US" dirty="0"/>
              <a:t>東京大学　名誉教授　高増潔</a:t>
            </a:r>
          </a:p>
          <a:p>
            <a:r>
              <a:rPr lang="en-US" altLang="ja-JP" dirty="0"/>
              <a:t>https://www.takamasu-lab.org/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試験の成績</a:t>
            </a:r>
          </a:p>
          <a:p>
            <a:pPr lvl="1"/>
            <a:r>
              <a:rPr lang="ja-JP" altLang="en-US" dirty="0"/>
              <a:t>合格の基準：</a:t>
            </a:r>
            <a:r>
              <a:rPr lang="en-US" altLang="ja-JP" dirty="0">
                <a:latin typeface="+mn-lt"/>
              </a:rPr>
              <a:t>70</a:t>
            </a:r>
            <a:r>
              <a:rPr lang="ja-JP" altLang="en-US" dirty="0"/>
              <a:t>点以上</a:t>
            </a:r>
          </a:p>
          <a:p>
            <a:pPr lvl="1" eaLnBrk="1" hangingPunct="1"/>
            <a:r>
              <a:rPr lang="ja-JP" altLang="en-US" dirty="0">
                <a:latin typeface="+mn-lt"/>
              </a:rPr>
              <a:t>採点の不確かさ：</a:t>
            </a:r>
            <a:r>
              <a:rPr lang="en-US" altLang="ja-JP" dirty="0">
                <a:latin typeface="+mn-lt"/>
              </a:rPr>
              <a:t> </a:t>
            </a:r>
            <a:r>
              <a:rPr lang="en-US" altLang="ja-JP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dirty="0">
                <a:latin typeface="+mn-lt"/>
              </a:rPr>
              <a:t>10</a:t>
            </a:r>
            <a:r>
              <a:rPr lang="ja-JP" altLang="en-US" dirty="0">
                <a:latin typeface="+mn-lt"/>
              </a:rPr>
              <a:t>点（どのような意味か？）</a:t>
            </a:r>
          </a:p>
          <a:p>
            <a:pPr eaLnBrk="1" hangingPunct="1"/>
            <a:r>
              <a:rPr lang="ja-JP" altLang="en-US" dirty="0">
                <a:latin typeface="+mn-lt"/>
              </a:rPr>
              <a:t>合否の判断</a:t>
            </a:r>
          </a:p>
          <a:p>
            <a:pPr lvl="1"/>
            <a:r>
              <a:rPr lang="en-US" altLang="ja-JP" dirty="0">
                <a:latin typeface="+mn-lt"/>
              </a:rPr>
              <a:t>70</a:t>
            </a:r>
            <a:r>
              <a:rPr lang="ja-JP" altLang="en-US" dirty="0">
                <a:latin typeface="+mn-lt"/>
              </a:rPr>
              <a:t>点の学生も本当は</a:t>
            </a:r>
            <a:r>
              <a:rPr lang="en-US" altLang="ja-JP" dirty="0">
                <a:latin typeface="+mn-lt"/>
              </a:rPr>
              <a:t>50 %</a:t>
            </a:r>
            <a:r>
              <a:rPr lang="ja-JP" altLang="en-US" dirty="0">
                <a:latin typeface="+mn-lt"/>
              </a:rPr>
              <a:t>は不合格である（グレーゾーン）</a:t>
            </a:r>
          </a:p>
          <a:p>
            <a:pPr lvl="1" eaLnBrk="1" hangingPunct="1"/>
            <a:r>
              <a:rPr lang="ja-JP" altLang="en-US" dirty="0">
                <a:latin typeface="+mn-lt"/>
              </a:rPr>
              <a:t>やさしい判断：</a:t>
            </a:r>
            <a:r>
              <a:rPr lang="en-US" altLang="ja-JP" dirty="0">
                <a:latin typeface="+mn-lt"/>
              </a:rPr>
              <a:t>60</a:t>
            </a:r>
            <a:r>
              <a:rPr lang="ja-JP" altLang="en-US" dirty="0">
                <a:latin typeface="+mn-lt"/>
              </a:rPr>
              <a:t>点以上が合格</a:t>
            </a:r>
            <a:endParaRPr lang="en-US" altLang="ja-JP" dirty="0">
              <a:latin typeface="+mn-lt"/>
            </a:endParaRPr>
          </a:p>
          <a:p>
            <a:pPr lvl="1" eaLnBrk="1" hangingPunct="1"/>
            <a:r>
              <a:rPr lang="ja-JP" altLang="en-US" dirty="0">
                <a:latin typeface="+mn-lt"/>
              </a:rPr>
              <a:t>厳しい判断：</a:t>
            </a:r>
            <a:r>
              <a:rPr lang="en-US" altLang="ja-JP" dirty="0">
                <a:latin typeface="+mn-lt"/>
              </a:rPr>
              <a:t>80</a:t>
            </a:r>
            <a:r>
              <a:rPr lang="ja-JP" altLang="en-US" dirty="0">
                <a:latin typeface="+mn-lt"/>
              </a:rPr>
              <a:t>点以上が合格</a:t>
            </a:r>
            <a:endParaRPr lang="en-US" altLang="ja-JP" dirty="0">
              <a:latin typeface="+mn-lt"/>
            </a:endParaRPr>
          </a:p>
          <a:p>
            <a:pPr lvl="1" eaLnBrk="1" hangingPunct="1"/>
            <a:r>
              <a:rPr lang="ja-JP" altLang="en-US" dirty="0">
                <a:latin typeface="+mn-lt"/>
              </a:rPr>
              <a:t>やさしい判断をした場合は，不合格の学生を合格にする場合がある，この責任は誰が取るのか</a:t>
            </a:r>
            <a:r>
              <a:rPr lang="ja-JP" altLang="en-US" dirty="0"/>
              <a:t>？</a:t>
            </a:r>
          </a:p>
        </p:txBody>
      </p:sp>
      <p:sp>
        <p:nvSpPr>
          <p:cNvPr id="1051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不確かさを含んだ判断：試験の成績</a:t>
            </a:r>
          </a:p>
        </p:txBody>
      </p:sp>
      <p:sp>
        <p:nvSpPr>
          <p:cNvPr id="2150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2150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150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56BF67-147D-448D-B398-F13E1655EEBF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E6511F5-623E-CF9A-FD3C-D1C7EBBF0DF8}"/>
              </a:ext>
            </a:extLst>
          </p:cNvPr>
          <p:cNvGrpSpPr/>
          <p:nvPr/>
        </p:nvGrpSpPr>
        <p:grpSpPr>
          <a:xfrm>
            <a:off x="1071623" y="4086259"/>
            <a:ext cx="5735399" cy="2222466"/>
            <a:chOff x="1905000" y="3716338"/>
            <a:chExt cx="6096002" cy="2362200"/>
          </a:xfrm>
        </p:grpSpPr>
        <p:sp>
          <p:nvSpPr>
            <p:cNvPr id="21515" name="Text Box 8"/>
            <p:cNvSpPr txBox="1">
              <a:spLocks noChangeArrowheads="1"/>
            </p:cNvSpPr>
            <p:nvPr/>
          </p:nvSpPr>
          <p:spPr bwMode="auto">
            <a:xfrm>
              <a:off x="2514601" y="4325938"/>
              <a:ext cx="5486401" cy="425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29" tIns="45715" rIns="91429" bIns="45715">
              <a:spAutoFit/>
            </a:bodyPr>
            <a:lstStyle/>
            <a:p>
              <a:r>
                <a:rPr lang="en-US" altLang="ja-JP" sz="20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  60</a:t>
              </a:r>
              <a:r>
                <a:rPr lang="ja-JP" altLang="en-US" sz="20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点　     </a:t>
              </a:r>
              <a:r>
                <a:rPr lang="en-US" altLang="ja-JP" sz="20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70</a:t>
              </a:r>
              <a:r>
                <a:rPr lang="ja-JP" altLang="en-US" sz="20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点        </a:t>
              </a:r>
              <a:r>
                <a:rPr lang="en-US" altLang="ja-JP" sz="20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80</a:t>
              </a:r>
              <a:r>
                <a:rPr lang="ja-JP" altLang="en-US" sz="20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点　　 　     　     　</a:t>
              </a:r>
              <a:r>
                <a:rPr lang="en-US" altLang="ja-JP" sz="20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100</a:t>
              </a:r>
              <a:r>
                <a:rPr lang="ja-JP" altLang="en-US" sz="2000" b="0" dirty="0">
                  <a:solidFill>
                    <a:srgbClr val="181700"/>
                  </a:solidFill>
                  <a:latin typeface="Times New Roman" pitchFamily="18" charset="0"/>
                  <a:ea typeface="ＭＳ Ｐゴシック" charset="-128"/>
                </a:rPr>
                <a:t>点</a:t>
              </a:r>
            </a:p>
          </p:txBody>
        </p: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50366FD8-C007-5B2A-12AA-9B97D687D013}"/>
                </a:ext>
              </a:extLst>
            </p:cNvPr>
            <p:cNvGrpSpPr/>
            <p:nvPr/>
          </p:nvGrpSpPr>
          <p:grpSpPr>
            <a:xfrm>
              <a:off x="1905000" y="3716338"/>
              <a:ext cx="5562600" cy="2362200"/>
              <a:chOff x="1905000" y="3716338"/>
              <a:chExt cx="5562600" cy="2362200"/>
            </a:xfrm>
          </p:grpSpPr>
          <p:sp>
            <p:nvSpPr>
              <p:cNvPr id="21509" name="Rectangle 2"/>
              <p:cNvSpPr>
                <a:spLocks noChangeArrowheads="1"/>
              </p:cNvSpPr>
              <p:nvPr/>
            </p:nvSpPr>
            <p:spPr bwMode="auto">
              <a:xfrm>
                <a:off x="2971800" y="4097338"/>
                <a:ext cx="2133600" cy="30480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 sz="1600"/>
              </a:p>
            </p:txBody>
          </p:sp>
          <p:sp>
            <p:nvSpPr>
              <p:cNvPr id="21512" name="Line 5"/>
              <p:cNvSpPr>
                <a:spLocks noChangeShapeType="1"/>
              </p:cNvSpPr>
              <p:nvPr/>
            </p:nvSpPr>
            <p:spPr bwMode="auto">
              <a:xfrm>
                <a:off x="1905000" y="4097338"/>
                <a:ext cx="5486400" cy="0"/>
              </a:xfrm>
              <a:prstGeom prst="line">
                <a:avLst/>
              </a:prstGeom>
              <a:noFill/>
              <a:ln w="28575">
                <a:solidFill>
                  <a:srgbClr val="1817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ja-JP" altLang="en-US" sz="1600"/>
              </a:p>
            </p:txBody>
          </p:sp>
          <p:sp>
            <p:nvSpPr>
              <p:cNvPr id="21513" name="Line 6"/>
              <p:cNvSpPr>
                <a:spLocks noChangeShapeType="1"/>
              </p:cNvSpPr>
              <p:nvPr/>
            </p:nvSpPr>
            <p:spPr bwMode="auto">
              <a:xfrm>
                <a:off x="4038600" y="4097338"/>
                <a:ext cx="0" cy="304800"/>
              </a:xfrm>
              <a:prstGeom prst="line">
                <a:avLst/>
              </a:prstGeom>
              <a:noFill/>
              <a:ln w="57150">
                <a:solidFill>
                  <a:srgbClr val="1817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ja-JP" altLang="en-US" sz="1600"/>
              </a:p>
            </p:txBody>
          </p:sp>
          <p:sp>
            <p:nvSpPr>
              <p:cNvPr id="21514" name="Line 7"/>
              <p:cNvSpPr>
                <a:spLocks noChangeShapeType="1"/>
              </p:cNvSpPr>
              <p:nvPr/>
            </p:nvSpPr>
            <p:spPr bwMode="auto">
              <a:xfrm>
                <a:off x="7391400" y="3716338"/>
                <a:ext cx="0" cy="685800"/>
              </a:xfrm>
              <a:prstGeom prst="line">
                <a:avLst/>
              </a:prstGeom>
              <a:noFill/>
              <a:ln w="57150">
                <a:solidFill>
                  <a:srgbClr val="1817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ja-JP" altLang="en-US" sz="1600"/>
              </a:p>
            </p:txBody>
          </p:sp>
          <p:sp>
            <p:nvSpPr>
              <p:cNvPr id="21516" name="Line 9"/>
              <p:cNvSpPr>
                <a:spLocks noChangeShapeType="1"/>
              </p:cNvSpPr>
              <p:nvPr/>
            </p:nvSpPr>
            <p:spPr bwMode="auto">
              <a:xfrm>
                <a:off x="5105400" y="3716338"/>
                <a:ext cx="0" cy="685800"/>
              </a:xfrm>
              <a:prstGeom prst="line">
                <a:avLst/>
              </a:prstGeom>
              <a:noFill/>
              <a:ln w="57150">
                <a:solidFill>
                  <a:srgbClr val="1817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ja-JP" altLang="en-US" sz="1600"/>
              </a:p>
            </p:txBody>
          </p:sp>
          <p:sp>
            <p:nvSpPr>
              <p:cNvPr id="21517" name="Line 10"/>
              <p:cNvSpPr>
                <a:spLocks noChangeShapeType="1"/>
              </p:cNvSpPr>
              <p:nvPr/>
            </p:nvSpPr>
            <p:spPr bwMode="auto">
              <a:xfrm>
                <a:off x="2971800" y="3716338"/>
                <a:ext cx="0" cy="685800"/>
              </a:xfrm>
              <a:prstGeom prst="line">
                <a:avLst/>
              </a:prstGeom>
              <a:noFill/>
              <a:ln w="57150">
                <a:solidFill>
                  <a:srgbClr val="18170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ja-JP" altLang="en-US" sz="1600"/>
              </a:p>
            </p:txBody>
          </p:sp>
          <p:sp>
            <p:nvSpPr>
              <p:cNvPr id="21518" name="Text Box 11"/>
              <p:cNvSpPr txBox="1">
                <a:spLocks noChangeArrowheads="1"/>
              </p:cNvSpPr>
              <p:nvPr/>
            </p:nvSpPr>
            <p:spPr bwMode="auto">
              <a:xfrm>
                <a:off x="3276600" y="3716338"/>
                <a:ext cx="1571625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1429" tIns="45715" rIns="91429" bIns="45715">
                <a:spAutoFit/>
              </a:bodyPr>
              <a:lstStyle/>
              <a:p>
                <a:r>
                  <a:rPr lang="ja-JP" altLang="en-US" b="0">
                    <a:solidFill>
                      <a:srgbClr val="181700"/>
                    </a:solidFill>
                    <a:latin typeface="Times New Roman" pitchFamily="18" charset="0"/>
                    <a:ea typeface="ＭＳ Ｐゴシック" charset="-128"/>
                  </a:rPr>
                  <a:t>グレーゾーン</a:t>
                </a:r>
              </a:p>
            </p:txBody>
          </p:sp>
          <p:sp>
            <p:nvSpPr>
              <p:cNvPr id="21519" name="Rectangle 12"/>
              <p:cNvSpPr>
                <a:spLocks noChangeArrowheads="1"/>
              </p:cNvSpPr>
              <p:nvPr/>
            </p:nvSpPr>
            <p:spPr bwMode="auto">
              <a:xfrm>
                <a:off x="2971800" y="5468938"/>
                <a:ext cx="4495800" cy="609600"/>
              </a:xfrm>
              <a:prstGeom prst="rect">
                <a:avLst/>
              </a:prstGeom>
              <a:solidFill>
                <a:srgbClr val="FFFF66"/>
              </a:solidFill>
              <a:ln w="31750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 lIns="91429" tIns="45715" rIns="91429" bIns="45715" anchor="ctr"/>
              <a:lstStyle/>
              <a:p>
                <a:pPr algn="ctr"/>
                <a:r>
                  <a:rPr lang="ja-JP" altLang="en-US" sz="1600" b="0">
                    <a:solidFill>
                      <a:srgbClr val="000000"/>
                    </a:solidFill>
                    <a:latin typeface="Times New Roman" pitchFamily="18" charset="0"/>
                    <a:ea typeface="ＭＳ Ｐゴシック" charset="-128"/>
                  </a:rPr>
                  <a:t>やさしい先生の合格範囲</a:t>
                </a:r>
              </a:p>
            </p:txBody>
          </p:sp>
          <p:sp>
            <p:nvSpPr>
              <p:cNvPr id="1051661" name="Rectangle 13"/>
              <p:cNvSpPr>
                <a:spLocks noChangeArrowheads="1"/>
              </p:cNvSpPr>
              <p:nvPr/>
            </p:nvSpPr>
            <p:spPr bwMode="auto">
              <a:xfrm>
                <a:off x="5181600" y="4783138"/>
                <a:ext cx="2286000" cy="6096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31750">
                <a:solidFill>
                  <a:schemeClr val="tx2"/>
                </a:solidFill>
                <a:miter lim="800000"/>
                <a:headEnd/>
                <a:tailEnd/>
              </a:ln>
              <a:effectLst/>
            </p:spPr>
            <p:txBody>
              <a:bodyPr wrap="none" lIns="91429" tIns="45715" rIns="91429" bIns="45715" anchor="ctr"/>
              <a:lstStyle/>
              <a:p>
                <a:pPr algn="ctr">
                  <a:defRPr/>
                </a:pPr>
                <a:r>
                  <a:rPr lang="ja-JP" altLang="en-US" sz="1600" b="0">
                    <a:solidFill>
                      <a:srgbClr val="000000"/>
                    </a:solidFill>
                    <a:latin typeface="Times New Roman" pitchFamily="18" charset="0"/>
                    <a:ea typeface="ＭＳ Ｐゴシック" charset="-128"/>
                  </a:rPr>
                  <a:t>厳しい先生</a:t>
                </a:r>
                <a:br>
                  <a:rPr lang="ja-JP" altLang="en-US" sz="1600" b="0">
                    <a:solidFill>
                      <a:srgbClr val="000000"/>
                    </a:solidFill>
                    <a:latin typeface="Times New Roman" pitchFamily="18" charset="0"/>
                    <a:ea typeface="ＭＳ Ｐゴシック" charset="-128"/>
                  </a:rPr>
                </a:br>
                <a:r>
                  <a:rPr lang="ja-JP" altLang="en-US" sz="1600" b="0">
                    <a:solidFill>
                      <a:srgbClr val="000000"/>
                    </a:solidFill>
                    <a:latin typeface="Times New Roman" pitchFamily="18" charset="0"/>
                    <a:ea typeface="ＭＳ Ｐゴシック" charset="-128"/>
                  </a:rPr>
                  <a:t>の合格範囲</a:t>
                </a:r>
              </a:p>
            </p:txBody>
          </p:sp>
          <p:sp>
            <p:nvSpPr>
              <p:cNvPr id="21521" name="Oval 14"/>
              <p:cNvSpPr>
                <a:spLocks noChangeArrowheads="1"/>
              </p:cNvSpPr>
              <p:nvPr/>
            </p:nvSpPr>
            <p:spPr bwMode="auto">
              <a:xfrm>
                <a:off x="5638800" y="4554538"/>
                <a:ext cx="1371600" cy="1066800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 sz="1600"/>
              </a:p>
            </p:txBody>
          </p:sp>
        </p:grp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48D6D15-BB62-C190-ACE7-5ED4FDF12678}"/>
              </a:ext>
            </a:extLst>
          </p:cNvPr>
          <p:cNvSpPr txBox="1"/>
          <p:nvPr/>
        </p:nvSpPr>
        <p:spPr>
          <a:xfrm>
            <a:off x="6389921" y="6050633"/>
            <a:ext cx="2615184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+mj-lt"/>
                <a:ea typeface="+mj-ea"/>
              </a:rPr>
              <a:t>不確かさと合否：高増潔作成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E82467B0-E0AB-55A1-8B1B-109782BEE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メモ：製品の合否判断について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889CDDF-20DC-A437-61BB-F3669055D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AA5030-1FB9-5F07-2EB3-8E6FE7ACC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11</a:t>
            </a:fld>
            <a:endParaRPr lang="en-US" altLang="ja-JP" dirty="0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3B1FD997-A74C-B54D-B6E0-4991FCEB9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製品の合否判断については，「精密測定</a:t>
            </a:r>
            <a:r>
              <a:rPr lang="en-US" altLang="ja-JP" dirty="0"/>
              <a:t>02c</a:t>
            </a:r>
            <a:r>
              <a:rPr lang="ja-JP" altLang="en-US" dirty="0"/>
              <a:t>：測定不確かさ合否判定」で説明する</a:t>
            </a:r>
            <a:endParaRPr lang="en-US" altLang="ja-JP" dirty="0"/>
          </a:p>
          <a:p>
            <a:r>
              <a:rPr lang="ja-JP" altLang="en-US" dirty="0"/>
              <a:t>製品の合否判定を行うには，測定不確かさが必ず必要となり，製品の合否判定を行うことが工業的な検査の目的である</a:t>
            </a:r>
            <a:endParaRPr lang="en-US" altLang="ja-JP" dirty="0"/>
          </a:p>
          <a:p>
            <a:r>
              <a:rPr lang="ja-JP" altLang="en-US" dirty="0"/>
              <a:t>考慮すべきことは，いくつかある</a:t>
            </a:r>
            <a:endParaRPr lang="en-US" altLang="ja-JP" dirty="0"/>
          </a:p>
          <a:p>
            <a:pPr lvl="1"/>
            <a:r>
              <a:rPr lang="ja-JP" altLang="en-US" dirty="0"/>
              <a:t>不確かさの推定が正しいか</a:t>
            </a:r>
            <a:endParaRPr lang="en-US" altLang="ja-JP" dirty="0"/>
          </a:p>
          <a:p>
            <a:pPr lvl="2"/>
            <a:r>
              <a:rPr lang="ja-JP" altLang="en-US" dirty="0"/>
              <a:t>不確かさが正しい不確かさより大きい場合：過大推定</a:t>
            </a:r>
            <a:endParaRPr lang="en-US" altLang="ja-JP" dirty="0"/>
          </a:p>
          <a:p>
            <a:pPr lvl="2"/>
            <a:r>
              <a:rPr lang="ja-JP" altLang="en-US" dirty="0"/>
              <a:t>不確かさが正しい不確かさより小さい場合：過小推定</a:t>
            </a:r>
            <a:endParaRPr lang="en-US" altLang="ja-JP" dirty="0"/>
          </a:p>
          <a:p>
            <a:pPr lvl="1"/>
            <a:r>
              <a:rPr lang="ja-JP" altLang="en-US" dirty="0"/>
              <a:t>リスクと損失をどう考慮するか</a:t>
            </a:r>
            <a:endParaRPr lang="en-US" altLang="ja-JP" dirty="0"/>
          </a:p>
          <a:p>
            <a:pPr lvl="2"/>
            <a:r>
              <a:rPr lang="ja-JP" altLang="en-US" dirty="0"/>
              <a:t>不合格品を合格して出荷した場合のリスクと損失</a:t>
            </a:r>
            <a:endParaRPr lang="en-US" altLang="ja-JP" dirty="0"/>
          </a:p>
          <a:p>
            <a:pPr lvl="2"/>
            <a:r>
              <a:rPr lang="ja-JP" altLang="en-US" dirty="0"/>
              <a:t>合格品を不合格として廃棄した場合の損失</a:t>
            </a:r>
            <a:endParaRPr lang="en-US" altLang="ja-JP" dirty="0"/>
          </a:p>
          <a:p>
            <a:pPr lvl="1"/>
            <a:r>
              <a:rPr lang="ja-JP" altLang="en-US" dirty="0"/>
              <a:t>最終的には，経済的な最適化を考える必要がある</a:t>
            </a:r>
            <a:endParaRPr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A0B17C-E668-6DC9-DF37-B8F4AEB8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96722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31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eaLnBrk="1" hangingPunct="1"/>
                <a:r>
                  <a:rPr lang="en-US" altLang="ja-JP" dirty="0"/>
                  <a:t>GUM</a:t>
                </a:r>
                <a:r>
                  <a:rPr lang="ja-JP" altLang="en-US" dirty="0"/>
                  <a:t>に基づく，不確かさの解析手順</a:t>
                </a:r>
                <a:endParaRPr lang="en-US" altLang="ja-JP" dirty="0"/>
              </a:p>
              <a:p>
                <a:pPr lvl="1"/>
                <a:r>
                  <a:rPr lang="ja-JP" altLang="en-US" dirty="0"/>
                  <a:t>測定・校正の手段を記述する</a:t>
                </a:r>
              </a:p>
              <a:p>
                <a:pPr lvl="1"/>
                <a:r>
                  <a:rPr lang="ja-JP" altLang="en-US" dirty="0"/>
                  <a:t>数学モデルを構築する</a:t>
                </a:r>
              </a:p>
              <a:p>
                <a:pPr lvl="2"/>
                <a:r>
                  <a:rPr lang="ja-JP" altLang="en-US" dirty="0"/>
                  <a:t>式を書く，要因を列挙する，実験計画法を用いる</a:t>
                </a:r>
              </a:p>
              <a:p>
                <a:pPr lvl="1"/>
                <a:r>
                  <a:rPr lang="ja-JP" altLang="en-US" dirty="0"/>
                  <a:t>測定値を補正する</a:t>
                </a:r>
              </a:p>
              <a:p>
                <a:pPr lvl="1"/>
                <a:r>
                  <a:rPr lang="ja-JP" altLang="en-US" dirty="0"/>
                  <a:t>不確かさの成分を分析する</a:t>
                </a:r>
              </a:p>
              <a:p>
                <a:pPr lvl="2"/>
                <a:r>
                  <a:rPr lang="en-US" altLang="ja-JP" dirty="0"/>
                  <a:t>A</a:t>
                </a:r>
                <a:r>
                  <a:rPr lang="ja-JP" altLang="en-US" dirty="0"/>
                  <a:t>タイプと</a:t>
                </a:r>
                <a:r>
                  <a:rPr lang="en-US" altLang="ja-JP" dirty="0"/>
                  <a:t>B</a:t>
                </a:r>
                <a:r>
                  <a:rPr lang="ja-JP" altLang="en-US" dirty="0"/>
                  <a:t>タイプ，それぞれの大きさ，独立しているか</a:t>
                </a:r>
                <a:endParaRPr lang="en-US" altLang="ja-JP" dirty="0"/>
              </a:p>
              <a:p>
                <a:pPr lvl="2"/>
                <a:r>
                  <a:rPr lang="ja-JP" altLang="en-US" dirty="0"/>
                  <a:t>各要因の不確かさ</a:t>
                </a:r>
                <a:r>
                  <a:rPr lang="en-US" altLang="ja-JP" i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u</a:t>
                </a:r>
                <a:r>
                  <a:rPr lang="en-US" altLang="ja-JP" i="1" baseline="-250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</a:t>
                </a:r>
                <a:r>
                  <a:rPr lang="ja-JP" altLang="en-US" dirty="0"/>
                  <a:t>を標準偏差として求める</a:t>
                </a:r>
              </a:p>
              <a:p>
                <a:pPr lvl="1"/>
                <a:r>
                  <a:rPr lang="ja-JP" altLang="en-US" dirty="0"/>
                  <a:t>合成標準不確かさの計算：二乗和平方根を求める</a:t>
                </a:r>
              </a:p>
              <a:p>
                <a:pPr lvl="2"/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ja-JP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e>
                    </m:rad>
                  </m:oMath>
                </a14:m>
                <a:endParaRPr lang="en-US" altLang="ja-JP" dirty="0"/>
              </a:p>
              <a:p>
                <a:pPr lvl="1"/>
                <a:r>
                  <a:rPr lang="ja-JP" altLang="en-US" dirty="0"/>
                  <a:t>拡張不確かさの計算（</a:t>
                </a:r>
                <a:r>
                  <a:rPr lang="en-US" altLang="ja-JP" dirty="0">
                    <a:latin typeface="+mn-lt"/>
                  </a:rPr>
                  <a:t>95 %</a:t>
                </a:r>
                <a:r>
                  <a:rPr lang="ja-JP" altLang="en-US" dirty="0"/>
                  <a:t>の範囲）</a:t>
                </a:r>
              </a:p>
              <a:p>
                <a:pPr lvl="2"/>
                <a:r>
                  <a:rPr lang="en-US" altLang="ja-JP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U</a:t>
                </a:r>
                <a:r>
                  <a:rPr lang="en-US" altLang="ja-JP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</a:t>
                </a:r>
                <a:r>
                  <a:rPr lang="en-US" altLang="ja-JP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k </a:t>
                </a:r>
                <a:r>
                  <a:rPr lang="en-US" altLang="ja-JP" i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u</a:t>
                </a:r>
                <a:r>
                  <a:rPr lang="en-US" altLang="ja-JP" baseline="-250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c</a:t>
                </a:r>
                <a:r>
                  <a:rPr lang="en-US" altLang="ja-JP" baseline="-250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altLang="ja-JP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ja-JP" altLang="en-US" dirty="0">
                    <a:latin typeface="Cambria" panose="02040503050406030204" pitchFamily="18" charset="0"/>
                  </a:rPr>
                  <a:t>（普通は </a:t>
                </a:r>
                <a:r>
                  <a:rPr lang="en-US" altLang="ja-JP" i="1" dirty="0">
                    <a:latin typeface="Cambria" panose="02040503050406030204" pitchFamily="18" charset="0"/>
                    <a:ea typeface="Cambria" panose="02040503050406030204" pitchFamily="18" charset="0"/>
                  </a:rPr>
                  <a:t>k</a:t>
                </a:r>
                <a:r>
                  <a:rPr lang="en-US" altLang="ja-JP" dirty="0">
                    <a:latin typeface="Cambria" panose="02040503050406030204" pitchFamily="18" charset="0"/>
                    <a:ea typeface="Cambria" panose="02040503050406030204" pitchFamily="18" charset="0"/>
                  </a:rPr>
                  <a:t> = 2</a:t>
                </a:r>
                <a:r>
                  <a:rPr lang="ja-JP" altLang="en-US" dirty="0">
                    <a:latin typeface="Cambria" panose="02040503050406030204" pitchFamily="18" charset="0"/>
                  </a:rPr>
                  <a:t>）</a:t>
                </a:r>
              </a:p>
            </p:txBody>
          </p:sp>
        </mc:Choice>
        <mc:Fallback xmlns="">
          <p:sp>
            <p:nvSpPr>
              <p:cNvPr id="103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6" t="-11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不確かさの解析手順</a:t>
            </a:r>
          </a:p>
        </p:txBody>
      </p:sp>
      <p:sp>
        <p:nvSpPr>
          <p:cNvPr id="102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102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102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E6E7A8-7BAF-4232-A974-5756D149BBC9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146A735-A7DF-9E22-7611-9D9AB846796A}"/>
                  </a:ext>
                </a:extLst>
              </p:cNvPr>
              <p:cNvSpPr txBox="1"/>
              <p:nvPr/>
            </p:nvSpPr>
            <p:spPr>
              <a:xfrm>
                <a:off x="5783016" y="3876267"/>
                <a:ext cx="2308561" cy="18062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𝑢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latin typeface="Cambria Math" panose="02040503050406030204" pitchFamily="18" charset="0"/>
                              <a:ea typeface="+mj-ea"/>
                            </a:rPr>
                            <m:t>c</m:t>
                          </m:r>
                        </m:sub>
                      </m:sSub>
                      <m:r>
                        <m:rPr>
                          <m:aln/>
                        </m:rPr>
                        <a:rPr kumimoji="1" lang="en-US" altLang="ja-JP" sz="200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ctrlPr>
                                <a:rPr kumimoji="1" lang="en-US" altLang="ja-JP" sz="200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𝑖</m:t>
                              </m:r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=1</m:t>
                              </m:r>
                            </m:sub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𝑛</m:t>
                              </m:r>
                            </m:sup>
                            <m:e>
                              <m:sSubSup>
                                <m:sSubSupPr>
                                  <m:ctrlPr>
                                    <a:rPr kumimoji="1" lang="en-US" altLang="ja-JP" sz="200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</m:ctrlPr>
                                </m:sSubSupPr>
                                <m:e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nary>
                        </m:e>
                      </m:rad>
                    </m:oMath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𝑈</m:t>
                      </m:r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𝑘</m:t>
                      </m:r>
                      <m:sSub>
                        <m:sSub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𝑢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latin typeface="Cambria Math" panose="02040503050406030204" pitchFamily="18" charset="0"/>
                              <a:ea typeface="+mj-ea"/>
                            </a:rPr>
                            <m:t>c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     (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𝑘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=2)</m:t>
                      </m:r>
                    </m:oMath>
                  </m:oMathPara>
                </a14:m>
                <a:br>
                  <a:rPr kumimoji="1" lang="en-US" altLang="ja-JP" sz="2000" b="0" dirty="0">
                    <a:latin typeface="+mj-lt"/>
                    <a:ea typeface="+mj-ea"/>
                  </a:rPr>
                </a:br>
                <a:endParaRPr lang="en-US" altLang="ja-JP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146A735-A7DF-9E22-7611-9D9AB84679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016" y="3876267"/>
                <a:ext cx="2308561" cy="18062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5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ja-JP" dirty="0"/>
                  <a:t>A</a:t>
                </a:r>
                <a:r>
                  <a:rPr lang="ja-JP" altLang="en-US" dirty="0"/>
                  <a:t>タイプ</a:t>
                </a:r>
              </a:p>
              <a:p>
                <a:pPr lvl="1"/>
                <a:r>
                  <a:rPr lang="ja-JP" altLang="en-US" dirty="0"/>
                  <a:t>統計的方法によって見積もる，実験によって求める（複雑な要因の場合は，実験計画法による）</a:t>
                </a:r>
              </a:p>
              <a:p>
                <a:pPr lvl="1"/>
                <a:r>
                  <a:rPr lang="ja-JP" altLang="en-US" dirty="0"/>
                  <a:t>単純な場合は独立な測定を </a:t>
                </a:r>
                <a:r>
                  <a:rPr lang="en-US" altLang="ja-JP" i="1" dirty="0">
                    <a:latin typeface="+mn-lt"/>
                  </a:rPr>
                  <a:t>n</a:t>
                </a:r>
                <a:r>
                  <a:rPr lang="en-US" altLang="ja-JP" dirty="0"/>
                  <a:t> </a:t>
                </a:r>
                <a:r>
                  <a:rPr lang="ja-JP" altLang="en-US" dirty="0"/>
                  <a:t>回行い，標準偏差</a:t>
                </a:r>
                <a:r>
                  <a:rPr lang="en-US" altLang="ja-JP" i="1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u</a:t>
                </a:r>
                <a:r>
                  <a:rPr lang="en-US" altLang="ja-JP" i="1" baseline="-25000" dirty="0" err="1">
                    <a:latin typeface="Cambria" panose="02040503050406030204" pitchFamily="18" charset="0"/>
                    <a:ea typeface="Cambria" panose="02040503050406030204" pitchFamily="18" charset="0"/>
                  </a:rPr>
                  <a:t>i</a:t>
                </a:r>
                <a:r>
                  <a:rPr lang="ja-JP" altLang="en-US" dirty="0"/>
                  <a:t>を求める（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ja-JP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altLang="ja-JP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ja-JP" altLang="en-US" dirty="0"/>
                  <a:t>は平均値）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altLang="ja-JP" i="1" dirty="0">
                            <a:latin typeface="Cambria" panose="02040503050406030204" pitchFamily="18" charset="0"/>
                            <a:ea typeface="Cambria" panose="02040503050406030204" pitchFamily="18" charset="0"/>
                          </a:rPr>
                          <m:t>u</m:t>
                        </m:r>
                        <m:r>
                          <m:rPr>
                            <m:nor/>
                          </m:rPr>
                          <a:rPr lang="en-US" altLang="ja-JP" i="1" baseline="-25000" dirty="0">
                            <a:latin typeface="Cambria" panose="02040503050406030204" pitchFamily="18" charset="0"/>
                            <a:ea typeface="Cambria" panose="02040503050406030204" pitchFamily="18" charset="0"/>
                          </a:rPr>
                          <m:t>i</m:t>
                        </m:r>
                      </m:e>
                      <m:sup>
                        <m:r>
                          <a:rPr lang="en-US" altLang="ja-JP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sSup>
                              <m:sSupPr>
                                <m:ctrlPr>
                                  <a:rPr lang="en-US" altLang="ja-JP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altLang="ja-JP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altLang="ja-JP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ja-JP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altLang="ja-JP" b="0" i="1" smtClean="0">
                                            <a:latin typeface="Cambria Math" panose="02040503050406030204" pitchFamily="18" charset="0"/>
                                          </a:rPr>
                                          <m:t>𝑘</m:t>
                                        </m:r>
                                      </m:sub>
                                    </m:sSub>
                                    <m:r>
                                      <a:rPr lang="en-US" altLang="ja-JP" smtClean="0"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acc>
                                      <m:accPr>
                                        <m:chr m:val="̅"/>
                                        <m:ctrlPr>
                                          <a:rPr lang="en-US" altLang="ja-JP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en-US" altLang="ja-JP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</m:acc>
                                  </m:e>
                                </m:d>
                              </m:e>
                              <m:sup>
                                <m:r>
                                  <a:rPr lang="en-US" altLang="ja-JP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num>
                      <m:den>
                        <m:d>
                          <m:d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altLang="ja-JP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den>
                    </m:f>
                  </m:oMath>
                </a14:m>
                <a:endParaRPr lang="ja-JP" altLang="en-US" dirty="0"/>
              </a:p>
              <a:p>
                <a:r>
                  <a:rPr lang="en-US" altLang="ja-JP" dirty="0"/>
                  <a:t>B</a:t>
                </a:r>
                <a:r>
                  <a:rPr lang="ja-JP" altLang="en-US" dirty="0"/>
                  <a:t>タイプ</a:t>
                </a:r>
              </a:p>
              <a:p>
                <a:pPr lvl="1"/>
                <a:r>
                  <a:rPr lang="ja-JP" altLang="en-US" dirty="0"/>
                  <a:t>統計的方法以外の方法によって見積もる</a:t>
                </a:r>
              </a:p>
              <a:p>
                <a:pPr lvl="1"/>
                <a:r>
                  <a:rPr lang="ja-JP" altLang="en-US" dirty="0"/>
                  <a:t>従来の技術情報による</a:t>
                </a:r>
              </a:p>
              <a:p>
                <a:pPr lvl="2"/>
                <a:r>
                  <a:rPr lang="ja-JP" altLang="en-US" dirty="0"/>
                  <a:t>今までの実験データ</a:t>
                </a:r>
              </a:p>
              <a:p>
                <a:pPr lvl="2"/>
                <a:r>
                  <a:rPr lang="ja-JP" altLang="en-US" dirty="0"/>
                  <a:t>測定試料や計測器に関する知識・経験</a:t>
                </a:r>
              </a:p>
              <a:p>
                <a:pPr lvl="2"/>
                <a:r>
                  <a:rPr lang="ja-JP" altLang="en-US" dirty="0"/>
                  <a:t>計測器の性能，仕様</a:t>
                </a:r>
              </a:p>
              <a:p>
                <a:pPr lvl="2"/>
                <a:r>
                  <a:rPr lang="ja-JP" altLang="en-US" dirty="0"/>
                  <a:t>校正証明書や成績書記載のデータ</a:t>
                </a:r>
              </a:p>
              <a:p>
                <a:pPr lvl="2"/>
                <a:r>
                  <a:rPr lang="ja-JP" altLang="en-US" dirty="0"/>
                  <a:t>引用したデータや定数の不確かさ</a:t>
                </a:r>
              </a:p>
            </p:txBody>
          </p:sp>
        </mc:Choice>
        <mc:Fallback xmlns="">
          <p:sp>
            <p:nvSpPr>
              <p:cNvPr id="205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6" t="-1129" r="-49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不確かさの成分の大きさ</a:t>
            </a:r>
          </a:p>
        </p:txBody>
      </p:sp>
      <p:sp>
        <p:nvSpPr>
          <p:cNvPr id="2051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2022-5-8</a:t>
            </a:r>
          </a:p>
        </p:txBody>
      </p:sp>
      <p:sp>
        <p:nvSpPr>
          <p:cNvPr id="2052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05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AD321-9D1A-4311-BC5F-54B36D3DA044}" type="slidenum">
              <a:rPr lang="en-US" altLang="ja-JP" smtClean="0"/>
              <a:pPr/>
              <a:t>13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1023F72C-B02C-085E-2533-CB08CF077957}"/>
                  </a:ext>
                </a:extLst>
              </p:cNvPr>
              <p:cNvSpPr txBox="1"/>
              <p:nvPr/>
            </p:nvSpPr>
            <p:spPr>
              <a:xfrm>
                <a:off x="6344003" y="2349623"/>
                <a:ext cx="2679228" cy="201670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m:rPr>
                          <m:aln/>
                        </m:rPr>
                        <a:rPr kumimoji="1" lang="en-US" altLang="ja-JP" sz="200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𝑛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acc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𝑥</m:t>
                          </m:r>
                        </m:e>
                      </m:acc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br>
                  <a:rPr kumimoji="1" lang="en-US" altLang="ja-JP" sz="2000" b="0" dirty="0">
                    <a:latin typeface="+mj-lt"/>
                    <a:ea typeface="+mj-ea"/>
                  </a:rPr>
                </a:br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1023F72C-B02C-085E-2533-CB08CF077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4003" y="2349623"/>
                <a:ext cx="2679228" cy="20167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>
                <a:latin typeface="+mn-lt"/>
              </a:rPr>
              <a:t>ビールジョッキの体積測定</a:t>
            </a:r>
            <a:endParaRPr lang="en-US" altLang="ja-JP" dirty="0">
              <a:latin typeface="+mn-lt"/>
            </a:endParaRPr>
          </a:p>
          <a:p>
            <a:pPr lvl="1" eaLnBrk="1" hangingPunct="1"/>
            <a:r>
              <a:rPr lang="ja-JP" altLang="en-US" dirty="0">
                <a:latin typeface="+mn-lt"/>
              </a:rPr>
              <a:t>線まで水を注ぎ，メスシリンダーに移して体積を測定する</a:t>
            </a:r>
            <a:endParaRPr lang="en-US" altLang="ja-JP" dirty="0">
              <a:latin typeface="+mn-lt"/>
            </a:endParaRPr>
          </a:p>
          <a:p>
            <a:pPr lvl="1" eaLnBrk="1" hangingPunct="1"/>
            <a:r>
              <a:rPr lang="ja-JP" altLang="en-US" dirty="0">
                <a:latin typeface="+mn-lt"/>
              </a:rPr>
              <a:t>温度をデジタル温度計で測定し，熱膨張を補正する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産総研田中秀幸氏による例を参考にした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初心者向け不確かさ評価セミナー </a:t>
            </a:r>
            <a:br>
              <a:rPr lang="en-US" altLang="ja-JP" dirty="0">
                <a:latin typeface="+mn-lt"/>
              </a:rPr>
            </a:br>
            <a:r>
              <a:rPr lang="ja-JP" altLang="en-US" dirty="0">
                <a:latin typeface="+mn-lt"/>
              </a:rPr>
              <a:t>（</a:t>
            </a:r>
            <a:r>
              <a:rPr lang="en-US" altLang="ja-JP" sz="1400" dirty="0">
                <a:latin typeface="+mn-lt"/>
              </a:rPr>
              <a:t>https://unit.aist.go.jp/riem/ds-rg/uncertainty/club/club12-1.pdf</a:t>
            </a:r>
            <a:r>
              <a:rPr lang="ja-JP" altLang="en-US" dirty="0">
                <a:latin typeface="+mn-lt"/>
              </a:rPr>
              <a:t>）</a:t>
            </a:r>
          </a:p>
          <a:p>
            <a:pPr eaLnBrk="1" hangingPunct="1"/>
            <a:r>
              <a:rPr lang="ja-JP" altLang="en-US" dirty="0">
                <a:latin typeface="+mn-lt"/>
                <a:cs typeface="Arial" charset="0"/>
              </a:rPr>
              <a:t>要因</a:t>
            </a:r>
            <a:endParaRPr lang="en-US" altLang="ja-JP" dirty="0">
              <a:latin typeface="+mn-lt"/>
              <a:cs typeface="Arial" charset="0"/>
            </a:endParaRP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繰返し：</a:t>
            </a:r>
            <a:r>
              <a:rPr lang="en-US" altLang="ja-JP" i="1" dirty="0">
                <a:latin typeface="+mn-lt"/>
                <a:ea typeface="Cambria" panose="02040503050406030204" pitchFamily="18" charset="0"/>
                <a:cs typeface="Arial" charset="0"/>
              </a:rPr>
              <a:t>U</a:t>
            </a:r>
            <a:r>
              <a:rPr lang="en-US" altLang="ja-JP" baseline="-25000" dirty="0">
                <a:latin typeface="+mn-lt"/>
                <a:ea typeface="Cambria" panose="02040503050406030204" pitchFamily="18" charset="0"/>
                <a:cs typeface="Arial" charset="0"/>
              </a:rPr>
              <a:t>R</a:t>
            </a: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メスシリンダー：</a:t>
            </a:r>
            <a:r>
              <a:rPr lang="en-US" altLang="ja-JP" i="1" dirty="0">
                <a:latin typeface="+mn-lt"/>
                <a:ea typeface="Cambria" panose="02040503050406030204" pitchFamily="18" charset="0"/>
                <a:cs typeface="Arial" charset="0"/>
              </a:rPr>
              <a:t>U</a:t>
            </a:r>
            <a:r>
              <a:rPr lang="en-US" altLang="ja-JP" baseline="-25000" dirty="0">
                <a:latin typeface="+mn-lt"/>
                <a:ea typeface="Cambria" panose="02040503050406030204" pitchFamily="18" charset="0"/>
                <a:cs typeface="Arial" charset="0"/>
              </a:rPr>
              <a:t>S</a:t>
            </a: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温度：</a:t>
            </a:r>
            <a:r>
              <a:rPr lang="en-US" altLang="ja-JP" i="1" dirty="0">
                <a:latin typeface="+mn-lt"/>
                <a:ea typeface="Cambria" panose="02040503050406030204" pitchFamily="18" charset="0"/>
                <a:cs typeface="Arial" charset="0"/>
              </a:rPr>
              <a:t>U</a:t>
            </a:r>
            <a:r>
              <a:rPr lang="en-US" altLang="ja-JP" baseline="-25000" dirty="0">
                <a:latin typeface="+mn-lt"/>
                <a:ea typeface="Cambria" panose="02040503050406030204" pitchFamily="18" charset="0"/>
                <a:cs typeface="Arial" charset="0"/>
              </a:rPr>
              <a:t>T</a:t>
            </a:r>
          </a:p>
        </p:txBody>
      </p:sp>
      <p:sp>
        <p:nvSpPr>
          <p:cNvPr id="101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例</a:t>
            </a:r>
            <a:r>
              <a:rPr lang="en-US" altLang="ja-JP" dirty="0"/>
              <a:t>1</a:t>
            </a:r>
            <a:r>
              <a:rPr lang="ja-JP" altLang="en-US" dirty="0"/>
              <a:t>：ビールジョッキ体積（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  <a:endParaRPr lang="en-US" altLang="ja-JP" dirty="0"/>
          </a:p>
        </p:txBody>
      </p:sp>
      <p:sp>
        <p:nvSpPr>
          <p:cNvPr id="2253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2253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253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4F35E3-9F5F-4F88-ADD9-AAB94B2CB521}" type="slidenum">
              <a:rPr lang="en-US" altLang="ja-JP" smtClean="0"/>
              <a:pPr>
                <a:defRPr/>
              </a:pPr>
              <a:t>14</a:t>
            </a:fld>
            <a:endParaRPr lang="en-US" altLang="ja-JP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9B2B911-7447-3DA1-647D-DB5AAD767C8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13316" y="3025661"/>
            <a:ext cx="2087880" cy="2545080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64C9A62-2654-FCC6-BEAF-28ED9E9F150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25325" y="4267159"/>
            <a:ext cx="2201582" cy="1314834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77FAA49-20F7-E737-D56C-7BE05CAABBC6}"/>
              </a:ext>
            </a:extLst>
          </p:cNvPr>
          <p:cNvSpPr txBox="1"/>
          <p:nvPr/>
        </p:nvSpPr>
        <p:spPr>
          <a:xfrm>
            <a:off x="2855942" y="6102801"/>
            <a:ext cx="2626905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フリー素材により高増潔作成</a:t>
            </a:r>
            <a:r>
              <a:rPr kumimoji="1" lang="en-US" altLang="ja-JP" sz="1000" dirty="0">
                <a:latin typeface="+mj-lt"/>
                <a:ea typeface="+mj-ea"/>
              </a:rPr>
              <a:t>@takamasu-lab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  <p:pic>
        <p:nvPicPr>
          <p:cNvPr id="4" name="図 3" descr="デバイス, スケール, 屋内, ゲージ が含まれている画像&#10;&#10;自動的に生成された説明">
            <a:extLst>
              <a:ext uri="{FF2B5EF4-FFF2-40B4-BE49-F238E27FC236}">
                <a16:creationId xmlns:a16="http://schemas.microsoft.com/office/drawing/2014/main" id="{1DF5309A-B520-E104-65F2-FE1D953462D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3" t="9304" r="14614" b="4774"/>
          <a:stretch/>
        </p:blipFill>
        <p:spPr>
          <a:xfrm>
            <a:off x="6969413" y="2391707"/>
            <a:ext cx="1965523" cy="3259053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FAA9096-A151-A993-0A0B-2709B81E95F8}"/>
              </a:ext>
            </a:extLst>
          </p:cNvPr>
          <p:cNvSpPr txBox="1"/>
          <p:nvPr/>
        </p:nvSpPr>
        <p:spPr>
          <a:xfrm>
            <a:off x="5995359" y="5949950"/>
            <a:ext cx="31486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クライミングホームページ：</a:t>
            </a:r>
            <a:r>
              <a:rPr lang="en-US" altLang="ja-JP" sz="1000" dirty="0"/>
              <a:t>https://www.climbing-web.com/product/glass_volumeter/graduatedcylinder</a:t>
            </a:r>
            <a:endParaRPr lang="ja-JP" altLang="en-US" sz="1000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081B909-4785-FA76-8238-75F2CB947B15}"/>
              </a:ext>
            </a:extLst>
          </p:cNvPr>
          <p:cNvSpPr txBox="1"/>
          <p:nvPr/>
        </p:nvSpPr>
        <p:spPr>
          <a:xfrm>
            <a:off x="1197634" y="5623328"/>
            <a:ext cx="4269174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400" dirty="0">
                <a:latin typeface="+mj-lt"/>
                <a:ea typeface="+mj-ea"/>
              </a:rPr>
              <a:t>ビールジョッキと目盛線：ドイツでは目盛線より上までビールを注ぐ必要がある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63E6EDA-E465-A7AD-2092-D25B7E460F48}"/>
              </a:ext>
            </a:extLst>
          </p:cNvPr>
          <p:cNvSpPr txBox="1"/>
          <p:nvPr/>
        </p:nvSpPr>
        <p:spPr>
          <a:xfrm>
            <a:off x="6906163" y="5678834"/>
            <a:ext cx="1425536" cy="28814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400" dirty="0">
                <a:latin typeface="+mj-lt"/>
                <a:ea typeface="+mj-ea"/>
              </a:rPr>
              <a:t>メスシリンダー</a:t>
            </a:r>
            <a:endParaRPr kumimoji="1" lang="ja-JP" altLang="en-US" sz="14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95566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AB36A412-1E71-692D-0332-A405818C4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メモ：オクトーバーフェスト（ドイツ）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A05F61-D35F-AFDF-20E0-9E83B972A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584D67-411E-7333-03CB-99AB36F1A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15</a:t>
            </a:fld>
            <a:endParaRPr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CE493E-C41D-398B-55F1-8F28D0C1F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23F6E5-ADD3-6576-EC38-E4236841ECF2}"/>
              </a:ext>
            </a:extLst>
          </p:cNvPr>
          <p:cNvSpPr txBox="1"/>
          <p:nvPr/>
        </p:nvSpPr>
        <p:spPr>
          <a:xfrm>
            <a:off x="1319485" y="6046893"/>
            <a:ext cx="2758440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フリー素材により高増潔作成</a:t>
            </a:r>
            <a:r>
              <a:rPr kumimoji="1" lang="en-US" altLang="ja-JP" sz="1000" dirty="0">
                <a:latin typeface="+mj-lt"/>
                <a:ea typeface="+mj-ea"/>
              </a:rPr>
              <a:t>@takamasu-lab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98799C9-B684-0AED-FF91-7E7289840709}"/>
              </a:ext>
            </a:extLst>
          </p:cNvPr>
          <p:cNvGrpSpPr/>
          <p:nvPr/>
        </p:nvGrpSpPr>
        <p:grpSpPr>
          <a:xfrm>
            <a:off x="135337" y="2423081"/>
            <a:ext cx="2795234" cy="3398520"/>
            <a:chOff x="135337" y="2423081"/>
            <a:chExt cx="2795234" cy="3398520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4CB70889-A57D-5986-CF1D-7EC2CAE5035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5337" y="2423081"/>
              <a:ext cx="2758440" cy="3398520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C39987A9-C78E-A0E1-A484-8675DA9451C0}"/>
                </a:ext>
              </a:extLst>
            </p:cNvPr>
            <p:cNvSpPr txBox="1"/>
            <p:nvPr/>
          </p:nvSpPr>
          <p:spPr>
            <a:xfrm>
              <a:off x="1038271" y="3222193"/>
              <a:ext cx="1892300" cy="36509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prstTxWarp prst="textArchDown">
                <a:avLst>
                  <a:gd name="adj" fmla="val 915833"/>
                </a:avLst>
              </a:prstTxWarp>
              <a:spAutoFit/>
            </a:bodyPr>
            <a:lstStyle/>
            <a:p>
              <a:pPr algn="ctr"/>
              <a:r>
                <a:rPr kumimoji="1" lang="en-US" altLang="ja-JP" sz="1200" dirty="0">
                  <a:latin typeface="+mn-lt"/>
                  <a:ea typeface="+mj-ea"/>
                </a:rPr>
                <a:t>0,5</a:t>
              </a:r>
              <a:r>
                <a:rPr kumimoji="1" lang="en-US" altLang="ja-JP" sz="1200" i="1" dirty="0">
                  <a:latin typeface="+mn-lt"/>
                  <a:ea typeface="+mj-ea"/>
                </a:rPr>
                <a:t>l</a:t>
              </a:r>
            </a:p>
            <a:p>
              <a:pPr algn="ctr"/>
              <a:r>
                <a:rPr lang="en-US" altLang="ja-JP" sz="900" i="1" dirty="0">
                  <a:latin typeface="+mn-lt"/>
                  <a:ea typeface="+mj-ea"/>
                </a:rPr>
                <a:t>Made in Germany</a:t>
              </a:r>
              <a:endParaRPr kumimoji="1" lang="ja-JP" altLang="en-US" sz="900" i="1" dirty="0">
                <a:latin typeface="+mn-lt"/>
                <a:ea typeface="+mj-ea"/>
              </a:endParaRPr>
            </a:p>
          </p:txBody>
        </p:sp>
        <p:sp>
          <p:nvSpPr>
            <p:cNvPr id="8" name="円弧 7">
              <a:extLst>
                <a:ext uri="{FF2B5EF4-FFF2-40B4-BE49-F238E27FC236}">
                  <a16:creationId xmlns:a16="http://schemas.microsoft.com/office/drawing/2014/main" id="{E64D0C1A-9D3B-2EA5-2D1F-47B31894E16B}"/>
                </a:ext>
              </a:extLst>
            </p:cNvPr>
            <p:cNvSpPr/>
            <p:nvPr/>
          </p:nvSpPr>
          <p:spPr bwMode="auto">
            <a:xfrm flipV="1">
              <a:off x="1574846" y="3326679"/>
              <a:ext cx="819150" cy="155572"/>
            </a:xfrm>
            <a:prstGeom prst="arc">
              <a:avLst>
                <a:gd name="adj1" fmla="val 11692702"/>
                <a:gd name="adj2" fmla="val 2083563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9" name="図 18">
            <a:extLst>
              <a:ext uri="{FF2B5EF4-FFF2-40B4-BE49-F238E27FC236}">
                <a16:creationId xmlns:a16="http://schemas.microsoft.com/office/drawing/2014/main" id="{2D265227-3E90-B01C-2969-40AA9CCD74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0409" y="889287"/>
            <a:ext cx="2368296" cy="141439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45DAC7DD-DE39-F6CF-1104-5A8F97AFC0D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2981" y="940429"/>
            <a:ext cx="2795682" cy="2095109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A23256AB-B868-1128-2671-AB6B97C5D40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45460" y="952294"/>
            <a:ext cx="2810909" cy="210818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B7C8730-90BB-A9D9-7593-564C684FFFFB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06285" y="3326679"/>
            <a:ext cx="2786890" cy="2095109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7952D5E-0BD4-CFFC-9FDC-6576C05C7489}"/>
              </a:ext>
            </a:extLst>
          </p:cNvPr>
          <p:cNvSpPr txBox="1"/>
          <p:nvPr/>
        </p:nvSpPr>
        <p:spPr>
          <a:xfrm>
            <a:off x="7188908" y="5666712"/>
            <a:ext cx="1624683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000" dirty="0">
                <a:latin typeface="+mj-lt"/>
                <a:ea typeface="+mj-ea"/>
              </a:rPr>
              <a:t>高増潔撮影</a:t>
            </a:r>
            <a:r>
              <a:rPr kumimoji="1" lang="en-US" altLang="ja-JP" sz="1000" dirty="0">
                <a:latin typeface="+mj-lt"/>
                <a:ea typeface="+mj-ea"/>
              </a:rPr>
              <a:t>@takamasu-lab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EF354F4-D063-84CB-AF2F-763AD9567912}"/>
              </a:ext>
            </a:extLst>
          </p:cNvPr>
          <p:cNvSpPr txBox="1"/>
          <p:nvPr/>
        </p:nvSpPr>
        <p:spPr>
          <a:xfrm>
            <a:off x="3008734" y="5215213"/>
            <a:ext cx="2440482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400" dirty="0">
                <a:latin typeface="+mj-lt"/>
                <a:ea typeface="+mj-ea"/>
              </a:rPr>
              <a:t>ビールジョッキと目盛線：ドイツでは目盛線より上までビールを注ぐ必要がある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626703D-9094-8B58-BFF8-B435BE282CCD}"/>
              </a:ext>
            </a:extLst>
          </p:cNvPr>
          <p:cNvSpPr txBox="1"/>
          <p:nvPr/>
        </p:nvSpPr>
        <p:spPr>
          <a:xfrm>
            <a:off x="3366496" y="3322966"/>
            <a:ext cx="2411007" cy="71903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ja-JP" altLang="en-US" sz="1400" dirty="0">
                <a:latin typeface="+mj-ea"/>
                <a:ea typeface="+mj-ea"/>
              </a:rPr>
              <a:t>シュトゥットガルト「カンシュタット・フォルクスフェスト」の写真</a:t>
            </a:r>
          </a:p>
        </p:txBody>
      </p:sp>
    </p:spTree>
    <p:extLst>
      <p:ext uri="{BB962C8B-B14F-4D97-AF65-F5344CB8AC3E}">
        <p14:creationId xmlns:p14="http://schemas.microsoft.com/office/powerpoint/2010/main" val="689537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>
                <a:cs typeface="Arial" charset="0"/>
              </a:rPr>
              <a:t>バジェットシート（</a:t>
            </a:r>
            <a:r>
              <a:rPr lang="en-US" altLang="ja-JP" dirty="0">
                <a:cs typeface="Arial" charset="0"/>
              </a:rPr>
              <a:t>Budget Sheet</a:t>
            </a:r>
            <a:r>
              <a:rPr lang="ja-JP" altLang="en-US" dirty="0">
                <a:cs typeface="Arial" charset="0"/>
              </a:rPr>
              <a:t>）</a:t>
            </a:r>
            <a:endParaRPr lang="en-US" altLang="ja-JP" dirty="0">
              <a:cs typeface="Arial" charset="0"/>
            </a:endParaRPr>
          </a:p>
        </p:txBody>
      </p:sp>
      <p:sp>
        <p:nvSpPr>
          <p:cNvPr id="101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ビールジョッキ体積（</a:t>
            </a:r>
            <a:r>
              <a:rPr lang="en-US" altLang="ja-JP" dirty="0"/>
              <a:t>2</a:t>
            </a:r>
            <a:r>
              <a:rPr lang="ja-JP" altLang="en-US" dirty="0"/>
              <a:t>）バジェットシート</a:t>
            </a:r>
            <a:endParaRPr lang="en-US" altLang="ja-JP" dirty="0"/>
          </a:p>
        </p:txBody>
      </p:sp>
      <p:sp>
        <p:nvSpPr>
          <p:cNvPr id="2355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2355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355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595FEC-09BB-497F-9F2C-FD12907D22B3}" type="slidenum">
              <a:rPr lang="en-US" altLang="ja-JP" smtClean="0"/>
              <a:pPr>
                <a:defRPr/>
              </a:pPr>
              <a:t>16</a:t>
            </a:fld>
            <a:endParaRPr lang="en-US" altLang="ja-JP"/>
          </a:p>
        </p:txBody>
      </p:sp>
      <p:graphicFrame>
        <p:nvGraphicFramePr>
          <p:cNvPr id="10158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082529"/>
              </p:ext>
            </p:extLst>
          </p:nvPr>
        </p:nvGraphicFramePr>
        <p:xfrm>
          <a:off x="333375" y="1592263"/>
          <a:ext cx="8678232" cy="4064002"/>
        </p:xfrm>
        <a:graphic>
          <a:graphicData uri="http://schemas.openxmlformats.org/drawingml/2006/table">
            <a:tbl>
              <a:tblPr/>
              <a:tblGrid>
                <a:gridCol w="776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9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88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76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7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544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記号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要因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値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itchFamily="18" charset="2"/>
                        </a:rPr>
                        <a:t>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評価タイプ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除数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感度係数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標準不確かさ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（測定量の単位）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R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測定の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繰り返し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 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繰り返し測定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メスシリンダー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の不確かさ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B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校正証明書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T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温度の影響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B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理論的推定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c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合成標準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拡張不確かさ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761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5939663" cy="5400675"/>
          </a:xfrm>
        </p:spPr>
        <p:txBody>
          <a:bodyPr/>
          <a:lstStyle/>
          <a:p>
            <a:pPr eaLnBrk="1" hangingPunct="1"/>
            <a:r>
              <a:rPr lang="en-US" altLang="ja-JP" i="1" dirty="0" err="1">
                <a:latin typeface="+mn-lt"/>
                <a:ea typeface="Cambria" panose="02040503050406030204" pitchFamily="18" charset="0"/>
                <a:cs typeface="Arial" charset="0"/>
              </a:rPr>
              <a:t>u</a:t>
            </a:r>
            <a:r>
              <a:rPr lang="en-US" altLang="ja-JP" baseline="-25000" dirty="0" err="1">
                <a:latin typeface="+mn-lt"/>
                <a:ea typeface="Cambria" panose="02040503050406030204" pitchFamily="18" charset="0"/>
                <a:cs typeface="Arial" charset="0"/>
              </a:rPr>
              <a:t>R</a:t>
            </a:r>
            <a:r>
              <a:rPr lang="ja-JP" altLang="en-US" dirty="0">
                <a:latin typeface="+mn-lt"/>
                <a:cs typeface="Arial" charset="0"/>
              </a:rPr>
              <a:t>：繰り返し</a:t>
            </a:r>
            <a:endParaRPr lang="en-US" altLang="ja-JP" dirty="0">
              <a:latin typeface="+mn-lt"/>
              <a:cs typeface="Arial" charset="0"/>
            </a:endParaRPr>
          </a:p>
          <a:p>
            <a:pPr lvl="1" eaLnBrk="1" hangingPunct="1"/>
            <a:r>
              <a:rPr lang="en-US" altLang="ja-JP" dirty="0">
                <a:latin typeface="+mn-lt"/>
                <a:cs typeface="Arial" charset="0"/>
              </a:rPr>
              <a:t>10</a:t>
            </a:r>
            <a:r>
              <a:rPr lang="ja-JP" altLang="en-US" dirty="0">
                <a:latin typeface="+mn-lt"/>
                <a:cs typeface="Arial" charset="0"/>
              </a:rPr>
              <a:t>回の繰り返し測定で評価</a:t>
            </a:r>
            <a:endParaRPr lang="en-US" altLang="ja-JP" dirty="0">
              <a:latin typeface="+mn-lt"/>
              <a:cs typeface="Arial" charset="0"/>
            </a:endParaRP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実際の測定は</a:t>
            </a:r>
            <a:r>
              <a:rPr lang="en-US" altLang="ja-JP" dirty="0">
                <a:latin typeface="+mn-lt"/>
                <a:cs typeface="Arial" charset="0"/>
              </a:rPr>
              <a:t>1</a:t>
            </a:r>
            <a:r>
              <a:rPr lang="ja-JP" altLang="en-US" dirty="0">
                <a:latin typeface="+mn-lt"/>
                <a:cs typeface="Arial" charset="0"/>
              </a:rPr>
              <a:t>回の測定結果を使う</a:t>
            </a:r>
            <a:endParaRPr lang="en-US" altLang="ja-JP" dirty="0">
              <a:latin typeface="+mn-lt"/>
              <a:cs typeface="Arial" charset="0"/>
            </a:endParaRPr>
          </a:p>
          <a:p>
            <a:pPr lvl="2"/>
            <a:r>
              <a:rPr lang="ja-JP" altLang="en-US" dirty="0">
                <a:latin typeface="+mn-lt"/>
                <a:cs typeface="Arial" charset="0"/>
              </a:rPr>
              <a:t>もし</a:t>
            </a:r>
            <a:r>
              <a:rPr lang="en-US" altLang="ja-JP" dirty="0">
                <a:latin typeface="+mn-lt"/>
                <a:cs typeface="Arial" charset="0"/>
              </a:rPr>
              <a:t>10</a:t>
            </a:r>
            <a:r>
              <a:rPr lang="ja-JP" altLang="en-US" dirty="0">
                <a:latin typeface="+mn-lt"/>
                <a:cs typeface="Arial" charset="0"/>
              </a:rPr>
              <a:t>回の測定結果の平均を使う場合は，不確かさが√</a:t>
            </a:r>
            <a:r>
              <a:rPr lang="en-US" altLang="ja-JP" dirty="0">
                <a:latin typeface="+mn-lt"/>
                <a:cs typeface="Arial" charset="0"/>
              </a:rPr>
              <a:t>10</a:t>
            </a:r>
            <a:r>
              <a:rPr lang="ja-JP" altLang="en-US" dirty="0">
                <a:latin typeface="+mn-lt"/>
                <a:cs typeface="Arial" charset="0"/>
              </a:rPr>
              <a:t>になる</a:t>
            </a:r>
            <a:endParaRPr lang="en-US" altLang="ja-JP" dirty="0">
              <a:latin typeface="+mn-lt"/>
              <a:cs typeface="Arial" charset="0"/>
            </a:endParaRPr>
          </a:p>
          <a:p>
            <a:pPr lvl="1"/>
            <a:r>
              <a:rPr lang="ja-JP" altLang="en-US" dirty="0">
                <a:latin typeface="+mn-lt"/>
                <a:cs typeface="Arial" charset="0"/>
              </a:rPr>
              <a:t>平均：</a:t>
            </a:r>
            <a:r>
              <a:rPr lang="en-US" altLang="ja-JP" dirty="0">
                <a:latin typeface="+mn-lt"/>
                <a:cs typeface="Arial" charset="0"/>
              </a:rPr>
              <a:t>519.8 mL</a:t>
            </a:r>
            <a:r>
              <a:rPr lang="ja-JP" altLang="en-US" dirty="0">
                <a:latin typeface="+mn-lt"/>
                <a:cs typeface="Arial" charset="0"/>
              </a:rPr>
              <a:t>，標準偏差</a:t>
            </a:r>
            <a:r>
              <a:rPr lang="en-US" altLang="ja-JP" i="1" dirty="0" err="1">
                <a:latin typeface="+mn-lt"/>
                <a:ea typeface="Cambria" panose="02040503050406030204" pitchFamily="18" charset="0"/>
                <a:cs typeface="Arial" charset="0"/>
              </a:rPr>
              <a:t>u</a:t>
            </a:r>
            <a:r>
              <a:rPr lang="en-US" altLang="ja-JP" baseline="-25000" dirty="0" err="1">
                <a:latin typeface="+mn-lt"/>
                <a:ea typeface="Cambria" panose="02040503050406030204" pitchFamily="18" charset="0"/>
                <a:cs typeface="Arial" charset="0"/>
              </a:rPr>
              <a:t>R</a:t>
            </a:r>
            <a:r>
              <a:rPr lang="en-US" altLang="ja-JP" i="1" baseline="-25000" dirty="0">
                <a:latin typeface="+mn-lt"/>
                <a:ea typeface="Cambria" panose="02040503050406030204" pitchFamily="18" charset="0"/>
                <a:cs typeface="Arial" charset="0"/>
              </a:rPr>
              <a:t> </a:t>
            </a:r>
            <a:r>
              <a:rPr lang="ja-JP" altLang="en-US" dirty="0">
                <a:latin typeface="+mn-lt"/>
                <a:cs typeface="Arial" charset="0"/>
              </a:rPr>
              <a:t>：</a:t>
            </a:r>
            <a:r>
              <a:rPr lang="en-US" altLang="ja-JP" dirty="0">
                <a:latin typeface="+mn-lt"/>
                <a:cs typeface="Arial" charset="0"/>
              </a:rPr>
              <a:t>2.530 mL</a:t>
            </a: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分布：正規分布，除数：</a:t>
            </a:r>
            <a:r>
              <a:rPr lang="en-US" altLang="ja-JP" dirty="0">
                <a:latin typeface="+mn-lt"/>
                <a:cs typeface="Arial" charset="0"/>
              </a:rPr>
              <a:t>1</a:t>
            </a:r>
          </a:p>
          <a:p>
            <a:pPr lvl="1" eaLnBrk="1" hangingPunct="1"/>
            <a:endParaRPr lang="en-US" altLang="ja-JP" dirty="0">
              <a:latin typeface="+mn-lt"/>
              <a:cs typeface="Arial" charset="0"/>
            </a:endParaRPr>
          </a:p>
        </p:txBody>
      </p:sp>
      <p:sp>
        <p:nvSpPr>
          <p:cNvPr id="101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ビールジョッキ体積（</a:t>
            </a:r>
            <a:r>
              <a:rPr lang="en-US" altLang="ja-JP" dirty="0"/>
              <a:t>3</a:t>
            </a:r>
            <a:r>
              <a:rPr lang="ja-JP" altLang="en-US" dirty="0"/>
              <a:t>）要因の評価</a:t>
            </a:r>
            <a:r>
              <a:rPr lang="en-US" altLang="ja-JP" dirty="0"/>
              <a:t>1</a:t>
            </a:r>
            <a:r>
              <a:rPr lang="ja-JP" altLang="en-US" dirty="0"/>
              <a:t>：繰り返し</a:t>
            </a:r>
            <a:endParaRPr lang="en-US" altLang="ja-JP" dirty="0"/>
          </a:p>
        </p:txBody>
      </p:sp>
      <p:sp>
        <p:nvSpPr>
          <p:cNvPr id="2457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2457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458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39634A-9CE0-466F-8A41-452BD625F447}" type="slidenum">
              <a:rPr lang="en-US" altLang="ja-JP" smtClean="0"/>
              <a:pPr>
                <a:defRPr/>
              </a:pPr>
              <a:t>17</a:t>
            </a:fld>
            <a:endParaRPr lang="en-US" altLang="ja-JP"/>
          </a:p>
        </p:txBody>
      </p:sp>
      <p:graphicFrame>
        <p:nvGraphicFramePr>
          <p:cNvPr id="1017930" name="Group 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566743"/>
              </p:ext>
            </p:extLst>
          </p:nvPr>
        </p:nvGraphicFramePr>
        <p:xfrm>
          <a:off x="346488" y="4742526"/>
          <a:ext cx="8359143" cy="1354138"/>
        </p:xfrm>
        <a:graphic>
          <a:graphicData uri="http://schemas.openxmlformats.org/drawingml/2006/table">
            <a:tbl>
              <a:tblPr/>
              <a:tblGrid>
                <a:gridCol w="587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2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32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7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544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記号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要因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値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itchFamily="18" charset="2"/>
                        </a:rPr>
                        <a:t>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評価タイプ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除数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感度係数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標準不確かさ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（測定量の単位）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4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R</a:t>
                      </a:r>
                      <a:endParaRPr kumimoji="1" lang="en-US" altLang="ja-JP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繰り返し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2.530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正規分布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2.530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2.530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Group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242930"/>
              </p:ext>
            </p:extLst>
          </p:nvPr>
        </p:nvGraphicFramePr>
        <p:xfrm>
          <a:off x="1103076" y="3676545"/>
          <a:ext cx="7212648" cy="792480"/>
        </p:xfrm>
        <a:graphic>
          <a:graphicData uri="http://schemas.openxmlformats.org/drawingml/2006/table">
            <a:tbl>
              <a:tblPr/>
              <a:tblGrid>
                <a:gridCol w="1049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time </a:t>
                      </a:r>
                      <a:r>
                        <a:rPr kumimoji="1" lang="en-US" altLang="ja-JP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x</a:t>
                      </a:r>
                      <a:r>
                        <a:rPr kumimoji="1" lang="en-US" altLang="ja-JP" sz="20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k</a:t>
                      </a:r>
                      <a:r>
                        <a:rPr kumimoji="1" lang="en-US" altLang="ja-JP" sz="2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  </a:t>
                      </a: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C9AEF63-4B08-04A1-1812-4B43401D9BDC}"/>
                  </a:ext>
                </a:extLst>
              </p:cNvPr>
              <p:cNvSpPr txBox="1"/>
              <p:nvPr/>
            </p:nvSpPr>
            <p:spPr>
              <a:xfrm>
                <a:off x="6217920" y="781071"/>
                <a:ext cx="2779776" cy="201670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acc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𝑥</m:t>
                          </m:r>
                        </m:e>
                      </m:acc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altLang="ja-JP" sz="200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ja-JP" sz="2000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m:rPr>
                          <m:aln/>
                        </m:rPr>
                        <a:rPr kumimoji="1" lang="en-US" altLang="ja-JP" sz="200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𝑛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−1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sub>
                                  </m:s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br>
                  <a:rPr kumimoji="1" lang="en-US" altLang="ja-JP" sz="2000" b="0" dirty="0">
                    <a:latin typeface="+mj-lt"/>
                    <a:ea typeface="+mj-ea"/>
                  </a:rPr>
                </a:br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CC9AEF63-4B08-04A1-1812-4B43401D9B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0" y="781071"/>
                <a:ext cx="2779776" cy="20167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850A112-07AC-51F3-40EA-EE1987CC289B}"/>
              </a:ext>
            </a:extLst>
          </p:cNvPr>
          <p:cNvSpPr txBox="1"/>
          <p:nvPr/>
        </p:nvSpPr>
        <p:spPr>
          <a:xfrm>
            <a:off x="6347440" y="2810902"/>
            <a:ext cx="2513096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1600" i="1" dirty="0">
                <a:latin typeface="+mn-lt"/>
                <a:ea typeface="+mj-ea"/>
              </a:rPr>
              <a:t>n</a:t>
            </a:r>
            <a:r>
              <a:rPr kumimoji="1" lang="ja-JP" altLang="en-US" sz="1600" dirty="0">
                <a:latin typeface="+mj-ea"/>
                <a:ea typeface="+mj-ea"/>
              </a:rPr>
              <a:t>回の繰返し測定による平均値と分散</a:t>
            </a:r>
            <a:endParaRPr kumimoji="1" lang="en-US" altLang="ja-JP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48009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73B4844-1E1F-A387-7F8C-09FC04A40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メモ：繰り返しで平均を利用する場合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605124-2309-21A0-F7B7-1532E77C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7C79C8-A396-37A8-5290-7B0EE157B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18</a:t>
            </a:fld>
            <a:endParaRPr lang="en-US" altLang="ja-JP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BF927619-20B1-CA67-C512-5200223D8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latin typeface="+mn-lt"/>
              </a:rPr>
              <a:t>繰り返しの不確かさの評価</a:t>
            </a:r>
            <a:endParaRPr lang="en-US" altLang="ja-JP" dirty="0">
              <a:latin typeface="+mn-lt"/>
            </a:endParaRPr>
          </a:p>
          <a:p>
            <a:pPr lvl="1"/>
            <a:r>
              <a:rPr lang="en-US" altLang="ja-JP" i="1" dirty="0">
                <a:latin typeface="+mn-lt"/>
              </a:rPr>
              <a:t>n</a:t>
            </a:r>
            <a:r>
              <a:rPr lang="ja-JP" altLang="en-US" dirty="0">
                <a:latin typeface="+mn-lt"/>
              </a:rPr>
              <a:t>回の測定によって，繰り返しの不確かさを評価する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実際の測定が</a:t>
            </a:r>
            <a:r>
              <a:rPr lang="en-US" altLang="ja-JP" dirty="0">
                <a:latin typeface="+mn-lt"/>
              </a:rPr>
              <a:t>1</a:t>
            </a:r>
            <a:r>
              <a:rPr lang="ja-JP" altLang="en-US" dirty="0">
                <a:latin typeface="+mn-lt"/>
              </a:rPr>
              <a:t>回の測定で行う場合は，この値が繰り返しの不確かさとなる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実際の測定が</a:t>
            </a:r>
            <a:r>
              <a:rPr lang="en-US" altLang="ja-JP" i="1" dirty="0">
                <a:latin typeface="+mn-lt"/>
              </a:rPr>
              <a:t>k</a:t>
            </a:r>
            <a:r>
              <a:rPr lang="ja-JP" altLang="en-US" dirty="0">
                <a:latin typeface="+mn-lt"/>
              </a:rPr>
              <a:t>回の測定の平均で行う場合は，この値の√</a:t>
            </a:r>
            <a:r>
              <a:rPr lang="en-US" altLang="ja-JP" i="1" dirty="0">
                <a:latin typeface="+mn-lt"/>
              </a:rPr>
              <a:t>k</a:t>
            </a:r>
            <a:r>
              <a:rPr lang="ja-JP" altLang="en-US" dirty="0">
                <a:latin typeface="+mn-lt"/>
              </a:rPr>
              <a:t>が繰り返しの不確かさとなる</a:t>
            </a:r>
            <a:endParaRPr lang="en-US" altLang="ja-JP" dirty="0">
              <a:latin typeface="+mn-lt"/>
            </a:endParaRPr>
          </a:p>
          <a:p>
            <a:r>
              <a:rPr lang="ja-JP" altLang="en-US" dirty="0">
                <a:latin typeface="+mn-lt"/>
              </a:rPr>
              <a:t>繰り返しの不確かさは，同じ測定条件でのばらつきを評価するので，上記の方法で評価する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測定条件が変わることの影響（温度条件，再現性，日による違い）は，別途評価する必要がある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繰り返しだけを考えれば，短時間で測定できるシステムを作って，</a:t>
            </a:r>
            <a:r>
              <a:rPr lang="en-US" altLang="ja-JP" dirty="0">
                <a:latin typeface="+mn-lt"/>
              </a:rPr>
              <a:t>100</a:t>
            </a:r>
            <a:r>
              <a:rPr lang="ja-JP" altLang="en-US" dirty="0">
                <a:latin typeface="+mn-lt"/>
              </a:rPr>
              <a:t>万回の測定を行い平均すれば，繰り返しの不確かさは</a:t>
            </a:r>
            <a:r>
              <a:rPr lang="en-US" altLang="ja-JP" dirty="0">
                <a:latin typeface="+mn-lt"/>
              </a:rPr>
              <a:t>1000</a:t>
            </a:r>
            <a:r>
              <a:rPr lang="ja-JP" altLang="en-US" dirty="0">
                <a:latin typeface="+mn-lt"/>
              </a:rPr>
              <a:t>分の一になる→これも測定システムの戦略の一つとして考えられる</a:t>
            </a:r>
            <a:endParaRPr lang="en-US" altLang="ja-JP" dirty="0">
              <a:latin typeface="+mn-lt"/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ACE9E1-31D8-9422-F0AF-71A4AC5C2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95954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不確かさが書いてある場合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拡張不確かさなら：</a:t>
            </a:r>
            <a:r>
              <a:rPr lang="en-US" altLang="ja-JP" i="1" dirty="0">
                <a:latin typeface="+mn-lt"/>
              </a:rPr>
              <a:t>k</a:t>
            </a:r>
            <a:r>
              <a:rPr lang="ja-JP" altLang="en-US" dirty="0">
                <a:latin typeface="+mn-lt"/>
              </a:rPr>
              <a:t>で割れば標準偏差が求まる（</a:t>
            </a:r>
            <a:r>
              <a:rPr lang="en-US" altLang="ja-JP" i="1" dirty="0">
                <a:latin typeface="+mn-lt"/>
              </a:rPr>
              <a:t>k</a:t>
            </a:r>
            <a:r>
              <a:rPr lang="ja-JP" altLang="en-US" dirty="0">
                <a:latin typeface="+mn-lt"/>
              </a:rPr>
              <a:t>のデフォルトは</a:t>
            </a:r>
            <a:r>
              <a:rPr lang="en-US" altLang="ja-JP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）</a:t>
            </a:r>
          </a:p>
          <a:p>
            <a:pPr lvl="1" eaLnBrk="1" hangingPunct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標準偏差で示す場合もある：その値が標準偏差</a:t>
            </a:r>
          </a:p>
          <a:p>
            <a:pPr>
              <a:lnSpc>
                <a:spcPct val="90000"/>
              </a:lnSpc>
            </a:pPr>
            <a:r>
              <a:rPr lang="ja-JP" altLang="en-US" dirty="0">
                <a:latin typeface="+mn-lt"/>
              </a:rPr>
              <a:t>一様分布（矩形分布）を仮定する場合</a:t>
            </a:r>
            <a:endParaRPr lang="en-US" altLang="ja-JP" dirty="0"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右の式のように標準偏差が求められる</a:t>
            </a:r>
            <a:br>
              <a:rPr lang="en-US" altLang="ja-JP" dirty="0">
                <a:latin typeface="+mn-lt"/>
              </a:rPr>
            </a:br>
            <a:r>
              <a:rPr lang="ja-JP" altLang="en-US" dirty="0">
                <a:latin typeface="+mn-lt"/>
              </a:rPr>
              <a:t>（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−</a:t>
            </a:r>
            <a:r>
              <a:rPr lang="en-US" altLang="ja-JP" i="1" dirty="0">
                <a:latin typeface="+mn-lt"/>
              </a:rPr>
              <a:t>a</a:t>
            </a:r>
            <a:r>
              <a:rPr lang="ja-JP" altLang="en-US" dirty="0">
                <a:latin typeface="+mn-lt"/>
              </a:rPr>
              <a:t>から</a:t>
            </a:r>
            <a:r>
              <a:rPr lang="en-US" altLang="ja-JP" dirty="0">
                <a:latin typeface="+mn-lt"/>
              </a:rPr>
              <a:t>+</a:t>
            </a:r>
            <a:r>
              <a:rPr lang="en-US" altLang="ja-JP" i="1" dirty="0">
                <a:latin typeface="+mn-lt"/>
              </a:rPr>
              <a:t>a</a:t>
            </a:r>
            <a:r>
              <a:rPr lang="ja-JP" altLang="en-US" dirty="0">
                <a:latin typeface="+mn-lt"/>
              </a:rPr>
              <a:t>，範囲だと</a:t>
            </a:r>
            <a:r>
              <a:rPr lang="en-US" altLang="ja-JP" dirty="0">
                <a:latin typeface="+mn-lt"/>
              </a:rPr>
              <a:t>2</a:t>
            </a:r>
            <a:r>
              <a:rPr lang="en-US" altLang="ja-JP" i="1" dirty="0">
                <a:latin typeface="+mn-lt"/>
              </a:rPr>
              <a:t>a</a:t>
            </a:r>
            <a:r>
              <a:rPr lang="ja-JP" altLang="en-US" dirty="0">
                <a:latin typeface="+mn-lt"/>
              </a:rPr>
              <a:t>の場合）</a:t>
            </a:r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範囲で書いてある場合</a:t>
            </a:r>
          </a:p>
          <a:p>
            <a:pPr lvl="2">
              <a:lnSpc>
                <a:spcPct val="90000"/>
              </a:lnSpc>
            </a:pPr>
            <a:r>
              <a:rPr lang="ja-JP" altLang="en-US" dirty="0">
                <a:latin typeface="+mn-lt"/>
              </a:rPr>
              <a:t>その範囲で分布が一様なら：</a:t>
            </a:r>
            <a:r>
              <a:rPr lang="en-US" altLang="ja-JP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√</a:t>
            </a:r>
            <a:r>
              <a:rPr lang="en-US" altLang="ja-JP" dirty="0">
                <a:latin typeface="+mn-lt"/>
              </a:rPr>
              <a:t>3</a:t>
            </a:r>
            <a:r>
              <a:rPr lang="ja-JP" altLang="en-US" dirty="0">
                <a:latin typeface="+mn-lt"/>
              </a:rPr>
              <a:t>で割る</a:t>
            </a:r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比率（</a:t>
            </a:r>
            <a:r>
              <a:rPr lang="en-US" altLang="ja-JP" dirty="0">
                <a:latin typeface="+mn-lt"/>
              </a:rPr>
              <a:t>%</a:t>
            </a:r>
            <a:r>
              <a:rPr lang="ja-JP" altLang="en-US" dirty="0">
                <a:latin typeface="+mn-lt"/>
              </a:rPr>
              <a:t>）で書いてある場合</a:t>
            </a:r>
          </a:p>
          <a:p>
            <a:pPr lvl="2">
              <a:lnSpc>
                <a:spcPct val="90000"/>
              </a:lnSpc>
            </a:pPr>
            <a:r>
              <a:rPr lang="ja-JP" altLang="en-US" dirty="0">
                <a:latin typeface="+mn-lt"/>
              </a:rPr>
              <a:t>使用する値に比率をかけてから</a:t>
            </a:r>
            <a:r>
              <a:rPr lang="en-US" altLang="ja-JP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√</a:t>
            </a:r>
            <a:r>
              <a:rPr lang="en-US" altLang="ja-JP" dirty="0">
                <a:latin typeface="+mn-lt"/>
              </a:rPr>
              <a:t>3</a:t>
            </a:r>
            <a:r>
              <a:rPr lang="ja-JP" altLang="en-US" dirty="0">
                <a:latin typeface="+mn-lt"/>
              </a:rPr>
              <a:t>で割る</a:t>
            </a:r>
            <a:endParaRPr lang="en-US" altLang="ja-JP" dirty="0"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デジタル表示の場合</a:t>
            </a:r>
            <a:endParaRPr lang="en-US" altLang="ja-JP" dirty="0">
              <a:latin typeface="+mn-lt"/>
            </a:endParaRPr>
          </a:p>
          <a:p>
            <a:pPr lvl="2">
              <a:lnSpc>
                <a:spcPct val="90000"/>
              </a:lnSpc>
            </a:pPr>
            <a:r>
              <a:rPr lang="ja-JP" altLang="en-US" dirty="0">
                <a:latin typeface="+mn-lt"/>
              </a:rPr>
              <a:t>最小単位で一様分布として</a:t>
            </a:r>
            <a:r>
              <a:rPr lang="en-US" altLang="ja-JP" dirty="0">
                <a:latin typeface="+mn-lt"/>
              </a:rPr>
              <a:t>2</a:t>
            </a:r>
            <a:r>
              <a:rPr lang="ja-JP" altLang="en-US" dirty="0">
                <a:latin typeface="+mn-lt"/>
              </a:rPr>
              <a:t>√</a:t>
            </a:r>
            <a:r>
              <a:rPr lang="en-US" altLang="ja-JP" dirty="0">
                <a:latin typeface="+mn-lt"/>
              </a:rPr>
              <a:t>3</a:t>
            </a:r>
            <a:r>
              <a:rPr lang="ja-JP" altLang="en-US" dirty="0">
                <a:latin typeface="+mn-lt"/>
              </a:rPr>
              <a:t>で割る</a:t>
            </a:r>
            <a:endParaRPr lang="en-US" altLang="ja-JP" dirty="0">
              <a:latin typeface="+mn-lt"/>
            </a:endParaRPr>
          </a:p>
          <a:p>
            <a:pPr lvl="2">
              <a:lnSpc>
                <a:spcPct val="90000"/>
              </a:lnSpc>
            </a:pPr>
            <a:r>
              <a:rPr lang="en-US" altLang="ja-JP" dirty="0">
                <a:latin typeface="+mn-lt"/>
              </a:rPr>
              <a:t>1</a:t>
            </a:r>
            <a:r>
              <a:rPr lang="ja-JP" altLang="en-US" dirty="0">
                <a:latin typeface="+mn-lt"/>
              </a:rPr>
              <a:t>度単位なら</a:t>
            </a:r>
            <a:r>
              <a:rPr lang="en-US" altLang="ja-JP" dirty="0">
                <a:latin typeface="+mn-lt"/>
              </a:rPr>
              <a:t>1/(2</a:t>
            </a:r>
            <a:r>
              <a:rPr lang="ja-JP" altLang="en-US" dirty="0">
                <a:latin typeface="+mn-lt"/>
              </a:rPr>
              <a:t>√</a:t>
            </a:r>
            <a:r>
              <a:rPr lang="en-US" altLang="ja-JP" dirty="0">
                <a:latin typeface="+mn-lt"/>
              </a:rPr>
              <a:t>3) = 0.289</a:t>
            </a:r>
            <a:r>
              <a:rPr lang="ja-JP" altLang="en-US" dirty="0">
                <a:latin typeface="+mn-lt"/>
              </a:rPr>
              <a:t>度となる</a:t>
            </a:r>
          </a:p>
        </p:txBody>
      </p:sp>
      <p:sp>
        <p:nvSpPr>
          <p:cNvPr id="1059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校正データの使い方</a:t>
            </a:r>
          </a:p>
        </p:txBody>
      </p:sp>
      <p:sp>
        <p:nvSpPr>
          <p:cNvPr id="307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307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307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CD76F3-05AA-4750-AEF6-B5AED29C31F0}" type="slidenum">
              <a:rPr lang="en-US" altLang="ja-JP" smtClean="0"/>
              <a:pPr>
                <a:defRPr/>
              </a:pPr>
              <a:t>19</a:t>
            </a:fld>
            <a:endParaRPr lang="en-US" altLang="ja-JP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2F3BAEDF-7D44-9881-B1B3-E61E428A6928}"/>
              </a:ext>
            </a:extLst>
          </p:cNvPr>
          <p:cNvGrpSpPr/>
          <p:nvPr/>
        </p:nvGrpSpPr>
        <p:grpSpPr>
          <a:xfrm>
            <a:off x="1239132" y="5099174"/>
            <a:ext cx="2884660" cy="1291967"/>
            <a:chOff x="1422933" y="4916488"/>
            <a:chExt cx="3034390" cy="1411591"/>
          </a:xfrm>
        </p:grpSpPr>
        <p:sp>
          <p:nvSpPr>
            <p:cNvPr id="3078" name="Rectangle 2"/>
            <p:cNvSpPr>
              <a:spLocks noChangeArrowheads="1"/>
            </p:cNvSpPr>
            <p:nvPr/>
          </p:nvSpPr>
          <p:spPr bwMode="auto">
            <a:xfrm>
              <a:off x="2124075" y="5275262"/>
              <a:ext cx="1150938" cy="720725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 sz="1400" dirty="0">
                <a:noFill/>
              </a:endParaRPr>
            </a:p>
          </p:txBody>
        </p:sp>
        <p:grpSp>
          <p:nvGrpSpPr>
            <p:cNvPr id="2" name="Group 5"/>
            <p:cNvGrpSpPr>
              <a:grpSpLocks/>
            </p:cNvGrpSpPr>
            <p:nvPr/>
          </p:nvGrpSpPr>
          <p:grpSpPr bwMode="auto">
            <a:xfrm>
              <a:off x="1768476" y="5275263"/>
              <a:ext cx="1714500" cy="719137"/>
              <a:chOff x="1885" y="3249"/>
              <a:chExt cx="1080" cy="453"/>
            </a:xfrm>
          </p:grpSpPr>
          <p:sp>
            <p:nvSpPr>
              <p:cNvPr id="3089" name="Line 6"/>
              <p:cNvSpPr>
                <a:spLocks noChangeShapeType="1"/>
              </p:cNvSpPr>
              <p:nvPr/>
            </p:nvSpPr>
            <p:spPr bwMode="auto">
              <a:xfrm>
                <a:off x="1885" y="3702"/>
                <a:ext cx="2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ja-JP" altLang="en-US" sz="1400"/>
              </a:p>
            </p:txBody>
          </p:sp>
          <p:sp>
            <p:nvSpPr>
              <p:cNvPr id="3090" name="Line 7"/>
              <p:cNvSpPr>
                <a:spLocks noChangeShapeType="1"/>
              </p:cNvSpPr>
              <p:nvPr/>
            </p:nvSpPr>
            <p:spPr bwMode="auto">
              <a:xfrm flipV="1">
                <a:off x="2109" y="3249"/>
                <a:ext cx="0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ja-JP" altLang="en-US" sz="1400"/>
              </a:p>
            </p:txBody>
          </p:sp>
          <p:sp>
            <p:nvSpPr>
              <p:cNvPr id="3091" name="Line 8"/>
              <p:cNvSpPr>
                <a:spLocks noChangeShapeType="1"/>
              </p:cNvSpPr>
              <p:nvPr/>
            </p:nvSpPr>
            <p:spPr bwMode="auto">
              <a:xfrm>
                <a:off x="2109" y="3249"/>
                <a:ext cx="72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ja-JP" altLang="en-US" sz="1400" dirty="0">
                  <a:solidFill>
                    <a:srgbClr val="FFCCCC"/>
                  </a:solidFill>
                </a:endParaRPr>
              </a:p>
            </p:txBody>
          </p:sp>
          <p:sp>
            <p:nvSpPr>
              <p:cNvPr id="3092" name="Line 9"/>
              <p:cNvSpPr>
                <a:spLocks noChangeShapeType="1"/>
              </p:cNvSpPr>
              <p:nvPr/>
            </p:nvSpPr>
            <p:spPr bwMode="auto">
              <a:xfrm>
                <a:off x="2835" y="3702"/>
                <a:ext cx="13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ja-JP" altLang="en-US" sz="1400"/>
              </a:p>
            </p:txBody>
          </p:sp>
          <p:sp>
            <p:nvSpPr>
              <p:cNvPr id="3093" name="Line 10"/>
              <p:cNvSpPr>
                <a:spLocks noChangeShapeType="1"/>
              </p:cNvSpPr>
              <p:nvPr/>
            </p:nvSpPr>
            <p:spPr bwMode="auto">
              <a:xfrm flipV="1">
                <a:off x="2835" y="3249"/>
                <a:ext cx="0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ja-JP" altLang="en-US" sz="1400"/>
              </a:p>
            </p:txBody>
          </p:sp>
        </p:grpSp>
        <p:sp>
          <p:nvSpPr>
            <p:cNvPr id="3082" name="Line 11"/>
            <p:cNvSpPr>
              <a:spLocks noChangeShapeType="1"/>
            </p:cNvSpPr>
            <p:nvPr/>
          </p:nvSpPr>
          <p:spPr bwMode="auto">
            <a:xfrm>
              <a:off x="1422933" y="5995988"/>
              <a:ext cx="2558917" cy="0"/>
            </a:xfrm>
            <a:prstGeom prst="line">
              <a:avLst/>
            </a:prstGeom>
            <a:noFill/>
            <a:ln w="19050">
              <a:solidFill>
                <a:srgbClr val="D23004"/>
              </a:solidFill>
              <a:miter lim="800000"/>
              <a:headEnd/>
              <a:tailEnd type="arrow" w="lg" len="lg"/>
            </a:ln>
          </p:spPr>
          <p:txBody>
            <a:bodyPr wrap="none"/>
            <a:lstStyle/>
            <a:p>
              <a:endParaRPr lang="ja-JP" altLang="en-US" sz="1400"/>
            </a:p>
          </p:txBody>
        </p:sp>
        <p:sp>
          <p:nvSpPr>
            <p:cNvPr id="3083" name="Line 12"/>
            <p:cNvSpPr>
              <a:spLocks noChangeShapeType="1"/>
            </p:cNvSpPr>
            <p:nvPr/>
          </p:nvSpPr>
          <p:spPr bwMode="auto">
            <a:xfrm rot="-5400000">
              <a:off x="2052638" y="5564188"/>
              <a:ext cx="1295400" cy="0"/>
            </a:xfrm>
            <a:prstGeom prst="line">
              <a:avLst/>
            </a:prstGeom>
            <a:noFill/>
            <a:ln w="19050">
              <a:solidFill>
                <a:srgbClr val="D23004"/>
              </a:solidFill>
              <a:miter lim="800000"/>
              <a:headEnd/>
              <a:tailEnd type="arrow" w="lg" len="lg"/>
            </a:ln>
          </p:spPr>
          <p:txBody>
            <a:bodyPr wrap="none"/>
            <a:lstStyle/>
            <a:p>
              <a:endParaRPr lang="ja-JP" altLang="en-US" sz="1400"/>
            </a:p>
          </p:txBody>
        </p:sp>
        <p:sp>
          <p:nvSpPr>
            <p:cNvPr id="3084" name="Line 13"/>
            <p:cNvSpPr>
              <a:spLocks noChangeShapeType="1"/>
            </p:cNvSpPr>
            <p:nvPr/>
          </p:nvSpPr>
          <p:spPr bwMode="auto">
            <a:xfrm>
              <a:off x="2124075" y="5708650"/>
              <a:ext cx="11509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ja-JP" altLang="en-US" sz="1400"/>
            </a:p>
          </p:txBody>
        </p:sp>
        <p:sp>
          <p:nvSpPr>
            <p:cNvPr id="3085" name="Text Box 14"/>
            <p:cNvSpPr txBox="1">
              <a:spLocks noChangeArrowheads="1"/>
            </p:cNvSpPr>
            <p:nvPr/>
          </p:nvSpPr>
          <p:spPr bwMode="auto">
            <a:xfrm>
              <a:off x="1903413" y="5924550"/>
              <a:ext cx="1556707" cy="403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0" dirty="0">
                  <a:latin typeface="Symbol" pitchFamily="18" charset="2"/>
                  <a:ea typeface="ＭＳ Ｐゴシック" charset="-128"/>
                </a:rPr>
                <a:t>-</a:t>
              </a:r>
              <a:r>
                <a:rPr lang="en-US" altLang="ja-JP" b="0" i="1" dirty="0">
                  <a:latin typeface="Times New Roman" pitchFamily="18" charset="0"/>
                  <a:ea typeface="ＭＳ Ｐゴシック" charset="-128"/>
                </a:rPr>
                <a:t>a</a:t>
              </a:r>
              <a:r>
                <a:rPr lang="en-US" altLang="ja-JP" b="0" dirty="0">
                  <a:latin typeface="Times New Roman" pitchFamily="18" charset="0"/>
                  <a:ea typeface="ＭＳ Ｐゴシック" charset="-128"/>
                </a:rPr>
                <a:t>    </a:t>
              </a:r>
              <a:r>
                <a:rPr lang="ja-JP" altLang="en-US" dirty="0">
                  <a:latin typeface="Times New Roman" pitchFamily="18" charset="0"/>
                  <a:ea typeface="ＭＳ Ｐゴシック" charset="-128"/>
                </a:rPr>
                <a:t>    </a:t>
              </a:r>
              <a:r>
                <a:rPr lang="en-US" altLang="ja-JP" b="0" dirty="0">
                  <a:latin typeface="Times New Roman" pitchFamily="18" charset="0"/>
                  <a:ea typeface="ＭＳ Ｐゴシック" charset="-128"/>
                </a:rPr>
                <a:t>      +</a:t>
              </a:r>
              <a:r>
                <a:rPr lang="en-US" altLang="ja-JP" b="0" i="1" dirty="0">
                  <a:latin typeface="Times New Roman" pitchFamily="18" charset="0"/>
                  <a:ea typeface="ＭＳ Ｐゴシック" charset="-128"/>
                </a:rPr>
                <a:t>a</a:t>
              </a:r>
            </a:p>
          </p:txBody>
        </p:sp>
        <p:sp>
          <p:nvSpPr>
            <p:cNvPr id="3086" name="Text Box 15"/>
            <p:cNvSpPr txBox="1">
              <a:spLocks noChangeArrowheads="1"/>
            </p:cNvSpPr>
            <p:nvPr/>
          </p:nvSpPr>
          <p:spPr bwMode="auto">
            <a:xfrm>
              <a:off x="2459038" y="5322888"/>
              <a:ext cx="41549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0" dirty="0">
                  <a:latin typeface="Symbol" pitchFamily="18" charset="2"/>
                  <a:ea typeface="ＭＳ Ｐゴシック" charset="-128"/>
                </a:rPr>
                <a:t>2</a:t>
              </a:r>
              <a:r>
                <a:rPr lang="en-US" altLang="ja-JP" b="0" i="1" dirty="0">
                  <a:latin typeface="Times New Roman" pitchFamily="18" charset="0"/>
                  <a:ea typeface="ＭＳ Ｐゴシック" charset="-128"/>
                </a:rPr>
                <a:t>a</a:t>
              </a:r>
            </a:p>
          </p:txBody>
        </p:sp>
        <p:sp>
          <p:nvSpPr>
            <p:cNvPr id="3087" name="Line 16"/>
            <p:cNvSpPr>
              <a:spLocks noChangeShapeType="1"/>
            </p:cNvSpPr>
            <p:nvPr/>
          </p:nvSpPr>
          <p:spPr bwMode="auto">
            <a:xfrm rot="-5400000">
              <a:off x="3348831" y="5634832"/>
              <a:ext cx="7191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</p:spPr>
          <p:txBody>
            <a:bodyPr wrap="none"/>
            <a:lstStyle/>
            <a:p>
              <a:endParaRPr lang="ja-JP" altLang="en-US" sz="1400"/>
            </a:p>
          </p:txBody>
        </p:sp>
        <p:sp>
          <p:nvSpPr>
            <p:cNvPr id="3088" name="Text Box 17"/>
            <p:cNvSpPr txBox="1">
              <a:spLocks noChangeArrowheads="1"/>
            </p:cNvSpPr>
            <p:nvPr/>
          </p:nvSpPr>
          <p:spPr bwMode="auto">
            <a:xfrm>
              <a:off x="3708400" y="5419725"/>
              <a:ext cx="74892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b="0" dirty="0">
                  <a:latin typeface="Symbol" pitchFamily="18" charset="2"/>
                  <a:ea typeface="ＭＳ Ｐゴシック" charset="-128"/>
                </a:rPr>
                <a:t>1/(2</a:t>
              </a:r>
              <a:r>
                <a:rPr lang="en-US" altLang="ja-JP" b="0" i="1" dirty="0">
                  <a:latin typeface="Times New Roman" pitchFamily="18" charset="0"/>
                  <a:ea typeface="ＭＳ Ｐゴシック" charset="-128"/>
                </a:rPr>
                <a:t>a</a:t>
              </a:r>
              <a:r>
                <a:rPr lang="en-US" altLang="ja-JP" b="0" dirty="0">
                  <a:latin typeface="Times New Roman" pitchFamily="18" charset="0"/>
                  <a:ea typeface="ＭＳ Ｐゴシック" charset="-128"/>
                </a:rPr>
                <a:t>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5B7AF52-0170-3D03-F400-100E3FD66EFC}"/>
                  </a:ext>
                </a:extLst>
              </p:cNvPr>
              <p:cNvSpPr txBox="1"/>
              <p:nvPr/>
            </p:nvSpPr>
            <p:spPr>
              <a:xfrm>
                <a:off x="6258890" y="2267298"/>
                <a:ext cx="2797797" cy="332232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𝑠</m:t>
                          </m:r>
                        </m:e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2</m:t>
                          </m:r>
                        </m:sup>
                      </m:sSup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nary>
                        <m:nary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−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𝑎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+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𝑎</m:t>
                          </m:r>
                        </m:sup>
                        <m:e>
                          <m:f>
                            <m:f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1</m:t>
                              </m:r>
                            </m:num>
                            <m:den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𝑎</m:t>
                              </m:r>
                            </m:den>
                          </m:f>
                          <m:sSup>
                            <m:s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</m:ctrlPr>
                                </m:dPr>
                                <m:e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𝑥</m:t>
                                  </m:r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−0</m:t>
                                  </m:r>
                                </m:e>
                              </m:d>
                            </m:e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ⅆ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𝑥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2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−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𝑎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+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𝑎</m:t>
                          </m:r>
                        </m:sup>
                        <m:e>
                          <m:sSup>
                            <m:s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ⅆ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𝑥</m:t>
                          </m:r>
                        </m:e>
                      </m:nary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1</m:t>
                          </m:r>
                        </m:num>
                        <m:den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2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𝑎</m:t>
                          </m:r>
                        </m:den>
                      </m:f>
                      <m:sSubSup>
                        <m:sSubSup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+mj-ea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+mj-ea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kumimoji="1" lang="en-US" altLang="ja-JP" sz="2000" b="0" i="1" smtClean="0">
                                          <a:latin typeface="Cambria Math" panose="02040503050406030204" pitchFamily="18" charset="0"/>
                                          <a:ea typeface="+mj-ea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kumimoji="1" lang="en-US" altLang="ja-JP" sz="2000" b="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−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𝑎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+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𝑎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br>
                  <a:rPr kumimoji="1" lang="en-US" altLang="ja-JP" sz="2000" b="0" i="1" dirty="0">
                    <a:latin typeface="Cambria Math" panose="02040503050406030204" pitchFamily="18" charset="0"/>
                    <a:ea typeface="+mj-ea"/>
                  </a:rPr>
                </a:br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5B7AF52-0170-3D03-F400-100E3FD66E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890" y="2267298"/>
                <a:ext cx="2797797" cy="33223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55AAA26D-9DFD-820C-A813-AA6120662C67}"/>
                  </a:ext>
                </a:extLst>
              </p:cNvPr>
              <p:cNvSpPr txBox="1"/>
              <p:nvPr/>
            </p:nvSpPr>
            <p:spPr>
              <a:xfrm>
                <a:off x="6258890" y="5674644"/>
                <a:ext cx="1807262" cy="584647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𝑠</m:t>
                      </m:r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3</m:t>
                              </m:r>
                            </m:e>
                          </m:rad>
                        </m:den>
                      </m:f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≈0.58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55AAA26D-9DFD-820C-A813-AA6120662C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890" y="5674644"/>
                <a:ext cx="1807262" cy="5846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07A7448-77D6-0F24-F43B-894185F40BEA}"/>
              </a:ext>
            </a:extLst>
          </p:cNvPr>
          <p:cNvSpPr txBox="1"/>
          <p:nvPr/>
        </p:nvSpPr>
        <p:spPr>
          <a:xfrm>
            <a:off x="3924280" y="6057022"/>
            <a:ext cx="2019320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1600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±</a:t>
            </a:r>
            <a:r>
              <a:rPr kumimoji="1" lang="en-US" altLang="ja-JP" sz="1600" i="1" dirty="0">
                <a:latin typeface="+mn-lt"/>
                <a:ea typeface="+mj-ea"/>
              </a:rPr>
              <a:t>a</a:t>
            </a:r>
            <a:r>
              <a:rPr kumimoji="1" lang="ja-JP" altLang="en-US" sz="1600" dirty="0">
                <a:latin typeface="+mn-lt"/>
                <a:ea typeface="+mj-ea"/>
              </a:rPr>
              <a:t>の範囲の一様分布</a:t>
            </a:r>
            <a:endParaRPr kumimoji="1" lang="en-US" altLang="ja-JP" sz="16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1968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1FCC3A51-3EDB-414A-8E44-25AB44AB6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このファイルの内容，表現，図（高増潔が作成したもの：</a:t>
            </a:r>
            <a:r>
              <a:rPr lang="en-US" altLang="ja-JP" dirty="0"/>
              <a:t>©takamasu-lab</a:t>
            </a:r>
            <a:r>
              <a:rPr lang="ja-JP" altLang="en-US" dirty="0"/>
              <a:t>）は自由に使ってください</a:t>
            </a:r>
            <a:endParaRPr lang="en-US" altLang="ja-JP" dirty="0"/>
          </a:p>
          <a:p>
            <a:pPr lvl="1"/>
            <a:r>
              <a:rPr lang="ja-JP" altLang="en-US" dirty="0"/>
              <a:t>改変，コピーなどは自由です</a:t>
            </a:r>
            <a:endParaRPr lang="en-US" altLang="ja-JP" dirty="0"/>
          </a:p>
          <a:p>
            <a:pPr lvl="1"/>
            <a:r>
              <a:rPr lang="ja-JP" altLang="en-US" dirty="0"/>
              <a:t>特に許可，コピーライトの表示などは不要です</a:t>
            </a:r>
            <a:endParaRPr lang="en-US" altLang="ja-JP" dirty="0"/>
          </a:p>
          <a:p>
            <a:r>
              <a:rPr lang="ja-JP" altLang="en-US" dirty="0"/>
              <a:t>引用している図については，引用元の規則に従ってください</a:t>
            </a:r>
            <a:endParaRPr lang="en-US" altLang="ja-JP" dirty="0"/>
          </a:p>
          <a:p>
            <a:pPr lvl="1"/>
            <a:r>
              <a:rPr lang="ja-JP" altLang="en-US" dirty="0"/>
              <a:t>講義での資料としては，自由に使えると思います</a:t>
            </a:r>
            <a:endParaRPr lang="en-US" altLang="ja-JP" dirty="0"/>
          </a:p>
          <a:p>
            <a:pPr lvl="1"/>
            <a:r>
              <a:rPr lang="en-US" altLang="ja-JP" dirty="0" err="1"/>
              <a:t>wikipedia</a:t>
            </a:r>
            <a:r>
              <a:rPr lang="ja-JP" altLang="en-US" dirty="0"/>
              <a:t>関係は，パブリックドメインになっているものは自由に使えます</a:t>
            </a:r>
            <a:endParaRPr lang="en-US" altLang="ja-JP" dirty="0"/>
          </a:p>
          <a:p>
            <a:pPr lvl="1"/>
            <a:r>
              <a:rPr lang="ja-JP" altLang="en-US" dirty="0"/>
              <a:t>フリー素材は，フリーです</a:t>
            </a:r>
            <a:endParaRPr lang="en-US" altLang="ja-JP" dirty="0"/>
          </a:p>
          <a:p>
            <a:pPr lvl="1"/>
            <a:r>
              <a:rPr lang="ja-JP" altLang="en-US" dirty="0"/>
              <a:t>それ以外は，引用元の提示が必要になります</a:t>
            </a:r>
            <a:endParaRPr lang="en-US" altLang="ja-JP" dirty="0"/>
          </a:p>
          <a:p>
            <a:r>
              <a:rPr lang="ja-JP" altLang="en-US" dirty="0"/>
              <a:t>もしも，お気づきの点，間違い，感想などがあれば，以下にメールしてください．対応するかは，状況によります．</a:t>
            </a:r>
            <a:endParaRPr lang="en-US" altLang="ja-JP" dirty="0"/>
          </a:p>
          <a:p>
            <a:pPr lvl="1"/>
            <a:r>
              <a:rPr lang="en-US" altLang="ja-JP" dirty="0"/>
              <a:t>takamasu@pe.t.u-tokyo.ac.jp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5639ACDE-7C23-47F5-9B72-4B5DEE333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利用上の注意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679468-9C91-4212-B6A9-AD579F33D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D4900C-1FB0-4F9B-919B-1F7CB47B2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E747E7-CF5E-47A0-9AA8-D5DEFCCD5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E2DEE-09BD-4B34-8E05-01485BD83C03}" type="slidenum">
              <a:rPr lang="en-US" altLang="ja-JP" smtClean="0"/>
              <a:pPr/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78249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i="1" dirty="0">
                <a:latin typeface="+mn-lt"/>
                <a:cs typeface="Arial" charset="0"/>
              </a:rPr>
              <a:t>u</a:t>
            </a:r>
            <a:r>
              <a:rPr lang="en-US" altLang="ja-JP" baseline="-25000" dirty="0">
                <a:latin typeface="+mn-lt"/>
                <a:cs typeface="Arial" charset="0"/>
              </a:rPr>
              <a:t>s</a:t>
            </a:r>
            <a:r>
              <a:rPr lang="ja-JP" altLang="en-US" dirty="0">
                <a:latin typeface="+mn-lt"/>
                <a:cs typeface="Arial" charset="0"/>
              </a:rPr>
              <a:t>：メスシリンダの不確かさ</a:t>
            </a:r>
            <a:endParaRPr lang="en-US" altLang="ja-JP" dirty="0">
              <a:latin typeface="+mn-lt"/>
              <a:cs typeface="Arial" charset="0"/>
            </a:endParaRP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校正証明書による</a:t>
            </a:r>
            <a:endParaRPr lang="en-US" altLang="ja-JP" dirty="0">
              <a:latin typeface="+mn-lt"/>
              <a:cs typeface="Arial" charset="0"/>
            </a:endParaRP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拡張不確かさ：</a:t>
            </a:r>
            <a:r>
              <a:rPr lang="en-US" altLang="ja-JP" dirty="0">
                <a:latin typeface="+mn-lt"/>
                <a:cs typeface="Arial" charset="0"/>
              </a:rPr>
              <a:t>3.0 mL (</a:t>
            </a:r>
            <a:r>
              <a:rPr lang="en-US" altLang="ja-JP" i="1" dirty="0">
                <a:latin typeface="+mn-lt"/>
                <a:cs typeface="Arial" charset="0"/>
              </a:rPr>
              <a:t>k</a:t>
            </a:r>
            <a:r>
              <a:rPr lang="en-US" altLang="ja-JP" dirty="0">
                <a:latin typeface="+mn-lt"/>
                <a:cs typeface="Arial" charset="0"/>
              </a:rPr>
              <a:t> = 2)</a:t>
            </a: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分布：正規分布</a:t>
            </a:r>
            <a:endParaRPr lang="en-US" altLang="ja-JP" dirty="0">
              <a:latin typeface="+mn-lt"/>
              <a:cs typeface="Arial" charset="0"/>
            </a:endParaRP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除数：</a:t>
            </a:r>
            <a:r>
              <a:rPr lang="en-US" altLang="ja-JP" dirty="0">
                <a:latin typeface="+mn-lt"/>
                <a:cs typeface="Arial" charset="0"/>
              </a:rPr>
              <a:t>2</a:t>
            </a:r>
          </a:p>
          <a:p>
            <a:pPr eaLnBrk="1" hangingPunct="1"/>
            <a:endParaRPr lang="en-US" altLang="ja-JP" dirty="0">
              <a:latin typeface="+mn-lt"/>
              <a:cs typeface="Arial" charset="0"/>
            </a:endParaRPr>
          </a:p>
        </p:txBody>
      </p:sp>
      <p:sp>
        <p:nvSpPr>
          <p:cNvPr id="101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sz="2400" dirty="0"/>
              <a:t>ビールジョッキ体積（</a:t>
            </a:r>
            <a:r>
              <a:rPr lang="en-US" altLang="ja-JP" sz="2400" dirty="0"/>
              <a:t>4</a:t>
            </a:r>
            <a:r>
              <a:rPr lang="ja-JP" altLang="en-US" sz="2400" dirty="0"/>
              <a:t>）</a:t>
            </a:r>
            <a:r>
              <a:rPr lang="ja-JP" altLang="en-US" dirty="0"/>
              <a:t>要因の評価</a:t>
            </a:r>
            <a:r>
              <a:rPr lang="en-US" altLang="ja-JP" dirty="0"/>
              <a:t>2</a:t>
            </a:r>
            <a:r>
              <a:rPr lang="ja-JP" altLang="en-US" dirty="0"/>
              <a:t>：メスシリンダ</a:t>
            </a:r>
            <a:endParaRPr lang="en-US" altLang="ja-JP" dirty="0"/>
          </a:p>
        </p:txBody>
      </p:sp>
      <p:sp>
        <p:nvSpPr>
          <p:cNvPr id="2560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2560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560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6D68B-109A-487D-99D1-89DA83605C33}" type="slidenum">
              <a:rPr lang="en-US" altLang="ja-JP" smtClean="0"/>
              <a:pPr>
                <a:defRPr/>
              </a:pPr>
              <a:t>20</a:t>
            </a:fld>
            <a:endParaRPr lang="en-US" altLang="ja-JP"/>
          </a:p>
        </p:txBody>
      </p:sp>
      <p:graphicFrame>
        <p:nvGraphicFramePr>
          <p:cNvPr id="101994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519448"/>
              </p:ext>
            </p:extLst>
          </p:nvPr>
        </p:nvGraphicFramePr>
        <p:xfrm>
          <a:off x="250825" y="3517514"/>
          <a:ext cx="8735699" cy="1355726"/>
        </p:xfrm>
        <a:graphic>
          <a:graphicData uri="http://schemas.openxmlformats.org/drawingml/2006/table">
            <a:tbl>
              <a:tblPr/>
              <a:tblGrid>
                <a:gridCol w="587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8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7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544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記号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要因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値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itchFamily="18" charset="2"/>
                        </a:rPr>
                        <a:t>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評価タイプ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除数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感度係数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標準不確かさ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（測定量の単位）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4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メスシリンダー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の不確かさ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3.0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B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正規分布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1.5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1.5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523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i="1" dirty="0" err="1">
                <a:latin typeface="+mn-lt"/>
                <a:cs typeface="Arial" charset="0"/>
              </a:rPr>
              <a:t>u</a:t>
            </a:r>
            <a:r>
              <a:rPr lang="en-US" altLang="ja-JP" baseline="-25000" dirty="0" err="1">
                <a:latin typeface="+mn-lt"/>
                <a:cs typeface="Arial" charset="0"/>
              </a:rPr>
              <a:t>T</a:t>
            </a:r>
            <a:r>
              <a:rPr lang="en-US" altLang="ja-JP" dirty="0">
                <a:latin typeface="+mn-lt"/>
                <a:cs typeface="Arial" charset="0"/>
              </a:rPr>
              <a:t>: </a:t>
            </a:r>
            <a:r>
              <a:rPr lang="ja-JP" altLang="en-US" dirty="0">
                <a:latin typeface="+mn-lt"/>
                <a:cs typeface="Arial" charset="0"/>
              </a:rPr>
              <a:t>温度の影響</a:t>
            </a:r>
            <a:endParaRPr lang="en-US" altLang="ja-JP" dirty="0">
              <a:latin typeface="+mn-lt"/>
              <a:cs typeface="Arial" charset="0"/>
            </a:endParaRP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デジタル温度計の分解能：</a:t>
            </a:r>
            <a:r>
              <a:rPr lang="en-US" altLang="ja-JP" dirty="0">
                <a:latin typeface="+mn-lt"/>
                <a:cs typeface="Arial" charset="0"/>
              </a:rPr>
              <a:t>1</a:t>
            </a:r>
            <a:r>
              <a:rPr lang="ja-JP" altLang="en-US" dirty="0">
                <a:latin typeface="+mn-lt"/>
                <a:cs typeface="Arial" charset="0"/>
              </a:rPr>
              <a:t> </a:t>
            </a:r>
            <a:r>
              <a:rPr lang="en-US" altLang="ja-JP" sz="1800" dirty="0">
                <a:effectLst/>
                <a:latin typeface="+mn-lt"/>
                <a:ea typeface="ＭＳ 明朝" panose="02020609040205080304" pitchFamily="17" charset="-128"/>
              </a:rPr>
              <a:t>ºC</a:t>
            </a:r>
            <a:endParaRPr lang="en-US" altLang="ja-JP" dirty="0">
              <a:latin typeface="+mn-lt"/>
              <a:cs typeface="Arial" charset="0"/>
            </a:endParaRPr>
          </a:p>
          <a:p>
            <a:pPr lvl="2" eaLnBrk="1" hangingPunct="1"/>
            <a:r>
              <a:rPr lang="ja-JP" altLang="en-US" dirty="0">
                <a:latin typeface="+mn-lt"/>
                <a:cs typeface="Arial" charset="0"/>
              </a:rPr>
              <a:t>値：</a:t>
            </a:r>
            <a:r>
              <a:rPr lang="en-US" altLang="ja-JP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dirty="0">
                <a:latin typeface="+mn-lt"/>
                <a:cs typeface="Arial" charset="0"/>
              </a:rPr>
              <a:t>0.5 ºC</a:t>
            </a:r>
            <a:r>
              <a:rPr lang="ja-JP" altLang="en-US" dirty="0">
                <a:latin typeface="+mn-lt"/>
                <a:cs typeface="Arial" charset="0"/>
              </a:rPr>
              <a:t>，分布：一様分布</a:t>
            </a:r>
            <a:endParaRPr lang="en-US" altLang="ja-JP" dirty="0">
              <a:latin typeface="+mn-lt"/>
              <a:cs typeface="Arial" charset="0"/>
            </a:endParaRPr>
          </a:p>
          <a:p>
            <a:pPr lvl="2" eaLnBrk="1" hangingPunct="1"/>
            <a:r>
              <a:rPr lang="ja-JP" altLang="en-US" dirty="0">
                <a:latin typeface="+mn-lt"/>
                <a:cs typeface="Arial" charset="0"/>
              </a:rPr>
              <a:t>除数：</a:t>
            </a:r>
            <a:r>
              <a:rPr lang="en-US" altLang="ja-JP" dirty="0">
                <a:latin typeface="+mn-lt"/>
                <a:cs typeface="Arial" charset="0"/>
              </a:rPr>
              <a:t>√3</a:t>
            </a: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感度係数</a:t>
            </a:r>
            <a:endParaRPr lang="en-US" altLang="ja-JP" dirty="0">
              <a:latin typeface="+mn-lt"/>
              <a:cs typeface="Arial" charset="0"/>
            </a:endParaRPr>
          </a:p>
          <a:p>
            <a:pPr lvl="2"/>
            <a:r>
              <a:rPr lang="ja-JP" altLang="en-US" dirty="0">
                <a:latin typeface="+mn-lt"/>
                <a:cs typeface="Arial" charset="0"/>
              </a:rPr>
              <a:t>水の体膨張係数：</a:t>
            </a:r>
            <a:r>
              <a:rPr lang="en-US" altLang="ja-JP" dirty="0">
                <a:latin typeface="+mn-lt"/>
                <a:cs typeface="Arial" charset="0"/>
              </a:rPr>
              <a:t>2.1 </a:t>
            </a:r>
            <a:r>
              <a:rPr lang="en-US" altLang="ja-JP" kern="1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 </a:t>
            </a:r>
            <a:r>
              <a:rPr lang="en-US" altLang="ja-JP" dirty="0">
                <a:latin typeface="+mn-lt"/>
                <a:cs typeface="Arial" charset="0"/>
              </a:rPr>
              <a:t>10</a:t>
            </a:r>
            <a:r>
              <a:rPr lang="en-US" altLang="ja-JP" baseline="30000" dirty="0">
                <a:latin typeface="+mn-lt"/>
                <a:cs typeface="Arial" charset="0"/>
              </a:rPr>
              <a:t>−4</a:t>
            </a:r>
            <a:r>
              <a:rPr lang="en-US" altLang="ja-JP" dirty="0">
                <a:latin typeface="+mn-lt"/>
                <a:cs typeface="Arial" charset="0"/>
              </a:rPr>
              <a:t> (ºC</a:t>
            </a:r>
            <a:r>
              <a:rPr lang="en-US" altLang="ja-JP" baseline="30000" dirty="0">
                <a:latin typeface="+mn-lt"/>
                <a:cs typeface="Arial" charset="0"/>
              </a:rPr>
              <a:t>−1</a:t>
            </a:r>
            <a:r>
              <a:rPr lang="en-US" altLang="ja-JP" dirty="0">
                <a:latin typeface="+mn-lt"/>
                <a:cs typeface="Arial" charset="0"/>
              </a:rPr>
              <a:t>) </a:t>
            </a:r>
            <a:r>
              <a:rPr lang="ja-JP" altLang="en-US" dirty="0">
                <a:latin typeface="+mn-lt"/>
                <a:cs typeface="Arial" charset="0"/>
              </a:rPr>
              <a:t>（ガラスの体膨張は小さい）</a:t>
            </a:r>
            <a:endParaRPr lang="en-US" altLang="ja-JP" dirty="0">
              <a:latin typeface="+mn-lt"/>
              <a:cs typeface="Arial" charset="0"/>
            </a:endParaRPr>
          </a:p>
          <a:p>
            <a:pPr lvl="2"/>
            <a:r>
              <a:rPr lang="ja-JP" altLang="en-US" dirty="0">
                <a:latin typeface="+mn-lt"/>
                <a:cs typeface="Arial" charset="0"/>
              </a:rPr>
              <a:t>体積：</a:t>
            </a:r>
            <a:r>
              <a:rPr lang="en-US" altLang="ja-JP" dirty="0">
                <a:latin typeface="+mn-lt"/>
                <a:cs typeface="Arial" charset="0"/>
              </a:rPr>
              <a:t>520.8 mL</a:t>
            </a:r>
          </a:p>
          <a:p>
            <a:pPr lvl="2"/>
            <a:r>
              <a:rPr lang="ja-JP" altLang="en-US" dirty="0">
                <a:latin typeface="+mn-lt"/>
                <a:cs typeface="Arial" charset="0"/>
              </a:rPr>
              <a:t>感度係数：</a:t>
            </a:r>
            <a:r>
              <a:rPr lang="en-US" altLang="ja-JP" dirty="0">
                <a:latin typeface="+mn-lt"/>
                <a:cs typeface="Arial" charset="0"/>
              </a:rPr>
              <a:t>2.1 </a:t>
            </a:r>
            <a:r>
              <a:rPr lang="en-US" altLang="ja-JP" kern="1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 </a:t>
            </a:r>
            <a:r>
              <a:rPr lang="en-US" altLang="ja-JP" dirty="0">
                <a:latin typeface="+mn-lt"/>
                <a:cs typeface="Arial" charset="0"/>
              </a:rPr>
              <a:t>10</a:t>
            </a:r>
            <a:r>
              <a:rPr lang="en-US" altLang="ja-JP" baseline="30000" dirty="0">
                <a:latin typeface="+mn-lt"/>
                <a:cs typeface="Arial" charset="0"/>
              </a:rPr>
              <a:t>−4</a:t>
            </a:r>
            <a:r>
              <a:rPr lang="en-US" altLang="ja-JP" dirty="0">
                <a:latin typeface="+mn-lt"/>
                <a:cs typeface="Arial" charset="0"/>
              </a:rPr>
              <a:t> </a:t>
            </a:r>
            <a:r>
              <a:rPr lang="en-US" altLang="ja-JP" kern="1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 </a:t>
            </a:r>
            <a:r>
              <a:rPr lang="en-US" altLang="ja-JP" kern="100" dirty="0"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+mn-lt"/>
                <a:cs typeface="Arial" charset="0"/>
              </a:rPr>
              <a:t>520.8 mL = 0.109 (mL/ºC)</a:t>
            </a:r>
          </a:p>
          <a:p>
            <a:pPr lvl="1" eaLnBrk="1" hangingPunct="1"/>
            <a:r>
              <a:rPr lang="ja-JP" altLang="en-US" dirty="0">
                <a:latin typeface="+mn-lt"/>
                <a:cs typeface="Arial" charset="0"/>
              </a:rPr>
              <a:t>標準不確かさ（測定量の単位）</a:t>
            </a:r>
            <a:endParaRPr lang="en-US" altLang="ja-JP" dirty="0">
              <a:latin typeface="+mn-lt"/>
              <a:cs typeface="Arial" charset="0"/>
            </a:endParaRPr>
          </a:p>
          <a:p>
            <a:pPr lvl="2" eaLnBrk="1" hangingPunct="1"/>
            <a:r>
              <a:rPr lang="en-US" altLang="ja-JP" dirty="0">
                <a:latin typeface="+mn-lt"/>
                <a:cs typeface="Arial" charset="0"/>
              </a:rPr>
              <a:t>0.289 ºC </a:t>
            </a:r>
            <a:r>
              <a:rPr lang="en-US" altLang="ja-JP" kern="1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r>
              <a:rPr lang="en-US" altLang="ja-JP" kern="100" dirty="0"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+mn-lt"/>
                <a:cs typeface="Arial" charset="0"/>
              </a:rPr>
              <a:t>0.109 mL/ºC = 0.033 mL</a:t>
            </a:r>
          </a:p>
        </p:txBody>
      </p:sp>
      <p:sp>
        <p:nvSpPr>
          <p:cNvPr id="102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ビールジョッキ体積（</a:t>
            </a:r>
            <a:r>
              <a:rPr lang="en-US" altLang="ja-JP" dirty="0"/>
              <a:t>5</a:t>
            </a:r>
            <a:r>
              <a:rPr lang="ja-JP" altLang="en-US" dirty="0"/>
              <a:t>）要因の評価</a:t>
            </a:r>
            <a:r>
              <a:rPr lang="en-US" altLang="ja-JP" dirty="0"/>
              <a:t>3</a:t>
            </a:r>
            <a:r>
              <a:rPr lang="ja-JP" altLang="en-US" dirty="0"/>
              <a:t>：温度</a:t>
            </a:r>
            <a:endParaRPr lang="en-US" altLang="ja-JP" dirty="0"/>
          </a:p>
        </p:txBody>
      </p:sp>
      <p:sp>
        <p:nvSpPr>
          <p:cNvPr id="2662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2662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662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79D6BD-A83D-4089-BD31-D1BFD4072968}" type="slidenum">
              <a:rPr lang="en-US" altLang="ja-JP" smtClean="0"/>
              <a:pPr>
                <a:defRPr/>
              </a:pPr>
              <a:t>21</a:t>
            </a:fld>
            <a:endParaRPr lang="en-US" altLang="ja-JP"/>
          </a:p>
        </p:txBody>
      </p:sp>
      <p:graphicFrame>
        <p:nvGraphicFramePr>
          <p:cNvPr id="1021988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39379"/>
              </p:ext>
            </p:extLst>
          </p:nvPr>
        </p:nvGraphicFramePr>
        <p:xfrm>
          <a:off x="463863" y="4456905"/>
          <a:ext cx="8429312" cy="1282701"/>
        </p:xfrm>
        <a:graphic>
          <a:graphicData uri="http://schemas.openxmlformats.org/drawingml/2006/table">
            <a:tbl>
              <a:tblPr/>
              <a:tblGrid>
                <a:gridCol w="587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10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7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10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76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432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544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記号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要因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値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itchFamily="18" charset="2"/>
                        </a:rPr>
                        <a:t>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評価タイプ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除数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感度係数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標準不確かさ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（測定量の単位）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4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T</a:t>
                      </a:r>
                      <a:endParaRPr kumimoji="1" lang="en-US" altLang="ja-JP" sz="24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温度の影響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0.5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ºC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B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一様分布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cs typeface="Arial" charset="0"/>
                        </a:rPr>
                        <a:t>√3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0.289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ºC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0.109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mL/ºC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0.033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8757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i="1" dirty="0" err="1">
                <a:latin typeface="+mn-lt"/>
                <a:cs typeface="Arial" charset="0"/>
              </a:rPr>
              <a:t>u</a:t>
            </a:r>
            <a:r>
              <a:rPr lang="en-US" altLang="ja-JP" baseline="-25000" dirty="0" err="1">
                <a:latin typeface="+mn-lt"/>
                <a:cs typeface="Arial" charset="0"/>
              </a:rPr>
              <a:t>c</a:t>
            </a:r>
            <a:r>
              <a:rPr lang="ja-JP" altLang="en-US" dirty="0">
                <a:latin typeface="+mn-lt"/>
                <a:cs typeface="Arial" charset="0"/>
              </a:rPr>
              <a:t>：合成標準不確かさ（各要因の二乗和平方根）：</a:t>
            </a:r>
            <a:r>
              <a:rPr lang="en-US" altLang="ja-JP" dirty="0">
                <a:latin typeface="+mn-lt"/>
                <a:cs typeface="Arial" charset="0"/>
              </a:rPr>
              <a:t>2.94 mL</a:t>
            </a:r>
          </a:p>
          <a:p>
            <a:pPr eaLnBrk="1" hangingPunct="1"/>
            <a:r>
              <a:rPr lang="en-US" altLang="ja-JP" i="1" dirty="0">
                <a:latin typeface="+mn-lt"/>
                <a:cs typeface="Arial" charset="0"/>
              </a:rPr>
              <a:t>U</a:t>
            </a:r>
            <a:r>
              <a:rPr lang="ja-JP" altLang="en-US" dirty="0">
                <a:latin typeface="+mn-lt"/>
                <a:cs typeface="Arial" charset="0"/>
              </a:rPr>
              <a:t>：拡張不確かさ（</a:t>
            </a:r>
            <a:r>
              <a:rPr lang="en-US" altLang="ja-JP" dirty="0">
                <a:latin typeface="+mn-lt"/>
                <a:cs typeface="Arial" charset="0"/>
              </a:rPr>
              <a:t>2</a:t>
            </a:r>
            <a:r>
              <a:rPr lang="en-US" altLang="ja-JP" i="1" dirty="0">
                <a:latin typeface="+mn-lt"/>
                <a:cs typeface="Arial" charset="0"/>
              </a:rPr>
              <a:t>u</a:t>
            </a:r>
            <a:r>
              <a:rPr lang="en-US" altLang="ja-JP" baseline="-25000" dirty="0">
                <a:latin typeface="+mn-lt"/>
                <a:cs typeface="Arial" charset="0"/>
              </a:rPr>
              <a:t>c</a:t>
            </a:r>
            <a:r>
              <a:rPr lang="ja-JP" altLang="en-US" dirty="0">
                <a:latin typeface="+mn-lt"/>
                <a:cs typeface="Arial" charset="0"/>
              </a:rPr>
              <a:t>）：</a:t>
            </a:r>
            <a:r>
              <a:rPr lang="en-US" altLang="ja-JP" dirty="0">
                <a:latin typeface="+mn-lt"/>
                <a:cs typeface="Arial" charset="0"/>
              </a:rPr>
              <a:t>6 mL</a:t>
            </a:r>
          </a:p>
          <a:p>
            <a:pPr lvl="1"/>
            <a:r>
              <a:rPr lang="ja-JP" altLang="en-US" dirty="0">
                <a:latin typeface="+mn-lt"/>
                <a:cs typeface="Arial" charset="0"/>
              </a:rPr>
              <a:t>測定結果（例）：</a:t>
            </a:r>
            <a:r>
              <a:rPr lang="en-US" altLang="ja-JP" dirty="0">
                <a:latin typeface="+mn-lt"/>
                <a:cs typeface="Arial" charset="0"/>
              </a:rPr>
              <a:t>522 mL 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dirty="0">
                <a:latin typeface="+mn-lt"/>
                <a:cs typeface="Arial" charset="0"/>
              </a:rPr>
              <a:t> 6 mL</a:t>
            </a:r>
          </a:p>
        </p:txBody>
      </p:sp>
      <p:sp>
        <p:nvSpPr>
          <p:cNvPr id="1024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ビールジョッキ体積（</a:t>
            </a:r>
            <a:r>
              <a:rPr lang="en-US" altLang="ja-JP" dirty="0"/>
              <a:t>6</a:t>
            </a:r>
            <a:r>
              <a:rPr lang="ja-JP" altLang="en-US" dirty="0"/>
              <a:t>）バジェットシート</a:t>
            </a:r>
            <a:endParaRPr lang="en-US" altLang="ja-JP" dirty="0"/>
          </a:p>
        </p:txBody>
      </p:sp>
      <p:sp>
        <p:nvSpPr>
          <p:cNvPr id="2765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2765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765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D829F6-E8B2-4D3D-8EFE-E632F97E6071}" type="slidenum">
              <a:rPr lang="en-US" altLang="ja-JP" smtClean="0"/>
              <a:pPr>
                <a:defRPr/>
              </a:pPr>
              <a:t>22</a:t>
            </a:fld>
            <a:endParaRPr lang="en-US" altLang="ja-JP"/>
          </a:p>
        </p:txBody>
      </p:sp>
      <p:graphicFrame>
        <p:nvGraphicFramePr>
          <p:cNvPr id="1024077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601533"/>
              </p:ext>
            </p:extLst>
          </p:nvPr>
        </p:nvGraphicFramePr>
        <p:xfrm>
          <a:off x="148590" y="2987909"/>
          <a:ext cx="8846820" cy="3236976"/>
        </p:xfrm>
        <a:graphic>
          <a:graphicData uri="http://schemas.openxmlformats.org/drawingml/2006/table">
            <a:tbl>
              <a:tblPr/>
              <a:tblGrid>
                <a:gridCol w="582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7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6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5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85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497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記号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要因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値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sym typeface="Symbol" pitchFamily="18" charset="2"/>
                        </a:rPr>
                        <a:t>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評価タイプ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除数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感度係数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標準不確かさ</a:t>
                      </a:r>
                      <a:endParaRPr kumimoji="1" lang="en-US" altLang="ja-JP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（測定量の単位）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5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R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測定の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繰り返し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2.530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正規分布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2.530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2.530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2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メスシリンダー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の不確かさ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3.0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B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正規分布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1.5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1.5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T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温度の影響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0.5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deg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B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一様分布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cs typeface="Arial" charset="0"/>
                        </a:rPr>
                        <a:t>√3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0.289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deg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0.109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mL/</a:t>
                      </a:r>
                      <a:r>
                        <a:rPr kumimoji="1" lang="en-US" altLang="ja-JP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deg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0.033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c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合成標準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正規分布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2.94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拡張不確かさ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正規分布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6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391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6132722" cy="5400675"/>
          </a:xfrm>
        </p:spPr>
        <p:txBody>
          <a:bodyPr/>
          <a:lstStyle/>
          <a:p>
            <a:r>
              <a:rPr lang="ja-JP" altLang="en-US" dirty="0"/>
              <a:t>二乗和平方根（</a:t>
            </a:r>
            <a:r>
              <a:rPr lang="en-US" altLang="ja-JP" dirty="0"/>
              <a:t>RSS</a:t>
            </a:r>
            <a:r>
              <a:rPr lang="ja-JP" altLang="en-US" dirty="0"/>
              <a:t>）</a:t>
            </a:r>
            <a:endParaRPr lang="en-US" altLang="ja-JP" dirty="0"/>
          </a:p>
          <a:p>
            <a:pPr eaLnBrk="1" hangingPunct="1">
              <a:buFont typeface="Wingdings" pitchFamily="2" charset="2"/>
              <a:buNone/>
            </a:pPr>
            <a:br>
              <a:rPr lang="en-US" altLang="ja-JP" dirty="0"/>
            </a:br>
            <a:br>
              <a:rPr lang="en-US" altLang="ja-JP" dirty="0"/>
            </a:br>
            <a:br>
              <a:rPr lang="en-US" altLang="ja-JP" dirty="0"/>
            </a:br>
            <a:br>
              <a:rPr lang="en-US" altLang="ja-JP" dirty="0"/>
            </a:br>
            <a:endParaRPr lang="en-US" altLang="ja-JP" dirty="0"/>
          </a:p>
          <a:p>
            <a:r>
              <a:rPr lang="ja-JP" altLang="en-US" dirty="0"/>
              <a:t>二乗和平方根の効果</a:t>
            </a:r>
            <a:endParaRPr lang="en-US" altLang="ja-JP" dirty="0"/>
          </a:p>
          <a:p>
            <a:pPr lvl="1" eaLnBrk="1" hangingPunct="1"/>
            <a:r>
              <a:rPr lang="ja-JP" altLang="en-US" dirty="0">
                <a:latin typeface="+mn-lt"/>
              </a:rPr>
              <a:t>最大要因の</a:t>
            </a:r>
            <a:r>
              <a:rPr lang="en-US" altLang="ja-JP" dirty="0">
                <a:latin typeface="+mn-lt"/>
              </a:rPr>
              <a:t>50 %</a:t>
            </a:r>
            <a:r>
              <a:rPr lang="ja-JP" altLang="en-US" dirty="0">
                <a:latin typeface="+mn-lt"/>
              </a:rPr>
              <a:t>以下の要因は，</a:t>
            </a:r>
            <a:r>
              <a:rPr lang="en-US" altLang="ja-JP" dirty="0">
                <a:latin typeface="+mn-lt"/>
              </a:rPr>
              <a:t>RSS</a:t>
            </a:r>
            <a:r>
              <a:rPr lang="ja-JP" altLang="en-US" dirty="0">
                <a:latin typeface="+mn-lt"/>
              </a:rPr>
              <a:t>の値に</a:t>
            </a:r>
            <a:r>
              <a:rPr lang="en-US" altLang="ja-JP" dirty="0">
                <a:latin typeface="+mn-lt"/>
              </a:rPr>
              <a:t>10 %</a:t>
            </a:r>
            <a:r>
              <a:rPr lang="ja-JP" altLang="en-US" dirty="0">
                <a:latin typeface="+mn-lt"/>
              </a:rPr>
              <a:t>以下しか寄与しない</a:t>
            </a:r>
            <a:endParaRPr lang="en-US" altLang="ja-JP" dirty="0">
              <a:latin typeface="+mn-lt"/>
            </a:endParaRPr>
          </a:p>
          <a:p>
            <a:pPr lvl="1" eaLnBrk="1" hangingPunct="1"/>
            <a:r>
              <a:rPr lang="ja-JP" altLang="en-US" dirty="0">
                <a:latin typeface="+mn-lt"/>
              </a:rPr>
              <a:t>大きい要因だけを</a:t>
            </a:r>
            <a:r>
              <a:rPr lang="ja-JP" altLang="en-US" dirty="0"/>
              <a:t>考慮すればよい</a:t>
            </a:r>
            <a:endParaRPr lang="en-US" altLang="ja-JP" dirty="0"/>
          </a:p>
        </p:txBody>
      </p:sp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二乗和平方根：</a:t>
            </a:r>
            <a:r>
              <a:rPr lang="en-US" altLang="ja-JP" dirty="0"/>
              <a:t>Root Sum Square (RSS)</a:t>
            </a:r>
          </a:p>
        </p:txBody>
      </p:sp>
      <p:sp>
        <p:nvSpPr>
          <p:cNvPr id="4099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4100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4101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F952A-3C21-475C-8D31-85A88006B32E}" type="slidenum">
              <a:rPr lang="en-US" altLang="ja-JP" smtClean="0"/>
              <a:pPr>
                <a:defRPr/>
              </a:pPr>
              <a:t>23</a:t>
            </a:fld>
            <a:endParaRPr lang="en-US" altLang="ja-JP"/>
          </a:p>
        </p:txBody>
      </p:sp>
      <p:graphicFrame>
        <p:nvGraphicFramePr>
          <p:cNvPr id="1026103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487811"/>
              </p:ext>
            </p:extLst>
          </p:nvPr>
        </p:nvGraphicFramePr>
        <p:xfrm>
          <a:off x="6693789" y="953262"/>
          <a:ext cx="2098040" cy="4358640"/>
        </p:xfrm>
        <a:graphic>
          <a:graphicData uri="http://schemas.openxmlformats.org/drawingml/2006/table">
            <a:tbl>
              <a:tblPr/>
              <a:tblGrid>
                <a:gridCol w="6051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7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7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RSS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1.414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1.345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1.281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0.7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1.221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0.6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1.166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0.3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j-ea"/>
                        </a:rPr>
                        <a:t>1.005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10D318A-E0AF-DEEE-7B9F-B3052E9EA23A}"/>
                  </a:ext>
                </a:extLst>
              </p:cNvPr>
              <p:cNvSpPr txBox="1"/>
              <p:nvPr/>
            </p:nvSpPr>
            <p:spPr>
              <a:xfrm>
                <a:off x="1090104" y="1463644"/>
                <a:ext cx="3133999" cy="150323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𝑢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latin typeface="Cambria Math" panose="02040503050406030204" pitchFamily="18" charset="0"/>
                              <a:ea typeface="+mj-ea"/>
                            </a:rPr>
                            <m:t>RSS</m:t>
                          </m:r>
                        </m:sub>
                      </m:sSub>
                      <m:r>
                        <m:rPr>
                          <m:aln/>
                        </m:rPr>
                        <a:rPr kumimoji="1" lang="en-US" altLang="ja-JP" sz="200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kumimoji="1" lang="en-US" altLang="ja-JP" sz="200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𝑢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1</m:t>
                              </m:r>
                            </m:sub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</m:sup>
                          </m:sSub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ja-JP" sz="2000">
                              <a:latin typeface="Cambria Math" panose="02040503050406030204" pitchFamily="18" charset="0"/>
                            </a:rPr>
                            <m:t>RSS</m:t>
                          </m:r>
                        </m:sub>
                      </m:sSub>
                      <m:r>
                        <m:rPr>
                          <m:aln/>
                        </m:rP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br>
                  <a:rPr lang="en-US" altLang="ja-JP" sz="2000" dirty="0">
                    <a:latin typeface="+mj-lt"/>
                  </a:rPr>
                </a:br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D10D318A-E0AF-DEEE-7B9F-B3052E9EA2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0104" y="1463644"/>
                <a:ext cx="3133999" cy="15032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14711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A66790D4-602E-80A6-19B0-E57E0BD17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メモ：ビールジョッキの体積の不確かさ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4FD6D8-45B5-B8E2-3BD9-ED27DB231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E43BE7-99CE-CDC7-A070-BA2E9A30D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24</a:t>
            </a:fld>
            <a:endParaRPr lang="en-US" altLang="ja-JP" dirty="0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BD45E1E6-DFE1-3D61-A8C4-A217ECCB5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単純な不確かさの解析例として使用</a:t>
            </a:r>
            <a:endParaRPr lang="en-US" altLang="ja-JP" dirty="0"/>
          </a:p>
          <a:p>
            <a:pPr lvl="1"/>
            <a:r>
              <a:rPr lang="ja-JP" altLang="en-US" dirty="0"/>
              <a:t>不確かさ要因として以下の</a:t>
            </a:r>
            <a:r>
              <a:rPr lang="en-US" altLang="ja-JP" dirty="0"/>
              <a:t>3</a:t>
            </a:r>
            <a:r>
              <a:rPr lang="ja-JP" altLang="en-US" dirty="0"/>
              <a:t>つは考慮すべき</a:t>
            </a:r>
            <a:endParaRPr lang="en-US" altLang="ja-JP" dirty="0"/>
          </a:p>
          <a:p>
            <a:pPr lvl="2"/>
            <a:r>
              <a:rPr lang="ja-JP" altLang="en-US" dirty="0"/>
              <a:t>繰り返し</a:t>
            </a:r>
            <a:endParaRPr lang="en-US" altLang="ja-JP" dirty="0"/>
          </a:p>
          <a:p>
            <a:pPr lvl="2"/>
            <a:r>
              <a:rPr lang="ja-JP" altLang="en-US" dirty="0"/>
              <a:t>使用した測定機器</a:t>
            </a:r>
            <a:endParaRPr lang="en-US" altLang="ja-JP" dirty="0"/>
          </a:p>
          <a:p>
            <a:pPr lvl="2"/>
            <a:r>
              <a:rPr lang="ja-JP" altLang="en-US" dirty="0"/>
              <a:t>環境（温度など）</a:t>
            </a:r>
            <a:endParaRPr lang="en-US" altLang="ja-JP" dirty="0"/>
          </a:p>
          <a:p>
            <a:pPr lvl="1"/>
            <a:r>
              <a:rPr lang="ja-JP" altLang="en-US" dirty="0"/>
              <a:t>バジェットシートを見て考察する</a:t>
            </a:r>
            <a:endParaRPr lang="en-US" altLang="ja-JP" dirty="0"/>
          </a:p>
          <a:p>
            <a:pPr lvl="2"/>
            <a:r>
              <a:rPr lang="ja-JP" altLang="en-US" dirty="0"/>
              <a:t>どうしたら不確かさを減らせるか→繰り返しが大きいので繰り返しを減らすように方法を考える→例えば：目で見ず</a:t>
            </a:r>
            <a:r>
              <a:rPr lang="ja-JP" altLang="en-US" dirty="0">
                <a:latin typeface="+mn-lt"/>
              </a:rPr>
              <a:t>にカメラで見る，</a:t>
            </a:r>
            <a:r>
              <a:rPr lang="en-US" altLang="ja-JP" i="1" dirty="0">
                <a:latin typeface="+mn-lt"/>
              </a:rPr>
              <a:t>n</a:t>
            </a:r>
            <a:r>
              <a:rPr lang="ja-JP" altLang="en-US" dirty="0">
                <a:latin typeface="+mn-lt"/>
              </a:rPr>
              <a:t>回測定して平均を取る（平均を取ると繰り返しは</a:t>
            </a:r>
            <a:r>
              <a:rPr lang="en-US" altLang="ja-JP" dirty="0">
                <a:latin typeface="+mn-lt"/>
              </a:rPr>
              <a:t>1/</a:t>
            </a:r>
            <a:r>
              <a:rPr lang="ja-JP" altLang="en-US" dirty="0">
                <a:latin typeface="+mn-lt"/>
              </a:rPr>
              <a:t>√</a:t>
            </a:r>
            <a:r>
              <a:rPr lang="en-US" altLang="ja-JP" i="1" dirty="0">
                <a:latin typeface="+mn-lt"/>
              </a:rPr>
              <a:t>n</a:t>
            </a:r>
            <a:r>
              <a:rPr lang="ja-JP" altLang="en-US" dirty="0">
                <a:latin typeface="+mn-lt"/>
              </a:rPr>
              <a:t>となる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不確かさを増やしてもよい場合はどうするか→例えば：温度補正をやめる，もっと精度の低いメスシリンダーを使う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温度補正をしない場合は，基準温度からの平均的な偏差から不確かさを推定する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12A0F1-2EC3-F281-3B9A-EEFDA6741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3179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8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6375400" cy="5400675"/>
          </a:xfrm>
        </p:spPr>
        <p:txBody>
          <a:bodyPr/>
          <a:lstStyle/>
          <a:p>
            <a:pPr eaLnBrk="1" hangingPunct="1"/>
            <a:r>
              <a:rPr lang="ja-JP" altLang="en-US" dirty="0">
                <a:latin typeface="+mn-lt"/>
              </a:rPr>
              <a:t>測定回路</a:t>
            </a:r>
          </a:p>
          <a:p>
            <a:pPr lvl="1" eaLnBrk="1" hangingPunct="1"/>
            <a:r>
              <a:rPr lang="ja-JP" altLang="en-US" dirty="0">
                <a:latin typeface="+mn-lt"/>
              </a:rPr>
              <a:t>電流</a:t>
            </a:r>
            <a:r>
              <a:rPr lang="en-US" altLang="ja-JP" i="1" dirty="0">
                <a:latin typeface="+mn-lt"/>
              </a:rPr>
              <a:t>I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（約</a:t>
            </a:r>
            <a:r>
              <a:rPr lang="en-US" altLang="ja-JP" dirty="0">
                <a:latin typeface="+mn-lt"/>
              </a:rPr>
              <a:t>10 A</a:t>
            </a:r>
            <a:r>
              <a:rPr lang="ja-JP" altLang="en-US" dirty="0">
                <a:latin typeface="+mn-lt"/>
              </a:rPr>
              <a:t>）を抵抗</a:t>
            </a:r>
            <a:r>
              <a:rPr lang="en-US" altLang="ja-JP" i="1" dirty="0">
                <a:latin typeface="+mn-lt"/>
              </a:rPr>
              <a:t>R</a:t>
            </a:r>
            <a:r>
              <a:rPr lang="ja-JP" altLang="en-US" dirty="0">
                <a:latin typeface="+mn-lt"/>
              </a:rPr>
              <a:t>（公称</a:t>
            </a:r>
            <a:r>
              <a:rPr lang="en-US" altLang="ja-JP" dirty="0">
                <a:latin typeface="+mn-lt"/>
              </a:rPr>
              <a:t>0.01 Ω</a:t>
            </a:r>
            <a:r>
              <a:rPr lang="ja-JP" altLang="en-US" dirty="0">
                <a:latin typeface="+mn-lt"/>
              </a:rPr>
              <a:t>：測定値</a:t>
            </a:r>
            <a:r>
              <a:rPr lang="en-US" altLang="ja-JP" dirty="0">
                <a:latin typeface="+mn-lt"/>
              </a:rPr>
              <a:t>0.01018 Ω</a:t>
            </a:r>
            <a:r>
              <a:rPr lang="ja-JP" altLang="en-US" dirty="0">
                <a:latin typeface="+mn-lt"/>
              </a:rPr>
              <a:t>）に流し，電圧降下</a:t>
            </a:r>
            <a:r>
              <a:rPr lang="en-US" altLang="ja-JP" i="1" dirty="0">
                <a:latin typeface="+mn-lt"/>
              </a:rPr>
              <a:t>V</a:t>
            </a:r>
            <a:r>
              <a:rPr lang="ja-JP" altLang="en-US" dirty="0">
                <a:latin typeface="+mn-lt"/>
              </a:rPr>
              <a:t>をデジタル電圧計（</a:t>
            </a:r>
            <a:r>
              <a:rPr lang="en-US" altLang="ja-JP" dirty="0">
                <a:latin typeface="+mn-lt"/>
              </a:rPr>
              <a:t>DVM</a:t>
            </a:r>
            <a:r>
              <a:rPr lang="ja-JP" altLang="en-US" dirty="0">
                <a:latin typeface="+mn-lt"/>
              </a:rPr>
              <a:t>）で測定する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「計測の信頼性評価，今井秀孝，日本規格協会」の例を基にしている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誤差伝播で計算する例</a:t>
            </a:r>
          </a:p>
          <a:p>
            <a:pPr lvl="1" eaLnBrk="1" hangingPunct="1"/>
            <a:r>
              <a:rPr lang="ja-JP" altLang="en-US" dirty="0">
                <a:latin typeface="+mn-lt"/>
              </a:rPr>
              <a:t>測定量と入力量の関係</a:t>
            </a:r>
            <a:br>
              <a:rPr lang="ja-JP" altLang="en-US" dirty="0">
                <a:latin typeface="+mn-lt"/>
              </a:rPr>
            </a:br>
            <a:r>
              <a:rPr lang="en-US" altLang="ja-JP" i="1" dirty="0">
                <a:latin typeface="+mn-lt"/>
              </a:rPr>
              <a:t>I</a:t>
            </a:r>
            <a:r>
              <a:rPr lang="en-US" altLang="ja-JP" dirty="0">
                <a:latin typeface="+mn-lt"/>
              </a:rPr>
              <a:t> = </a:t>
            </a:r>
            <a:r>
              <a:rPr lang="en-US" altLang="ja-JP" i="1" dirty="0">
                <a:latin typeface="+mn-lt"/>
              </a:rPr>
              <a:t>V </a:t>
            </a:r>
            <a:r>
              <a:rPr lang="en-US" altLang="ja-JP" dirty="0">
                <a:latin typeface="+mn-lt"/>
              </a:rPr>
              <a:t>/ </a:t>
            </a:r>
            <a:r>
              <a:rPr lang="en-US" altLang="ja-JP" i="1" dirty="0">
                <a:latin typeface="+mn-lt"/>
              </a:rPr>
              <a:t>R</a:t>
            </a:r>
          </a:p>
          <a:p>
            <a:pPr lvl="1"/>
            <a:r>
              <a:rPr lang="ja-JP" altLang="en-US" dirty="0">
                <a:latin typeface="+mn-lt"/>
              </a:rPr>
              <a:t>不確かさ要因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繰返し，</a:t>
            </a:r>
            <a:r>
              <a:rPr lang="en-US" altLang="ja-JP" dirty="0">
                <a:latin typeface="+mn-lt"/>
              </a:rPr>
              <a:t>DVM</a:t>
            </a:r>
            <a:r>
              <a:rPr lang="ja-JP" altLang="en-US" dirty="0">
                <a:latin typeface="+mn-lt"/>
              </a:rPr>
              <a:t>，抵抗，温度</a:t>
            </a:r>
            <a:endParaRPr lang="en-US" altLang="ja-JP" dirty="0">
              <a:latin typeface="+mn-lt"/>
            </a:endParaRPr>
          </a:p>
          <a:p>
            <a:pPr lvl="2"/>
            <a:r>
              <a:rPr lang="en-US" altLang="ja-JP" dirty="0">
                <a:latin typeface="+mn-lt"/>
              </a:rPr>
              <a:t>DVM</a:t>
            </a:r>
            <a:r>
              <a:rPr lang="ja-JP" altLang="en-US" dirty="0">
                <a:latin typeface="+mn-lt"/>
              </a:rPr>
              <a:t>の入力抵抗は</a:t>
            </a:r>
            <a:r>
              <a:rPr lang="en-US" altLang="ja-JP" dirty="0">
                <a:latin typeface="+mn-lt"/>
              </a:rPr>
              <a:t>10</a:t>
            </a:r>
            <a:r>
              <a:rPr lang="en-US" altLang="ja-JP" baseline="30000" dirty="0">
                <a:latin typeface="+mn-lt"/>
              </a:rPr>
              <a:t>9 </a:t>
            </a:r>
            <a:r>
              <a:rPr lang="en-US" altLang="ja-JP" dirty="0">
                <a:latin typeface="+mn-lt"/>
              </a:rPr>
              <a:t>Ω</a:t>
            </a:r>
            <a:r>
              <a:rPr lang="ja-JP" altLang="en-US" dirty="0">
                <a:latin typeface="+mn-lt"/>
              </a:rPr>
              <a:t>以上，漏れ電流の補正は無視できる．</a:t>
            </a:r>
          </a:p>
          <a:p>
            <a:pPr lvl="1" eaLnBrk="1" hangingPunct="1"/>
            <a:endParaRPr lang="en-US" altLang="ja-JP" i="1" dirty="0">
              <a:latin typeface="+mn-lt"/>
            </a:endParaRPr>
          </a:p>
          <a:p>
            <a:pPr eaLnBrk="1" hangingPunct="1"/>
            <a:endParaRPr lang="en-US" altLang="ja-JP" dirty="0">
              <a:latin typeface="+mn-lt"/>
            </a:endParaRPr>
          </a:p>
        </p:txBody>
      </p:sp>
      <p:sp>
        <p:nvSpPr>
          <p:cNvPr id="106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例</a:t>
            </a:r>
            <a:r>
              <a:rPr lang="en-US" altLang="ja-JP" dirty="0"/>
              <a:t>2</a:t>
            </a:r>
            <a:r>
              <a:rPr lang="ja-JP" altLang="en-US" dirty="0"/>
              <a:t>：電流測定（</a:t>
            </a:r>
            <a:r>
              <a:rPr lang="en-US" altLang="ja-JP" dirty="0"/>
              <a:t>1</a:t>
            </a:r>
            <a:r>
              <a:rPr lang="ja-JP" altLang="en-US" dirty="0"/>
              <a:t>）</a:t>
            </a:r>
          </a:p>
        </p:txBody>
      </p:sp>
      <p:sp>
        <p:nvSpPr>
          <p:cNvPr id="2867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2867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867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E57EB7-AEC4-422C-8FB6-0BAAA2C6E3E3}" type="slidenum">
              <a:rPr lang="en-US" altLang="ja-JP" smtClean="0"/>
              <a:pPr>
                <a:defRPr/>
              </a:pPr>
              <a:t>25</a:t>
            </a:fld>
            <a:endParaRPr lang="en-US" altLang="ja-JP"/>
          </a:p>
        </p:txBody>
      </p:sp>
      <p:sp>
        <p:nvSpPr>
          <p:cNvPr id="28679" name="Rectangle 4"/>
          <p:cNvSpPr>
            <a:spLocks noChangeArrowheads="1"/>
          </p:cNvSpPr>
          <p:nvPr/>
        </p:nvSpPr>
        <p:spPr bwMode="auto">
          <a:xfrm>
            <a:off x="7104063" y="4953000"/>
            <a:ext cx="1477962" cy="9906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2400" b="0">
                <a:latin typeface="Times New Roman" pitchFamily="18" charset="0"/>
                <a:ea typeface="ＭＳ Ｐゴシック" charset="-128"/>
              </a:rPr>
              <a:t>デジタル</a:t>
            </a:r>
            <a:br>
              <a:rPr lang="ja-JP" altLang="en-US" sz="2400" b="0">
                <a:latin typeface="Times New Roman" pitchFamily="18" charset="0"/>
                <a:ea typeface="ＭＳ Ｐゴシック" charset="-128"/>
              </a:rPr>
            </a:br>
            <a:r>
              <a:rPr lang="ja-JP" altLang="en-US" sz="2400" b="0">
                <a:latin typeface="Times New Roman" pitchFamily="18" charset="0"/>
                <a:ea typeface="ＭＳ Ｐゴシック" charset="-128"/>
              </a:rPr>
              <a:t>電圧計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962775" y="1676400"/>
            <a:ext cx="1689100" cy="2362200"/>
            <a:chOff x="4800" y="816"/>
            <a:chExt cx="912" cy="1344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4800" y="1008"/>
              <a:ext cx="912" cy="1152"/>
              <a:chOff x="4800" y="1008"/>
              <a:chExt cx="912" cy="1152"/>
            </a:xfrm>
          </p:grpSpPr>
          <p:sp>
            <p:nvSpPr>
              <p:cNvPr id="28693" name="Rectangle 7"/>
              <p:cNvSpPr>
                <a:spLocks noChangeArrowheads="1"/>
              </p:cNvSpPr>
              <p:nvPr/>
            </p:nvSpPr>
            <p:spPr bwMode="auto">
              <a:xfrm>
                <a:off x="4800" y="1008"/>
                <a:ext cx="912" cy="96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28694" name="Rectangle 8"/>
              <p:cNvSpPr>
                <a:spLocks noChangeArrowheads="1"/>
              </p:cNvSpPr>
              <p:nvPr/>
            </p:nvSpPr>
            <p:spPr bwMode="auto">
              <a:xfrm>
                <a:off x="5040" y="1680"/>
                <a:ext cx="480" cy="480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5040" y="1872"/>
                <a:ext cx="480" cy="192"/>
                <a:chOff x="4704" y="2352"/>
                <a:chExt cx="912" cy="336"/>
              </a:xfrm>
            </p:grpSpPr>
            <p:sp>
              <p:nvSpPr>
                <p:cNvPr id="28696" name="Line 10"/>
                <p:cNvSpPr>
                  <a:spLocks noChangeShapeType="1"/>
                </p:cNvSpPr>
                <p:nvPr/>
              </p:nvSpPr>
              <p:spPr bwMode="auto">
                <a:xfrm flipV="1">
                  <a:off x="4704" y="2352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ja-JP" altLang="en-US"/>
                </a:p>
              </p:txBody>
            </p:sp>
            <p:sp>
              <p:nvSpPr>
                <p:cNvPr id="28697" name="Line 11"/>
                <p:cNvSpPr>
                  <a:spLocks noChangeShapeType="1"/>
                </p:cNvSpPr>
                <p:nvPr/>
              </p:nvSpPr>
              <p:spPr bwMode="auto">
                <a:xfrm>
                  <a:off x="4800" y="2352"/>
                  <a:ext cx="144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ja-JP" altLang="en-US"/>
                </a:p>
              </p:txBody>
            </p:sp>
            <p:sp>
              <p:nvSpPr>
                <p:cNvPr id="28698" name="Line 12"/>
                <p:cNvSpPr>
                  <a:spLocks noChangeShapeType="1"/>
                </p:cNvSpPr>
                <p:nvPr/>
              </p:nvSpPr>
              <p:spPr bwMode="auto">
                <a:xfrm flipH="1">
                  <a:off x="4944" y="2352"/>
                  <a:ext cx="144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ja-JP" altLang="en-US"/>
                </a:p>
              </p:txBody>
            </p:sp>
            <p:sp>
              <p:nvSpPr>
                <p:cNvPr id="28699" name="Line 13"/>
                <p:cNvSpPr>
                  <a:spLocks noChangeShapeType="1"/>
                </p:cNvSpPr>
                <p:nvPr/>
              </p:nvSpPr>
              <p:spPr bwMode="auto">
                <a:xfrm>
                  <a:off x="5088" y="2352"/>
                  <a:ext cx="144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ja-JP" altLang="en-US"/>
                </a:p>
              </p:txBody>
            </p:sp>
            <p:sp>
              <p:nvSpPr>
                <p:cNvPr id="28700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5520" y="2496"/>
                  <a:ext cx="96" cy="19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ja-JP" altLang="en-US"/>
                </a:p>
              </p:txBody>
            </p:sp>
            <p:sp>
              <p:nvSpPr>
                <p:cNvPr id="28701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5232" y="2352"/>
                  <a:ext cx="144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ja-JP" altLang="en-US"/>
                </a:p>
              </p:txBody>
            </p:sp>
            <p:sp>
              <p:nvSpPr>
                <p:cNvPr id="28702" name="Line 16"/>
                <p:cNvSpPr>
                  <a:spLocks noChangeShapeType="1"/>
                </p:cNvSpPr>
                <p:nvPr/>
              </p:nvSpPr>
              <p:spPr bwMode="auto">
                <a:xfrm>
                  <a:off x="5376" y="2352"/>
                  <a:ext cx="144" cy="3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28690" name="Line 17"/>
            <p:cNvSpPr>
              <a:spLocks noChangeShapeType="1"/>
            </p:cNvSpPr>
            <p:nvPr/>
          </p:nvSpPr>
          <p:spPr bwMode="auto">
            <a:xfrm>
              <a:off x="5280" y="864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8691" name="Line 18"/>
            <p:cNvSpPr>
              <a:spLocks noChangeShapeType="1"/>
            </p:cNvSpPr>
            <p:nvPr/>
          </p:nvSpPr>
          <p:spPr bwMode="auto">
            <a:xfrm>
              <a:off x="5184" y="912"/>
              <a:ext cx="0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/>
            </a:p>
          </p:txBody>
        </p:sp>
        <p:sp>
          <p:nvSpPr>
            <p:cNvPr id="28692" name="Rectangle 19"/>
            <p:cNvSpPr>
              <a:spLocks noChangeArrowheads="1"/>
            </p:cNvSpPr>
            <p:nvPr/>
          </p:nvSpPr>
          <p:spPr bwMode="auto">
            <a:xfrm>
              <a:off x="5184" y="816"/>
              <a:ext cx="96" cy="43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28681" name="Text Box 20"/>
          <p:cNvSpPr txBox="1">
            <a:spLocks noChangeArrowheads="1"/>
          </p:cNvSpPr>
          <p:nvPr/>
        </p:nvSpPr>
        <p:spPr bwMode="auto">
          <a:xfrm>
            <a:off x="7245350" y="1295400"/>
            <a:ext cx="979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0">
                <a:ea typeface="ＭＳ Ｐゴシック" charset="-128"/>
              </a:rPr>
              <a:t> 0.1 V</a:t>
            </a:r>
          </a:p>
        </p:txBody>
      </p:sp>
      <p:sp>
        <p:nvSpPr>
          <p:cNvPr id="28682" name="Text Box 21"/>
          <p:cNvSpPr txBox="1">
            <a:spLocks noChangeArrowheads="1"/>
          </p:cNvSpPr>
          <p:nvPr/>
        </p:nvSpPr>
        <p:spPr bwMode="auto">
          <a:xfrm>
            <a:off x="7245350" y="2971800"/>
            <a:ext cx="138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0" i="1">
                <a:ea typeface="ＭＳ Ｐゴシック" charset="-128"/>
              </a:rPr>
              <a:t>R </a:t>
            </a:r>
            <a:r>
              <a:rPr lang="en-US" altLang="ja-JP" sz="2400" b="0">
                <a:ea typeface="ＭＳ Ｐゴシック" charset="-128"/>
              </a:rPr>
              <a:t>0.01Ω</a:t>
            </a:r>
          </a:p>
        </p:txBody>
      </p:sp>
      <p:sp>
        <p:nvSpPr>
          <p:cNvPr id="28683" name="Line 22"/>
          <p:cNvSpPr>
            <a:spLocks noChangeShapeType="1"/>
          </p:cNvSpPr>
          <p:nvPr/>
        </p:nvSpPr>
        <p:spPr bwMode="auto">
          <a:xfrm>
            <a:off x="7173913" y="37338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 type="oval" w="med" len="med"/>
            <a:tailEnd type="oval" w="med" len="med"/>
          </a:ln>
        </p:spPr>
        <p:txBody>
          <a:bodyPr wrap="none"/>
          <a:lstStyle/>
          <a:p>
            <a:endParaRPr lang="ja-JP" altLang="en-US"/>
          </a:p>
        </p:txBody>
      </p:sp>
      <p:sp>
        <p:nvSpPr>
          <p:cNvPr id="28684" name="Line 23"/>
          <p:cNvSpPr>
            <a:spLocks noChangeShapeType="1"/>
          </p:cNvSpPr>
          <p:nvPr/>
        </p:nvSpPr>
        <p:spPr bwMode="auto">
          <a:xfrm>
            <a:off x="8440738" y="37338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 type="oval" w="med" len="med"/>
            <a:tailEnd type="oval" w="med" len="med"/>
          </a:ln>
        </p:spPr>
        <p:txBody>
          <a:bodyPr wrap="none"/>
          <a:lstStyle/>
          <a:p>
            <a:endParaRPr lang="ja-JP" altLang="en-US"/>
          </a:p>
        </p:txBody>
      </p:sp>
      <p:sp>
        <p:nvSpPr>
          <p:cNvPr id="28685" name="Line 24"/>
          <p:cNvSpPr>
            <a:spLocks noChangeShapeType="1"/>
          </p:cNvSpPr>
          <p:nvPr/>
        </p:nvSpPr>
        <p:spPr bwMode="auto">
          <a:xfrm>
            <a:off x="7173913" y="4572000"/>
            <a:ext cx="1266825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 type="arrow" w="med" len="med"/>
            <a:tailEnd type="arrow" w="med" len="med"/>
          </a:ln>
        </p:spPr>
        <p:txBody>
          <a:bodyPr wrap="none"/>
          <a:lstStyle/>
          <a:p>
            <a:endParaRPr lang="ja-JP" altLang="en-US"/>
          </a:p>
        </p:txBody>
      </p:sp>
      <p:sp>
        <p:nvSpPr>
          <p:cNvPr id="28686" name="Text Box 25"/>
          <p:cNvSpPr txBox="1">
            <a:spLocks noChangeArrowheads="1"/>
          </p:cNvSpPr>
          <p:nvPr/>
        </p:nvSpPr>
        <p:spPr bwMode="auto">
          <a:xfrm>
            <a:off x="7526338" y="4114800"/>
            <a:ext cx="4748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ja-JP" sz="2400" b="0" dirty="0">
                <a:ea typeface="ＭＳ Ｐゴシック" charset="-128"/>
              </a:rPr>
              <a:t> </a:t>
            </a:r>
            <a:r>
              <a:rPr lang="en-US" altLang="ja-JP" sz="2400" b="0" i="1" dirty="0">
                <a:ea typeface="ＭＳ Ｐゴシック" charset="-128"/>
              </a:rPr>
              <a:t>V</a:t>
            </a:r>
          </a:p>
        </p:txBody>
      </p:sp>
      <p:sp>
        <p:nvSpPr>
          <p:cNvPr id="28687" name="Line 26"/>
          <p:cNvSpPr>
            <a:spLocks noChangeShapeType="1"/>
          </p:cNvSpPr>
          <p:nvPr/>
        </p:nvSpPr>
        <p:spPr bwMode="auto">
          <a:xfrm>
            <a:off x="8791575" y="2209800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ja-JP" altLang="en-US"/>
          </a:p>
        </p:txBody>
      </p:sp>
      <p:sp>
        <p:nvSpPr>
          <p:cNvPr id="28688" name="Text Box 27"/>
          <p:cNvSpPr txBox="1">
            <a:spLocks noChangeArrowheads="1"/>
          </p:cNvSpPr>
          <p:nvPr/>
        </p:nvSpPr>
        <p:spPr bwMode="auto">
          <a:xfrm>
            <a:off x="8791575" y="25146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b="0" i="1">
                <a:ea typeface="ＭＳ Ｐゴシック" charset="-128"/>
              </a:rPr>
              <a:t>I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>
                <a:latin typeface="+mn-lt"/>
              </a:rPr>
              <a:t>タイプ</a:t>
            </a:r>
            <a:r>
              <a:rPr lang="en-US" altLang="ja-JP" dirty="0">
                <a:latin typeface="+mn-lt"/>
              </a:rPr>
              <a:t>A</a:t>
            </a:r>
            <a:r>
              <a:rPr lang="ja-JP" altLang="en-US" dirty="0">
                <a:latin typeface="+mn-lt"/>
              </a:rPr>
              <a:t>の不確かさ</a:t>
            </a:r>
          </a:p>
          <a:p>
            <a:pPr lvl="1" eaLnBrk="1" hangingPunct="1"/>
            <a:r>
              <a:rPr lang="ja-JP" altLang="en-US" dirty="0">
                <a:latin typeface="+mn-lt"/>
              </a:rPr>
              <a:t>測定の繰り返しの不確かさ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baseline="-25000" dirty="0" err="1">
                <a:latin typeface="+mn-lt"/>
              </a:rPr>
              <a:t>R</a:t>
            </a:r>
            <a:r>
              <a:rPr lang="ja-JP" altLang="en-US" baseline="-25000" dirty="0">
                <a:latin typeface="+mn-lt"/>
              </a:rPr>
              <a:t>，</a:t>
            </a:r>
            <a:r>
              <a:rPr lang="en-US" altLang="ja-JP" dirty="0">
                <a:latin typeface="+mn-lt"/>
              </a:rPr>
              <a:t>10</a:t>
            </a:r>
            <a:r>
              <a:rPr lang="ja-JP" altLang="en-US" dirty="0">
                <a:latin typeface="+mn-lt"/>
              </a:rPr>
              <a:t>回の測定で</a:t>
            </a:r>
            <a:r>
              <a:rPr lang="en-US" altLang="ja-JP" i="1" dirty="0">
                <a:latin typeface="+mn-lt"/>
              </a:rPr>
              <a:t>V</a:t>
            </a:r>
            <a:r>
              <a:rPr lang="ja-JP" altLang="en-US" dirty="0">
                <a:latin typeface="+mn-lt"/>
              </a:rPr>
              <a:t>の平均値と標準偏差を評価（電圧として）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平均： </a:t>
            </a:r>
            <a:r>
              <a:rPr lang="en-US" altLang="ja-JP" dirty="0">
                <a:latin typeface="+mn-lt"/>
              </a:rPr>
              <a:t>100.21 mV</a:t>
            </a:r>
          </a:p>
          <a:p>
            <a:pPr lvl="2"/>
            <a:r>
              <a:rPr lang="ja-JP" altLang="en-US" dirty="0">
                <a:latin typeface="+mn-lt"/>
              </a:rPr>
              <a:t>標準偏差： </a:t>
            </a:r>
            <a:r>
              <a:rPr lang="en-US" altLang="ja-JP" dirty="0">
                <a:latin typeface="+mn-lt"/>
              </a:rPr>
              <a:t>0.036 mV</a:t>
            </a:r>
          </a:p>
        </p:txBody>
      </p:sp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電流測定（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2969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2022-5-8</a:t>
            </a:r>
          </a:p>
        </p:txBody>
      </p:sp>
      <p:sp>
        <p:nvSpPr>
          <p:cNvPr id="2969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970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E5E7-0C03-4538-B715-0791821C1E4D}" type="slidenum">
              <a:rPr lang="en-US" altLang="ja-JP" smtClean="0"/>
              <a:pPr/>
              <a:t>26</a:t>
            </a:fld>
            <a:endParaRPr lang="en-US" altLang="ja-JP"/>
          </a:p>
        </p:txBody>
      </p:sp>
      <p:graphicFrame>
        <p:nvGraphicFramePr>
          <p:cNvPr id="7" name="Group 75">
            <a:extLst>
              <a:ext uri="{FF2B5EF4-FFF2-40B4-BE49-F238E27FC236}">
                <a16:creationId xmlns:a16="http://schemas.microsoft.com/office/drawing/2014/main" id="{76DC8661-A5BC-A269-A699-7A86937139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941746"/>
              </p:ext>
            </p:extLst>
          </p:nvPr>
        </p:nvGraphicFramePr>
        <p:xfrm>
          <a:off x="408132" y="3852313"/>
          <a:ext cx="8545834" cy="731520"/>
        </p:xfrm>
        <a:graphic>
          <a:graphicData uri="http://schemas.openxmlformats.org/drawingml/2006/table">
            <a:tbl>
              <a:tblPr/>
              <a:tblGrid>
                <a:gridCol w="776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8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68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6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6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6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76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68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768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7689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time </a:t>
                      </a:r>
                      <a:r>
                        <a:rPr kumimoji="1" lang="en-US" altLang="ja-JP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8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x</a:t>
                      </a:r>
                      <a:r>
                        <a:rPr kumimoji="1" lang="en-US" altLang="ja-JP" sz="18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k</a:t>
                      </a:r>
                      <a:r>
                        <a:rPr kumimoji="1" lang="en-US" altLang="ja-JP" sz="18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  </a:t>
                      </a:r>
                      <a:r>
                        <a:rPr kumimoji="1" lang="en-US" altLang="ja-JP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mV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100.28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100.23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100.18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100.20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100.23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100.18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100.17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100.25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100.22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Ｐゴシック" panose="020B0600070205080204" pitchFamily="50" charset="-128"/>
                        </a:rPr>
                        <a:t>100.19 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804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latin typeface="+mn-lt"/>
              </a:rPr>
              <a:t>タイプ</a:t>
            </a:r>
            <a:r>
              <a:rPr lang="en-US" altLang="ja-JP" dirty="0">
                <a:latin typeface="+mn-lt"/>
              </a:rPr>
              <a:t>B</a:t>
            </a:r>
            <a:r>
              <a:rPr lang="ja-JP" altLang="en-US" dirty="0">
                <a:latin typeface="+mn-lt"/>
              </a:rPr>
              <a:t>の不確かさ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それぞれの値（電圧，抵抗）として標準偏差を評価</a:t>
            </a:r>
          </a:p>
          <a:p>
            <a:pPr lvl="1"/>
            <a:r>
              <a:rPr lang="en-US" altLang="ja-JP" dirty="0">
                <a:latin typeface="+mn-lt"/>
              </a:rPr>
              <a:t>DVM</a:t>
            </a:r>
            <a:r>
              <a:rPr lang="ja-JP" altLang="en-US" dirty="0">
                <a:latin typeface="+mn-lt"/>
              </a:rPr>
              <a:t>の誤差（メーカの仕様）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baseline="-25000" dirty="0" err="1">
                <a:latin typeface="+mn-lt"/>
              </a:rPr>
              <a:t>DVM</a:t>
            </a:r>
            <a:endParaRPr lang="en-US" altLang="ja-JP" baseline="-25000" dirty="0">
              <a:latin typeface="+mn-lt"/>
            </a:endParaRPr>
          </a:p>
          <a:p>
            <a:pPr lvl="2"/>
            <a:r>
              <a:rPr lang="en-US" altLang="ja-JP" dirty="0">
                <a:latin typeface="+mn-lt"/>
              </a:rPr>
              <a:t>100 mV</a:t>
            </a:r>
            <a:r>
              <a:rPr lang="ja-JP" altLang="en-US" dirty="0">
                <a:latin typeface="+mn-lt"/>
              </a:rPr>
              <a:t>で</a:t>
            </a:r>
            <a:r>
              <a:rPr lang="en-US" altLang="ja-JP" dirty="0">
                <a:latin typeface="+mn-lt"/>
              </a:rPr>
              <a:t>0.045 %</a:t>
            </a:r>
            <a:r>
              <a:rPr lang="ja-JP" altLang="en-US" dirty="0">
                <a:latin typeface="+mn-lt"/>
              </a:rPr>
              <a:t>なので，矩形分布を仮定して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標準偏差：</a:t>
            </a:r>
            <a:r>
              <a:rPr lang="en-US" altLang="ja-JP" dirty="0">
                <a:latin typeface="+mn-lt"/>
              </a:rPr>
              <a:t>100 </a:t>
            </a:r>
            <a:r>
              <a:rPr lang="en-US" altLang="ja-JP" kern="1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 </a:t>
            </a:r>
            <a:r>
              <a:rPr lang="en-US" altLang="ja-JP" dirty="0">
                <a:latin typeface="+mn-lt"/>
              </a:rPr>
              <a:t>0.045 / 100 /</a:t>
            </a:r>
            <a:r>
              <a:rPr lang="ja-JP" altLang="en-US" dirty="0">
                <a:latin typeface="+mn-lt"/>
              </a:rPr>
              <a:t> √</a:t>
            </a:r>
            <a:r>
              <a:rPr lang="en-US" altLang="ja-JP" dirty="0">
                <a:latin typeface="+mn-lt"/>
              </a:rPr>
              <a:t>3 = 0.026 mV</a:t>
            </a:r>
            <a:br>
              <a:rPr lang="en-US" altLang="ja-JP" dirty="0">
                <a:latin typeface="+mn-lt"/>
              </a:rPr>
            </a:b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抵抗器</a:t>
            </a:r>
            <a:r>
              <a:rPr lang="en-US" altLang="ja-JP" i="1" dirty="0">
                <a:latin typeface="+mn-lt"/>
              </a:rPr>
              <a:t>R</a:t>
            </a:r>
            <a:r>
              <a:rPr lang="ja-JP" altLang="en-US" dirty="0">
                <a:latin typeface="+mn-lt"/>
              </a:rPr>
              <a:t>の校正値（購入時の校正表）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baseline="-25000" dirty="0" err="1">
                <a:latin typeface="+mn-lt"/>
              </a:rPr>
              <a:t>Reg</a:t>
            </a:r>
            <a:endParaRPr lang="en-US" altLang="ja-JP" baseline="-25000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測定の相対不確かさが </a:t>
            </a:r>
            <a:r>
              <a:rPr lang="en-US" altLang="ja-JP" dirty="0">
                <a:latin typeface="+mn-lt"/>
              </a:rPr>
              <a:t>10 </a:t>
            </a:r>
            <a:r>
              <a:rPr lang="en-US" altLang="ja-JP" kern="1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</a:t>
            </a:r>
            <a:r>
              <a:rPr lang="en-US" altLang="ja-JP" kern="100" dirty="0">
                <a:effectLst/>
                <a:latin typeface="DengXian Light" panose="02010600030101010101" pitchFamily="2" charset="-122"/>
                <a:ea typeface="DengXian Light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+mn-lt"/>
              </a:rPr>
              <a:t>10</a:t>
            </a:r>
            <a:r>
              <a:rPr lang="en-US" altLang="ja-JP" baseline="30000" dirty="0">
                <a:latin typeface="+mn-lt"/>
                <a:cs typeface="Arial" charset="0"/>
              </a:rPr>
              <a:t>−</a:t>
            </a:r>
            <a:r>
              <a:rPr lang="en-US" altLang="ja-JP" baseline="30000" dirty="0">
                <a:latin typeface="+mn-lt"/>
              </a:rPr>
              <a:t>4</a:t>
            </a:r>
            <a:r>
              <a:rPr lang="en-US" altLang="ja-JP" dirty="0">
                <a:latin typeface="+mn-lt"/>
              </a:rPr>
              <a:t> Ω</a:t>
            </a:r>
            <a:r>
              <a:rPr lang="ja-JP" altLang="en-US" dirty="0">
                <a:latin typeface="+mn-lt"/>
              </a:rPr>
              <a:t>（</a:t>
            </a:r>
            <a:r>
              <a:rPr lang="en-US" altLang="ja-JP" i="1" dirty="0">
                <a:latin typeface="+mn-lt"/>
              </a:rPr>
              <a:t>k </a:t>
            </a:r>
            <a:r>
              <a:rPr lang="en-US" altLang="ja-JP" dirty="0">
                <a:latin typeface="+mn-lt"/>
              </a:rPr>
              <a:t>= 2</a:t>
            </a:r>
            <a:r>
              <a:rPr lang="ja-JP" altLang="en-US" dirty="0">
                <a:latin typeface="+mn-lt"/>
              </a:rPr>
              <a:t>）なので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標準偏差：</a:t>
            </a:r>
            <a:r>
              <a:rPr lang="en-US" altLang="ja-JP" dirty="0">
                <a:latin typeface="+mn-lt"/>
              </a:rPr>
              <a:t>0.01 </a:t>
            </a:r>
            <a:r>
              <a:rPr lang="en-US" altLang="ja-JP" kern="1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 </a:t>
            </a:r>
            <a:r>
              <a:rPr lang="en-US" altLang="ja-JP" kern="100" dirty="0">
                <a:effectLst/>
                <a:latin typeface="+mn-lt"/>
                <a:ea typeface="ＭＳ 明朝" panose="02020609040205080304" pitchFamily="17" charset="-128"/>
                <a:cs typeface="Times New Roman" panose="02020603050405020304" pitchFamily="18" charset="0"/>
              </a:rPr>
              <a:t>(</a:t>
            </a:r>
            <a:r>
              <a:rPr lang="en-US" altLang="ja-JP" dirty="0">
                <a:latin typeface="+mn-lt"/>
              </a:rPr>
              <a:t>1/2) </a:t>
            </a:r>
            <a:r>
              <a:rPr lang="en-US" altLang="ja-JP" kern="1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 10</a:t>
            </a:r>
            <a:r>
              <a:rPr lang="en-US" altLang="ja-JP" dirty="0">
                <a:latin typeface="+mn-lt"/>
              </a:rPr>
              <a:t> </a:t>
            </a:r>
            <a:r>
              <a:rPr lang="en-US" altLang="ja-JP" kern="1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× </a:t>
            </a:r>
            <a:r>
              <a:rPr lang="en-US" altLang="ja-JP" dirty="0">
                <a:latin typeface="+mn-lt"/>
              </a:rPr>
              <a:t>10</a:t>
            </a:r>
            <a:r>
              <a:rPr lang="en-US" altLang="ja-JP" baseline="30000" dirty="0">
                <a:latin typeface="+mn-lt"/>
                <a:cs typeface="Arial" charset="0"/>
              </a:rPr>
              <a:t>−</a:t>
            </a:r>
            <a:r>
              <a:rPr lang="en-US" altLang="ja-JP" baseline="30000" dirty="0">
                <a:latin typeface="+mn-lt"/>
              </a:rPr>
              <a:t>4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=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5 </a:t>
            </a:r>
            <a:r>
              <a:rPr lang="el-GR" altLang="ja-JP" dirty="0">
                <a:latin typeface="+mn-lt"/>
              </a:rPr>
              <a:t>μ</a:t>
            </a:r>
            <a:r>
              <a:rPr lang="en-US" altLang="ja-JP" dirty="0">
                <a:latin typeface="+mn-lt"/>
              </a:rPr>
              <a:t>Ω</a:t>
            </a:r>
            <a:br>
              <a:rPr lang="en-US" altLang="ja-JP" dirty="0">
                <a:latin typeface="+mn-lt"/>
              </a:rPr>
            </a:b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温度の影響 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baseline="-25000" dirty="0" err="1">
                <a:latin typeface="+mn-lt"/>
              </a:rPr>
              <a:t>Temp</a:t>
            </a:r>
            <a:r>
              <a:rPr lang="en-US" altLang="ja-JP" dirty="0">
                <a:latin typeface="+mn-lt"/>
              </a:rPr>
              <a:t> </a:t>
            </a:r>
          </a:p>
          <a:p>
            <a:pPr lvl="2"/>
            <a:r>
              <a:rPr lang="en-US" altLang="ja-JP" dirty="0">
                <a:latin typeface="+mn-lt"/>
              </a:rPr>
              <a:t>DVM</a:t>
            </a:r>
            <a:r>
              <a:rPr lang="ja-JP" altLang="en-US" dirty="0">
                <a:latin typeface="+mn-lt"/>
              </a:rPr>
              <a:t>は補正されている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抵抗器の温度による変化は無視できる</a:t>
            </a:r>
          </a:p>
          <a:p>
            <a:pPr lvl="1"/>
            <a:endParaRPr lang="en-US" altLang="ja-JP" dirty="0">
              <a:latin typeface="+mn-lt"/>
            </a:endParaRPr>
          </a:p>
        </p:txBody>
      </p:sp>
      <p:sp>
        <p:nvSpPr>
          <p:cNvPr id="106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電流測定（</a:t>
            </a:r>
            <a:r>
              <a:rPr lang="en-US" altLang="ja-JP" dirty="0"/>
              <a:t>3</a:t>
            </a:r>
            <a:r>
              <a:rPr lang="ja-JP" altLang="en-US" dirty="0"/>
              <a:t>）</a:t>
            </a:r>
          </a:p>
        </p:txBody>
      </p:sp>
      <p:sp>
        <p:nvSpPr>
          <p:cNvPr id="2969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2022-5-8</a:t>
            </a:r>
          </a:p>
        </p:txBody>
      </p:sp>
      <p:sp>
        <p:nvSpPr>
          <p:cNvPr id="2969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970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E5E7-0C03-4538-B715-0791821C1E4D}" type="slidenum">
              <a:rPr lang="en-US" altLang="ja-JP" smtClean="0"/>
              <a:pPr/>
              <a:t>27</a:t>
            </a:fld>
            <a:endParaRPr lang="en-US" altLang="ja-JP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前記の標準偏差は，電圧，抵抗での値なので，測定値（電流）での標準偏差へ変換する必要がある</a:t>
            </a:r>
            <a:endParaRPr lang="en-US" altLang="ja-JP" dirty="0"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この変換には，誤差伝播（不確かさの伝播）の考え方を利用する→詳細は誤差の伝播に示す</a:t>
            </a:r>
            <a:endParaRPr lang="en-US" altLang="ja-JP" dirty="0">
              <a:latin typeface="+mn-lt"/>
            </a:endParaRPr>
          </a:p>
          <a:p>
            <a:pPr lvl="1" eaLnBrk="1" hangingPunct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偏微分係数の計算によって変換する</a:t>
            </a:r>
            <a:endParaRPr lang="en-US" altLang="ja-JP" dirty="0">
              <a:latin typeface="+mn-lt"/>
            </a:endParaRPr>
          </a:p>
          <a:p>
            <a:pPr lvl="2">
              <a:lnSpc>
                <a:spcPct val="90000"/>
              </a:lnSpc>
            </a:pPr>
            <a:r>
              <a:rPr lang="ja-JP" altLang="en-US" dirty="0">
                <a:latin typeface="+mn-lt"/>
              </a:rPr>
              <a:t>電圧から電流への変換の偏微分係数</a:t>
            </a:r>
            <a:br>
              <a:rPr lang="en-US" altLang="ja-JP" dirty="0">
                <a:latin typeface="+mn-lt"/>
              </a:rPr>
            </a:br>
            <a:r>
              <a:rPr lang="el-GR" altLang="ja-JP" i="1" dirty="0">
                <a:latin typeface="+mn-lt"/>
              </a:rPr>
              <a:t>∂</a:t>
            </a:r>
            <a:r>
              <a:rPr lang="en-US" altLang="ja-JP" i="1" dirty="0">
                <a:latin typeface="+mn-lt"/>
              </a:rPr>
              <a:t>I </a:t>
            </a:r>
            <a:r>
              <a:rPr lang="en-US" altLang="ja-JP" dirty="0">
                <a:latin typeface="+mn-lt"/>
              </a:rPr>
              <a:t>/ </a:t>
            </a:r>
            <a:r>
              <a:rPr lang="el-GR" altLang="ja-JP" i="1" dirty="0">
                <a:latin typeface="+mn-lt"/>
              </a:rPr>
              <a:t>∂</a:t>
            </a:r>
            <a:r>
              <a:rPr lang="en-US" altLang="ja-JP" i="1" dirty="0">
                <a:latin typeface="+mn-lt"/>
              </a:rPr>
              <a:t>V</a:t>
            </a:r>
            <a:r>
              <a:rPr lang="en-US" altLang="ja-JP" dirty="0">
                <a:latin typeface="+mn-lt"/>
              </a:rPr>
              <a:t> = 1 / </a:t>
            </a:r>
            <a:r>
              <a:rPr lang="en-US" altLang="ja-JP" i="1" dirty="0">
                <a:latin typeface="+mn-lt"/>
              </a:rPr>
              <a:t>R</a:t>
            </a:r>
            <a:r>
              <a:rPr lang="en-US" altLang="ja-JP" dirty="0">
                <a:latin typeface="+mn-lt"/>
              </a:rPr>
              <a:t> = 100 A/V</a:t>
            </a:r>
          </a:p>
          <a:p>
            <a:pPr lvl="2">
              <a:lnSpc>
                <a:spcPct val="90000"/>
              </a:lnSpc>
            </a:pPr>
            <a:r>
              <a:rPr lang="ja-JP" altLang="en-US" dirty="0">
                <a:latin typeface="+mn-lt"/>
              </a:rPr>
              <a:t>抵抗から電流への変換の偏微分係数</a:t>
            </a:r>
            <a:br>
              <a:rPr lang="en-US" altLang="ja-JP" dirty="0">
                <a:latin typeface="+mn-lt"/>
              </a:rPr>
            </a:br>
            <a:r>
              <a:rPr lang="el-GR" altLang="ja-JP" i="1" dirty="0">
                <a:latin typeface="+mn-lt"/>
              </a:rPr>
              <a:t>∂</a:t>
            </a:r>
            <a:r>
              <a:rPr lang="en-US" altLang="ja-JP" i="1" dirty="0">
                <a:latin typeface="+mn-lt"/>
              </a:rPr>
              <a:t>I </a:t>
            </a:r>
            <a:r>
              <a:rPr lang="en-US" altLang="ja-JP" dirty="0">
                <a:latin typeface="+mn-lt"/>
              </a:rPr>
              <a:t>/ </a:t>
            </a:r>
            <a:r>
              <a:rPr lang="el-GR" altLang="ja-JP" i="1" dirty="0">
                <a:latin typeface="+mn-lt"/>
              </a:rPr>
              <a:t>∂</a:t>
            </a:r>
            <a:r>
              <a:rPr lang="en-US" altLang="ja-JP" i="1" dirty="0">
                <a:latin typeface="+mn-lt"/>
              </a:rPr>
              <a:t>R</a:t>
            </a:r>
            <a:r>
              <a:rPr lang="en-US" altLang="ja-JP" dirty="0">
                <a:latin typeface="+mn-lt"/>
              </a:rPr>
              <a:t> = </a:t>
            </a:r>
            <a:r>
              <a:rPr lang="en-US" altLang="ja-JP" i="1" dirty="0">
                <a:latin typeface="+mn-lt"/>
              </a:rPr>
              <a:t>V </a:t>
            </a:r>
            <a:r>
              <a:rPr lang="en-US" altLang="ja-JP" dirty="0">
                <a:latin typeface="+mn-lt"/>
              </a:rPr>
              <a:t>/ </a:t>
            </a:r>
            <a:r>
              <a:rPr lang="en-US" altLang="ja-JP" i="1" dirty="0">
                <a:latin typeface="+mn-lt"/>
              </a:rPr>
              <a:t>R</a:t>
            </a:r>
            <a:r>
              <a:rPr lang="en-US" altLang="ja-JP" baseline="30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= 1000 A/Ω</a:t>
            </a:r>
          </a:p>
          <a:p>
            <a:pPr>
              <a:lnSpc>
                <a:spcPct val="90000"/>
              </a:lnSpc>
            </a:pPr>
            <a:r>
              <a:rPr lang="ja-JP" altLang="en-US" dirty="0">
                <a:latin typeface="+mn-lt"/>
              </a:rPr>
              <a:t>測定値（</a:t>
            </a:r>
            <a:r>
              <a:rPr lang="en-US" altLang="ja-JP" dirty="0">
                <a:latin typeface="+mn-lt"/>
              </a:rPr>
              <a:t>A</a:t>
            </a:r>
            <a:r>
              <a:rPr lang="ja-JP" altLang="en-US" dirty="0">
                <a:latin typeface="+mn-lt"/>
              </a:rPr>
              <a:t>）での標準偏差</a:t>
            </a:r>
            <a:endParaRPr lang="en-US" altLang="ja-JP" dirty="0">
              <a:latin typeface="+mn-lt"/>
            </a:endParaRPr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測定の繰り返しの不確かさ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baseline="-25000" dirty="0" err="1">
                <a:latin typeface="+mn-lt"/>
              </a:rPr>
              <a:t>R</a:t>
            </a:r>
            <a:br>
              <a:rPr lang="en-US" altLang="ja-JP" baseline="-25000" dirty="0">
                <a:latin typeface="+mn-lt"/>
              </a:rPr>
            </a:br>
            <a:r>
              <a:rPr lang="en-US" altLang="ja-JP" dirty="0">
                <a:latin typeface="+mn-lt"/>
              </a:rPr>
              <a:t>0.036 mV 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US" altLang="ja-JP" dirty="0">
                <a:latin typeface="+mn-lt"/>
              </a:rPr>
              <a:t>100 A/V = 0.0036 A</a:t>
            </a:r>
          </a:p>
          <a:p>
            <a:pPr lvl="1">
              <a:lnSpc>
                <a:spcPct val="90000"/>
              </a:lnSpc>
            </a:pPr>
            <a:r>
              <a:rPr lang="en-US" altLang="ja-JP" dirty="0">
                <a:latin typeface="+mn-lt"/>
              </a:rPr>
              <a:t>DVM</a:t>
            </a:r>
            <a:r>
              <a:rPr lang="ja-JP" altLang="en-US" dirty="0">
                <a:latin typeface="+mn-lt"/>
              </a:rPr>
              <a:t>の誤差による不確かさ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baseline="-25000" dirty="0" err="1">
                <a:latin typeface="+mn-lt"/>
              </a:rPr>
              <a:t>DVM</a:t>
            </a:r>
            <a:br>
              <a:rPr lang="en-US" altLang="ja-JP" baseline="-25000" dirty="0">
                <a:latin typeface="+mn-lt"/>
              </a:rPr>
            </a:br>
            <a:r>
              <a:rPr lang="en-US" altLang="ja-JP" dirty="0">
                <a:latin typeface="+mn-lt"/>
              </a:rPr>
              <a:t>0.026 mV 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US" altLang="ja-JP" dirty="0">
                <a:latin typeface="+mn-lt"/>
              </a:rPr>
              <a:t>100 A/V = 0.0026 A</a:t>
            </a:r>
          </a:p>
          <a:p>
            <a:pPr lvl="1">
              <a:lnSpc>
                <a:spcPct val="90000"/>
              </a:lnSpc>
            </a:pPr>
            <a:r>
              <a:rPr lang="ja-JP" altLang="en-US" dirty="0">
                <a:latin typeface="+mn-lt"/>
              </a:rPr>
              <a:t>抵抗器</a:t>
            </a:r>
            <a:r>
              <a:rPr lang="en-US" altLang="ja-JP" i="1" dirty="0">
                <a:latin typeface="+mn-lt"/>
              </a:rPr>
              <a:t>R</a:t>
            </a:r>
            <a:r>
              <a:rPr lang="ja-JP" altLang="en-US" dirty="0">
                <a:latin typeface="+mn-lt"/>
              </a:rPr>
              <a:t>の校正値による不確かさ </a:t>
            </a:r>
            <a:r>
              <a:rPr lang="en-US" altLang="ja-JP" i="1" dirty="0" err="1">
                <a:latin typeface="+mn-lt"/>
              </a:rPr>
              <a:t>u</a:t>
            </a:r>
            <a:r>
              <a:rPr lang="en-US" altLang="ja-JP" baseline="-25000" dirty="0" err="1">
                <a:latin typeface="+mn-lt"/>
              </a:rPr>
              <a:t>Reg</a:t>
            </a:r>
            <a:br>
              <a:rPr lang="en-US" altLang="ja-JP" dirty="0">
                <a:latin typeface="+mn-lt"/>
              </a:rPr>
            </a:br>
            <a:r>
              <a:rPr lang="en-US" altLang="ja-JP" dirty="0">
                <a:latin typeface="+mn-lt"/>
              </a:rPr>
              <a:t>5 </a:t>
            </a:r>
            <a:r>
              <a:rPr lang="el-GR" altLang="ja-JP" dirty="0">
                <a:latin typeface="+mn-lt"/>
              </a:rPr>
              <a:t>μ</a:t>
            </a:r>
            <a:r>
              <a:rPr lang="en-US" altLang="ja-JP" dirty="0">
                <a:latin typeface="+mn-lt"/>
              </a:rPr>
              <a:t>Ω 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× </a:t>
            </a:r>
            <a:r>
              <a:rPr lang="en-US" altLang="ja-JP" dirty="0">
                <a:latin typeface="+mn-lt"/>
              </a:rPr>
              <a:t>1000 A/Ω  = 0.005 A</a:t>
            </a:r>
          </a:p>
          <a:p>
            <a:pPr lvl="1">
              <a:lnSpc>
                <a:spcPct val="90000"/>
              </a:lnSpc>
            </a:pPr>
            <a:endParaRPr lang="en-US" altLang="ja-JP" baseline="-25000" dirty="0">
              <a:latin typeface="+mn-lt"/>
            </a:endParaRPr>
          </a:p>
          <a:p>
            <a:pPr lvl="1">
              <a:lnSpc>
                <a:spcPct val="90000"/>
              </a:lnSpc>
            </a:pPr>
            <a:endParaRPr lang="en-US" altLang="ja-JP" dirty="0">
              <a:latin typeface="+mn-lt"/>
            </a:endParaRPr>
          </a:p>
        </p:txBody>
      </p:sp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電流測定（</a:t>
            </a:r>
            <a:r>
              <a:rPr lang="en-US" altLang="ja-JP" dirty="0"/>
              <a:t>4</a:t>
            </a:r>
            <a:r>
              <a:rPr lang="ja-JP" altLang="en-US" dirty="0"/>
              <a:t>）</a:t>
            </a:r>
          </a:p>
        </p:txBody>
      </p:sp>
      <p:sp>
        <p:nvSpPr>
          <p:cNvPr id="3072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3072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3072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650E63-F3F6-4C83-B996-CB769908DFE1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1010721-3A60-10CE-DC34-7C758C85CA7F}"/>
                  </a:ext>
                </a:extLst>
              </p:cNvPr>
              <p:cNvSpPr txBox="1"/>
              <p:nvPr/>
            </p:nvSpPr>
            <p:spPr>
              <a:xfrm>
                <a:off x="6793992" y="2644402"/>
                <a:ext cx="1389888" cy="218380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  <m:oMath xmlns:m="http://schemas.openxmlformats.org/officeDocument/2006/math"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ja-JP" altLang="en-US" sz="20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den>
                      </m:f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</m:oMath>
                    <m:oMath xmlns:m="http://schemas.openxmlformats.org/officeDocument/2006/math"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0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ja-JP" altLang="en-US" sz="20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ja-JP" altLang="en-US" sz="20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51010721-3A60-10CE-DC34-7C758C85CA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992" y="2644402"/>
                <a:ext cx="1389888" cy="21838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ja-JP" i="1" dirty="0" err="1">
                <a:latin typeface="+mn-lt"/>
                <a:cs typeface="Arial" charset="0"/>
              </a:rPr>
              <a:t>u</a:t>
            </a:r>
            <a:r>
              <a:rPr lang="en-US" altLang="ja-JP" baseline="-25000" dirty="0" err="1">
                <a:latin typeface="+mn-lt"/>
                <a:cs typeface="Arial" charset="0"/>
              </a:rPr>
              <a:t>c</a:t>
            </a:r>
            <a:r>
              <a:rPr lang="ja-JP" altLang="en-US" dirty="0">
                <a:latin typeface="+mn-lt"/>
                <a:cs typeface="Arial" charset="0"/>
              </a:rPr>
              <a:t>：合成標準不確かさ：</a:t>
            </a:r>
            <a:r>
              <a:rPr lang="en-US" altLang="ja-JP" dirty="0">
                <a:latin typeface="+mn-lt"/>
                <a:cs typeface="Arial" charset="0"/>
              </a:rPr>
              <a:t>0.0067 A</a:t>
            </a:r>
          </a:p>
          <a:p>
            <a:pPr eaLnBrk="1" hangingPunct="1"/>
            <a:r>
              <a:rPr lang="en-US" altLang="ja-JP" i="1" dirty="0">
                <a:latin typeface="+mn-lt"/>
                <a:cs typeface="Arial" charset="0"/>
              </a:rPr>
              <a:t>U</a:t>
            </a:r>
            <a:r>
              <a:rPr lang="ja-JP" altLang="en-US" dirty="0">
                <a:latin typeface="+mn-lt"/>
                <a:cs typeface="Arial" charset="0"/>
              </a:rPr>
              <a:t>：拡張不確かさ：</a:t>
            </a:r>
            <a:r>
              <a:rPr lang="en-US" altLang="ja-JP" dirty="0">
                <a:latin typeface="+mn-lt"/>
                <a:cs typeface="Arial" charset="0"/>
              </a:rPr>
              <a:t>0.013 A</a:t>
            </a:r>
            <a:endParaRPr lang="en-US" altLang="ja-JP" i="1" dirty="0">
              <a:latin typeface="+mn-lt"/>
              <a:cs typeface="Arial" charset="0"/>
            </a:endParaRPr>
          </a:p>
          <a:p>
            <a:r>
              <a:rPr lang="ja-JP" altLang="en-US" dirty="0">
                <a:latin typeface="+mn-lt"/>
                <a:cs typeface="Arial" charset="0"/>
              </a:rPr>
              <a:t>測定結果（例）：</a:t>
            </a:r>
            <a:r>
              <a:rPr lang="en-US" altLang="ja-JP" dirty="0">
                <a:latin typeface="+mn-lt"/>
              </a:rPr>
              <a:t>9.985 A </a:t>
            </a:r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dirty="0">
                <a:latin typeface="+mn-lt"/>
                <a:cs typeface="Arial" charset="0"/>
              </a:rPr>
              <a:t> 0.013 A</a:t>
            </a:r>
            <a:endParaRPr lang="en-US" altLang="ja-JP" dirty="0">
              <a:latin typeface="+mn-lt"/>
            </a:endParaRPr>
          </a:p>
        </p:txBody>
      </p:sp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電流測定（</a:t>
            </a:r>
            <a:r>
              <a:rPr lang="en-US" altLang="ja-JP" dirty="0"/>
              <a:t>4</a:t>
            </a:r>
            <a:r>
              <a:rPr lang="ja-JP" altLang="en-US" dirty="0"/>
              <a:t>）：バジェットシート</a:t>
            </a:r>
            <a:endParaRPr lang="en-US" altLang="ja-JP" dirty="0"/>
          </a:p>
        </p:txBody>
      </p:sp>
      <p:sp>
        <p:nvSpPr>
          <p:cNvPr id="3174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3174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3174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AE5FB0-B21C-4164-8B7B-A1A08C8DA2DB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  <p:graphicFrame>
        <p:nvGraphicFramePr>
          <p:cNvPr id="1031245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544704"/>
              </p:ext>
            </p:extLst>
          </p:nvPr>
        </p:nvGraphicFramePr>
        <p:xfrm>
          <a:off x="453246" y="2509987"/>
          <a:ext cx="8541067" cy="3554794"/>
        </p:xfrm>
        <a:graphic>
          <a:graphicData uri="http://schemas.openxmlformats.org/drawingml/2006/table">
            <a:tbl>
              <a:tblPr/>
              <a:tblGrid>
                <a:gridCol w="719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3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5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29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32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3853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497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記号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要因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値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sym typeface="Symbol" pitchFamily="18" charset="2"/>
                        </a:rPr>
                        <a:t>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評価タイプ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除数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感度係数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標準不確かさ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（測定量の単位）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R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繰り返し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 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正規分布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0.036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100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A/V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0.0036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DVM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DVM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0.045mV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B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一様分布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cs typeface="Arial" charset="0"/>
                        </a:rPr>
                        <a:t>√3</a:t>
                      </a:r>
                      <a:endParaRPr kumimoji="1" lang="en-US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0.026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mV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100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A/V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0.0026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Reg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抵抗器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10 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 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cs typeface="Arial" charset="0"/>
                        </a:rPr>
                        <a:t>µ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sym typeface="Symbol" pitchFamily="18" charset="2"/>
                        </a:rPr>
                        <a:t>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B</a:t>
                      </a: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タイプ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正規分布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5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cs typeface="Arial" charset="0"/>
                        </a:rPr>
                        <a:t>µ</a:t>
                      </a: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sym typeface="Symbol" pitchFamily="18" charset="2"/>
                        </a:rPr>
                        <a:t>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1000</a:t>
                      </a:r>
                      <a:b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A/</a:t>
                      </a:r>
                      <a:r>
                        <a:rPr kumimoji="1" lang="en-US" altLang="ja-JP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  <a:sym typeface="Symbol" pitchFamily="18" charset="2"/>
                        </a:rPr>
                        <a:t></a:t>
                      </a:r>
                      <a:endParaRPr kumimoji="1" lang="en-US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0.005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  <a:r>
                        <a:rPr kumimoji="1" lang="en-US" altLang="ja-JP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c</a:t>
                      </a:r>
                      <a:endParaRPr kumimoji="1" lang="en-US" altLang="ja-JP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合成標準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正規分布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0.0067</a:t>
                      </a:r>
                      <a:b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</a:b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拡張不確かさ</a:t>
                      </a:r>
                      <a:endParaRPr kumimoji="1" lang="en-US" altLang="ja-JP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正規分布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ja-JP" altLang="ja-JP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ゴシック" pitchFamily="49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0.013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ゴシック" pitchFamily="49" charset="-128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ECDBB8-D321-443A-B03B-166F9A02B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トレーサビリティ（</a:t>
            </a:r>
            <a:r>
              <a:rPr lang="en-US" altLang="ja-JP" dirty="0"/>
              <a:t>traceability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ja-JP" altLang="en-US" dirty="0"/>
              <a:t>個々の校正が</a:t>
            </a:r>
            <a:r>
              <a:rPr lang="ja-JP" altLang="en-US" dirty="0">
                <a:solidFill>
                  <a:srgbClr val="FF0000"/>
                </a:solidFill>
              </a:rPr>
              <a:t>測定不確かさ</a:t>
            </a:r>
            <a:r>
              <a:rPr lang="ja-JP" altLang="en-US" dirty="0"/>
              <a:t>に寄与する，文書化された</a:t>
            </a:r>
            <a:r>
              <a:rPr lang="ja-JP" altLang="en-US" dirty="0">
                <a:solidFill>
                  <a:srgbClr val="FF0000"/>
                </a:solidFill>
              </a:rPr>
              <a:t>切れ目のない校正の連鎖</a:t>
            </a:r>
            <a:r>
              <a:rPr lang="ja-JP" altLang="en-US" dirty="0"/>
              <a:t>を通して，測定結果を</a:t>
            </a:r>
            <a:r>
              <a:rPr lang="ja-JP" altLang="en-US" dirty="0">
                <a:solidFill>
                  <a:srgbClr val="FF0000"/>
                </a:solidFill>
              </a:rPr>
              <a:t>計量参照</a:t>
            </a:r>
            <a:r>
              <a:rPr lang="ja-JP" altLang="en-US" dirty="0"/>
              <a:t>に関連付けることができる測定結果の性質</a:t>
            </a:r>
            <a:endParaRPr lang="en-US" altLang="ja-JP" dirty="0"/>
          </a:p>
          <a:p>
            <a:pPr lvl="1"/>
            <a:r>
              <a:rPr kumimoji="1" lang="ja-JP" altLang="en-US" dirty="0">
                <a:solidFill>
                  <a:srgbClr val="FF0000"/>
                </a:solidFill>
              </a:rPr>
              <a:t>測定不確か</a:t>
            </a:r>
            <a:r>
              <a:rPr kumimoji="1" lang="ja-JP" altLang="en-US" dirty="0"/>
              <a:t>さが重要な要素となる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73742B3-801B-4C43-B4C1-625B5E94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トレーサビリティ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EDC5A6-52C0-4CD9-B5C1-B25F65294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47D1C-2FB7-458E-BDA6-DAFFE9F02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D098E0-3251-4A60-BF25-901D3EF38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8CCE9-0707-4954-B9B6-E1BBBD99A5CF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6BD40E-19BA-484C-AE69-1272DB9D276A}"/>
              </a:ext>
            </a:extLst>
          </p:cNvPr>
          <p:cNvSpPr txBox="1"/>
          <p:nvPr/>
        </p:nvSpPr>
        <p:spPr>
          <a:xfrm>
            <a:off x="2615184" y="6069028"/>
            <a:ext cx="6409944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000" dirty="0">
                <a:latin typeface="+mj-lt"/>
                <a:ea typeface="+mj-ea"/>
              </a:rPr>
              <a:t>質量のトレーサビリティの図（フリー素材使用，高増潔作成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r>
              <a:rPr lang="ja-JP" altLang="en-US" sz="1000" dirty="0">
                <a:latin typeface="+mj-lt"/>
                <a:ea typeface="+mj-ea"/>
              </a:rPr>
              <a:t>）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FC1B9D15-55FD-4272-BB9C-BC18C21CFB5B}"/>
              </a:ext>
            </a:extLst>
          </p:cNvPr>
          <p:cNvGrpSpPr/>
          <p:nvPr/>
        </p:nvGrpSpPr>
        <p:grpSpPr>
          <a:xfrm>
            <a:off x="1582738" y="2937510"/>
            <a:ext cx="7561262" cy="3128962"/>
            <a:chOff x="1228662" y="2928366"/>
            <a:chExt cx="7561262" cy="3128962"/>
          </a:xfrm>
        </p:grpSpPr>
        <p:pic>
          <p:nvPicPr>
            <p:cNvPr id="1070" name="Picture 46" descr="電子はかりのイラスト🎨【フリー素材】｜看護roo![カンゴルー]">
              <a:extLst>
                <a:ext uri="{FF2B5EF4-FFF2-40B4-BE49-F238E27FC236}">
                  <a16:creationId xmlns:a16="http://schemas.microsoft.com/office/drawing/2014/main" id="{4A742E7A-DECB-49CA-98D9-AD23C3ED33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47194" y="4946904"/>
              <a:ext cx="1110424" cy="11104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7" name="Group 4">
              <a:extLst>
                <a:ext uri="{FF2B5EF4-FFF2-40B4-BE49-F238E27FC236}">
                  <a16:creationId xmlns:a16="http://schemas.microsoft.com/office/drawing/2014/main" id="{3C76C433-BEFE-4235-B900-97CD5AEDC177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228662" y="2930144"/>
              <a:ext cx="7561262" cy="3098800"/>
              <a:chOff x="797" y="1840"/>
              <a:chExt cx="4763" cy="1952"/>
            </a:xfrm>
          </p:grpSpPr>
          <p:sp>
            <p:nvSpPr>
              <p:cNvPr id="9" name="AutoShape 3">
                <a:extLst>
                  <a:ext uri="{FF2B5EF4-FFF2-40B4-BE49-F238E27FC236}">
                    <a16:creationId xmlns:a16="http://schemas.microsoft.com/office/drawing/2014/main" id="{B664A2C3-1368-4E24-8E32-E726A33877BC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797" y="1840"/>
                <a:ext cx="4763" cy="19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8D9F48DA-A683-4190-A8FE-03813DE94C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" y="2715"/>
                <a:ext cx="332" cy="290"/>
              </a:xfrm>
              <a:custGeom>
                <a:avLst/>
                <a:gdLst>
                  <a:gd name="T0" fmla="*/ 0 w 6400"/>
                  <a:gd name="T1" fmla="*/ 0 h 5600"/>
                  <a:gd name="T2" fmla="*/ 3200 w 6400"/>
                  <a:gd name="T3" fmla="*/ 800 h 5600"/>
                  <a:gd name="T4" fmla="*/ 6400 w 6400"/>
                  <a:gd name="T5" fmla="*/ 0 h 5600"/>
                  <a:gd name="T6" fmla="*/ 6400 w 6400"/>
                  <a:gd name="T7" fmla="*/ 4800 h 5600"/>
                  <a:gd name="T8" fmla="*/ 3200 w 6400"/>
                  <a:gd name="T9" fmla="*/ 5600 h 5600"/>
                  <a:gd name="T10" fmla="*/ 0 w 6400"/>
                  <a:gd name="T11" fmla="*/ 4800 h 5600"/>
                  <a:gd name="T12" fmla="*/ 0 w 6400"/>
                  <a:gd name="T13" fmla="*/ 0 h 5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5600">
                    <a:moveTo>
                      <a:pt x="0" y="0"/>
                    </a:moveTo>
                    <a:cubicBezTo>
                      <a:pt x="0" y="442"/>
                      <a:pt x="1433" y="800"/>
                      <a:pt x="3200" y="800"/>
                    </a:cubicBezTo>
                    <a:cubicBezTo>
                      <a:pt x="4968" y="800"/>
                      <a:pt x="6400" y="442"/>
                      <a:pt x="6400" y="0"/>
                    </a:cubicBezTo>
                    <a:lnTo>
                      <a:pt x="6400" y="4800"/>
                    </a:lnTo>
                    <a:cubicBezTo>
                      <a:pt x="6400" y="5242"/>
                      <a:pt x="4968" y="5600"/>
                      <a:pt x="3200" y="5600"/>
                    </a:cubicBezTo>
                    <a:cubicBezTo>
                      <a:pt x="1433" y="5600"/>
                      <a:pt x="0" y="5242"/>
                      <a:pt x="0" y="48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3B2C1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1" name="Oval 7">
                <a:extLst>
                  <a:ext uri="{FF2B5EF4-FFF2-40B4-BE49-F238E27FC236}">
                    <a16:creationId xmlns:a16="http://schemas.microsoft.com/office/drawing/2014/main" id="{FA26770C-A1F5-468C-9025-D9B9BFD507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6" y="2673"/>
                <a:ext cx="332" cy="83"/>
              </a:xfrm>
              <a:prstGeom prst="ellipse">
                <a:avLst/>
              </a:prstGeom>
              <a:solidFill>
                <a:srgbClr val="C8D1DA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16689ADD-3E96-4C13-913F-36FADC61E6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26" y="2673"/>
                <a:ext cx="332" cy="332"/>
              </a:xfrm>
              <a:custGeom>
                <a:avLst/>
                <a:gdLst>
                  <a:gd name="T0" fmla="*/ 6400 w 6400"/>
                  <a:gd name="T1" fmla="*/ 800 h 6400"/>
                  <a:gd name="T2" fmla="*/ 3200 w 6400"/>
                  <a:gd name="T3" fmla="*/ 1600 h 6400"/>
                  <a:gd name="T4" fmla="*/ 0 w 6400"/>
                  <a:gd name="T5" fmla="*/ 800 h 6400"/>
                  <a:gd name="T6" fmla="*/ 3200 w 6400"/>
                  <a:gd name="T7" fmla="*/ 0 h 6400"/>
                  <a:gd name="T8" fmla="*/ 6400 w 6400"/>
                  <a:gd name="T9" fmla="*/ 800 h 6400"/>
                  <a:gd name="T10" fmla="*/ 6400 w 6400"/>
                  <a:gd name="T11" fmla="*/ 5600 h 6400"/>
                  <a:gd name="T12" fmla="*/ 3200 w 6400"/>
                  <a:gd name="T13" fmla="*/ 6400 h 6400"/>
                  <a:gd name="T14" fmla="*/ 0 w 6400"/>
                  <a:gd name="T15" fmla="*/ 5600 h 6400"/>
                  <a:gd name="T16" fmla="*/ 0 w 6400"/>
                  <a:gd name="T17" fmla="*/ 800 h 6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400" h="6400">
                    <a:moveTo>
                      <a:pt x="6400" y="800"/>
                    </a:moveTo>
                    <a:cubicBezTo>
                      <a:pt x="6400" y="1242"/>
                      <a:pt x="4968" y="1600"/>
                      <a:pt x="3200" y="1600"/>
                    </a:cubicBezTo>
                    <a:cubicBezTo>
                      <a:pt x="1433" y="1600"/>
                      <a:pt x="0" y="1242"/>
                      <a:pt x="0" y="800"/>
                    </a:cubicBezTo>
                    <a:cubicBezTo>
                      <a:pt x="0" y="359"/>
                      <a:pt x="1433" y="0"/>
                      <a:pt x="3200" y="0"/>
                    </a:cubicBezTo>
                    <a:cubicBezTo>
                      <a:pt x="4968" y="0"/>
                      <a:pt x="6400" y="359"/>
                      <a:pt x="6400" y="800"/>
                    </a:cubicBezTo>
                    <a:lnTo>
                      <a:pt x="6400" y="5600"/>
                    </a:lnTo>
                    <a:cubicBezTo>
                      <a:pt x="6400" y="6042"/>
                      <a:pt x="4968" y="6400"/>
                      <a:pt x="3200" y="6400"/>
                    </a:cubicBezTo>
                    <a:cubicBezTo>
                      <a:pt x="1433" y="6400"/>
                      <a:pt x="0" y="6042"/>
                      <a:pt x="0" y="5600"/>
                    </a:cubicBezTo>
                    <a:lnTo>
                      <a:pt x="0" y="80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" name="Rectangle 9">
                <a:extLst>
                  <a:ext uri="{FF2B5EF4-FFF2-40B4-BE49-F238E27FC236}">
                    <a16:creationId xmlns:a16="http://schemas.microsoft.com/office/drawing/2014/main" id="{25CB7FD7-E7AA-4E56-A7FE-942379970B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97" y="2682"/>
                <a:ext cx="490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国際キログ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Rectangle 10">
                <a:extLst>
                  <a:ext uri="{FF2B5EF4-FFF2-40B4-BE49-F238E27FC236}">
                    <a16:creationId xmlns:a16="http://schemas.microsoft.com/office/drawing/2014/main" id="{8899ED40-1B9B-4F10-ACCF-6ABDE48FF8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79" y="2881"/>
                <a:ext cx="206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ラム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Rectangle 11">
                <a:extLst>
                  <a:ext uri="{FF2B5EF4-FFF2-40B4-BE49-F238E27FC236}">
                    <a16:creationId xmlns:a16="http://schemas.microsoft.com/office/drawing/2014/main" id="{B228FFE6-80F2-46F7-9ED7-E57DF04139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75" y="2881"/>
                <a:ext cx="238" cy="1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原器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" name="Freeform 12">
                <a:extLst>
                  <a:ext uri="{FF2B5EF4-FFF2-40B4-BE49-F238E27FC236}">
                    <a16:creationId xmlns:a16="http://schemas.microsoft.com/office/drawing/2014/main" id="{BA01A25C-53FC-4031-A9BD-06FAD08CCB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1" y="2264"/>
                <a:ext cx="373" cy="326"/>
              </a:xfrm>
              <a:custGeom>
                <a:avLst/>
                <a:gdLst>
                  <a:gd name="T0" fmla="*/ 0 w 7200"/>
                  <a:gd name="T1" fmla="*/ 0 h 6300"/>
                  <a:gd name="T2" fmla="*/ 3600 w 7200"/>
                  <a:gd name="T3" fmla="*/ 900 h 6300"/>
                  <a:gd name="T4" fmla="*/ 7200 w 7200"/>
                  <a:gd name="T5" fmla="*/ 0 h 6300"/>
                  <a:gd name="T6" fmla="*/ 7200 w 7200"/>
                  <a:gd name="T7" fmla="*/ 5400 h 6300"/>
                  <a:gd name="T8" fmla="*/ 3600 w 7200"/>
                  <a:gd name="T9" fmla="*/ 6300 h 6300"/>
                  <a:gd name="T10" fmla="*/ 0 w 7200"/>
                  <a:gd name="T11" fmla="*/ 5400 h 6300"/>
                  <a:gd name="T12" fmla="*/ 0 w 7200"/>
                  <a:gd name="T13" fmla="*/ 0 h 6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200" h="6300">
                    <a:moveTo>
                      <a:pt x="0" y="0"/>
                    </a:moveTo>
                    <a:cubicBezTo>
                      <a:pt x="0" y="498"/>
                      <a:pt x="1612" y="900"/>
                      <a:pt x="3600" y="900"/>
                    </a:cubicBezTo>
                    <a:cubicBezTo>
                      <a:pt x="5589" y="900"/>
                      <a:pt x="7200" y="498"/>
                      <a:pt x="7200" y="0"/>
                    </a:cubicBezTo>
                    <a:lnTo>
                      <a:pt x="7200" y="5400"/>
                    </a:lnTo>
                    <a:cubicBezTo>
                      <a:pt x="7200" y="5898"/>
                      <a:pt x="5589" y="6300"/>
                      <a:pt x="3600" y="6300"/>
                    </a:cubicBezTo>
                    <a:cubicBezTo>
                      <a:pt x="1612" y="6300"/>
                      <a:pt x="0" y="5898"/>
                      <a:pt x="0" y="54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C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7" name="Oval 13">
                <a:extLst>
                  <a:ext uri="{FF2B5EF4-FFF2-40B4-BE49-F238E27FC236}">
                    <a16:creationId xmlns:a16="http://schemas.microsoft.com/office/drawing/2014/main" id="{C8F2CC5C-3F72-4386-8F6E-CEC735B0A1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1" y="2217"/>
                <a:ext cx="373" cy="94"/>
              </a:xfrm>
              <a:prstGeom prst="ellipse">
                <a:avLst/>
              </a:prstGeom>
              <a:solidFill>
                <a:srgbClr val="E06666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8" name="Freeform 14">
                <a:extLst>
                  <a:ext uri="{FF2B5EF4-FFF2-40B4-BE49-F238E27FC236}">
                    <a16:creationId xmlns:a16="http://schemas.microsoft.com/office/drawing/2014/main" id="{67394A3E-2D8E-42F2-B0C2-E62446233D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1" y="2217"/>
                <a:ext cx="373" cy="373"/>
              </a:xfrm>
              <a:custGeom>
                <a:avLst/>
                <a:gdLst>
                  <a:gd name="T0" fmla="*/ 7200 w 7200"/>
                  <a:gd name="T1" fmla="*/ 900 h 7200"/>
                  <a:gd name="T2" fmla="*/ 3600 w 7200"/>
                  <a:gd name="T3" fmla="*/ 1800 h 7200"/>
                  <a:gd name="T4" fmla="*/ 0 w 7200"/>
                  <a:gd name="T5" fmla="*/ 900 h 7200"/>
                  <a:gd name="T6" fmla="*/ 3600 w 7200"/>
                  <a:gd name="T7" fmla="*/ 0 h 7200"/>
                  <a:gd name="T8" fmla="*/ 7200 w 7200"/>
                  <a:gd name="T9" fmla="*/ 900 h 7200"/>
                  <a:gd name="T10" fmla="*/ 7200 w 7200"/>
                  <a:gd name="T11" fmla="*/ 6300 h 7200"/>
                  <a:gd name="T12" fmla="*/ 3600 w 7200"/>
                  <a:gd name="T13" fmla="*/ 7200 h 7200"/>
                  <a:gd name="T14" fmla="*/ 0 w 7200"/>
                  <a:gd name="T15" fmla="*/ 6300 h 7200"/>
                  <a:gd name="T16" fmla="*/ 0 w 7200"/>
                  <a:gd name="T17" fmla="*/ 900 h 7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00" h="7200">
                    <a:moveTo>
                      <a:pt x="7200" y="900"/>
                    </a:moveTo>
                    <a:cubicBezTo>
                      <a:pt x="7200" y="1398"/>
                      <a:pt x="5589" y="1800"/>
                      <a:pt x="3600" y="1800"/>
                    </a:cubicBezTo>
                    <a:cubicBezTo>
                      <a:pt x="1612" y="1800"/>
                      <a:pt x="0" y="1398"/>
                      <a:pt x="0" y="900"/>
                    </a:cubicBezTo>
                    <a:cubicBezTo>
                      <a:pt x="0" y="403"/>
                      <a:pt x="1612" y="0"/>
                      <a:pt x="3600" y="0"/>
                    </a:cubicBezTo>
                    <a:cubicBezTo>
                      <a:pt x="5589" y="0"/>
                      <a:pt x="7200" y="403"/>
                      <a:pt x="7200" y="900"/>
                    </a:cubicBezTo>
                    <a:lnTo>
                      <a:pt x="7200" y="6300"/>
                    </a:lnTo>
                    <a:cubicBezTo>
                      <a:pt x="7200" y="6798"/>
                      <a:pt x="5589" y="7200"/>
                      <a:pt x="3600" y="7200"/>
                    </a:cubicBezTo>
                    <a:cubicBezTo>
                      <a:pt x="1612" y="7200"/>
                      <a:pt x="0" y="6798"/>
                      <a:pt x="0" y="6300"/>
                    </a:cubicBezTo>
                    <a:lnTo>
                      <a:pt x="0" y="90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9" name="Rectangle 15">
                <a:extLst>
                  <a:ext uri="{FF2B5EF4-FFF2-40B4-BE49-F238E27FC236}">
                    <a16:creationId xmlns:a16="http://schemas.microsoft.com/office/drawing/2014/main" id="{3122B878-F36A-41D5-90D1-FA387997CE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0" y="2277"/>
                <a:ext cx="275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日本の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" name="Rectangle 16">
                <a:extLst>
                  <a:ext uri="{FF2B5EF4-FFF2-40B4-BE49-F238E27FC236}">
                    <a16:creationId xmlns:a16="http://schemas.microsoft.com/office/drawing/2014/main" id="{A5C17236-6E35-40B6-A79C-E26DE030EE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5" y="2444"/>
                <a:ext cx="530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キログラム原器</a:t>
                </a:r>
                <a:endParaRPr kumimoji="0" lang="ja-JP" altLang="ja-JP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Freeform 17">
                <a:extLst>
                  <a:ext uri="{FF2B5EF4-FFF2-40B4-BE49-F238E27FC236}">
                    <a16:creationId xmlns:a16="http://schemas.microsoft.com/office/drawing/2014/main" id="{19A62368-C0EB-468E-8C21-7B2299B0E5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0" y="3258"/>
                <a:ext cx="373" cy="327"/>
              </a:xfrm>
              <a:custGeom>
                <a:avLst/>
                <a:gdLst>
                  <a:gd name="T0" fmla="*/ 0 w 3600"/>
                  <a:gd name="T1" fmla="*/ 0 h 3150"/>
                  <a:gd name="T2" fmla="*/ 1800 w 3600"/>
                  <a:gd name="T3" fmla="*/ 450 h 3150"/>
                  <a:gd name="T4" fmla="*/ 3600 w 3600"/>
                  <a:gd name="T5" fmla="*/ 0 h 3150"/>
                  <a:gd name="T6" fmla="*/ 3600 w 3600"/>
                  <a:gd name="T7" fmla="*/ 2700 h 3150"/>
                  <a:gd name="T8" fmla="*/ 1800 w 3600"/>
                  <a:gd name="T9" fmla="*/ 3150 h 3150"/>
                  <a:gd name="T10" fmla="*/ 0 w 3600"/>
                  <a:gd name="T11" fmla="*/ 2700 h 3150"/>
                  <a:gd name="T12" fmla="*/ 0 w 3600"/>
                  <a:gd name="T13" fmla="*/ 0 h 3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00" h="3150">
                    <a:moveTo>
                      <a:pt x="0" y="0"/>
                    </a:moveTo>
                    <a:cubicBezTo>
                      <a:pt x="0" y="249"/>
                      <a:pt x="806" y="450"/>
                      <a:pt x="1800" y="450"/>
                    </a:cubicBezTo>
                    <a:cubicBezTo>
                      <a:pt x="2795" y="450"/>
                      <a:pt x="3600" y="249"/>
                      <a:pt x="3600" y="0"/>
                    </a:cubicBezTo>
                    <a:lnTo>
                      <a:pt x="3600" y="2700"/>
                    </a:lnTo>
                    <a:cubicBezTo>
                      <a:pt x="3600" y="2949"/>
                      <a:pt x="2795" y="3150"/>
                      <a:pt x="1800" y="3150"/>
                    </a:cubicBezTo>
                    <a:cubicBezTo>
                      <a:pt x="806" y="3150"/>
                      <a:pt x="0" y="2949"/>
                      <a:pt x="0" y="27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3669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2" name="Oval 18">
                <a:extLst>
                  <a:ext uri="{FF2B5EF4-FFF2-40B4-BE49-F238E27FC236}">
                    <a16:creationId xmlns:a16="http://schemas.microsoft.com/office/drawing/2014/main" id="{1941A40E-3CDE-4534-BB13-15820BE90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0" y="3212"/>
                <a:ext cx="373" cy="93"/>
              </a:xfrm>
              <a:prstGeom prst="ellipse">
                <a:avLst/>
              </a:prstGeom>
              <a:solidFill>
                <a:srgbClr val="85A3C2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3" name="Freeform 19">
                <a:extLst>
                  <a:ext uri="{FF2B5EF4-FFF2-40B4-BE49-F238E27FC236}">
                    <a16:creationId xmlns:a16="http://schemas.microsoft.com/office/drawing/2014/main" id="{D9CA980C-95D4-44E4-9B3B-9DCD541922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0" y="3212"/>
                <a:ext cx="373" cy="373"/>
              </a:xfrm>
              <a:custGeom>
                <a:avLst/>
                <a:gdLst>
                  <a:gd name="T0" fmla="*/ 3600 w 3600"/>
                  <a:gd name="T1" fmla="*/ 450 h 3600"/>
                  <a:gd name="T2" fmla="*/ 1800 w 3600"/>
                  <a:gd name="T3" fmla="*/ 900 h 3600"/>
                  <a:gd name="T4" fmla="*/ 0 w 3600"/>
                  <a:gd name="T5" fmla="*/ 450 h 3600"/>
                  <a:gd name="T6" fmla="*/ 1800 w 3600"/>
                  <a:gd name="T7" fmla="*/ 0 h 3600"/>
                  <a:gd name="T8" fmla="*/ 3600 w 3600"/>
                  <a:gd name="T9" fmla="*/ 450 h 3600"/>
                  <a:gd name="T10" fmla="*/ 3600 w 3600"/>
                  <a:gd name="T11" fmla="*/ 3150 h 3600"/>
                  <a:gd name="T12" fmla="*/ 1800 w 3600"/>
                  <a:gd name="T13" fmla="*/ 3600 h 3600"/>
                  <a:gd name="T14" fmla="*/ 0 w 3600"/>
                  <a:gd name="T15" fmla="*/ 3150 h 3600"/>
                  <a:gd name="T16" fmla="*/ 0 w 3600"/>
                  <a:gd name="T17" fmla="*/ 450 h 3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00" h="3600">
                    <a:moveTo>
                      <a:pt x="3600" y="450"/>
                    </a:moveTo>
                    <a:cubicBezTo>
                      <a:pt x="3600" y="699"/>
                      <a:pt x="2795" y="900"/>
                      <a:pt x="1800" y="900"/>
                    </a:cubicBezTo>
                    <a:cubicBezTo>
                      <a:pt x="806" y="900"/>
                      <a:pt x="0" y="699"/>
                      <a:pt x="0" y="450"/>
                    </a:cubicBezTo>
                    <a:cubicBezTo>
                      <a:pt x="0" y="202"/>
                      <a:pt x="806" y="0"/>
                      <a:pt x="1800" y="0"/>
                    </a:cubicBezTo>
                    <a:cubicBezTo>
                      <a:pt x="2795" y="0"/>
                      <a:pt x="3600" y="202"/>
                      <a:pt x="3600" y="450"/>
                    </a:cubicBezTo>
                    <a:lnTo>
                      <a:pt x="3600" y="3150"/>
                    </a:lnTo>
                    <a:cubicBezTo>
                      <a:pt x="3600" y="3399"/>
                      <a:pt x="2795" y="3600"/>
                      <a:pt x="1800" y="3600"/>
                    </a:cubicBezTo>
                    <a:cubicBezTo>
                      <a:pt x="806" y="3600"/>
                      <a:pt x="0" y="3399"/>
                      <a:pt x="0" y="3150"/>
                    </a:cubicBezTo>
                    <a:lnTo>
                      <a:pt x="0" y="45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407B2630-E836-4C35-A682-8698B5DB03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78" y="3273"/>
                <a:ext cx="38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エジプトの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21">
                <a:extLst>
                  <a:ext uri="{FF2B5EF4-FFF2-40B4-BE49-F238E27FC236}">
                    <a16:creationId xmlns:a16="http://schemas.microsoft.com/office/drawing/2014/main" id="{2EE6134B-D2D1-466B-BB1D-7506758BF0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23" y="3437"/>
                <a:ext cx="531" cy="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キログラム原器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Freeform 22">
                <a:extLst>
                  <a:ext uri="{FF2B5EF4-FFF2-40B4-BE49-F238E27FC236}">
                    <a16:creationId xmlns:a16="http://schemas.microsoft.com/office/drawing/2014/main" id="{C3DCBA46-C59B-4C6B-BA71-3F4BE20B6B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2388"/>
                <a:ext cx="373" cy="327"/>
              </a:xfrm>
              <a:custGeom>
                <a:avLst/>
                <a:gdLst>
                  <a:gd name="T0" fmla="*/ 0 w 3600"/>
                  <a:gd name="T1" fmla="*/ 0 h 3150"/>
                  <a:gd name="T2" fmla="*/ 1800 w 3600"/>
                  <a:gd name="T3" fmla="*/ 450 h 3150"/>
                  <a:gd name="T4" fmla="*/ 3600 w 3600"/>
                  <a:gd name="T5" fmla="*/ 0 h 3150"/>
                  <a:gd name="T6" fmla="*/ 3600 w 3600"/>
                  <a:gd name="T7" fmla="*/ 2700 h 3150"/>
                  <a:gd name="T8" fmla="*/ 1800 w 3600"/>
                  <a:gd name="T9" fmla="*/ 3150 h 3150"/>
                  <a:gd name="T10" fmla="*/ 0 w 3600"/>
                  <a:gd name="T11" fmla="*/ 2700 h 3150"/>
                  <a:gd name="T12" fmla="*/ 0 w 3600"/>
                  <a:gd name="T13" fmla="*/ 0 h 3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00" h="3150">
                    <a:moveTo>
                      <a:pt x="0" y="0"/>
                    </a:moveTo>
                    <a:cubicBezTo>
                      <a:pt x="0" y="249"/>
                      <a:pt x="806" y="450"/>
                      <a:pt x="1800" y="450"/>
                    </a:cubicBezTo>
                    <a:cubicBezTo>
                      <a:pt x="2795" y="450"/>
                      <a:pt x="3600" y="249"/>
                      <a:pt x="3600" y="0"/>
                    </a:cubicBezTo>
                    <a:lnTo>
                      <a:pt x="3600" y="2700"/>
                    </a:lnTo>
                    <a:cubicBezTo>
                      <a:pt x="3600" y="2949"/>
                      <a:pt x="2795" y="3150"/>
                      <a:pt x="1800" y="3150"/>
                    </a:cubicBezTo>
                    <a:cubicBezTo>
                      <a:pt x="806" y="3150"/>
                      <a:pt x="0" y="2949"/>
                      <a:pt x="0" y="27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9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8" name="Oval 23">
                <a:extLst>
                  <a:ext uri="{FF2B5EF4-FFF2-40B4-BE49-F238E27FC236}">
                    <a16:creationId xmlns:a16="http://schemas.microsoft.com/office/drawing/2014/main" id="{FB61D345-F8F6-490D-851E-155E7C2B6C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02" y="2342"/>
                <a:ext cx="373" cy="93"/>
              </a:xfrm>
              <a:prstGeom prst="ellipse">
                <a:avLst/>
              </a:prstGeom>
              <a:solidFill>
                <a:srgbClr val="FFE0C2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29" name="Freeform 24">
                <a:extLst>
                  <a:ext uri="{FF2B5EF4-FFF2-40B4-BE49-F238E27FC236}">
                    <a16:creationId xmlns:a16="http://schemas.microsoft.com/office/drawing/2014/main" id="{C515F742-CE2E-4954-8719-97EE0447C3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2342"/>
                <a:ext cx="373" cy="373"/>
              </a:xfrm>
              <a:custGeom>
                <a:avLst/>
                <a:gdLst>
                  <a:gd name="T0" fmla="*/ 3600 w 3600"/>
                  <a:gd name="T1" fmla="*/ 450 h 3600"/>
                  <a:gd name="T2" fmla="*/ 1800 w 3600"/>
                  <a:gd name="T3" fmla="*/ 900 h 3600"/>
                  <a:gd name="T4" fmla="*/ 0 w 3600"/>
                  <a:gd name="T5" fmla="*/ 450 h 3600"/>
                  <a:gd name="T6" fmla="*/ 1800 w 3600"/>
                  <a:gd name="T7" fmla="*/ 0 h 3600"/>
                  <a:gd name="T8" fmla="*/ 3600 w 3600"/>
                  <a:gd name="T9" fmla="*/ 450 h 3600"/>
                  <a:gd name="T10" fmla="*/ 3600 w 3600"/>
                  <a:gd name="T11" fmla="*/ 3150 h 3600"/>
                  <a:gd name="T12" fmla="*/ 1800 w 3600"/>
                  <a:gd name="T13" fmla="*/ 3600 h 3600"/>
                  <a:gd name="T14" fmla="*/ 0 w 3600"/>
                  <a:gd name="T15" fmla="*/ 3150 h 3600"/>
                  <a:gd name="T16" fmla="*/ 0 w 3600"/>
                  <a:gd name="T17" fmla="*/ 450 h 3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00" h="3600">
                    <a:moveTo>
                      <a:pt x="3600" y="450"/>
                    </a:moveTo>
                    <a:cubicBezTo>
                      <a:pt x="3600" y="699"/>
                      <a:pt x="2795" y="900"/>
                      <a:pt x="1800" y="900"/>
                    </a:cubicBezTo>
                    <a:cubicBezTo>
                      <a:pt x="806" y="900"/>
                      <a:pt x="0" y="699"/>
                      <a:pt x="0" y="450"/>
                    </a:cubicBezTo>
                    <a:cubicBezTo>
                      <a:pt x="0" y="202"/>
                      <a:pt x="806" y="0"/>
                      <a:pt x="1800" y="0"/>
                    </a:cubicBezTo>
                    <a:cubicBezTo>
                      <a:pt x="2795" y="0"/>
                      <a:pt x="3600" y="202"/>
                      <a:pt x="3600" y="450"/>
                    </a:cubicBezTo>
                    <a:lnTo>
                      <a:pt x="3600" y="3150"/>
                    </a:lnTo>
                    <a:cubicBezTo>
                      <a:pt x="3600" y="3399"/>
                      <a:pt x="2795" y="3600"/>
                      <a:pt x="1800" y="3600"/>
                    </a:cubicBezTo>
                    <a:cubicBezTo>
                      <a:pt x="806" y="3600"/>
                      <a:pt x="0" y="3399"/>
                      <a:pt x="0" y="3150"/>
                    </a:cubicBezTo>
                    <a:lnTo>
                      <a:pt x="0" y="45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0" name="Rectangle 25">
                <a:extLst>
                  <a:ext uri="{FF2B5EF4-FFF2-40B4-BE49-F238E27FC236}">
                    <a16:creationId xmlns:a16="http://schemas.microsoft.com/office/drawing/2014/main" id="{A9767859-2420-41CE-854A-65D5E0B5BD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2" y="2484"/>
                <a:ext cx="419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正標準分銅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Freeform 26">
                <a:extLst>
                  <a:ext uri="{FF2B5EF4-FFF2-40B4-BE49-F238E27FC236}">
                    <a16:creationId xmlns:a16="http://schemas.microsoft.com/office/drawing/2014/main" id="{A5E71C22-27B3-40C6-97D0-8B58034D15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" y="2259"/>
                <a:ext cx="290" cy="290"/>
              </a:xfrm>
              <a:custGeom>
                <a:avLst/>
                <a:gdLst>
                  <a:gd name="T0" fmla="*/ 0 w 2800"/>
                  <a:gd name="T1" fmla="*/ 0 h 2800"/>
                  <a:gd name="T2" fmla="*/ 1400 w 2800"/>
                  <a:gd name="T3" fmla="*/ 400 h 2800"/>
                  <a:gd name="T4" fmla="*/ 2800 w 2800"/>
                  <a:gd name="T5" fmla="*/ 0 h 2800"/>
                  <a:gd name="T6" fmla="*/ 2800 w 2800"/>
                  <a:gd name="T7" fmla="*/ 2400 h 2800"/>
                  <a:gd name="T8" fmla="*/ 1400 w 2800"/>
                  <a:gd name="T9" fmla="*/ 2800 h 2800"/>
                  <a:gd name="T10" fmla="*/ 0 w 2800"/>
                  <a:gd name="T11" fmla="*/ 2400 h 2800"/>
                  <a:gd name="T12" fmla="*/ 0 w 2800"/>
                  <a:gd name="T13" fmla="*/ 0 h 2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00" h="2800">
                    <a:moveTo>
                      <a:pt x="0" y="0"/>
                    </a:moveTo>
                    <a:cubicBezTo>
                      <a:pt x="0" y="221"/>
                      <a:pt x="627" y="400"/>
                      <a:pt x="1400" y="400"/>
                    </a:cubicBezTo>
                    <a:cubicBezTo>
                      <a:pt x="2174" y="400"/>
                      <a:pt x="2800" y="221"/>
                      <a:pt x="2800" y="0"/>
                    </a:cubicBezTo>
                    <a:lnTo>
                      <a:pt x="2800" y="2400"/>
                    </a:lnTo>
                    <a:cubicBezTo>
                      <a:pt x="2800" y="2621"/>
                      <a:pt x="2174" y="2800"/>
                      <a:pt x="1400" y="2800"/>
                    </a:cubicBezTo>
                    <a:cubicBezTo>
                      <a:pt x="627" y="2800"/>
                      <a:pt x="0" y="2621"/>
                      <a:pt x="0" y="24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9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" name="Oval 27">
                <a:extLst>
                  <a:ext uri="{FF2B5EF4-FFF2-40B4-BE49-F238E27FC236}">
                    <a16:creationId xmlns:a16="http://schemas.microsoft.com/office/drawing/2014/main" id="{48FBD227-8EF7-4435-B85F-9E9664D1A1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06" y="2217"/>
                <a:ext cx="290" cy="83"/>
              </a:xfrm>
              <a:prstGeom prst="ellipse">
                <a:avLst/>
              </a:prstGeom>
              <a:solidFill>
                <a:srgbClr val="FFE0C2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3" name="Freeform 28">
                <a:extLst>
                  <a:ext uri="{FF2B5EF4-FFF2-40B4-BE49-F238E27FC236}">
                    <a16:creationId xmlns:a16="http://schemas.microsoft.com/office/drawing/2014/main" id="{4DA98A24-05E9-4401-93E1-8F42972DF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" y="2217"/>
                <a:ext cx="290" cy="332"/>
              </a:xfrm>
              <a:custGeom>
                <a:avLst/>
                <a:gdLst>
                  <a:gd name="T0" fmla="*/ 2800 w 2800"/>
                  <a:gd name="T1" fmla="*/ 400 h 3200"/>
                  <a:gd name="T2" fmla="*/ 1400 w 2800"/>
                  <a:gd name="T3" fmla="*/ 800 h 3200"/>
                  <a:gd name="T4" fmla="*/ 0 w 2800"/>
                  <a:gd name="T5" fmla="*/ 400 h 3200"/>
                  <a:gd name="T6" fmla="*/ 1400 w 2800"/>
                  <a:gd name="T7" fmla="*/ 0 h 3200"/>
                  <a:gd name="T8" fmla="*/ 2800 w 2800"/>
                  <a:gd name="T9" fmla="*/ 400 h 3200"/>
                  <a:gd name="T10" fmla="*/ 2800 w 2800"/>
                  <a:gd name="T11" fmla="*/ 2800 h 3200"/>
                  <a:gd name="T12" fmla="*/ 1400 w 2800"/>
                  <a:gd name="T13" fmla="*/ 3200 h 3200"/>
                  <a:gd name="T14" fmla="*/ 0 w 2800"/>
                  <a:gd name="T15" fmla="*/ 2800 h 3200"/>
                  <a:gd name="T16" fmla="*/ 0 w 2800"/>
                  <a:gd name="T17" fmla="*/ 400 h 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00" h="3200">
                    <a:moveTo>
                      <a:pt x="2800" y="400"/>
                    </a:moveTo>
                    <a:cubicBezTo>
                      <a:pt x="2800" y="621"/>
                      <a:pt x="2174" y="800"/>
                      <a:pt x="1400" y="800"/>
                    </a:cubicBezTo>
                    <a:cubicBezTo>
                      <a:pt x="627" y="800"/>
                      <a:pt x="0" y="621"/>
                      <a:pt x="0" y="400"/>
                    </a:cubicBezTo>
                    <a:cubicBezTo>
                      <a:pt x="0" y="180"/>
                      <a:pt x="627" y="0"/>
                      <a:pt x="1400" y="0"/>
                    </a:cubicBezTo>
                    <a:cubicBezTo>
                      <a:pt x="2174" y="0"/>
                      <a:pt x="2800" y="180"/>
                      <a:pt x="2800" y="400"/>
                    </a:cubicBezTo>
                    <a:lnTo>
                      <a:pt x="2800" y="2800"/>
                    </a:lnTo>
                    <a:cubicBezTo>
                      <a:pt x="2800" y="3021"/>
                      <a:pt x="2174" y="3200"/>
                      <a:pt x="1400" y="3200"/>
                    </a:cubicBezTo>
                    <a:cubicBezTo>
                      <a:pt x="627" y="3200"/>
                      <a:pt x="0" y="3021"/>
                      <a:pt x="0" y="2800"/>
                    </a:cubicBezTo>
                    <a:lnTo>
                      <a:pt x="0" y="40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4" name="Rectangle 29">
                <a:extLst>
                  <a:ext uri="{FF2B5EF4-FFF2-40B4-BE49-F238E27FC236}">
                    <a16:creationId xmlns:a16="http://schemas.microsoft.com/office/drawing/2014/main" id="{54987F24-8AE8-439B-BF8E-362FBB7E54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5" y="2338"/>
                <a:ext cx="348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標準分銅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" name="Freeform 30">
                <a:extLst>
                  <a:ext uri="{FF2B5EF4-FFF2-40B4-BE49-F238E27FC236}">
                    <a16:creationId xmlns:a16="http://schemas.microsoft.com/office/drawing/2014/main" id="{AB2FA01E-7453-475F-8A08-0A4662F3769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8" y="2383"/>
                <a:ext cx="290" cy="290"/>
              </a:xfrm>
              <a:custGeom>
                <a:avLst/>
                <a:gdLst>
                  <a:gd name="T0" fmla="*/ 0 w 1400"/>
                  <a:gd name="T1" fmla="*/ 0 h 1400"/>
                  <a:gd name="T2" fmla="*/ 700 w 1400"/>
                  <a:gd name="T3" fmla="*/ 200 h 1400"/>
                  <a:gd name="T4" fmla="*/ 1400 w 1400"/>
                  <a:gd name="T5" fmla="*/ 0 h 1400"/>
                  <a:gd name="T6" fmla="*/ 1400 w 1400"/>
                  <a:gd name="T7" fmla="*/ 1200 h 1400"/>
                  <a:gd name="T8" fmla="*/ 700 w 1400"/>
                  <a:gd name="T9" fmla="*/ 1400 h 1400"/>
                  <a:gd name="T10" fmla="*/ 0 w 1400"/>
                  <a:gd name="T11" fmla="*/ 1200 h 1400"/>
                  <a:gd name="T12" fmla="*/ 0 w 1400"/>
                  <a:gd name="T13" fmla="*/ 0 h 1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00" h="1400">
                    <a:moveTo>
                      <a:pt x="0" y="0"/>
                    </a:moveTo>
                    <a:cubicBezTo>
                      <a:pt x="0" y="111"/>
                      <a:pt x="314" y="200"/>
                      <a:pt x="700" y="200"/>
                    </a:cubicBezTo>
                    <a:cubicBezTo>
                      <a:pt x="1087" y="200"/>
                      <a:pt x="1400" y="111"/>
                      <a:pt x="1400" y="0"/>
                    </a:cubicBezTo>
                    <a:lnTo>
                      <a:pt x="1400" y="1200"/>
                    </a:lnTo>
                    <a:cubicBezTo>
                      <a:pt x="1400" y="1311"/>
                      <a:pt x="1087" y="1400"/>
                      <a:pt x="700" y="1400"/>
                    </a:cubicBezTo>
                    <a:cubicBezTo>
                      <a:pt x="314" y="1400"/>
                      <a:pt x="0" y="1311"/>
                      <a:pt x="0" y="120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CC99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6" name="Oval 31">
                <a:extLst>
                  <a:ext uri="{FF2B5EF4-FFF2-40B4-BE49-F238E27FC236}">
                    <a16:creationId xmlns:a16="http://schemas.microsoft.com/office/drawing/2014/main" id="{C86DB977-9D88-4C82-959E-B8BAF04A6B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8" y="2342"/>
                <a:ext cx="290" cy="82"/>
              </a:xfrm>
              <a:prstGeom prst="ellipse">
                <a:avLst/>
              </a:prstGeom>
              <a:solidFill>
                <a:srgbClr val="FFE0C2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7" name="Freeform 32">
                <a:extLst>
                  <a:ext uri="{FF2B5EF4-FFF2-40B4-BE49-F238E27FC236}">
                    <a16:creationId xmlns:a16="http://schemas.microsoft.com/office/drawing/2014/main" id="{6811FEE3-DF41-4782-8B59-79F57F3414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8" y="2342"/>
                <a:ext cx="290" cy="331"/>
              </a:xfrm>
              <a:custGeom>
                <a:avLst/>
                <a:gdLst>
                  <a:gd name="T0" fmla="*/ 1400 w 1400"/>
                  <a:gd name="T1" fmla="*/ 200 h 1600"/>
                  <a:gd name="T2" fmla="*/ 700 w 1400"/>
                  <a:gd name="T3" fmla="*/ 400 h 1600"/>
                  <a:gd name="T4" fmla="*/ 0 w 1400"/>
                  <a:gd name="T5" fmla="*/ 200 h 1600"/>
                  <a:gd name="T6" fmla="*/ 700 w 1400"/>
                  <a:gd name="T7" fmla="*/ 0 h 1600"/>
                  <a:gd name="T8" fmla="*/ 1400 w 1400"/>
                  <a:gd name="T9" fmla="*/ 200 h 1600"/>
                  <a:gd name="T10" fmla="*/ 1400 w 1400"/>
                  <a:gd name="T11" fmla="*/ 1400 h 1600"/>
                  <a:gd name="T12" fmla="*/ 700 w 1400"/>
                  <a:gd name="T13" fmla="*/ 1600 h 1600"/>
                  <a:gd name="T14" fmla="*/ 0 w 1400"/>
                  <a:gd name="T15" fmla="*/ 1400 h 1600"/>
                  <a:gd name="T16" fmla="*/ 0 w 1400"/>
                  <a:gd name="T17" fmla="*/ 200 h 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00" h="1600">
                    <a:moveTo>
                      <a:pt x="1400" y="200"/>
                    </a:moveTo>
                    <a:cubicBezTo>
                      <a:pt x="1400" y="311"/>
                      <a:pt x="1087" y="400"/>
                      <a:pt x="700" y="400"/>
                    </a:cubicBezTo>
                    <a:cubicBezTo>
                      <a:pt x="314" y="400"/>
                      <a:pt x="0" y="311"/>
                      <a:pt x="0" y="200"/>
                    </a:cubicBezTo>
                    <a:cubicBezTo>
                      <a:pt x="0" y="90"/>
                      <a:pt x="314" y="0"/>
                      <a:pt x="700" y="0"/>
                    </a:cubicBezTo>
                    <a:cubicBezTo>
                      <a:pt x="1087" y="0"/>
                      <a:pt x="1400" y="90"/>
                      <a:pt x="1400" y="200"/>
                    </a:cubicBezTo>
                    <a:lnTo>
                      <a:pt x="1400" y="1400"/>
                    </a:lnTo>
                    <a:cubicBezTo>
                      <a:pt x="1400" y="1511"/>
                      <a:pt x="1087" y="1600"/>
                      <a:pt x="700" y="1600"/>
                    </a:cubicBezTo>
                    <a:cubicBezTo>
                      <a:pt x="314" y="1600"/>
                      <a:pt x="0" y="1511"/>
                      <a:pt x="0" y="1400"/>
                    </a:cubicBezTo>
                    <a:lnTo>
                      <a:pt x="0" y="200"/>
                    </a:lnTo>
                  </a:path>
                </a:pathLst>
              </a:custGeom>
              <a:noFill/>
              <a:ln w="12700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8" name="Rectangle 33">
                <a:extLst>
                  <a:ext uri="{FF2B5EF4-FFF2-40B4-BE49-F238E27FC236}">
                    <a16:creationId xmlns:a16="http://schemas.microsoft.com/office/drawing/2014/main" id="{B4496146-1722-473A-9635-3116CFF6EF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5" y="2462"/>
                <a:ext cx="204" cy="1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分銅</a:t>
                </a:r>
                <a:endParaRPr kumimoji="0" lang="ja-JP" altLang="ja-JP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Freeform 34">
                <a:extLst>
                  <a:ext uri="{FF2B5EF4-FFF2-40B4-BE49-F238E27FC236}">
                    <a16:creationId xmlns:a16="http://schemas.microsoft.com/office/drawing/2014/main" id="{0F99E793-77EE-4AFF-8BF3-08640447E62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541" y="2590"/>
                <a:ext cx="331" cy="166"/>
              </a:xfrm>
              <a:custGeom>
                <a:avLst/>
                <a:gdLst>
                  <a:gd name="T0" fmla="*/ 76 w 331"/>
                  <a:gd name="T1" fmla="*/ 145 h 166"/>
                  <a:gd name="T2" fmla="*/ 269 w 331"/>
                  <a:gd name="T3" fmla="*/ 49 h 166"/>
                  <a:gd name="T4" fmla="*/ 255 w 331"/>
                  <a:gd name="T5" fmla="*/ 21 h 166"/>
                  <a:gd name="T6" fmla="*/ 62 w 331"/>
                  <a:gd name="T7" fmla="*/ 117 h 166"/>
                  <a:gd name="T8" fmla="*/ 76 w 331"/>
                  <a:gd name="T9" fmla="*/ 145 h 166"/>
                  <a:gd name="T10" fmla="*/ 62 w 331"/>
                  <a:gd name="T11" fmla="*/ 83 h 166"/>
                  <a:gd name="T12" fmla="*/ 0 w 331"/>
                  <a:gd name="T13" fmla="*/ 166 h 166"/>
                  <a:gd name="T14" fmla="*/ 104 w 331"/>
                  <a:gd name="T15" fmla="*/ 166 h 166"/>
                  <a:gd name="T16" fmla="*/ 62 w 331"/>
                  <a:gd name="T17" fmla="*/ 83 h 166"/>
                  <a:gd name="T18" fmla="*/ 269 w 331"/>
                  <a:gd name="T19" fmla="*/ 84 h 166"/>
                  <a:gd name="T20" fmla="*/ 331 w 331"/>
                  <a:gd name="T21" fmla="*/ 0 h 166"/>
                  <a:gd name="T22" fmla="*/ 227 w 331"/>
                  <a:gd name="T23" fmla="*/ 0 h 166"/>
                  <a:gd name="T24" fmla="*/ 269 w 331"/>
                  <a:gd name="T25" fmla="*/ 84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1" h="166">
                    <a:moveTo>
                      <a:pt x="76" y="145"/>
                    </a:moveTo>
                    <a:lnTo>
                      <a:pt x="269" y="49"/>
                    </a:lnTo>
                    <a:lnTo>
                      <a:pt x="255" y="21"/>
                    </a:lnTo>
                    <a:lnTo>
                      <a:pt x="62" y="117"/>
                    </a:lnTo>
                    <a:lnTo>
                      <a:pt x="76" y="145"/>
                    </a:lnTo>
                    <a:close/>
                    <a:moveTo>
                      <a:pt x="62" y="83"/>
                    </a:moveTo>
                    <a:lnTo>
                      <a:pt x="0" y="166"/>
                    </a:lnTo>
                    <a:lnTo>
                      <a:pt x="104" y="166"/>
                    </a:lnTo>
                    <a:lnTo>
                      <a:pt x="62" y="83"/>
                    </a:lnTo>
                    <a:close/>
                    <a:moveTo>
                      <a:pt x="269" y="84"/>
                    </a:moveTo>
                    <a:lnTo>
                      <a:pt x="331" y="0"/>
                    </a:lnTo>
                    <a:lnTo>
                      <a:pt x="227" y="0"/>
                    </a:lnTo>
                    <a:lnTo>
                      <a:pt x="269" y="8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0" name="Freeform 35">
                <a:extLst>
                  <a:ext uri="{FF2B5EF4-FFF2-40B4-BE49-F238E27FC236}">
                    <a16:creationId xmlns:a16="http://schemas.microsoft.com/office/drawing/2014/main" id="{1D18A96B-748D-47ED-937C-2DFE796C46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458" y="3046"/>
                <a:ext cx="290" cy="166"/>
              </a:xfrm>
              <a:custGeom>
                <a:avLst/>
                <a:gdLst>
                  <a:gd name="T0" fmla="*/ 75 w 290"/>
                  <a:gd name="T1" fmla="*/ 25 h 166"/>
                  <a:gd name="T2" fmla="*/ 230 w 290"/>
                  <a:gd name="T3" fmla="*/ 114 h 166"/>
                  <a:gd name="T4" fmla="*/ 215 w 290"/>
                  <a:gd name="T5" fmla="*/ 141 h 166"/>
                  <a:gd name="T6" fmla="*/ 60 w 290"/>
                  <a:gd name="T7" fmla="*/ 52 h 166"/>
                  <a:gd name="T8" fmla="*/ 75 w 290"/>
                  <a:gd name="T9" fmla="*/ 25 h 166"/>
                  <a:gd name="T10" fmla="*/ 58 w 290"/>
                  <a:gd name="T11" fmla="*/ 87 h 166"/>
                  <a:gd name="T12" fmla="*/ 0 w 290"/>
                  <a:gd name="T13" fmla="*/ 0 h 166"/>
                  <a:gd name="T14" fmla="*/ 104 w 290"/>
                  <a:gd name="T15" fmla="*/ 6 h 166"/>
                  <a:gd name="T16" fmla="*/ 58 w 290"/>
                  <a:gd name="T17" fmla="*/ 87 h 166"/>
                  <a:gd name="T18" fmla="*/ 232 w 290"/>
                  <a:gd name="T19" fmla="*/ 79 h 166"/>
                  <a:gd name="T20" fmla="*/ 290 w 290"/>
                  <a:gd name="T21" fmla="*/ 166 h 166"/>
                  <a:gd name="T22" fmla="*/ 186 w 290"/>
                  <a:gd name="T23" fmla="*/ 160 h 166"/>
                  <a:gd name="T24" fmla="*/ 232 w 290"/>
                  <a:gd name="T25" fmla="*/ 79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0" h="166">
                    <a:moveTo>
                      <a:pt x="75" y="25"/>
                    </a:moveTo>
                    <a:lnTo>
                      <a:pt x="230" y="114"/>
                    </a:lnTo>
                    <a:lnTo>
                      <a:pt x="215" y="141"/>
                    </a:lnTo>
                    <a:lnTo>
                      <a:pt x="60" y="52"/>
                    </a:lnTo>
                    <a:lnTo>
                      <a:pt x="75" y="25"/>
                    </a:lnTo>
                    <a:close/>
                    <a:moveTo>
                      <a:pt x="58" y="87"/>
                    </a:moveTo>
                    <a:lnTo>
                      <a:pt x="0" y="0"/>
                    </a:lnTo>
                    <a:lnTo>
                      <a:pt x="104" y="6"/>
                    </a:lnTo>
                    <a:lnTo>
                      <a:pt x="58" y="87"/>
                    </a:lnTo>
                    <a:close/>
                    <a:moveTo>
                      <a:pt x="232" y="79"/>
                    </a:moveTo>
                    <a:lnTo>
                      <a:pt x="290" y="166"/>
                    </a:lnTo>
                    <a:lnTo>
                      <a:pt x="186" y="160"/>
                    </a:lnTo>
                    <a:lnTo>
                      <a:pt x="232" y="79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1" name="Freeform 36">
                <a:extLst>
                  <a:ext uri="{FF2B5EF4-FFF2-40B4-BE49-F238E27FC236}">
                    <a16:creationId xmlns:a16="http://schemas.microsoft.com/office/drawing/2014/main" id="{4375BA12-1D99-4037-83D3-41212E9E68D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287" y="2348"/>
                <a:ext cx="332" cy="111"/>
              </a:xfrm>
              <a:custGeom>
                <a:avLst/>
                <a:gdLst>
                  <a:gd name="T0" fmla="*/ 79 w 332"/>
                  <a:gd name="T1" fmla="*/ 29 h 111"/>
                  <a:gd name="T2" fmla="*/ 256 w 332"/>
                  <a:gd name="T3" fmla="*/ 52 h 111"/>
                  <a:gd name="T4" fmla="*/ 253 w 332"/>
                  <a:gd name="T5" fmla="*/ 82 h 111"/>
                  <a:gd name="T6" fmla="*/ 75 w 332"/>
                  <a:gd name="T7" fmla="*/ 60 h 111"/>
                  <a:gd name="T8" fmla="*/ 79 w 332"/>
                  <a:gd name="T9" fmla="*/ 29 h 111"/>
                  <a:gd name="T10" fmla="*/ 87 w 332"/>
                  <a:gd name="T11" fmla="*/ 93 h 111"/>
                  <a:gd name="T12" fmla="*/ 0 w 332"/>
                  <a:gd name="T13" fmla="*/ 35 h 111"/>
                  <a:gd name="T14" fmla="*/ 98 w 332"/>
                  <a:gd name="T15" fmla="*/ 0 h 111"/>
                  <a:gd name="T16" fmla="*/ 87 w 332"/>
                  <a:gd name="T17" fmla="*/ 93 h 111"/>
                  <a:gd name="T18" fmla="*/ 245 w 332"/>
                  <a:gd name="T19" fmla="*/ 19 h 111"/>
                  <a:gd name="T20" fmla="*/ 332 w 332"/>
                  <a:gd name="T21" fmla="*/ 76 h 111"/>
                  <a:gd name="T22" fmla="*/ 233 w 332"/>
                  <a:gd name="T23" fmla="*/ 111 h 111"/>
                  <a:gd name="T24" fmla="*/ 245 w 332"/>
                  <a:gd name="T25" fmla="*/ 19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2" h="111">
                    <a:moveTo>
                      <a:pt x="79" y="29"/>
                    </a:moveTo>
                    <a:lnTo>
                      <a:pt x="256" y="52"/>
                    </a:lnTo>
                    <a:lnTo>
                      <a:pt x="253" y="82"/>
                    </a:lnTo>
                    <a:lnTo>
                      <a:pt x="75" y="60"/>
                    </a:lnTo>
                    <a:lnTo>
                      <a:pt x="79" y="29"/>
                    </a:lnTo>
                    <a:close/>
                    <a:moveTo>
                      <a:pt x="87" y="93"/>
                    </a:moveTo>
                    <a:lnTo>
                      <a:pt x="0" y="35"/>
                    </a:lnTo>
                    <a:lnTo>
                      <a:pt x="98" y="0"/>
                    </a:lnTo>
                    <a:lnTo>
                      <a:pt x="87" y="93"/>
                    </a:lnTo>
                    <a:close/>
                    <a:moveTo>
                      <a:pt x="245" y="19"/>
                    </a:moveTo>
                    <a:lnTo>
                      <a:pt x="332" y="76"/>
                    </a:lnTo>
                    <a:lnTo>
                      <a:pt x="233" y="111"/>
                    </a:lnTo>
                    <a:lnTo>
                      <a:pt x="245" y="19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2" name="Freeform 37">
                <a:extLst>
                  <a:ext uri="{FF2B5EF4-FFF2-40B4-BE49-F238E27FC236}">
                    <a16:creationId xmlns:a16="http://schemas.microsoft.com/office/drawing/2014/main" id="{E02C35DA-05F2-4B7D-B81B-AE0F2EC68FE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116" y="2549"/>
                <a:ext cx="249" cy="124"/>
              </a:xfrm>
              <a:custGeom>
                <a:avLst/>
                <a:gdLst>
                  <a:gd name="T0" fmla="*/ 77 w 249"/>
                  <a:gd name="T1" fmla="*/ 103 h 124"/>
                  <a:gd name="T2" fmla="*/ 186 w 249"/>
                  <a:gd name="T3" fmla="*/ 48 h 124"/>
                  <a:gd name="T4" fmla="*/ 172 w 249"/>
                  <a:gd name="T5" fmla="*/ 21 h 124"/>
                  <a:gd name="T6" fmla="*/ 63 w 249"/>
                  <a:gd name="T7" fmla="*/ 76 h 124"/>
                  <a:gd name="T8" fmla="*/ 77 w 249"/>
                  <a:gd name="T9" fmla="*/ 103 h 124"/>
                  <a:gd name="T10" fmla="*/ 63 w 249"/>
                  <a:gd name="T11" fmla="*/ 41 h 124"/>
                  <a:gd name="T12" fmla="*/ 0 w 249"/>
                  <a:gd name="T13" fmla="*/ 124 h 124"/>
                  <a:gd name="T14" fmla="*/ 104 w 249"/>
                  <a:gd name="T15" fmla="*/ 124 h 124"/>
                  <a:gd name="T16" fmla="*/ 63 w 249"/>
                  <a:gd name="T17" fmla="*/ 41 h 124"/>
                  <a:gd name="T18" fmla="*/ 186 w 249"/>
                  <a:gd name="T19" fmla="*/ 83 h 124"/>
                  <a:gd name="T20" fmla="*/ 249 w 249"/>
                  <a:gd name="T21" fmla="*/ 0 h 124"/>
                  <a:gd name="T22" fmla="*/ 145 w 249"/>
                  <a:gd name="T23" fmla="*/ 0 h 124"/>
                  <a:gd name="T24" fmla="*/ 186 w 249"/>
                  <a:gd name="T25" fmla="*/ 83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49" h="124">
                    <a:moveTo>
                      <a:pt x="77" y="103"/>
                    </a:moveTo>
                    <a:lnTo>
                      <a:pt x="186" y="48"/>
                    </a:lnTo>
                    <a:lnTo>
                      <a:pt x="172" y="21"/>
                    </a:lnTo>
                    <a:lnTo>
                      <a:pt x="63" y="76"/>
                    </a:lnTo>
                    <a:lnTo>
                      <a:pt x="77" y="103"/>
                    </a:lnTo>
                    <a:close/>
                    <a:moveTo>
                      <a:pt x="63" y="41"/>
                    </a:moveTo>
                    <a:lnTo>
                      <a:pt x="0" y="124"/>
                    </a:lnTo>
                    <a:lnTo>
                      <a:pt x="104" y="124"/>
                    </a:lnTo>
                    <a:lnTo>
                      <a:pt x="63" y="41"/>
                    </a:lnTo>
                    <a:close/>
                    <a:moveTo>
                      <a:pt x="186" y="83"/>
                    </a:moveTo>
                    <a:lnTo>
                      <a:pt x="249" y="0"/>
                    </a:lnTo>
                    <a:lnTo>
                      <a:pt x="145" y="0"/>
                    </a:lnTo>
                    <a:lnTo>
                      <a:pt x="186" y="83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3" name="Freeform 38">
                <a:extLst>
                  <a:ext uri="{FF2B5EF4-FFF2-40B4-BE49-F238E27FC236}">
                    <a16:creationId xmlns:a16="http://schemas.microsoft.com/office/drawing/2014/main" id="{691F3E63-D848-46CE-AA18-2F16A441F4A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696" y="2516"/>
                <a:ext cx="291" cy="107"/>
              </a:xfrm>
              <a:custGeom>
                <a:avLst/>
                <a:gdLst>
                  <a:gd name="T0" fmla="*/ 80 w 291"/>
                  <a:gd name="T1" fmla="*/ 28 h 107"/>
                  <a:gd name="T2" fmla="*/ 216 w 291"/>
                  <a:gd name="T3" fmla="*/ 48 h 107"/>
                  <a:gd name="T4" fmla="*/ 211 w 291"/>
                  <a:gd name="T5" fmla="*/ 79 h 107"/>
                  <a:gd name="T6" fmla="*/ 75 w 291"/>
                  <a:gd name="T7" fmla="*/ 59 h 107"/>
                  <a:gd name="T8" fmla="*/ 80 w 291"/>
                  <a:gd name="T9" fmla="*/ 28 h 107"/>
                  <a:gd name="T10" fmla="*/ 86 w 291"/>
                  <a:gd name="T11" fmla="*/ 92 h 107"/>
                  <a:gd name="T12" fmla="*/ 0 w 291"/>
                  <a:gd name="T13" fmla="*/ 33 h 107"/>
                  <a:gd name="T14" fmla="*/ 99 w 291"/>
                  <a:gd name="T15" fmla="*/ 0 h 107"/>
                  <a:gd name="T16" fmla="*/ 86 w 291"/>
                  <a:gd name="T17" fmla="*/ 92 h 107"/>
                  <a:gd name="T18" fmla="*/ 205 w 291"/>
                  <a:gd name="T19" fmla="*/ 15 h 107"/>
                  <a:gd name="T20" fmla="*/ 291 w 291"/>
                  <a:gd name="T21" fmla="*/ 74 h 107"/>
                  <a:gd name="T22" fmla="*/ 192 w 291"/>
                  <a:gd name="T23" fmla="*/ 107 h 107"/>
                  <a:gd name="T24" fmla="*/ 205 w 291"/>
                  <a:gd name="T25" fmla="*/ 15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91" h="107">
                    <a:moveTo>
                      <a:pt x="80" y="28"/>
                    </a:moveTo>
                    <a:lnTo>
                      <a:pt x="216" y="48"/>
                    </a:lnTo>
                    <a:lnTo>
                      <a:pt x="211" y="79"/>
                    </a:lnTo>
                    <a:lnTo>
                      <a:pt x="75" y="59"/>
                    </a:lnTo>
                    <a:lnTo>
                      <a:pt x="80" y="28"/>
                    </a:lnTo>
                    <a:close/>
                    <a:moveTo>
                      <a:pt x="86" y="92"/>
                    </a:moveTo>
                    <a:lnTo>
                      <a:pt x="0" y="33"/>
                    </a:lnTo>
                    <a:lnTo>
                      <a:pt x="99" y="0"/>
                    </a:lnTo>
                    <a:lnTo>
                      <a:pt x="86" y="92"/>
                    </a:lnTo>
                    <a:close/>
                    <a:moveTo>
                      <a:pt x="205" y="15"/>
                    </a:moveTo>
                    <a:lnTo>
                      <a:pt x="291" y="74"/>
                    </a:lnTo>
                    <a:lnTo>
                      <a:pt x="192" y="107"/>
                    </a:lnTo>
                    <a:lnTo>
                      <a:pt x="205" y="15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4" name="Freeform 39">
                <a:extLst>
                  <a:ext uri="{FF2B5EF4-FFF2-40B4-BE49-F238E27FC236}">
                    <a16:creationId xmlns:a16="http://schemas.microsoft.com/office/drawing/2014/main" id="{253F5AE7-84C8-438E-9DF5-954A128D528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01" y="2217"/>
                <a:ext cx="332" cy="249"/>
              </a:xfrm>
              <a:custGeom>
                <a:avLst/>
                <a:gdLst>
                  <a:gd name="T0" fmla="*/ 72 w 332"/>
                  <a:gd name="T1" fmla="*/ 215 h 249"/>
                  <a:gd name="T2" fmla="*/ 279 w 332"/>
                  <a:gd name="T3" fmla="*/ 59 h 249"/>
                  <a:gd name="T4" fmla="*/ 260 w 332"/>
                  <a:gd name="T5" fmla="*/ 34 h 249"/>
                  <a:gd name="T6" fmla="*/ 53 w 332"/>
                  <a:gd name="T7" fmla="*/ 190 h 249"/>
                  <a:gd name="T8" fmla="*/ 72 w 332"/>
                  <a:gd name="T9" fmla="*/ 215 h 249"/>
                  <a:gd name="T10" fmla="*/ 47 w 332"/>
                  <a:gd name="T11" fmla="*/ 156 h 249"/>
                  <a:gd name="T12" fmla="*/ 0 w 332"/>
                  <a:gd name="T13" fmla="*/ 249 h 249"/>
                  <a:gd name="T14" fmla="*/ 103 w 332"/>
                  <a:gd name="T15" fmla="*/ 230 h 249"/>
                  <a:gd name="T16" fmla="*/ 47 w 332"/>
                  <a:gd name="T17" fmla="*/ 156 h 249"/>
                  <a:gd name="T18" fmla="*/ 285 w 332"/>
                  <a:gd name="T19" fmla="*/ 94 h 249"/>
                  <a:gd name="T20" fmla="*/ 332 w 332"/>
                  <a:gd name="T21" fmla="*/ 0 h 249"/>
                  <a:gd name="T22" fmla="*/ 229 w 332"/>
                  <a:gd name="T23" fmla="*/ 19 h 249"/>
                  <a:gd name="T24" fmla="*/ 285 w 332"/>
                  <a:gd name="T25" fmla="*/ 94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2" h="249">
                    <a:moveTo>
                      <a:pt x="72" y="215"/>
                    </a:moveTo>
                    <a:lnTo>
                      <a:pt x="279" y="59"/>
                    </a:lnTo>
                    <a:lnTo>
                      <a:pt x="260" y="34"/>
                    </a:lnTo>
                    <a:lnTo>
                      <a:pt x="53" y="190"/>
                    </a:lnTo>
                    <a:lnTo>
                      <a:pt x="72" y="215"/>
                    </a:lnTo>
                    <a:close/>
                    <a:moveTo>
                      <a:pt x="47" y="156"/>
                    </a:moveTo>
                    <a:lnTo>
                      <a:pt x="0" y="249"/>
                    </a:lnTo>
                    <a:lnTo>
                      <a:pt x="103" y="230"/>
                    </a:lnTo>
                    <a:lnTo>
                      <a:pt x="47" y="156"/>
                    </a:lnTo>
                    <a:close/>
                    <a:moveTo>
                      <a:pt x="285" y="94"/>
                    </a:moveTo>
                    <a:lnTo>
                      <a:pt x="332" y="0"/>
                    </a:lnTo>
                    <a:lnTo>
                      <a:pt x="229" y="19"/>
                    </a:lnTo>
                    <a:lnTo>
                      <a:pt x="285" y="94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5" name="Freeform 40">
                <a:extLst>
                  <a:ext uri="{FF2B5EF4-FFF2-40B4-BE49-F238E27FC236}">
                    <a16:creationId xmlns:a16="http://schemas.microsoft.com/office/drawing/2014/main" id="{CFC66196-FF58-45B8-B67B-B2521EBD77C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94" y="2756"/>
                <a:ext cx="331" cy="414"/>
              </a:xfrm>
              <a:custGeom>
                <a:avLst/>
                <a:gdLst>
                  <a:gd name="T0" fmla="*/ 61 w 331"/>
                  <a:gd name="T1" fmla="*/ 51 h 414"/>
                  <a:gd name="T2" fmla="*/ 295 w 331"/>
                  <a:gd name="T3" fmla="*/ 344 h 414"/>
                  <a:gd name="T4" fmla="*/ 271 w 331"/>
                  <a:gd name="T5" fmla="*/ 363 h 414"/>
                  <a:gd name="T6" fmla="*/ 36 w 331"/>
                  <a:gd name="T7" fmla="*/ 70 h 414"/>
                  <a:gd name="T8" fmla="*/ 61 w 331"/>
                  <a:gd name="T9" fmla="*/ 51 h 414"/>
                  <a:gd name="T10" fmla="*/ 22 w 331"/>
                  <a:gd name="T11" fmla="*/ 102 h 414"/>
                  <a:gd name="T12" fmla="*/ 0 w 331"/>
                  <a:gd name="T13" fmla="*/ 0 h 414"/>
                  <a:gd name="T14" fmla="*/ 95 w 331"/>
                  <a:gd name="T15" fmla="*/ 44 h 414"/>
                  <a:gd name="T16" fmla="*/ 22 w 331"/>
                  <a:gd name="T17" fmla="*/ 102 h 414"/>
                  <a:gd name="T18" fmla="*/ 310 w 331"/>
                  <a:gd name="T19" fmla="*/ 313 h 414"/>
                  <a:gd name="T20" fmla="*/ 331 w 331"/>
                  <a:gd name="T21" fmla="*/ 414 h 414"/>
                  <a:gd name="T22" fmla="*/ 237 w 331"/>
                  <a:gd name="T23" fmla="*/ 371 h 414"/>
                  <a:gd name="T24" fmla="*/ 310 w 331"/>
                  <a:gd name="T25" fmla="*/ 313 h 4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31" h="414">
                    <a:moveTo>
                      <a:pt x="61" y="51"/>
                    </a:moveTo>
                    <a:lnTo>
                      <a:pt x="295" y="344"/>
                    </a:lnTo>
                    <a:lnTo>
                      <a:pt x="271" y="363"/>
                    </a:lnTo>
                    <a:lnTo>
                      <a:pt x="36" y="70"/>
                    </a:lnTo>
                    <a:lnTo>
                      <a:pt x="61" y="51"/>
                    </a:lnTo>
                    <a:close/>
                    <a:moveTo>
                      <a:pt x="22" y="102"/>
                    </a:moveTo>
                    <a:lnTo>
                      <a:pt x="0" y="0"/>
                    </a:lnTo>
                    <a:lnTo>
                      <a:pt x="95" y="44"/>
                    </a:lnTo>
                    <a:lnTo>
                      <a:pt x="22" y="102"/>
                    </a:lnTo>
                    <a:close/>
                    <a:moveTo>
                      <a:pt x="310" y="313"/>
                    </a:moveTo>
                    <a:lnTo>
                      <a:pt x="331" y="414"/>
                    </a:lnTo>
                    <a:lnTo>
                      <a:pt x="237" y="371"/>
                    </a:lnTo>
                    <a:lnTo>
                      <a:pt x="310" y="313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46" name="Freeform 42">
                <a:extLst>
                  <a:ext uri="{FF2B5EF4-FFF2-40B4-BE49-F238E27FC236}">
                    <a16:creationId xmlns:a16="http://schemas.microsoft.com/office/drawing/2014/main" id="{59B16717-F25A-48AC-8CBD-CDD9D0D365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60" y="2637"/>
                <a:ext cx="373" cy="114"/>
              </a:xfrm>
              <a:custGeom>
                <a:avLst/>
                <a:gdLst>
                  <a:gd name="T0" fmla="*/ 79 w 373"/>
                  <a:gd name="T1" fmla="*/ 29 h 114"/>
                  <a:gd name="T2" fmla="*/ 297 w 373"/>
                  <a:gd name="T3" fmla="*/ 54 h 114"/>
                  <a:gd name="T4" fmla="*/ 294 w 373"/>
                  <a:gd name="T5" fmla="*/ 85 h 114"/>
                  <a:gd name="T6" fmla="*/ 75 w 373"/>
                  <a:gd name="T7" fmla="*/ 60 h 114"/>
                  <a:gd name="T8" fmla="*/ 79 w 373"/>
                  <a:gd name="T9" fmla="*/ 29 h 114"/>
                  <a:gd name="T10" fmla="*/ 87 w 373"/>
                  <a:gd name="T11" fmla="*/ 93 h 114"/>
                  <a:gd name="T12" fmla="*/ 0 w 373"/>
                  <a:gd name="T13" fmla="*/ 36 h 114"/>
                  <a:gd name="T14" fmla="*/ 98 w 373"/>
                  <a:gd name="T15" fmla="*/ 0 h 114"/>
                  <a:gd name="T16" fmla="*/ 87 w 373"/>
                  <a:gd name="T17" fmla="*/ 93 h 114"/>
                  <a:gd name="T18" fmla="*/ 285 w 373"/>
                  <a:gd name="T19" fmla="*/ 21 h 114"/>
                  <a:gd name="T20" fmla="*/ 373 w 373"/>
                  <a:gd name="T21" fmla="*/ 78 h 114"/>
                  <a:gd name="T22" fmla="*/ 275 w 373"/>
                  <a:gd name="T23" fmla="*/ 114 h 114"/>
                  <a:gd name="T24" fmla="*/ 285 w 373"/>
                  <a:gd name="T25" fmla="*/ 21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73" h="114">
                    <a:moveTo>
                      <a:pt x="79" y="29"/>
                    </a:moveTo>
                    <a:lnTo>
                      <a:pt x="297" y="54"/>
                    </a:lnTo>
                    <a:lnTo>
                      <a:pt x="294" y="85"/>
                    </a:lnTo>
                    <a:lnTo>
                      <a:pt x="75" y="60"/>
                    </a:lnTo>
                    <a:lnTo>
                      <a:pt x="79" y="29"/>
                    </a:lnTo>
                    <a:close/>
                    <a:moveTo>
                      <a:pt x="87" y="93"/>
                    </a:moveTo>
                    <a:lnTo>
                      <a:pt x="0" y="36"/>
                    </a:lnTo>
                    <a:lnTo>
                      <a:pt x="98" y="0"/>
                    </a:lnTo>
                    <a:lnTo>
                      <a:pt x="87" y="93"/>
                    </a:lnTo>
                    <a:close/>
                    <a:moveTo>
                      <a:pt x="285" y="21"/>
                    </a:moveTo>
                    <a:lnTo>
                      <a:pt x="373" y="78"/>
                    </a:lnTo>
                    <a:lnTo>
                      <a:pt x="275" y="114"/>
                    </a:lnTo>
                    <a:lnTo>
                      <a:pt x="285" y="21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DF2EE018-06FB-4A50-9092-D1A15E4A023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37452" y="2928366"/>
              <a:ext cx="792876" cy="1001268"/>
            </a:xfrm>
            <a:prstGeom prst="rect">
              <a:avLst/>
            </a:prstGeom>
          </p:spPr>
        </p:pic>
        <p:pic>
          <p:nvPicPr>
            <p:cNvPr id="51" name="図 50" descr="アイコン が含まれている画像&#10;&#10;自動的に生成された説明">
              <a:extLst>
                <a:ext uri="{FF2B5EF4-FFF2-40B4-BE49-F238E27FC236}">
                  <a16:creationId xmlns:a16="http://schemas.microsoft.com/office/drawing/2014/main" id="{9BF9FB63-E4F3-4297-9C28-663FFEFBDC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77150" y="4032504"/>
              <a:ext cx="808482" cy="808482"/>
            </a:xfrm>
            <a:prstGeom prst="rect">
              <a:avLst/>
            </a:prstGeom>
          </p:spPr>
        </p:pic>
        <p:pic>
          <p:nvPicPr>
            <p:cNvPr id="53" name="図 52" descr="屋内, 座る, テーブル, カップ が含まれている画像&#10;&#10;自動的に生成された説明">
              <a:extLst>
                <a:ext uri="{FF2B5EF4-FFF2-40B4-BE49-F238E27FC236}">
                  <a16:creationId xmlns:a16="http://schemas.microsoft.com/office/drawing/2014/main" id="{1C1CDC0C-5245-48C3-94FD-263B28F396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572000" y="4347972"/>
              <a:ext cx="1286256" cy="803910"/>
            </a:xfrm>
            <a:prstGeom prst="rect">
              <a:avLst/>
            </a:prstGeom>
          </p:spPr>
        </p:pic>
      </p:grpSp>
      <p:pic>
        <p:nvPicPr>
          <p:cNvPr id="1068" name="Picture 44">
            <a:extLst>
              <a:ext uri="{FF2B5EF4-FFF2-40B4-BE49-F238E27FC236}">
                <a16:creationId xmlns:a16="http://schemas.microsoft.com/office/drawing/2014/main" id="{A31A2F63-EAF2-48AE-A216-032D8BC6E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7744" y="3429000"/>
            <a:ext cx="1366074" cy="193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20E0804-4E1B-4B15-9B8F-D1408C6D7171}"/>
              </a:ext>
            </a:extLst>
          </p:cNvPr>
          <p:cNvSpPr txBox="1"/>
          <p:nvPr/>
        </p:nvSpPr>
        <p:spPr>
          <a:xfrm>
            <a:off x="176224" y="5380180"/>
            <a:ext cx="1725728" cy="4882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900" dirty="0">
                <a:latin typeface="+mj-lt"/>
                <a:ea typeface="+mj-ea"/>
              </a:rPr>
              <a:t>国際キログラム原器（</a:t>
            </a:r>
            <a:r>
              <a:rPr kumimoji="1" lang="ja-JP" altLang="en-US" sz="900" dirty="0">
                <a:latin typeface="+mj-lt"/>
                <a:ea typeface="+mj-ea"/>
              </a:rPr>
              <a:t>産総研）</a:t>
            </a:r>
            <a:r>
              <a:rPr kumimoji="1" lang="en-US" altLang="ja-JP" sz="900" dirty="0">
                <a:latin typeface="+mj-lt"/>
                <a:ea typeface="+mj-ea"/>
              </a:rPr>
              <a:t>https://www.aist.go.jp/science_town/reading/14/</a:t>
            </a:r>
            <a:endParaRPr kumimoji="1" lang="ja-JP" altLang="en-US" sz="9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96863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>
                <a:latin typeface="+mn-lt"/>
              </a:rPr>
              <a:t>測定モデルの関係</a:t>
            </a:r>
          </a:p>
          <a:p>
            <a:pPr lvl="1" eaLnBrk="1" hangingPunct="1"/>
            <a:r>
              <a:rPr lang="ja-JP" altLang="en-US" dirty="0">
                <a:latin typeface="+mn-lt"/>
              </a:rPr>
              <a:t>パラメータ 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と測定結果 </a:t>
            </a:r>
            <a:r>
              <a:rPr lang="en-US" altLang="ja-JP" i="1" dirty="0">
                <a:latin typeface="+mn-lt"/>
              </a:rPr>
              <a:t>y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の関係：</a:t>
            </a:r>
            <a:r>
              <a:rPr lang="en-US" altLang="ja-JP" i="1" dirty="0">
                <a:latin typeface="+mn-lt"/>
              </a:rPr>
              <a:t>y</a:t>
            </a:r>
            <a:r>
              <a:rPr lang="en-US" altLang="ja-JP" dirty="0">
                <a:latin typeface="+mn-lt"/>
              </a:rPr>
              <a:t> = </a:t>
            </a:r>
            <a:r>
              <a:rPr lang="en-US" altLang="ja-JP" i="1" dirty="0">
                <a:latin typeface="+mn-lt"/>
              </a:rPr>
              <a:t>f </a:t>
            </a:r>
            <a:r>
              <a:rPr lang="en-US" altLang="ja-JP" dirty="0">
                <a:latin typeface="+mn-lt"/>
              </a:rPr>
              <a:t>(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dirty="0">
                <a:latin typeface="+mn-lt"/>
              </a:rPr>
              <a:t>)</a:t>
            </a:r>
          </a:p>
          <a:p>
            <a:pPr lvl="1" eaLnBrk="1" hangingPunct="1"/>
            <a:r>
              <a:rPr lang="ja-JP" altLang="en-US" dirty="0">
                <a:latin typeface="+mn-lt"/>
              </a:rPr>
              <a:t>パラメータが 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のときの誤差 </a:t>
            </a:r>
            <a:r>
              <a:rPr lang="en-US" altLang="ja-JP" i="1" dirty="0">
                <a:latin typeface="+mn-lt"/>
              </a:rPr>
              <a:t>dx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は，測定結果 </a:t>
            </a:r>
            <a:r>
              <a:rPr lang="en-US" altLang="ja-JP" i="1" dirty="0">
                <a:latin typeface="+mn-lt"/>
              </a:rPr>
              <a:t>y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に対して</a:t>
            </a:r>
            <a:r>
              <a:rPr lang="en-US" altLang="ja-JP" i="1" dirty="0">
                <a:latin typeface="+mn-lt"/>
              </a:rPr>
              <a:t>dy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の誤差となる</a:t>
            </a:r>
            <a:endParaRPr lang="en-US" altLang="ja-JP" dirty="0">
              <a:latin typeface="+mn-lt"/>
            </a:endParaRPr>
          </a:p>
          <a:p>
            <a:pPr lvl="2"/>
            <a:r>
              <a:rPr lang="ja-JP" altLang="en-US" dirty="0">
                <a:latin typeface="+mn-lt"/>
              </a:rPr>
              <a:t>この時の関係は，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baseline="-25000" dirty="0">
                <a:latin typeface="+mn-lt"/>
              </a:rPr>
              <a:t>1 </a:t>
            </a:r>
            <a:r>
              <a:rPr lang="ja-JP" altLang="en-US" dirty="0">
                <a:latin typeface="+mn-lt"/>
              </a:rPr>
              <a:t>に</a:t>
            </a:r>
            <a:br>
              <a:rPr lang="en-US" altLang="ja-JP" dirty="0">
                <a:latin typeface="+mn-lt"/>
              </a:rPr>
            </a:br>
            <a:r>
              <a:rPr lang="ja-JP" altLang="en-US" dirty="0">
                <a:latin typeface="+mn-lt"/>
              </a:rPr>
              <a:t>おける偏微分係数 </a:t>
            </a:r>
            <a:r>
              <a:rPr lang="en-US" altLang="ja-JP" i="1" dirty="0">
                <a:latin typeface="+mn-lt"/>
              </a:rPr>
              <a:t>f '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(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) </a:t>
            </a:r>
            <a:br>
              <a:rPr lang="en-US" altLang="ja-JP" dirty="0">
                <a:latin typeface="+mn-lt"/>
              </a:rPr>
            </a:br>
            <a:r>
              <a:rPr lang="ja-JP" altLang="en-US" dirty="0">
                <a:latin typeface="+mn-lt"/>
              </a:rPr>
              <a:t>によって以下の関係となる</a:t>
            </a:r>
          </a:p>
          <a:p>
            <a:pPr lvl="2"/>
            <a:r>
              <a:rPr lang="en-US" altLang="ja-JP" i="1" dirty="0">
                <a:latin typeface="+mn-lt"/>
              </a:rPr>
              <a:t>dy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= </a:t>
            </a:r>
            <a:r>
              <a:rPr lang="en-US" altLang="ja-JP" i="1" dirty="0">
                <a:latin typeface="+mn-lt"/>
              </a:rPr>
              <a:t>f '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(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) </a:t>
            </a:r>
            <a:r>
              <a:rPr lang="en-US" altLang="ja-JP" i="1" dirty="0">
                <a:latin typeface="+mn-lt"/>
              </a:rPr>
              <a:t>dx</a:t>
            </a:r>
            <a:r>
              <a:rPr lang="en-US" altLang="ja-JP" baseline="-25000" dirty="0">
                <a:latin typeface="+mn-lt"/>
              </a:rPr>
              <a:t>1</a:t>
            </a:r>
          </a:p>
        </p:txBody>
      </p:sp>
      <p:sp>
        <p:nvSpPr>
          <p:cNvPr id="108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誤差の伝播（</a:t>
            </a:r>
            <a:r>
              <a:rPr lang="en-US" altLang="ja-JP"/>
              <a:t>1</a:t>
            </a:r>
            <a:r>
              <a:rPr lang="ja-JP" altLang="en-US"/>
              <a:t>）</a:t>
            </a:r>
          </a:p>
        </p:txBody>
      </p:sp>
      <p:sp>
        <p:nvSpPr>
          <p:cNvPr id="32770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32771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3277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DBF7BA-0213-4004-AADE-2F5CD33A027C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42554" y="2724231"/>
            <a:ext cx="4214629" cy="3111791"/>
            <a:chOff x="2597" y="1927"/>
            <a:chExt cx="2935" cy="2167"/>
          </a:xfrm>
        </p:grpSpPr>
        <p:sp>
          <p:nvSpPr>
            <p:cNvPr id="32776" name="Line 5"/>
            <p:cNvSpPr>
              <a:spLocks noChangeShapeType="1"/>
            </p:cNvSpPr>
            <p:nvPr/>
          </p:nvSpPr>
          <p:spPr bwMode="auto">
            <a:xfrm>
              <a:off x="2640" y="3888"/>
              <a:ext cx="28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lg" len="lg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77" name="Line 6"/>
            <p:cNvSpPr>
              <a:spLocks noChangeShapeType="1"/>
            </p:cNvSpPr>
            <p:nvPr/>
          </p:nvSpPr>
          <p:spPr bwMode="auto">
            <a:xfrm rot="-5400000">
              <a:off x="1939" y="3096"/>
              <a:ext cx="18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lg" len="lg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78" name="Freeform 7"/>
            <p:cNvSpPr>
              <a:spLocks/>
            </p:cNvSpPr>
            <p:nvPr/>
          </p:nvSpPr>
          <p:spPr bwMode="auto">
            <a:xfrm>
              <a:off x="2875" y="1968"/>
              <a:ext cx="2208" cy="1744"/>
            </a:xfrm>
            <a:custGeom>
              <a:avLst/>
              <a:gdLst>
                <a:gd name="T0" fmla="*/ 0 w 2208"/>
                <a:gd name="T1" fmla="*/ 1728 h 1744"/>
                <a:gd name="T2" fmla="*/ 624 w 2208"/>
                <a:gd name="T3" fmla="*/ 1632 h 1744"/>
                <a:gd name="T4" fmla="*/ 960 w 2208"/>
                <a:gd name="T5" fmla="*/ 1056 h 1744"/>
                <a:gd name="T6" fmla="*/ 1488 w 2208"/>
                <a:gd name="T7" fmla="*/ 864 h 1744"/>
                <a:gd name="T8" fmla="*/ 1728 w 2208"/>
                <a:gd name="T9" fmla="*/ 672 h 1744"/>
                <a:gd name="T10" fmla="*/ 2016 w 2208"/>
                <a:gd name="T11" fmla="*/ 240 h 1744"/>
                <a:gd name="T12" fmla="*/ 2208 w 2208"/>
                <a:gd name="T13" fmla="*/ 0 h 17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08"/>
                <a:gd name="T22" fmla="*/ 0 h 1744"/>
                <a:gd name="T23" fmla="*/ 2208 w 2208"/>
                <a:gd name="T24" fmla="*/ 1744 h 17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08" h="1744">
                  <a:moveTo>
                    <a:pt x="0" y="1728"/>
                  </a:moveTo>
                  <a:cubicBezTo>
                    <a:pt x="232" y="1736"/>
                    <a:pt x="464" y="1744"/>
                    <a:pt x="624" y="1632"/>
                  </a:cubicBezTo>
                  <a:cubicBezTo>
                    <a:pt x="784" y="1520"/>
                    <a:pt x="816" y="1184"/>
                    <a:pt x="960" y="1056"/>
                  </a:cubicBezTo>
                  <a:cubicBezTo>
                    <a:pt x="1104" y="928"/>
                    <a:pt x="1360" y="928"/>
                    <a:pt x="1488" y="864"/>
                  </a:cubicBezTo>
                  <a:cubicBezTo>
                    <a:pt x="1616" y="800"/>
                    <a:pt x="1640" y="776"/>
                    <a:pt x="1728" y="672"/>
                  </a:cubicBezTo>
                  <a:cubicBezTo>
                    <a:pt x="1816" y="568"/>
                    <a:pt x="1936" y="352"/>
                    <a:pt x="2016" y="240"/>
                  </a:cubicBezTo>
                  <a:cubicBezTo>
                    <a:pt x="2096" y="128"/>
                    <a:pt x="2152" y="64"/>
                    <a:pt x="2208" y="0"/>
                  </a:cubicBezTo>
                </a:path>
              </a:pathLst>
            </a:cu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79" name="Line 8"/>
            <p:cNvSpPr>
              <a:spLocks noChangeShapeType="1"/>
            </p:cNvSpPr>
            <p:nvPr/>
          </p:nvSpPr>
          <p:spPr bwMode="auto">
            <a:xfrm>
              <a:off x="4364" y="2832"/>
              <a:ext cx="0" cy="105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miter lim="800000"/>
              <a:headEnd type="arrow" w="lg" len="lg"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80" name="Text Box 9"/>
            <p:cNvSpPr txBox="1">
              <a:spLocks noChangeArrowheads="1"/>
            </p:cNvSpPr>
            <p:nvPr/>
          </p:nvSpPr>
          <p:spPr bwMode="auto">
            <a:xfrm>
              <a:off x="4149" y="2085"/>
              <a:ext cx="62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y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 = </a:t>
              </a:r>
              <a:r>
                <a:rPr lang="en-US" altLang="ja-JP" sz="2000" i="1" dirty="0">
                  <a:latin typeface="+mn-lt"/>
                  <a:ea typeface="ＭＳ Ｐゴシック" charset="-128"/>
                </a:rPr>
                <a:t>f 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(</a:t>
              </a:r>
              <a:r>
                <a:rPr lang="en-US" altLang="ja-JP" sz="2000" i="1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)</a:t>
              </a:r>
            </a:p>
          </p:txBody>
        </p:sp>
        <p:sp>
          <p:nvSpPr>
            <p:cNvPr id="32781" name="Text Box 10"/>
            <p:cNvSpPr txBox="1">
              <a:spLocks noChangeArrowheads="1"/>
            </p:cNvSpPr>
            <p:nvPr/>
          </p:nvSpPr>
          <p:spPr bwMode="auto">
            <a:xfrm>
              <a:off x="5258" y="3524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32782" name="Text Box 11"/>
            <p:cNvSpPr txBox="1">
              <a:spLocks noChangeArrowheads="1"/>
            </p:cNvSpPr>
            <p:nvPr/>
          </p:nvSpPr>
          <p:spPr bwMode="auto">
            <a:xfrm>
              <a:off x="2867" y="1927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latin typeface="+mn-lt"/>
                  <a:ea typeface="ＭＳ Ｐゴシック" charset="-128"/>
                </a:rPr>
                <a:t>Y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32783" name="Line 12"/>
            <p:cNvSpPr>
              <a:spLocks noChangeShapeType="1"/>
            </p:cNvSpPr>
            <p:nvPr/>
          </p:nvSpPr>
          <p:spPr bwMode="auto">
            <a:xfrm flipV="1">
              <a:off x="3883" y="2634"/>
              <a:ext cx="961" cy="411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84" name="Text Box 13"/>
            <p:cNvSpPr txBox="1">
              <a:spLocks noChangeArrowheads="1"/>
            </p:cNvSpPr>
            <p:nvPr/>
          </p:nvSpPr>
          <p:spPr bwMode="auto">
            <a:xfrm>
              <a:off x="4844" y="2559"/>
              <a:ext cx="5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f ' 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(</a:t>
              </a:r>
              <a:r>
                <a:rPr lang="en-US" altLang="ja-JP" sz="2000" i="1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1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)</a:t>
              </a:r>
            </a:p>
          </p:txBody>
        </p:sp>
        <p:sp>
          <p:nvSpPr>
            <p:cNvPr id="32785" name="Text Box 14"/>
            <p:cNvSpPr txBox="1">
              <a:spLocks noChangeArrowheads="1"/>
            </p:cNvSpPr>
            <p:nvPr/>
          </p:nvSpPr>
          <p:spPr bwMode="auto">
            <a:xfrm>
              <a:off x="4242" y="3842"/>
              <a:ext cx="24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000" i="1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1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32786" name="Line 15"/>
            <p:cNvSpPr>
              <a:spLocks noChangeShapeType="1"/>
            </p:cNvSpPr>
            <p:nvPr/>
          </p:nvSpPr>
          <p:spPr bwMode="auto">
            <a:xfrm rot="16200000">
              <a:off x="3615" y="2093"/>
              <a:ext cx="0" cy="149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miter lim="800000"/>
              <a:headEnd type="arrow" w="lg" len="lg"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87" name="Text Box 16"/>
            <p:cNvSpPr txBox="1">
              <a:spLocks noChangeArrowheads="1"/>
            </p:cNvSpPr>
            <p:nvPr/>
          </p:nvSpPr>
          <p:spPr bwMode="auto">
            <a:xfrm>
              <a:off x="2597" y="2676"/>
              <a:ext cx="28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>
                  <a:latin typeface="+mn-lt"/>
                  <a:ea typeface="ＭＳ Ｐゴシック" charset="-128"/>
                </a:rPr>
                <a:t>y</a:t>
              </a:r>
              <a:r>
                <a:rPr lang="en-US" altLang="ja-JP" sz="2000" baseline="-25000">
                  <a:latin typeface="+mn-lt"/>
                  <a:ea typeface="ＭＳ Ｐゴシック" charset="-128"/>
                </a:rPr>
                <a:t>1</a:t>
              </a:r>
              <a:r>
                <a:rPr lang="en-US" altLang="ja-JP" sz="2000" b="0" i="1">
                  <a:latin typeface="+mn-lt"/>
                  <a:ea typeface="ＭＳ Ｐゴシック" charset="-128"/>
                </a:rPr>
                <a:t> </a:t>
              </a:r>
              <a:endParaRPr lang="en-US" altLang="ja-JP" sz="2000" b="0">
                <a:latin typeface="+mn-lt"/>
                <a:ea typeface="ＭＳ Ｐゴシック" charset="-128"/>
              </a:endParaRPr>
            </a:p>
          </p:txBody>
        </p:sp>
        <p:sp>
          <p:nvSpPr>
            <p:cNvPr id="32788" name="Line 17"/>
            <p:cNvSpPr>
              <a:spLocks noChangeShapeType="1"/>
            </p:cNvSpPr>
            <p:nvPr/>
          </p:nvSpPr>
          <p:spPr bwMode="auto">
            <a:xfrm>
              <a:off x="4220" y="2904"/>
              <a:ext cx="0" cy="984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89" name="Line 18"/>
            <p:cNvSpPr>
              <a:spLocks noChangeShapeType="1"/>
            </p:cNvSpPr>
            <p:nvPr/>
          </p:nvSpPr>
          <p:spPr bwMode="auto">
            <a:xfrm>
              <a:off x="4504" y="2777"/>
              <a:ext cx="0" cy="1111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90" name="Line 19"/>
            <p:cNvSpPr>
              <a:spLocks noChangeShapeType="1"/>
            </p:cNvSpPr>
            <p:nvPr/>
          </p:nvSpPr>
          <p:spPr bwMode="auto">
            <a:xfrm rot="16200000">
              <a:off x="3550" y="2224"/>
              <a:ext cx="0" cy="1349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91" name="Line 20"/>
            <p:cNvSpPr>
              <a:spLocks noChangeShapeType="1"/>
            </p:cNvSpPr>
            <p:nvPr/>
          </p:nvSpPr>
          <p:spPr bwMode="auto">
            <a:xfrm rot="16200000">
              <a:off x="3690" y="1961"/>
              <a:ext cx="0" cy="1629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92" name="Line 21"/>
            <p:cNvSpPr>
              <a:spLocks noChangeShapeType="1"/>
            </p:cNvSpPr>
            <p:nvPr/>
          </p:nvSpPr>
          <p:spPr bwMode="auto">
            <a:xfrm>
              <a:off x="4220" y="3758"/>
              <a:ext cx="284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miter lim="800000"/>
              <a:headEnd type="arrow" w="med" len="med"/>
              <a:tailEnd type="arrow" w="med" len="med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93" name="Line 22"/>
            <p:cNvSpPr>
              <a:spLocks noChangeShapeType="1"/>
            </p:cNvSpPr>
            <p:nvPr/>
          </p:nvSpPr>
          <p:spPr bwMode="auto">
            <a:xfrm rot="16200000">
              <a:off x="3077" y="2685"/>
              <a:ext cx="177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miter lim="800000"/>
              <a:headEnd type="arrow" w="med" len="med"/>
              <a:tailEnd type="none" w="med" len="med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32794" name="Text Box 23"/>
            <p:cNvSpPr txBox="1">
              <a:spLocks noChangeArrowheads="1"/>
            </p:cNvSpPr>
            <p:nvPr/>
          </p:nvSpPr>
          <p:spPr bwMode="auto">
            <a:xfrm>
              <a:off x="4538" y="3599"/>
              <a:ext cx="36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dx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1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32795" name="Text Box 24"/>
            <p:cNvSpPr txBox="1">
              <a:spLocks noChangeArrowheads="1"/>
            </p:cNvSpPr>
            <p:nvPr/>
          </p:nvSpPr>
          <p:spPr bwMode="auto">
            <a:xfrm>
              <a:off x="3161" y="2407"/>
              <a:ext cx="36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dy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1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28" name="Line 22">
              <a:extLst>
                <a:ext uri="{FF2B5EF4-FFF2-40B4-BE49-F238E27FC236}">
                  <a16:creationId xmlns:a16="http://schemas.microsoft.com/office/drawing/2014/main" id="{0786CE12-8FDF-25F1-E2D6-372EA052696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077" y="2984"/>
              <a:ext cx="177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miter lim="800000"/>
              <a:headEnd type="arrow" w="med" len="med"/>
              <a:tailEnd type="none" w="med" len="med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636D8FD-F8F5-CACB-CD6C-AE2B2B0FC182}"/>
              </a:ext>
            </a:extLst>
          </p:cNvPr>
          <p:cNvSpPr txBox="1"/>
          <p:nvPr/>
        </p:nvSpPr>
        <p:spPr>
          <a:xfrm>
            <a:off x="6725793" y="6047481"/>
            <a:ext cx="2510873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+mj-lt"/>
                <a:ea typeface="+mj-ea"/>
              </a:rPr>
              <a:t>誤差伝播：高増潔作成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F01C5F4A-C281-33E6-E655-1C47D50F2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メモ：パラメータ設定とロバスト設計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ED6984-72BB-C8E1-80D3-66304600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44B5BC-DAEA-0D2F-6121-0A3DE3901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31</a:t>
            </a:fld>
            <a:endParaRPr lang="en-US" altLang="ja-JP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0160CB3-4B86-2CCD-69F8-803592CB9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>
                <a:latin typeface="+mn-lt"/>
              </a:rPr>
              <a:t>パラメータ 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と測定結果 </a:t>
            </a:r>
            <a:r>
              <a:rPr lang="en-US" altLang="ja-JP" i="1" dirty="0">
                <a:latin typeface="+mn-lt"/>
              </a:rPr>
              <a:t>y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の関係：</a:t>
            </a:r>
            <a:r>
              <a:rPr lang="en-US" altLang="ja-JP" i="1" dirty="0">
                <a:latin typeface="+mn-lt"/>
              </a:rPr>
              <a:t>y</a:t>
            </a:r>
            <a:r>
              <a:rPr lang="en-US" altLang="ja-JP" dirty="0">
                <a:latin typeface="+mn-lt"/>
              </a:rPr>
              <a:t> = </a:t>
            </a:r>
            <a:r>
              <a:rPr lang="en-US" altLang="ja-JP" i="1" dirty="0">
                <a:latin typeface="+mn-lt"/>
              </a:rPr>
              <a:t>f </a:t>
            </a:r>
            <a:r>
              <a:rPr lang="en-US" altLang="ja-JP" dirty="0">
                <a:latin typeface="+mn-lt"/>
              </a:rPr>
              <a:t>(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dirty="0">
                <a:latin typeface="+mn-lt"/>
              </a:rPr>
              <a:t>)</a:t>
            </a:r>
            <a:r>
              <a:rPr lang="ja-JP" altLang="en-US" dirty="0">
                <a:latin typeface="+mn-lt"/>
              </a:rPr>
              <a:t> 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パラメータが 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のときの誤差 </a:t>
            </a:r>
            <a:r>
              <a:rPr lang="en-US" altLang="ja-JP" i="1" dirty="0">
                <a:latin typeface="+mn-lt"/>
              </a:rPr>
              <a:t>dx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と</a:t>
            </a:r>
            <a:r>
              <a:rPr lang="en-US" altLang="ja-JP" i="1" dirty="0">
                <a:latin typeface="+mn-lt"/>
              </a:rPr>
              <a:t>dx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が等しい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測定結果 </a:t>
            </a:r>
            <a:r>
              <a:rPr lang="en-US" altLang="ja-JP" i="1" dirty="0">
                <a:latin typeface="+mn-lt"/>
              </a:rPr>
              <a:t>y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に対して</a:t>
            </a:r>
            <a:r>
              <a:rPr lang="en-US" altLang="ja-JP" i="1" dirty="0">
                <a:latin typeface="+mn-lt"/>
              </a:rPr>
              <a:t>dy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の誤差（左図）と測定結果 </a:t>
            </a:r>
            <a:r>
              <a:rPr lang="en-US" altLang="ja-JP" i="1" dirty="0">
                <a:latin typeface="+mn-lt"/>
              </a:rPr>
              <a:t>y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に対して</a:t>
            </a:r>
            <a:r>
              <a:rPr lang="en-US" altLang="ja-JP" i="1" dirty="0">
                <a:latin typeface="+mn-lt"/>
              </a:rPr>
              <a:t>dy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の誤差（右図）は等しくならない：偏微分係数に依存する</a:t>
            </a:r>
            <a:endParaRPr lang="en-US" altLang="ja-JP" dirty="0">
              <a:latin typeface="+mn-lt"/>
            </a:endParaRPr>
          </a:p>
          <a:p>
            <a:r>
              <a:rPr lang="ja-JP" altLang="en-US" dirty="0">
                <a:latin typeface="+mn-lt"/>
              </a:rPr>
              <a:t>ロバスト設計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誤差の影響が少なくなるように設計するには，パラメータが 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の位置になるように設計するとよい</a:t>
            </a:r>
            <a:endParaRPr lang="en-US" altLang="ja-JP" dirty="0">
              <a:latin typeface="+mn-lt"/>
            </a:endParaRP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D727ED-F671-3346-6636-1F113C361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grpSp>
        <p:nvGrpSpPr>
          <p:cNvPr id="53" name="Group 4">
            <a:extLst>
              <a:ext uri="{FF2B5EF4-FFF2-40B4-BE49-F238E27FC236}">
                <a16:creationId xmlns:a16="http://schemas.microsoft.com/office/drawing/2014/main" id="{27602A88-6217-D3B5-6F29-4C5D408E1570}"/>
              </a:ext>
            </a:extLst>
          </p:cNvPr>
          <p:cNvGrpSpPr>
            <a:grpSpLocks/>
          </p:cNvGrpSpPr>
          <p:nvPr/>
        </p:nvGrpSpPr>
        <p:grpSpPr bwMode="auto">
          <a:xfrm>
            <a:off x="389756" y="3236295"/>
            <a:ext cx="4214629" cy="3111791"/>
            <a:chOff x="2597" y="1927"/>
            <a:chExt cx="2935" cy="2167"/>
          </a:xfrm>
        </p:grpSpPr>
        <p:sp>
          <p:nvSpPr>
            <p:cNvPr id="54" name="Line 5">
              <a:extLst>
                <a:ext uri="{FF2B5EF4-FFF2-40B4-BE49-F238E27FC236}">
                  <a16:creationId xmlns:a16="http://schemas.microsoft.com/office/drawing/2014/main" id="{E7F95E0B-2AAA-F196-423C-E423570BD1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888"/>
              <a:ext cx="28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lg" len="lg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55" name="Line 6">
              <a:extLst>
                <a:ext uri="{FF2B5EF4-FFF2-40B4-BE49-F238E27FC236}">
                  <a16:creationId xmlns:a16="http://schemas.microsoft.com/office/drawing/2014/main" id="{5DC3B67F-CB50-EB76-8852-8F775548B6A1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1939" y="3096"/>
              <a:ext cx="18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lg" len="lg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56" name="Freeform 7">
              <a:extLst>
                <a:ext uri="{FF2B5EF4-FFF2-40B4-BE49-F238E27FC236}">
                  <a16:creationId xmlns:a16="http://schemas.microsoft.com/office/drawing/2014/main" id="{B66DE9AE-3EE4-F4C4-7166-16ED7CE5B7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1968"/>
              <a:ext cx="2208" cy="1744"/>
            </a:xfrm>
            <a:custGeom>
              <a:avLst/>
              <a:gdLst>
                <a:gd name="T0" fmla="*/ 0 w 2208"/>
                <a:gd name="T1" fmla="*/ 1728 h 1744"/>
                <a:gd name="T2" fmla="*/ 624 w 2208"/>
                <a:gd name="T3" fmla="*/ 1632 h 1744"/>
                <a:gd name="T4" fmla="*/ 960 w 2208"/>
                <a:gd name="T5" fmla="*/ 1056 h 1744"/>
                <a:gd name="T6" fmla="*/ 1488 w 2208"/>
                <a:gd name="T7" fmla="*/ 864 h 1744"/>
                <a:gd name="T8" fmla="*/ 1728 w 2208"/>
                <a:gd name="T9" fmla="*/ 672 h 1744"/>
                <a:gd name="T10" fmla="*/ 2016 w 2208"/>
                <a:gd name="T11" fmla="*/ 240 h 1744"/>
                <a:gd name="T12" fmla="*/ 2208 w 2208"/>
                <a:gd name="T13" fmla="*/ 0 h 17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08"/>
                <a:gd name="T22" fmla="*/ 0 h 1744"/>
                <a:gd name="T23" fmla="*/ 2208 w 2208"/>
                <a:gd name="T24" fmla="*/ 1744 h 17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08" h="1744">
                  <a:moveTo>
                    <a:pt x="0" y="1728"/>
                  </a:moveTo>
                  <a:cubicBezTo>
                    <a:pt x="232" y="1736"/>
                    <a:pt x="464" y="1744"/>
                    <a:pt x="624" y="1632"/>
                  </a:cubicBezTo>
                  <a:cubicBezTo>
                    <a:pt x="784" y="1520"/>
                    <a:pt x="816" y="1184"/>
                    <a:pt x="960" y="1056"/>
                  </a:cubicBezTo>
                  <a:cubicBezTo>
                    <a:pt x="1104" y="928"/>
                    <a:pt x="1360" y="928"/>
                    <a:pt x="1488" y="864"/>
                  </a:cubicBezTo>
                  <a:cubicBezTo>
                    <a:pt x="1616" y="800"/>
                    <a:pt x="1640" y="776"/>
                    <a:pt x="1728" y="672"/>
                  </a:cubicBezTo>
                  <a:cubicBezTo>
                    <a:pt x="1816" y="568"/>
                    <a:pt x="1936" y="352"/>
                    <a:pt x="2016" y="240"/>
                  </a:cubicBezTo>
                  <a:cubicBezTo>
                    <a:pt x="2096" y="128"/>
                    <a:pt x="2152" y="64"/>
                    <a:pt x="2208" y="0"/>
                  </a:cubicBezTo>
                </a:path>
              </a:pathLst>
            </a:cu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57" name="Line 8">
              <a:extLst>
                <a:ext uri="{FF2B5EF4-FFF2-40B4-BE49-F238E27FC236}">
                  <a16:creationId xmlns:a16="http://schemas.microsoft.com/office/drawing/2014/main" id="{03AC09FC-128B-F2A9-447E-EC3CC3FB87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4" y="2832"/>
              <a:ext cx="0" cy="105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miter lim="800000"/>
              <a:headEnd type="arrow" w="lg" len="lg"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58" name="Text Box 9">
              <a:extLst>
                <a:ext uri="{FF2B5EF4-FFF2-40B4-BE49-F238E27FC236}">
                  <a16:creationId xmlns:a16="http://schemas.microsoft.com/office/drawing/2014/main" id="{A5597D3B-2B1F-0D4E-0D76-A662223F39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9" y="2085"/>
              <a:ext cx="62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y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 = </a:t>
              </a:r>
              <a:r>
                <a:rPr lang="en-US" altLang="ja-JP" sz="2000" i="1" dirty="0">
                  <a:latin typeface="+mn-lt"/>
                  <a:ea typeface="ＭＳ Ｐゴシック" charset="-128"/>
                </a:rPr>
                <a:t>f 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(</a:t>
              </a:r>
              <a:r>
                <a:rPr lang="en-US" altLang="ja-JP" sz="2000" i="1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)</a:t>
              </a:r>
            </a:p>
          </p:txBody>
        </p:sp>
        <p:sp>
          <p:nvSpPr>
            <p:cNvPr id="59" name="Text Box 10">
              <a:extLst>
                <a:ext uri="{FF2B5EF4-FFF2-40B4-BE49-F238E27FC236}">
                  <a16:creationId xmlns:a16="http://schemas.microsoft.com/office/drawing/2014/main" id="{29D931F8-DFB4-1B36-DDC2-7F9F1C62E2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8" y="3524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60" name="Text Box 11">
              <a:extLst>
                <a:ext uri="{FF2B5EF4-FFF2-40B4-BE49-F238E27FC236}">
                  <a16:creationId xmlns:a16="http://schemas.microsoft.com/office/drawing/2014/main" id="{BD531343-949A-D4FF-9CE1-685117640B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7" y="1927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latin typeface="+mn-lt"/>
                  <a:ea typeface="ＭＳ Ｐゴシック" charset="-128"/>
                </a:rPr>
                <a:t>Y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61" name="Line 12">
              <a:extLst>
                <a:ext uri="{FF2B5EF4-FFF2-40B4-BE49-F238E27FC236}">
                  <a16:creationId xmlns:a16="http://schemas.microsoft.com/office/drawing/2014/main" id="{F380F864-D817-D892-76C7-7A13F12B54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83" y="2634"/>
              <a:ext cx="961" cy="411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62" name="Text Box 13">
              <a:extLst>
                <a:ext uri="{FF2B5EF4-FFF2-40B4-BE49-F238E27FC236}">
                  <a16:creationId xmlns:a16="http://schemas.microsoft.com/office/drawing/2014/main" id="{605744C3-A90E-3B77-6159-1F0AD120A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4" y="2559"/>
              <a:ext cx="50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f ' 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(</a:t>
              </a:r>
              <a:r>
                <a:rPr lang="en-US" altLang="ja-JP" sz="2000" i="1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1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)</a:t>
              </a:r>
            </a:p>
          </p:txBody>
        </p:sp>
        <p:sp>
          <p:nvSpPr>
            <p:cNvPr id="63" name="Text Box 14">
              <a:extLst>
                <a:ext uri="{FF2B5EF4-FFF2-40B4-BE49-F238E27FC236}">
                  <a16:creationId xmlns:a16="http://schemas.microsoft.com/office/drawing/2014/main" id="{CE552848-A3C6-3AC9-2A22-6C3D4DB5ED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2" y="3842"/>
              <a:ext cx="24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000" i="1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1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64" name="Line 15">
              <a:extLst>
                <a:ext uri="{FF2B5EF4-FFF2-40B4-BE49-F238E27FC236}">
                  <a16:creationId xmlns:a16="http://schemas.microsoft.com/office/drawing/2014/main" id="{6818561B-3D72-204A-4326-2517DBBE766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3615" y="2093"/>
              <a:ext cx="0" cy="1496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miter lim="800000"/>
              <a:headEnd type="arrow" w="lg" len="lg"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65" name="Text Box 16">
              <a:extLst>
                <a:ext uri="{FF2B5EF4-FFF2-40B4-BE49-F238E27FC236}">
                  <a16:creationId xmlns:a16="http://schemas.microsoft.com/office/drawing/2014/main" id="{38EE9B88-805C-7CD7-6E7F-9BC13397E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7" y="2676"/>
              <a:ext cx="28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>
                  <a:latin typeface="+mn-lt"/>
                  <a:ea typeface="ＭＳ Ｐゴシック" charset="-128"/>
                </a:rPr>
                <a:t>y</a:t>
              </a:r>
              <a:r>
                <a:rPr lang="en-US" altLang="ja-JP" sz="2000" baseline="-25000">
                  <a:latin typeface="+mn-lt"/>
                  <a:ea typeface="ＭＳ Ｐゴシック" charset="-128"/>
                </a:rPr>
                <a:t>1</a:t>
              </a:r>
              <a:r>
                <a:rPr lang="en-US" altLang="ja-JP" sz="2000" b="0" i="1">
                  <a:latin typeface="+mn-lt"/>
                  <a:ea typeface="ＭＳ Ｐゴシック" charset="-128"/>
                </a:rPr>
                <a:t> </a:t>
              </a:r>
              <a:endParaRPr lang="en-US" altLang="ja-JP" sz="2000" b="0">
                <a:latin typeface="+mn-lt"/>
                <a:ea typeface="ＭＳ Ｐゴシック" charset="-128"/>
              </a:endParaRPr>
            </a:p>
          </p:txBody>
        </p:sp>
        <p:sp>
          <p:nvSpPr>
            <p:cNvPr id="66" name="Line 17">
              <a:extLst>
                <a:ext uri="{FF2B5EF4-FFF2-40B4-BE49-F238E27FC236}">
                  <a16:creationId xmlns:a16="http://schemas.microsoft.com/office/drawing/2014/main" id="{26DAA65A-6BD8-C39B-56D9-3A7C1F78EB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0" y="2904"/>
              <a:ext cx="0" cy="984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67" name="Line 18">
              <a:extLst>
                <a:ext uri="{FF2B5EF4-FFF2-40B4-BE49-F238E27FC236}">
                  <a16:creationId xmlns:a16="http://schemas.microsoft.com/office/drawing/2014/main" id="{66E29AFB-FD2E-2428-A19A-4BF5663179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04" y="2777"/>
              <a:ext cx="0" cy="1111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68" name="Line 19">
              <a:extLst>
                <a:ext uri="{FF2B5EF4-FFF2-40B4-BE49-F238E27FC236}">
                  <a16:creationId xmlns:a16="http://schemas.microsoft.com/office/drawing/2014/main" id="{584A3D66-F241-CB56-3119-F9510FA12BD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3550" y="2224"/>
              <a:ext cx="0" cy="1349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69" name="Line 20">
              <a:extLst>
                <a:ext uri="{FF2B5EF4-FFF2-40B4-BE49-F238E27FC236}">
                  <a16:creationId xmlns:a16="http://schemas.microsoft.com/office/drawing/2014/main" id="{693A2047-10E3-0692-15BB-073FF5AC62A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3690" y="1961"/>
              <a:ext cx="0" cy="1629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70" name="Line 21">
              <a:extLst>
                <a:ext uri="{FF2B5EF4-FFF2-40B4-BE49-F238E27FC236}">
                  <a16:creationId xmlns:a16="http://schemas.microsoft.com/office/drawing/2014/main" id="{C7104221-343E-8BEB-075F-30BA1DC04F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0" y="3758"/>
              <a:ext cx="284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miter lim="800000"/>
              <a:headEnd type="arrow" w="med" len="med"/>
              <a:tailEnd type="arrow" w="med" len="med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71" name="Line 22">
              <a:extLst>
                <a:ext uri="{FF2B5EF4-FFF2-40B4-BE49-F238E27FC236}">
                  <a16:creationId xmlns:a16="http://schemas.microsoft.com/office/drawing/2014/main" id="{BC643871-FAAD-0079-3AB7-B0F26FE8448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3077" y="2685"/>
              <a:ext cx="177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miter lim="800000"/>
              <a:headEnd type="arrow" w="med" len="med"/>
              <a:tailEnd type="none" w="med" len="med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72" name="Text Box 23">
              <a:extLst>
                <a:ext uri="{FF2B5EF4-FFF2-40B4-BE49-F238E27FC236}">
                  <a16:creationId xmlns:a16="http://schemas.microsoft.com/office/drawing/2014/main" id="{70E838E0-E0A5-B32F-85F2-BD539C8573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8" y="3599"/>
              <a:ext cx="36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dx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1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73" name="Text Box 24">
              <a:extLst>
                <a:ext uri="{FF2B5EF4-FFF2-40B4-BE49-F238E27FC236}">
                  <a16:creationId xmlns:a16="http://schemas.microsoft.com/office/drawing/2014/main" id="{E5E37954-761F-F55C-0454-00EB5EEFF4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1" y="2407"/>
              <a:ext cx="36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dy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1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74" name="Line 22">
              <a:extLst>
                <a:ext uri="{FF2B5EF4-FFF2-40B4-BE49-F238E27FC236}">
                  <a16:creationId xmlns:a16="http://schemas.microsoft.com/office/drawing/2014/main" id="{5730414C-9BA4-C48D-042C-EABC977781F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V="1">
              <a:off x="3077" y="2984"/>
              <a:ext cx="177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miter lim="800000"/>
              <a:headEnd type="arrow" w="med" len="med"/>
              <a:tailEnd type="none" w="med" len="med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</p:grpSp>
      <p:grpSp>
        <p:nvGrpSpPr>
          <p:cNvPr id="75" name="Group 4">
            <a:extLst>
              <a:ext uri="{FF2B5EF4-FFF2-40B4-BE49-F238E27FC236}">
                <a16:creationId xmlns:a16="http://schemas.microsoft.com/office/drawing/2014/main" id="{56E18491-DD35-D018-D4A2-884C00667A19}"/>
              </a:ext>
            </a:extLst>
          </p:cNvPr>
          <p:cNvGrpSpPr>
            <a:grpSpLocks/>
          </p:cNvGrpSpPr>
          <p:nvPr/>
        </p:nvGrpSpPr>
        <p:grpSpPr bwMode="auto">
          <a:xfrm>
            <a:off x="4674678" y="3219063"/>
            <a:ext cx="4237605" cy="3167795"/>
            <a:chOff x="2581" y="1927"/>
            <a:chExt cx="2951" cy="2206"/>
          </a:xfrm>
        </p:grpSpPr>
        <p:sp>
          <p:nvSpPr>
            <p:cNvPr id="76" name="Line 5">
              <a:extLst>
                <a:ext uri="{FF2B5EF4-FFF2-40B4-BE49-F238E27FC236}">
                  <a16:creationId xmlns:a16="http://schemas.microsoft.com/office/drawing/2014/main" id="{DB035950-ADED-D14E-2F77-298147B98B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0" y="3888"/>
              <a:ext cx="282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lg" len="lg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77" name="Line 6">
              <a:extLst>
                <a:ext uri="{FF2B5EF4-FFF2-40B4-BE49-F238E27FC236}">
                  <a16:creationId xmlns:a16="http://schemas.microsoft.com/office/drawing/2014/main" id="{80A2E78D-7C0F-9285-1B41-73B68F9A517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5400000">
              <a:off x="1939" y="3096"/>
              <a:ext cx="18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 type="triangle" w="lg" len="lg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1AE23B02-CA5C-88F7-5751-350C098A9A5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5" y="1968"/>
              <a:ext cx="2208" cy="1744"/>
            </a:xfrm>
            <a:custGeom>
              <a:avLst/>
              <a:gdLst>
                <a:gd name="T0" fmla="*/ 0 w 2208"/>
                <a:gd name="T1" fmla="*/ 1728 h 1744"/>
                <a:gd name="T2" fmla="*/ 624 w 2208"/>
                <a:gd name="T3" fmla="*/ 1632 h 1744"/>
                <a:gd name="T4" fmla="*/ 960 w 2208"/>
                <a:gd name="T5" fmla="*/ 1056 h 1744"/>
                <a:gd name="T6" fmla="*/ 1488 w 2208"/>
                <a:gd name="T7" fmla="*/ 864 h 1744"/>
                <a:gd name="T8" fmla="*/ 1728 w 2208"/>
                <a:gd name="T9" fmla="*/ 672 h 1744"/>
                <a:gd name="T10" fmla="*/ 2016 w 2208"/>
                <a:gd name="T11" fmla="*/ 240 h 1744"/>
                <a:gd name="T12" fmla="*/ 2208 w 2208"/>
                <a:gd name="T13" fmla="*/ 0 h 17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208"/>
                <a:gd name="T22" fmla="*/ 0 h 1744"/>
                <a:gd name="T23" fmla="*/ 2208 w 2208"/>
                <a:gd name="T24" fmla="*/ 1744 h 17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208" h="1744">
                  <a:moveTo>
                    <a:pt x="0" y="1728"/>
                  </a:moveTo>
                  <a:cubicBezTo>
                    <a:pt x="232" y="1736"/>
                    <a:pt x="464" y="1744"/>
                    <a:pt x="624" y="1632"/>
                  </a:cubicBezTo>
                  <a:cubicBezTo>
                    <a:pt x="784" y="1520"/>
                    <a:pt x="816" y="1184"/>
                    <a:pt x="960" y="1056"/>
                  </a:cubicBezTo>
                  <a:cubicBezTo>
                    <a:pt x="1104" y="928"/>
                    <a:pt x="1360" y="928"/>
                    <a:pt x="1488" y="864"/>
                  </a:cubicBezTo>
                  <a:cubicBezTo>
                    <a:pt x="1616" y="800"/>
                    <a:pt x="1640" y="776"/>
                    <a:pt x="1728" y="672"/>
                  </a:cubicBezTo>
                  <a:cubicBezTo>
                    <a:pt x="1816" y="568"/>
                    <a:pt x="1936" y="352"/>
                    <a:pt x="2016" y="240"/>
                  </a:cubicBezTo>
                  <a:cubicBezTo>
                    <a:pt x="2096" y="128"/>
                    <a:pt x="2152" y="64"/>
                    <a:pt x="2208" y="0"/>
                  </a:cubicBezTo>
                </a:path>
              </a:pathLst>
            </a:custGeom>
            <a:noFill/>
            <a:ln w="5715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80" name="Text Box 9">
              <a:extLst>
                <a:ext uri="{FF2B5EF4-FFF2-40B4-BE49-F238E27FC236}">
                  <a16:creationId xmlns:a16="http://schemas.microsoft.com/office/drawing/2014/main" id="{0585D7A4-9A97-5FC9-EFE7-6CE68B1C4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9" y="2085"/>
              <a:ext cx="62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y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 = </a:t>
              </a:r>
              <a:r>
                <a:rPr lang="en-US" altLang="ja-JP" sz="2000" i="1" dirty="0">
                  <a:latin typeface="+mn-lt"/>
                  <a:ea typeface="ＭＳ Ｐゴシック" charset="-128"/>
                </a:rPr>
                <a:t>f 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(</a:t>
              </a:r>
              <a:r>
                <a:rPr lang="en-US" altLang="ja-JP" sz="2000" i="1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)</a:t>
              </a:r>
            </a:p>
          </p:txBody>
        </p:sp>
        <p:sp>
          <p:nvSpPr>
            <p:cNvPr id="81" name="Text Box 10">
              <a:extLst>
                <a:ext uri="{FF2B5EF4-FFF2-40B4-BE49-F238E27FC236}">
                  <a16:creationId xmlns:a16="http://schemas.microsoft.com/office/drawing/2014/main" id="{B9B250BB-542E-4DEC-38B1-6F6854AAC2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8" y="3524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82" name="Text Box 11">
              <a:extLst>
                <a:ext uri="{FF2B5EF4-FFF2-40B4-BE49-F238E27FC236}">
                  <a16:creationId xmlns:a16="http://schemas.microsoft.com/office/drawing/2014/main" id="{55CDABB7-4833-4807-FBA1-18CEF80D78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67" y="1927"/>
              <a:ext cx="27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dirty="0">
                  <a:latin typeface="+mn-lt"/>
                  <a:ea typeface="ＭＳ Ｐゴシック" charset="-128"/>
                </a:rPr>
                <a:t>Y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83" name="Line 12">
              <a:extLst>
                <a:ext uri="{FF2B5EF4-FFF2-40B4-BE49-F238E27FC236}">
                  <a16:creationId xmlns:a16="http://schemas.microsoft.com/office/drawing/2014/main" id="{7EEBF8DB-DC97-7564-1626-E0C925222AB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9020000" flipV="1">
              <a:off x="3217" y="3071"/>
              <a:ext cx="961" cy="411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84" name="Text Box 13">
              <a:extLst>
                <a:ext uri="{FF2B5EF4-FFF2-40B4-BE49-F238E27FC236}">
                  <a16:creationId xmlns:a16="http://schemas.microsoft.com/office/drawing/2014/main" id="{6BBB45B9-1219-8FD5-BF69-7C7EDB4C6C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9" y="2544"/>
              <a:ext cx="56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f ' 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(</a:t>
              </a:r>
              <a:r>
                <a:rPr lang="en-US" altLang="ja-JP" sz="2000" i="1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2</a:t>
              </a:r>
              <a:r>
                <a:rPr lang="en-US" altLang="ja-JP" sz="2000" dirty="0">
                  <a:latin typeface="+mn-lt"/>
                  <a:ea typeface="ＭＳ Ｐゴシック" charset="-128"/>
                </a:rPr>
                <a:t>)</a:t>
              </a:r>
            </a:p>
          </p:txBody>
        </p:sp>
        <p:sp>
          <p:nvSpPr>
            <p:cNvPr id="85" name="Text Box 14">
              <a:extLst>
                <a:ext uri="{FF2B5EF4-FFF2-40B4-BE49-F238E27FC236}">
                  <a16:creationId xmlns:a16="http://schemas.microsoft.com/office/drawing/2014/main" id="{34496BF2-9093-647B-2E43-AF7C13B634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9" y="3854"/>
              <a:ext cx="267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2000" i="1" dirty="0">
                  <a:latin typeface="+mn-lt"/>
                  <a:ea typeface="ＭＳ Ｐゴシック" charset="-128"/>
                </a:rPr>
                <a:t>x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2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86" name="Line 15">
              <a:extLst>
                <a:ext uri="{FF2B5EF4-FFF2-40B4-BE49-F238E27FC236}">
                  <a16:creationId xmlns:a16="http://schemas.microsoft.com/office/drawing/2014/main" id="{AC598721-2B36-5F91-8770-A5A8D34ECA3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3277" y="2895"/>
              <a:ext cx="0" cy="81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miter lim="800000"/>
              <a:headEnd type="arrow" w="lg" len="lg"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87" name="Text Box 16">
              <a:extLst>
                <a:ext uri="{FF2B5EF4-FFF2-40B4-BE49-F238E27FC236}">
                  <a16:creationId xmlns:a16="http://schemas.microsoft.com/office/drawing/2014/main" id="{70E17283-99B2-3316-8A96-C7C4BE4CC5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81" y="3110"/>
              <a:ext cx="3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y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2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88" name="Line 17">
              <a:extLst>
                <a:ext uri="{FF2B5EF4-FFF2-40B4-BE49-F238E27FC236}">
                  <a16:creationId xmlns:a16="http://schemas.microsoft.com/office/drawing/2014/main" id="{3D96F75B-4900-1C00-42D8-8150D9F125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2" y="3650"/>
              <a:ext cx="0" cy="23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89" name="Line 18">
              <a:extLst>
                <a:ext uri="{FF2B5EF4-FFF2-40B4-BE49-F238E27FC236}">
                  <a16:creationId xmlns:a16="http://schemas.microsoft.com/office/drawing/2014/main" id="{F681C490-B3B7-52BD-FB76-6AA1EDB6A5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6" y="2984"/>
              <a:ext cx="0" cy="898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90" name="Line 19">
              <a:extLst>
                <a:ext uri="{FF2B5EF4-FFF2-40B4-BE49-F238E27FC236}">
                  <a16:creationId xmlns:a16="http://schemas.microsoft.com/office/drawing/2014/main" id="{EE4F5A00-BB0D-FAEB-C304-76D8773289E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3196" y="3319"/>
              <a:ext cx="0" cy="656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91" name="Line 20">
              <a:extLst>
                <a:ext uri="{FF2B5EF4-FFF2-40B4-BE49-F238E27FC236}">
                  <a16:creationId xmlns:a16="http://schemas.microsoft.com/office/drawing/2014/main" id="{176A3889-3D6B-6B6A-966B-7BCD8C3E05F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3345" y="2513"/>
              <a:ext cx="0" cy="963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92" name="Line 21">
              <a:extLst>
                <a:ext uri="{FF2B5EF4-FFF2-40B4-BE49-F238E27FC236}">
                  <a16:creationId xmlns:a16="http://schemas.microsoft.com/office/drawing/2014/main" id="{3B1E1B3D-2FE6-B2BC-1584-51904EC2C3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42" y="3752"/>
              <a:ext cx="284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miter lim="800000"/>
              <a:headEnd type="arrow" w="med" len="med"/>
              <a:tailEnd type="arrow" w="med" len="med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94" name="Text Box 23">
              <a:extLst>
                <a:ext uri="{FF2B5EF4-FFF2-40B4-BE49-F238E27FC236}">
                  <a16:creationId xmlns:a16="http://schemas.microsoft.com/office/drawing/2014/main" id="{EBABDFD8-554D-AE81-90F7-5C01847C2C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60" y="3593"/>
              <a:ext cx="401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dx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2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95" name="Text Box 24">
              <a:extLst>
                <a:ext uri="{FF2B5EF4-FFF2-40B4-BE49-F238E27FC236}">
                  <a16:creationId xmlns:a16="http://schemas.microsoft.com/office/drawing/2014/main" id="{7AD8B6E3-2AA5-AF8D-10E4-7F5E0FB996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7" y="2676"/>
              <a:ext cx="401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000" i="1" dirty="0">
                  <a:latin typeface="+mn-lt"/>
                  <a:ea typeface="ＭＳ Ｐゴシック" charset="-128"/>
                </a:rPr>
                <a:t>dy</a:t>
              </a:r>
              <a:r>
                <a:rPr lang="en-US" altLang="ja-JP" sz="2000" baseline="-25000" dirty="0">
                  <a:latin typeface="+mn-lt"/>
                  <a:ea typeface="ＭＳ Ｐゴシック" charset="-128"/>
                </a:rPr>
                <a:t>2</a:t>
              </a:r>
              <a:r>
                <a:rPr lang="en-US" altLang="ja-JP" sz="2000" b="0" i="1" dirty="0">
                  <a:latin typeface="+mn-lt"/>
                  <a:ea typeface="ＭＳ Ｐゴシック" charset="-128"/>
                </a:rPr>
                <a:t> </a:t>
              </a:r>
              <a:endParaRPr lang="en-US" altLang="ja-JP" sz="2000" b="0" dirty="0">
                <a:latin typeface="+mn-lt"/>
                <a:ea typeface="ＭＳ Ｐゴシック" charset="-128"/>
              </a:endParaRPr>
            </a:p>
          </p:txBody>
        </p:sp>
        <p:sp>
          <p:nvSpPr>
            <p:cNvPr id="79" name="Line 8">
              <a:extLst>
                <a:ext uri="{FF2B5EF4-FFF2-40B4-BE49-F238E27FC236}">
                  <a16:creationId xmlns:a16="http://schemas.microsoft.com/office/drawing/2014/main" id="{63699093-A62A-9407-0C31-36170ADD2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86" y="3271"/>
              <a:ext cx="0" cy="61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miter lim="800000"/>
              <a:headEnd type="arrow" w="lg" len="lg"/>
              <a:tailEnd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  <p:sp>
          <p:nvSpPr>
            <p:cNvPr id="97" name="Line 21">
              <a:extLst>
                <a:ext uri="{FF2B5EF4-FFF2-40B4-BE49-F238E27FC236}">
                  <a16:creationId xmlns:a16="http://schemas.microsoft.com/office/drawing/2014/main" id="{4CDC7009-D36C-FFF6-3F20-36A3B23577F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>
              <a:off x="2798" y="3321"/>
              <a:ext cx="652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miter lim="800000"/>
              <a:headEnd type="arrow" w="med" len="med"/>
              <a:tailEnd type="arrow" w="med" len="med"/>
            </a:ln>
          </p:spPr>
          <p:txBody>
            <a:bodyPr wrap="none"/>
            <a:lstStyle/>
            <a:p>
              <a:endParaRPr lang="ja-JP" altLang="en-US" sz="1200">
                <a:latin typeface="+mn-lt"/>
              </a:endParaRPr>
            </a:p>
          </p:txBody>
        </p:sp>
      </p:grp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F772FF1-F856-6BEA-B867-35A26ADD564D}"/>
              </a:ext>
            </a:extLst>
          </p:cNvPr>
          <p:cNvSpPr txBox="1"/>
          <p:nvPr/>
        </p:nvSpPr>
        <p:spPr>
          <a:xfrm>
            <a:off x="6633127" y="6129777"/>
            <a:ext cx="2510873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+mj-lt"/>
                <a:ea typeface="+mj-ea"/>
              </a:rPr>
              <a:t>誤差伝播：高増潔作成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194337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8642350" cy="2700338"/>
          </a:xfrm>
        </p:spPr>
        <p:txBody>
          <a:bodyPr/>
          <a:lstStyle/>
          <a:p>
            <a:pPr marL="342900" indent="-342900" eaLnBrk="1" hangingPunct="1"/>
            <a:r>
              <a:rPr lang="ja-JP" altLang="en-US" dirty="0"/>
              <a:t>誤差とその分散</a:t>
            </a:r>
          </a:p>
          <a:p>
            <a:pPr marL="742950" lvl="1" indent="-285750" eaLnBrk="1" hangingPunct="1"/>
            <a:r>
              <a:rPr lang="ja-JP" altLang="en-US" dirty="0"/>
              <a:t>誤差は正負により打ち消しあったりする．</a:t>
            </a:r>
          </a:p>
          <a:p>
            <a:pPr marL="742950" lvl="1" indent="-285750" eaLnBrk="1" hangingPunct="1"/>
            <a:r>
              <a:rPr lang="ja-JP" altLang="en-US" dirty="0"/>
              <a:t>分散（標準偏差の二乗）はそれぞれの誤差の二乗和で計算できる．</a:t>
            </a:r>
          </a:p>
          <a:p>
            <a:pPr marL="1143000" lvl="2" indent="-228600" eaLnBrk="1" hangingPunct="1"/>
            <a:r>
              <a:rPr lang="ja-JP" altLang="en-US" dirty="0"/>
              <a:t>互いに独立な場合</a:t>
            </a:r>
          </a:p>
          <a:p>
            <a:pPr marL="1143000" lvl="2" indent="-228600" eaLnBrk="1" hangingPunct="1"/>
            <a:r>
              <a:rPr lang="ja-JP" altLang="en-US" dirty="0"/>
              <a:t>独立でない場合は共分散を考慮する必要がある→一般的には考慮するのは難しいので考慮しない場合が多い</a:t>
            </a:r>
          </a:p>
        </p:txBody>
      </p:sp>
      <p:sp>
        <p:nvSpPr>
          <p:cNvPr id="103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誤差の伝播（</a:t>
            </a:r>
            <a:r>
              <a:rPr lang="en-US" altLang="ja-JP"/>
              <a:t>2</a:t>
            </a:r>
            <a:r>
              <a:rPr lang="ja-JP" altLang="en-US"/>
              <a:t>）</a:t>
            </a:r>
          </a:p>
        </p:txBody>
      </p:sp>
      <p:sp>
        <p:nvSpPr>
          <p:cNvPr id="512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512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512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6453B7-2C6E-4509-B168-D30521A705F3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8A89CBAE-A242-1C76-FA43-7310BCDCC5E3}"/>
                  </a:ext>
                </a:extLst>
              </p:cNvPr>
              <p:cNvSpPr txBox="1"/>
              <p:nvPr/>
            </p:nvSpPr>
            <p:spPr>
              <a:xfrm>
                <a:off x="2494242" y="3041681"/>
                <a:ext cx="6018822" cy="312790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𝑦</m:t>
                      </m:r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𝑓</m:t>
                      </m:r>
                      <m:d>
                        <m:d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1</m:t>
                              </m:r>
                            </m:sub>
                          </m:s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,…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𝑑𝑦</m:t>
                      </m:r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Pr>
                        <m:num>
                          <m:r>
                            <a:rPr kumimoji="1" lang="ja-JP" altLang="en-US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𝜕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𝑓</m:t>
                          </m:r>
                        </m:num>
                        <m:den>
                          <m:r>
                            <a:rPr kumimoji="1" lang="ja-JP" altLang="en-US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𝜕</m:t>
                          </m:r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ⅆ</m:t>
                      </m:r>
                      <m:sSub>
                        <m:sSub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𝑥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+</m:t>
                      </m:r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0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ja-JP" altLang="en-US" sz="20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ⅆ</m:t>
                      </m:r>
                      <m:sSub>
                        <m:sSub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ja-JP" altLang="en-US" sz="20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ja-JP" altLang="en-US" sz="20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ⅆ</m:t>
                      </m:r>
                      <m:sSub>
                        <m:sSub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+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  <m:oMath xmlns:m="http://schemas.openxmlformats.org/officeDocument/2006/math">
                      <m:sSubSup>
                        <m:sSubSup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𝑠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𝑦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2</m:t>
                          </m:r>
                        </m:sup>
                      </m:sSubSup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sSup>
                        <m:sSup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+</m:t>
                      </m:r>
                      <m:sSup>
                        <m:sSup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ja-JP" sz="20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  <m:oMath xmlns:m="http://schemas.openxmlformats.org/officeDocument/2006/math">
                      <m:sSub>
                        <m:sSubPr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altLang="ja-JP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ja-JP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num>
                                    <m:den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num>
                                    <m:den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  <m:t>𝑓</m:t>
                                      </m:r>
                                    </m:num>
                                    <m:den>
                                      <m:r>
                                        <a:rPr lang="ja-JP" altLang="en-US" sz="2000" i="1">
                                          <a:latin typeface="Cambria Math" panose="02040503050406030204" pitchFamily="18" charset="0"/>
                                        </a:rPr>
                                        <m:t>𝜕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bSup>
                            <m:sSub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sub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  <m:r>
                            <m:rPr>
                              <m:nor/>
                            </m:rPr>
                            <a:rPr lang="en-US" altLang="ja-JP" sz="2000" i="1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br>
                  <a:rPr kumimoji="1" lang="en-US" altLang="ja-JP" sz="2000" b="0" i="1" dirty="0">
                    <a:latin typeface="Cambria Math" panose="02040503050406030204" pitchFamily="18" charset="0"/>
                    <a:ea typeface="+mj-ea"/>
                  </a:rPr>
                </a:br>
                <a:endParaRPr kumimoji="1" lang="en-US" altLang="ja-JP" sz="2000" b="0" i="1" dirty="0">
                  <a:latin typeface="Cambria Math" panose="02040503050406030204" pitchFamily="18" charset="0"/>
                  <a:ea typeface="+mj-ea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8A89CBAE-A242-1C76-FA43-7310BCDCC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242" y="3041681"/>
                <a:ext cx="6018822" cy="31279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51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342900" indent="-342900" eaLnBrk="1" hangingPunct="1"/>
                <a:r>
                  <a:rPr lang="ja-JP" altLang="en-US" dirty="0">
                    <a:latin typeface="+mn-lt"/>
                  </a:rPr>
                  <a:t>誤差伝播の例</a:t>
                </a:r>
              </a:p>
              <a:p>
                <a:pPr marL="742950" lvl="1" indent="-285750" eaLnBrk="1" hangingPunct="1"/>
                <a:r>
                  <a:rPr lang="ja-JP" altLang="en-US" dirty="0">
                    <a:latin typeface="+mn-lt"/>
                  </a:rPr>
                  <a:t>誤差 </a:t>
                </a:r>
                <a:r>
                  <a:rPr lang="en-US" altLang="ja-JP" dirty="0">
                    <a:latin typeface="+mn-lt"/>
                  </a:rPr>
                  <a:t>3 </a:t>
                </a:r>
                <a:r>
                  <a:rPr lang="en-US" altLang="ja-JP" dirty="0">
                    <a:latin typeface="+mn-lt"/>
                    <a:cs typeface="Arial" charset="0"/>
                  </a:rPr>
                  <a:t>µ</a:t>
                </a:r>
                <a:r>
                  <a:rPr lang="en-US" altLang="ja-JP" dirty="0">
                    <a:latin typeface="+mn-lt"/>
                  </a:rPr>
                  <a:t>m </a:t>
                </a:r>
                <a:r>
                  <a:rPr lang="ja-JP" altLang="en-US" dirty="0">
                    <a:latin typeface="+mn-lt"/>
                  </a:rPr>
                  <a:t>と誤差 </a:t>
                </a:r>
                <a:r>
                  <a:rPr lang="en-US" altLang="ja-JP" dirty="0">
                    <a:latin typeface="+mn-lt"/>
                  </a:rPr>
                  <a:t>4 </a:t>
                </a:r>
                <a:r>
                  <a:rPr lang="en-US" altLang="ja-JP" dirty="0">
                    <a:latin typeface="+mn-lt"/>
                    <a:cs typeface="Arial" charset="0"/>
                  </a:rPr>
                  <a:t>µ</a:t>
                </a:r>
                <a:r>
                  <a:rPr lang="en-US" altLang="ja-JP" dirty="0">
                    <a:latin typeface="+mn-lt"/>
                  </a:rPr>
                  <a:t>m </a:t>
                </a:r>
                <a:r>
                  <a:rPr lang="ja-JP" altLang="en-US" dirty="0">
                    <a:latin typeface="+mn-lt"/>
                  </a:rPr>
                  <a:t>のブロックゲージを</a:t>
                </a:r>
                <a:r>
                  <a:rPr lang="en-US" altLang="ja-JP" dirty="0">
                    <a:latin typeface="+mn-lt"/>
                  </a:rPr>
                  <a:t>2</a:t>
                </a:r>
                <a:r>
                  <a:rPr lang="ja-JP" altLang="en-US" dirty="0">
                    <a:latin typeface="+mn-lt"/>
                  </a:rPr>
                  <a:t>つくっつけると</a:t>
                </a:r>
                <a:endParaRPr lang="en-US" altLang="ja-JP" dirty="0">
                  <a:latin typeface="+mn-lt"/>
                </a:endParaRPr>
              </a:p>
              <a:p>
                <a:pPr marL="1139825" lvl="2" indent="-285750"/>
                <a:r>
                  <a:rPr lang="ja-JP" altLang="en-US" dirty="0">
                    <a:latin typeface="+mn-lt"/>
                  </a:rPr>
                  <a:t>誤差は </a:t>
                </a:r>
                <a14:m>
                  <m:oMath xmlns:m="http://schemas.openxmlformats.org/officeDocument/2006/math"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ja-JP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altLang="ja-JP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μ</m:t>
                    </m:r>
                    <m:r>
                      <m:rPr>
                        <m:sty m:val="p"/>
                      </m:rPr>
                      <a:rPr lang="en-US" altLang="ja-JP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  <m:r>
                      <a:rPr lang="en-US" altLang="ja-JP" b="0" i="0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altLang="ja-JP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altLang="ja-JP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e>
                          <m:sup>
                            <m:r>
                              <a:rPr lang="en-US" altLang="ja-JP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br>
                  <a:rPr lang="en-US" altLang="ja-JP" dirty="0">
                    <a:latin typeface="+mn-lt"/>
                  </a:rPr>
                </a:br>
                <a:endParaRPr lang="en-US" altLang="ja-JP" dirty="0">
                  <a:latin typeface="+mn-lt"/>
                </a:endParaRPr>
              </a:p>
              <a:p>
                <a:pPr marL="742950" lvl="1" indent="-285750" eaLnBrk="1" hangingPunct="1"/>
                <a:r>
                  <a:rPr lang="ja-JP" altLang="en-US" dirty="0">
                    <a:latin typeface="+mn-lt"/>
                  </a:rPr>
                  <a:t>サインバー：誤差伝播の例としてよく使われていた</a:t>
                </a:r>
                <a:endParaRPr lang="en-US" altLang="ja-JP" dirty="0">
                  <a:latin typeface="+mn-lt"/>
                </a:endParaRPr>
              </a:p>
              <a:p>
                <a:pPr marL="1139825" lvl="2" indent="-285750"/>
                <a:r>
                  <a:rPr lang="en-US" altLang="ja-JP" dirty="0">
                    <a:latin typeface="+mn-lt"/>
                  </a:rPr>
                  <a:t>2</a:t>
                </a:r>
                <a:r>
                  <a:rPr lang="ja-JP" altLang="en-US" dirty="0">
                    <a:latin typeface="+mn-lt"/>
                  </a:rPr>
                  <a:t>つのブロックゲージ組の上に，サインバーを載せて</a:t>
                </a:r>
                <a:br>
                  <a:rPr lang="en-US" altLang="ja-JP" dirty="0">
                    <a:latin typeface="+mn-lt"/>
                  </a:rPr>
                </a:br>
                <a:r>
                  <a:rPr lang="ja-JP" altLang="en-US" dirty="0">
                    <a:latin typeface="+mn-lt"/>
                  </a:rPr>
                  <a:t>角度</a:t>
                </a:r>
                <a:r>
                  <a:rPr lang="en-US" altLang="ja-JP" i="1" dirty="0">
                    <a:latin typeface="+mn-lt"/>
                  </a:rPr>
                  <a:t>a</a:t>
                </a:r>
                <a:r>
                  <a:rPr lang="ja-JP" altLang="en-US" dirty="0">
                    <a:latin typeface="+mn-lt"/>
                  </a:rPr>
                  <a:t>を作る，角度</a:t>
                </a:r>
                <a:r>
                  <a:rPr lang="en-US" altLang="ja-JP" i="1" dirty="0">
                    <a:latin typeface="+mn-lt"/>
                  </a:rPr>
                  <a:t>a</a:t>
                </a:r>
                <a:r>
                  <a:rPr lang="ja-JP" altLang="en-US" dirty="0">
                    <a:latin typeface="+mn-lt"/>
                  </a:rPr>
                  <a:t>とブロックゲージの差</a:t>
                </a:r>
                <a:r>
                  <a:rPr lang="en-US" altLang="ja-JP" i="1" dirty="0">
                    <a:latin typeface="+mn-lt"/>
                  </a:rPr>
                  <a:t>E</a:t>
                </a:r>
                <a:r>
                  <a:rPr lang="ja-JP" altLang="en-US" dirty="0">
                    <a:latin typeface="+mn-lt"/>
                  </a:rPr>
                  <a:t>の関係がサインになっている</a:t>
                </a:r>
                <a:endParaRPr lang="en-US" altLang="ja-JP" dirty="0">
                  <a:latin typeface="+mn-lt"/>
                </a:endParaRPr>
              </a:p>
              <a:p>
                <a:pPr marL="1139825" lvl="2" indent="-285750"/>
                <a:r>
                  <a:rPr lang="ja-JP" altLang="en-US" dirty="0">
                    <a:latin typeface="+mn-lt"/>
                  </a:rPr>
                  <a:t>サインバーの距離</a:t>
                </a:r>
                <a:r>
                  <a:rPr lang="en-US" altLang="ja-JP" i="1" dirty="0">
                    <a:latin typeface="+mn-lt"/>
                  </a:rPr>
                  <a:t>L</a:t>
                </a:r>
                <a:r>
                  <a:rPr lang="ja-JP" altLang="en-US" dirty="0">
                    <a:latin typeface="+mn-lt"/>
                  </a:rPr>
                  <a:t>の誤差と</a:t>
                </a:r>
                <a:r>
                  <a:rPr lang="en-US" altLang="ja-JP" i="1" dirty="0" err="1">
                    <a:latin typeface="+mn-lt"/>
                  </a:rPr>
                  <a:t>s</a:t>
                </a:r>
                <a:r>
                  <a:rPr lang="en-US" altLang="ja-JP" i="1" baseline="-25000" dirty="0" err="1">
                    <a:latin typeface="+mn-lt"/>
                  </a:rPr>
                  <a:t>L</a:t>
                </a:r>
                <a:r>
                  <a:rPr lang="ja-JP" altLang="en-US" dirty="0">
                    <a:latin typeface="+mn-lt"/>
                  </a:rPr>
                  <a:t>ブロックゲージの差</a:t>
                </a:r>
                <a:r>
                  <a:rPr lang="en-US" altLang="ja-JP" i="1" dirty="0">
                    <a:latin typeface="+mn-lt"/>
                  </a:rPr>
                  <a:t>E</a:t>
                </a:r>
                <a:r>
                  <a:rPr lang="ja-JP" altLang="en-US" dirty="0">
                    <a:latin typeface="+mn-lt"/>
                  </a:rPr>
                  <a:t>の誤差</a:t>
                </a:r>
                <a:r>
                  <a:rPr lang="en-US" altLang="ja-JP" i="1" dirty="0" err="1">
                    <a:latin typeface="+mn-lt"/>
                  </a:rPr>
                  <a:t>s</a:t>
                </a:r>
                <a:r>
                  <a:rPr lang="en-US" altLang="ja-JP" i="1" baseline="-25000" dirty="0" err="1">
                    <a:latin typeface="+mn-lt"/>
                  </a:rPr>
                  <a:t>E</a:t>
                </a:r>
                <a:r>
                  <a:rPr lang="ja-JP" altLang="en-US" dirty="0">
                    <a:latin typeface="+mn-lt"/>
                  </a:rPr>
                  <a:t>と角度</a:t>
                </a:r>
                <a:r>
                  <a:rPr lang="en-US" altLang="ja-JP" i="1" dirty="0">
                    <a:latin typeface="+mn-lt"/>
                  </a:rPr>
                  <a:t>a</a:t>
                </a:r>
                <a:r>
                  <a:rPr lang="ja-JP" altLang="en-US" dirty="0">
                    <a:latin typeface="+mn-lt"/>
                  </a:rPr>
                  <a:t>の誤差</a:t>
                </a:r>
                <a:r>
                  <a:rPr lang="en-US" altLang="ja-JP" i="1" dirty="0" err="1">
                    <a:latin typeface="+mn-lt"/>
                  </a:rPr>
                  <a:t>s</a:t>
                </a:r>
                <a:r>
                  <a:rPr lang="en-US" altLang="ja-JP" i="1" baseline="-25000" dirty="0" err="1">
                    <a:latin typeface="+mn-lt"/>
                  </a:rPr>
                  <a:t>a</a:t>
                </a:r>
                <a:r>
                  <a:rPr lang="ja-JP" altLang="en-US" dirty="0">
                    <a:latin typeface="+mn-lt"/>
                  </a:rPr>
                  <a:t>の関係が誤差伝播で求められる</a:t>
                </a:r>
              </a:p>
            </p:txBody>
          </p:sp>
        </mc:Choice>
        <mc:Fallback xmlns="">
          <p:sp>
            <p:nvSpPr>
              <p:cNvPr id="615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776" t="-1129" r="-56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誤差の伝播（</a:t>
            </a:r>
            <a:r>
              <a:rPr lang="en-US" altLang="ja-JP"/>
              <a:t>3</a:t>
            </a:r>
            <a:r>
              <a:rPr lang="ja-JP" altLang="en-US"/>
              <a:t>）</a:t>
            </a:r>
          </a:p>
        </p:txBody>
      </p:sp>
      <p:sp>
        <p:nvSpPr>
          <p:cNvPr id="614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614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614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26E69-054B-4A11-A0AA-AC34201085A8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AE67286-8CBD-81C9-29B9-60D9C54DABF3}"/>
                  </a:ext>
                </a:extLst>
              </p:cNvPr>
              <p:cNvSpPr txBox="1"/>
              <p:nvPr/>
            </p:nvSpPr>
            <p:spPr>
              <a:xfrm>
                <a:off x="5893221" y="3996627"/>
                <a:ext cx="3074289" cy="210198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𝐿</m:t>
                      </m:r>
                      <m:func>
                        <m:func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altLang="ja-JP" sz="2000" b="0" i="0" smtClean="0">
                              <a:latin typeface="Cambria Math" panose="02040503050406030204" pitchFamily="18" charset="0"/>
                              <a:ea typeface="+mj-ea"/>
                            </a:rPr>
                            <m:t>sin</m:t>
                          </m:r>
                        </m:fName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𝑎</m:t>
                          </m:r>
                        </m:e>
                      </m:func>
                      <m:r>
                        <m:rPr>
                          <m:aln/>
                        </m:rPr>
                        <a:rPr kumimoji="1" lang="en-US" altLang="ja-JP" sz="200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𝐻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−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h</m:t>
                      </m:r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𝐸</m:t>
                      </m:r>
                    </m:oMath>
                  </m:oMathPara>
                </a14:m>
                <a:endParaRPr kumimoji="1" lang="en-US" altLang="ja-JP" sz="2000" dirty="0">
                  <a:latin typeface="+mj-lt"/>
                  <a:ea typeface="+mj-ea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m:rPr>
                          <m:aln/>
                        </m:rP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</m:d>
                      <m:r>
                        <m:rPr>
                          <m:aln/>
                        </m:rP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ja-JP" sz="2000">
                          <a:latin typeface="Cambria Math" panose="02040503050406030204" pitchFamily="18" charset="0"/>
                        </a:rPr>
                        <m:t>arcsin</m:t>
                      </m:r>
                      <m:d>
                        <m:d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kumimoji="1" lang="en-US" altLang="ja-JP" sz="2000" dirty="0">
                  <a:latin typeface="+mj-lt"/>
                  <a:ea typeface="+mj-ea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m:rPr>
                          <m:aln/>
                        </m:rP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lang="ja-JP" altLang="en-US" sz="20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br>
                  <a:rPr kumimoji="1" lang="en-US" altLang="ja-JP" sz="2000" dirty="0">
                    <a:latin typeface="+mj-lt"/>
                    <a:ea typeface="+mj-ea"/>
                  </a:rPr>
                </a:br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AE67286-8CBD-81C9-29B9-60D9C54DAB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221" y="3996627"/>
                <a:ext cx="3074289" cy="21019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21C72DA-41AC-D15D-671D-5FDAAB4DD610}"/>
                  </a:ext>
                </a:extLst>
              </p:cNvPr>
              <p:cNvSpPr txBox="1"/>
              <p:nvPr/>
            </p:nvSpPr>
            <p:spPr>
              <a:xfrm>
                <a:off x="7278624" y="1643571"/>
                <a:ext cx="1792224" cy="74360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𝐿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sSub>
                        <m:sSub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𝐿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+</m:t>
                      </m:r>
                      <m:sSub>
                        <m:sSub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altLang="ja-JP" sz="2000" i="1" dirty="0">
                  <a:latin typeface="Cambria Math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𝑠</m:t>
                          </m:r>
                        </m:e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sSubSup>
                        <m:sSubSupPr>
                          <m:ctrlP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sSubSupPr>
                        <m:e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𝑠</m:t>
                          </m:r>
                        </m:e>
                        <m:sub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1</m:t>
                          </m:r>
                        </m:sub>
                        <m: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2</m:t>
                          </m:r>
                        </m:sup>
                      </m:sSubSup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+</m:t>
                      </m:r>
                      <m:sSubSup>
                        <m:sSubSup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altLang="ja-JP" sz="20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121C72DA-41AC-D15D-671D-5FDAAB4DD6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624" y="1643571"/>
                <a:ext cx="1792224" cy="74360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D501F6C-3E47-323B-E979-12602FE0C922}"/>
              </a:ext>
            </a:extLst>
          </p:cNvPr>
          <p:cNvGrpSpPr/>
          <p:nvPr/>
        </p:nvGrpSpPr>
        <p:grpSpPr>
          <a:xfrm>
            <a:off x="1230529" y="4489704"/>
            <a:ext cx="4018128" cy="1797126"/>
            <a:chOff x="2020993" y="3289544"/>
            <a:chExt cx="6235244" cy="2978998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6FC06C42-BF47-D51C-7CB2-874283A65A86}"/>
                </a:ext>
              </a:extLst>
            </p:cNvPr>
            <p:cNvSpPr/>
            <p:nvPr/>
          </p:nvSpPr>
          <p:spPr bwMode="auto">
            <a:xfrm>
              <a:off x="2531298" y="5878928"/>
              <a:ext cx="5724939" cy="389614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168057D5-0E77-46C4-137A-08B76FCBB7B6}"/>
                </a:ext>
              </a:extLst>
            </p:cNvPr>
            <p:cNvSpPr/>
            <p:nvPr/>
          </p:nvSpPr>
          <p:spPr bwMode="auto">
            <a:xfrm>
              <a:off x="3000424" y="5362888"/>
              <a:ext cx="707666" cy="516704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9A2EB78C-7D5A-7BD6-5B39-99158A4754E7}"/>
                </a:ext>
              </a:extLst>
            </p:cNvPr>
            <p:cNvSpPr/>
            <p:nvPr/>
          </p:nvSpPr>
          <p:spPr bwMode="auto">
            <a:xfrm>
              <a:off x="6868070" y="4036568"/>
              <a:ext cx="707666" cy="1843024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FB45994D-0753-9845-5498-AB5066ED47EF}"/>
                </a:ext>
              </a:extLst>
            </p:cNvPr>
            <p:cNvSpPr/>
            <p:nvPr/>
          </p:nvSpPr>
          <p:spPr bwMode="auto">
            <a:xfrm rot="20400000">
              <a:off x="3007481" y="3639298"/>
              <a:ext cx="4343400" cy="941331"/>
            </a:xfrm>
            <a:custGeom>
              <a:avLst/>
              <a:gdLst>
                <a:gd name="connsiteX0" fmla="*/ 85346 w 4343400"/>
                <a:gd name="connsiteY0" fmla="*/ 0 h 1024128"/>
                <a:gd name="connsiteX1" fmla="*/ 4258054 w 4343400"/>
                <a:gd name="connsiteY1" fmla="*/ 0 h 1024128"/>
                <a:gd name="connsiteX2" fmla="*/ 4343400 w 4343400"/>
                <a:gd name="connsiteY2" fmla="*/ 85346 h 1024128"/>
                <a:gd name="connsiteX3" fmla="*/ 4343400 w 4343400"/>
                <a:gd name="connsiteY3" fmla="*/ 426718 h 1024128"/>
                <a:gd name="connsiteX4" fmla="*/ 4258054 w 4343400"/>
                <a:gd name="connsiteY4" fmla="*/ 512064 h 1024128"/>
                <a:gd name="connsiteX5" fmla="*/ 3731368 w 4343400"/>
                <a:gd name="connsiteY5" fmla="*/ 512064 h 1024128"/>
                <a:gd name="connsiteX6" fmla="*/ 3816714 w 4343400"/>
                <a:gd name="connsiteY6" fmla="*/ 597410 h 1024128"/>
                <a:gd name="connsiteX7" fmla="*/ 3816714 w 4343400"/>
                <a:gd name="connsiteY7" fmla="*/ 938782 h 1024128"/>
                <a:gd name="connsiteX8" fmla="*/ 3731368 w 4343400"/>
                <a:gd name="connsiteY8" fmla="*/ 1024128 h 1024128"/>
                <a:gd name="connsiteX9" fmla="*/ 588884 w 4343400"/>
                <a:gd name="connsiteY9" fmla="*/ 1024128 h 1024128"/>
                <a:gd name="connsiteX10" fmla="*/ 503538 w 4343400"/>
                <a:gd name="connsiteY10" fmla="*/ 938782 h 1024128"/>
                <a:gd name="connsiteX11" fmla="*/ 503538 w 4343400"/>
                <a:gd name="connsiteY11" fmla="*/ 597410 h 1024128"/>
                <a:gd name="connsiteX12" fmla="*/ 588884 w 4343400"/>
                <a:gd name="connsiteY12" fmla="*/ 512064 h 1024128"/>
                <a:gd name="connsiteX13" fmla="*/ 85346 w 4343400"/>
                <a:gd name="connsiteY13" fmla="*/ 512064 h 1024128"/>
                <a:gd name="connsiteX14" fmla="*/ 0 w 4343400"/>
                <a:gd name="connsiteY14" fmla="*/ 426718 h 1024128"/>
                <a:gd name="connsiteX15" fmla="*/ 0 w 4343400"/>
                <a:gd name="connsiteY15" fmla="*/ 85346 h 1024128"/>
                <a:gd name="connsiteX16" fmla="*/ 85346 w 4343400"/>
                <a:gd name="connsiteY16" fmla="*/ 0 h 1024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343400" h="1024128">
                  <a:moveTo>
                    <a:pt x="85346" y="0"/>
                  </a:moveTo>
                  <a:lnTo>
                    <a:pt x="4258054" y="0"/>
                  </a:lnTo>
                  <a:cubicBezTo>
                    <a:pt x="4305189" y="0"/>
                    <a:pt x="4343400" y="38211"/>
                    <a:pt x="4343400" y="85346"/>
                  </a:cubicBezTo>
                  <a:lnTo>
                    <a:pt x="4343400" y="426718"/>
                  </a:lnTo>
                  <a:cubicBezTo>
                    <a:pt x="4343400" y="473853"/>
                    <a:pt x="4305189" y="512064"/>
                    <a:pt x="4258054" y="512064"/>
                  </a:cubicBezTo>
                  <a:lnTo>
                    <a:pt x="3731368" y="512064"/>
                  </a:lnTo>
                  <a:cubicBezTo>
                    <a:pt x="3778503" y="512064"/>
                    <a:pt x="3816714" y="550275"/>
                    <a:pt x="3816714" y="597410"/>
                  </a:cubicBezTo>
                  <a:lnTo>
                    <a:pt x="3816714" y="938782"/>
                  </a:lnTo>
                  <a:cubicBezTo>
                    <a:pt x="3816714" y="985917"/>
                    <a:pt x="3778503" y="1024128"/>
                    <a:pt x="3731368" y="1024128"/>
                  </a:cubicBezTo>
                  <a:lnTo>
                    <a:pt x="588884" y="1024128"/>
                  </a:lnTo>
                  <a:cubicBezTo>
                    <a:pt x="541749" y="1024128"/>
                    <a:pt x="503538" y="985917"/>
                    <a:pt x="503538" y="938782"/>
                  </a:cubicBezTo>
                  <a:lnTo>
                    <a:pt x="503538" y="597410"/>
                  </a:lnTo>
                  <a:cubicBezTo>
                    <a:pt x="503538" y="550275"/>
                    <a:pt x="541749" y="512064"/>
                    <a:pt x="588884" y="512064"/>
                  </a:cubicBezTo>
                  <a:lnTo>
                    <a:pt x="85346" y="512064"/>
                  </a:lnTo>
                  <a:cubicBezTo>
                    <a:pt x="38211" y="512064"/>
                    <a:pt x="0" y="473853"/>
                    <a:pt x="0" y="426718"/>
                  </a:cubicBezTo>
                  <a:lnTo>
                    <a:pt x="0" y="85346"/>
                  </a:lnTo>
                  <a:cubicBezTo>
                    <a:pt x="0" y="38211"/>
                    <a:pt x="38211" y="0"/>
                    <a:pt x="85346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4" name="楕円 13">
              <a:extLst>
                <a:ext uri="{FF2B5EF4-FFF2-40B4-BE49-F238E27FC236}">
                  <a16:creationId xmlns:a16="http://schemas.microsoft.com/office/drawing/2014/main" id="{A52ADF01-A1D8-AE12-DA9A-DA4741E85E70}"/>
                </a:ext>
              </a:extLst>
            </p:cNvPr>
            <p:cNvSpPr/>
            <p:nvPr/>
          </p:nvSpPr>
          <p:spPr bwMode="auto">
            <a:xfrm rot="20400000">
              <a:off x="6809768" y="3439775"/>
              <a:ext cx="585216" cy="58521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5CAA8584-F94D-B0FF-E65C-B7FDCD222426}"/>
                </a:ext>
              </a:extLst>
            </p:cNvPr>
            <p:cNvSpPr/>
            <p:nvPr/>
          </p:nvSpPr>
          <p:spPr bwMode="auto">
            <a:xfrm rot="20400000">
              <a:off x="3148319" y="4772433"/>
              <a:ext cx="585216" cy="58521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51FA3219-E7E2-F6E5-F7EE-2391B3F51EAC}"/>
                </a:ext>
              </a:extLst>
            </p:cNvPr>
            <p:cNvGrpSpPr/>
            <p:nvPr/>
          </p:nvGrpSpPr>
          <p:grpSpPr>
            <a:xfrm>
              <a:off x="3971833" y="3555480"/>
              <a:ext cx="2429996" cy="1151006"/>
              <a:chOff x="3971833" y="3555480"/>
              <a:chExt cx="2429996" cy="1151006"/>
            </a:xfrm>
          </p:grpSpPr>
          <p:sp>
            <p:nvSpPr>
              <p:cNvPr id="33" name="楕円 32">
                <a:extLst>
                  <a:ext uri="{FF2B5EF4-FFF2-40B4-BE49-F238E27FC236}">
                    <a16:creationId xmlns:a16="http://schemas.microsoft.com/office/drawing/2014/main" id="{DC154791-940E-8B12-A1B8-6DB83E8FB139}"/>
                  </a:ext>
                </a:extLst>
              </p:cNvPr>
              <p:cNvSpPr/>
              <p:nvPr/>
            </p:nvSpPr>
            <p:spPr bwMode="auto">
              <a:xfrm rot="20400000">
                <a:off x="3971833" y="4287386"/>
                <a:ext cx="419100" cy="419100"/>
              </a:xfrm>
              <a:prstGeom prst="ellipse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34" name="楕円 33">
                <a:extLst>
                  <a:ext uri="{FF2B5EF4-FFF2-40B4-BE49-F238E27FC236}">
                    <a16:creationId xmlns:a16="http://schemas.microsoft.com/office/drawing/2014/main" id="{FA34E2A4-B706-15C8-0290-FFD110A5EC9C}"/>
                  </a:ext>
                </a:extLst>
              </p:cNvPr>
              <p:cNvSpPr/>
              <p:nvPr/>
            </p:nvSpPr>
            <p:spPr bwMode="auto">
              <a:xfrm rot="20400000">
                <a:off x="4977281" y="3921433"/>
                <a:ext cx="419100" cy="419100"/>
              </a:xfrm>
              <a:prstGeom prst="ellipse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35" name="楕円 34">
                <a:extLst>
                  <a:ext uri="{FF2B5EF4-FFF2-40B4-BE49-F238E27FC236}">
                    <a16:creationId xmlns:a16="http://schemas.microsoft.com/office/drawing/2014/main" id="{573F579A-24DE-8C7C-148D-085B7AC1CC61}"/>
                  </a:ext>
                </a:extLst>
              </p:cNvPr>
              <p:cNvSpPr/>
              <p:nvPr/>
            </p:nvSpPr>
            <p:spPr bwMode="auto">
              <a:xfrm rot="20400000">
                <a:off x="5982729" y="3555480"/>
                <a:ext cx="419100" cy="419100"/>
              </a:xfrm>
              <a:prstGeom prst="ellipse">
                <a:avLst/>
              </a:prstGeom>
              <a:solidFill>
                <a:schemeClr val="bg2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</p:grp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1234F85A-1A95-7494-0C2B-C78A80F74D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933326" y="3289544"/>
              <a:ext cx="375030" cy="1030387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31B1E66B-D500-9CC1-3DEE-C132C2D8207A}"/>
                </a:ext>
              </a:extLst>
            </p:cNvPr>
            <p:cNvCxnSpPr>
              <a:cxnSpLocks/>
            </p:cNvCxnSpPr>
            <p:nvPr/>
          </p:nvCxnSpPr>
          <p:spPr bwMode="auto">
            <a:xfrm rot="20400000" flipH="1" flipV="1">
              <a:off x="2984161" y="5067504"/>
              <a:ext cx="90000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3AD88A58-E5CD-0298-C4DA-00B87DF0B144}"/>
                </a:ext>
              </a:extLst>
            </p:cNvPr>
            <p:cNvCxnSpPr>
              <a:cxnSpLocks/>
            </p:cNvCxnSpPr>
            <p:nvPr/>
          </p:nvCxnSpPr>
          <p:spPr bwMode="auto">
            <a:xfrm rot="20400000" flipH="1" flipV="1">
              <a:off x="6633130" y="3739387"/>
              <a:ext cx="90000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68BFA289-23D0-9028-0765-11FE6DA3B7B9}"/>
                </a:ext>
              </a:extLst>
            </p:cNvPr>
            <p:cNvCxnSpPr>
              <a:cxnSpLocks/>
            </p:cNvCxnSpPr>
            <p:nvPr/>
          </p:nvCxnSpPr>
          <p:spPr bwMode="auto">
            <a:xfrm rot="20400000">
              <a:off x="3470703" y="4845401"/>
              <a:ext cx="3908806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F2AE3951-0292-755D-E73E-8DEF54BAA7E0}"/>
                </a:ext>
              </a:extLst>
            </p:cNvPr>
            <p:cNvSpPr txBox="1"/>
            <p:nvPr/>
          </p:nvSpPr>
          <p:spPr>
            <a:xfrm rot="20400000">
              <a:off x="5258574" y="4450506"/>
              <a:ext cx="279332" cy="47762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en-US" altLang="ja-JP" sz="1600" i="1" dirty="0">
                  <a:latin typeface="+mn-lt"/>
                  <a:ea typeface="+mj-ea"/>
                </a:rPr>
                <a:t>L</a:t>
              </a:r>
              <a:endParaRPr kumimoji="1" lang="ja-JP" altLang="en-US" sz="1600" i="1" dirty="0">
                <a:latin typeface="+mn-lt"/>
                <a:ea typeface="+mj-ea"/>
              </a:endParaRPr>
            </a:p>
          </p:txBody>
        </p: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5DAF237A-AC63-461A-8272-295A36F4238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866390" y="5365750"/>
              <a:ext cx="0" cy="50800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4260F7A3-A10C-253C-AFA3-26FC30CA1DDE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963662" y="4040124"/>
              <a:ext cx="0" cy="1846326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43DE5DFF-6DF0-0F9B-FE7D-0D50473B179F}"/>
                </a:ext>
              </a:extLst>
            </p:cNvPr>
            <p:cNvCxnSpPr>
              <a:cxnSpLocks/>
            </p:cNvCxnSpPr>
            <p:nvPr/>
          </p:nvCxnSpPr>
          <p:spPr bwMode="auto">
            <a:xfrm rot="-1200000" flipH="1">
              <a:off x="2063750" y="4584701"/>
              <a:ext cx="88265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直線コネクタ 24">
              <a:extLst>
                <a:ext uri="{FF2B5EF4-FFF2-40B4-BE49-F238E27FC236}">
                  <a16:creationId xmlns:a16="http://schemas.microsoft.com/office/drawing/2014/main" id="{77414E5D-BB51-7663-B5E1-04C8371DA9B1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228849" y="5882140"/>
              <a:ext cx="288000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円弧 125">
              <a:extLst>
                <a:ext uri="{FF2B5EF4-FFF2-40B4-BE49-F238E27FC236}">
                  <a16:creationId xmlns:a16="http://schemas.microsoft.com/office/drawing/2014/main" id="{5BFA87D8-C86B-6A10-1A02-285C8749C49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68632" y="4670831"/>
              <a:ext cx="174768" cy="1223235"/>
            </a:xfrm>
            <a:custGeom>
              <a:avLst/>
              <a:gdLst>
                <a:gd name="connsiteX0" fmla="*/ 7493231 w 7668000"/>
                <a:gd name="connsiteY0" fmla="*/ 2689631 h 7668000"/>
                <a:gd name="connsiteX1" fmla="*/ 7667188 w 7668000"/>
                <a:gd name="connsiteY1" fmla="*/ 3912866 h 7668000"/>
                <a:gd name="connsiteX2" fmla="*/ 3834000 w 7668000"/>
                <a:gd name="connsiteY2" fmla="*/ 3834000 h 7668000"/>
                <a:gd name="connsiteX3" fmla="*/ 7493231 w 7668000"/>
                <a:gd name="connsiteY3" fmla="*/ 2689631 h 7668000"/>
                <a:gd name="connsiteX0" fmla="*/ 7493231 w 7668000"/>
                <a:gd name="connsiteY0" fmla="*/ 2689631 h 7668000"/>
                <a:gd name="connsiteX1" fmla="*/ 7667188 w 7668000"/>
                <a:gd name="connsiteY1" fmla="*/ 3912866 h 7668000"/>
                <a:gd name="connsiteX0" fmla="*/ 3405231 w 3579999"/>
                <a:gd name="connsiteY0" fmla="*/ 0 h 1223235"/>
                <a:gd name="connsiteX1" fmla="*/ 3579188 w 3579999"/>
                <a:gd name="connsiteY1" fmla="*/ 1223235 h 1223235"/>
                <a:gd name="connsiteX2" fmla="*/ 0 w 3579999"/>
                <a:gd name="connsiteY2" fmla="*/ 1220569 h 1223235"/>
                <a:gd name="connsiteX3" fmla="*/ 3405231 w 3579999"/>
                <a:gd name="connsiteY3" fmla="*/ 0 h 1223235"/>
                <a:gd name="connsiteX0" fmla="*/ 3405231 w 3579999"/>
                <a:gd name="connsiteY0" fmla="*/ 0 h 1223235"/>
                <a:gd name="connsiteX1" fmla="*/ 3579188 w 3579999"/>
                <a:gd name="connsiteY1" fmla="*/ 1223235 h 1223235"/>
                <a:gd name="connsiteX0" fmla="*/ 0 w 174768"/>
                <a:gd name="connsiteY0" fmla="*/ 0 h 1223235"/>
                <a:gd name="connsiteX1" fmla="*/ 173957 w 174768"/>
                <a:gd name="connsiteY1" fmla="*/ 1223235 h 1223235"/>
                <a:gd name="connsiteX2" fmla="*/ 0 w 174768"/>
                <a:gd name="connsiteY2" fmla="*/ 0 h 1223235"/>
                <a:gd name="connsiteX0" fmla="*/ 0 w 174768"/>
                <a:gd name="connsiteY0" fmla="*/ 0 h 1223235"/>
                <a:gd name="connsiteX1" fmla="*/ 173957 w 174768"/>
                <a:gd name="connsiteY1" fmla="*/ 1223235 h 1223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4768" h="1223235" stroke="0" extrusionOk="0">
                  <a:moveTo>
                    <a:pt x="0" y="0"/>
                  </a:moveTo>
                  <a:cubicBezTo>
                    <a:pt x="123736" y="395659"/>
                    <a:pt x="182485" y="808767"/>
                    <a:pt x="173957" y="1223235"/>
                  </a:cubicBezTo>
                  <a:lnTo>
                    <a:pt x="0" y="0"/>
                  </a:lnTo>
                  <a:close/>
                </a:path>
                <a:path w="174768" h="1223235" fill="none">
                  <a:moveTo>
                    <a:pt x="0" y="0"/>
                  </a:moveTo>
                  <a:cubicBezTo>
                    <a:pt x="123736" y="395659"/>
                    <a:pt x="182485" y="808767"/>
                    <a:pt x="173957" y="122323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D5F38E4F-187E-555B-1A17-6F336C041CE3}"/>
                </a:ext>
              </a:extLst>
            </p:cNvPr>
            <p:cNvSpPr txBox="1"/>
            <p:nvPr/>
          </p:nvSpPr>
          <p:spPr>
            <a:xfrm>
              <a:off x="2020993" y="5067133"/>
              <a:ext cx="262526" cy="47762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en-US" altLang="ja-JP" sz="1600" i="1" dirty="0">
                  <a:latin typeface="+mn-lt"/>
                  <a:ea typeface="+mj-ea"/>
                </a:rPr>
                <a:t>a</a:t>
              </a:r>
              <a:endParaRPr kumimoji="1" lang="ja-JP" altLang="en-US" sz="1600" i="1" dirty="0">
                <a:latin typeface="+mn-lt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11CDA480-EA16-B713-5F29-7DAB9DF025C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01663" y="5367790"/>
              <a:ext cx="263787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08DBA58F-E410-1850-400F-C7E05F49409E}"/>
                </a:ext>
              </a:extLst>
            </p:cNvPr>
            <p:cNvSpPr txBox="1"/>
            <p:nvPr/>
          </p:nvSpPr>
          <p:spPr>
            <a:xfrm rot="16200000">
              <a:off x="2486438" y="5381801"/>
              <a:ext cx="262526" cy="47762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en-US" altLang="ja-JP" sz="1600" i="1" dirty="0">
                  <a:latin typeface="+mn-lt"/>
                  <a:ea typeface="+mj-ea"/>
                </a:rPr>
                <a:t>h</a:t>
              </a:r>
              <a:endParaRPr kumimoji="1" lang="ja-JP" altLang="en-US" sz="1600" i="1" dirty="0">
                <a:latin typeface="+mn-lt"/>
                <a:ea typeface="+mj-ea"/>
              </a:endParaRPr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58152243-1CFB-4342-389A-1AF89534AEA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654664" y="4046989"/>
              <a:ext cx="435236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6B4D8709-DF8F-5D0D-D93F-9120CB4B3BE0}"/>
                </a:ext>
              </a:extLst>
            </p:cNvPr>
            <p:cNvSpPr txBox="1"/>
            <p:nvPr/>
          </p:nvSpPr>
          <p:spPr>
            <a:xfrm rot="16200000">
              <a:off x="7667782" y="4708701"/>
              <a:ext cx="329745" cy="477628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en-US" altLang="ja-JP" sz="1600" i="1" dirty="0">
                  <a:latin typeface="+mn-lt"/>
                  <a:ea typeface="+mj-ea"/>
                </a:rPr>
                <a:t>H</a:t>
              </a:r>
              <a:endParaRPr kumimoji="1" lang="ja-JP" altLang="en-US" sz="1600" i="1" dirty="0">
                <a:latin typeface="+mn-lt"/>
                <a:ea typeface="+mj-ea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C4B17796-6E42-E1E9-24B6-AA509283725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269376" y="4616694"/>
              <a:ext cx="375030" cy="1030387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96A8D49-F6F2-53CC-B830-B3CB702FAAEB}"/>
              </a:ext>
            </a:extLst>
          </p:cNvPr>
          <p:cNvSpPr txBox="1"/>
          <p:nvPr/>
        </p:nvSpPr>
        <p:spPr>
          <a:xfrm>
            <a:off x="5418201" y="6120633"/>
            <a:ext cx="2510873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+mj-lt"/>
                <a:ea typeface="+mj-ea"/>
              </a:rPr>
              <a:t>サインバー：高増潔作成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3"/>
          <p:cNvSpPr>
            <a:spLocks noGrp="1" noChangeArrowheads="1"/>
          </p:cNvSpPr>
          <p:nvPr>
            <p:ph idx="1"/>
          </p:nvPr>
        </p:nvSpPr>
        <p:spPr>
          <a:xfrm>
            <a:off x="250824" y="908050"/>
            <a:ext cx="5070983" cy="3255963"/>
          </a:xfrm>
        </p:spPr>
        <p:txBody>
          <a:bodyPr/>
          <a:lstStyle/>
          <a:p>
            <a:pPr marL="342900" indent="-342900" eaLnBrk="1" hangingPunct="1"/>
            <a:r>
              <a:rPr lang="ja-JP" altLang="en-US" dirty="0"/>
              <a:t>サインバーの誤差</a:t>
            </a:r>
          </a:p>
          <a:p>
            <a:pPr marL="742950" lvl="1" indent="-285750" eaLnBrk="1" hangingPunct="1"/>
            <a:r>
              <a:rPr lang="en-US" altLang="ja-JP" dirty="0"/>
              <a:t>JIS B7523</a:t>
            </a:r>
            <a:r>
              <a:rPr lang="ja-JP" altLang="en-US" dirty="0"/>
              <a:t>　サインバー</a:t>
            </a:r>
            <a:br>
              <a:rPr lang="en-US" altLang="ja-JP" dirty="0"/>
            </a:br>
            <a:r>
              <a:rPr lang="ja-JP" altLang="en-US" dirty="0"/>
              <a:t>総合精度（</a:t>
            </a:r>
            <a:r>
              <a:rPr lang="en-US" altLang="ja-JP" dirty="0"/>
              <a:t>1</a:t>
            </a:r>
            <a:r>
              <a:rPr lang="ja-JP" altLang="en-US" dirty="0"/>
              <a:t>級）</a:t>
            </a:r>
            <a:r>
              <a:rPr lang="ja-JP" altLang="en-US" dirty="0">
                <a:latin typeface="+mn-lt"/>
              </a:rPr>
              <a:t>は</a:t>
            </a:r>
            <a:r>
              <a:rPr lang="en-US" altLang="ja-JP" dirty="0">
                <a:latin typeface="+mn-lt"/>
              </a:rPr>
              <a:t>30º</a:t>
            </a:r>
            <a:r>
              <a:rPr lang="ja-JP" altLang="en-US" dirty="0">
                <a:latin typeface="+mn-lt"/>
              </a:rPr>
              <a:t>で</a:t>
            </a:r>
            <a:r>
              <a:rPr lang="en-US" altLang="ja-JP" dirty="0">
                <a:latin typeface="+mn-lt"/>
              </a:rPr>
              <a:t>40 µrad</a:t>
            </a:r>
          </a:p>
          <a:p>
            <a:pPr marL="742950" lvl="1" indent="-285750" eaLnBrk="1" hangingPunct="1"/>
            <a:r>
              <a:rPr lang="en-US" altLang="ja-JP" i="1" dirty="0">
                <a:latin typeface="+mn-lt"/>
              </a:rPr>
              <a:t>E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と </a:t>
            </a:r>
            <a:r>
              <a:rPr lang="en-US" altLang="ja-JP" i="1" dirty="0">
                <a:latin typeface="+mn-lt"/>
              </a:rPr>
              <a:t>L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の誤差比が定数の場合，</a:t>
            </a:r>
            <a:r>
              <a:rPr lang="en-US" altLang="ja-JP" dirty="0">
                <a:latin typeface="+mn-lt"/>
              </a:rPr>
              <a:t>tan </a:t>
            </a:r>
            <a:r>
              <a:rPr lang="en-US" altLang="ja-JP" i="1" dirty="0">
                <a:latin typeface="+mn-lt"/>
              </a:rPr>
              <a:t>a</a:t>
            </a:r>
            <a:r>
              <a:rPr lang="ja-JP" altLang="en-US" dirty="0">
                <a:latin typeface="+mn-lt"/>
              </a:rPr>
              <a:t>に比例して誤差が大きくなる</a:t>
            </a:r>
            <a:endParaRPr lang="en-US" altLang="ja-JP" dirty="0">
              <a:latin typeface="+mn-lt"/>
            </a:endParaRPr>
          </a:p>
          <a:p>
            <a:pPr marL="742950" lvl="1" indent="-285750" eaLnBrk="1" hangingPunct="1"/>
            <a:r>
              <a:rPr lang="en-US" altLang="ja-JP" i="1" dirty="0">
                <a:latin typeface="+mn-lt"/>
              </a:rPr>
              <a:t>a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が</a:t>
            </a:r>
            <a:r>
              <a:rPr lang="en-US" altLang="ja-JP" dirty="0">
                <a:latin typeface="+mn-lt"/>
              </a:rPr>
              <a:t>45º</a:t>
            </a:r>
            <a:r>
              <a:rPr lang="ja-JP" altLang="en-US" dirty="0">
                <a:latin typeface="+mn-lt"/>
              </a:rPr>
              <a:t>以下で使</a:t>
            </a:r>
            <a:r>
              <a:rPr lang="ja-JP" altLang="en-US" dirty="0"/>
              <a:t>うことが望ましい</a:t>
            </a:r>
            <a:endParaRPr lang="en-US" altLang="ja-JP" dirty="0"/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誤差の伝播（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  <p:sp>
        <p:nvSpPr>
          <p:cNvPr id="717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717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717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835B0-B44D-4F91-9832-00934C64B818}" type="slidenum">
              <a:rPr lang="en-US" altLang="ja-JP" smtClean="0"/>
              <a:pPr>
                <a:defRPr/>
              </a:pPr>
              <a:t>34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4D9F68C-8D27-AC13-3E07-63ADE92B22E4}"/>
                  </a:ext>
                </a:extLst>
              </p:cNvPr>
              <p:cNvSpPr txBox="1"/>
              <p:nvPr/>
            </p:nvSpPr>
            <p:spPr>
              <a:xfrm>
                <a:off x="5392357" y="813052"/>
                <a:ext cx="3547872" cy="144116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𝑦</m:t>
                      </m:r>
                      <m:r>
                        <m:rPr>
                          <m:aln/>
                        </m:rP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r>
                        <m:rPr>
                          <m:sty m:val="p"/>
                        </m:rPr>
                        <a:rPr kumimoji="1" lang="en-US" altLang="ja-JP" sz="2000" b="0" i="0" smtClean="0">
                          <a:latin typeface="Cambria Math" panose="02040503050406030204" pitchFamily="18" charset="0"/>
                          <a:ea typeface="+mj-ea"/>
                        </a:rPr>
                        <m:t>arcsin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 </m:t>
                      </m:r>
                      <m:r>
                        <a:rPr kumimoji="1" lang="en-US" altLang="ja-JP" sz="2000" b="0" i="1" smtClean="0">
                          <a:latin typeface="Cambria Math" panose="02040503050406030204" pitchFamily="18" charset="0"/>
                          <a:ea typeface="+mj-ea"/>
                        </a:rPr>
                        <m:t>𝑥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aln/>
                        </m:rP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num>
                            <m:den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𝑑𝑦</m:t>
                              </m:r>
                            </m:den>
                          </m:f>
                        </m:den>
                      </m:f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unc>
                            <m:func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 sz="20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func>
                        </m:den>
                      </m:f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br>
                  <a:rPr kumimoji="1" lang="en-US" altLang="ja-JP" sz="2000" dirty="0">
                    <a:latin typeface="+mj-lt"/>
                    <a:ea typeface="+mj-ea"/>
                  </a:rPr>
                </a:br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4D9F68C-8D27-AC13-3E07-63ADE92B22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2357" y="813052"/>
                <a:ext cx="3547872" cy="14411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0">
                <a:extLst>
                  <a:ext uri="{FF2B5EF4-FFF2-40B4-BE49-F238E27FC236}">
                    <a16:creationId xmlns:a16="http://schemas.microsoft.com/office/drawing/2014/main" id="{558C8AA2-8C05-4730-72D9-4A5C5BD766F8}"/>
                  </a:ext>
                </a:extLst>
              </p:cNvPr>
              <p:cNvSpPr txBox="1"/>
              <p:nvPr/>
            </p:nvSpPr>
            <p:spPr>
              <a:xfrm>
                <a:off x="118872" y="4814316"/>
                <a:ext cx="3284029" cy="1460528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just" fontAlgn="base"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sub>
                      </m:sSub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kumimoji="1" lang="ja-JP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kumimoji="1" lang="en-US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𝐸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𝐸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kumimoji="1" lang="ja-JP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kumimoji="1" lang="en-US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𝐿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𝐿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func>
                        <m:func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sz="2000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tan</m:t>
                          </m:r>
                        </m:fName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  <m:func>
                        <m:func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kumimoji="1" lang="en-US" sz="2000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tan</m:t>
                          </m:r>
                        </m:fName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ja-JP" sz="1050" kern="100" dirty="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テキスト ボックス 10">
                <a:extLst>
                  <a:ext uri="{FF2B5EF4-FFF2-40B4-BE49-F238E27FC236}">
                    <a16:creationId xmlns:a16="http://schemas.microsoft.com/office/drawing/2014/main" id="{558C8AA2-8C05-4730-72D9-4A5C5BD76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72" y="4814316"/>
                <a:ext cx="3284029" cy="14605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9">
                <a:extLst>
                  <a:ext uri="{FF2B5EF4-FFF2-40B4-BE49-F238E27FC236}">
                    <a16:creationId xmlns:a16="http://schemas.microsoft.com/office/drawing/2014/main" id="{E9624B24-F109-36E2-A96C-73DA470CBD7A}"/>
                  </a:ext>
                </a:extLst>
              </p:cNvPr>
              <p:cNvSpPr txBox="1"/>
              <p:nvPr/>
            </p:nvSpPr>
            <p:spPr>
              <a:xfrm>
                <a:off x="3508884" y="2857056"/>
                <a:ext cx="5507100" cy="346466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just" fontAlgn="base">
                  <a:lnSpc>
                    <a:spcPct val="11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𝑎</m:t>
                          </m:r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𝐸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𝑓</m:t>
                                  </m:r>
                                </m:num>
                                <m:den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𝐿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𝑎𝑟𝑐𝑠𝑖𝑛</m:t>
                                  </m:r>
                                  <m:d>
                                    <m:d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kumimoji="1" lang="ja-JP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kumimoji="1" lang="en-US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𝐸</m:t>
                                          </m:r>
                                        </m:num>
                                        <m:den>
                                          <m:r>
                                            <a:rPr kumimoji="1" lang="en-US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𝐿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𝐸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𝑎𝑟𝑐𝑠𝑖𝑛</m:t>
                                  </m:r>
                                  <m:d>
                                    <m:d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kumimoji="1" lang="ja-JP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kumimoji="1" lang="en-US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𝐸</m:t>
                                          </m:r>
                                        </m:num>
                                        <m:den>
                                          <m:r>
                                            <a:rPr kumimoji="1" lang="en-US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𝐿</m:t>
                                          </m:r>
                                        </m:den>
                                      </m:f>
                                    </m:e>
                                  </m:d>
                                </m:num>
                                <m:den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𝐿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𝐿</m:t>
                                  </m:r>
                                  <m:func>
                                    <m:func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𝑐𝑜𝑠</m:t>
                                      </m:r>
                                    </m:fName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𝑎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𝐸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𝐿</m:t>
                                      </m:r>
                                    </m:e>
                                    <m:sup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func>
                                    <m:func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𝑐𝑜𝑠</m:t>
                                      </m:r>
                                    </m:fName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𝑎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𝑠𝑖𝑛</m:t>
                                      </m:r>
                                    </m:fName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𝑎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𝐸</m:t>
                                  </m:r>
                                  <m:func>
                                    <m:func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𝑐𝑜𝑠</m:t>
                                      </m:r>
                                    </m:fName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𝑎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𝐸</m:t>
                          </m:r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𝑠𝑖𝑛</m:t>
                                      </m:r>
                                    </m:fName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𝑎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𝐿</m:t>
                                  </m:r>
                                  <m:func>
                                    <m:func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𝑐𝑜𝑠</m:t>
                                      </m:r>
                                    </m:fName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𝑎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𝐿</m:t>
                          </m:r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ja-JP" sz="1050" kern="100" dirty="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テキスト ボックス 9">
                <a:extLst>
                  <a:ext uri="{FF2B5EF4-FFF2-40B4-BE49-F238E27FC236}">
                    <a16:creationId xmlns:a16="http://schemas.microsoft.com/office/drawing/2014/main" id="{E9624B24-F109-36E2-A96C-73DA470CBD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8884" y="2857056"/>
                <a:ext cx="5507100" cy="34646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9BB1A1A-4C46-6714-4977-1397D9DA8369}"/>
              </a:ext>
            </a:extLst>
          </p:cNvPr>
          <p:cNvSpPr txBox="1"/>
          <p:nvPr/>
        </p:nvSpPr>
        <p:spPr>
          <a:xfrm>
            <a:off x="5756529" y="2252721"/>
            <a:ext cx="2510873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600" dirty="0">
                <a:latin typeface="+mn-lt"/>
                <a:ea typeface="+mj-ea"/>
              </a:rPr>
              <a:t>逆関数の微分：</a:t>
            </a:r>
            <a:r>
              <a:rPr lang="en-US" altLang="ja-JP" sz="1600" dirty="0" err="1">
                <a:latin typeface="+mn-lt"/>
                <a:ea typeface="+mj-ea"/>
              </a:rPr>
              <a:t>arcsin</a:t>
            </a:r>
            <a:r>
              <a:rPr lang="en-US" altLang="ja-JP" sz="1600" dirty="0">
                <a:latin typeface="+mn-lt"/>
                <a:ea typeface="+mj-ea"/>
              </a:rPr>
              <a:t> </a:t>
            </a:r>
            <a:r>
              <a:rPr lang="en-US" altLang="ja-JP" sz="1600" i="1" dirty="0">
                <a:latin typeface="+mn-lt"/>
                <a:ea typeface="+mj-ea"/>
              </a:rPr>
              <a:t>x</a:t>
            </a:r>
            <a:endParaRPr kumimoji="1" lang="ja-JP" altLang="en-US" sz="1600" i="1" dirty="0">
              <a:latin typeface="+mn-lt"/>
              <a:ea typeface="+mj-ea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1AC144D-4B57-5F45-F82B-982CE93BB925}"/>
              </a:ext>
            </a:extLst>
          </p:cNvPr>
          <p:cNvSpPr txBox="1"/>
          <p:nvPr/>
        </p:nvSpPr>
        <p:spPr>
          <a:xfrm>
            <a:off x="422529" y="4325361"/>
            <a:ext cx="2741295" cy="31892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600" dirty="0">
                <a:latin typeface="+mn-lt"/>
                <a:ea typeface="+mj-ea"/>
              </a:rPr>
              <a:t>サインバーの誤差</a:t>
            </a:r>
            <a:r>
              <a:rPr lang="en-US" altLang="ja-JP" sz="1600" i="1" dirty="0" err="1">
                <a:latin typeface="+mn-lt"/>
                <a:ea typeface="+mj-ea"/>
              </a:rPr>
              <a:t>s</a:t>
            </a:r>
            <a:r>
              <a:rPr lang="en-US" altLang="ja-JP" sz="1600" i="1" baseline="-25000" dirty="0" err="1">
                <a:latin typeface="+mn-lt"/>
                <a:ea typeface="+mj-ea"/>
              </a:rPr>
              <a:t>a</a:t>
            </a:r>
            <a:r>
              <a:rPr lang="ja-JP" altLang="en-US" sz="1600" dirty="0">
                <a:latin typeface="+mn-lt"/>
                <a:ea typeface="+mj-ea"/>
              </a:rPr>
              <a:t>の計算</a:t>
            </a:r>
            <a:endParaRPr kumimoji="1" lang="ja-JP" altLang="en-US" sz="1600" dirty="0">
              <a:latin typeface="+mn-lt"/>
              <a:ea typeface="+mj-ea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4321175" cy="4686300"/>
          </a:xfrm>
        </p:spPr>
        <p:txBody>
          <a:bodyPr/>
          <a:lstStyle/>
          <a:p>
            <a:pPr marL="342900" indent="-342900" eaLnBrk="1" hangingPunct="1"/>
            <a:r>
              <a:rPr lang="ja-JP" altLang="en-US" dirty="0"/>
              <a:t>積で表されるとき</a:t>
            </a:r>
          </a:p>
          <a:p>
            <a:pPr marL="742950" lvl="1" indent="-285750" eaLnBrk="1" hangingPunct="1"/>
            <a:r>
              <a:rPr lang="ja-JP" altLang="en-US" dirty="0">
                <a:latin typeface="+mn-lt"/>
              </a:rPr>
              <a:t>測定値 </a:t>
            </a:r>
            <a:r>
              <a:rPr lang="en-US" altLang="ja-JP" i="1" dirty="0">
                <a:latin typeface="+mn-lt"/>
              </a:rPr>
              <a:t>y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が </a:t>
            </a:r>
            <a:r>
              <a:rPr lang="en-US" altLang="ja-JP" i="1" dirty="0">
                <a:latin typeface="+mn-lt"/>
              </a:rPr>
              <a:t>n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個の測定値 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baseline="-30000" dirty="0">
                <a:latin typeface="+mn-lt"/>
              </a:rPr>
              <a:t>1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x</a:t>
            </a:r>
            <a:r>
              <a:rPr lang="en-US" altLang="ja-JP" baseline="-30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...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 err="1">
                <a:latin typeface="+mn-lt"/>
              </a:rPr>
              <a:t>x</a:t>
            </a:r>
            <a:r>
              <a:rPr lang="en-US" altLang="ja-JP" i="1" baseline="-30000" dirty="0" err="1">
                <a:latin typeface="+mn-lt"/>
              </a:rPr>
              <a:t>n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のべき乗の積で表されるとき</a:t>
            </a:r>
          </a:p>
          <a:p>
            <a:pPr marL="742950" lvl="1" indent="-285750" eaLnBrk="1" hangingPunct="1"/>
            <a:r>
              <a:rPr lang="ja-JP" altLang="en-US" dirty="0">
                <a:latin typeface="+mn-lt"/>
              </a:rPr>
              <a:t>それぞれの測定値の誤差の標準偏差 </a:t>
            </a:r>
            <a:r>
              <a:rPr lang="en-US" altLang="ja-JP" i="1" dirty="0">
                <a:latin typeface="+mn-lt"/>
              </a:rPr>
              <a:t>s</a:t>
            </a:r>
            <a:r>
              <a:rPr lang="en-US" altLang="ja-JP" i="1" baseline="-30000" dirty="0">
                <a:latin typeface="+mn-lt"/>
              </a:rPr>
              <a:t>x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s</a:t>
            </a:r>
            <a:r>
              <a:rPr lang="en-US" altLang="ja-JP" i="1" baseline="-30000" dirty="0">
                <a:latin typeface="+mn-lt"/>
              </a:rPr>
              <a:t>x</a:t>
            </a:r>
            <a:r>
              <a:rPr lang="en-US" altLang="ja-JP" baseline="-30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 ...</a:t>
            </a:r>
            <a:r>
              <a:rPr lang="en-US" altLang="ja-JP" i="1" dirty="0">
                <a:latin typeface="+mn-lt"/>
              </a:rPr>
              <a:t> </a:t>
            </a:r>
            <a:r>
              <a:rPr lang="en-US" altLang="ja-JP" i="1" dirty="0" err="1">
                <a:latin typeface="+mn-lt"/>
              </a:rPr>
              <a:t>s</a:t>
            </a:r>
            <a:r>
              <a:rPr lang="en-US" altLang="ja-JP" i="1" baseline="-30000" dirty="0" err="1">
                <a:latin typeface="+mn-lt"/>
              </a:rPr>
              <a:t>xn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とし</a:t>
            </a:r>
          </a:p>
          <a:p>
            <a:pPr marL="742950" lvl="1" indent="-285750" eaLnBrk="1" hangingPunct="1"/>
            <a:r>
              <a:rPr lang="ja-JP" altLang="en-US" dirty="0">
                <a:latin typeface="+mn-lt"/>
              </a:rPr>
              <a:t>べき乗を </a:t>
            </a:r>
            <a:r>
              <a:rPr lang="en-US" altLang="ja-JP" i="1" dirty="0">
                <a:latin typeface="+mn-lt"/>
              </a:rPr>
              <a:t>p</a:t>
            </a:r>
            <a:r>
              <a:rPr lang="en-US" altLang="ja-JP" baseline="-25000" dirty="0">
                <a:latin typeface="+mn-lt"/>
              </a:rPr>
              <a:t>1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>
                <a:latin typeface="+mn-lt"/>
              </a:rPr>
              <a:t>p</a:t>
            </a:r>
            <a:r>
              <a:rPr lang="en-US" altLang="ja-JP" baseline="-25000" dirty="0">
                <a:latin typeface="+mn-lt"/>
              </a:rPr>
              <a:t>2</a:t>
            </a:r>
            <a:r>
              <a:rPr lang="en-US" altLang="ja-JP" dirty="0">
                <a:latin typeface="+mn-lt"/>
              </a:rPr>
              <a:t>...</a:t>
            </a:r>
            <a:r>
              <a:rPr lang="ja-JP" altLang="en-US" dirty="0">
                <a:latin typeface="+mn-lt"/>
              </a:rPr>
              <a:t>，</a:t>
            </a:r>
            <a:r>
              <a:rPr lang="en-US" altLang="ja-JP" i="1" dirty="0" err="1">
                <a:latin typeface="+mn-lt"/>
              </a:rPr>
              <a:t>p</a:t>
            </a:r>
            <a:r>
              <a:rPr lang="en-US" altLang="ja-JP" i="1" baseline="-25000" dirty="0" err="1">
                <a:latin typeface="+mn-lt"/>
              </a:rPr>
              <a:t>n</a:t>
            </a:r>
            <a:r>
              <a:rPr lang="en-US" altLang="ja-JP" dirty="0">
                <a:latin typeface="+mn-lt"/>
              </a:rPr>
              <a:t> </a:t>
            </a:r>
            <a:r>
              <a:rPr lang="ja-JP" altLang="en-US" dirty="0">
                <a:latin typeface="+mn-lt"/>
              </a:rPr>
              <a:t>と</a:t>
            </a:r>
            <a:r>
              <a:rPr lang="ja-JP" altLang="en-US" dirty="0"/>
              <a:t>する</a:t>
            </a:r>
            <a:endParaRPr lang="en-US" altLang="ja-JP" dirty="0"/>
          </a:p>
          <a:p>
            <a:pPr marL="742950" lvl="1" indent="-285750" eaLnBrk="1" hangingPunct="1"/>
            <a:r>
              <a:rPr lang="ja-JP" altLang="en-US" dirty="0"/>
              <a:t>この場合も，誤差の率で表現すると分かりやすい </a:t>
            </a:r>
          </a:p>
        </p:txBody>
      </p:sp>
      <p:sp>
        <p:nvSpPr>
          <p:cNvPr id="103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/>
              <a:t>誤差の伝播（</a:t>
            </a:r>
            <a:r>
              <a:rPr lang="en-US" altLang="ja-JP"/>
              <a:t>5</a:t>
            </a:r>
            <a:r>
              <a:rPr lang="ja-JP" altLang="en-US"/>
              <a:t>）</a:t>
            </a:r>
          </a:p>
        </p:txBody>
      </p:sp>
      <p:sp>
        <p:nvSpPr>
          <p:cNvPr id="819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819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819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A646C-5972-45A2-8389-E6C4BC1C6BCC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7">
                <a:extLst>
                  <a:ext uri="{FF2B5EF4-FFF2-40B4-BE49-F238E27FC236}">
                    <a16:creationId xmlns:a16="http://schemas.microsoft.com/office/drawing/2014/main" id="{80FCC508-514C-E578-7147-CB18989D9B03}"/>
                  </a:ext>
                </a:extLst>
              </p:cNvPr>
              <p:cNvSpPr txBox="1"/>
              <p:nvPr/>
            </p:nvSpPr>
            <p:spPr>
              <a:xfrm>
                <a:off x="4855464" y="836676"/>
                <a:ext cx="4064000" cy="2728696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just" fontAlgn="base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sz="2000" i="1" kern="1200" smtClean="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𝑦</m:t>
                      </m:r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=</m:t>
                      </m:r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b>
                        <m:sup>
                          <m:sSub>
                            <m:sSub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… </m:t>
                      </m:r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𝑛</m:t>
                          </m:r>
                        </m:sub>
                        <m:sup>
                          <m:sSub>
                            <m:sSub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𝑛</m:t>
                              </m:r>
                            </m:sub>
                          </m:sSub>
                        </m:sup>
                      </m:sSubSup>
                    </m:oMath>
                    <m:oMath xmlns:m="http://schemas.openxmlformats.org/officeDocument/2006/math"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𝑦</m:t>
                          </m:r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+</m:t>
                      </m:r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⋯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1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sSubSup>
                                <m:sSubSup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p>
                              </m:sSubSup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⋯</m:t>
                              </m:r>
                              <m:sSubSup>
                                <m:sSubSup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 </m:t>
                          </m:r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sSubSup>
                                    <m:sSubSup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kumimoji="1" lang="ja-JP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ＭＳ ゴシック" panose="020B0609070205080204" pitchFamily="49" charset="-128"/>
                                              <a:cs typeface="Arial" panose="020B0604020202020204" pitchFamily="34" charset="0"/>
                                            </a:rPr>
                                            <m:t>𝑝</m:t>
                                          </m:r>
                                        </m:e>
                                        <m:sub>
                                          <m:r>
                                            <a:rPr kumimoji="1" lang="en-US" sz="2000" i="1" kern="1200">
                                              <a:solidFill>
                                                <a:srgbClr val="000000"/>
                                              </a:solidFill>
                                              <a:effectLst/>
                                              <a:latin typeface="Cambria Math" panose="02040503050406030204" pitchFamily="18" charset="0"/>
                                              <a:ea typeface="ＭＳ ゴシック" panose="020B0609070205080204" pitchFamily="49" charset="-128"/>
                                              <a:cs typeface="Arial" panose="020B0604020202020204" pitchFamily="34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sup>
                                  </m:sSubSup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∙</m:t>
                                  </m:r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−1</m:t>
                                  </m:r>
                                </m:sup>
                              </m:sSubSup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⋯</m:t>
                              </m:r>
                              <m:sSubSup>
                                <m:sSubSup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SupPr>
                                <m:e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𝑛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𝑛</m:t>
                                      </m:r>
                                    </m:sub>
                                  </m:sSub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+</m:t>
                      </m:r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⋯</m:t>
                      </m:r>
                    </m:oMath>
                    <m:oMath xmlns:m="http://schemas.openxmlformats.org/officeDocument/2006/math">
                      <m:r>
                        <m:rPr>
                          <m:aln/>
                        </m:rP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1</m:t>
                              </m:r>
                            </m:sub>
                          </m:sSub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+</m:t>
                      </m:r>
                      <m:sSup>
                        <m:s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kumimoji="1" lang="ja-JP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𝑝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kumimoji="1" lang="en-US" sz="2000" i="1" kern="120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ＭＳ ゴシック" panose="020B0609070205080204" pitchFamily="49" charset="-128"/>
                                      <a:cs typeface="Arial" panose="020B0604020202020204" pitchFamily="34" charset="0"/>
                                    </a:rPr>
                                    <m:t>𝑦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kumimoji="1" lang="ja-JP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kumimoji="1" lang="en-US" sz="2000" i="1" kern="120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Cambria Math" panose="02040503050406030204" pitchFamily="18" charset="0"/>
                                          <a:ea typeface="ＭＳ ゴシック" panose="020B0609070205080204" pitchFamily="49" charset="-128"/>
                                          <a:cs typeface="Arial" panose="020B0604020202020204" pitchFamily="34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p>
                      <m:sSubSup>
                        <m:sSubSupPr>
                          <m:ctrlPr>
                            <a:rPr kumimoji="1" lang="ja-JP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𝑠</m:t>
                          </m:r>
                        </m:e>
                        <m:sub>
                          <m:sSub>
                            <m:sSubPr>
                              <m:ctrlPr>
                                <a:rPr kumimoji="1" lang="ja-JP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kumimoji="1" lang="en-US" sz="2000" i="1" kern="1200">
                                  <a:solidFill>
                                    <a:srgbClr val="00000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ＭＳ ゴシック" panose="020B0609070205080204" pitchFamily="49" charset="-128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</m:sub>
                        <m:sup>
                          <m:r>
                            <a:rPr kumimoji="1" lang="en-US" sz="2000" i="1" kern="1200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ＭＳ ゴシック" panose="020B0609070205080204" pitchFamily="49" charset="-128"/>
                              <a:cs typeface="Arial" panose="020B0604020202020204" pitchFamily="34" charset="0"/>
                            </a:rPr>
                            <m:t>2</m:t>
                          </m:r>
                        </m:sup>
                      </m:sSubSup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m:t>+</m:t>
                      </m:r>
                      <m:r>
                        <a:rPr kumimoji="1" lang="en-US" sz="2000" i="1" kern="1200">
                          <a:solidFill>
                            <a:srgbClr val="000000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⋯</m:t>
                      </m:r>
                    </m:oMath>
                  </m:oMathPara>
                </a14:m>
                <a:endParaRPr lang="ja-JP" sz="1100" kern="100" dirty="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テキスト ボックス 7">
                <a:extLst>
                  <a:ext uri="{FF2B5EF4-FFF2-40B4-BE49-F238E27FC236}">
                    <a16:creationId xmlns:a16="http://schemas.microsoft.com/office/drawing/2014/main" id="{80FCC508-514C-E578-7147-CB18989D9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464" y="836676"/>
                <a:ext cx="4064000" cy="272869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59376DF-39F6-4D2E-DBBD-AE2D6D356BB9}"/>
                  </a:ext>
                </a:extLst>
              </p:cNvPr>
              <p:cNvSpPr txBox="1"/>
              <p:nvPr/>
            </p:nvSpPr>
            <p:spPr>
              <a:xfrm>
                <a:off x="4875720" y="4032536"/>
                <a:ext cx="3869071" cy="909352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kumimoji="1" lang="en-US" altLang="ja-JP" sz="200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b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𝑠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𝑦</m:t>
                              </m:r>
                            </m:sub>
                          </m:sSub>
                        </m:num>
                        <m:den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𝑦</m:t>
                          </m:r>
                        </m:den>
                      </m:f>
                      <m:r>
                        <a:rPr kumimoji="1" lang="en-US" altLang="ja-JP" sz="2000" i="1" smtClean="0">
                          <a:latin typeface="Cambria Math" panose="02040503050406030204" pitchFamily="18" charset="0"/>
                          <a:ea typeface="+mj-ea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  <a:ea typeface="+mj-ea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kumimoji="1" lang="en-US" altLang="ja-JP" sz="200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bSupPr>
                            <m:e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𝑝</m:t>
                              </m:r>
                            </m:e>
                            <m:sub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1</m:t>
                              </m:r>
                            </m:sub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</m:sup>
                          </m:sSubSup>
                          <m:sSup>
                            <m:sSupPr>
                              <m:ctrlPr>
                                <a:rPr kumimoji="1" lang="en-US" altLang="ja-JP" sz="200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kumimoji="1" lang="en-US" altLang="ja-JP" sz="2000" i="1" smtClean="0">
                                      <a:latin typeface="Cambria Math" panose="02040503050406030204" pitchFamily="18" charset="0"/>
                                      <a:ea typeface="+mj-ea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kumimoji="1" lang="en-US" altLang="ja-JP" sz="2000" i="1" smtClean="0">
                                          <a:latin typeface="Cambria Math" panose="02040503050406030204" pitchFamily="18" charset="0"/>
                                          <a:ea typeface="+mj-ea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kumimoji="1" lang="en-US" altLang="ja-JP" sz="2000" i="1" smtClean="0">
                                              <a:latin typeface="Cambria Math" panose="02040503050406030204" pitchFamily="18" charset="0"/>
                                              <a:ea typeface="+mj-ea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  <a:ea typeface="+mj-ea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kumimoji="1" lang="en-US" altLang="ja-JP" sz="2000" i="1" smtClean="0">
                                                  <a:latin typeface="Cambria Math" panose="02040503050406030204" pitchFamily="18" charset="0"/>
                                                  <a:ea typeface="+mj-ea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kumimoji="1" lang="en-US" altLang="ja-JP" sz="2000" b="0" i="1" smtClean="0">
                                                  <a:latin typeface="Cambria Math" panose="02040503050406030204" pitchFamily="18" charset="0"/>
                                                  <a:ea typeface="+mj-ea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kumimoji="1" lang="en-US" altLang="ja-JP" sz="2000" b="0" i="1" smtClean="0">
                                                  <a:latin typeface="Cambria Math" panose="02040503050406030204" pitchFamily="18" charset="0"/>
                                                  <a:ea typeface="+mj-ea"/>
                                                </a:rPr>
                                                <m:t>1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kumimoji="1" lang="en-US" altLang="ja-JP" sz="2000" i="1" smtClean="0">
                                              <a:latin typeface="Cambria Math" panose="02040503050406030204" pitchFamily="18" charset="0"/>
                                              <a:ea typeface="+mj-ea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  <a:ea typeface="+mj-ea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kumimoji="1" lang="en-US" altLang="ja-JP" sz="2000" b="0" i="1" smtClean="0">
                                              <a:latin typeface="Cambria Math" panose="02040503050406030204" pitchFamily="18" charset="0"/>
                                              <a:ea typeface="+mj-ea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kumimoji="1" lang="en-US" altLang="ja-JP" sz="2000" b="0" i="1" smtClean="0">
                                  <a:latin typeface="Cambria Math" panose="02040503050406030204" pitchFamily="18" charset="0"/>
                                  <a:ea typeface="+mj-ea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  <a:ea typeface="+mj-ea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ja-JP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altLang="ja-JP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000" i="1">
                                                  <a:latin typeface="Cambria Math" panose="02040503050406030204" pitchFamily="18" charset="0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0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0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sz="20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⋯</m:t>
                          </m:r>
                        </m:e>
                      </m:rad>
                    </m:oMath>
                  </m:oMathPara>
                </a14:m>
                <a:endParaRPr kumimoji="1" lang="ja-JP" altLang="en-US" sz="2000" dirty="0">
                  <a:latin typeface="+mj-lt"/>
                  <a:ea typeface="+mj-ea"/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59376DF-39F6-4D2E-DBBD-AE2D6D356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5720" y="4032536"/>
                <a:ext cx="3869071" cy="9093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CDBBB84-8DD5-E63D-5FA9-9519DDE26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不確かさを計算する例として，ビールジョッキと電流の</a:t>
            </a:r>
            <a:r>
              <a:rPr kumimoji="1" lang="en-US" altLang="ja-JP" dirty="0"/>
              <a:t>2</a:t>
            </a:r>
            <a:r>
              <a:rPr kumimoji="1" lang="ja-JP" altLang="en-US" dirty="0"/>
              <a:t>つを示した</a:t>
            </a:r>
            <a:endParaRPr kumimoji="1" lang="en-US" altLang="ja-JP" dirty="0"/>
          </a:p>
          <a:p>
            <a:pPr lvl="1"/>
            <a:r>
              <a:rPr lang="ja-JP" altLang="en-US" dirty="0"/>
              <a:t>ビールジョッキでは，基本的な計算例を示した</a:t>
            </a:r>
            <a:endParaRPr lang="en-US" altLang="ja-JP" dirty="0"/>
          </a:p>
          <a:p>
            <a:pPr lvl="1"/>
            <a:r>
              <a:rPr kumimoji="1" lang="ja-JP" altLang="en-US" dirty="0"/>
              <a:t>電流では，誤差伝播の計算の仕方を示した</a:t>
            </a:r>
            <a:endParaRPr kumimoji="1" lang="en-US" altLang="ja-JP" dirty="0"/>
          </a:p>
          <a:p>
            <a:r>
              <a:rPr kumimoji="1" lang="ja-JP" altLang="en-US" dirty="0"/>
              <a:t>誤差伝播では，偏微分による誤差の変換を説明した</a:t>
            </a:r>
            <a:endParaRPr kumimoji="1" lang="en-US" altLang="ja-JP" dirty="0"/>
          </a:p>
          <a:p>
            <a:pPr lvl="1"/>
            <a:r>
              <a:rPr lang="ja-JP" altLang="en-US" dirty="0"/>
              <a:t>この考え方は重要で，多くの測定の誤差解析に利用される</a:t>
            </a:r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C8BF368-6E1C-71BE-FACD-DD3C455CF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まとめ：不確かさの基礎と誤差伝播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16318C-DE8B-AF05-5EFC-06BAA6EB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55A95F-777D-F155-5525-C71C180D8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40BF461-C7A7-D1A5-B86B-E64448CC7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36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8807808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AB2A9FAE-32A5-5568-E997-C9A536DC4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メモ作画：正規分布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A5D15B-9843-5B31-8052-A49F9905B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DF38C75-B049-222A-1958-658AEA2A3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37</a:t>
            </a:fld>
            <a:endParaRPr lang="en-US" altLang="ja-JP" dirty="0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72DBD21B-3132-680A-3A8C-AD48ACE64F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正規分布</a:t>
            </a:r>
            <a:endParaRPr kumimoji="1" lang="en-US" altLang="ja-JP" dirty="0"/>
          </a:p>
          <a:p>
            <a:pPr lvl="1"/>
            <a:r>
              <a:rPr lang="ja-JP" altLang="en-US" dirty="0"/>
              <a:t>平均</a:t>
            </a:r>
            <a:r>
              <a:rPr lang="en-US" altLang="ja-JP" dirty="0"/>
              <a:t>0</a:t>
            </a:r>
            <a:r>
              <a:rPr lang="ja-JP" altLang="en-US" dirty="0"/>
              <a:t>，標準偏差</a:t>
            </a:r>
            <a:r>
              <a:rPr lang="en-US" altLang="ja-JP" dirty="0"/>
              <a:t>1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B012C27-A5AB-0562-D5C6-D36080F5E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E25CD9F6-457F-5FE9-EEC9-E4484800A877}"/>
              </a:ext>
            </a:extLst>
          </p:cNvPr>
          <p:cNvGrpSpPr/>
          <p:nvPr/>
        </p:nvGrpSpPr>
        <p:grpSpPr>
          <a:xfrm>
            <a:off x="301752" y="2130552"/>
            <a:ext cx="4572000" cy="3463792"/>
            <a:chOff x="2286000" y="2057400"/>
            <a:chExt cx="4572000" cy="3463792"/>
          </a:xfrm>
        </p:grpSpPr>
        <p:graphicFrame>
          <p:nvGraphicFramePr>
            <p:cNvPr id="10" name="グラフ 9">
              <a:extLst>
                <a:ext uri="{FF2B5EF4-FFF2-40B4-BE49-F238E27FC236}">
                  <a16:creationId xmlns:a16="http://schemas.microsoft.com/office/drawing/2014/main" id="{8903C805-DAC9-2F7C-959A-633D5C4689B9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04675152"/>
                </p:ext>
              </p:extLst>
            </p:nvPr>
          </p:nvGraphicFramePr>
          <p:xfrm>
            <a:off x="2286000" y="205740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EA74410F-9F68-9A71-85FF-8658783C3242}"/>
                </a:ext>
              </a:extLst>
            </p:cNvPr>
            <p:cNvSpPr/>
            <p:nvPr/>
          </p:nvSpPr>
          <p:spPr bwMode="auto">
            <a:xfrm flipV="1">
              <a:off x="3892396" y="4811180"/>
              <a:ext cx="1386000" cy="142240"/>
            </a:xfrm>
            <a:custGeom>
              <a:avLst/>
              <a:gdLst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0 w 1376680"/>
                <a:gd name="connsiteY3" fmla="*/ 304800 h 304800"/>
                <a:gd name="connsiteX4" fmla="*/ 0 w 1376680"/>
                <a:gd name="connsiteY4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759460 w 1376680"/>
                <a:gd name="connsiteY0" fmla="*/ 304800 h 396240"/>
                <a:gd name="connsiteX1" fmla="*/ 0 w 1376680"/>
                <a:gd name="connsiteY1" fmla="*/ 304800 h 396240"/>
                <a:gd name="connsiteX2" fmla="*/ 0 w 1376680"/>
                <a:gd name="connsiteY2" fmla="*/ 0 h 396240"/>
                <a:gd name="connsiteX3" fmla="*/ 1376680 w 1376680"/>
                <a:gd name="connsiteY3" fmla="*/ 0 h 396240"/>
                <a:gd name="connsiteX4" fmla="*/ 1376680 w 1376680"/>
                <a:gd name="connsiteY4" fmla="*/ 304800 h 396240"/>
                <a:gd name="connsiteX5" fmla="*/ 850900 w 1376680"/>
                <a:gd name="connsiteY5" fmla="*/ 396240 h 396240"/>
                <a:gd name="connsiteX0" fmla="*/ 759460 w 1376680"/>
                <a:gd name="connsiteY0" fmla="*/ 304800 h 304800"/>
                <a:gd name="connsiteX1" fmla="*/ 0 w 1376680"/>
                <a:gd name="connsiteY1" fmla="*/ 304800 h 304800"/>
                <a:gd name="connsiteX2" fmla="*/ 0 w 1376680"/>
                <a:gd name="connsiteY2" fmla="*/ 0 h 304800"/>
                <a:gd name="connsiteX3" fmla="*/ 1376680 w 1376680"/>
                <a:gd name="connsiteY3" fmla="*/ 0 h 304800"/>
                <a:gd name="connsiteX4" fmla="*/ 1376680 w 1376680"/>
                <a:gd name="connsiteY4" fmla="*/ 304800 h 304800"/>
                <a:gd name="connsiteX0" fmla="*/ 0 w 1376680"/>
                <a:gd name="connsiteY0" fmla="*/ 304800 h 304800"/>
                <a:gd name="connsiteX1" fmla="*/ 0 w 1376680"/>
                <a:gd name="connsiteY1" fmla="*/ 0 h 304800"/>
                <a:gd name="connsiteX2" fmla="*/ 1376680 w 1376680"/>
                <a:gd name="connsiteY2" fmla="*/ 0 h 304800"/>
                <a:gd name="connsiteX3" fmla="*/ 1376680 w 1376680"/>
                <a:gd name="connsiteY3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6680" h="304800">
                  <a:moveTo>
                    <a:pt x="0" y="304800"/>
                  </a:moveTo>
                  <a:lnTo>
                    <a:pt x="0" y="0"/>
                  </a:lnTo>
                  <a:lnTo>
                    <a:pt x="1376680" y="0"/>
                  </a:lnTo>
                  <a:lnTo>
                    <a:pt x="1376680" y="30480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3" name="正方形/長方形 21">
              <a:extLst>
                <a:ext uri="{FF2B5EF4-FFF2-40B4-BE49-F238E27FC236}">
                  <a16:creationId xmlns:a16="http://schemas.microsoft.com/office/drawing/2014/main" id="{52CFF02B-D609-EA67-05E9-991B5314E62F}"/>
                </a:ext>
              </a:extLst>
            </p:cNvPr>
            <p:cNvSpPr/>
            <p:nvPr/>
          </p:nvSpPr>
          <p:spPr bwMode="auto">
            <a:xfrm flipV="1">
              <a:off x="3199396" y="5063601"/>
              <a:ext cx="2772000" cy="142240"/>
            </a:xfrm>
            <a:custGeom>
              <a:avLst/>
              <a:gdLst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0 w 1376680"/>
                <a:gd name="connsiteY3" fmla="*/ 304800 h 304800"/>
                <a:gd name="connsiteX4" fmla="*/ 0 w 1376680"/>
                <a:gd name="connsiteY4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759460 w 1376680"/>
                <a:gd name="connsiteY0" fmla="*/ 304800 h 396240"/>
                <a:gd name="connsiteX1" fmla="*/ 0 w 1376680"/>
                <a:gd name="connsiteY1" fmla="*/ 304800 h 396240"/>
                <a:gd name="connsiteX2" fmla="*/ 0 w 1376680"/>
                <a:gd name="connsiteY2" fmla="*/ 0 h 396240"/>
                <a:gd name="connsiteX3" fmla="*/ 1376680 w 1376680"/>
                <a:gd name="connsiteY3" fmla="*/ 0 h 396240"/>
                <a:gd name="connsiteX4" fmla="*/ 1376680 w 1376680"/>
                <a:gd name="connsiteY4" fmla="*/ 304800 h 396240"/>
                <a:gd name="connsiteX5" fmla="*/ 850900 w 1376680"/>
                <a:gd name="connsiteY5" fmla="*/ 396240 h 396240"/>
                <a:gd name="connsiteX0" fmla="*/ 759460 w 1376680"/>
                <a:gd name="connsiteY0" fmla="*/ 304800 h 304800"/>
                <a:gd name="connsiteX1" fmla="*/ 0 w 1376680"/>
                <a:gd name="connsiteY1" fmla="*/ 304800 h 304800"/>
                <a:gd name="connsiteX2" fmla="*/ 0 w 1376680"/>
                <a:gd name="connsiteY2" fmla="*/ 0 h 304800"/>
                <a:gd name="connsiteX3" fmla="*/ 1376680 w 1376680"/>
                <a:gd name="connsiteY3" fmla="*/ 0 h 304800"/>
                <a:gd name="connsiteX4" fmla="*/ 1376680 w 1376680"/>
                <a:gd name="connsiteY4" fmla="*/ 304800 h 304800"/>
                <a:gd name="connsiteX0" fmla="*/ 0 w 1376680"/>
                <a:gd name="connsiteY0" fmla="*/ 304800 h 304800"/>
                <a:gd name="connsiteX1" fmla="*/ 0 w 1376680"/>
                <a:gd name="connsiteY1" fmla="*/ 0 h 304800"/>
                <a:gd name="connsiteX2" fmla="*/ 1376680 w 1376680"/>
                <a:gd name="connsiteY2" fmla="*/ 0 h 304800"/>
                <a:gd name="connsiteX3" fmla="*/ 1376680 w 1376680"/>
                <a:gd name="connsiteY3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6680" h="304800">
                  <a:moveTo>
                    <a:pt x="0" y="304800"/>
                  </a:moveTo>
                  <a:lnTo>
                    <a:pt x="0" y="0"/>
                  </a:lnTo>
                  <a:lnTo>
                    <a:pt x="1376680" y="0"/>
                  </a:lnTo>
                  <a:lnTo>
                    <a:pt x="1376680" y="30480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4" name="正方形/長方形 21">
              <a:extLst>
                <a:ext uri="{FF2B5EF4-FFF2-40B4-BE49-F238E27FC236}">
                  <a16:creationId xmlns:a16="http://schemas.microsoft.com/office/drawing/2014/main" id="{0DD9889F-2C89-1EA9-9E3E-2B4869FDD5BB}"/>
                </a:ext>
              </a:extLst>
            </p:cNvPr>
            <p:cNvSpPr/>
            <p:nvPr/>
          </p:nvSpPr>
          <p:spPr bwMode="auto">
            <a:xfrm flipV="1">
              <a:off x="2506396" y="5316021"/>
              <a:ext cx="4158000" cy="142240"/>
            </a:xfrm>
            <a:custGeom>
              <a:avLst/>
              <a:gdLst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0 w 1376680"/>
                <a:gd name="connsiteY3" fmla="*/ 304800 h 304800"/>
                <a:gd name="connsiteX4" fmla="*/ 0 w 1376680"/>
                <a:gd name="connsiteY4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759460 w 1376680"/>
                <a:gd name="connsiteY0" fmla="*/ 304800 h 396240"/>
                <a:gd name="connsiteX1" fmla="*/ 0 w 1376680"/>
                <a:gd name="connsiteY1" fmla="*/ 304800 h 396240"/>
                <a:gd name="connsiteX2" fmla="*/ 0 w 1376680"/>
                <a:gd name="connsiteY2" fmla="*/ 0 h 396240"/>
                <a:gd name="connsiteX3" fmla="*/ 1376680 w 1376680"/>
                <a:gd name="connsiteY3" fmla="*/ 0 h 396240"/>
                <a:gd name="connsiteX4" fmla="*/ 1376680 w 1376680"/>
                <a:gd name="connsiteY4" fmla="*/ 304800 h 396240"/>
                <a:gd name="connsiteX5" fmla="*/ 850900 w 1376680"/>
                <a:gd name="connsiteY5" fmla="*/ 396240 h 396240"/>
                <a:gd name="connsiteX0" fmla="*/ 759460 w 1376680"/>
                <a:gd name="connsiteY0" fmla="*/ 304800 h 304800"/>
                <a:gd name="connsiteX1" fmla="*/ 0 w 1376680"/>
                <a:gd name="connsiteY1" fmla="*/ 304800 h 304800"/>
                <a:gd name="connsiteX2" fmla="*/ 0 w 1376680"/>
                <a:gd name="connsiteY2" fmla="*/ 0 h 304800"/>
                <a:gd name="connsiteX3" fmla="*/ 1376680 w 1376680"/>
                <a:gd name="connsiteY3" fmla="*/ 0 h 304800"/>
                <a:gd name="connsiteX4" fmla="*/ 1376680 w 1376680"/>
                <a:gd name="connsiteY4" fmla="*/ 304800 h 304800"/>
                <a:gd name="connsiteX0" fmla="*/ 0 w 1376680"/>
                <a:gd name="connsiteY0" fmla="*/ 304800 h 304800"/>
                <a:gd name="connsiteX1" fmla="*/ 0 w 1376680"/>
                <a:gd name="connsiteY1" fmla="*/ 0 h 304800"/>
                <a:gd name="connsiteX2" fmla="*/ 1376680 w 1376680"/>
                <a:gd name="connsiteY2" fmla="*/ 0 h 304800"/>
                <a:gd name="connsiteX3" fmla="*/ 1376680 w 1376680"/>
                <a:gd name="connsiteY3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6680" h="304800">
                  <a:moveTo>
                    <a:pt x="0" y="304800"/>
                  </a:moveTo>
                  <a:lnTo>
                    <a:pt x="0" y="0"/>
                  </a:lnTo>
                  <a:lnTo>
                    <a:pt x="1376680" y="0"/>
                  </a:lnTo>
                  <a:lnTo>
                    <a:pt x="1376680" y="30480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B1334F17-1713-452A-8959-52177CA1C765}"/>
                </a:ext>
              </a:extLst>
            </p:cNvPr>
            <p:cNvSpPr txBox="1"/>
            <p:nvPr/>
          </p:nvSpPr>
          <p:spPr>
            <a:xfrm>
              <a:off x="4210258" y="4725047"/>
              <a:ext cx="750276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sz="1400" dirty="0">
                  <a:latin typeface="+mj-lt"/>
                  <a:ea typeface="+mj-ea"/>
                </a:rPr>
                <a:t>68.3 %</a:t>
              </a:r>
              <a:endParaRPr kumimoji="1" lang="ja-JP" altLang="en-US" sz="1400" dirty="0">
                <a:latin typeface="+mj-lt"/>
                <a:ea typeface="+mj-ea"/>
              </a:endParaRPr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7E2E41B-1509-2F8F-26CE-5C0F2CA3D059}"/>
                </a:ext>
              </a:extLst>
            </p:cNvPr>
            <p:cNvSpPr txBox="1"/>
            <p:nvPr/>
          </p:nvSpPr>
          <p:spPr>
            <a:xfrm>
              <a:off x="4210258" y="4979046"/>
              <a:ext cx="750276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sz="1400" dirty="0">
                  <a:latin typeface="+mj-lt"/>
                  <a:ea typeface="+mj-ea"/>
                </a:rPr>
                <a:t>95.4 %</a:t>
              </a:r>
              <a:endParaRPr kumimoji="1" lang="ja-JP" altLang="en-US" sz="1400" dirty="0">
                <a:latin typeface="+mj-lt"/>
                <a:ea typeface="+mj-ea"/>
              </a:endParaRPr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F4F6BF16-D5F1-58B2-90A8-00461E7FDC13}"/>
                </a:ext>
              </a:extLst>
            </p:cNvPr>
            <p:cNvSpPr txBox="1"/>
            <p:nvPr/>
          </p:nvSpPr>
          <p:spPr>
            <a:xfrm>
              <a:off x="4210258" y="5233045"/>
              <a:ext cx="750276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sz="1400" dirty="0">
                  <a:latin typeface="+mj-lt"/>
                  <a:ea typeface="+mj-ea"/>
                </a:rPr>
                <a:t>99.7 %</a:t>
              </a:r>
              <a:endParaRPr kumimoji="1" lang="ja-JP" altLang="en-US" sz="1400" dirty="0">
                <a:latin typeface="+mj-lt"/>
                <a:ea typeface="+mj-ea"/>
              </a:endParaRPr>
            </a:p>
          </p:txBody>
        </p:sp>
      </p:grpSp>
      <p:graphicFrame>
        <p:nvGraphicFramePr>
          <p:cNvPr id="29" name="オブジェクト 28">
            <a:extLst>
              <a:ext uri="{FF2B5EF4-FFF2-40B4-BE49-F238E27FC236}">
                <a16:creationId xmlns:a16="http://schemas.microsoft.com/office/drawing/2014/main" id="{6F68A421-FD86-22E3-8BF5-29C7FC0E92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404051"/>
              </p:ext>
            </p:extLst>
          </p:nvPr>
        </p:nvGraphicFramePr>
        <p:xfrm>
          <a:off x="5211953" y="1106361"/>
          <a:ext cx="3663950" cy="413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3663980" imgH="4133988" progId="Excel.Sheet.12">
                  <p:embed/>
                </p:oleObj>
              </mc:Choice>
              <mc:Fallback>
                <p:oleObj name="Worksheet" r:id="rId3" imgW="3663980" imgH="4133988" progId="Excel.Sheet.12">
                  <p:embed/>
                  <p:pic>
                    <p:nvPicPr>
                      <p:cNvPr id="29" name="オブジェクト 28">
                        <a:extLst>
                          <a:ext uri="{FF2B5EF4-FFF2-40B4-BE49-F238E27FC236}">
                            <a16:creationId xmlns:a16="http://schemas.microsoft.com/office/drawing/2014/main" id="{6F68A421-FD86-22E3-8BF5-29C7FC0E92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11953" y="1106361"/>
                        <a:ext cx="3663950" cy="413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EF9F64A-7ECC-AA35-5C62-157A994CDBF9}"/>
              </a:ext>
            </a:extLst>
          </p:cNvPr>
          <p:cNvSpPr txBox="1"/>
          <p:nvPr/>
        </p:nvSpPr>
        <p:spPr>
          <a:xfrm>
            <a:off x="6633127" y="6129777"/>
            <a:ext cx="2510873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+mj-lt"/>
                <a:ea typeface="+mj-ea"/>
              </a:rPr>
              <a:t>正規分布：高増潔作成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024182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732D4FE-0701-28C1-DB6F-3630CF545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メモ作画：サインバー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C671A1-8B28-60F2-99D0-54DAD63D2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E41EC7-023B-1D9E-ADD0-81D97F75F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38</a:t>
            </a:fld>
            <a:endParaRPr lang="en-US" altLang="ja-JP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AA12E8-3F8A-4140-88C7-70A095DE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  <p:pic>
        <p:nvPicPr>
          <p:cNvPr id="1026" name="Picture 2" descr="サインバー">
            <a:extLst>
              <a:ext uri="{FF2B5EF4-FFF2-40B4-BE49-F238E27FC236}">
                <a16:creationId xmlns:a16="http://schemas.microsoft.com/office/drawing/2014/main" id="{3ACD93B5-7293-2BE6-748C-03D8114315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816864"/>
            <a:ext cx="3810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DB460311-0EDD-0E9D-BE88-BFC16F80409A}"/>
              </a:ext>
            </a:extLst>
          </p:cNvPr>
          <p:cNvGrpSpPr/>
          <p:nvPr/>
        </p:nvGrpSpPr>
        <p:grpSpPr>
          <a:xfrm>
            <a:off x="3490442" y="771709"/>
            <a:ext cx="5930015" cy="2105245"/>
            <a:chOff x="134594" y="2600509"/>
            <a:chExt cx="5930015" cy="2105245"/>
          </a:xfrm>
        </p:grpSpPr>
        <p:sp>
          <p:nvSpPr>
            <p:cNvPr id="24" name="フリーフォーム: 図形 23">
              <a:extLst>
                <a:ext uri="{FF2B5EF4-FFF2-40B4-BE49-F238E27FC236}">
                  <a16:creationId xmlns:a16="http://schemas.microsoft.com/office/drawing/2014/main" id="{F82BF439-109E-99B4-720E-4CBB36B0CBCA}"/>
                </a:ext>
              </a:extLst>
            </p:cNvPr>
            <p:cNvSpPr/>
            <p:nvPr/>
          </p:nvSpPr>
          <p:spPr bwMode="auto">
            <a:xfrm>
              <a:off x="916351" y="3074078"/>
              <a:ext cx="4343400" cy="941331"/>
            </a:xfrm>
            <a:custGeom>
              <a:avLst/>
              <a:gdLst>
                <a:gd name="connsiteX0" fmla="*/ 85346 w 4343400"/>
                <a:gd name="connsiteY0" fmla="*/ 0 h 1024128"/>
                <a:gd name="connsiteX1" fmla="*/ 4258054 w 4343400"/>
                <a:gd name="connsiteY1" fmla="*/ 0 h 1024128"/>
                <a:gd name="connsiteX2" fmla="*/ 4343400 w 4343400"/>
                <a:gd name="connsiteY2" fmla="*/ 85346 h 1024128"/>
                <a:gd name="connsiteX3" fmla="*/ 4343400 w 4343400"/>
                <a:gd name="connsiteY3" fmla="*/ 426718 h 1024128"/>
                <a:gd name="connsiteX4" fmla="*/ 4258054 w 4343400"/>
                <a:gd name="connsiteY4" fmla="*/ 512064 h 1024128"/>
                <a:gd name="connsiteX5" fmla="*/ 3731368 w 4343400"/>
                <a:gd name="connsiteY5" fmla="*/ 512064 h 1024128"/>
                <a:gd name="connsiteX6" fmla="*/ 3816714 w 4343400"/>
                <a:gd name="connsiteY6" fmla="*/ 597410 h 1024128"/>
                <a:gd name="connsiteX7" fmla="*/ 3816714 w 4343400"/>
                <a:gd name="connsiteY7" fmla="*/ 938782 h 1024128"/>
                <a:gd name="connsiteX8" fmla="*/ 3731368 w 4343400"/>
                <a:gd name="connsiteY8" fmla="*/ 1024128 h 1024128"/>
                <a:gd name="connsiteX9" fmla="*/ 588884 w 4343400"/>
                <a:gd name="connsiteY9" fmla="*/ 1024128 h 1024128"/>
                <a:gd name="connsiteX10" fmla="*/ 503538 w 4343400"/>
                <a:gd name="connsiteY10" fmla="*/ 938782 h 1024128"/>
                <a:gd name="connsiteX11" fmla="*/ 503538 w 4343400"/>
                <a:gd name="connsiteY11" fmla="*/ 597410 h 1024128"/>
                <a:gd name="connsiteX12" fmla="*/ 588884 w 4343400"/>
                <a:gd name="connsiteY12" fmla="*/ 512064 h 1024128"/>
                <a:gd name="connsiteX13" fmla="*/ 85346 w 4343400"/>
                <a:gd name="connsiteY13" fmla="*/ 512064 h 1024128"/>
                <a:gd name="connsiteX14" fmla="*/ 0 w 4343400"/>
                <a:gd name="connsiteY14" fmla="*/ 426718 h 1024128"/>
                <a:gd name="connsiteX15" fmla="*/ 0 w 4343400"/>
                <a:gd name="connsiteY15" fmla="*/ 85346 h 1024128"/>
                <a:gd name="connsiteX16" fmla="*/ 85346 w 4343400"/>
                <a:gd name="connsiteY16" fmla="*/ 0 h 1024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343400" h="1024128">
                  <a:moveTo>
                    <a:pt x="85346" y="0"/>
                  </a:moveTo>
                  <a:lnTo>
                    <a:pt x="4258054" y="0"/>
                  </a:lnTo>
                  <a:cubicBezTo>
                    <a:pt x="4305189" y="0"/>
                    <a:pt x="4343400" y="38211"/>
                    <a:pt x="4343400" y="85346"/>
                  </a:cubicBezTo>
                  <a:lnTo>
                    <a:pt x="4343400" y="426718"/>
                  </a:lnTo>
                  <a:cubicBezTo>
                    <a:pt x="4343400" y="473853"/>
                    <a:pt x="4305189" y="512064"/>
                    <a:pt x="4258054" y="512064"/>
                  </a:cubicBezTo>
                  <a:lnTo>
                    <a:pt x="3731368" y="512064"/>
                  </a:lnTo>
                  <a:cubicBezTo>
                    <a:pt x="3778503" y="512064"/>
                    <a:pt x="3816714" y="550275"/>
                    <a:pt x="3816714" y="597410"/>
                  </a:cubicBezTo>
                  <a:lnTo>
                    <a:pt x="3816714" y="938782"/>
                  </a:lnTo>
                  <a:cubicBezTo>
                    <a:pt x="3816714" y="985917"/>
                    <a:pt x="3778503" y="1024128"/>
                    <a:pt x="3731368" y="1024128"/>
                  </a:cubicBezTo>
                  <a:lnTo>
                    <a:pt x="588884" y="1024128"/>
                  </a:lnTo>
                  <a:cubicBezTo>
                    <a:pt x="541749" y="1024128"/>
                    <a:pt x="503538" y="985917"/>
                    <a:pt x="503538" y="938782"/>
                  </a:cubicBezTo>
                  <a:lnTo>
                    <a:pt x="503538" y="597410"/>
                  </a:lnTo>
                  <a:cubicBezTo>
                    <a:pt x="503538" y="550275"/>
                    <a:pt x="541749" y="512064"/>
                    <a:pt x="588884" y="512064"/>
                  </a:cubicBezTo>
                  <a:lnTo>
                    <a:pt x="85346" y="512064"/>
                  </a:lnTo>
                  <a:cubicBezTo>
                    <a:pt x="38211" y="512064"/>
                    <a:pt x="0" y="473853"/>
                    <a:pt x="0" y="426718"/>
                  </a:cubicBezTo>
                  <a:lnTo>
                    <a:pt x="0" y="85346"/>
                  </a:lnTo>
                  <a:cubicBezTo>
                    <a:pt x="0" y="38211"/>
                    <a:pt x="38211" y="0"/>
                    <a:pt x="85346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7" name="楕円 16">
              <a:extLst>
                <a:ext uri="{FF2B5EF4-FFF2-40B4-BE49-F238E27FC236}">
                  <a16:creationId xmlns:a16="http://schemas.microsoft.com/office/drawing/2014/main" id="{7E92CA6D-9E56-A544-FF68-6A225CEC5DC8}"/>
                </a:ext>
              </a:extLst>
            </p:cNvPr>
            <p:cNvSpPr/>
            <p:nvPr/>
          </p:nvSpPr>
          <p:spPr bwMode="auto">
            <a:xfrm>
              <a:off x="4731796" y="3555097"/>
              <a:ext cx="585216" cy="58521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881293F5-C16D-EB08-2512-D8F2CAFBD436}"/>
                </a:ext>
              </a:extLst>
            </p:cNvPr>
            <p:cNvSpPr/>
            <p:nvPr/>
          </p:nvSpPr>
          <p:spPr bwMode="auto">
            <a:xfrm>
              <a:off x="835363" y="3555097"/>
              <a:ext cx="585216" cy="58521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grpSp>
          <p:nvGrpSpPr>
            <p:cNvPr id="56" name="グループ化 55">
              <a:extLst>
                <a:ext uri="{FF2B5EF4-FFF2-40B4-BE49-F238E27FC236}">
                  <a16:creationId xmlns:a16="http://schemas.microsoft.com/office/drawing/2014/main" id="{32E5949D-AA2C-F55A-3A2A-6F3DBBA2892B}"/>
                </a:ext>
              </a:extLst>
            </p:cNvPr>
            <p:cNvGrpSpPr/>
            <p:nvPr/>
          </p:nvGrpSpPr>
          <p:grpSpPr>
            <a:xfrm>
              <a:off x="1808526" y="3357562"/>
              <a:ext cx="2559050" cy="419100"/>
              <a:chOff x="1799971" y="3357562"/>
              <a:chExt cx="2559050" cy="419100"/>
            </a:xfrm>
          </p:grpSpPr>
          <p:sp>
            <p:nvSpPr>
              <p:cNvPr id="22" name="楕円 21">
                <a:extLst>
                  <a:ext uri="{FF2B5EF4-FFF2-40B4-BE49-F238E27FC236}">
                    <a16:creationId xmlns:a16="http://schemas.microsoft.com/office/drawing/2014/main" id="{D644A76C-F2D8-3F8E-CFE3-8F8026F1D0CA}"/>
                  </a:ext>
                </a:extLst>
              </p:cNvPr>
              <p:cNvSpPr/>
              <p:nvPr/>
            </p:nvSpPr>
            <p:spPr bwMode="auto">
              <a:xfrm>
                <a:off x="1799971" y="3357562"/>
                <a:ext cx="419100" cy="419100"/>
              </a:xfrm>
              <a:prstGeom prst="ellipse">
                <a:avLst/>
              </a:prstGeom>
              <a:solidFill>
                <a:schemeClr val="bg2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26" name="楕円 25">
                <a:extLst>
                  <a:ext uri="{FF2B5EF4-FFF2-40B4-BE49-F238E27FC236}">
                    <a16:creationId xmlns:a16="http://schemas.microsoft.com/office/drawing/2014/main" id="{A512B69A-5823-9C39-E632-90401ECAEFE8}"/>
                  </a:ext>
                </a:extLst>
              </p:cNvPr>
              <p:cNvSpPr/>
              <p:nvPr/>
            </p:nvSpPr>
            <p:spPr bwMode="auto">
              <a:xfrm>
                <a:off x="2869946" y="3357562"/>
                <a:ext cx="419100" cy="419100"/>
              </a:xfrm>
              <a:prstGeom prst="ellipse">
                <a:avLst/>
              </a:prstGeom>
              <a:solidFill>
                <a:schemeClr val="bg2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27" name="楕円 26">
                <a:extLst>
                  <a:ext uri="{FF2B5EF4-FFF2-40B4-BE49-F238E27FC236}">
                    <a16:creationId xmlns:a16="http://schemas.microsoft.com/office/drawing/2014/main" id="{0A6BD5CC-853A-0A9C-0375-13B64C4B48B2}"/>
                  </a:ext>
                </a:extLst>
              </p:cNvPr>
              <p:cNvSpPr/>
              <p:nvPr/>
            </p:nvSpPr>
            <p:spPr bwMode="auto">
              <a:xfrm>
                <a:off x="3939921" y="3357562"/>
                <a:ext cx="419100" cy="419100"/>
              </a:xfrm>
              <a:prstGeom prst="ellipse">
                <a:avLst/>
              </a:prstGeom>
              <a:solidFill>
                <a:schemeClr val="bg2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</p:grpSp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8D7BEA19-9AEA-E28A-6391-831172EB199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127971" y="3373754"/>
              <a:ext cx="0" cy="13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02F1CB77-3BF9-BF62-95B1-3999251B387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017008" y="3373754"/>
              <a:ext cx="0" cy="1332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BDA9C506-CEC6-1B37-CF88-1DB152E694F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70771" y="3847705"/>
              <a:ext cx="9000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B5DD32D4-1CB6-83CE-7F73-2C597DF43016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553923" y="3847705"/>
              <a:ext cx="9000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A45C6FAE-904B-20BB-F810-E934A02982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15314" y="4536948"/>
              <a:ext cx="3908806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6555D46C-E850-F06C-F574-2324688BAC37}"/>
                </a:ext>
              </a:extLst>
            </p:cNvPr>
            <p:cNvSpPr txBox="1"/>
            <p:nvPr/>
          </p:nvSpPr>
          <p:spPr>
            <a:xfrm>
              <a:off x="2074054" y="4206240"/>
              <a:ext cx="2047603" cy="34970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ja-JP" altLang="en-US" dirty="0">
                  <a:latin typeface="+mj-lt"/>
                  <a:ea typeface="+mj-ea"/>
                </a:rPr>
                <a:t>ローラの中心距離</a:t>
              </a:r>
              <a:r>
                <a:rPr kumimoji="1" lang="en-US" altLang="ja-JP" i="1" dirty="0">
                  <a:latin typeface="+mn-lt"/>
                  <a:ea typeface="+mj-ea"/>
                </a:rPr>
                <a:t>L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A9473D2C-C10A-C186-F2AB-45EFE3A08A4F}"/>
                </a:ext>
              </a:extLst>
            </p:cNvPr>
            <p:cNvSpPr txBox="1"/>
            <p:nvPr/>
          </p:nvSpPr>
          <p:spPr>
            <a:xfrm>
              <a:off x="1842496" y="2600509"/>
              <a:ext cx="534368" cy="34970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ja-JP" altLang="en-US" dirty="0">
                  <a:latin typeface="+mj-lt"/>
                  <a:ea typeface="+mj-ea"/>
                </a:rPr>
                <a:t>本体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50CCA701-F340-DA11-C978-DEDCF501485A}"/>
                </a:ext>
              </a:extLst>
            </p:cNvPr>
            <p:cNvSpPr txBox="1"/>
            <p:nvPr/>
          </p:nvSpPr>
          <p:spPr>
            <a:xfrm>
              <a:off x="3764280" y="2600509"/>
              <a:ext cx="765200" cy="34970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ja-JP" altLang="en-US" dirty="0">
                  <a:latin typeface="+mj-lt"/>
                  <a:ea typeface="+mj-ea"/>
                </a:rPr>
                <a:t>測定面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93958B82-CC7B-D4F0-BD8F-726FD9C99D7C}"/>
                </a:ext>
              </a:extLst>
            </p:cNvPr>
            <p:cNvSpPr txBox="1"/>
            <p:nvPr/>
          </p:nvSpPr>
          <p:spPr>
            <a:xfrm>
              <a:off x="5299409" y="4124960"/>
              <a:ext cx="765200" cy="34970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ja-JP" altLang="en-US" dirty="0">
                  <a:latin typeface="+mj-lt"/>
                  <a:ea typeface="+mj-ea"/>
                </a:rPr>
                <a:t>ローラ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cxnSp>
          <p:nvCxnSpPr>
            <p:cNvPr id="73" name="直線コネクタ 72">
              <a:extLst>
                <a:ext uri="{FF2B5EF4-FFF2-40B4-BE49-F238E27FC236}">
                  <a16:creationId xmlns:a16="http://schemas.microsoft.com/office/drawing/2014/main" id="{86B5355C-1219-972F-095F-8C3D319482FE}"/>
                </a:ext>
              </a:extLst>
            </p:cNvPr>
            <p:cNvCxnSpPr>
              <a:cxnSpLocks/>
              <a:endCxn id="72" idx="1"/>
            </p:cNvCxnSpPr>
            <p:nvPr/>
          </p:nvCxnSpPr>
          <p:spPr bwMode="auto">
            <a:xfrm>
              <a:off x="5127585" y="3958542"/>
              <a:ext cx="171824" cy="341269"/>
            </a:xfrm>
            <a:prstGeom prst="line">
              <a:avLst/>
            </a:prstGeom>
            <a:noFill/>
            <a:ln w="1905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oval" w="med" len="med"/>
              <a:tailEnd type="none" w="lg" len="lg"/>
            </a:ln>
            <a:effectLst/>
          </p:spPr>
        </p:cxn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826E8672-9FCC-CA7F-71F9-5373A59A01A2}"/>
                </a:ext>
              </a:extLst>
            </p:cNvPr>
            <p:cNvSpPr txBox="1"/>
            <p:nvPr/>
          </p:nvSpPr>
          <p:spPr>
            <a:xfrm>
              <a:off x="134594" y="4124960"/>
              <a:ext cx="765200" cy="34970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ja-JP" altLang="en-US" dirty="0">
                  <a:latin typeface="+mj-lt"/>
                  <a:ea typeface="+mj-ea"/>
                </a:rPr>
                <a:t>ローラ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cxnSp>
          <p:nvCxnSpPr>
            <p:cNvPr id="76" name="直線コネクタ 75">
              <a:extLst>
                <a:ext uri="{FF2B5EF4-FFF2-40B4-BE49-F238E27FC236}">
                  <a16:creationId xmlns:a16="http://schemas.microsoft.com/office/drawing/2014/main" id="{CE470504-651B-4F9E-815C-86648ACBAC70}"/>
                </a:ext>
              </a:extLst>
            </p:cNvPr>
            <p:cNvCxnSpPr>
              <a:cxnSpLocks/>
              <a:endCxn id="75" idx="3"/>
            </p:cNvCxnSpPr>
            <p:nvPr/>
          </p:nvCxnSpPr>
          <p:spPr bwMode="auto">
            <a:xfrm flipH="1">
              <a:off x="899794" y="3946967"/>
              <a:ext cx="136140" cy="352844"/>
            </a:xfrm>
            <a:prstGeom prst="line">
              <a:avLst/>
            </a:prstGeom>
            <a:noFill/>
            <a:ln w="1905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oval" w="med" len="med"/>
              <a:tailEnd type="none" w="lg" len="lg"/>
            </a:ln>
            <a:effectLst/>
          </p:spPr>
        </p:cxn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1D0CADDD-8D9B-5B57-6732-5B9331788141}"/>
                </a:ext>
              </a:extLst>
            </p:cNvPr>
            <p:cNvCxnSpPr>
              <a:cxnSpLocks/>
              <a:endCxn id="69" idx="2"/>
            </p:cNvCxnSpPr>
            <p:nvPr/>
          </p:nvCxnSpPr>
          <p:spPr bwMode="auto">
            <a:xfrm flipH="1" flipV="1">
              <a:off x="2109680" y="2950211"/>
              <a:ext cx="349940" cy="435383"/>
            </a:xfrm>
            <a:prstGeom prst="line">
              <a:avLst/>
            </a:prstGeom>
            <a:noFill/>
            <a:ln w="1905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oval" w="med" len="med"/>
              <a:tailEnd type="none" w="lg" len="lg"/>
            </a:ln>
            <a:effectLst/>
          </p:spPr>
        </p:cxnSp>
        <p:cxnSp>
          <p:nvCxnSpPr>
            <p:cNvPr id="84" name="直線コネクタ 83">
              <a:extLst>
                <a:ext uri="{FF2B5EF4-FFF2-40B4-BE49-F238E27FC236}">
                  <a16:creationId xmlns:a16="http://schemas.microsoft.com/office/drawing/2014/main" id="{ECB77232-EDBA-0B41-A7F5-F7404448887D}"/>
                </a:ext>
              </a:extLst>
            </p:cNvPr>
            <p:cNvCxnSpPr>
              <a:cxnSpLocks/>
              <a:endCxn id="70" idx="1"/>
            </p:cNvCxnSpPr>
            <p:nvPr/>
          </p:nvCxnSpPr>
          <p:spPr bwMode="auto">
            <a:xfrm flipV="1">
              <a:off x="3518704" y="2775360"/>
              <a:ext cx="245576" cy="291931"/>
            </a:xfrm>
            <a:prstGeom prst="line">
              <a:avLst/>
            </a:prstGeom>
            <a:noFill/>
            <a:ln w="19050" cap="flat" cmpd="sng" algn="ctr">
              <a:solidFill>
                <a:schemeClr val="accent6">
                  <a:lumMod val="50000"/>
                </a:schemeClr>
              </a:solidFill>
              <a:prstDash val="solid"/>
              <a:round/>
              <a:headEnd type="triangle" w="med" len="med"/>
              <a:tailEnd type="none" w="lg" len="lg"/>
            </a:ln>
            <a:effectLst/>
          </p:spPr>
        </p:cxnSp>
      </p:grp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EAD91E2-356E-C876-B2EA-237F39B5536D}"/>
              </a:ext>
            </a:extLst>
          </p:cNvPr>
          <p:cNvSpPr txBox="1"/>
          <p:nvPr/>
        </p:nvSpPr>
        <p:spPr>
          <a:xfrm>
            <a:off x="0" y="2314879"/>
            <a:ext cx="305409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 dirty="0"/>
              <a:t>サインバー，大菱計器製作所ホームページ</a:t>
            </a:r>
            <a:r>
              <a:rPr lang="en-US" altLang="ja-JP" sz="1000" dirty="0"/>
              <a:t>https://www.obishi.co.jp/catalog/angle-plates/661/</a:t>
            </a:r>
            <a:endParaRPr lang="ja-JP" altLang="en-US" sz="1000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567B214-CB1F-E569-7A54-16981BD9A684}"/>
              </a:ext>
            </a:extLst>
          </p:cNvPr>
          <p:cNvGrpSpPr/>
          <p:nvPr/>
        </p:nvGrpSpPr>
        <p:grpSpPr>
          <a:xfrm>
            <a:off x="2063750" y="3289544"/>
            <a:ext cx="6192487" cy="2978998"/>
            <a:chOff x="2063750" y="3289544"/>
            <a:chExt cx="6192487" cy="2978998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FDC43511-7876-6599-ADFB-D9761E95D0B7}"/>
                </a:ext>
              </a:extLst>
            </p:cNvPr>
            <p:cNvSpPr/>
            <p:nvPr/>
          </p:nvSpPr>
          <p:spPr bwMode="auto">
            <a:xfrm>
              <a:off x="2531298" y="5878928"/>
              <a:ext cx="5724939" cy="389614"/>
            </a:xfrm>
            <a:prstGeom prst="rect">
              <a:avLst/>
            </a:prstGeom>
            <a:solidFill>
              <a:schemeClr val="tx2">
                <a:lumMod val="25000"/>
                <a:lumOff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04CF154C-41B7-0314-237B-8B90AB013945}"/>
                </a:ext>
              </a:extLst>
            </p:cNvPr>
            <p:cNvSpPr/>
            <p:nvPr/>
          </p:nvSpPr>
          <p:spPr bwMode="auto">
            <a:xfrm>
              <a:off x="3000424" y="5362888"/>
              <a:ext cx="707666" cy="516704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05147558-3F86-F619-04C6-AE94B7A9C00D}"/>
                </a:ext>
              </a:extLst>
            </p:cNvPr>
            <p:cNvSpPr/>
            <p:nvPr/>
          </p:nvSpPr>
          <p:spPr bwMode="auto">
            <a:xfrm>
              <a:off x="6868070" y="4036568"/>
              <a:ext cx="707666" cy="1843024"/>
            </a:xfrm>
            <a:prstGeom prst="rect">
              <a:avLst/>
            </a:prstGeom>
            <a:solidFill>
              <a:schemeClr val="tx2">
                <a:lumMod val="10000"/>
                <a:lumOff val="9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91" name="フリーフォーム: 図形 90">
              <a:extLst>
                <a:ext uri="{FF2B5EF4-FFF2-40B4-BE49-F238E27FC236}">
                  <a16:creationId xmlns:a16="http://schemas.microsoft.com/office/drawing/2014/main" id="{4B37D96E-1CB5-CC2C-1FD6-4F99CBA5F4E7}"/>
                </a:ext>
              </a:extLst>
            </p:cNvPr>
            <p:cNvSpPr/>
            <p:nvPr/>
          </p:nvSpPr>
          <p:spPr bwMode="auto">
            <a:xfrm rot="20400000">
              <a:off x="3007481" y="3639298"/>
              <a:ext cx="4343400" cy="941331"/>
            </a:xfrm>
            <a:custGeom>
              <a:avLst/>
              <a:gdLst>
                <a:gd name="connsiteX0" fmla="*/ 85346 w 4343400"/>
                <a:gd name="connsiteY0" fmla="*/ 0 h 1024128"/>
                <a:gd name="connsiteX1" fmla="*/ 4258054 w 4343400"/>
                <a:gd name="connsiteY1" fmla="*/ 0 h 1024128"/>
                <a:gd name="connsiteX2" fmla="*/ 4343400 w 4343400"/>
                <a:gd name="connsiteY2" fmla="*/ 85346 h 1024128"/>
                <a:gd name="connsiteX3" fmla="*/ 4343400 w 4343400"/>
                <a:gd name="connsiteY3" fmla="*/ 426718 h 1024128"/>
                <a:gd name="connsiteX4" fmla="*/ 4258054 w 4343400"/>
                <a:gd name="connsiteY4" fmla="*/ 512064 h 1024128"/>
                <a:gd name="connsiteX5" fmla="*/ 3731368 w 4343400"/>
                <a:gd name="connsiteY5" fmla="*/ 512064 h 1024128"/>
                <a:gd name="connsiteX6" fmla="*/ 3816714 w 4343400"/>
                <a:gd name="connsiteY6" fmla="*/ 597410 h 1024128"/>
                <a:gd name="connsiteX7" fmla="*/ 3816714 w 4343400"/>
                <a:gd name="connsiteY7" fmla="*/ 938782 h 1024128"/>
                <a:gd name="connsiteX8" fmla="*/ 3731368 w 4343400"/>
                <a:gd name="connsiteY8" fmla="*/ 1024128 h 1024128"/>
                <a:gd name="connsiteX9" fmla="*/ 588884 w 4343400"/>
                <a:gd name="connsiteY9" fmla="*/ 1024128 h 1024128"/>
                <a:gd name="connsiteX10" fmla="*/ 503538 w 4343400"/>
                <a:gd name="connsiteY10" fmla="*/ 938782 h 1024128"/>
                <a:gd name="connsiteX11" fmla="*/ 503538 w 4343400"/>
                <a:gd name="connsiteY11" fmla="*/ 597410 h 1024128"/>
                <a:gd name="connsiteX12" fmla="*/ 588884 w 4343400"/>
                <a:gd name="connsiteY12" fmla="*/ 512064 h 1024128"/>
                <a:gd name="connsiteX13" fmla="*/ 85346 w 4343400"/>
                <a:gd name="connsiteY13" fmla="*/ 512064 h 1024128"/>
                <a:gd name="connsiteX14" fmla="*/ 0 w 4343400"/>
                <a:gd name="connsiteY14" fmla="*/ 426718 h 1024128"/>
                <a:gd name="connsiteX15" fmla="*/ 0 w 4343400"/>
                <a:gd name="connsiteY15" fmla="*/ 85346 h 1024128"/>
                <a:gd name="connsiteX16" fmla="*/ 85346 w 4343400"/>
                <a:gd name="connsiteY16" fmla="*/ 0 h 1024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4343400" h="1024128">
                  <a:moveTo>
                    <a:pt x="85346" y="0"/>
                  </a:moveTo>
                  <a:lnTo>
                    <a:pt x="4258054" y="0"/>
                  </a:lnTo>
                  <a:cubicBezTo>
                    <a:pt x="4305189" y="0"/>
                    <a:pt x="4343400" y="38211"/>
                    <a:pt x="4343400" y="85346"/>
                  </a:cubicBezTo>
                  <a:lnTo>
                    <a:pt x="4343400" y="426718"/>
                  </a:lnTo>
                  <a:cubicBezTo>
                    <a:pt x="4343400" y="473853"/>
                    <a:pt x="4305189" y="512064"/>
                    <a:pt x="4258054" y="512064"/>
                  </a:cubicBezTo>
                  <a:lnTo>
                    <a:pt x="3731368" y="512064"/>
                  </a:lnTo>
                  <a:cubicBezTo>
                    <a:pt x="3778503" y="512064"/>
                    <a:pt x="3816714" y="550275"/>
                    <a:pt x="3816714" y="597410"/>
                  </a:cubicBezTo>
                  <a:lnTo>
                    <a:pt x="3816714" y="938782"/>
                  </a:lnTo>
                  <a:cubicBezTo>
                    <a:pt x="3816714" y="985917"/>
                    <a:pt x="3778503" y="1024128"/>
                    <a:pt x="3731368" y="1024128"/>
                  </a:cubicBezTo>
                  <a:lnTo>
                    <a:pt x="588884" y="1024128"/>
                  </a:lnTo>
                  <a:cubicBezTo>
                    <a:pt x="541749" y="1024128"/>
                    <a:pt x="503538" y="985917"/>
                    <a:pt x="503538" y="938782"/>
                  </a:cubicBezTo>
                  <a:lnTo>
                    <a:pt x="503538" y="597410"/>
                  </a:lnTo>
                  <a:cubicBezTo>
                    <a:pt x="503538" y="550275"/>
                    <a:pt x="541749" y="512064"/>
                    <a:pt x="588884" y="512064"/>
                  </a:cubicBezTo>
                  <a:lnTo>
                    <a:pt x="85346" y="512064"/>
                  </a:lnTo>
                  <a:cubicBezTo>
                    <a:pt x="38211" y="512064"/>
                    <a:pt x="0" y="473853"/>
                    <a:pt x="0" y="426718"/>
                  </a:cubicBezTo>
                  <a:lnTo>
                    <a:pt x="0" y="85346"/>
                  </a:lnTo>
                  <a:cubicBezTo>
                    <a:pt x="0" y="38211"/>
                    <a:pt x="38211" y="0"/>
                    <a:pt x="85346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92" name="楕円 91">
              <a:extLst>
                <a:ext uri="{FF2B5EF4-FFF2-40B4-BE49-F238E27FC236}">
                  <a16:creationId xmlns:a16="http://schemas.microsoft.com/office/drawing/2014/main" id="{82283395-9121-8280-48C0-7419496AAAD8}"/>
                </a:ext>
              </a:extLst>
            </p:cNvPr>
            <p:cNvSpPr/>
            <p:nvPr/>
          </p:nvSpPr>
          <p:spPr bwMode="auto">
            <a:xfrm rot="20400000">
              <a:off x="6809768" y="3439775"/>
              <a:ext cx="585216" cy="58521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93" name="楕円 92">
              <a:extLst>
                <a:ext uri="{FF2B5EF4-FFF2-40B4-BE49-F238E27FC236}">
                  <a16:creationId xmlns:a16="http://schemas.microsoft.com/office/drawing/2014/main" id="{B5A21D4B-721D-9984-0193-AB9357F0AC8D}"/>
                </a:ext>
              </a:extLst>
            </p:cNvPr>
            <p:cNvSpPr/>
            <p:nvPr/>
          </p:nvSpPr>
          <p:spPr bwMode="auto">
            <a:xfrm rot="20400000">
              <a:off x="3148319" y="4772433"/>
              <a:ext cx="585216" cy="58521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591B26D2-FFCF-883D-4EF8-FD030FF87F89}"/>
                </a:ext>
              </a:extLst>
            </p:cNvPr>
            <p:cNvGrpSpPr/>
            <p:nvPr/>
          </p:nvGrpSpPr>
          <p:grpSpPr>
            <a:xfrm>
              <a:off x="3971833" y="3555480"/>
              <a:ext cx="2429996" cy="1151006"/>
              <a:chOff x="3971833" y="3555480"/>
              <a:chExt cx="2429996" cy="1151006"/>
            </a:xfrm>
          </p:grpSpPr>
          <p:sp>
            <p:nvSpPr>
              <p:cNvPr id="109" name="楕円 108">
                <a:extLst>
                  <a:ext uri="{FF2B5EF4-FFF2-40B4-BE49-F238E27FC236}">
                    <a16:creationId xmlns:a16="http://schemas.microsoft.com/office/drawing/2014/main" id="{4EE43C11-D502-873A-CD36-D3B9A3C9F827}"/>
                  </a:ext>
                </a:extLst>
              </p:cNvPr>
              <p:cNvSpPr/>
              <p:nvPr/>
            </p:nvSpPr>
            <p:spPr bwMode="auto">
              <a:xfrm rot="20400000">
                <a:off x="3971833" y="4287386"/>
                <a:ext cx="419100" cy="419100"/>
              </a:xfrm>
              <a:prstGeom prst="ellipse">
                <a:avLst/>
              </a:prstGeom>
              <a:solidFill>
                <a:schemeClr val="bg2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110" name="楕円 109">
                <a:extLst>
                  <a:ext uri="{FF2B5EF4-FFF2-40B4-BE49-F238E27FC236}">
                    <a16:creationId xmlns:a16="http://schemas.microsoft.com/office/drawing/2014/main" id="{288075F2-7C48-D893-62B9-E96E41CCA0F0}"/>
                  </a:ext>
                </a:extLst>
              </p:cNvPr>
              <p:cNvSpPr/>
              <p:nvPr/>
            </p:nvSpPr>
            <p:spPr bwMode="auto">
              <a:xfrm rot="20400000">
                <a:off x="4977281" y="3921433"/>
                <a:ext cx="419100" cy="419100"/>
              </a:xfrm>
              <a:prstGeom prst="ellipse">
                <a:avLst/>
              </a:prstGeom>
              <a:solidFill>
                <a:schemeClr val="bg2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  <p:sp>
            <p:nvSpPr>
              <p:cNvPr id="111" name="楕円 110">
                <a:extLst>
                  <a:ext uri="{FF2B5EF4-FFF2-40B4-BE49-F238E27FC236}">
                    <a16:creationId xmlns:a16="http://schemas.microsoft.com/office/drawing/2014/main" id="{8748C0AD-B70E-09C9-B457-6BE72F9A3F8C}"/>
                  </a:ext>
                </a:extLst>
              </p:cNvPr>
              <p:cNvSpPr/>
              <p:nvPr/>
            </p:nvSpPr>
            <p:spPr bwMode="auto">
              <a:xfrm rot="20400000">
                <a:off x="5982729" y="3555480"/>
                <a:ext cx="419100" cy="419100"/>
              </a:xfrm>
              <a:prstGeom prst="ellipse">
                <a:avLst/>
              </a:prstGeom>
              <a:solidFill>
                <a:schemeClr val="bg2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36000" tIns="36000" rIns="36000" bIns="36000" numCol="1" rtlCol="0" anchor="t" anchorCtr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ゴシック" pitchFamily="49" charset="-128"/>
                  <a:cs typeface="Arial" charset="0"/>
                </a:endParaRPr>
              </a:p>
            </p:txBody>
          </p:sp>
        </p:grp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C68CB287-1B60-96A6-7603-C24758ADD087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933326" y="3289544"/>
              <a:ext cx="375030" cy="103038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E67A294A-B90B-2124-F710-A36E1D018987}"/>
                </a:ext>
              </a:extLst>
            </p:cNvPr>
            <p:cNvCxnSpPr>
              <a:cxnSpLocks/>
            </p:cNvCxnSpPr>
            <p:nvPr/>
          </p:nvCxnSpPr>
          <p:spPr bwMode="auto">
            <a:xfrm rot="20400000" flipH="1" flipV="1">
              <a:off x="2984161" y="5067504"/>
              <a:ext cx="9000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A3275B13-0521-A38A-E317-0130FAC85636}"/>
                </a:ext>
              </a:extLst>
            </p:cNvPr>
            <p:cNvCxnSpPr>
              <a:cxnSpLocks/>
            </p:cNvCxnSpPr>
            <p:nvPr/>
          </p:nvCxnSpPr>
          <p:spPr bwMode="auto">
            <a:xfrm rot="20400000" flipH="1" flipV="1">
              <a:off x="6633130" y="3739387"/>
              <a:ext cx="9000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354CB40C-7A9B-0045-FB59-674053C82714}"/>
                </a:ext>
              </a:extLst>
            </p:cNvPr>
            <p:cNvCxnSpPr>
              <a:cxnSpLocks/>
            </p:cNvCxnSpPr>
            <p:nvPr/>
          </p:nvCxnSpPr>
          <p:spPr bwMode="auto">
            <a:xfrm rot="20400000">
              <a:off x="3470703" y="4845401"/>
              <a:ext cx="3908806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F9415287-D4D9-2A5F-ECF5-FE2F615081D9}"/>
                </a:ext>
              </a:extLst>
            </p:cNvPr>
            <p:cNvSpPr txBox="1"/>
            <p:nvPr/>
          </p:nvSpPr>
          <p:spPr>
            <a:xfrm rot="20400000">
              <a:off x="5297768" y="4514469"/>
              <a:ext cx="200943" cy="34970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en-US" altLang="ja-JP" i="1" dirty="0">
                  <a:latin typeface="+mn-lt"/>
                  <a:ea typeface="+mj-ea"/>
                </a:rPr>
                <a:t>L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A799EBCA-AD8E-901E-A834-EE5185EDEEE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866390" y="5365750"/>
              <a:ext cx="0" cy="50800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626C4519-5436-DFEB-2B78-F21F1FAA02E2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963662" y="4040124"/>
              <a:ext cx="0" cy="1846326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</p:cxnSp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FD73B7BA-D4BA-0BE5-9AD6-C1635EF2679F}"/>
                </a:ext>
              </a:extLst>
            </p:cNvPr>
            <p:cNvCxnSpPr>
              <a:cxnSpLocks/>
            </p:cNvCxnSpPr>
            <p:nvPr/>
          </p:nvCxnSpPr>
          <p:spPr bwMode="auto">
            <a:xfrm rot="-1200000" flipH="1">
              <a:off x="2063750" y="4584701"/>
              <a:ext cx="88265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98D294A9-F4F7-25B0-E989-7E46B3AD5C8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2228849" y="5882140"/>
              <a:ext cx="288000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6" name="円弧 125">
              <a:extLst>
                <a:ext uri="{FF2B5EF4-FFF2-40B4-BE49-F238E27FC236}">
                  <a16:creationId xmlns:a16="http://schemas.microsoft.com/office/drawing/2014/main" id="{DCF75B3B-386B-F09C-865A-7E9A2BDE975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268632" y="4670831"/>
              <a:ext cx="174768" cy="1223235"/>
            </a:xfrm>
            <a:custGeom>
              <a:avLst/>
              <a:gdLst>
                <a:gd name="connsiteX0" fmla="*/ 7493231 w 7668000"/>
                <a:gd name="connsiteY0" fmla="*/ 2689631 h 7668000"/>
                <a:gd name="connsiteX1" fmla="*/ 7667188 w 7668000"/>
                <a:gd name="connsiteY1" fmla="*/ 3912866 h 7668000"/>
                <a:gd name="connsiteX2" fmla="*/ 3834000 w 7668000"/>
                <a:gd name="connsiteY2" fmla="*/ 3834000 h 7668000"/>
                <a:gd name="connsiteX3" fmla="*/ 7493231 w 7668000"/>
                <a:gd name="connsiteY3" fmla="*/ 2689631 h 7668000"/>
                <a:gd name="connsiteX0" fmla="*/ 7493231 w 7668000"/>
                <a:gd name="connsiteY0" fmla="*/ 2689631 h 7668000"/>
                <a:gd name="connsiteX1" fmla="*/ 7667188 w 7668000"/>
                <a:gd name="connsiteY1" fmla="*/ 3912866 h 7668000"/>
                <a:gd name="connsiteX0" fmla="*/ 3405231 w 3579999"/>
                <a:gd name="connsiteY0" fmla="*/ 0 h 1223235"/>
                <a:gd name="connsiteX1" fmla="*/ 3579188 w 3579999"/>
                <a:gd name="connsiteY1" fmla="*/ 1223235 h 1223235"/>
                <a:gd name="connsiteX2" fmla="*/ 0 w 3579999"/>
                <a:gd name="connsiteY2" fmla="*/ 1220569 h 1223235"/>
                <a:gd name="connsiteX3" fmla="*/ 3405231 w 3579999"/>
                <a:gd name="connsiteY3" fmla="*/ 0 h 1223235"/>
                <a:gd name="connsiteX0" fmla="*/ 3405231 w 3579999"/>
                <a:gd name="connsiteY0" fmla="*/ 0 h 1223235"/>
                <a:gd name="connsiteX1" fmla="*/ 3579188 w 3579999"/>
                <a:gd name="connsiteY1" fmla="*/ 1223235 h 1223235"/>
                <a:gd name="connsiteX0" fmla="*/ 0 w 174768"/>
                <a:gd name="connsiteY0" fmla="*/ 0 h 1223235"/>
                <a:gd name="connsiteX1" fmla="*/ 173957 w 174768"/>
                <a:gd name="connsiteY1" fmla="*/ 1223235 h 1223235"/>
                <a:gd name="connsiteX2" fmla="*/ 0 w 174768"/>
                <a:gd name="connsiteY2" fmla="*/ 0 h 1223235"/>
                <a:gd name="connsiteX0" fmla="*/ 0 w 174768"/>
                <a:gd name="connsiteY0" fmla="*/ 0 h 1223235"/>
                <a:gd name="connsiteX1" fmla="*/ 173957 w 174768"/>
                <a:gd name="connsiteY1" fmla="*/ 1223235 h 1223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74768" h="1223235" stroke="0" extrusionOk="0">
                  <a:moveTo>
                    <a:pt x="0" y="0"/>
                  </a:moveTo>
                  <a:cubicBezTo>
                    <a:pt x="123736" y="395659"/>
                    <a:pt x="182485" y="808767"/>
                    <a:pt x="173957" y="1223235"/>
                  </a:cubicBezTo>
                  <a:lnTo>
                    <a:pt x="0" y="0"/>
                  </a:lnTo>
                  <a:close/>
                </a:path>
                <a:path w="174768" h="1223235" fill="none">
                  <a:moveTo>
                    <a:pt x="0" y="0"/>
                  </a:moveTo>
                  <a:cubicBezTo>
                    <a:pt x="123736" y="395659"/>
                    <a:pt x="182485" y="808767"/>
                    <a:pt x="173957" y="1223235"/>
                  </a:cubicBezTo>
                </a:path>
              </a:pathLst>
            </a:cu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arrow" w="lg" len="lg"/>
              <a:tailEnd type="arrow" w="lg" len="lg"/>
            </a:ln>
            <a:effec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EE23F315-9EF9-3193-98D8-E41AA3797C96}"/>
                </a:ext>
              </a:extLst>
            </p:cNvPr>
            <p:cNvSpPr txBox="1"/>
            <p:nvPr/>
          </p:nvSpPr>
          <p:spPr>
            <a:xfrm>
              <a:off x="2144242" y="5121910"/>
              <a:ext cx="188119" cy="34970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en-US" altLang="ja-JP" i="1" dirty="0">
                  <a:latin typeface="+mn-lt"/>
                  <a:ea typeface="+mj-ea"/>
                </a:rPr>
                <a:t>a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5C4D91A5-2301-E835-CA58-F64D8E318DF9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701663" y="5367790"/>
              <a:ext cx="263787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F687E377-C40B-31EA-352C-C8787BD1DF19}"/>
                </a:ext>
              </a:extLst>
            </p:cNvPr>
            <p:cNvSpPr txBox="1"/>
            <p:nvPr/>
          </p:nvSpPr>
          <p:spPr>
            <a:xfrm rot="16200000">
              <a:off x="2633193" y="5445762"/>
              <a:ext cx="188119" cy="34970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en-US" altLang="ja-JP" i="1" dirty="0">
                  <a:latin typeface="+mn-lt"/>
                  <a:ea typeface="+mj-ea"/>
                </a:rPr>
                <a:t>h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cxnSp>
          <p:nvCxnSpPr>
            <p:cNvPr id="145" name="直線コネクタ 144">
              <a:extLst>
                <a:ext uri="{FF2B5EF4-FFF2-40B4-BE49-F238E27FC236}">
                  <a16:creationId xmlns:a16="http://schemas.microsoft.com/office/drawing/2014/main" id="{CA42B14E-5FEC-AD89-0685-39681700999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654664" y="4046989"/>
              <a:ext cx="435236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6" name="テキスト ボックス 145">
              <a:extLst>
                <a:ext uri="{FF2B5EF4-FFF2-40B4-BE49-F238E27FC236}">
                  <a16:creationId xmlns:a16="http://schemas.microsoft.com/office/drawing/2014/main" id="{5D277222-DD15-D9DB-5D89-5572DE0D8070}"/>
                </a:ext>
              </a:extLst>
            </p:cNvPr>
            <p:cNvSpPr txBox="1"/>
            <p:nvPr/>
          </p:nvSpPr>
          <p:spPr>
            <a:xfrm rot="16200000">
              <a:off x="7712947" y="4772663"/>
              <a:ext cx="239415" cy="349702"/>
            </a:xfrm>
            <a:prstGeom prst="rect">
              <a:avLst/>
            </a:prstGeom>
            <a:noFill/>
          </p:spPr>
          <p:txBody>
            <a:bodyPr wrap="none" lIns="36000" tIns="36000" rIns="36000" bIns="36000" rtlCol="0">
              <a:spAutoFit/>
            </a:bodyPr>
            <a:lstStyle/>
            <a:p>
              <a:r>
                <a:rPr kumimoji="1" lang="en-US" altLang="ja-JP" i="1" dirty="0">
                  <a:latin typeface="+mn-lt"/>
                  <a:ea typeface="+mj-ea"/>
                </a:rPr>
                <a:t>H</a:t>
              </a:r>
              <a:endParaRPr kumimoji="1" lang="ja-JP" altLang="en-US" i="1" dirty="0">
                <a:latin typeface="+mn-lt"/>
                <a:ea typeface="+mj-ea"/>
              </a:endParaRPr>
            </a:p>
          </p:txBody>
        </p:sp>
        <p:cxnSp>
          <p:nvCxnSpPr>
            <p:cNvPr id="151" name="直線コネクタ 150">
              <a:extLst>
                <a:ext uri="{FF2B5EF4-FFF2-40B4-BE49-F238E27FC236}">
                  <a16:creationId xmlns:a16="http://schemas.microsoft.com/office/drawing/2014/main" id="{BF65A653-E3CD-2505-0F38-4229B5DC9F47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3269376" y="4616694"/>
              <a:ext cx="375030" cy="1030387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lgDashDot"/>
              <a:round/>
              <a:headEnd type="none" w="lg" len="lg"/>
              <a:tailEnd type="none" w="lg" len="lg"/>
            </a:ln>
            <a:effectLst/>
          </p:spPr>
        </p:cxnSp>
      </p:grp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0B8AB4F-C8F7-CDDD-1A24-81172D770599}"/>
              </a:ext>
            </a:extLst>
          </p:cNvPr>
          <p:cNvSpPr txBox="1"/>
          <p:nvPr/>
        </p:nvSpPr>
        <p:spPr>
          <a:xfrm>
            <a:off x="3095625" y="3112257"/>
            <a:ext cx="2510873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+mj-lt"/>
                <a:ea typeface="+mj-ea"/>
              </a:rPr>
              <a:t>サインバー：高増潔作成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70457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測定不確かさ，測定の不確かさ（</a:t>
            </a:r>
            <a:r>
              <a:rPr lang="en-US" altLang="ja-JP" dirty="0"/>
              <a:t>Uncertainty of Measurement</a:t>
            </a:r>
            <a:r>
              <a:rPr lang="ja-JP" altLang="en-US" dirty="0"/>
              <a:t>）</a:t>
            </a:r>
            <a:endParaRPr lang="en-US" altLang="ja-JP" dirty="0"/>
          </a:p>
          <a:p>
            <a:pPr lvl="1"/>
            <a:r>
              <a:rPr lang="ja-JP" altLang="en-US" dirty="0"/>
              <a:t>測定における不確かさの表現のガイド </a:t>
            </a:r>
            <a:r>
              <a:rPr lang="en-US" altLang="ja-JP" dirty="0"/>
              <a:t>GUM: Guide to the expression of uncertainty in measurement</a:t>
            </a:r>
            <a:r>
              <a:rPr lang="ja-JP" altLang="en-US" dirty="0"/>
              <a:t>で定義されている</a:t>
            </a:r>
          </a:p>
          <a:p>
            <a:pPr lvl="1"/>
            <a:r>
              <a:rPr lang="ja-JP" altLang="en-US" dirty="0"/>
              <a:t>測定における不確かさの表現のガイド</a:t>
            </a:r>
            <a:r>
              <a:rPr lang="en-US" altLang="ja-JP" dirty="0"/>
              <a:t>[GUM]</a:t>
            </a:r>
            <a:r>
              <a:rPr lang="ja-JP" altLang="en-US" dirty="0"/>
              <a:t>ハンドブック，日本規格協会（</a:t>
            </a:r>
            <a:r>
              <a:rPr lang="en-US" altLang="ja-JP" dirty="0"/>
              <a:t>ISO/IEC Guide 98-3</a:t>
            </a:r>
            <a:r>
              <a:rPr lang="ja-JP" altLang="en-US" dirty="0"/>
              <a:t>の翻訳）</a:t>
            </a:r>
          </a:p>
          <a:p>
            <a:pPr eaLnBrk="1" hangingPunct="1"/>
            <a:r>
              <a:rPr lang="ja-JP" altLang="en-US" dirty="0"/>
              <a:t>測定不確かさの定義</a:t>
            </a:r>
            <a:endParaRPr lang="en-US" altLang="ja-JP" dirty="0"/>
          </a:p>
          <a:p>
            <a:pPr lvl="1"/>
            <a:r>
              <a:rPr lang="ja-JP" altLang="en-US" dirty="0"/>
              <a:t>測定の結果に付随した，合理的に測定量に結び付けられ得る値の</a:t>
            </a:r>
            <a:r>
              <a:rPr lang="ja-JP" altLang="en-US" dirty="0">
                <a:solidFill>
                  <a:srgbClr val="FF0000"/>
                </a:solidFill>
              </a:rPr>
              <a:t>ばらつきを</a:t>
            </a:r>
            <a:r>
              <a:rPr lang="ja-JP" altLang="en-US" dirty="0"/>
              <a:t>特徴付けるパラメータ．</a:t>
            </a:r>
            <a:endParaRPr lang="en-US" altLang="ja-JP" dirty="0"/>
          </a:p>
          <a:p>
            <a:pPr lvl="2"/>
            <a:r>
              <a:rPr lang="en-US" altLang="ja-JP" dirty="0"/>
              <a:t>parameter, associated with the result of a measurement, that characterizes the dispersion of the values that could reasonably be attributed to the measurand</a:t>
            </a:r>
            <a:endParaRPr lang="ja-JP" altLang="en-US" dirty="0"/>
          </a:p>
          <a:p>
            <a:pPr lvl="1" eaLnBrk="1" hangingPunct="1"/>
            <a:r>
              <a:rPr lang="ja-JP" altLang="en-US" dirty="0"/>
              <a:t>測定値が存在する</a:t>
            </a:r>
            <a:r>
              <a:rPr lang="en-US" altLang="ja-JP" dirty="0"/>
              <a:t>95</a:t>
            </a:r>
            <a:r>
              <a:rPr lang="ja-JP" altLang="en-US" dirty="0"/>
              <a:t> </a:t>
            </a:r>
            <a:r>
              <a:rPr lang="en-US" altLang="ja-JP" dirty="0"/>
              <a:t>%</a:t>
            </a:r>
            <a:r>
              <a:rPr lang="ja-JP" altLang="en-US" dirty="0"/>
              <a:t>の範囲を統計的に評価する</a:t>
            </a:r>
            <a:endParaRPr lang="en-US" altLang="ja-JP" dirty="0"/>
          </a:p>
          <a:p>
            <a:pPr lvl="2"/>
            <a:r>
              <a:rPr lang="ja-JP" altLang="en-US" dirty="0"/>
              <a:t>測定値</a:t>
            </a:r>
            <a:r>
              <a:rPr lang="en-US" altLang="ja-JP" dirty="0"/>
              <a:t>±</a:t>
            </a:r>
            <a:r>
              <a:rPr lang="ja-JP" altLang="en-US" dirty="0"/>
              <a:t>（標準偏差の</a:t>
            </a:r>
            <a:r>
              <a:rPr lang="en-US" altLang="ja-JP" dirty="0"/>
              <a:t>2</a:t>
            </a:r>
            <a:r>
              <a:rPr lang="ja-JP" altLang="en-US" dirty="0"/>
              <a:t>倍）を用いることが多い</a:t>
            </a:r>
            <a:endParaRPr lang="en-US" altLang="ja-JP" dirty="0"/>
          </a:p>
          <a:p>
            <a:pPr lvl="2"/>
            <a:r>
              <a:rPr lang="ja-JP" altLang="en-US" dirty="0"/>
              <a:t>便宜的には，測定不確かさを標準偏差の</a:t>
            </a:r>
            <a:r>
              <a:rPr lang="en-US" altLang="ja-JP" dirty="0"/>
              <a:t>2</a:t>
            </a:r>
            <a:r>
              <a:rPr lang="ja-JP" altLang="en-US" dirty="0"/>
              <a:t>倍とする</a:t>
            </a:r>
          </a:p>
          <a:p>
            <a:pPr lvl="1" eaLnBrk="1" hangingPunct="1"/>
            <a:r>
              <a:rPr lang="ja-JP" altLang="en-US" dirty="0"/>
              <a:t>標準偏差には，偶然的な効果および系統的な効果によるばらつきを含む</a:t>
            </a:r>
          </a:p>
        </p:txBody>
      </p:sp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測定不確かさ</a:t>
            </a:r>
          </a:p>
        </p:txBody>
      </p:sp>
      <p:sp>
        <p:nvSpPr>
          <p:cNvPr id="1945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1945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1946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C7DFE-42EF-4BCD-90DC-E6337C54BE8F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8855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ある測定量の真の値が存在する範囲を示す推定値（古い表現）</a:t>
            </a:r>
          </a:p>
          <a:p>
            <a:pPr lvl="1" eaLnBrk="1" hangingPunct="1"/>
            <a:r>
              <a:rPr lang="ja-JP" altLang="en-US" dirty="0"/>
              <a:t>真の</a:t>
            </a:r>
            <a:r>
              <a:rPr lang="ja-JP" altLang="en-US" dirty="0">
                <a:latin typeface="+mn-lt"/>
              </a:rPr>
              <a:t>値が</a:t>
            </a:r>
            <a:r>
              <a:rPr lang="en-US" altLang="ja-JP" dirty="0">
                <a:latin typeface="+mn-lt"/>
              </a:rPr>
              <a:t>95</a:t>
            </a:r>
            <a:r>
              <a:rPr lang="ja-JP" altLang="en-US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%</a:t>
            </a:r>
            <a:r>
              <a:rPr lang="ja-JP" altLang="en-US" dirty="0">
                <a:latin typeface="+mn-lt"/>
              </a:rPr>
              <a:t>存在すると推定する範囲</a:t>
            </a:r>
          </a:p>
          <a:p>
            <a:pPr lvl="1" eaLnBrk="1" hangingPunct="1"/>
            <a:r>
              <a:rPr lang="ja-JP" altLang="en-US" dirty="0">
                <a:latin typeface="+mn-lt"/>
              </a:rPr>
              <a:t>正規分布（ガウス分布）を仮定すると，標準偏差</a:t>
            </a:r>
            <a:r>
              <a:rPr lang="en-US" altLang="ja-JP" i="1" dirty="0">
                <a:latin typeface="+mn-lt"/>
              </a:rPr>
              <a:t>σ</a:t>
            </a:r>
            <a:r>
              <a:rPr lang="ja-JP" altLang="en-US" dirty="0">
                <a:latin typeface="+mn-lt"/>
              </a:rPr>
              <a:t>に対して</a:t>
            </a:r>
          </a:p>
          <a:p>
            <a:pPr lvl="2" eaLnBrk="1" hangingPunct="1"/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i="1" dirty="0">
                <a:latin typeface="+mn-lt"/>
              </a:rPr>
              <a:t>σ</a:t>
            </a:r>
            <a:r>
              <a:rPr lang="ja-JP" altLang="en-US" dirty="0">
                <a:latin typeface="+mn-lt"/>
              </a:rPr>
              <a:t>：    </a:t>
            </a:r>
            <a:r>
              <a:rPr lang="en-US" altLang="ja-JP" dirty="0">
                <a:latin typeface="+mn-lt"/>
              </a:rPr>
              <a:t>68.3 %</a:t>
            </a:r>
          </a:p>
          <a:p>
            <a:pPr lvl="2" eaLnBrk="1" hangingPunct="1"/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dirty="0">
                <a:latin typeface="+mn-lt"/>
              </a:rPr>
              <a:t>2</a:t>
            </a:r>
            <a:r>
              <a:rPr lang="en-US" altLang="ja-JP" i="1" dirty="0">
                <a:latin typeface="+mn-lt"/>
              </a:rPr>
              <a:t>σ</a:t>
            </a:r>
            <a:r>
              <a:rPr lang="ja-JP" altLang="en-US" dirty="0">
                <a:latin typeface="+mn-lt"/>
              </a:rPr>
              <a:t>：  </a:t>
            </a:r>
            <a:r>
              <a:rPr lang="en-US" altLang="ja-JP" dirty="0">
                <a:latin typeface="+mn-lt"/>
              </a:rPr>
              <a:t>95.4 %</a:t>
            </a:r>
            <a:r>
              <a:rPr lang="ja-JP" altLang="en-US" dirty="0">
                <a:latin typeface="+mn-lt"/>
              </a:rPr>
              <a:t>　→　便宜的に</a:t>
            </a:r>
            <a:r>
              <a:rPr lang="en-US" altLang="ja-JP" dirty="0">
                <a:latin typeface="+mn-lt"/>
              </a:rPr>
              <a:t>2</a:t>
            </a:r>
            <a:r>
              <a:rPr lang="en-US" altLang="ja-JP" i="1" dirty="0">
                <a:latin typeface="+mn-lt"/>
              </a:rPr>
              <a:t>σ</a:t>
            </a:r>
            <a:r>
              <a:rPr lang="ja-JP" altLang="en-US" dirty="0">
                <a:latin typeface="+mn-lt"/>
              </a:rPr>
              <a:t>を測定不確かさとする</a:t>
            </a:r>
            <a:endParaRPr lang="en-US" altLang="ja-JP" dirty="0">
              <a:latin typeface="+mn-lt"/>
            </a:endParaRPr>
          </a:p>
          <a:p>
            <a:pPr lvl="2" eaLnBrk="1" hangingPunct="1"/>
            <a:r>
              <a:rPr lang="en-US" altLang="ja-JP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dirty="0">
                <a:latin typeface="+mn-lt"/>
              </a:rPr>
              <a:t>3</a:t>
            </a:r>
            <a:r>
              <a:rPr lang="en-US" altLang="ja-JP" i="1" dirty="0">
                <a:latin typeface="+mn-lt"/>
              </a:rPr>
              <a:t>σ</a:t>
            </a:r>
            <a:r>
              <a:rPr lang="ja-JP" altLang="en-US" dirty="0">
                <a:latin typeface="+mn-lt"/>
              </a:rPr>
              <a:t>：  </a:t>
            </a:r>
            <a:r>
              <a:rPr lang="en-US" altLang="ja-JP" dirty="0">
                <a:latin typeface="+mn-lt"/>
              </a:rPr>
              <a:t>99.7 %</a:t>
            </a:r>
          </a:p>
        </p:txBody>
      </p:sp>
      <p:sp>
        <p:nvSpPr>
          <p:cNvPr id="105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ja-JP" altLang="en-US" dirty="0"/>
              <a:t>測定不確かさと正規分布</a:t>
            </a:r>
          </a:p>
        </p:txBody>
      </p:sp>
      <p:sp>
        <p:nvSpPr>
          <p:cNvPr id="1945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1945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1946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3C7DFE-42EF-4BCD-90DC-E6337C54BE8F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9851D12D-DC4B-26EF-B8CD-E5F75B4DDC95}"/>
              </a:ext>
            </a:extLst>
          </p:cNvPr>
          <p:cNvGrpSpPr/>
          <p:nvPr/>
        </p:nvGrpSpPr>
        <p:grpSpPr>
          <a:xfrm>
            <a:off x="4347127" y="2665985"/>
            <a:ext cx="4572000" cy="3463792"/>
            <a:chOff x="2286000" y="2057400"/>
            <a:chExt cx="4572000" cy="3463792"/>
          </a:xfrm>
        </p:grpSpPr>
        <p:graphicFrame>
          <p:nvGraphicFramePr>
            <p:cNvPr id="17" name="グラフ 16">
              <a:extLst>
                <a:ext uri="{FF2B5EF4-FFF2-40B4-BE49-F238E27FC236}">
                  <a16:creationId xmlns:a16="http://schemas.microsoft.com/office/drawing/2014/main" id="{7B40B01F-FD45-A99E-97BA-F8BF02EAF994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02798300"/>
                </p:ext>
              </p:extLst>
            </p:nvPr>
          </p:nvGraphicFramePr>
          <p:xfrm>
            <a:off x="2286000" y="2057400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8" name="正方形/長方形 21">
              <a:extLst>
                <a:ext uri="{FF2B5EF4-FFF2-40B4-BE49-F238E27FC236}">
                  <a16:creationId xmlns:a16="http://schemas.microsoft.com/office/drawing/2014/main" id="{96E3E591-2B94-7068-F639-34BA778520C1}"/>
                </a:ext>
              </a:extLst>
            </p:cNvPr>
            <p:cNvSpPr/>
            <p:nvPr/>
          </p:nvSpPr>
          <p:spPr bwMode="auto">
            <a:xfrm flipV="1">
              <a:off x="3892396" y="4811180"/>
              <a:ext cx="1386000" cy="142240"/>
            </a:xfrm>
            <a:custGeom>
              <a:avLst/>
              <a:gdLst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0 w 1376680"/>
                <a:gd name="connsiteY3" fmla="*/ 304800 h 304800"/>
                <a:gd name="connsiteX4" fmla="*/ 0 w 1376680"/>
                <a:gd name="connsiteY4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759460 w 1376680"/>
                <a:gd name="connsiteY0" fmla="*/ 304800 h 396240"/>
                <a:gd name="connsiteX1" fmla="*/ 0 w 1376680"/>
                <a:gd name="connsiteY1" fmla="*/ 304800 h 396240"/>
                <a:gd name="connsiteX2" fmla="*/ 0 w 1376680"/>
                <a:gd name="connsiteY2" fmla="*/ 0 h 396240"/>
                <a:gd name="connsiteX3" fmla="*/ 1376680 w 1376680"/>
                <a:gd name="connsiteY3" fmla="*/ 0 h 396240"/>
                <a:gd name="connsiteX4" fmla="*/ 1376680 w 1376680"/>
                <a:gd name="connsiteY4" fmla="*/ 304800 h 396240"/>
                <a:gd name="connsiteX5" fmla="*/ 850900 w 1376680"/>
                <a:gd name="connsiteY5" fmla="*/ 396240 h 396240"/>
                <a:gd name="connsiteX0" fmla="*/ 759460 w 1376680"/>
                <a:gd name="connsiteY0" fmla="*/ 304800 h 304800"/>
                <a:gd name="connsiteX1" fmla="*/ 0 w 1376680"/>
                <a:gd name="connsiteY1" fmla="*/ 304800 h 304800"/>
                <a:gd name="connsiteX2" fmla="*/ 0 w 1376680"/>
                <a:gd name="connsiteY2" fmla="*/ 0 h 304800"/>
                <a:gd name="connsiteX3" fmla="*/ 1376680 w 1376680"/>
                <a:gd name="connsiteY3" fmla="*/ 0 h 304800"/>
                <a:gd name="connsiteX4" fmla="*/ 1376680 w 1376680"/>
                <a:gd name="connsiteY4" fmla="*/ 304800 h 304800"/>
                <a:gd name="connsiteX0" fmla="*/ 0 w 1376680"/>
                <a:gd name="connsiteY0" fmla="*/ 304800 h 304800"/>
                <a:gd name="connsiteX1" fmla="*/ 0 w 1376680"/>
                <a:gd name="connsiteY1" fmla="*/ 0 h 304800"/>
                <a:gd name="connsiteX2" fmla="*/ 1376680 w 1376680"/>
                <a:gd name="connsiteY2" fmla="*/ 0 h 304800"/>
                <a:gd name="connsiteX3" fmla="*/ 1376680 w 1376680"/>
                <a:gd name="connsiteY3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6680" h="304800">
                  <a:moveTo>
                    <a:pt x="0" y="304800"/>
                  </a:moveTo>
                  <a:lnTo>
                    <a:pt x="0" y="0"/>
                  </a:lnTo>
                  <a:lnTo>
                    <a:pt x="1376680" y="0"/>
                  </a:lnTo>
                  <a:lnTo>
                    <a:pt x="1376680" y="30480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19" name="正方形/長方形 21">
              <a:extLst>
                <a:ext uri="{FF2B5EF4-FFF2-40B4-BE49-F238E27FC236}">
                  <a16:creationId xmlns:a16="http://schemas.microsoft.com/office/drawing/2014/main" id="{83EE4105-BCA4-C60F-51A7-117166A7E02B}"/>
                </a:ext>
              </a:extLst>
            </p:cNvPr>
            <p:cNvSpPr/>
            <p:nvPr/>
          </p:nvSpPr>
          <p:spPr bwMode="auto">
            <a:xfrm flipV="1">
              <a:off x="3199396" y="5063601"/>
              <a:ext cx="2772000" cy="142240"/>
            </a:xfrm>
            <a:custGeom>
              <a:avLst/>
              <a:gdLst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0 w 1376680"/>
                <a:gd name="connsiteY3" fmla="*/ 304800 h 304800"/>
                <a:gd name="connsiteX4" fmla="*/ 0 w 1376680"/>
                <a:gd name="connsiteY4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759460 w 1376680"/>
                <a:gd name="connsiteY0" fmla="*/ 304800 h 396240"/>
                <a:gd name="connsiteX1" fmla="*/ 0 w 1376680"/>
                <a:gd name="connsiteY1" fmla="*/ 304800 h 396240"/>
                <a:gd name="connsiteX2" fmla="*/ 0 w 1376680"/>
                <a:gd name="connsiteY2" fmla="*/ 0 h 396240"/>
                <a:gd name="connsiteX3" fmla="*/ 1376680 w 1376680"/>
                <a:gd name="connsiteY3" fmla="*/ 0 h 396240"/>
                <a:gd name="connsiteX4" fmla="*/ 1376680 w 1376680"/>
                <a:gd name="connsiteY4" fmla="*/ 304800 h 396240"/>
                <a:gd name="connsiteX5" fmla="*/ 850900 w 1376680"/>
                <a:gd name="connsiteY5" fmla="*/ 396240 h 396240"/>
                <a:gd name="connsiteX0" fmla="*/ 759460 w 1376680"/>
                <a:gd name="connsiteY0" fmla="*/ 304800 h 304800"/>
                <a:gd name="connsiteX1" fmla="*/ 0 w 1376680"/>
                <a:gd name="connsiteY1" fmla="*/ 304800 h 304800"/>
                <a:gd name="connsiteX2" fmla="*/ 0 w 1376680"/>
                <a:gd name="connsiteY2" fmla="*/ 0 h 304800"/>
                <a:gd name="connsiteX3" fmla="*/ 1376680 w 1376680"/>
                <a:gd name="connsiteY3" fmla="*/ 0 h 304800"/>
                <a:gd name="connsiteX4" fmla="*/ 1376680 w 1376680"/>
                <a:gd name="connsiteY4" fmla="*/ 304800 h 304800"/>
                <a:gd name="connsiteX0" fmla="*/ 0 w 1376680"/>
                <a:gd name="connsiteY0" fmla="*/ 304800 h 304800"/>
                <a:gd name="connsiteX1" fmla="*/ 0 w 1376680"/>
                <a:gd name="connsiteY1" fmla="*/ 0 h 304800"/>
                <a:gd name="connsiteX2" fmla="*/ 1376680 w 1376680"/>
                <a:gd name="connsiteY2" fmla="*/ 0 h 304800"/>
                <a:gd name="connsiteX3" fmla="*/ 1376680 w 1376680"/>
                <a:gd name="connsiteY3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6680" h="304800">
                  <a:moveTo>
                    <a:pt x="0" y="304800"/>
                  </a:moveTo>
                  <a:lnTo>
                    <a:pt x="0" y="0"/>
                  </a:lnTo>
                  <a:lnTo>
                    <a:pt x="1376680" y="0"/>
                  </a:lnTo>
                  <a:lnTo>
                    <a:pt x="1376680" y="30480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0" name="正方形/長方形 21">
              <a:extLst>
                <a:ext uri="{FF2B5EF4-FFF2-40B4-BE49-F238E27FC236}">
                  <a16:creationId xmlns:a16="http://schemas.microsoft.com/office/drawing/2014/main" id="{6573CD85-07B5-A331-7B3C-C88DC8A76098}"/>
                </a:ext>
              </a:extLst>
            </p:cNvPr>
            <p:cNvSpPr/>
            <p:nvPr/>
          </p:nvSpPr>
          <p:spPr bwMode="auto">
            <a:xfrm flipV="1">
              <a:off x="2506396" y="5316021"/>
              <a:ext cx="4158000" cy="142240"/>
            </a:xfrm>
            <a:custGeom>
              <a:avLst/>
              <a:gdLst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0 w 1376680"/>
                <a:gd name="connsiteY3" fmla="*/ 304800 h 304800"/>
                <a:gd name="connsiteX4" fmla="*/ 0 w 1376680"/>
                <a:gd name="connsiteY4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0 w 1376680"/>
                <a:gd name="connsiteY0" fmla="*/ 0 h 304800"/>
                <a:gd name="connsiteX1" fmla="*/ 1376680 w 1376680"/>
                <a:gd name="connsiteY1" fmla="*/ 0 h 304800"/>
                <a:gd name="connsiteX2" fmla="*/ 1376680 w 1376680"/>
                <a:gd name="connsiteY2" fmla="*/ 304800 h 304800"/>
                <a:gd name="connsiteX3" fmla="*/ 759460 w 1376680"/>
                <a:gd name="connsiteY3" fmla="*/ 304800 h 304800"/>
                <a:gd name="connsiteX4" fmla="*/ 0 w 1376680"/>
                <a:gd name="connsiteY4" fmla="*/ 304800 h 304800"/>
                <a:gd name="connsiteX5" fmla="*/ 0 w 1376680"/>
                <a:gd name="connsiteY5" fmla="*/ 0 h 304800"/>
                <a:gd name="connsiteX0" fmla="*/ 759460 w 1376680"/>
                <a:gd name="connsiteY0" fmla="*/ 304800 h 396240"/>
                <a:gd name="connsiteX1" fmla="*/ 0 w 1376680"/>
                <a:gd name="connsiteY1" fmla="*/ 304800 h 396240"/>
                <a:gd name="connsiteX2" fmla="*/ 0 w 1376680"/>
                <a:gd name="connsiteY2" fmla="*/ 0 h 396240"/>
                <a:gd name="connsiteX3" fmla="*/ 1376680 w 1376680"/>
                <a:gd name="connsiteY3" fmla="*/ 0 h 396240"/>
                <a:gd name="connsiteX4" fmla="*/ 1376680 w 1376680"/>
                <a:gd name="connsiteY4" fmla="*/ 304800 h 396240"/>
                <a:gd name="connsiteX5" fmla="*/ 850900 w 1376680"/>
                <a:gd name="connsiteY5" fmla="*/ 396240 h 396240"/>
                <a:gd name="connsiteX0" fmla="*/ 759460 w 1376680"/>
                <a:gd name="connsiteY0" fmla="*/ 304800 h 304800"/>
                <a:gd name="connsiteX1" fmla="*/ 0 w 1376680"/>
                <a:gd name="connsiteY1" fmla="*/ 304800 h 304800"/>
                <a:gd name="connsiteX2" fmla="*/ 0 w 1376680"/>
                <a:gd name="connsiteY2" fmla="*/ 0 h 304800"/>
                <a:gd name="connsiteX3" fmla="*/ 1376680 w 1376680"/>
                <a:gd name="connsiteY3" fmla="*/ 0 h 304800"/>
                <a:gd name="connsiteX4" fmla="*/ 1376680 w 1376680"/>
                <a:gd name="connsiteY4" fmla="*/ 304800 h 304800"/>
                <a:gd name="connsiteX0" fmla="*/ 0 w 1376680"/>
                <a:gd name="connsiteY0" fmla="*/ 304800 h 304800"/>
                <a:gd name="connsiteX1" fmla="*/ 0 w 1376680"/>
                <a:gd name="connsiteY1" fmla="*/ 0 h 304800"/>
                <a:gd name="connsiteX2" fmla="*/ 1376680 w 1376680"/>
                <a:gd name="connsiteY2" fmla="*/ 0 h 304800"/>
                <a:gd name="connsiteX3" fmla="*/ 1376680 w 1376680"/>
                <a:gd name="connsiteY3" fmla="*/ 30480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6680" h="304800">
                  <a:moveTo>
                    <a:pt x="0" y="304800"/>
                  </a:moveTo>
                  <a:lnTo>
                    <a:pt x="0" y="0"/>
                  </a:lnTo>
                  <a:lnTo>
                    <a:pt x="1376680" y="0"/>
                  </a:lnTo>
                  <a:lnTo>
                    <a:pt x="1376680" y="30480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36000" tIns="36000" rIns="36000" bIns="3600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ゴシック" pitchFamily="49" charset="-128"/>
                <a:cs typeface="Arial" charset="0"/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26315AFE-D97C-9045-9A5F-0BDFF3FA9E42}"/>
                </a:ext>
              </a:extLst>
            </p:cNvPr>
            <p:cNvSpPr txBox="1"/>
            <p:nvPr/>
          </p:nvSpPr>
          <p:spPr>
            <a:xfrm>
              <a:off x="4210258" y="4725047"/>
              <a:ext cx="750276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sz="1400" dirty="0">
                  <a:latin typeface="+mj-lt"/>
                  <a:ea typeface="+mj-ea"/>
                </a:rPr>
                <a:t>68.3 %</a:t>
              </a:r>
              <a:endParaRPr kumimoji="1" lang="ja-JP" altLang="en-US" sz="1400" dirty="0">
                <a:latin typeface="+mj-lt"/>
                <a:ea typeface="+mj-ea"/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1A6D9AB-51AC-E409-7562-4595F7746571}"/>
                </a:ext>
              </a:extLst>
            </p:cNvPr>
            <p:cNvSpPr txBox="1"/>
            <p:nvPr/>
          </p:nvSpPr>
          <p:spPr>
            <a:xfrm>
              <a:off x="4210258" y="4979046"/>
              <a:ext cx="750276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sz="1400" dirty="0">
                  <a:latin typeface="+mj-lt"/>
                  <a:ea typeface="+mj-ea"/>
                </a:rPr>
                <a:t>95.4 %</a:t>
              </a:r>
              <a:endParaRPr kumimoji="1" lang="ja-JP" altLang="en-US" sz="1400" dirty="0">
                <a:latin typeface="+mj-lt"/>
                <a:ea typeface="+mj-ea"/>
              </a:endParaRPr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8822609F-A207-9579-E66C-BE2D0C8BEE8C}"/>
                </a:ext>
              </a:extLst>
            </p:cNvPr>
            <p:cNvSpPr txBox="1"/>
            <p:nvPr/>
          </p:nvSpPr>
          <p:spPr>
            <a:xfrm>
              <a:off x="4210258" y="5233045"/>
              <a:ext cx="750276" cy="288147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algn="ctr"/>
              <a:r>
                <a:rPr kumimoji="1" lang="en-US" altLang="ja-JP" sz="1400" dirty="0">
                  <a:latin typeface="+mj-lt"/>
                  <a:ea typeface="+mj-ea"/>
                </a:rPr>
                <a:t>99.7 %</a:t>
              </a:r>
              <a:endParaRPr kumimoji="1" lang="ja-JP" altLang="en-US" sz="1400" dirty="0">
                <a:latin typeface="+mj-lt"/>
                <a:ea typeface="+mj-ea"/>
              </a:endParaRP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2BAF2AE-5BCB-8F2E-39E8-CFAF7B3C8FF8}"/>
              </a:ext>
            </a:extLst>
          </p:cNvPr>
          <p:cNvSpPr txBox="1"/>
          <p:nvPr/>
        </p:nvSpPr>
        <p:spPr>
          <a:xfrm>
            <a:off x="6633127" y="6129777"/>
            <a:ext cx="2510873" cy="22659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sz="1000" dirty="0">
                <a:latin typeface="+mj-lt"/>
                <a:ea typeface="+mj-ea"/>
              </a:rPr>
              <a:t>正規分布：高増潔作成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z="2000" dirty="0"/>
              <a:t>理論的には真値は誰にも分からない．</a:t>
            </a:r>
          </a:p>
          <a:p>
            <a:pPr lvl="1"/>
            <a:r>
              <a:rPr lang="ja-JP" altLang="en-US" sz="1800" dirty="0"/>
              <a:t>誤差＝測定値−真値：真値が分からないので，誤差も誰にも分からない</a:t>
            </a:r>
          </a:p>
          <a:p>
            <a:pPr lvl="1"/>
            <a:r>
              <a:rPr lang="ja-JP" altLang="en-US" sz="1800" dirty="0"/>
              <a:t>実用的には，より高精度な測定によって真値に充分近い値が分かる．</a:t>
            </a:r>
          </a:p>
          <a:p>
            <a:pPr eaLnBrk="1" hangingPunct="1"/>
            <a:r>
              <a:rPr lang="ja-JP" altLang="en-US" sz="2000" dirty="0"/>
              <a:t>例：</a:t>
            </a:r>
            <a:r>
              <a:rPr lang="ja-JP" altLang="en-US" sz="2000" dirty="0">
                <a:latin typeface="+mn-lt"/>
              </a:rPr>
              <a:t>アボガドロ定数の歴史的な変遷 </a:t>
            </a:r>
            <a:r>
              <a:rPr lang="en-US" altLang="ja-JP" sz="2000" i="1" dirty="0">
                <a:latin typeface="+mn-lt"/>
              </a:rPr>
              <a:t>N</a:t>
            </a:r>
            <a:r>
              <a:rPr lang="en-US" altLang="ja-JP" sz="2000" baseline="-25000" dirty="0">
                <a:latin typeface="+mn-lt"/>
              </a:rPr>
              <a:t>A</a:t>
            </a:r>
            <a:r>
              <a:rPr lang="en-US" altLang="ja-JP" sz="2000" i="1" dirty="0">
                <a:latin typeface="+mn-lt"/>
              </a:rPr>
              <a:t> </a:t>
            </a:r>
            <a:r>
              <a:rPr lang="en-US" altLang="ja-JP" sz="2000" dirty="0">
                <a:latin typeface="+mn-lt"/>
              </a:rPr>
              <a:t>mol</a:t>
            </a:r>
            <a:r>
              <a:rPr lang="en-US" altLang="ja-JP" sz="1800" baseline="30000" dirty="0">
                <a:effectLst/>
                <a:latin typeface="+mn-lt"/>
                <a:ea typeface="ＭＳ 明朝" panose="02020609040205080304" pitchFamily="17" charset="-128"/>
              </a:rPr>
              <a:t>−</a:t>
            </a:r>
            <a:r>
              <a:rPr lang="en-US" altLang="ja-JP" sz="2000" baseline="30000" dirty="0">
                <a:latin typeface="+mn-lt"/>
              </a:rPr>
              <a:t>1</a:t>
            </a:r>
          </a:p>
          <a:p>
            <a:pPr lvl="1"/>
            <a:r>
              <a:rPr lang="ja-JP" altLang="en-US" sz="1800" dirty="0"/>
              <a:t>測定値と不確かさの関係は，時代により矛盾している→見逃した系統的な誤差があった</a:t>
            </a:r>
            <a:endParaRPr lang="en-US" altLang="ja-JP" sz="1800" dirty="0"/>
          </a:p>
        </p:txBody>
      </p:sp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真値（</a:t>
            </a:r>
            <a:r>
              <a:rPr lang="en-US" altLang="ja-JP" dirty="0"/>
              <a:t>True Value</a:t>
            </a:r>
            <a:r>
              <a:rPr lang="ja-JP" altLang="en-US" dirty="0"/>
              <a:t>）</a:t>
            </a:r>
          </a:p>
        </p:txBody>
      </p:sp>
      <p:sp>
        <p:nvSpPr>
          <p:cNvPr id="2048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2048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048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59433-37BF-480C-9D51-0B658FBF9ACB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AB151E1E-275F-4A88-B3E5-562BEB1BFB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986977"/>
              </p:ext>
            </p:extLst>
          </p:nvPr>
        </p:nvGraphicFramePr>
        <p:xfrm>
          <a:off x="358140" y="2825496"/>
          <a:ext cx="6051804" cy="3535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F68C52-806B-68EB-5E7E-06F11DA1849C}"/>
              </a:ext>
            </a:extLst>
          </p:cNvPr>
          <p:cNvSpPr txBox="1"/>
          <p:nvPr/>
        </p:nvSpPr>
        <p:spPr>
          <a:xfrm>
            <a:off x="6437376" y="5602577"/>
            <a:ext cx="2560320" cy="68825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000" dirty="0">
                <a:latin typeface="+mj-lt"/>
                <a:ea typeface="+mj-ea"/>
              </a:rPr>
              <a:t>アボガドロ定数の変遷：日高洋：アボガドロ定数はどこまで求まっているか，ぶんせき </a:t>
            </a:r>
            <a:r>
              <a:rPr lang="en-US" altLang="ja-JP" sz="1000" dirty="0">
                <a:latin typeface="+mj-lt"/>
                <a:ea typeface="+mj-ea"/>
              </a:rPr>
              <a:t>2, 2005, 72-76</a:t>
            </a:r>
            <a:r>
              <a:rPr lang="ja-JP" altLang="en-US" sz="1000" dirty="0">
                <a:latin typeface="+mj-lt"/>
                <a:ea typeface="+mj-ea"/>
              </a:rPr>
              <a:t>などより高増潔作成</a:t>
            </a:r>
            <a:r>
              <a:rPr lang="en-US" altLang="ja-JP" sz="1000" dirty="0">
                <a:latin typeface="+mj-lt"/>
                <a:ea typeface="+mj-ea"/>
              </a:rPr>
              <a:t>©takamasu-lab</a:t>
            </a:r>
            <a:endParaRPr kumimoji="1" lang="ja-JP" altLang="en-US" sz="1000" dirty="0">
              <a:latin typeface="+mj-lt"/>
              <a:ea typeface="+mj-ea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5DAB193-1D65-823D-B917-C176A63607B5}"/>
              </a:ext>
            </a:extLst>
          </p:cNvPr>
          <p:cNvSpPr txBox="1"/>
          <p:nvPr/>
        </p:nvSpPr>
        <p:spPr>
          <a:xfrm>
            <a:off x="6224016" y="2975201"/>
            <a:ext cx="2837688" cy="811367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ja-JP" altLang="en-US" sz="1600" dirty="0">
                <a:latin typeface="+mj-lt"/>
                <a:ea typeface="+mj-ea"/>
              </a:rPr>
              <a:t>アボガドロ定数の変遷</a:t>
            </a:r>
            <a:endParaRPr lang="en-US" altLang="ja-JP" sz="1600" dirty="0">
              <a:latin typeface="+mj-lt"/>
              <a:ea typeface="+mj-ea"/>
            </a:endParaRPr>
          </a:p>
          <a:p>
            <a:r>
              <a:rPr lang="ja-JP" altLang="en-US" sz="1600" dirty="0">
                <a:latin typeface="+mj-lt"/>
                <a:ea typeface="+mj-ea"/>
              </a:rPr>
              <a:t>横軸：西暦年</a:t>
            </a:r>
            <a:endParaRPr lang="en-US" altLang="ja-JP" sz="1600" dirty="0">
              <a:latin typeface="+mj-lt"/>
              <a:ea typeface="+mj-ea"/>
            </a:endParaRPr>
          </a:p>
          <a:p>
            <a:r>
              <a:rPr lang="ja-JP" altLang="en-US" sz="1600" dirty="0">
                <a:latin typeface="+mj-lt"/>
                <a:ea typeface="+mj-ea"/>
              </a:rPr>
              <a:t>縦軸：アボガドロ定数</a:t>
            </a:r>
            <a:r>
              <a:rPr lang="en-US" altLang="ja-JP" sz="1600" dirty="0">
                <a:latin typeface="+mn-lt"/>
                <a:ea typeface="+mj-ea"/>
              </a:rPr>
              <a:t>×10</a:t>
            </a:r>
            <a:r>
              <a:rPr lang="en-US" altLang="ja-JP" sz="1600" baseline="30000" dirty="0">
                <a:latin typeface="+mn-lt"/>
                <a:ea typeface="+mj-ea"/>
              </a:rPr>
              <a:t>23</a:t>
            </a:r>
            <a:endParaRPr kumimoji="1" lang="ja-JP" altLang="en-US" sz="1600" dirty="0">
              <a:latin typeface="+mj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90177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メモ：アボガドロ定数</a:t>
            </a:r>
          </a:p>
        </p:txBody>
      </p:sp>
      <p:sp>
        <p:nvSpPr>
          <p:cNvPr id="2048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2048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959433-37BF-480C-9D51-0B658FBF9ACB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sz="2000" dirty="0">
                <a:latin typeface="+mn-lt"/>
              </a:rPr>
              <a:t>アボガドロ定数を決定する方法は興味深い</a:t>
            </a:r>
            <a:endParaRPr lang="en-US" altLang="ja-JP" sz="2000" dirty="0">
              <a:latin typeface="+mn-lt"/>
            </a:endParaRPr>
          </a:p>
          <a:p>
            <a:pPr lvl="1"/>
            <a:r>
              <a:rPr lang="ja-JP" altLang="en-US" sz="1800" dirty="0">
                <a:latin typeface="+mn-lt"/>
              </a:rPr>
              <a:t>日本の産総研は，</a:t>
            </a:r>
            <a:r>
              <a:rPr lang="en-US" altLang="ja-JP" sz="1800" dirty="0">
                <a:latin typeface="+mn-lt"/>
              </a:rPr>
              <a:t>Si</a:t>
            </a:r>
            <a:r>
              <a:rPr lang="ja-JP" altLang="en-US" sz="1800" dirty="0">
                <a:latin typeface="+mn-lt"/>
              </a:rPr>
              <a:t>の球の体積測定からアボガドロ定数を求める研究で世界をリードしていた</a:t>
            </a:r>
            <a:endParaRPr lang="en-US" altLang="ja-JP" sz="1800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アボガドロ定数（現在は定数）を決定するのに大きな貢献を行った→この値がプランク定数の値，質量の定義に利用されている</a:t>
            </a:r>
            <a:endParaRPr lang="en-US" altLang="ja-JP" dirty="0">
              <a:latin typeface="+mn-lt"/>
            </a:endParaRPr>
          </a:p>
          <a:p>
            <a:pPr lvl="1"/>
            <a:r>
              <a:rPr lang="ja-JP" altLang="en-US" dirty="0">
                <a:latin typeface="+mn-lt"/>
              </a:rPr>
              <a:t>アボガドロ定数</a:t>
            </a:r>
            <a:br>
              <a:rPr lang="en-US" altLang="ja-JP" dirty="0">
                <a:latin typeface="+mn-lt"/>
              </a:rPr>
            </a:br>
            <a:r>
              <a:rPr lang="en-US" altLang="ja-JP" sz="1800" i="1" dirty="0">
                <a:latin typeface="+mn-lt"/>
              </a:rPr>
              <a:t>N</a:t>
            </a:r>
            <a:r>
              <a:rPr lang="en-US" altLang="ja-JP" sz="1800" baseline="-25000" dirty="0">
                <a:latin typeface="+mn-lt"/>
              </a:rPr>
              <a:t>A</a:t>
            </a:r>
            <a:r>
              <a:rPr lang="en-US" altLang="ja-JP" sz="1800" i="1" dirty="0">
                <a:latin typeface="+mn-lt"/>
              </a:rPr>
              <a:t> </a:t>
            </a:r>
            <a:r>
              <a:rPr lang="en-US" altLang="ja-JP" dirty="0">
                <a:latin typeface="+mn-lt"/>
              </a:rPr>
              <a:t>= 6.02214076×1023 mol</a:t>
            </a:r>
            <a:r>
              <a:rPr lang="en-US" altLang="ja-JP" baseline="30000" dirty="0">
                <a:latin typeface="+mn-lt"/>
              </a:rPr>
              <a:t>−1</a:t>
            </a:r>
            <a:endParaRPr lang="en-US" altLang="ja-JP" sz="1800" baseline="30000" dirty="0">
              <a:latin typeface="+mn-lt"/>
            </a:endParaRPr>
          </a:p>
          <a:p>
            <a:pPr eaLnBrk="1" hangingPunct="1"/>
            <a:endParaRPr lang="en-US" altLang="ja-JP" sz="2000" dirty="0"/>
          </a:p>
        </p:txBody>
      </p:sp>
      <p:sp>
        <p:nvSpPr>
          <p:cNvPr id="2048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8C41B1-F04B-DD03-39A5-2D5BD8A9203F}"/>
              </a:ext>
            </a:extLst>
          </p:cNvPr>
          <p:cNvSpPr txBox="1"/>
          <p:nvPr/>
        </p:nvSpPr>
        <p:spPr>
          <a:xfrm>
            <a:off x="5802389" y="5770856"/>
            <a:ext cx="2816466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00"/>
              <a:t>産総研：シリコン球</a:t>
            </a:r>
            <a:r>
              <a:rPr lang="ja-JP" altLang="en-US" sz="1000" dirty="0"/>
              <a:t>の体積用レーザ干渉計https://www.aist.go.jp/aist_j/press/photoarchives/pa20161014002.html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A89123E-CB80-AA89-28EE-4948A47CFAE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3695" y="3075970"/>
            <a:ext cx="318516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050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測定不確かさは，測定機の不確かさではない．</a:t>
            </a:r>
          </a:p>
          <a:p>
            <a:pPr lvl="1" eaLnBrk="1" hangingPunct="1"/>
            <a:r>
              <a:rPr lang="ja-JP" altLang="en-US" dirty="0"/>
              <a:t>測定機の不確かさは，測定不確かさの</a:t>
            </a:r>
            <a:r>
              <a:rPr lang="en-US" altLang="ja-JP" dirty="0"/>
              <a:t>1</a:t>
            </a:r>
            <a:r>
              <a:rPr lang="ja-JP" altLang="en-US" dirty="0"/>
              <a:t>つの要素である</a:t>
            </a:r>
          </a:p>
          <a:p>
            <a:pPr lvl="1" eaLnBrk="1" hangingPunct="1"/>
            <a:r>
              <a:rPr lang="ja-JP" altLang="en-US" dirty="0"/>
              <a:t>いい測定機を使っても，環境が悪かったり，測定者が悪かったりすると，測定不確かさは大きくなる．</a:t>
            </a:r>
          </a:p>
          <a:p>
            <a:pPr eaLnBrk="1" hangingPunct="1"/>
            <a:r>
              <a:rPr lang="ja-JP" altLang="en-US" dirty="0"/>
              <a:t>測定結果に不確かさがないと</a:t>
            </a:r>
          </a:p>
          <a:p>
            <a:pPr lvl="1" eaLnBrk="1" hangingPunct="1"/>
            <a:r>
              <a:rPr lang="ja-JP" altLang="en-US" dirty="0"/>
              <a:t>測定結果　</a:t>
            </a:r>
            <a:r>
              <a:rPr lang="en-US" altLang="ja-JP" dirty="0">
                <a:latin typeface="+mn-lt"/>
              </a:rPr>
              <a:t>10.256 mm </a:t>
            </a:r>
            <a:r>
              <a:rPr lang="ja-JP" altLang="en-US" dirty="0">
                <a:latin typeface="+mn-lt"/>
              </a:rPr>
              <a:t>でも，測定方法や測定者を知らないと，</a:t>
            </a:r>
          </a:p>
          <a:p>
            <a:pPr lvl="1" eaLnBrk="1" hangingPunct="1"/>
            <a:r>
              <a:rPr lang="en-US" altLang="ja-JP" dirty="0">
                <a:latin typeface="+mn-lt"/>
              </a:rPr>
              <a:t>10.256 mm </a:t>
            </a:r>
            <a:r>
              <a:rPr lang="en-US" altLang="ja-JP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± </a:t>
            </a:r>
            <a:r>
              <a:rPr lang="en-US" altLang="ja-JP" dirty="0">
                <a:latin typeface="+mn-lt"/>
              </a:rPr>
              <a:t>0.03 mm </a:t>
            </a:r>
            <a:r>
              <a:rPr lang="ja-JP" altLang="en-US" dirty="0">
                <a:latin typeface="+mn-lt"/>
              </a:rPr>
              <a:t>か</a:t>
            </a:r>
          </a:p>
          <a:p>
            <a:pPr lvl="1" eaLnBrk="1" hangingPunct="1"/>
            <a:r>
              <a:rPr lang="en-US" altLang="ja-JP" dirty="0">
                <a:latin typeface="+mn-lt"/>
              </a:rPr>
              <a:t>10.256 mm </a:t>
            </a:r>
            <a:r>
              <a:rPr lang="en-US" altLang="ja-JP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± </a:t>
            </a:r>
            <a:r>
              <a:rPr lang="en-US" altLang="ja-JP" dirty="0">
                <a:latin typeface="+mn-lt"/>
              </a:rPr>
              <a:t>0.2 mm </a:t>
            </a:r>
            <a:r>
              <a:rPr lang="ja-JP" altLang="en-US" dirty="0">
                <a:latin typeface="+mn-lt"/>
              </a:rPr>
              <a:t>か</a:t>
            </a:r>
          </a:p>
          <a:p>
            <a:pPr lvl="1" eaLnBrk="1" hangingPunct="1"/>
            <a:r>
              <a:rPr lang="en-US" altLang="ja-JP" dirty="0">
                <a:latin typeface="+mn-lt"/>
              </a:rPr>
              <a:t>10.256 mm </a:t>
            </a:r>
            <a:r>
              <a:rPr lang="en-US" altLang="ja-JP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± </a:t>
            </a:r>
            <a:r>
              <a:rPr lang="en-US" altLang="ja-JP" dirty="0">
                <a:latin typeface="+mn-lt"/>
              </a:rPr>
              <a:t>5 mm </a:t>
            </a:r>
            <a:r>
              <a:rPr lang="ja-JP" altLang="en-US" dirty="0">
                <a:latin typeface="+mn-lt"/>
              </a:rPr>
              <a:t>か分からない</a:t>
            </a:r>
            <a:r>
              <a:rPr lang="en-US" altLang="ja-JP" dirty="0"/>
              <a:t>	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不確かさが分からないと，測定結果を使えない</a:t>
            </a:r>
            <a:endParaRPr lang="en-US" altLang="ja-JP" dirty="0">
              <a:solidFill>
                <a:srgbClr val="FF0000"/>
              </a:solidFill>
            </a:endParaRPr>
          </a:p>
          <a:p>
            <a:pPr lvl="1"/>
            <a:r>
              <a:rPr lang="ja-JP" altLang="en-US" dirty="0"/>
              <a:t>不確かさのない測定値は意味がない</a:t>
            </a:r>
            <a:endParaRPr lang="en-US" altLang="ja-JP" dirty="0"/>
          </a:p>
          <a:p>
            <a:pPr lvl="1"/>
            <a:r>
              <a:rPr lang="ja-JP" altLang="en-US" dirty="0"/>
              <a:t>測定機の不確かさが分からないと，測定不確かさも分からない</a:t>
            </a:r>
            <a:endParaRPr lang="en-US" altLang="ja-JP" dirty="0"/>
          </a:p>
          <a:p>
            <a:pPr lvl="2"/>
            <a:r>
              <a:rPr lang="ja-JP" altLang="en-US" dirty="0"/>
              <a:t>不確かさの分からない測定機は意味がない</a:t>
            </a:r>
            <a:endParaRPr lang="en-US" altLang="ja-JP" dirty="0"/>
          </a:p>
          <a:p>
            <a:pPr lvl="2"/>
            <a:r>
              <a:rPr lang="ja-JP" altLang="en-US" dirty="0"/>
              <a:t>不確かさが分からないと，トレーサビリティは確立しないので，測定する意味がない</a:t>
            </a:r>
            <a:endParaRPr lang="en-US" altLang="ja-JP" dirty="0"/>
          </a:p>
          <a:p>
            <a:pPr lvl="2"/>
            <a:r>
              <a:rPr lang="ja-JP" altLang="en-US" dirty="0">
                <a:solidFill>
                  <a:srgbClr val="FF0000"/>
                </a:solidFill>
              </a:rPr>
              <a:t>製品の合否を決めるには不確かさが不可欠である</a:t>
            </a:r>
            <a:endParaRPr lang="en-US" altLang="ja-JP" dirty="0">
              <a:solidFill>
                <a:srgbClr val="FF0000"/>
              </a:solidFill>
            </a:endParaRPr>
          </a:p>
        </p:txBody>
      </p:sp>
      <p:sp>
        <p:nvSpPr>
          <p:cNvPr id="104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ja-JP" altLang="en-US" dirty="0"/>
              <a:t>不確かさがないと測定値は意味がない</a:t>
            </a:r>
          </a:p>
        </p:txBody>
      </p:sp>
      <p:sp>
        <p:nvSpPr>
          <p:cNvPr id="1843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</a:p>
        </p:txBody>
      </p:sp>
      <p:sp>
        <p:nvSpPr>
          <p:cNvPr id="1843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/>
          </a:p>
        </p:txBody>
      </p:sp>
      <p:sp>
        <p:nvSpPr>
          <p:cNvPr id="1843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17FB12-8605-430C-99A4-2F3F5B462321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AED91C13-E5F1-81BE-0FE4-21FBA7BCF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メモ：不確かさと有効数字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D5A1F1-E0F6-F565-C89E-95EC39403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ja-JP" altLang="en-US"/>
              <a:t>精密測定</a:t>
            </a:r>
            <a:r>
              <a:rPr lang="en-US" altLang="ja-JP"/>
              <a:t>02a</a:t>
            </a:r>
            <a:r>
              <a:rPr lang="ja-JP" altLang="en-US"/>
              <a:t>：測定不確かさ（</a:t>
            </a:r>
            <a:r>
              <a:rPr lang="en-US" altLang="ja-JP"/>
              <a:t>1</a:t>
            </a:r>
            <a:r>
              <a:rPr lang="ja-JP" altLang="en-US"/>
              <a:t>）</a:t>
            </a: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F8255C-18A9-937E-6545-0028D8E51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6E2DEE-09BD-4B34-8E05-01485BD83C03}" type="slidenum">
              <a:rPr lang="en-US" altLang="ja-JP" smtClean="0"/>
              <a:pPr>
                <a:defRPr/>
              </a:pPr>
              <a:t>9</a:t>
            </a:fld>
            <a:endParaRPr lang="en-US" altLang="ja-JP" dirty="0"/>
          </a:p>
        </p:txBody>
      </p: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3F6846F5-ECB5-C986-2437-64E6C9346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000" dirty="0"/>
              <a:t>有効数字の考え方</a:t>
            </a:r>
            <a:endParaRPr kumimoji="1" lang="en-US" altLang="ja-JP" sz="2000" dirty="0"/>
          </a:p>
          <a:p>
            <a:pPr lvl="1"/>
            <a:r>
              <a:rPr lang="ja-JP" altLang="en-US" sz="1800" dirty="0">
                <a:latin typeface="+mn-lt"/>
              </a:rPr>
              <a:t>測定値の有効数字によって不確かさを推定する方法は，好ましくない</a:t>
            </a:r>
            <a:endParaRPr lang="en-US" altLang="ja-JP" sz="1800" dirty="0">
              <a:latin typeface="+mn-lt"/>
            </a:endParaRPr>
          </a:p>
          <a:p>
            <a:pPr lvl="1"/>
            <a:r>
              <a:rPr kumimoji="1" lang="ja-JP" altLang="en-US" sz="1800" dirty="0">
                <a:latin typeface="+mn-lt"/>
              </a:rPr>
              <a:t>測定値が</a:t>
            </a:r>
            <a:r>
              <a:rPr kumimoji="1" lang="en-US" altLang="ja-JP" sz="1800" dirty="0">
                <a:latin typeface="+mn-lt"/>
              </a:rPr>
              <a:t>2.54</a:t>
            </a:r>
            <a:r>
              <a:rPr kumimoji="1" lang="ja-JP" altLang="en-US" sz="1800" dirty="0">
                <a:latin typeface="+mn-lt"/>
              </a:rPr>
              <a:t>なら</a:t>
            </a:r>
            <a:r>
              <a:rPr kumimoji="1" lang="en-US" altLang="ja-JP" sz="1800" dirty="0">
                <a:latin typeface="+mn-lt"/>
              </a:rPr>
              <a:t>2.54</a:t>
            </a:r>
            <a:r>
              <a:rPr lang="en-US" altLang="ja-JP" dirty="0">
                <a:latin typeface="+mn-lt"/>
              </a:rPr>
              <a:t> </a:t>
            </a:r>
            <a:r>
              <a:rPr lang="en-US" altLang="ja-JP" dirty="0">
                <a:latin typeface="+mn-lt"/>
                <a:ea typeface="DengXian Light" panose="02010600030101010101" pitchFamily="2" charset="-122"/>
              </a:rPr>
              <a:t>±</a:t>
            </a:r>
            <a:r>
              <a:rPr lang="en-US" altLang="ja-JP" dirty="0">
                <a:latin typeface="+mn-lt"/>
              </a:rPr>
              <a:t> </a:t>
            </a:r>
            <a:r>
              <a:rPr kumimoji="1" lang="en-US" altLang="ja-JP" sz="1800" dirty="0">
                <a:latin typeface="+mn-lt"/>
              </a:rPr>
              <a:t>0.01</a:t>
            </a:r>
            <a:r>
              <a:rPr kumimoji="1" lang="ja-JP" altLang="en-US" sz="1800" dirty="0">
                <a:latin typeface="+mn-lt"/>
              </a:rPr>
              <a:t>で，</a:t>
            </a:r>
            <a:r>
              <a:rPr kumimoji="1" lang="en-US" altLang="ja-JP" sz="1800" dirty="0">
                <a:latin typeface="+mn-lt"/>
              </a:rPr>
              <a:t>2.540</a:t>
            </a:r>
            <a:r>
              <a:rPr lang="ja-JP" altLang="en-US" sz="1800" dirty="0">
                <a:latin typeface="+mn-lt"/>
              </a:rPr>
              <a:t>なら</a:t>
            </a:r>
            <a:r>
              <a:rPr lang="en-US" altLang="ja-JP" sz="1800" dirty="0">
                <a:latin typeface="+mn-lt"/>
              </a:rPr>
              <a:t>2.540</a:t>
            </a:r>
            <a:r>
              <a:rPr lang="en-US" altLang="ja-JP" dirty="0">
                <a:latin typeface="+mn-lt"/>
              </a:rPr>
              <a:t> </a:t>
            </a:r>
            <a:r>
              <a:rPr lang="en-US" altLang="ja-JP" dirty="0">
                <a:latin typeface="DengXian Light" panose="02010600030101010101" pitchFamily="2" charset="-122"/>
                <a:ea typeface="DengXian Light" panose="02010600030101010101" pitchFamily="2" charset="-122"/>
              </a:rPr>
              <a:t>±</a:t>
            </a:r>
            <a:r>
              <a:rPr lang="en-US" altLang="ja-JP" dirty="0">
                <a:latin typeface="+mn-lt"/>
              </a:rPr>
              <a:t> </a:t>
            </a:r>
            <a:r>
              <a:rPr lang="en-US" altLang="ja-JP" sz="1800" dirty="0">
                <a:latin typeface="+mn-lt"/>
              </a:rPr>
              <a:t>0.001</a:t>
            </a:r>
            <a:r>
              <a:rPr lang="ja-JP" altLang="en-US" sz="1800" dirty="0">
                <a:latin typeface="+mn-lt"/>
              </a:rPr>
              <a:t>というような解釈は，不自然で本当に測定者がその意味で使っているかが判断できない</a:t>
            </a:r>
            <a:endParaRPr lang="en-US" altLang="ja-JP" sz="1800" dirty="0">
              <a:latin typeface="+mn-lt"/>
            </a:endParaRPr>
          </a:p>
          <a:p>
            <a:pPr lvl="1"/>
            <a:r>
              <a:rPr kumimoji="1" lang="ja-JP" altLang="en-US" sz="1800" dirty="0">
                <a:latin typeface="+mn-lt"/>
              </a:rPr>
              <a:t>例えば，</a:t>
            </a:r>
            <a:r>
              <a:rPr kumimoji="1" lang="en-US" altLang="ja-JP" sz="1800" dirty="0">
                <a:latin typeface="+mn-lt"/>
              </a:rPr>
              <a:t>1</a:t>
            </a:r>
            <a:r>
              <a:rPr kumimoji="1" lang="ja-JP" altLang="en-US" sz="1800" dirty="0">
                <a:latin typeface="+mn-lt"/>
              </a:rPr>
              <a:t>インチの測定値を</a:t>
            </a:r>
            <a:r>
              <a:rPr kumimoji="1" lang="en-US" altLang="ja-JP" sz="1800" dirty="0">
                <a:latin typeface="+mn-lt"/>
              </a:rPr>
              <a:t>25.4 mm</a:t>
            </a:r>
            <a:r>
              <a:rPr kumimoji="1" lang="ja-JP" altLang="en-US" sz="1800" dirty="0">
                <a:latin typeface="+mn-lt"/>
              </a:rPr>
              <a:t>に変換した場合：</a:t>
            </a:r>
            <a:r>
              <a:rPr kumimoji="1" lang="en-US" altLang="ja-JP" sz="1800" dirty="0">
                <a:latin typeface="+mn-lt"/>
              </a:rPr>
              <a:t>1</a:t>
            </a:r>
            <a:r>
              <a:rPr kumimoji="1" lang="ja-JP" altLang="en-US" sz="1800" dirty="0">
                <a:latin typeface="+mn-lt"/>
              </a:rPr>
              <a:t>インチ</a:t>
            </a:r>
            <a:r>
              <a:rPr lang="en-US" altLang="ja-JP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kumimoji="1" lang="en-US" altLang="ja-JP" sz="1800" dirty="0">
                <a:latin typeface="+mn-lt"/>
              </a:rPr>
              <a:t>0.1</a:t>
            </a:r>
            <a:r>
              <a:rPr kumimoji="1" lang="ja-JP" altLang="en-US" sz="1800" dirty="0">
                <a:latin typeface="+mn-lt"/>
              </a:rPr>
              <a:t>インチなら</a:t>
            </a:r>
            <a:r>
              <a:rPr kumimoji="1" lang="en-US" altLang="ja-JP" sz="1800" dirty="0">
                <a:latin typeface="+mn-lt"/>
              </a:rPr>
              <a:t>25 mm</a:t>
            </a:r>
            <a:r>
              <a:rPr lang="en-US" altLang="ja-JP" dirty="0">
                <a:latin typeface="+mn-lt"/>
              </a:rPr>
              <a:t> </a:t>
            </a:r>
            <a:r>
              <a:rPr lang="en-US" altLang="ja-JP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±</a:t>
            </a:r>
            <a:r>
              <a:rPr lang="en-US" altLang="ja-JP" dirty="0">
                <a:latin typeface="+mn-lt"/>
              </a:rPr>
              <a:t> </a:t>
            </a:r>
            <a:r>
              <a:rPr kumimoji="1" lang="en-US" altLang="ja-JP" sz="1800" dirty="0">
                <a:latin typeface="+mn-lt"/>
              </a:rPr>
              <a:t>3 mm</a:t>
            </a:r>
            <a:r>
              <a:rPr kumimoji="1" lang="ja-JP" altLang="en-US" sz="1800" dirty="0">
                <a:latin typeface="+mn-lt"/>
              </a:rPr>
              <a:t>とかになり，</a:t>
            </a:r>
            <a:r>
              <a:rPr kumimoji="1" lang="en-US" altLang="ja-JP" sz="1800" dirty="0">
                <a:latin typeface="+mn-lt"/>
              </a:rPr>
              <a:t>25.4 mm</a:t>
            </a:r>
            <a:r>
              <a:rPr kumimoji="1" lang="ja-JP" altLang="en-US" sz="1800" dirty="0">
                <a:latin typeface="+mn-lt"/>
              </a:rPr>
              <a:t>とは書けなくなる</a:t>
            </a:r>
            <a:endParaRPr kumimoji="1" lang="en-US" altLang="ja-JP" sz="1800" dirty="0">
              <a:latin typeface="+mn-lt"/>
            </a:endParaRPr>
          </a:p>
          <a:p>
            <a:pPr lvl="1"/>
            <a:r>
              <a:rPr kumimoji="1" lang="ja-JP" altLang="en-US" sz="1800" dirty="0">
                <a:latin typeface="+mn-lt"/>
              </a:rPr>
              <a:t>また，</a:t>
            </a:r>
            <a:r>
              <a:rPr kumimoji="1" lang="en-US" altLang="ja-JP" sz="1800" dirty="0">
                <a:latin typeface="+mn-lt"/>
              </a:rPr>
              <a:t>100 mm</a:t>
            </a:r>
            <a:r>
              <a:rPr lang="en-US" altLang="ja-JP" dirty="0">
                <a:latin typeface="+mn-lt"/>
              </a:rPr>
              <a:t> </a:t>
            </a:r>
            <a:r>
              <a:rPr lang="en-US" altLang="ja-JP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± </a:t>
            </a:r>
            <a:r>
              <a:rPr kumimoji="1" lang="en-US" altLang="ja-JP" sz="1800" dirty="0">
                <a:latin typeface="+mn-lt"/>
              </a:rPr>
              <a:t>10 mm</a:t>
            </a:r>
            <a:r>
              <a:rPr kumimoji="1" lang="ja-JP" altLang="en-US" sz="1800" dirty="0">
                <a:latin typeface="+mn-lt"/>
              </a:rPr>
              <a:t>なら</a:t>
            </a:r>
            <a:r>
              <a:rPr lang="en-US" altLang="ja-JP" sz="1800" dirty="0">
                <a:latin typeface="+mn-lt"/>
              </a:rPr>
              <a:t>0.1 m</a:t>
            </a:r>
            <a:r>
              <a:rPr lang="ja-JP" altLang="en-US" sz="1800" dirty="0">
                <a:latin typeface="+mn-lt"/>
              </a:rPr>
              <a:t>と表示することなり，とても不自然</a:t>
            </a:r>
            <a:endParaRPr lang="en-US" altLang="ja-JP" sz="1800" dirty="0">
              <a:latin typeface="+mn-lt"/>
            </a:endParaRPr>
          </a:p>
          <a:p>
            <a:pPr lvl="1"/>
            <a:r>
              <a:rPr kumimoji="1" lang="ja-JP" altLang="en-US" sz="1800" dirty="0">
                <a:latin typeface="+mn-lt"/>
              </a:rPr>
              <a:t>測定値には測定不確かさを記述することが必要</a:t>
            </a:r>
            <a:endParaRPr kumimoji="1" lang="en-US" altLang="ja-JP" sz="1800" dirty="0">
              <a:latin typeface="+mn-lt"/>
            </a:endParaRPr>
          </a:p>
          <a:p>
            <a:r>
              <a:rPr kumimoji="1" lang="ja-JP" altLang="en-US" sz="2000" dirty="0">
                <a:latin typeface="+mn-lt"/>
              </a:rPr>
              <a:t>不確かさの桁数</a:t>
            </a:r>
            <a:endParaRPr kumimoji="1" lang="en-US" altLang="ja-JP" sz="2000" dirty="0">
              <a:latin typeface="+mn-lt"/>
            </a:endParaRPr>
          </a:p>
          <a:p>
            <a:pPr lvl="1"/>
            <a:r>
              <a:rPr lang="ja-JP" altLang="en-US" sz="1800" dirty="0">
                <a:latin typeface="+mn-lt"/>
              </a:rPr>
              <a:t>不確かさを何桁で表現するかは，不確かさの不確かさによって決まるはずであるが，不確かさの不確かさは普通はよく分からない</a:t>
            </a:r>
            <a:endParaRPr lang="en-US" altLang="ja-JP" sz="1800" dirty="0">
              <a:latin typeface="+mn-lt"/>
            </a:endParaRPr>
          </a:p>
          <a:p>
            <a:pPr lvl="1"/>
            <a:r>
              <a:rPr kumimoji="1" lang="ja-JP" altLang="en-US" sz="1800" dirty="0">
                <a:latin typeface="+mn-lt"/>
              </a:rPr>
              <a:t>一般的には，不確かさは</a:t>
            </a:r>
            <a:r>
              <a:rPr kumimoji="1" lang="en-US" altLang="ja-JP" sz="1800" dirty="0">
                <a:latin typeface="+mn-lt"/>
              </a:rPr>
              <a:t>1</a:t>
            </a:r>
            <a:r>
              <a:rPr kumimoji="1" lang="ja-JP" altLang="en-US" sz="1800" dirty="0">
                <a:latin typeface="+mn-lt"/>
              </a:rPr>
              <a:t>桁で十分であるが，</a:t>
            </a:r>
            <a:r>
              <a:rPr lang="en-US" altLang="ja-JP" sz="1800" dirty="0">
                <a:latin typeface="+mn-lt"/>
              </a:rPr>
              <a:t>1</a:t>
            </a:r>
            <a:r>
              <a:rPr lang="ja-JP" altLang="en-US" sz="1800" dirty="0">
                <a:latin typeface="+mn-lt"/>
              </a:rPr>
              <a:t>とか</a:t>
            </a:r>
            <a:r>
              <a:rPr lang="en-US" altLang="ja-JP" sz="1800" dirty="0">
                <a:latin typeface="+mn-lt"/>
              </a:rPr>
              <a:t>2</a:t>
            </a:r>
            <a:r>
              <a:rPr lang="ja-JP" altLang="en-US" sz="1800" dirty="0">
                <a:latin typeface="+mn-lt"/>
              </a:rPr>
              <a:t>の場合は結構幅が相対的に大きくなる→</a:t>
            </a:r>
            <a:r>
              <a:rPr lang="en-US" altLang="ja-JP" sz="1800" dirty="0">
                <a:latin typeface="+mn-lt"/>
              </a:rPr>
              <a:t>1</a:t>
            </a:r>
            <a:r>
              <a:rPr lang="ja-JP" altLang="en-US" sz="1800" dirty="0">
                <a:latin typeface="+mn-lt"/>
              </a:rPr>
              <a:t>だと</a:t>
            </a:r>
            <a:r>
              <a:rPr lang="en-US" altLang="ja-JP" sz="1800" dirty="0">
                <a:latin typeface="+mn-lt"/>
              </a:rPr>
              <a:t>0.95</a:t>
            </a:r>
            <a:r>
              <a:rPr lang="ja-JP" altLang="en-US" sz="1800" dirty="0">
                <a:latin typeface="+mn-lt"/>
              </a:rPr>
              <a:t>～</a:t>
            </a:r>
            <a:r>
              <a:rPr lang="en-US" altLang="ja-JP" sz="1800" dirty="0">
                <a:latin typeface="+mn-lt"/>
              </a:rPr>
              <a:t>1.49</a:t>
            </a:r>
            <a:r>
              <a:rPr lang="ja-JP" altLang="en-US" sz="1800" dirty="0">
                <a:latin typeface="+mn-lt"/>
              </a:rPr>
              <a:t>なのでいい加減すぎるようにも感じる（</a:t>
            </a:r>
            <a:r>
              <a:rPr lang="en-US" altLang="ja-JP" sz="1800" dirty="0">
                <a:latin typeface="+mn-lt"/>
              </a:rPr>
              <a:t>2</a:t>
            </a:r>
            <a:r>
              <a:rPr lang="ja-JP" altLang="en-US" sz="1800" dirty="0">
                <a:latin typeface="+mn-lt"/>
              </a:rPr>
              <a:t>だと</a:t>
            </a:r>
            <a:r>
              <a:rPr lang="en-US" altLang="ja-JP" sz="1800" dirty="0">
                <a:latin typeface="+mn-lt"/>
              </a:rPr>
              <a:t>1.5</a:t>
            </a:r>
            <a:r>
              <a:rPr lang="ja-JP" altLang="en-US" sz="1800" dirty="0">
                <a:latin typeface="+mn-lt"/>
              </a:rPr>
              <a:t>～</a:t>
            </a:r>
            <a:r>
              <a:rPr lang="en-US" altLang="ja-JP" dirty="0">
                <a:latin typeface="+mn-lt"/>
              </a:rPr>
              <a:t>2.49</a:t>
            </a:r>
            <a:r>
              <a:rPr lang="ja-JP" altLang="en-US" dirty="0">
                <a:latin typeface="+mn-lt"/>
              </a:rPr>
              <a:t>）</a:t>
            </a:r>
            <a:endParaRPr lang="en-US" altLang="ja-JP" sz="1800" dirty="0">
              <a:latin typeface="+mn-lt"/>
            </a:endParaRPr>
          </a:p>
          <a:p>
            <a:pPr lvl="1"/>
            <a:r>
              <a:rPr kumimoji="1" lang="ja-JP" altLang="en-US" sz="1800" dirty="0">
                <a:latin typeface="+mn-lt"/>
              </a:rPr>
              <a:t>あまり深く考えても大変なので，</a:t>
            </a:r>
            <a:r>
              <a:rPr kumimoji="1" lang="en-US" altLang="ja-JP" sz="1800" dirty="0">
                <a:latin typeface="+mn-lt"/>
              </a:rPr>
              <a:t>1</a:t>
            </a:r>
            <a:r>
              <a:rPr kumimoji="1" lang="ja-JP" altLang="en-US" sz="1800" dirty="0">
                <a:latin typeface="+mn-lt"/>
              </a:rPr>
              <a:t>桁でよいとするほうが明確である→もし</a:t>
            </a:r>
            <a:r>
              <a:rPr kumimoji="1" lang="en-US" altLang="ja-JP" sz="1800" dirty="0">
                <a:latin typeface="+mn-lt"/>
              </a:rPr>
              <a:t>2</a:t>
            </a:r>
            <a:r>
              <a:rPr kumimoji="1" lang="ja-JP" altLang="en-US" sz="1800" dirty="0">
                <a:latin typeface="+mn-lt"/>
              </a:rPr>
              <a:t>桁としても</a:t>
            </a:r>
            <a:r>
              <a:rPr kumimoji="1" lang="en-US" altLang="ja-JP" sz="1800" dirty="0">
                <a:latin typeface="+mn-lt"/>
              </a:rPr>
              <a:t>2</a:t>
            </a:r>
            <a:r>
              <a:rPr kumimoji="1" lang="ja-JP" altLang="en-US" sz="1800" dirty="0">
                <a:latin typeface="+mn-lt"/>
              </a:rPr>
              <a:t>桁目はほとんど意味がないと思う方がよい</a:t>
            </a:r>
            <a:endParaRPr kumimoji="1" lang="en-US" altLang="ja-JP" sz="1800" dirty="0">
              <a:latin typeface="+mn-lt"/>
            </a:endParaRPr>
          </a:p>
          <a:p>
            <a:pPr lvl="1"/>
            <a:r>
              <a:rPr kumimoji="1" lang="ja-JP" altLang="en-US" sz="1800" dirty="0">
                <a:latin typeface="+mn-lt"/>
              </a:rPr>
              <a:t>桁数を合わせるとき，四捨五入か，切り上げかなども種々の方法があるが，特にこだわらなくてもよいと思う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E8888-8DAB-DC67-C52A-35ABAC12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2022-5-8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9696100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ユーザー定義 3">
      <a:dk1>
        <a:srgbClr val="000000"/>
      </a:dk1>
      <a:lt1>
        <a:srgbClr val="FFFFFF"/>
      </a:lt1>
      <a:dk2>
        <a:srgbClr val="002060"/>
      </a:dk2>
      <a:lt2>
        <a:srgbClr val="FFFFFF"/>
      </a:lt2>
      <a:accent1>
        <a:srgbClr val="C00000"/>
      </a:accent1>
      <a:accent2>
        <a:srgbClr val="FF0000"/>
      </a:accent2>
      <a:accent3>
        <a:srgbClr val="FFC000"/>
      </a:accent3>
      <a:accent4>
        <a:srgbClr val="FFFF00"/>
      </a:accent4>
      <a:accent5>
        <a:srgbClr val="92D050"/>
      </a:accent5>
      <a:accent6>
        <a:srgbClr val="00B050"/>
      </a:accent6>
      <a:hlink>
        <a:srgbClr val="0070C0"/>
      </a:hlink>
      <a:folHlink>
        <a:srgbClr val="002060"/>
      </a:folHlink>
    </a:clrScheme>
    <a:fontScheme name="ユーザー定義 1">
      <a:majorFont>
        <a:latin typeface="Arial"/>
        <a:ea typeface="ＭＳ ゴシック"/>
        <a:cs typeface=""/>
      </a:majorFont>
      <a:minorFont>
        <a:latin typeface="Times New Roman"/>
        <a:ea typeface="ＭＳ 明朝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60000"/>
            <a:lumOff val="40000"/>
          </a:schemeClr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36000" tIns="36000" rIns="36000" bIns="3600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ゴシック" pitchFamily="49" charset="-128"/>
            <a:cs typeface="Arial" charset="0"/>
          </a:defRPr>
        </a:defPPr>
      </a:lstStyle>
    </a:spDef>
    <a:ln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lg" len="lg"/>
          <a:tailEnd type="none" w="lg" len="lg"/>
        </a:ln>
        <a:effectLst/>
      </a:spPr>
      <a:bodyPr/>
      <a:lstStyle/>
    </a:lnDef>
    <a:txDef>
      <a:spPr>
        <a:noFill/>
      </a:spPr>
      <a:bodyPr wrap="square" lIns="36000" tIns="36000" rIns="36000" bIns="36000" rtlCol="0">
        <a:spAutoFit/>
      </a:bodyPr>
      <a:lstStyle>
        <a:defPPr>
          <a:defRPr kumimoji="1" dirty="0" smtClean="0">
            <a:latin typeface="+mj-lt"/>
            <a:ea typeface="+mj-ea"/>
          </a:defRPr>
        </a:defPPr>
      </a:lstStyle>
    </a:tx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F307EAA9-ABFD-4797-B383-AE89AC6F6D0A}" vid="{F03718A9-F5CE-4C62-B53F-6CFC45FF654C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精密測定テンプレート2022</Template>
  <TotalTime>4187</TotalTime>
  <Words>6202</Words>
  <Application>Microsoft Office PowerPoint</Application>
  <PresentationFormat>画面に合わせる (4:3)</PresentationFormat>
  <Paragraphs>931</Paragraphs>
  <Slides>38</Slides>
  <Notes>27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38</vt:i4>
      </vt:variant>
    </vt:vector>
  </HeadingPairs>
  <TitlesOfParts>
    <vt:vector size="49" baseType="lpstr">
      <vt:lpstr>DengXian Light</vt:lpstr>
      <vt:lpstr>ＭＳ Ｐゴシック</vt:lpstr>
      <vt:lpstr>ＭＳ ゴシック</vt:lpstr>
      <vt:lpstr>Arial</vt:lpstr>
      <vt:lpstr>Cambria</vt:lpstr>
      <vt:lpstr>Cambria Math</vt:lpstr>
      <vt:lpstr>Symbol</vt:lpstr>
      <vt:lpstr>Times New Roman</vt:lpstr>
      <vt:lpstr>Wingdings</vt:lpstr>
      <vt:lpstr>blank</vt:lpstr>
      <vt:lpstr>Worksheet</vt:lpstr>
      <vt:lpstr>精密測定02a  測定不確かさ（1）基礎・誤差伝播</vt:lpstr>
      <vt:lpstr>利用上の注意</vt:lpstr>
      <vt:lpstr>トレーサビリティ</vt:lpstr>
      <vt:lpstr>測定不確かさ</vt:lpstr>
      <vt:lpstr>測定不確かさと正規分布</vt:lpstr>
      <vt:lpstr>真値（True Value）</vt:lpstr>
      <vt:lpstr>メモ：アボガドロ定数</vt:lpstr>
      <vt:lpstr>不確かさがないと測定値は意味がない</vt:lpstr>
      <vt:lpstr>メモ：不確かさと有効数字</vt:lpstr>
      <vt:lpstr>不確かさを含んだ判断：試験の成績</vt:lpstr>
      <vt:lpstr>メモ：製品の合否判断について</vt:lpstr>
      <vt:lpstr>不確かさの解析手順</vt:lpstr>
      <vt:lpstr>不確かさの成分の大きさ</vt:lpstr>
      <vt:lpstr>例1：ビールジョッキ体積（1）</vt:lpstr>
      <vt:lpstr>メモ：オクトーバーフェスト（ドイツ）</vt:lpstr>
      <vt:lpstr>ビールジョッキ体積（2）バジェットシート</vt:lpstr>
      <vt:lpstr>ビールジョッキ体積（3）要因の評価1：繰り返し</vt:lpstr>
      <vt:lpstr>メモ：繰り返しで平均を利用する場合</vt:lpstr>
      <vt:lpstr>校正データの使い方</vt:lpstr>
      <vt:lpstr>ビールジョッキ体積（4）要因の評価2：メスシリンダ</vt:lpstr>
      <vt:lpstr>ビールジョッキ体積（5）要因の評価3：温度</vt:lpstr>
      <vt:lpstr>ビールジョッキ体積（6）バジェットシート</vt:lpstr>
      <vt:lpstr>二乗和平方根：Root Sum Square (RSS)</vt:lpstr>
      <vt:lpstr>メモ：ビールジョッキの体積の不確かさ</vt:lpstr>
      <vt:lpstr>例2：電流測定（1）</vt:lpstr>
      <vt:lpstr>電流測定（2）</vt:lpstr>
      <vt:lpstr>電流測定（3）</vt:lpstr>
      <vt:lpstr>電流測定（4）</vt:lpstr>
      <vt:lpstr>電流測定（4）：バジェットシート</vt:lpstr>
      <vt:lpstr>誤差の伝播（1）</vt:lpstr>
      <vt:lpstr>メモ：パラメータ設定とロバスト設計</vt:lpstr>
      <vt:lpstr>誤差の伝播（2）</vt:lpstr>
      <vt:lpstr>誤差の伝播（3）</vt:lpstr>
      <vt:lpstr>誤差の伝播（4）</vt:lpstr>
      <vt:lpstr>誤差の伝播（5）</vt:lpstr>
      <vt:lpstr>まとめ：不確かさの基礎と誤差伝播</vt:lpstr>
      <vt:lpstr>メモ作画：正規分布</vt:lpstr>
      <vt:lpstr>メモ作画：サインバー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精密計測Ⅰ（6）（7）  測定の不確かさ</dc:title>
  <dc:creator>takamasu</dc:creator>
  <cp:lastModifiedBy>高増　潔</cp:lastModifiedBy>
  <cp:revision>76</cp:revision>
  <cp:lastPrinted>2021-11-18T07:11:19Z</cp:lastPrinted>
  <dcterms:created xsi:type="dcterms:W3CDTF">2009-05-21T01:21:04Z</dcterms:created>
  <dcterms:modified xsi:type="dcterms:W3CDTF">2022-07-20T23:21:42Z</dcterms:modified>
</cp:coreProperties>
</file>