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21"/>
  </p:notesMasterIdLst>
  <p:handoutMasterIdLst>
    <p:handoutMasterId r:id="rId22"/>
  </p:handoutMasterIdLst>
  <p:sldIdLst>
    <p:sldId id="257" r:id="rId2"/>
    <p:sldId id="876" r:id="rId3"/>
    <p:sldId id="321" r:id="rId4"/>
    <p:sldId id="322" r:id="rId5"/>
    <p:sldId id="323" r:id="rId6"/>
    <p:sldId id="324" r:id="rId7"/>
    <p:sldId id="325" r:id="rId8"/>
    <p:sldId id="326" r:id="rId9"/>
    <p:sldId id="327" r:id="rId10"/>
    <p:sldId id="329" r:id="rId11"/>
    <p:sldId id="330" r:id="rId12"/>
    <p:sldId id="878" r:id="rId13"/>
    <p:sldId id="879" r:id="rId14"/>
    <p:sldId id="331" r:id="rId15"/>
    <p:sldId id="880" r:id="rId16"/>
    <p:sldId id="364" r:id="rId17"/>
    <p:sldId id="287" r:id="rId18"/>
    <p:sldId id="332" r:id="rId19"/>
    <p:sldId id="334" r:id="rId20"/>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3113" userDrawn="1">
          <p15:clr>
            <a:srgbClr val="A4A3A4"/>
          </p15:clr>
        </p15:guide>
        <p15:guide id="2" pos="195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CFFCC"/>
    <a:srgbClr val="00002A"/>
    <a:srgbClr val="000066"/>
    <a:srgbClr val="FFFF66"/>
    <a:srgbClr val="66FFCC"/>
    <a:srgbClr val="FF9900"/>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3" autoAdjust="0"/>
    <p:restoredTop sz="95529" autoAdjust="0"/>
  </p:normalViewPr>
  <p:slideViewPr>
    <p:cSldViewPr snapToGrid="0" showGuides="1">
      <p:cViewPr varScale="1">
        <p:scale>
          <a:sx n="70" d="100"/>
          <a:sy n="70" d="100"/>
        </p:scale>
        <p:origin x="1048" y="16"/>
      </p:cViewPr>
      <p:guideLst>
        <p:guide orient="horz" pos="3113"/>
        <p:guide pos="195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2856" y="-9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EE54F5CF-2060-49E4-BC08-C1A9E3FC9E98}"/>
    <pc:docChg chg="undo custSel addSld delSld modSld">
      <pc:chgData name="高増　潔" userId="151964c3-78cd-4020-a226-814db5c6c8be" providerId="ADAL" clId="{EE54F5CF-2060-49E4-BC08-C1A9E3FC9E98}" dt="2022-06-23T05:17:40.574" v="1242" actId="6549"/>
      <pc:docMkLst>
        <pc:docMk/>
      </pc:docMkLst>
      <pc:sldChg chg="modSp mod">
        <pc:chgData name="高増　潔" userId="151964c3-78cd-4020-a226-814db5c6c8be" providerId="ADAL" clId="{EE54F5CF-2060-49E4-BC08-C1A9E3FC9E98}" dt="2022-06-23T04:43:33.411" v="5" actId="20577"/>
        <pc:sldMkLst>
          <pc:docMk/>
          <pc:sldMk cId="3234728397" sldId="321"/>
        </pc:sldMkLst>
        <pc:spChg chg="mod">
          <ac:chgData name="高増　潔" userId="151964c3-78cd-4020-a226-814db5c6c8be" providerId="ADAL" clId="{EE54F5CF-2060-49E4-BC08-C1A9E3FC9E98}" dt="2022-06-23T04:43:33.411" v="5" actId="20577"/>
          <ac:spMkLst>
            <pc:docMk/>
            <pc:sldMk cId="3234728397" sldId="321"/>
            <ac:spMk id="22534" creationId="{00000000-0000-0000-0000-000000000000}"/>
          </ac:spMkLst>
        </pc:spChg>
      </pc:sldChg>
      <pc:sldChg chg="modSp mod">
        <pc:chgData name="高増　潔" userId="151964c3-78cd-4020-a226-814db5c6c8be" providerId="ADAL" clId="{EE54F5CF-2060-49E4-BC08-C1A9E3FC9E98}" dt="2022-06-23T04:51:48.419" v="501" actId="20577"/>
        <pc:sldMkLst>
          <pc:docMk/>
          <pc:sldMk cId="1004449205" sldId="323"/>
        </pc:sldMkLst>
        <pc:spChg chg="mod">
          <ac:chgData name="高増　潔" userId="151964c3-78cd-4020-a226-814db5c6c8be" providerId="ADAL" clId="{EE54F5CF-2060-49E4-BC08-C1A9E3FC9E98}" dt="2022-06-23T04:51:19.583" v="494" actId="58"/>
          <ac:spMkLst>
            <pc:docMk/>
            <pc:sldMk cId="1004449205" sldId="323"/>
            <ac:spMk id="24582" creationId="{00000000-0000-0000-0000-000000000000}"/>
          </ac:spMkLst>
        </pc:spChg>
        <pc:graphicFrameChg chg="mod modGraphic">
          <ac:chgData name="高増　潔" userId="151964c3-78cd-4020-a226-814db5c6c8be" providerId="ADAL" clId="{EE54F5CF-2060-49E4-BC08-C1A9E3FC9E98}" dt="2022-06-23T04:51:48.419" v="501" actId="20577"/>
          <ac:graphicFrameMkLst>
            <pc:docMk/>
            <pc:sldMk cId="1004449205" sldId="323"/>
            <ac:graphicFrameMk id="1017930" creationId="{00000000-0000-0000-0000-000000000000}"/>
          </ac:graphicFrameMkLst>
        </pc:graphicFrameChg>
        <pc:graphicFrameChg chg="mod">
          <ac:chgData name="高増　潔" userId="151964c3-78cd-4020-a226-814db5c6c8be" providerId="ADAL" clId="{EE54F5CF-2060-49E4-BC08-C1A9E3FC9E98}" dt="2022-06-23T04:50:41.180" v="481" actId="1076"/>
          <ac:graphicFrameMkLst>
            <pc:docMk/>
            <pc:sldMk cId="1004449205" sldId="323"/>
            <ac:graphicFrameMk id="1017931" creationId="{00000000-0000-0000-0000-000000000000}"/>
          </ac:graphicFrameMkLst>
        </pc:graphicFrameChg>
      </pc:sldChg>
      <pc:sldChg chg="modSp mod">
        <pc:chgData name="高増　潔" userId="151964c3-78cd-4020-a226-814db5c6c8be" providerId="ADAL" clId="{EE54F5CF-2060-49E4-BC08-C1A9E3FC9E98}" dt="2022-06-23T04:49:21.941" v="419" actId="6549"/>
        <pc:sldMkLst>
          <pc:docMk/>
          <pc:sldMk cId="669162597" sldId="324"/>
        </pc:sldMkLst>
        <pc:spChg chg="mod">
          <ac:chgData name="高増　潔" userId="151964c3-78cd-4020-a226-814db5c6c8be" providerId="ADAL" clId="{EE54F5CF-2060-49E4-BC08-C1A9E3FC9E98}" dt="2022-06-23T04:49:21.941" v="419" actId="6549"/>
          <ac:spMkLst>
            <pc:docMk/>
            <pc:sldMk cId="669162597" sldId="324"/>
            <ac:spMk id="25606" creationId="{00000000-0000-0000-0000-000000000000}"/>
          </ac:spMkLst>
        </pc:spChg>
      </pc:sldChg>
      <pc:sldChg chg="modSp mod">
        <pc:chgData name="高増　潔" userId="151964c3-78cd-4020-a226-814db5c6c8be" providerId="ADAL" clId="{EE54F5CF-2060-49E4-BC08-C1A9E3FC9E98}" dt="2022-06-23T04:53:25.219" v="509" actId="20577"/>
        <pc:sldMkLst>
          <pc:docMk/>
          <pc:sldMk cId="3498814648" sldId="325"/>
        </pc:sldMkLst>
        <pc:spChg chg="mod">
          <ac:chgData name="高増　潔" userId="151964c3-78cd-4020-a226-814db5c6c8be" providerId="ADAL" clId="{EE54F5CF-2060-49E4-BC08-C1A9E3FC9E98}" dt="2022-06-23T04:53:23.490" v="508" actId="20577"/>
          <ac:spMkLst>
            <pc:docMk/>
            <pc:sldMk cId="3498814648" sldId="325"/>
            <ac:spMk id="26630" creationId="{00000000-0000-0000-0000-000000000000}"/>
          </ac:spMkLst>
        </pc:spChg>
        <pc:graphicFrameChg chg="modGraphic">
          <ac:chgData name="高増　潔" userId="151964c3-78cd-4020-a226-814db5c6c8be" providerId="ADAL" clId="{EE54F5CF-2060-49E4-BC08-C1A9E3FC9E98}" dt="2022-06-23T04:53:25.219" v="509" actId="20577"/>
          <ac:graphicFrameMkLst>
            <pc:docMk/>
            <pc:sldMk cId="3498814648" sldId="325"/>
            <ac:graphicFrameMk id="1021988" creationId="{00000000-0000-0000-0000-000000000000}"/>
          </ac:graphicFrameMkLst>
        </pc:graphicFrameChg>
      </pc:sldChg>
      <pc:sldChg chg="modSp mod">
        <pc:chgData name="高増　潔" userId="151964c3-78cd-4020-a226-814db5c6c8be" providerId="ADAL" clId="{EE54F5CF-2060-49E4-BC08-C1A9E3FC9E98}" dt="2022-06-23T04:54:15.066" v="516" actId="6549"/>
        <pc:sldMkLst>
          <pc:docMk/>
          <pc:sldMk cId="4149874049" sldId="326"/>
        </pc:sldMkLst>
        <pc:spChg chg="mod">
          <ac:chgData name="高増　潔" userId="151964c3-78cd-4020-a226-814db5c6c8be" providerId="ADAL" clId="{EE54F5CF-2060-49E4-BC08-C1A9E3FC9E98}" dt="2022-06-23T04:54:15.066" v="516" actId="6549"/>
          <ac:spMkLst>
            <pc:docMk/>
            <pc:sldMk cId="4149874049" sldId="326"/>
            <ac:spMk id="27654" creationId="{00000000-0000-0000-0000-000000000000}"/>
          </ac:spMkLst>
        </pc:spChg>
        <pc:graphicFrameChg chg="modGraphic">
          <ac:chgData name="高増　潔" userId="151964c3-78cd-4020-a226-814db5c6c8be" providerId="ADAL" clId="{EE54F5CF-2060-49E4-BC08-C1A9E3FC9E98}" dt="2022-06-23T04:54:09.508" v="514" actId="6549"/>
          <ac:graphicFrameMkLst>
            <pc:docMk/>
            <pc:sldMk cId="4149874049" sldId="326"/>
            <ac:graphicFrameMk id="1024077" creationId="{00000000-0000-0000-0000-000000000000}"/>
          </ac:graphicFrameMkLst>
        </pc:graphicFrameChg>
      </pc:sldChg>
      <pc:sldChg chg="modSp mod">
        <pc:chgData name="高増　潔" userId="151964c3-78cd-4020-a226-814db5c6c8be" providerId="ADAL" clId="{EE54F5CF-2060-49E4-BC08-C1A9E3FC9E98}" dt="2022-06-23T04:54:39.794" v="518" actId="20577"/>
        <pc:sldMkLst>
          <pc:docMk/>
          <pc:sldMk cId="1591282547" sldId="327"/>
        </pc:sldMkLst>
        <pc:spChg chg="mod">
          <ac:chgData name="高増　潔" userId="151964c3-78cd-4020-a226-814db5c6c8be" providerId="ADAL" clId="{EE54F5CF-2060-49E4-BC08-C1A9E3FC9E98}" dt="2022-06-23T04:54:39.794" v="518" actId="20577"/>
          <ac:spMkLst>
            <pc:docMk/>
            <pc:sldMk cId="1591282547" sldId="327"/>
            <ac:spMk id="33798" creationId="{00000000-0000-0000-0000-000000000000}"/>
          </ac:spMkLst>
        </pc:spChg>
      </pc:sldChg>
      <pc:sldChg chg="del">
        <pc:chgData name="高増　潔" userId="151964c3-78cd-4020-a226-814db5c6c8be" providerId="ADAL" clId="{EE54F5CF-2060-49E4-BC08-C1A9E3FC9E98}" dt="2022-06-23T04:55:48.431" v="519" actId="47"/>
        <pc:sldMkLst>
          <pc:docMk/>
          <pc:sldMk cId="3093940707" sldId="328"/>
        </pc:sldMkLst>
      </pc:sldChg>
      <pc:sldChg chg="modSp mod">
        <pc:chgData name="高増　潔" userId="151964c3-78cd-4020-a226-814db5c6c8be" providerId="ADAL" clId="{EE54F5CF-2060-49E4-BC08-C1A9E3FC9E98}" dt="2022-06-23T04:55:51.769" v="521" actId="20577"/>
        <pc:sldMkLst>
          <pc:docMk/>
          <pc:sldMk cId="2333418607" sldId="329"/>
        </pc:sldMkLst>
        <pc:spChg chg="mod">
          <ac:chgData name="高増　潔" userId="151964c3-78cd-4020-a226-814db5c6c8be" providerId="ADAL" clId="{EE54F5CF-2060-49E4-BC08-C1A9E3FC9E98}" dt="2022-06-23T04:55:51.769" v="521" actId="20577"/>
          <ac:spMkLst>
            <pc:docMk/>
            <pc:sldMk cId="2333418607" sldId="329"/>
            <ac:spMk id="1039362" creationId="{00000000-0000-0000-0000-000000000000}"/>
          </ac:spMkLst>
        </pc:spChg>
      </pc:sldChg>
      <pc:sldChg chg="addSp modSp mod">
        <pc:chgData name="高増　潔" userId="151964c3-78cd-4020-a226-814db5c6c8be" providerId="ADAL" clId="{EE54F5CF-2060-49E4-BC08-C1A9E3FC9E98}" dt="2022-06-23T05:17:10.075" v="1240" actId="2711"/>
        <pc:sldMkLst>
          <pc:docMk/>
          <pc:sldMk cId="828276747" sldId="330"/>
        </pc:sldMkLst>
        <pc:spChg chg="add mod">
          <ac:chgData name="高増　潔" userId="151964c3-78cd-4020-a226-814db5c6c8be" providerId="ADAL" clId="{EE54F5CF-2060-49E4-BC08-C1A9E3FC9E98}" dt="2022-06-23T04:58:01.698" v="547" actId="14100"/>
          <ac:spMkLst>
            <pc:docMk/>
            <pc:sldMk cId="828276747" sldId="330"/>
            <ac:spMk id="21" creationId="{37831CC9-B28C-BC0C-7A27-F7889CD97B19}"/>
          </ac:spMkLst>
        </pc:spChg>
        <pc:spChg chg="mod">
          <ac:chgData name="高増　潔" userId="151964c3-78cd-4020-a226-814db5c6c8be" providerId="ADAL" clId="{EE54F5CF-2060-49E4-BC08-C1A9E3FC9E98}" dt="2022-06-23T05:01:44.920" v="624" actId="1076"/>
          <ac:spMkLst>
            <pc:docMk/>
            <pc:sldMk cId="828276747" sldId="330"/>
            <ac:spMk id="22" creationId="{85DE7E5C-32EA-5A34-7AD7-9E37FF34FF9B}"/>
          </ac:spMkLst>
        </pc:spChg>
        <pc:spChg chg="mod">
          <ac:chgData name="高増　潔" userId="151964c3-78cd-4020-a226-814db5c6c8be" providerId="ADAL" clId="{EE54F5CF-2060-49E4-BC08-C1A9E3FC9E98}" dt="2022-06-23T05:01:40.282" v="623" actId="1076"/>
          <ac:spMkLst>
            <pc:docMk/>
            <pc:sldMk cId="828276747" sldId="330"/>
            <ac:spMk id="23" creationId="{6874DBE4-5236-D307-BB3B-836F2FFEFACC}"/>
          </ac:spMkLst>
        </pc:spChg>
        <pc:spChg chg="mod">
          <ac:chgData name="高増　潔" userId="151964c3-78cd-4020-a226-814db5c6c8be" providerId="ADAL" clId="{EE54F5CF-2060-49E4-BC08-C1A9E3FC9E98}" dt="2022-06-23T05:17:10.075" v="1240" actId="2711"/>
          <ac:spMkLst>
            <pc:docMk/>
            <pc:sldMk cId="828276747" sldId="330"/>
            <ac:spMk id="2055" creationId="{00000000-0000-0000-0000-000000000000}"/>
          </ac:spMkLst>
        </pc:spChg>
        <pc:spChg chg="mod">
          <ac:chgData name="高増　潔" userId="151964c3-78cd-4020-a226-814db5c6c8be" providerId="ADAL" clId="{EE54F5CF-2060-49E4-BC08-C1A9E3FC9E98}" dt="2022-06-23T05:02:47.633" v="706"/>
          <ac:spMkLst>
            <pc:docMk/>
            <pc:sldMk cId="828276747" sldId="330"/>
            <ac:spMk id="1040386" creationId="{00000000-0000-0000-0000-000000000000}"/>
          </ac:spMkLst>
        </pc:spChg>
      </pc:sldChg>
      <pc:sldChg chg="new del">
        <pc:chgData name="高増　潔" userId="151964c3-78cd-4020-a226-814db5c6c8be" providerId="ADAL" clId="{EE54F5CF-2060-49E4-BC08-C1A9E3FC9E98}" dt="2022-06-23T04:58:33.973" v="550" actId="47"/>
        <pc:sldMkLst>
          <pc:docMk/>
          <pc:sldMk cId="1374709430" sldId="877"/>
        </pc:sldMkLst>
      </pc:sldChg>
      <pc:sldChg chg="delSp modSp add mod chgLayout">
        <pc:chgData name="高増　潔" userId="151964c3-78cd-4020-a226-814db5c6c8be" providerId="ADAL" clId="{EE54F5CF-2060-49E4-BC08-C1A9E3FC9E98}" dt="2022-06-23T05:17:40.574" v="1242" actId="6549"/>
        <pc:sldMkLst>
          <pc:docMk/>
          <pc:sldMk cId="2250439050" sldId="878"/>
        </pc:sldMkLst>
        <pc:spChg chg="mod ord">
          <ac:chgData name="高増　潔" userId="151964c3-78cd-4020-a226-814db5c6c8be" providerId="ADAL" clId="{EE54F5CF-2060-49E4-BC08-C1A9E3FC9E98}" dt="2022-06-23T05:04:14.310" v="727" actId="700"/>
          <ac:spMkLst>
            <pc:docMk/>
            <pc:sldMk cId="2250439050" sldId="878"/>
            <ac:spMk id="3" creationId="{00000000-0000-0000-0000-000000000000}"/>
          </ac:spMkLst>
        </pc:spChg>
        <pc:spChg chg="mod ord">
          <ac:chgData name="高増　潔" userId="151964c3-78cd-4020-a226-814db5c6c8be" providerId="ADAL" clId="{EE54F5CF-2060-49E4-BC08-C1A9E3FC9E98}" dt="2022-06-23T05:04:14.310" v="727" actId="700"/>
          <ac:spMkLst>
            <pc:docMk/>
            <pc:sldMk cId="2250439050" sldId="878"/>
            <ac:spMk id="4" creationId="{00000000-0000-0000-0000-000000000000}"/>
          </ac:spMkLst>
        </pc:spChg>
        <pc:spChg chg="mod ord">
          <ac:chgData name="高増　潔" userId="151964c3-78cd-4020-a226-814db5c6c8be" providerId="ADAL" clId="{EE54F5CF-2060-49E4-BC08-C1A9E3FC9E98}" dt="2022-06-23T05:04:14.310" v="727" actId="700"/>
          <ac:spMkLst>
            <pc:docMk/>
            <pc:sldMk cId="2250439050" sldId="878"/>
            <ac:spMk id="5" creationId="{00000000-0000-0000-0000-000000000000}"/>
          </ac:spMkLst>
        </pc:spChg>
        <pc:spChg chg="del">
          <ac:chgData name="高増　潔" userId="151964c3-78cd-4020-a226-814db5c6c8be" providerId="ADAL" clId="{EE54F5CF-2060-49E4-BC08-C1A9E3FC9E98}" dt="2022-06-23T05:03:12.060" v="721" actId="478"/>
          <ac:spMkLst>
            <pc:docMk/>
            <pc:sldMk cId="2250439050" sldId="878"/>
            <ac:spMk id="21" creationId="{37831CC9-B28C-BC0C-7A27-F7889CD97B19}"/>
          </ac:spMkLst>
        </pc:spChg>
        <pc:spChg chg="del mod">
          <ac:chgData name="高増　潔" userId="151964c3-78cd-4020-a226-814db5c6c8be" providerId="ADAL" clId="{EE54F5CF-2060-49E4-BC08-C1A9E3FC9E98}" dt="2022-06-23T05:03:20.536" v="724" actId="478"/>
          <ac:spMkLst>
            <pc:docMk/>
            <pc:sldMk cId="2250439050" sldId="878"/>
            <ac:spMk id="22" creationId="{85DE7E5C-32EA-5A34-7AD7-9E37FF34FF9B}"/>
          </ac:spMkLst>
        </pc:spChg>
        <pc:spChg chg="mod">
          <ac:chgData name="高増　潔" userId="151964c3-78cd-4020-a226-814db5c6c8be" providerId="ADAL" clId="{EE54F5CF-2060-49E4-BC08-C1A9E3FC9E98}" dt="2022-06-23T05:03:34.221" v="726" actId="1076"/>
          <ac:spMkLst>
            <pc:docMk/>
            <pc:sldMk cId="2250439050" sldId="878"/>
            <ac:spMk id="23" creationId="{6874DBE4-5236-D307-BB3B-836F2FFEFACC}"/>
          </ac:spMkLst>
        </pc:spChg>
        <pc:spChg chg="mod ord">
          <ac:chgData name="高増　潔" userId="151964c3-78cd-4020-a226-814db5c6c8be" providerId="ADAL" clId="{EE54F5CF-2060-49E4-BC08-C1A9E3FC9E98}" dt="2022-06-23T05:17:40.574" v="1242" actId="6549"/>
          <ac:spMkLst>
            <pc:docMk/>
            <pc:sldMk cId="2250439050" sldId="878"/>
            <ac:spMk id="2055" creationId="{00000000-0000-0000-0000-000000000000}"/>
          </ac:spMkLst>
        </pc:spChg>
        <pc:spChg chg="mod ord">
          <ac:chgData name="高増　潔" userId="151964c3-78cd-4020-a226-814db5c6c8be" providerId="ADAL" clId="{EE54F5CF-2060-49E4-BC08-C1A9E3FC9E98}" dt="2022-06-23T05:04:14.310" v="727" actId="700"/>
          <ac:spMkLst>
            <pc:docMk/>
            <pc:sldMk cId="2250439050" sldId="878"/>
            <ac:spMk id="1040386" creationId="{00000000-0000-0000-0000-000000000000}"/>
          </ac:spMkLst>
        </pc:spChg>
        <pc:grpChg chg="del">
          <ac:chgData name="高増　潔" userId="151964c3-78cd-4020-a226-814db5c6c8be" providerId="ADAL" clId="{EE54F5CF-2060-49E4-BC08-C1A9E3FC9E98}" dt="2022-06-23T05:03:10.321" v="720" actId="478"/>
          <ac:grpSpMkLst>
            <pc:docMk/>
            <pc:sldMk cId="2250439050" sldId="878"/>
            <ac:grpSpMk id="24" creationId="{5E2614B6-BC3C-C994-6E54-6A72BC039585}"/>
          </ac:grpSpMkLst>
        </pc:grpChg>
      </pc:sldChg>
    </pc:docChg>
  </pc:docChgLst>
  <pc:docChgLst>
    <pc:chgData name="高増　潔" userId="151964c3-78cd-4020-a226-814db5c6c8be" providerId="ADAL" clId="{7C12BC9D-7F5F-4C2C-A66F-6A78CF74F109}"/>
    <pc:docChg chg="undo redo custSel addSld delSld modSld sldOrd modMainMaster">
      <pc:chgData name="高増　潔" userId="151964c3-78cd-4020-a226-814db5c6c8be" providerId="ADAL" clId="{7C12BC9D-7F5F-4C2C-A66F-6A78CF74F109}" dt="2022-07-12T07:09:55.350" v="4157" actId="14100"/>
      <pc:docMkLst>
        <pc:docMk/>
      </pc:docMkLst>
      <pc:sldChg chg="modSp mod">
        <pc:chgData name="高増　潔" userId="151964c3-78cd-4020-a226-814db5c6c8be" providerId="ADAL" clId="{7C12BC9D-7F5F-4C2C-A66F-6A78CF74F109}" dt="2022-06-23T00:49:20.961" v="66"/>
        <pc:sldMkLst>
          <pc:docMk/>
          <pc:sldMk cId="0" sldId="257"/>
        </pc:sldMkLst>
        <pc:spChg chg="mod">
          <ac:chgData name="高増　潔" userId="151964c3-78cd-4020-a226-814db5c6c8be" providerId="ADAL" clId="{7C12BC9D-7F5F-4C2C-A66F-6A78CF74F109}" dt="2022-06-23T00:49:20.961" v="66"/>
          <ac:spMkLst>
            <pc:docMk/>
            <pc:sldMk cId="0" sldId="257"/>
            <ac:spMk id="640002" creationId="{00000000-0000-0000-0000-000000000000}"/>
          </ac:spMkLst>
        </pc:spChg>
      </pc:sldChg>
      <pc:sldChg chg="del">
        <pc:chgData name="高増　潔" userId="151964c3-78cd-4020-a226-814db5c6c8be" providerId="ADAL" clId="{7C12BC9D-7F5F-4C2C-A66F-6A78CF74F109}" dt="2022-06-01T00:21:26.700" v="10" actId="47"/>
        <pc:sldMkLst>
          <pc:docMk/>
          <pc:sldMk cId="0" sldId="260"/>
        </pc:sldMkLst>
      </pc:sldChg>
      <pc:sldChg chg="del">
        <pc:chgData name="高増　潔" userId="151964c3-78cd-4020-a226-814db5c6c8be" providerId="ADAL" clId="{7C12BC9D-7F5F-4C2C-A66F-6A78CF74F109}" dt="2022-06-01T00:21:26.700" v="10" actId="47"/>
        <pc:sldMkLst>
          <pc:docMk/>
          <pc:sldMk cId="0" sldId="261"/>
        </pc:sldMkLst>
      </pc:sldChg>
      <pc:sldChg chg="del">
        <pc:chgData name="高増　潔" userId="151964c3-78cd-4020-a226-814db5c6c8be" providerId="ADAL" clId="{7C12BC9D-7F5F-4C2C-A66F-6A78CF74F109}" dt="2022-06-01T00:21:26.700" v="10" actId="47"/>
        <pc:sldMkLst>
          <pc:docMk/>
          <pc:sldMk cId="0" sldId="263"/>
        </pc:sldMkLst>
      </pc:sldChg>
      <pc:sldChg chg="del">
        <pc:chgData name="高増　潔" userId="151964c3-78cd-4020-a226-814db5c6c8be" providerId="ADAL" clId="{7C12BC9D-7F5F-4C2C-A66F-6A78CF74F109}" dt="2022-06-01T00:21:26.700" v="10" actId="47"/>
        <pc:sldMkLst>
          <pc:docMk/>
          <pc:sldMk cId="0" sldId="264"/>
        </pc:sldMkLst>
      </pc:sldChg>
      <pc:sldChg chg="del">
        <pc:chgData name="高増　潔" userId="151964c3-78cd-4020-a226-814db5c6c8be" providerId="ADAL" clId="{7C12BC9D-7F5F-4C2C-A66F-6A78CF74F109}" dt="2022-06-01T00:21:26.700" v="10" actId="47"/>
        <pc:sldMkLst>
          <pc:docMk/>
          <pc:sldMk cId="0" sldId="265"/>
        </pc:sldMkLst>
      </pc:sldChg>
      <pc:sldChg chg="del">
        <pc:chgData name="高増　潔" userId="151964c3-78cd-4020-a226-814db5c6c8be" providerId="ADAL" clId="{7C12BC9D-7F5F-4C2C-A66F-6A78CF74F109}" dt="2022-06-01T00:21:26.700" v="10" actId="47"/>
        <pc:sldMkLst>
          <pc:docMk/>
          <pc:sldMk cId="0" sldId="274"/>
        </pc:sldMkLst>
      </pc:sldChg>
      <pc:sldChg chg="del">
        <pc:chgData name="高増　潔" userId="151964c3-78cd-4020-a226-814db5c6c8be" providerId="ADAL" clId="{7C12BC9D-7F5F-4C2C-A66F-6A78CF74F109}" dt="2022-06-01T00:21:26.700" v="10" actId="47"/>
        <pc:sldMkLst>
          <pc:docMk/>
          <pc:sldMk cId="0" sldId="275"/>
        </pc:sldMkLst>
      </pc:sldChg>
      <pc:sldChg chg="del">
        <pc:chgData name="高増　潔" userId="151964c3-78cd-4020-a226-814db5c6c8be" providerId="ADAL" clId="{7C12BC9D-7F5F-4C2C-A66F-6A78CF74F109}" dt="2022-06-01T00:21:26.700" v="10" actId="47"/>
        <pc:sldMkLst>
          <pc:docMk/>
          <pc:sldMk cId="0" sldId="276"/>
        </pc:sldMkLst>
      </pc:sldChg>
      <pc:sldChg chg="del">
        <pc:chgData name="高増　潔" userId="151964c3-78cd-4020-a226-814db5c6c8be" providerId="ADAL" clId="{7C12BC9D-7F5F-4C2C-A66F-6A78CF74F109}" dt="2022-06-01T00:21:26.700" v="10" actId="47"/>
        <pc:sldMkLst>
          <pc:docMk/>
          <pc:sldMk cId="0" sldId="277"/>
        </pc:sldMkLst>
      </pc:sldChg>
      <pc:sldChg chg="del">
        <pc:chgData name="高増　潔" userId="151964c3-78cd-4020-a226-814db5c6c8be" providerId="ADAL" clId="{7C12BC9D-7F5F-4C2C-A66F-6A78CF74F109}" dt="2022-06-01T00:21:26.700" v="10" actId="47"/>
        <pc:sldMkLst>
          <pc:docMk/>
          <pc:sldMk cId="0" sldId="278"/>
        </pc:sldMkLst>
      </pc:sldChg>
      <pc:sldChg chg="del">
        <pc:chgData name="高増　潔" userId="151964c3-78cd-4020-a226-814db5c6c8be" providerId="ADAL" clId="{7C12BC9D-7F5F-4C2C-A66F-6A78CF74F109}" dt="2022-06-01T00:21:26.700" v="10" actId="47"/>
        <pc:sldMkLst>
          <pc:docMk/>
          <pc:sldMk cId="0" sldId="279"/>
        </pc:sldMkLst>
      </pc:sldChg>
      <pc:sldChg chg="del">
        <pc:chgData name="高増　潔" userId="151964c3-78cd-4020-a226-814db5c6c8be" providerId="ADAL" clId="{7C12BC9D-7F5F-4C2C-A66F-6A78CF74F109}" dt="2022-06-01T00:21:26.700" v="10" actId="47"/>
        <pc:sldMkLst>
          <pc:docMk/>
          <pc:sldMk cId="0" sldId="280"/>
        </pc:sldMkLst>
      </pc:sldChg>
      <pc:sldChg chg="del">
        <pc:chgData name="高増　潔" userId="151964c3-78cd-4020-a226-814db5c6c8be" providerId="ADAL" clId="{7C12BC9D-7F5F-4C2C-A66F-6A78CF74F109}" dt="2022-06-01T00:21:26.700" v="10" actId="47"/>
        <pc:sldMkLst>
          <pc:docMk/>
          <pc:sldMk cId="0" sldId="281"/>
        </pc:sldMkLst>
      </pc:sldChg>
      <pc:sldChg chg="del">
        <pc:chgData name="高増　潔" userId="151964c3-78cd-4020-a226-814db5c6c8be" providerId="ADAL" clId="{7C12BC9D-7F5F-4C2C-A66F-6A78CF74F109}" dt="2022-06-01T00:21:26.700" v="10" actId="47"/>
        <pc:sldMkLst>
          <pc:docMk/>
          <pc:sldMk cId="0" sldId="282"/>
        </pc:sldMkLst>
      </pc:sldChg>
      <pc:sldChg chg="addSp modSp mod ord modClrScheme chgLayout">
        <pc:chgData name="高増　潔" userId="151964c3-78cd-4020-a226-814db5c6c8be" providerId="ADAL" clId="{7C12BC9D-7F5F-4C2C-A66F-6A78CF74F109}" dt="2022-07-12T07:09:17.389" v="4152" actId="700"/>
        <pc:sldMkLst>
          <pc:docMk/>
          <pc:sldMk cId="0" sldId="287"/>
        </pc:sldMkLst>
        <pc:spChg chg="add mod ord">
          <ac:chgData name="高増　潔" userId="151964c3-78cd-4020-a226-814db5c6c8be" providerId="ADAL" clId="{7C12BC9D-7F5F-4C2C-A66F-6A78CF74F109}" dt="2022-07-12T07:09:17.389" v="4152" actId="700"/>
          <ac:spMkLst>
            <pc:docMk/>
            <pc:sldMk cId="0" sldId="287"/>
            <ac:spMk id="2" creationId="{A8A88F18-C942-B23B-B490-3CC77675FBE2}"/>
          </ac:spMkLst>
        </pc:spChg>
        <pc:spChg chg="mod">
          <ac:chgData name="高増　潔" userId="151964c3-78cd-4020-a226-814db5c6c8be" providerId="ADAL" clId="{7C12BC9D-7F5F-4C2C-A66F-6A78CF74F109}" dt="2022-06-23T06:25:11.113" v="793" actId="1076"/>
          <ac:spMkLst>
            <pc:docMk/>
            <pc:sldMk cId="0" sldId="287"/>
            <ac:spMk id="9" creationId="{B09B3A02-3F1D-EFFC-A7AA-CBE63084FBC8}"/>
          </ac:spMkLst>
        </pc:spChg>
        <pc:spChg chg="mod ord">
          <ac:chgData name="高増　潔" userId="151964c3-78cd-4020-a226-814db5c6c8be" providerId="ADAL" clId="{7C12BC9D-7F5F-4C2C-A66F-6A78CF74F109}" dt="2022-07-12T07:09:17.389" v="4152" actId="700"/>
          <ac:spMkLst>
            <pc:docMk/>
            <pc:sldMk cId="0" sldId="287"/>
            <ac:spMk id="10243" creationId="{00000000-0000-0000-0000-000000000000}"/>
          </ac:spMkLst>
        </pc:spChg>
        <pc:spChg chg="mod ord">
          <ac:chgData name="高増　潔" userId="151964c3-78cd-4020-a226-814db5c6c8be" providerId="ADAL" clId="{7C12BC9D-7F5F-4C2C-A66F-6A78CF74F109}" dt="2022-07-12T07:09:17.389" v="4152" actId="700"/>
          <ac:spMkLst>
            <pc:docMk/>
            <pc:sldMk cId="0" sldId="287"/>
            <ac:spMk id="10244" creationId="{00000000-0000-0000-0000-000000000000}"/>
          </ac:spMkLst>
        </pc:spChg>
        <pc:spChg chg="mod ord">
          <ac:chgData name="高増　潔" userId="151964c3-78cd-4020-a226-814db5c6c8be" providerId="ADAL" clId="{7C12BC9D-7F5F-4C2C-A66F-6A78CF74F109}" dt="2022-07-12T07:09:17.389" v="4152" actId="700"/>
          <ac:spMkLst>
            <pc:docMk/>
            <pc:sldMk cId="0" sldId="287"/>
            <ac:spMk id="10245" creationId="{00000000-0000-0000-0000-000000000000}"/>
          </ac:spMkLst>
        </pc:spChg>
        <pc:spChg chg="mod ord">
          <ac:chgData name="高増　潔" userId="151964c3-78cd-4020-a226-814db5c6c8be" providerId="ADAL" clId="{7C12BC9D-7F5F-4C2C-A66F-6A78CF74F109}" dt="2022-07-12T07:09:17.389" v="4152" actId="700"/>
          <ac:spMkLst>
            <pc:docMk/>
            <pc:sldMk cId="0" sldId="287"/>
            <ac:spMk id="1042434" creationId="{00000000-0000-0000-0000-000000000000}"/>
          </ac:spMkLst>
        </pc:spChg>
        <pc:graphicFrameChg chg="mod modGraphic">
          <ac:chgData name="高増　潔" userId="151964c3-78cd-4020-a226-814db5c6c8be" providerId="ADAL" clId="{7C12BC9D-7F5F-4C2C-A66F-6A78CF74F109}" dt="2022-06-23T06:23:32.316" v="594" actId="1076"/>
          <ac:graphicFrameMkLst>
            <pc:docMk/>
            <pc:sldMk cId="0" sldId="287"/>
            <ac:graphicFrameMk id="8" creationId="{00000000-0000-0000-0000-000000000000}"/>
          </ac:graphicFrameMkLst>
        </pc:graphicFrameChg>
      </pc:sldChg>
      <pc:sldChg chg="del">
        <pc:chgData name="高増　潔" userId="151964c3-78cd-4020-a226-814db5c6c8be" providerId="ADAL" clId="{7C12BC9D-7F5F-4C2C-A66F-6A78CF74F109}" dt="2022-06-01T00:21:26.700" v="10" actId="47"/>
        <pc:sldMkLst>
          <pc:docMk/>
          <pc:sldMk cId="495566015" sldId="313"/>
        </pc:sldMkLst>
      </pc:sldChg>
      <pc:sldChg chg="del">
        <pc:chgData name="高増　潔" userId="151964c3-78cd-4020-a226-814db5c6c8be" providerId="ADAL" clId="{7C12BC9D-7F5F-4C2C-A66F-6A78CF74F109}" dt="2022-06-01T00:21:26.700" v="10" actId="47"/>
        <pc:sldMkLst>
          <pc:docMk/>
          <pc:sldMk cId="2439761165" sldId="314"/>
        </pc:sldMkLst>
      </pc:sldChg>
      <pc:sldChg chg="del">
        <pc:chgData name="高増　潔" userId="151964c3-78cd-4020-a226-814db5c6c8be" providerId="ADAL" clId="{7C12BC9D-7F5F-4C2C-A66F-6A78CF74F109}" dt="2022-06-01T00:21:26.700" v="10" actId="47"/>
        <pc:sldMkLst>
          <pc:docMk/>
          <pc:sldMk cId="3548009915" sldId="315"/>
        </pc:sldMkLst>
      </pc:sldChg>
      <pc:sldChg chg="del">
        <pc:chgData name="高増　潔" userId="151964c3-78cd-4020-a226-814db5c6c8be" providerId="ADAL" clId="{7C12BC9D-7F5F-4C2C-A66F-6A78CF74F109}" dt="2022-06-01T00:21:26.700" v="10" actId="47"/>
        <pc:sldMkLst>
          <pc:docMk/>
          <pc:sldMk cId="2210523056" sldId="316"/>
        </pc:sldMkLst>
      </pc:sldChg>
      <pc:sldChg chg="del">
        <pc:chgData name="高増　潔" userId="151964c3-78cd-4020-a226-814db5c6c8be" providerId="ADAL" clId="{7C12BC9D-7F5F-4C2C-A66F-6A78CF74F109}" dt="2022-06-01T00:21:26.700" v="10" actId="47"/>
        <pc:sldMkLst>
          <pc:docMk/>
          <pc:sldMk cId="4118757140" sldId="317"/>
        </pc:sldMkLst>
      </pc:sldChg>
      <pc:sldChg chg="del">
        <pc:chgData name="高増　潔" userId="151964c3-78cd-4020-a226-814db5c6c8be" providerId="ADAL" clId="{7C12BC9D-7F5F-4C2C-A66F-6A78CF74F109}" dt="2022-06-01T00:21:26.700" v="10" actId="47"/>
        <pc:sldMkLst>
          <pc:docMk/>
          <pc:sldMk cId="2923391255" sldId="318"/>
        </pc:sldMkLst>
      </pc:sldChg>
      <pc:sldChg chg="del">
        <pc:chgData name="高増　潔" userId="151964c3-78cd-4020-a226-814db5c6c8be" providerId="ADAL" clId="{7C12BC9D-7F5F-4C2C-A66F-6A78CF74F109}" dt="2022-06-01T00:21:26.700" v="10" actId="47"/>
        <pc:sldMkLst>
          <pc:docMk/>
          <pc:sldMk cId="4119683258" sldId="319"/>
        </pc:sldMkLst>
      </pc:sldChg>
      <pc:sldChg chg="del">
        <pc:chgData name="高増　潔" userId="151964c3-78cd-4020-a226-814db5c6c8be" providerId="ADAL" clId="{7C12BC9D-7F5F-4C2C-A66F-6A78CF74F109}" dt="2022-06-01T00:21:26.700" v="10" actId="47"/>
        <pc:sldMkLst>
          <pc:docMk/>
          <pc:sldMk cId="4211471135" sldId="320"/>
        </pc:sldMkLst>
      </pc:sldChg>
      <pc:sldChg chg="addSp modSp mod">
        <pc:chgData name="高増　潔" userId="151964c3-78cd-4020-a226-814db5c6c8be" providerId="ADAL" clId="{7C12BC9D-7F5F-4C2C-A66F-6A78CF74F109}" dt="2022-06-23T00:51:55.486" v="153" actId="114"/>
        <pc:sldMkLst>
          <pc:docMk/>
          <pc:sldMk cId="3234728397" sldId="321"/>
        </pc:sldMkLst>
        <pc:spChg chg="add mod">
          <ac:chgData name="高増　潔" userId="151964c3-78cd-4020-a226-814db5c6c8be" providerId="ADAL" clId="{7C12BC9D-7F5F-4C2C-A66F-6A78CF74F109}" dt="2022-06-23T00:51:40.637" v="148" actId="1076"/>
          <ac:spMkLst>
            <pc:docMk/>
            <pc:sldMk cId="3234728397" sldId="321"/>
            <ac:spMk id="18" creationId="{64D2CB5E-FA4E-5423-E231-80CC8CB26608}"/>
          </ac:spMkLst>
        </pc:spChg>
        <pc:spChg chg="mod">
          <ac:chgData name="高増　潔" userId="151964c3-78cd-4020-a226-814db5c6c8be" providerId="ADAL" clId="{7C12BC9D-7F5F-4C2C-A66F-6A78CF74F109}" dt="2022-06-23T00:51:55.486" v="153" actId="114"/>
          <ac:spMkLst>
            <pc:docMk/>
            <pc:sldMk cId="3234728397" sldId="321"/>
            <ac:spMk id="22534" creationId="{00000000-0000-0000-0000-000000000000}"/>
          </ac:spMkLst>
        </pc:spChg>
        <pc:grpChg chg="mod">
          <ac:chgData name="高増　潔" userId="151964c3-78cd-4020-a226-814db5c6c8be" providerId="ADAL" clId="{7C12BC9D-7F5F-4C2C-A66F-6A78CF74F109}" dt="2022-06-23T00:51:35.407" v="147" actId="1076"/>
          <ac:grpSpMkLst>
            <pc:docMk/>
            <pc:sldMk cId="3234728397" sldId="321"/>
            <ac:grpSpMk id="3" creationId="{79EF3A70-93C7-C00E-573F-F74AAA45F949}"/>
          </ac:grpSpMkLst>
        </pc:grpChg>
      </pc:sldChg>
      <pc:sldChg chg="modSp mod">
        <pc:chgData name="高増　潔" userId="151964c3-78cd-4020-a226-814db5c6c8be" providerId="ADAL" clId="{7C12BC9D-7F5F-4C2C-A66F-6A78CF74F109}" dt="2022-06-23T00:52:28.006" v="158" actId="2711"/>
        <pc:sldMkLst>
          <pc:docMk/>
          <pc:sldMk cId="2733061977" sldId="322"/>
        </pc:sldMkLst>
        <pc:graphicFrameChg chg="modGraphic">
          <ac:chgData name="高増　潔" userId="151964c3-78cd-4020-a226-814db5c6c8be" providerId="ADAL" clId="{7C12BC9D-7F5F-4C2C-A66F-6A78CF74F109}" dt="2022-06-23T00:52:28.006" v="158" actId="2711"/>
          <ac:graphicFrameMkLst>
            <pc:docMk/>
            <pc:sldMk cId="2733061977" sldId="322"/>
            <ac:graphicFrameMk id="1015812" creationId="{00000000-0000-0000-0000-000000000000}"/>
          </ac:graphicFrameMkLst>
        </pc:graphicFrameChg>
      </pc:sldChg>
      <pc:sldChg chg="modSp mod">
        <pc:chgData name="高増　潔" userId="151964c3-78cd-4020-a226-814db5c6c8be" providerId="ADAL" clId="{7C12BC9D-7F5F-4C2C-A66F-6A78CF74F109}" dt="2022-06-23T00:53:55.795" v="169" actId="2711"/>
        <pc:sldMkLst>
          <pc:docMk/>
          <pc:sldMk cId="1004449205" sldId="323"/>
        </pc:sldMkLst>
        <pc:spChg chg="mod">
          <ac:chgData name="高増　潔" userId="151964c3-78cd-4020-a226-814db5c6c8be" providerId="ADAL" clId="{7C12BC9D-7F5F-4C2C-A66F-6A78CF74F109}" dt="2022-06-23T00:52:43.509" v="160" actId="114"/>
          <ac:spMkLst>
            <pc:docMk/>
            <pc:sldMk cId="1004449205" sldId="323"/>
            <ac:spMk id="24582" creationId="{00000000-0000-0000-0000-000000000000}"/>
          </ac:spMkLst>
        </pc:spChg>
        <pc:graphicFrameChg chg="modGraphic">
          <ac:chgData name="高増　潔" userId="151964c3-78cd-4020-a226-814db5c6c8be" providerId="ADAL" clId="{7C12BC9D-7F5F-4C2C-A66F-6A78CF74F109}" dt="2022-06-23T00:53:55.795" v="169" actId="2711"/>
          <ac:graphicFrameMkLst>
            <pc:docMk/>
            <pc:sldMk cId="1004449205" sldId="323"/>
            <ac:graphicFrameMk id="1017930" creationId="{00000000-0000-0000-0000-000000000000}"/>
          </ac:graphicFrameMkLst>
        </pc:graphicFrameChg>
        <pc:graphicFrameChg chg="modGraphic">
          <ac:chgData name="高増　潔" userId="151964c3-78cd-4020-a226-814db5c6c8be" providerId="ADAL" clId="{7C12BC9D-7F5F-4C2C-A66F-6A78CF74F109}" dt="2022-06-23T00:52:54.714" v="161" actId="2711"/>
          <ac:graphicFrameMkLst>
            <pc:docMk/>
            <pc:sldMk cId="1004449205" sldId="323"/>
            <ac:graphicFrameMk id="1017931" creationId="{00000000-0000-0000-0000-000000000000}"/>
          </ac:graphicFrameMkLst>
        </pc:graphicFrameChg>
      </pc:sldChg>
      <pc:sldChg chg="modSp mod">
        <pc:chgData name="高増　潔" userId="151964c3-78cd-4020-a226-814db5c6c8be" providerId="ADAL" clId="{7C12BC9D-7F5F-4C2C-A66F-6A78CF74F109}" dt="2022-06-23T00:53:47.537" v="168" actId="2711"/>
        <pc:sldMkLst>
          <pc:docMk/>
          <pc:sldMk cId="669162597" sldId="324"/>
        </pc:sldMkLst>
        <pc:spChg chg="mod">
          <ac:chgData name="高増　潔" userId="151964c3-78cd-4020-a226-814db5c6c8be" providerId="ADAL" clId="{7C12BC9D-7F5F-4C2C-A66F-6A78CF74F109}" dt="2022-06-23T00:53:34.934" v="166" actId="114"/>
          <ac:spMkLst>
            <pc:docMk/>
            <pc:sldMk cId="669162597" sldId="324"/>
            <ac:spMk id="25606" creationId="{00000000-0000-0000-0000-000000000000}"/>
          </ac:spMkLst>
        </pc:spChg>
        <pc:graphicFrameChg chg="modGraphic">
          <ac:chgData name="高増　潔" userId="151964c3-78cd-4020-a226-814db5c6c8be" providerId="ADAL" clId="{7C12BC9D-7F5F-4C2C-A66F-6A78CF74F109}" dt="2022-06-23T00:53:47.537" v="168" actId="2711"/>
          <ac:graphicFrameMkLst>
            <pc:docMk/>
            <pc:sldMk cId="669162597" sldId="324"/>
            <ac:graphicFrameMk id="1019940" creationId="{00000000-0000-0000-0000-000000000000}"/>
          </ac:graphicFrameMkLst>
        </pc:graphicFrameChg>
      </pc:sldChg>
      <pc:sldChg chg="modSp mod">
        <pc:chgData name="高増　潔" userId="151964c3-78cd-4020-a226-814db5c6c8be" providerId="ADAL" clId="{7C12BC9D-7F5F-4C2C-A66F-6A78CF74F109}" dt="2022-06-23T09:45:51.280" v="2346"/>
        <pc:sldMkLst>
          <pc:docMk/>
          <pc:sldMk cId="3498814648" sldId="325"/>
        </pc:sldMkLst>
        <pc:spChg chg="mod">
          <ac:chgData name="高増　潔" userId="151964c3-78cd-4020-a226-814db5c6c8be" providerId="ADAL" clId="{7C12BC9D-7F5F-4C2C-A66F-6A78CF74F109}" dt="2022-06-23T09:45:51.280" v="2346"/>
          <ac:spMkLst>
            <pc:docMk/>
            <pc:sldMk cId="3498814648" sldId="325"/>
            <ac:spMk id="26630" creationId="{00000000-0000-0000-0000-000000000000}"/>
          </ac:spMkLst>
        </pc:spChg>
        <pc:graphicFrameChg chg="modGraphic">
          <ac:chgData name="高増　潔" userId="151964c3-78cd-4020-a226-814db5c6c8be" providerId="ADAL" clId="{7C12BC9D-7F5F-4C2C-A66F-6A78CF74F109}" dt="2022-06-23T00:57:38.409" v="218" actId="2711"/>
          <ac:graphicFrameMkLst>
            <pc:docMk/>
            <pc:sldMk cId="3498814648" sldId="325"/>
            <ac:graphicFrameMk id="1021988" creationId="{00000000-0000-0000-0000-000000000000}"/>
          </ac:graphicFrameMkLst>
        </pc:graphicFrameChg>
      </pc:sldChg>
      <pc:sldChg chg="modSp mod">
        <pc:chgData name="高増　潔" userId="151964c3-78cd-4020-a226-814db5c6c8be" providerId="ADAL" clId="{7C12BC9D-7F5F-4C2C-A66F-6A78CF74F109}" dt="2022-06-23T10:17:40.790" v="4147" actId="1035"/>
        <pc:sldMkLst>
          <pc:docMk/>
          <pc:sldMk cId="4149874049" sldId="326"/>
        </pc:sldMkLst>
        <pc:spChg chg="mod">
          <ac:chgData name="高増　潔" userId="151964c3-78cd-4020-a226-814db5c6c8be" providerId="ADAL" clId="{7C12BC9D-7F5F-4C2C-A66F-6A78CF74F109}" dt="2022-06-23T01:13:00.775" v="487" actId="6549"/>
          <ac:spMkLst>
            <pc:docMk/>
            <pc:sldMk cId="4149874049" sldId="326"/>
            <ac:spMk id="27654" creationId="{00000000-0000-0000-0000-000000000000}"/>
          </ac:spMkLst>
        </pc:spChg>
        <pc:graphicFrameChg chg="mod modGraphic">
          <ac:chgData name="高増　潔" userId="151964c3-78cd-4020-a226-814db5c6c8be" providerId="ADAL" clId="{7C12BC9D-7F5F-4C2C-A66F-6A78CF74F109}" dt="2022-06-23T10:17:40.790" v="4147" actId="1035"/>
          <ac:graphicFrameMkLst>
            <pc:docMk/>
            <pc:sldMk cId="4149874049" sldId="326"/>
            <ac:graphicFrameMk id="1024077" creationId="{00000000-0000-0000-0000-000000000000}"/>
          </ac:graphicFrameMkLst>
        </pc:graphicFrameChg>
      </pc:sldChg>
      <pc:sldChg chg="addSp delSp modSp mod">
        <pc:chgData name="高増　潔" userId="151964c3-78cd-4020-a226-814db5c6c8be" providerId="ADAL" clId="{7C12BC9D-7F5F-4C2C-A66F-6A78CF74F109}" dt="2022-06-23T09:53:35.486" v="2667"/>
        <pc:sldMkLst>
          <pc:docMk/>
          <pc:sldMk cId="1591282547" sldId="327"/>
        </pc:sldMkLst>
        <pc:spChg chg="add del">
          <ac:chgData name="高増　潔" userId="151964c3-78cd-4020-a226-814db5c6c8be" providerId="ADAL" clId="{7C12BC9D-7F5F-4C2C-A66F-6A78CF74F109}" dt="2022-06-23T09:47:49.302" v="2350" actId="478"/>
          <ac:spMkLst>
            <pc:docMk/>
            <pc:sldMk cId="1591282547" sldId="327"/>
            <ac:spMk id="2" creationId="{86A0EB7B-A0D8-ADD4-5CB9-71703FF64BD2}"/>
          </ac:spMkLst>
        </pc:spChg>
        <pc:spChg chg="mod">
          <ac:chgData name="高増　潔" userId="151964c3-78cd-4020-a226-814db5c6c8be" providerId="ADAL" clId="{7C12BC9D-7F5F-4C2C-A66F-6A78CF74F109}" dt="2022-06-23T09:46:52.406" v="2347"/>
          <ac:spMkLst>
            <pc:docMk/>
            <pc:sldMk cId="1591282547" sldId="327"/>
            <ac:spMk id="9" creationId="{7AAD35C2-E554-5590-3BEF-21F98AFCDDDE}"/>
          </ac:spMkLst>
        </pc:spChg>
        <pc:spChg chg="mod">
          <ac:chgData name="高増　潔" userId="151964c3-78cd-4020-a226-814db5c6c8be" providerId="ADAL" clId="{7C12BC9D-7F5F-4C2C-A66F-6A78CF74F109}" dt="2022-06-23T09:51:56.190" v="2609"/>
          <ac:spMkLst>
            <pc:docMk/>
            <pc:sldMk cId="1591282547" sldId="327"/>
            <ac:spMk id="13" creationId="{FB0E7744-C1FB-B37B-C4FF-5D10F4E7E67D}"/>
          </ac:spMkLst>
        </pc:spChg>
        <pc:spChg chg="mod">
          <ac:chgData name="高増　潔" userId="151964c3-78cd-4020-a226-814db5c6c8be" providerId="ADAL" clId="{7C12BC9D-7F5F-4C2C-A66F-6A78CF74F109}" dt="2022-06-23T09:51:56.190" v="2609"/>
          <ac:spMkLst>
            <pc:docMk/>
            <pc:sldMk cId="1591282547" sldId="327"/>
            <ac:spMk id="15" creationId="{C4E10FCC-066C-A5B2-664E-2DE979101DCD}"/>
          </ac:spMkLst>
        </pc:spChg>
        <pc:spChg chg="mod">
          <ac:chgData name="高増　潔" userId="151964c3-78cd-4020-a226-814db5c6c8be" providerId="ADAL" clId="{7C12BC9D-7F5F-4C2C-A66F-6A78CF74F109}" dt="2022-06-23T09:51:56.190" v="2609"/>
          <ac:spMkLst>
            <pc:docMk/>
            <pc:sldMk cId="1591282547" sldId="327"/>
            <ac:spMk id="16" creationId="{130B48B4-E63D-D868-084D-1C9C46DB1184}"/>
          </ac:spMkLst>
        </pc:spChg>
        <pc:spChg chg="mod">
          <ac:chgData name="高増　潔" userId="151964c3-78cd-4020-a226-814db5c6c8be" providerId="ADAL" clId="{7C12BC9D-7F5F-4C2C-A66F-6A78CF74F109}" dt="2022-06-23T09:51:56.190" v="2609"/>
          <ac:spMkLst>
            <pc:docMk/>
            <pc:sldMk cId="1591282547" sldId="327"/>
            <ac:spMk id="18" creationId="{5167268C-7F4C-C617-690B-12D53629AC31}"/>
          </ac:spMkLst>
        </pc:spChg>
        <pc:spChg chg="mod">
          <ac:chgData name="高増　潔" userId="151964c3-78cd-4020-a226-814db5c6c8be" providerId="ADAL" clId="{7C12BC9D-7F5F-4C2C-A66F-6A78CF74F109}" dt="2022-06-23T09:51:56.190" v="2609"/>
          <ac:spMkLst>
            <pc:docMk/>
            <pc:sldMk cId="1591282547" sldId="327"/>
            <ac:spMk id="20" creationId="{98AD7F71-7491-6173-15C4-97DD75BC5402}"/>
          </ac:spMkLst>
        </pc:spChg>
        <pc:spChg chg="mod">
          <ac:chgData name="高増　潔" userId="151964c3-78cd-4020-a226-814db5c6c8be" providerId="ADAL" clId="{7C12BC9D-7F5F-4C2C-A66F-6A78CF74F109}" dt="2022-06-23T09:51:56.190" v="2609"/>
          <ac:spMkLst>
            <pc:docMk/>
            <pc:sldMk cId="1591282547" sldId="327"/>
            <ac:spMk id="22" creationId="{A242152B-DE7F-5817-F197-4A35EE978CBE}"/>
          </ac:spMkLst>
        </pc:spChg>
        <pc:spChg chg="mod">
          <ac:chgData name="高増　潔" userId="151964c3-78cd-4020-a226-814db5c6c8be" providerId="ADAL" clId="{7C12BC9D-7F5F-4C2C-A66F-6A78CF74F109}" dt="2022-06-23T09:51:56.190" v="2609"/>
          <ac:spMkLst>
            <pc:docMk/>
            <pc:sldMk cId="1591282547" sldId="327"/>
            <ac:spMk id="23" creationId="{8A306D00-AD07-92A4-14CC-8A3FDF9BA18C}"/>
          </ac:spMkLst>
        </pc:spChg>
        <pc:spChg chg="mod">
          <ac:chgData name="高増　潔" userId="151964c3-78cd-4020-a226-814db5c6c8be" providerId="ADAL" clId="{7C12BC9D-7F5F-4C2C-A66F-6A78CF74F109}" dt="2022-06-23T09:51:56.190" v="2609"/>
          <ac:spMkLst>
            <pc:docMk/>
            <pc:sldMk cId="1591282547" sldId="327"/>
            <ac:spMk id="45" creationId="{FE64188D-3DED-7553-6347-C4C83DF6BD67}"/>
          </ac:spMkLst>
        </pc:spChg>
        <pc:spChg chg="mod">
          <ac:chgData name="高増　潔" userId="151964c3-78cd-4020-a226-814db5c6c8be" providerId="ADAL" clId="{7C12BC9D-7F5F-4C2C-A66F-6A78CF74F109}" dt="2022-06-23T09:51:56.190" v="2609"/>
          <ac:spMkLst>
            <pc:docMk/>
            <pc:sldMk cId="1591282547" sldId="327"/>
            <ac:spMk id="46" creationId="{6227C290-6EDC-5272-F9B8-2D5C0FD3103D}"/>
          </ac:spMkLst>
        </pc:spChg>
        <pc:spChg chg="mod">
          <ac:chgData name="高増　潔" userId="151964c3-78cd-4020-a226-814db5c6c8be" providerId="ADAL" clId="{7C12BC9D-7F5F-4C2C-A66F-6A78CF74F109}" dt="2022-06-23T09:51:56.190" v="2609"/>
          <ac:spMkLst>
            <pc:docMk/>
            <pc:sldMk cId="1591282547" sldId="327"/>
            <ac:spMk id="47" creationId="{509402A7-9361-69CB-9D4D-A6547D373CE8}"/>
          </ac:spMkLst>
        </pc:spChg>
        <pc:spChg chg="mod">
          <ac:chgData name="高増　潔" userId="151964c3-78cd-4020-a226-814db5c6c8be" providerId="ADAL" clId="{7C12BC9D-7F5F-4C2C-A66F-6A78CF74F109}" dt="2022-06-23T09:51:56.190" v="2609"/>
          <ac:spMkLst>
            <pc:docMk/>
            <pc:sldMk cId="1591282547" sldId="327"/>
            <ac:spMk id="48" creationId="{8D4EFE36-B208-3A71-075E-B0BB9FAF95DE}"/>
          </ac:spMkLst>
        </pc:spChg>
        <pc:spChg chg="mod">
          <ac:chgData name="高増　潔" userId="151964c3-78cd-4020-a226-814db5c6c8be" providerId="ADAL" clId="{7C12BC9D-7F5F-4C2C-A66F-6A78CF74F109}" dt="2022-06-23T09:51:56.190" v="2609"/>
          <ac:spMkLst>
            <pc:docMk/>
            <pc:sldMk cId="1591282547" sldId="327"/>
            <ac:spMk id="49" creationId="{AAF4F03B-8699-DE37-2E47-3AEB12711167}"/>
          </ac:spMkLst>
        </pc:spChg>
        <pc:spChg chg="add mod">
          <ac:chgData name="高増　潔" userId="151964c3-78cd-4020-a226-814db5c6c8be" providerId="ADAL" clId="{7C12BC9D-7F5F-4C2C-A66F-6A78CF74F109}" dt="2022-06-23T09:53:35.486" v="2667"/>
          <ac:spMkLst>
            <pc:docMk/>
            <pc:sldMk cId="1591282547" sldId="327"/>
            <ac:spMk id="206" creationId="{00BCF1D3-CD23-9DD0-8743-DABB5A1A6E4C}"/>
          </ac:spMkLst>
        </pc:spChg>
        <pc:spChg chg="mod">
          <ac:chgData name="高増　潔" userId="151964c3-78cd-4020-a226-814db5c6c8be" providerId="ADAL" clId="{7C12BC9D-7F5F-4C2C-A66F-6A78CF74F109}" dt="2022-06-23T09:52:48.720" v="2651" actId="6549"/>
          <ac:spMkLst>
            <pc:docMk/>
            <pc:sldMk cId="1591282547" sldId="327"/>
            <ac:spMk id="33798" creationId="{00000000-0000-0000-0000-000000000000}"/>
          </ac:spMkLst>
        </pc:spChg>
        <pc:grpChg chg="add del mod">
          <ac:chgData name="高増　潔" userId="151964c3-78cd-4020-a226-814db5c6c8be" providerId="ADAL" clId="{7C12BC9D-7F5F-4C2C-A66F-6A78CF74F109}" dt="2022-06-23T09:51:31.988" v="2607" actId="478"/>
          <ac:grpSpMkLst>
            <pc:docMk/>
            <pc:sldMk cId="1591282547" sldId="327"/>
            <ac:grpSpMk id="7" creationId="{3840E234-DE16-29A7-7076-CCAA0736F81D}"/>
          </ac:grpSpMkLst>
        </pc:grpChg>
        <pc:grpChg chg="add del mod">
          <ac:chgData name="高増　潔" userId="151964c3-78cd-4020-a226-814db5c6c8be" providerId="ADAL" clId="{7C12BC9D-7F5F-4C2C-A66F-6A78CF74F109}" dt="2022-06-23T09:51:59.466" v="2610"/>
          <ac:grpSpMkLst>
            <pc:docMk/>
            <pc:sldMk cId="1591282547" sldId="327"/>
            <ac:grpSpMk id="11" creationId="{FCCB1AFB-684E-2518-E925-DBC808DC6F0B}"/>
          </ac:grpSpMkLst>
        </pc:grpChg>
        <pc:grpChg chg="mod">
          <ac:chgData name="高増　潔" userId="151964c3-78cd-4020-a226-814db5c6c8be" providerId="ADAL" clId="{7C12BC9D-7F5F-4C2C-A66F-6A78CF74F109}" dt="2022-06-23T09:51:56.190" v="2609"/>
          <ac:grpSpMkLst>
            <pc:docMk/>
            <pc:sldMk cId="1591282547" sldId="327"/>
            <ac:grpSpMk id="12" creationId="{B910DD90-6762-9188-A647-9D0305B239DC}"/>
          </ac:grpSpMkLst>
        </pc:grpChg>
        <pc:grpChg chg="mod">
          <ac:chgData name="高増　潔" userId="151964c3-78cd-4020-a226-814db5c6c8be" providerId="ADAL" clId="{7C12BC9D-7F5F-4C2C-A66F-6A78CF74F109}" dt="2022-06-23T09:51:56.190" v="2609"/>
          <ac:grpSpMkLst>
            <pc:docMk/>
            <pc:sldMk cId="1591282547" sldId="327"/>
            <ac:grpSpMk id="14" creationId="{3C8F2C0F-513C-4017-D2D8-4458104E55EC}"/>
          </ac:grpSpMkLst>
        </pc:grpChg>
        <pc:grpChg chg="mod">
          <ac:chgData name="高増　潔" userId="151964c3-78cd-4020-a226-814db5c6c8be" providerId="ADAL" clId="{7C12BC9D-7F5F-4C2C-A66F-6A78CF74F109}" dt="2022-06-23T09:51:56.190" v="2609"/>
          <ac:grpSpMkLst>
            <pc:docMk/>
            <pc:sldMk cId="1591282547" sldId="327"/>
            <ac:grpSpMk id="17" creationId="{3929F5FD-A121-7B82-29CB-2DD39BA5D0DF}"/>
          </ac:grpSpMkLst>
        </pc:grpChg>
        <pc:grpChg chg="mod">
          <ac:chgData name="高増　潔" userId="151964c3-78cd-4020-a226-814db5c6c8be" providerId="ADAL" clId="{7C12BC9D-7F5F-4C2C-A66F-6A78CF74F109}" dt="2022-06-23T09:51:56.190" v="2609"/>
          <ac:grpSpMkLst>
            <pc:docMk/>
            <pc:sldMk cId="1591282547" sldId="327"/>
            <ac:grpSpMk id="19" creationId="{9AD065FC-4108-E1DC-5CFB-86E22A2D56BF}"/>
          </ac:grpSpMkLst>
        </pc:grpChg>
        <pc:grpChg chg="mod">
          <ac:chgData name="高増　潔" userId="151964c3-78cd-4020-a226-814db5c6c8be" providerId="ADAL" clId="{7C12BC9D-7F5F-4C2C-A66F-6A78CF74F109}" dt="2022-06-23T09:51:56.190" v="2609"/>
          <ac:grpSpMkLst>
            <pc:docMk/>
            <pc:sldMk cId="1591282547" sldId="327"/>
            <ac:grpSpMk id="21" creationId="{1DB38683-0017-04CF-4E49-8FA65FA9E609}"/>
          </ac:grpSpMkLst>
        </pc:grpChg>
        <pc:grpChg chg="mod">
          <ac:chgData name="高増　潔" userId="151964c3-78cd-4020-a226-814db5c6c8be" providerId="ADAL" clId="{7C12BC9D-7F5F-4C2C-A66F-6A78CF74F109}" dt="2022-06-23T09:51:56.190" v="2609"/>
          <ac:grpSpMkLst>
            <pc:docMk/>
            <pc:sldMk cId="1591282547" sldId="327"/>
            <ac:grpSpMk id="50" creationId="{42A28C7C-1CEF-3D0C-06B4-3722F833786F}"/>
          </ac:grpSpMkLst>
        </pc:grpChg>
        <pc:grpChg chg="mod">
          <ac:chgData name="高増　潔" userId="151964c3-78cd-4020-a226-814db5c6c8be" providerId="ADAL" clId="{7C12BC9D-7F5F-4C2C-A66F-6A78CF74F109}" dt="2022-06-23T09:51:56.190" v="2609"/>
          <ac:grpSpMkLst>
            <pc:docMk/>
            <pc:sldMk cId="1591282547" sldId="327"/>
            <ac:grpSpMk id="51" creationId="{C2DF9968-1F44-A7B8-AA2D-63B788B4FA3C}"/>
          </ac:grpSpMkLst>
        </pc:grpChg>
        <pc:grpChg chg="mod">
          <ac:chgData name="高増　潔" userId="151964c3-78cd-4020-a226-814db5c6c8be" providerId="ADAL" clId="{7C12BC9D-7F5F-4C2C-A66F-6A78CF74F109}" dt="2022-06-23T09:51:56.190" v="2609"/>
          <ac:grpSpMkLst>
            <pc:docMk/>
            <pc:sldMk cId="1591282547" sldId="327"/>
            <ac:grpSpMk id="52" creationId="{33CDD9F0-75BC-EA92-64EA-3AE90AA5D5D3}"/>
          </ac:grpSpMkLst>
        </pc:grpChg>
        <pc:grpChg chg="mod">
          <ac:chgData name="高増　潔" userId="151964c3-78cd-4020-a226-814db5c6c8be" providerId="ADAL" clId="{7C12BC9D-7F5F-4C2C-A66F-6A78CF74F109}" dt="2022-06-23T09:51:56.190" v="2609"/>
          <ac:grpSpMkLst>
            <pc:docMk/>
            <pc:sldMk cId="1591282547" sldId="327"/>
            <ac:grpSpMk id="53" creationId="{CD53ECE0-3205-6784-A037-DE46CC82F4CA}"/>
          </ac:grpSpMkLst>
        </pc:grpChg>
        <pc:picChg chg="mod">
          <ac:chgData name="高増　潔" userId="151964c3-78cd-4020-a226-814db5c6c8be" providerId="ADAL" clId="{7C12BC9D-7F5F-4C2C-A66F-6A78CF74F109}" dt="2022-06-23T09:53:02.651" v="2653" actId="1076"/>
          <ac:picMkLst>
            <pc:docMk/>
            <pc:sldMk cId="1591282547" sldId="327"/>
            <ac:picMk id="3" creationId="{9BD1D7E1-5359-F7B5-DFAA-B834A87C9CAA}"/>
          </ac:picMkLst>
        </pc:picChg>
        <pc:picChg chg="mod">
          <ac:chgData name="高増　潔" userId="151964c3-78cd-4020-a226-814db5c6c8be" providerId="ADAL" clId="{7C12BC9D-7F5F-4C2C-A66F-6A78CF74F109}" dt="2022-06-23T09:46:52.406" v="2347"/>
          <ac:picMkLst>
            <pc:docMk/>
            <pc:sldMk cId="1591282547" sldId="327"/>
            <ac:picMk id="8" creationId="{22A2C914-DEF5-D089-E24C-0AC650389237}"/>
          </ac:picMkLst>
        </pc:picChg>
        <pc:cxnChg chg="mod">
          <ac:chgData name="高増　潔" userId="151964c3-78cd-4020-a226-814db5c6c8be" providerId="ADAL" clId="{7C12BC9D-7F5F-4C2C-A66F-6A78CF74F109}" dt="2022-06-23T09:51:56.190" v="2609"/>
          <ac:cxnSpMkLst>
            <pc:docMk/>
            <pc:sldMk cId="1591282547" sldId="327"/>
            <ac:cxnSpMk id="24" creationId="{1358CD57-19A8-59BD-D793-AACB9B00C018}"/>
          </ac:cxnSpMkLst>
        </pc:cxnChg>
        <pc:cxnChg chg="mod">
          <ac:chgData name="高増　潔" userId="151964c3-78cd-4020-a226-814db5c6c8be" providerId="ADAL" clId="{7C12BC9D-7F5F-4C2C-A66F-6A78CF74F109}" dt="2022-06-23T09:51:56.190" v="2609"/>
          <ac:cxnSpMkLst>
            <pc:docMk/>
            <pc:sldMk cId="1591282547" sldId="327"/>
            <ac:cxnSpMk id="25" creationId="{23B3C115-D72E-1705-E626-AFED135150DE}"/>
          </ac:cxnSpMkLst>
        </pc:cxnChg>
        <pc:cxnChg chg="mod">
          <ac:chgData name="高増　潔" userId="151964c3-78cd-4020-a226-814db5c6c8be" providerId="ADAL" clId="{7C12BC9D-7F5F-4C2C-A66F-6A78CF74F109}" dt="2022-06-23T09:51:56.190" v="2609"/>
          <ac:cxnSpMkLst>
            <pc:docMk/>
            <pc:sldMk cId="1591282547" sldId="327"/>
            <ac:cxnSpMk id="26" creationId="{BF502FCD-AECB-59F3-575A-0D7D402EDCDD}"/>
          </ac:cxnSpMkLst>
        </pc:cxnChg>
        <pc:cxnChg chg="mod">
          <ac:chgData name="高増　潔" userId="151964c3-78cd-4020-a226-814db5c6c8be" providerId="ADAL" clId="{7C12BC9D-7F5F-4C2C-A66F-6A78CF74F109}" dt="2022-06-23T09:51:56.190" v="2609"/>
          <ac:cxnSpMkLst>
            <pc:docMk/>
            <pc:sldMk cId="1591282547" sldId="327"/>
            <ac:cxnSpMk id="27" creationId="{58C0514A-C353-28B6-7CA9-A6269DC49A67}"/>
          </ac:cxnSpMkLst>
        </pc:cxnChg>
        <pc:cxnChg chg="mod">
          <ac:chgData name="高増　潔" userId="151964c3-78cd-4020-a226-814db5c6c8be" providerId="ADAL" clId="{7C12BC9D-7F5F-4C2C-A66F-6A78CF74F109}" dt="2022-06-23T09:51:56.190" v="2609"/>
          <ac:cxnSpMkLst>
            <pc:docMk/>
            <pc:sldMk cId="1591282547" sldId="327"/>
            <ac:cxnSpMk id="28" creationId="{3BB7F914-0E4F-2A7B-975C-F19D6CE0F3B2}"/>
          </ac:cxnSpMkLst>
        </pc:cxnChg>
        <pc:cxnChg chg="mod">
          <ac:chgData name="高増　潔" userId="151964c3-78cd-4020-a226-814db5c6c8be" providerId="ADAL" clId="{7C12BC9D-7F5F-4C2C-A66F-6A78CF74F109}" dt="2022-06-23T09:51:56.190" v="2609"/>
          <ac:cxnSpMkLst>
            <pc:docMk/>
            <pc:sldMk cId="1591282547" sldId="327"/>
            <ac:cxnSpMk id="29" creationId="{DD4A60D8-B5FE-ED87-ED93-23B56F750147}"/>
          </ac:cxnSpMkLst>
        </pc:cxnChg>
        <pc:cxnChg chg="mod">
          <ac:chgData name="高増　潔" userId="151964c3-78cd-4020-a226-814db5c6c8be" providerId="ADAL" clId="{7C12BC9D-7F5F-4C2C-A66F-6A78CF74F109}" dt="2022-06-23T09:51:56.190" v="2609"/>
          <ac:cxnSpMkLst>
            <pc:docMk/>
            <pc:sldMk cId="1591282547" sldId="327"/>
            <ac:cxnSpMk id="30" creationId="{23A91E12-087C-9C50-C5EA-A7773F63D952}"/>
          </ac:cxnSpMkLst>
        </pc:cxnChg>
        <pc:cxnChg chg="mod">
          <ac:chgData name="高増　潔" userId="151964c3-78cd-4020-a226-814db5c6c8be" providerId="ADAL" clId="{7C12BC9D-7F5F-4C2C-A66F-6A78CF74F109}" dt="2022-06-23T09:51:56.190" v="2609"/>
          <ac:cxnSpMkLst>
            <pc:docMk/>
            <pc:sldMk cId="1591282547" sldId="327"/>
            <ac:cxnSpMk id="31" creationId="{985989C0-EF73-F045-8DF8-9C451643A6DB}"/>
          </ac:cxnSpMkLst>
        </pc:cxnChg>
        <pc:cxnChg chg="mod">
          <ac:chgData name="高増　潔" userId="151964c3-78cd-4020-a226-814db5c6c8be" providerId="ADAL" clId="{7C12BC9D-7F5F-4C2C-A66F-6A78CF74F109}" dt="2022-06-23T09:51:56.190" v="2609"/>
          <ac:cxnSpMkLst>
            <pc:docMk/>
            <pc:sldMk cId="1591282547" sldId="327"/>
            <ac:cxnSpMk id="32" creationId="{EF31F84D-789B-F23B-4BD3-2E80831FFAA8}"/>
          </ac:cxnSpMkLst>
        </pc:cxnChg>
        <pc:cxnChg chg="mod">
          <ac:chgData name="高増　潔" userId="151964c3-78cd-4020-a226-814db5c6c8be" providerId="ADAL" clId="{7C12BC9D-7F5F-4C2C-A66F-6A78CF74F109}" dt="2022-06-23T09:51:56.190" v="2609"/>
          <ac:cxnSpMkLst>
            <pc:docMk/>
            <pc:sldMk cId="1591282547" sldId="327"/>
            <ac:cxnSpMk id="33" creationId="{0D9F30A1-E5F4-77C2-631C-3452A20DE7A4}"/>
          </ac:cxnSpMkLst>
        </pc:cxnChg>
        <pc:cxnChg chg="mod">
          <ac:chgData name="高増　潔" userId="151964c3-78cd-4020-a226-814db5c6c8be" providerId="ADAL" clId="{7C12BC9D-7F5F-4C2C-A66F-6A78CF74F109}" dt="2022-06-23T09:51:56.190" v="2609"/>
          <ac:cxnSpMkLst>
            <pc:docMk/>
            <pc:sldMk cId="1591282547" sldId="327"/>
            <ac:cxnSpMk id="34" creationId="{425072BF-DD99-005F-E6B6-05C3585112AE}"/>
          </ac:cxnSpMkLst>
        </pc:cxnChg>
        <pc:cxnChg chg="mod">
          <ac:chgData name="高増　潔" userId="151964c3-78cd-4020-a226-814db5c6c8be" providerId="ADAL" clId="{7C12BC9D-7F5F-4C2C-A66F-6A78CF74F109}" dt="2022-06-23T09:51:56.190" v="2609"/>
          <ac:cxnSpMkLst>
            <pc:docMk/>
            <pc:sldMk cId="1591282547" sldId="327"/>
            <ac:cxnSpMk id="35" creationId="{573D4EF0-200C-B60D-40F4-7492F338EF8B}"/>
          </ac:cxnSpMkLst>
        </pc:cxnChg>
        <pc:cxnChg chg="mod">
          <ac:chgData name="高増　潔" userId="151964c3-78cd-4020-a226-814db5c6c8be" providerId="ADAL" clId="{7C12BC9D-7F5F-4C2C-A66F-6A78CF74F109}" dt="2022-06-23T09:51:56.190" v="2609"/>
          <ac:cxnSpMkLst>
            <pc:docMk/>
            <pc:sldMk cId="1591282547" sldId="327"/>
            <ac:cxnSpMk id="36" creationId="{01ED0067-971C-F67C-F8DB-BCB5E65B0DB3}"/>
          </ac:cxnSpMkLst>
        </pc:cxnChg>
        <pc:cxnChg chg="mod">
          <ac:chgData name="高増　潔" userId="151964c3-78cd-4020-a226-814db5c6c8be" providerId="ADAL" clId="{7C12BC9D-7F5F-4C2C-A66F-6A78CF74F109}" dt="2022-06-23T09:51:56.190" v="2609"/>
          <ac:cxnSpMkLst>
            <pc:docMk/>
            <pc:sldMk cId="1591282547" sldId="327"/>
            <ac:cxnSpMk id="37" creationId="{30B82FE4-9F4E-C391-D844-5E3E2737D111}"/>
          </ac:cxnSpMkLst>
        </pc:cxnChg>
        <pc:cxnChg chg="mod">
          <ac:chgData name="高増　潔" userId="151964c3-78cd-4020-a226-814db5c6c8be" providerId="ADAL" clId="{7C12BC9D-7F5F-4C2C-A66F-6A78CF74F109}" dt="2022-06-23T09:51:56.190" v="2609"/>
          <ac:cxnSpMkLst>
            <pc:docMk/>
            <pc:sldMk cId="1591282547" sldId="327"/>
            <ac:cxnSpMk id="38" creationId="{BFC1B7AE-A7C7-74D6-2E79-FEB586AF2208}"/>
          </ac:cxnSpMkLst>
        </pc:cxnChg>
        <pc:cxnChg chg="mod">
          <ac:chgData name="高増　潔" userId="151964c3-78cd-4020-a226-814db5c6c8be" providerId="ADAL" clId="{7C12BC9D-7F5F-4C2C-A66F-6A78CF74F109}" dt="2022-06-23T09:51:56.190" v="2609"/>
          <ac:cxnSpMkLst>
            <pc:docMk/>
            <pc:sldMk cId="1591282547" sldId="327"/>
            <ac:cxnSpMk id="39" creationId="{825F18F0-8F7B-D65E-06CB-F81D839CAE51}"/>
          </ac:cxnSpMkLst>
        </pc:cxnChg>
        <pc:cxnChg chg="mod">
          <ac:chgData name="高増　潔" userId="151964c3-78cd-4020-a226-814db5c6c8be" providerId="ADAL" clId="{7C12BC9D-7F5F-4C2C-A66F-6A78CF74F109}" dt="2022-06-23T09:51:56.190" v="2609"/>
          <ac:cxnSpMkLst>
            <pc:docMk/>
            <pc:sldMk cId="1591282547" sldId="327"/>
            <ac:cxnSpMk id="40" creationId="{EB54109A-8380-2F6E-3AD0-260FCA17FA0D}"/>
          </ac:cxnSpMkLst>
        </pc:cxnChg>
        <pc:cxnChg chg="mod">
          <ac:chgData name="高増　潔" userId="151964c3-78cd-4020-a226-814db5c6c8be" providerId="ADAL" clId="{7C12BC9D-7F5F-4C2C-A66F-6A78CF74F109}" dt="2022-06-23T09:51:56.190" v="2609"/>
          <ac:cxnSpMkLst>
            <pc:docMk/>
            <pc:sldMk cId="1591282547" sldId="327"/>
            <ac:cxnSpMk id="41" creationId="{7EDB30B7-867E-89D1-4EA6-E4796C7F3441}"/>
          </ac:cxnSpMkLst>
        </pc:cxnChg>
        <pc:cxnChg chg="mod">
          <ac:chgData name="高増　潔" userId="151964c3-78cd-4020-a226-814db5c6c8be" providerId="ADAL" clId="{7C12BC9D-7F5F-4C2C-A66F-6A78CF74F109}" dt="2022-06-23T09:51:56.190" v="2609"/>
          <ac:cxnSpMkLst>
            <pc:docMk/>
            <pc:sldMk cId="1591282547" sldId="327"/>
            <ac:cxnSpMk id="42" creationId="{9B163432-C2D4-C9FA-86DE-5BE3F049AC0B}"/>
          </ac:cxnSpMkLst>
        </pc:cxnChg>
        <pc:cxnChg chg="mod">
          <ac:chgData name="高増　潔" userId="151964c3-78cd-4020-a226-814db5c6c8be" providerId="ADAL" clId="{7C12BC9D-7F5F-4C2C-A66F-6A78CF74F109}" dt="2022-06-23T09:51:56.190" v="2609"/>
          <ac:cxnSpMkLst>
            <pc:docMk/>
            <pc:sldMk cId="1591282547" sldId="327"/>
            <ac:cxnSpMk id="43" creationId="{40C7A9A1-AA66-638B-17A9-2326FDDFD244}"/>
          </ac:cxnSpMkLst>
        </pc:cxnChg>
        <pc:cxnChg chg="mod">
          <ac:chgData name="高増　潔" userId="151964c3-78cd-4020-a226-814db5c6c8be" providerId="ADAL" clId="{7C12BC9D-7F5F-4C2C-A66F-6A78CF74F109}" dt="2022-06-23T09:51:56.190" v="2609"/>
          <ac:cxnSpMkLst>
            <pc:docMk/>
            <pc:sldMk cId="1591282547" sldId="327"/>
            <ac:cxnSpMk id="44" creationId="{81E9DE70-585F-21D1-39A0-4B7B8801BD3B}"/>
          </ac:cxnSpMkLst>
        </pc:cxnChg>
        <pc:cxnChg chg="mod">
          <ac:chgData name="高増　潔" userId="151964c3-78cd-4020-a226-814db5c6c8be" providerId="ADAL" clId="{7C12BC9D-7F5F-4C2C-A66F-6A78CF74F109}" dt="2022-06-23T09:51:56.190" v="2609"/>
          <ac:cxnSpMkLst>
            <pc:docMk/>
            <pc:sldMk cId="1591282547" sldId="327"/>
            <ac:cxnSpMk id="54" creationId="{493089DC-FE69-22FF-61C3-933252F12180}"/>
          </ac:cxnSpMkLst>
        </pc:cxnChg>
        <pc:cxnChg chg="mod">
          <ac:chgData name="高増　潔" userId="151964c3-78cd-4020-a226-814db5c6c8be" providerId="ADAL" clId="{7C12BC9D-7F5F-4C2C-A66F-6A78CF74F109}" dt="2022-06-23T09:51:56.190" v="2609"/>
          <ac:cxnSpMkLst>
            <pc:docMk/>
            <pc:sldMk cId="1591282547" sldId="327"/>
            <ac:cxnSpMk id="55" creationId="{5592AC41-4A0B-55C5-DB4B-42B6DCC7E516}"/>
          </ac:cxnSpMkLst>
        </pc:cxnChg>
        <pc:cxnChg chg="mod">
          <ac:chgData name="高増　潔" userId="151964c3-78cd-4020-a226-814db5c6c8be" providerId="ADAL" clId="{7C12BC9D-7F5F-4C2C-A66F-6A78CF74F109}" dt="2022-06-23T09:51:56.190" v="2609"/>
          <ac:cxnSpMkLst>
            <pc:docMk/>
            <pc:sldMk cId="1591282547" sldId="327"/>
            <ac:cxnSpMk id="56" creationId="{705960E7-0F1A-A5EF-5D1F-CB86213DEC45}"/>
          </ac:cxnSpMkLst>
        </pc:cxnChg>
        <pc:cxnChg chg="mod">
          <ac:chgData name="高増　潔" userId="151964c3-78cd-4020-a226-814db5c6c8be" providerId="ADAL" clId="{7C12BC9D-7F5F-4C2C-A66F-6A78CF74F109}" dt="2022-06-23T09:51:56.190" v="2609"/>
          <ac:cxnSpMkLst>
            <pc:docMk/>
            <pc:sldMk cId="1591282547" sldId="327"/>
            <ac:cxnSpMk id="57" creationId="{465EE4B5-C41F-F6AC-7617-649D0FB7919E}"/>
          </ac:cxnSpMkLst>
        </pc:cxnChg>
        <pc:cxnChg chg="mod">
          <ac:chgData name="高増　潔" userId="151964c3-78cd-4020-a226-814db5c6c8be" providerId="ADAL" clId="{7C12BC9D-7F5F-4C2C-A66F-6A78CF74F109}" dt="2022-06-23T09:51:56.190" v="2609"/>
          <ac:cxnSpMkLst>
            <pc:docMk/>
            <pc:sldMk cId="1591282547" sldId="327"/>
            <ac:cxnSpMk id="58" creationId="{B9A62FDA-153D-604A-0A33-0D234EB406C5}"/>
          </ac:cxnSpMkLst>
        </pc:cxnChg>
        <pc:cxnChg chg="mod">
          <ac:chgData name="高増　潔" userId="151964c3-78cd-4020-a226-814db5c6c8be" providerId="ADAL" clId="{7C12BC9D-7F5F-4C2C-A66F-6A78CF74F109}" dt="2022-06-23T09:51:56.190" v="2609"/>
          <ac:cxnSpMkLst>
            <pc:docMk/>
            <pc:sldMk cId="1591282547" sldId="327"/>
            <ac:cxnSpMk id="59" creationId="{7352E1BE-796B-3AE3-6AE7-6F8E589D17E8}"/>
          </ac:cxnSpMkLst>
        </pc:cxnChg>
        <pc:cxnChg chg="mod">
          <ac:chgData name="高増　潔" userId="151964c3-78cd-4020-a226-814db5c6c8be" providerId="ADAL" clId="{7C12BC9D-7F5F-4C2C-A66F-6A78CF74F109}" dt="2022-06-23T09:51:56.190" v="2609"/>
          <ac:cxnSpMkLst>
            <pc:docMk/>
            <pc:sldMk cId="1591282547" sldId="327"/>
            <ac:cxnSpMk id="60" creationId="{B15DA353-8DEC-F2C6-2965-EEFE8AD533BE}"/>
          </ac:cxnSpMkLst>
        </pc:cxnChg>
        <pc:cxnChg chg="mod">
          <ac:chgData name="高増　潔" userId="151964c3-78cd-4020-a226-814db5c6c8be" providerId="ADAL" clId="{7C12BC9D-7F5F-4C2C-A66F-6A78CF74F109}" dt="2022-06-23T09:51:56.190" v="2609"/>
          <ac:cxnSpMkLst>
            <pc:docMk/>
            <pc:sldMk cId="1591282547" sldId="327"/>
            <ac:cxnSpMk id="61" creationId="{65F7F1AC-CF40-633F-F41D-F7323D9A0F25}"/>
          </ac:cxnSpMkLst>
        </pc:cxnChg>
        <pc:cxnChg chg="mod">
          <ac:chgData name="高増　潔" userId="151964c3-78cd-4020-a226-814db5c6c8be" providerId="ADAL" clId="{7C12BC9D-7F5F-4C2C-A66F-6A78CF74F109}" dt="2022-06-23T09:51:56.190" v="2609"/>
          <ac:cxnSpMkLst>
            <pc:docMk/>
            <pc:sldMk cId="1591282547" sldId="327"/>
            <ac:cxnSpMk id="62" creationId="{EA25FE12-6E31-3F18-FDFA-967F3966C9B0}"/>
          </ac:cxnSpMkLst>
        </pc:cxnChg>
        <pc:cxnChg chg="mod">
          <ac:chgData name="高増　潔" userId="151964c3-78cd-4020-a226-814db5c6c8be" providerId="ADAL" clId="{7C12BC9D-7F5F-4C2C-A66F-6A78CF74F109}" dt="2022-06-23T09:51:56.190" v="2609"/>
          <ac:cxnSpMkLst>
            <pc:docMk/>
            <pc:sldMk cId="1591282547" sldId="327"/>
            <ac:cxnSpMk id="63" creationId="{CC9EEC25-DD6F-24D0-3B8E-38A8BCE483C6}"/>
          </ac:cxnSpMkLst>
        </pc:cxnChg>
        <pc:cxnChg chg="mod">
          <ac:chgData name="高増　潔" userId="151964c3-78cd-4020-a226-814db5c6c8be" providerId="ADAL" clId="{7C12BC9D-7F5F-4C2C-A66F-6A78CF74F109}" dt="2022-06-23T09:51:56.190" v="2609"/>
          <ac:cxnSpMkLst>
            <pc:docMk/>
            <pc:sldMk cId="1591282547" sldId="327"/>
            <ac:cxnSpMk id="64" creationId="{C61D6CBB-51D6-77B5-17C3-5FFD2EA642F7}"/>
          </ac:cxnSpMkLst>
        </pc:cxnChg>
        <pc:cxnChg chg="mod">
          <ac:chgData name="高増　潔" userId="151964c3-78cd-4020-a226-814db5c6c8be" providerId="ADAL" clId="{7C12BC9D-7F5F-4C2C-A66F-6A78CF74F109}" dt="2022-06-23T09:51:56.190" v="2609"/>
          <ac:cxnSpMkLst>
            <pc:docMk/>
            <pc:sldMk cId="1591282547" sldId="327"/>
            <ac:cxnSpMk id="65" creationId="{1E24F62C-C290-3243-86CB-9E38818E3804}"/>
          </ac:cxnSpMkLst>
        </pc:cxnChg>
        <pc:cxnChg chg="mod">
          <ac:chgData name="高増　潔" userId="151964c3-78cd-4020-a226-814db5c6c8be" providerId="ADAL" clId="{7C12BC9D-7F5F-4C2C-A66F-6A78CF74F109}" dt="2022-06-23T09:51:56.190" v="2609"/>
          <ac:cxnSpMkLst>
            <pc:docMk/>
            <pc:sldMk cId="1591282547" sldId="327"/>
            <ac:cxnSpMk id="66" creationId="{F61CBCC7-29AC-64B0-C2AF-3FDF93952942}"/>
          </ac:cxnSpMkLst>
        </pc:cxnChg>
        <pc:cxnChg chg="mod">
          <ac:chgData name="高増　潔" userId="151964c3-78cd-4020-a226-814db5c6c8be" providerId="ADAL" clId="{7C12BC9D-7F5F-4C2C-A66F-6A78CF74F109}" dt="2022-06-23T09:51:56.190" v="2609"/>
          <ac:cxnSpMkLst>
            <pc:docMk/>
            <pc:sldMk cId="1591282547" sldId="327"/>
            <ac:cxnSpMk id="67" creationId="{DAB7A0A6-0A54-9C54-8D10-1B159FFD5A3B}"/>
          </ac:cxnSpMkLst>
        </pc:cxnChg>
        <pc:cxnChg chg="mod">
          <ac:chgData name="高増　潔" userId="151964c3-78cd-4020-a226-814db5c6c8be" providerId="ADAL" clId="{7C12BC9D-7F5F-4C2C-A66F-6A78CF74F109}" dt="2022-06-23T09:51:56.190" v="2609"/>
          <ac:cxnSpMkLst>
            <pc:docMk/>
            <pc:sldMk cId="1591282547" sldId="327"/>
            <ac:cxnSpMk id="68" creationId="{4C967601-3C04-F1A0-0226-E6C9F287FD14}"/>
          </ac:cxnSpMkLst>
        </pc:cxnChg>
        <pc:cxnChg chg="mod">
          <ac:chgData name="高増　潔" userId="151964c3-78cd-4020-a226-814db5c6c8be" providerId="ADAL" clId="{7C12BC9D-7F5F-4C2C-A66F-6A78CF74F109}" dt="2022-06-23T09:51:56.190" v="2609"/>
          <ac:cxnSpMkLst>
            <pc:docMk/>
            <pc:sldMk cId="1591282547" sldId="327"/>
            <ac:cxnSpMk id="69" creationId="{7A8E8C4F-E2B2-A61A-E464-D42DDFD91DD2}"/>
          </ac:cxnSpMkLst>
        </pc:cxnChg>
        <pc:cxnChg chg="mod">
          <ac:chgData name="高増　潔" userId="151964c3-78cd-4020-a226-814db5c6c8be" providerId="ADAL" clId="{7C12BC9D-7F5F-4C2C-A66F-6A78CF74F109}" dt="2022-06-23T09:51:56.190" v="2609"/>
          <ac:cxnSpMkLst>
            <pc:docMk/>
            <pc:sldMk cId="1591282547" sldId="327"/>
            <ac:cxnSpMk id="70" creationId="{4D6A2451-F650-2BB9-39BD-086C20392772}"/>
          </ac:cxnSpMkLst>
        </pc:cxnChg>
        <pc:cxnChg chg="mod">
          <ac:chgData name="高増　潔" userId="151964c3-78cd-4020-a226-814db5c6c8be" providerId="ADAL" clId="{7C12BC9D-7F5F-4C2C-A66F-6A78CF74F109}" dt="2022-06-23T09:51:56.190" v="2609"/>
          <ac:cxnSpMkLst>
            <pc:docMk/>
            <pc:sldMk cId="1591282547" sldId="327"/>
            <ac:cxnSpMk id="71" creationId="{25DEE387-427B-A357-1B8A-F3ABBA3E8CC6}"/>
          </ac:cxnSpMkLst>
        </pc:cxnChg>
        <pc:cxnChg chg="mod">
          <ac:chgData name="高増　潔" userId="151964c3-78cd-4020-a226-814db5c6c8be" providerId="ADAL" clId="{7C12BC9D-7F5F-4C2C-A66F-6A78CF74F109}" dt="2022-06-23T09:51:56.190" v="2609"/>
          <ac:cxnSpMkLst>
            <pc:docMk/>
            <pc:sldMk cId="1591282547" sldId="327"/>
            <ac:cxnSpMk id="72" creationId="{2CE8C002-2A56-8F82-DDFD-E5E238FA76F7}"/>
          </ac:cxnSpMkLst>
        </pc:cxnChg>
        <pc:cxnChg chg="mod">
          <ac:chgData name="高増　潔" userId="151964c3-78cd-4020-a226-814db5c6c8be" providerId="ADAL" clId="{7C12BC9D-7F5F-4C2C-A66F-6A78CF74F109}" dt="2022-06-23T09:51:56.190" v="2609"/>
          <ac:cxnSpMkLst>
            <pc:docMk/>
            <pc:sldMk cId="1591282547" sldId="327"/>
            <ac:cxnSpMk id="73" creationId="{42D87BF9-7594-BE3A-C964-0F695CD4D9B6}"/>
          </ac:cxnSpMkLst>
        </pc:cxnChg>
        <pc:cxnChg chg="mod">
          <ac:chgData name="高増　潔" userId="151964c3-78cd-4020-a226-814db5c6c8be" providerId="ADAL" clId="{7C12BC9D-7F5F-4C2C-A66F-6A78CF74F109}" dt="2022-06-23T09:51:56.190" v="2609"/>
          <ac:cxnSpMkLst>
            <pc:docMk/>
            <pc:sldMk cId="1591282547" sldId="327"/>
            <ac:cxnSpMk id="74" creationId="{715C4C43-40D5-59AB-E3B9-477C75E9E11C}"/>
          </ac:cxnSpMkLst>
        </pc:cxnChg>
        <pc:cxnChg chg="mod">
          <ac:chgData name="高増　潔" userId="151964c3-78cd-4020-a226-814db5c6c8be" providerId="ADAL" clId="{7C12BC9D-7F5F-4C2C-A66F-6A78CF74F109}" dt="2022-06-23T09:51:56.190" v="2609"/>
          <ac:cxnSpMkLst>
            <pc:docMk/>
            <pc:sldMk cId="1591282547" sldId="327"/>
            <ac:cxnSpMk id="75" creationId="{694094CE-7DCD-D363-168C-60300DC330AB}"/>
          </ac:cxnSpMkLst>
        </pc:cxnChg>
        <pc:cxnChg chg="mod">
          <ac:chgData name="高増　潔" userId="151964c3-78cd-4020-a226-814db5c6c8be" providerId="ADAL" clId="{7C12BC9D-7F5F-4C2C-A66F-6A78CF74F109}" dt="2022-06-23T09:51:56.190" v="2609"/>
          <ac:cxnSpMkLst>
            <pc:docMk/>
            <pc:sldMk cId="1591282547" sldId="327"/>
            <ac:cxnSpMk id="76" creationId="{1134BEA1-F292-4BB5-7517-2E4080F872DA}"/>
          </ac:cxnSpMkLst>
        </pc:cxnChg>
        <pc:cxnChg chg="mod">
          <ac:chgData name="高増　潔" userId="151964c3-78cd-4020-a226-814db5c6c8be" providerId="ADAL" clId="{7C12BC9D-7F5F-4C2C-A66F-6A78CF74F109}" dt="2022-06-23T09:51:56.190" v="2609"/>
          <ac:cxnSpMkLst>
            <pc:docMk/>
            <pc:sldMk cId="1591282547" sldId="327"/>
            <ac:cxnSpMk id="77" creationId="{F344653B-E1BE-AB6D-5E9F-0931213C5DD7}"/>
          </ac:cxnSpMkLst>
        </pc:cxnChg>
        <pc:cxnChg chg="mod">
          <ac:chgData name="高増　潔" userId="151964c3-78cd-4020-a226-814db5c6c8be" providerId="ADAL" clId="{7C12BC9D-7F5F-4C2C-A66F-6A78CF74F109}" dt="2022-06-23T09:51:56.190" v="2609"/>
          <ac:cxnSpMkLst>
            <pc:docMk/>
            <pc:sldMk cId="1591282547" sldId="327"/>
            <ac:cxnSpMk id="78" creationId="{40329C42-5EC3-35A9-05BC-F22099071254}"/>
          </ac:cxnSpMkLst>
        </pc:cxnChg>
        <pc:cxnChg chg="mod">
          <ac:chgData name="高増　潔" userId="151964c3-78cd-4020-a226-814db5c6c8be" providerId="ADAL" clId="{7C12BC9D-7F5F-4C2C-A66F-6A78CF74F109}" dt="2022-06-23T09:51:56.190" v="2609"/>
          <ac:cxnSpMkLst>
            <pc:docMk/>
            <pc:sldMk cId="1591282547" sldId="327"/>
            <ac:cxnSpMk id="79" creationId="{C9F40F0A-DDCF-54A7-CE19-07BB79DEC9B0}"/>
          </ac:cxnSpMkLst>
        </pc:cxnChg>
        <pc:cxnChg chg="mod">
          <ac:chgData name="高増　潔" userId="151964c3-78cd-4020-a226-814db5c6c8be" providerId="ADAL" clId="{7C12BC9D-7F5F-4C2C-A66F-6A78CF74F109}" dt="2022-06-23T09:51:56.190" v="2609"/>
          <ac:cxnSpMkLst>
            <pc:docMk/>
            <pc:sldMk cId="1591282547" sldId="327"/>
            <ac:cxnSpMk id="80" creationId="{309E8419-21E9-B96D-C5C1-9D8B84C23334}"/>
          </ac:cxnSpMkLst>
        </pc:cxnChg>
        <pc:cxnChg chg="mod">
          <ac:chgData name="高増　潔" userId="151964c3-78cd-4020-a226-814db5c6c8be" providerId="ADAL" clId="{7C12BC9D-7F5F-4C2C-A66F-6A78CF74F109}" dt="2022-06-23T09:51:56.190" v="2609"/>
          <ac:cxnSpMkLst>
            <pc:docMk/>
            <pc:sldMk cId="1591282547" sldId="327"/>
            <ac:cxnSpMk id="81" creationId="{8DA5BDE5-D7D4-B377-638F-7CA1DC0EEEED}"/>
          </ac:cxnSpMkLst>
        </pc:cxnChg>
        <pc:cxnChg chg="mod">
          <ac:chgData name="高増　潔" userId="151964c3-78cd-4020-a226-814db5c6c8be" providerId="ADAL" clId="{7C12BC9D-7F5F-4C2C-A66F-6A78CF74F109}" dt="2022-06-23T09:51:56.190" v="2609"/>
          <ac:cxnSpMkLst>
            <pc:docMk/>
            <pc:sldMk cId="1591282547" sldId="327"/>
            <ac:cxnSpMk id="82" creationId="{A2120C5B-8BD0-A0C1-388B-59F1ADA1E303}"/>
          </ac:cxnSpMkLst>
        </pc:cxnChg>
        <pc:cxnChg chg="mod">
          <ac:chgData name="高増　潔" userId="151964c3-78cd-4020-a226-814db5c6c8be" providerId="ADAL" clId="{7C12BC9D-7F5F-4C2C-A66F-6A78CF74F109}" dt="2022-06-23T09:51:56.190" v="2609"/>
          <ac:cxnSpMkLst>
            <pc:docMk/>
            <pc:sldMk cId="1591282547" sldId="327"/>
            <ac:cxnSpMk id="83" creationId="{73EF0118-1400-082C-B596-201B4E1DBB0B}"/>
          </ac:cxnSpMkLst>
        </pc:cxnChg>
        <pc:cxnChg chg="mod">
          <ac:chgData name="高増　潔" userId="151964c3-78cd-4020-a226-814db5c6c8be" providerId="ADAL" clId="{7C12BC9D-7F5F-4C2C-A66F-6A78CF74F109}" dt="2022-06-23T09:51:56.190" v="2609"/>
          <ac:cxnSpMkLst>
            <pc:docMk/>
            <pc:sldMk cId="1591282547" sldId="327"/>
            <ac:cxnSpMk id="84" creationId="{8119C7BF-34F6-931A-C96B-9DE5B49E06B6}"/>
          </ac:cxnSpMkLst>
        </pc:cxnChg>
        <pc:cxnChg chg="mod">
          <ac:chgData name="高増　潔" userId="151964c3-78cd-4020-a226-814db5c6c8be" providerId="ADAL" clId="{7C12BC9D-7F5F-4C2C-A66F-6A78CF74F109}" dt="2022-06-23T09:51:56.190" v="2609"/>
          <ac:cxnSpMkLst>
            <pc:docMk/>
            <pc:sldMk cId="1591282547" sldId="327"/>
            <ac:cxnSpMk id="85" creationId="{3557C14C-9E11-038A-EC6F-1E4DFC50C220}"/>
          </ac:cxnSpMkLst>
        </pc:cxnChg>
        <pc:cxnChg chg="mod">
          <ac:chgData name="高増　潔" userId="151964c3-78cd-4020-a226-814db5c6c8be" providerId="ADAL" clId="{7C12BC9D-7F5F-4C2C-A66F-6A78CF74F109}" dt="2022-06-23T09:51:56.190" v="2609"/>
          <ac:cxnSpMkLst>
            <pc:docMk/>
            <pc:sldMk cId="1591282547" sldId="327"/>
            <ac:cxnSpMk id="86" creationId="{A8AA5005-7E23-0898-0B80-BF9C27EA8094}"/>
          </ac:cxnSpMkLst>
        </pc:cxnChg>
        <pc:cxnChg chg="mod">
          <ac:chgData name="高増　潔" userId="151964c3-78cd-4020-a226-814db5c6c8be" providerId="ADAL" clId="{7C12BC9D-7F5F-4C2C-A66F-6A78CF74F109}" dt="2022-06-23T09:51:56.190" v="2609"/>
          <ac:cxnSpMkLst>
            <pc:docMk/>
            <pc:sldMk cId="1591282547" sldId="327"/>
            <ac:cxnSpMk id="87" creationId="{F3529BB5-B8D8-9229-DE7B-5093F28DB9DE}"/>
          </ac:cxnSpMkLst>
        </pc:cxnChg>
        <pc:cxnChg chg="mod">
          <ac:chgData name="高増　潔" userId="151964c3-78cd-4020-a226-814db5c6c8be" providerId="ADAL" clId="{7C12BC9D-7F5F-4C2C-A66F-6A78CF74F109}" dt="2022-06-23T09:51:56.190" v="2609"/>
          <ac:cxnSpMkLst>
            <pc:docMk/>
            <pc:sldMk cId="1591282547" sldId="327"/>
            <ac:cxnSpMk id="88" creationId="{E4CCF87D-2FF1-D5AD-2049-ABEFE4A2AA4F}"/>
          </ac:cxnSpMkLst>
        </pc:cxnChg>
        <pc:cxnChg chg="mod">
          <ac:chgData name="高増　潔" userId="151964c3-78cd-4020-a226-814db5c6c8be" providerId="ADAL" clId="{7C12BC9D-7F5F-4C2C-A66F-6A78CF74F109}" dt="2022-06-23T09:51:56.190" v="2609"/>
          <ac:cxnSpMkLst>
            <pc:docMk/>
            <pc:sldMk cId="1591282547" sldId="327"/>
            <ac:cxnSpMk id="89" creationId="{534432DA-52F7-FE86-F9B7-F15FD8F26146}"/>
          </ac:cxnSpMkLst>
        </pc:cxnChg>
        <pc:cxnChg chg="mod">
          <ac:chgData name="高増　潔" userId="151964c3-78cd-4020-a226-814db5c6c8be" providerId="ADAL" clId="{7C12BC9D-7F5F-4C2C-A66F-6A78CF74F109}" dt="2022-06-23T09:51:56.190" v="2609"/>
          <ac:cxnSpMkLst>
            <pc:docMk/>
            <pc:sldMk cId="1591282547" sldId="327"/>
            <ac:cxnSpMk id="90" creationId="{7D26F4CB-35AE-CC33-7A9A-DBEFDE2311FB}"/>
          </ac:cxnSpMkLst>
        </pc:cxnChg>
        <pc:cxnChg chg="mod">
          <ac:chgData name="高増　潔" userId="151964c3-78cd-4020-a226-814db5c6c8be" providerId="ADAL" clId="{7C12BC9D-7F5F-4C2C-A66F-6A78CF74F109}" dt="2022-06-23T09:51:56.190" v="2609"/>
          <ac:cxnSpMkLst>
            <pc:docMk/>
            <pc:sldMk cId="1591282547" sldId="327"/>
            <ac:cxnSpMk id="91" creationId="{80366D9C-4C73-ECFA-DD6A-B6F280C47242}"/>
          </ac:cxnSpMkLst>
        </pc:cxnChg>
        <pc:cxnChg chg="mod">
          <ac:chgData name="高増　潔" userId="151964c3-78cd-4020-a226-814db5c6c8be" providerId="ADAL" clId="{7C12BC9D-7F5F-4C2C-A66F-6A78CF74F109}" dt="2022-06-23T09:51:56.190" v="2609"/>
          <ac:cxnSpMkLst>
            <pc:docMk/>
            <pc:sldMk cId="1591282547" sldId="327"/>
            <ac:cxnSpMk id="92" creationId="{8F5E30C3-C76B-AC09-6865-526F9AE6AC3F}"/>
          </ac:cxnSpMkLst>
        </pc:cxnChg>
        <pc:cxnChg chg="mod">
          <ac:chgData name="高増　潔" userId="151964c3-78cd-4020-a226-814db5c6c8be" providerId="ADAL" clId="{7C12BC9D-7F5F-4C2C-A66F-6A78CF74F109}" dt="2022-06-23T09:51:56.190" v="2609"/>
          <ac:cxnSpMkLst>
            <pc:docMk/>
            <pc:sldMk cId="1591282547" sldId="327"/>
            <ac:cxnSpMk id="93" creationId="{A285920C-4DF8-4CE6-E7DE-63B66906CF6A}"/>
          </ac:cxnSpMkLst>
        </pc:cxnChg>
        <pc:cxnChg chg="mod">
          <ac:chgData name="高増　潔" userId="151964c3-78cd-4020-a226-814db5c6c8be" providerId="ADAL" clId="{7C12BC9D-7F5F-4C2C-A66F-6A78CF74F109}" dt="2022-06-23T09:51:56.190" v="2609"/>
          <ac:cxnSpMkLst>
            <pc:docMk/>
            <pc:sldMk cId="1591282547" sldId="327"/>
            <ac:cxnSpMk id="94" creationId="{7A6FF495-D478-3EE9-EEF7-FB69E326F0AE}"/>
          </ac:cxnSpMkLst>
        </pc:cxnChg>
        <pc:cxnChg chg="mod">
          <ac:chgData name="高増　潔" userId="151964c3-78cd-4020-a226-814db5c6c8be" providerId="ADAL" clId="{7C12BC9D-7F5F-4C2C-A66F-6A78CF74F109}" dt="2022-06-23T09:51:56.190" v="2609"/>
          <ac:cxnSpMkLst>
            <pc:docMk/>
            <pc:sldMk cId="1591282547" sldId="327"/>
            <ac:cxnSpMk id="95" creationId="{F2A65BEE-8F8C-779A-0566-19955D48621C}"/>
          </ac:cxnSpMkLst>
        </pc:cxnChg>
        <pc:cxnChg chg="mod">
          <ac:chgData name="高増　潔" userId="151964c3-78cd-4020-a226-814db5c6c8be" providerId="ADAL" clId="{7C12BC9D-7F5F-4C2C-A66F-6A78CF74F109}" dt="2022-06-23T09:51:56.190" v="2609"/>
          <ac:cxnSpMkLst>
            <pc:docMk/>
            <pc:sldMk cId="1591282547" sldId="327"/>
            <ac:cxnSpMk id="96" creationId="{1BE83416-DF06-D026-EAE9-190E4412D637}"/>
          </ac:cxnSpMkLst>
        </pc:cxnChg>
        <pc:cxnChg chg="mod">
          <ac:chgData name="高増　潔" userId="151964c3-78cd-4020-a226-814db5c6c8be" providerId="ADAL" clId="{7C12BC9D-7F5F-4C2C-A66F-6A78CF74F109}" dt="2022-06-23T09:51:56.190" v="2609"/>
          <ac:cxnSpMkLst>
            <pc:docMk/>
            <pc:sldMk cId="1591282547" sldId="327"/>
            <ac:cxnSpMk id="97" creationId="{01D26B02-7BAD-6745-4FDC-12A012D89DCE}"/>
          </ac:cxnSpMkLst>
        </pc:cxnChg>
        <pc:cxnChg chg="mod">
          <ac:chgData name="高増　潔" userId="151964c3-78cd-4020-a226-814db5c6c8be" providerId="ADAL" clId="{7C12BC9D-7F5F-4C2C-A66F-6A78CF74F109}" dt="2022-06-23T09:51:56.190" v="2609"/>
          <ac:cxnSpMkLst>
            <pc:docMk/>
            <pc:sldMk cId="1591282547" sldId="327"/>
            <ac:cxnSpMk id="98" creationId="{2D9050B6-6086-4351-1982-8213D7568FFD}"/>
          </ac:cxnSpMkLst>
        </pc:cxnChg>
        <pc:cxnChg chg="mod">
          <ac:chgData name="高増　潔" userId="151964c3-78cd-4020-a226-814db5c6c8be" providerId="ADAL" clId="{7C12BC9D-7F5F-4C2C-A66F-6A78CF74F109}" dt="2022-06-23T09:51:56.190" v="2609"/>
          <ac:cxnSpMkLst>
            <pc:docMk/>
            <pc:sldMk cId="1591282547" sldId="327"/>
            <ac:cxnSpMk id="99" creationId="{A5847CF4-0E93-CC8A-55C0-74B2F377B3FD}"/>
          </ac:cxnSpMkLst>
        </pc:cxnChg>
        <pc:cxnChg chg="mod">
          <ac:chgData name="高増　潔" userId="151964c3-78cd-4020-a226-814db5c6c8be" providerId="ADAL" clId="{7C12BC9D-7F5F-4C2C-A66F-6A78CF74F109}" dt="2022-06-23T09:51:56.190" v="2609"/>
          <ac:cxnSpMkLst>
            <pc:docMk/>
            <pc:sldMk cId="1591282547" sldId="327"/>
            <ac:cxnSpMk id="100" creationId="{91B1F333-FD21-DE35-6C60-835D2CCBA125}"/>
          </ac:cxnSpMkLst>
        </pc:cxnChg>
        <pc:cxnChg chg="mod">
          <ac:chgData name="高増　潔" userId="151964c3-78cd-4020-a226-814db5c6c8be" providerId="ADAL" clId="{7C12BC9D-7F5F-4C2C-A66F-6A78CF74F109}" dt="2022-06-23T09:51:56.190" v="2609"/>
          <ac:cxnSpMkLst>
            <pc:docMk/>
            <pc:sldMk cId="1591282547" sldId="327"/>
            <ac:cxnSpMk id="101" creationId="{4481D203-EB08-208D-3CBE-7D934CB7DD67}"/>
          </ac:cxnSpMkLst>
        </pc:cxnChg>
        <pc:cxnChg chg="mod">
          <ac:chgData name="高増　潔" userId="151964c3-78cd-4020-a226-814db5c6c8be" providerId="ADAL" clId="{7C12BC9D-7F5F-4C2C-A66F-6A78CF74F109}" dt="2022-06-23T09:51:56.190" v="2609"/>
          <ac:cxnSpMkLst>
            <pc:docMk/>
            <pc:sldMk cId="1591282547" sldId="327"/>
            <ac:cxnSpMk id="102" creationId="{B3A56442-ECDC-17BC-E546-3E5DFAF00B40}"/>
          </ac:cxnSpMkLst>
        </pc:cxnChg>
        <pc:cxnChg chg="mod">
          <ac:chgData name="高増　潔" userId="151964c3-78cd-4020-a226-814db5c6c8be" providerId="ADAL" clId="{7C12BC9D-7F5F-4C2C-A66F-6A78CF74F109}" dt="2022-06-23T09:51:56.190" v="2609"/>
          <ac:cxnSpMkLst>
            <pc:docMk/>
            <pc:sldMk cId="1591282547" sldId="327"/>
            <ac:cxnSpMk id="103" creationId="{B0EAC247-5E34-7A51-14FC-8F3EA95B6102}"/>
          </ac:cxnSpMkLst>
        </pc:cxnChg>
        <pc:cxnChg chg="mod">
          <ac:chgData name="高増　潔" userId="151964c3-78cd-4020-a226-814db5c6c8be" providerId="ADAL" clId="{7C12BC9D-7F5F-4C2C-A66F-6A78CF74F109}" dt="2022-06-23T09:51:56.190" v="2609"/>
          <ac:cxnSpMkLst>
            <pc:docMk/>
            <pc:sldMk cId="1591282547" sldId="327"/>
            <ac:cxnSpMk id="104" creationId="{B53E70B4-CAAE-8029-206F-C51853220B39}"/>
          </ac:cxnSpMkLst>
        </pc:cxnChg>
        <pc:cxnChg chg="mod">
          <ac:chgData name="高増　潔" userId="151964c3-78cd-4020-a226-814db5c6c8be" providerId="ADAL" clId="{7C12BC9D-7F5F-4C2C-A66F-6A78CF74F109}" dt="2022-06-23T09:51:56.190" v="2609"/>
          <ac:cxnSpMkLst>
            <pc:docMk/>
            <pc:sldMk cId="1591282547" sldId="327"/>
            <ac:cxnSpMk id="105" creationId="{13352367-400D-06A3-4C75-67D9A38E2284}"/>
          </ac:cxnSpMkLst>
        </pc:cxnChg>
        <pc:cxnChg chg="mod">
          <ac:chgData name="高増　潔" userId="151964c3-78cd-4020-a226-814db5c6c8be" providerId="ADAL" clId="{7C12BC9D-7F5F-4C2C-A66F-6A78CF74F109}" dt="2022-06-23T09:51:56.190" v="2609"/>
          <ac:cxnSpMkLst>
            <pc:docMk/>
            <pc:sldMk cId="1591282547" sldId="327"/>
            <ac:cxnSpMk id="106" creationId="{060A42A5-95B8-2832-2B38-11ACD562BD72}"/>
          </ac:cxnSpMkLst>
        </pc:cxnChg>
        <pc:cxnChg chg="mod">
          <ac:chgData name="高増　潔" userId="151964c3-78cd-4020-a226-814db5c6c8be" providerId="ADAL" clId="{7C12BC9D-7F5F-4C2C-A66F-6A78CF74F109}" dt="2022-06-23T09:51:56.190" v="2609"/>
          <ac:cxnSpMkLst>
            <pc:docMk/>
            <pc:sldMk cId="1591282547" sldId="327"/>
            <ac:cxnSpMk id="107" creationId="{67558CBB-9D0C-D6B2-41F3-A06C0936C21E}"/>
          </ac:cxnSpMkLst>
        </pc:cxnChg>
        <pc:cxnChg chg="mod">
          <ac:chgData name="高増　潔" userId="151964c3-78cd-4020-a226-814db5c6c8be" providerId="ADAL" clId="{7C12BC9D-7F5F-4C2C-A66F-6A78CF74F109}" dt="2022-06-23T09:51:56.190" v="2609"/>
          <ac:cxnSpMkLst>
            <pc:docMk/>
            <pc:sldMk cId="1591282547" sldId="327"/>
            <ac:cxnSpMk id="108" creationId="{1F8DA7BA-1C74-0E7A-E74E-0C7F98E90D48}"/>
          </ac:cxnSpMkLst>
        </pc:cxnChg>
        <pc:cxnChg chg="mod">
          <ac:chgData name="高増　潔" userId="151964c3-78cd-4020-a226-814db5c6c8be" providerId="ADAL" clId="{7C12BC9D-7F5F-4C2C-A66F-6A78CF74F109}" dt="2022-06-23T09:51:56.190" v="2609"/>
          <ac:cxnSpMkLst>
            <pc:docMk/>
            <pc:sldMk cId="1591282547" sldId="327"/>
            <ac:cxnSpMk id="109" creationId="{449AC3E5-FFBA-5F97-9366-B05E4AC1CCF3}"/>
          </ac:cxnSpMkLst>
        </pc:cxnChg>
        <pc:cxnChg chg="mod">
          <ac:chgData name="高増　潔" userId="151964c3-78cd-4020-a226-814db5c6c8be" providerId="ADAL" clId="{7C12BC9D-7F5F-4C2C-A66F-6A78CF74F109}" dt="2022-06-23T09:51:56.190" v="2609"/>
          <ac:cxnSpMkLst>
            <pc:docMk/>
            <pc:sldMk cId="1591282547" sldId="327"/>
            <ac:cxnSpMk id="110" creationId="{1BC2F400-1948-BF0D-43E5-87808A870D91}"/>
          </ac:cxnSpMkLst>
        </pc:cxnChg>
        <pc:cxnChg chg="mod">
          <ac:chgData name="高増　潔" userId="151964c3-78cd-4020-a226-814db5c6c8be" providerId="ADAL" clId="{7C12BC9D-7F5F-4C2C-A66F-6A78CF74F109}" dt="2022-06-23T09:51:56.190" v="2609"/>
          <ac:cxnSpMkLst>
            <pc:docMk/>
            <pc:sldMk cId="1591282547" sldId="327"/>
            <ac:cxnSpMk id="111" creationId="{F98CE4C2-90BA-46B5-668D-37E890D34416}"/>
          </ac:cxnSpMkLst>
        </pc:cxnChg>
        <pc:cxnChg chg="mod">
          <ac:chgData name="高増　潔" userId="151964c3-78cd-4020-a226-814db5c6c8be" providerId="ADAL" clId="{7C12BC9D-7F5F-4C2C-A66F-6A78CF74F109}" dt="2022-06-23T09:51:56.190" v="2609"/>
          <ac:cxnSpMkLst>
            <pc:docMk/>
            <pc:sldMk cId="1591282547" sldId="327"/>
            <ac:cxnSpMk id="112" creationId="{0E9EC91E-DF72-5206-D24C-D9352F48EB48}"/>
          </ac:cxnSpMkLst>
        </pc:cxnChg>
        <pc:cxnChg chg="mod">
          <ac:chgData name="高増　潔" userId="151964c3-78cd-4020-a226-814db5c6c8be" providerId="ADAL" clId="{7C12BC9D-7F5F-4C2C-A66F-6A78CF74F109}" dt="2022-06-23T09:51:56.190" v="2609"/>
          <ac:cxnSpMkLst>
            <pc:docMk/>
            <pc:sldMk cId="1591282547" sldId="327"/>
            <ac:cxnSpMk id="113" creationId="{35DA5529-1A30-4B40-AC2D-1FDE107AF319}"/>
          </ac:cxnSpMkLst>
        </pc:cxnChg>
        <pc:cxnChg chg="mod">
          <ac:chgData name="高増　潔" userId="151964c3-78cd-4020-a226-814db5c6c8be" providerId="ADAL" clId="{7C12BC9D-7F5F-4C2C-A66F-6A78CF74F109}" dt="2022-06-23T09:51:56.190" v="2609"/>
          <ac:cxnSpMkLst>
            <pc:docMk/>
            <pc:sldMk cId="1591282547" sldId="327"/>
            <ac:cxnSpMk id="114" creationId="{5175FA0B-955D-5517-3A79-6664CE6A2DF0}"/>
          </ac:cxnSpMkLst>
        </pc:cxnChg>
        <pc:cxnChg chg="mod">
          <ac:chgData name="高増　潔" userId="151964c3-78cd-4020-a226-814db5c6c8be" providerId="ADAL" clId="{7C12BC9D-7F5F-4C2C-A66F-6A78CF74F109}" dt="2022-06-23T09:51:56.190" v="2609"/>
          <ac:cxnSpMkLst>
            <pc:docMk/>
            <pc:sldMk cId="1591282547" sldId="327"/>
            <ac:cxnSpMk id="115" creationId="{A3033577-C106-F984-7223-24678DCB6F70}"/>
          </ac:cxnSpMkLst>
        </pc:cxnChg>
        <pc:cxnChg chg="mod">
          <ac:chgData name="高増　潔" userId="151964c3-78cd-4020-a226-814db5c6c8be" providerId="ADAL" clId="{7C12BC9D-7F5F-4C2C-A66F-6A78CF74F109}" dt="2022-06-23T09:51:56.190" v="2609"/>
          <ac:cxnSpMkLst>
            <pc:docMk/>
            <pc:sldMk cId="1591282547" sldId="327"/>
            <ac:cxnSpMk id="116" creationId="{84CF3A82-6BF1-6D1E-2578-EA7A9786C69D}"/>
          </ac:cxnSpMkLst>
        </pc:cxnChg>
        <pc:cxnChg chg="mod">
          <ac:chgData name="高増　潔" userId="151964c3-78cd-4020-a226-814db5c6c8be" providerId="ADAL" clId="{7C12BC9D-7F5F-4C2C-A66F-6A78CF74F109}" dt="2022-06-23T09:51:56.190" v="2609"/>
          <ac:cxnSpMkLst>
            <pc:docMk/>
            <pc:sldMk cId="1591282547" sldId="327"/>
            <ac:cxnSpMk id="117" creationId="{5D8833AF-3AB3-6B51-6096-7D56595E9518}"/>
          </ac:cxnSpMkLst>
        </pc:cxnChg>
        <pc:cxnChg chg="mod">
          <ac:chgData name="高増　潔" userId="151964c3-78cd-4020-a226-814db5c6c8be" providerId="ADAL" clId="{7C12BC9D-7F5F-4C2C-A66F-6A78CF74F109}" dt="2022-06-23T09:51:56.190" v="2609"/>
          <ac:cxnSpMkLst>
            <pc:docMk/>
            <pc:sldMk cId="1591282547" sldId="327"/>
            <ac:cxnSpMk id="118" creationId="{8ACA4203-6773-C625-8BC5-B55A6033523E}"/>
          </ac:cxnSpMkLst>
        </pc:cxnChg>
        <pc:cxnChg chg="mod">
          <ac:chgData name="高増　潔" userId="151964c3-78cd-4020-a226-814db5c6c8be" providerId="ADAL" clId="{7C12BC9D-7F5F-4C2C-A66F-6A78CF74F109}" dt="2022-06-23T09:51:56.190" v="2609"/>
          <ac:cxnSpMkLst>
            <pc:docMk/>
            <pc:sldMk cId="1591282547" sldId="327"/>
            <ac:cxnSpMk id="119" creationId="{C6D51EDB-BFD9-72B0-7EED-BBCAECE7E5AC}"/>
          </ac:cxnSpMkLst>
        </pc:cxnChg>
        <pc:cxnChg chg="mod">
          <ac:chgData name="高増　潔" userId="151964c3-78cd-4020-a226-814db5c6c8be" providerId="ADAL" clId="{7C12BC9D-7F5F-4C2C-A66F-6A78CF74F109}" dt="2022-06-23T09:51:56.190" v="2609"/>
          <ac:cxnSpMkLst>
            <pc:docMk/>
            <pc:sldMk cId="1591282547" sldId="327"/>
            <ac:cxnSpMk id="120" creationId="{66354C2A-AA60-CB66-103B-8F6D6350D2B8}"/>
          </ac:cxnSpMkLst>
        </pc:cxnChg>
        <pc:cxnChg chg="mod">
          <ac:chgData name="高増　潔" userId="151964c3-78cd-4020-a226-814db5c6c8be" providerId="ADAL" clId="{7C12BC9D-7F5F-4C2C-A66F-6A78CF74F109}" dt="2022-06-23T09:51:56.190" v="2609"/>
          <ac:cxnSpMkLst>
            <pc:docMk/>
            <pc:sldMk cId="1591282547" sldId="327"/>
            <ac:cxnSpMk id="121" creationId="{9C0193CB-E4DE-DCF5-27F7-C819CAF89319}"/>
          </ac:cxnSpMkLst>
        </pc:cxnChg>
        <pc:cxnChg chg="mod">
          <ac:chgData name="高増　潔" userId="151964c3-78cd-4020-a226-814db5c6c8be" providerId="ADAL" clId="{7C12BC9D-7F5F-4C2C-A66F-6A78CF74F109}" dt="2022-06-23T09:51:56.190" v="2609"/>
          <ac:cxnSpMkLst>
            <pc:docMk/>
            <pc:sldMk cId="1591282547" sldId="327"/>
            <ac:cxnSpMk id="122" creationId="{B67A193E-F8A2-AA8E-DC80-661E5F235F6A}"/>
          </ac:cxnSpMkLst>
        </pc:cxnChg>
        <pc:cxnChg chg="mod">
          <ac:chgData name="高増　潔" userId="151964c3-78cd-4020-a226-814db5c6c8be" providerId="ADAL" clId="{7C12BC9D-7F5F-4C2C-A66F-6A78CF74F109}" dt="2022-06-23T09:51:56.190" v="2609"/>
          <ac:cxnSpMkLst>
            <pc:docMk/>
            <pc:sldMk cId="1591282547" sldId="327"/>
            <ac:cxnSpMk id="123" creationId="{A64B6F8A-29EA-1930-43C5-87201B38D180}"/>
          </ac:cxnSpMkLst>
        </pc:cxnChg>
        <pc:cxnChg chg="mod">
          <ac:chgData name="高増　潔" userId="151964c3-78cd-4020-a226-814db5c6c8be" providerId="ADAL" clId="{7C12BC9D-7F5F-4C2C-A66F-6A78CF74F109}" dt="2022-06-23T09:51:56.190" v="2609"/>
          <ac:cxnSpMkLst>
            <pc:docMk/>
            <pc:sldMk cId="1591282547" sldId="327"/>
            <ac:cxnSpMk id="124" creationId="{3A4905FA-265B-2A75-DD73-38C9FACF6AA3}"/>
          </ac:cxnSpMkLst>
        </pc:cxnChg>
        <pc:cxnChg chg="mod">
          <ac:chgData name="高増　潔" userId="151964c3-78cd-4020-a226-814db5c6c8be" providerId="ADAL" clId="{7C12BC9D-7F5F-4C2C-A66F-6A78CF74F109}" dt="2022-06-23T09:51:56.190" v="2609"/>
          <ac:cxnSpMkLst>
            <pc:docMk/>
            <pc:sldMk cId="1591282547" sldId="327"/>
            <ac:cxnSpMk id="125" creationId="{FC122AFD-2F67-F045-32F3-DC2566DBE09F}"/>
          </ac:cxnSpMkLst>
        </pc:cxnChg>
        <pc:cxnChg chg="mod">
          <ac:chgData name="高増　潔" userId="151964c3-78cd-4020-a226-814db5c6c8be" providerId="ADAL" clId="{7C12BC9D-7F5F-4C2C-A66F-6A78CF74F109}" dt="2022-06-23T09:51:56.190" v="2609"/>
          <ac:cxnSpMkLst>
            <pc:docMk/>
            <pc:sldMk cId="1591282547" sldId="327"/>
            <ac:cxnSpMk id="126" creationId="{4351DA7E-164C-D6EF-5DDA-D67B6E76BF0B}"/>
          </ac:cxnSpMkLst>
        </pc:cxnChg>
        <pc:cxnChg chg="mod">
          <ac:chgData name="高増　潔" userId="151964c3-78cd-4020-a226-814db5c6c8be" providerId="ADAL" clId="{7C12BC9D-7F5F-4C2C-A66F-6A78CF74F109}" dt="2022-06-23T09:51:56.190" v="2609"/>
          <ac:cxnSpMkLst>
            <pc:docMk/>
            <pc:sldMk cId="1591282547" sldId="327"/>
            <ac:cxnSpMk id="127" creationId="{2FCBC9B4-0BA5-026E-56C0-9059D67AC184}"/>
          </ac:cxnSpMkLst>
        </pc:cxnChg>
        <pc:cxnChg chg="mod">
          <ac:chgData name="高増　潔" userId="151964c3-78cd-4020-a226-814db5c6c8be" providerId="ADAL" clId="{7C12BC9D-7F5F-4C2C-A66F-6A78CF74F109}" dt="2022-06-23T09:51:56.190" v="2609"/>
          <ac:cxnSpMkLst>
            <pc:docMk/>
            <pc:sldMk cId="1591282547" sldId="327"/>
            <ac:cxnSpMk id="128" creationId="{79CD4402-3C03-9EBD-1A05-47F6ED985E9A}"/>
          </ac:cxnSpMkLst>
        </pc:cxnChg>
        <pc:cxnChg chg="mod">
          <ac:chgData name="高増　潔" userId="151964c3-78cd-4020-a226-814db5c6c8be" providerId="ADAL" clId="{7C12BC9D-7F5F-4C2C-A66F-6A78CF74F109}" dt="2022-06-23T09:51:56.190" v="2609"/>
          <ac:cxnSpMkLst>
            <pc:docMk/>
            <pc:sldMk cId="1591282547" sldId="327"/>
            <ac:cxnSpMk id="129" creationId="{FE51988B-13CE-A922-1CA0-60007F656175}"/>
          </ac:cxnSpMkLst>
        </pc:cxnChg>
        <pc:cxnChg chg="mod">
          <ac:chgData name="高増　潔" userId="151964c3-78cd-4020-a226-814db5c6c8be" providerId="ADAL" clId="{7C12BC9D-7F5F-4C2C-A66F-6A78CF74F109}" dt="2022-06-23T09:51:56.190" v="2609"/>
          <ac:cxnSpMkLst>
            <pc:docMk/>
            <pc:sldMk cId="1591282547" sldId="327"/>
            <ac:cxnSpMk id="130" creationId="{40F55D94-00D8-4C59-E26A-CEBA65B9D117}"/>
          </ac:cxnSpMkLst>
        </pc:cxnChg>
        <pc:cxnChg chg="mod">
          <ac:chgData name="高増　潔" userId="151964c3-78cd-4020-a226-814db5c6c8be" providerId="ADAL" clId="{7C12BC9D-7F5F-4C2C-A66F-6A78CF74F109}" dt="2022-06-23T09:51:56.190" v="2609"/>
          <ac:cxnSpMkLst>
            <pc:docMk/>
            <pc:sldMk cId="1591282547" sldId="327"/>
            <ac:cxnSpMk id="131" creationId="{954C1832-57F5-0AED-B1B2-0F85F4066D6B}"/>
          </ac:cxnSpMkLst>
        </pc:cxnChg>
        <pc:cxnChg chg="mod">
          <ac:chgData name="高増　潔" userId="151964c3-78cd-4020-a226-814db5c6c8be" providerId="ADAL" clId="{7C12BC9D-7F5F-4C2C-A66F-6A78CF74F109}" dt="2022-06-23T09:51:56.190" v="2609"/>
          <ac:cxnSpMkLst>
            <pc:docMk/>
            <pc:sldMk cId="1591282547" sldId="327"/>
            <ac:cxnSpMk id="132" creationId="{6FBDA555-D21B-448C-D3B7-E335851AA2BF}"/>
          </ac:cxnSpMkLst>
        </pc:cxnChg>
        <pc:cxnChg chg="mod">
          <ac:chgData name="高増　潔" userId="151964c3-78cd-4020-a226-814db5c6c8be" providerId="ADAL" clId="{7C12BC9D-7F5F-4C2C-A66F-6A78CF74F109}" dt="2022-06-23T09:51:56.190" v="2609"/>
          <ac:cxnSpMkLst>
            <pc:docMk/>
            <pc:sldMk cId="1591282547" sldId="327"/>
            <ac:cxnSpMk id="133" creationId="{F148808F-0B6F-08CC-B049-08E096C682C8}"/>
          </ac:cxnSpMkLst>
        </pc:cxnChg>
        <pc:cxnChg chg="mod">
          <ac:chgData name="高増　潔" userId="151964c3-78cd-4020-a226-814db5c6c8be" providerId="ADAL" clId="{7C12BC9D-7F5F-4C2C-A66F-6A78CF74F109}" dt="2022-06-23T09:51:56.190" v="2609"/>
          <ac:cxnSpMkLst>
            <pc:docMk/>
            <pc:sldMk cId="1591282547" sldId="327"/>
            <ac:cxnSpMk id="134" creationId="{34680EC1-AFB7-B313-117B-EF48EF194AFB}"/>
          </ac:cxnSpMkLst>
        </pc:cxnChg>
        <pc:cxnChg chg="mod">
          <ac:chgData name="高増　潔" userId="151964c3-78cd-4020-a226-814db5c6c8be" providerId="ADAL" clId="{7C12BC9D-7F5F-4C2C-A66F-6A78CF74F109}" dt="2022-06-23T09:51:56.190" v="2609"/>
          <ac:cxnSpMkLst>
            <pc:docMk/>
            <pc:sldMk cId="1591282547" sldId="327"/>
            <ac:cxnSpMk id="135" creationId="{8F45B18D-6D36-1012-F843-BA3583CB4B30}"/>
          </ac:cxnSpMkLst>
        </pc:cxnChg>
        <pc:cxnChg chg="mod">
          <ac:chgData name="高増　潔" userId="151964c3-78cd-4020-a226-814db5c6c8be" providerId="ADAL" clId="{7C12BC9D-7F5F-4C2C-A66F-6A78CF74F109}" dt="2022-06-23T09:51:56.190" v="2609"/>
          <ac:cxnSpMkLst>
            <pc:docMk/>
            <pc:sldMk cId="1591282547" sldId="327"/>
            <ac:cxnSpMk id="136" creationId="{D5E40D8B-33EA-AFA0-03C1-D973864D85BA}"/>
          </ac:cxnSpMkLst>
        </pc:cxnChg>
        <pc:cxnChg chg="mod">
          <ac:chgData name="高増　潔" userId="151964c3-78cd-4020-a226-814db5c6c8be" providerId="ADAL" clId="{7C12BC9D-7F5F-4C2C-A66F-6A78CF74F109}" dt="2022-06-23T09:51:56.190" v="2609"/>
          <ac:cxnSpMkLst>
            <pc:docMk/>
            <pc:sldMk cId="1591282547" sldId="327"/>
            <ac:cxnSpMk id="137" creationId="{49D83ABD-D1BE-0B56-EADD-136B75F56DC6}"/>
          </ac:cxnSpMkLst>
        </pc:cxnChg>
        <pc:cxnChg chg="mod">
          <ac:chgData name="高増　潔" userId="151964c3-78cd-4020-a226-814db5c6c8be" providerId="ADAL" clId="{7C12BC9D-7F5F-4C2C-A66F-6A78CF74F109}" dt="2022-06-23T09:51:56.190" v="2609"/>
          <ac:cxnSpMkLst>
            <pc:docMk/>
            <pc:sldMk cId="1591282547" sldId="327"/>
            <ac:cxnSpMk id="138" creationId="{61BC4179-1241-8445-E881-EC53D2BD1107}"/>
          </ac:cxnSpMkLst>
        </pc:cxnChg>
        <pc:cxnChg chg="mod">
          <ac:chgData name="高増　潔" userId="151964c3-78cd-4020-a226-814db5c6c8be" providerId="ADAL" clId="{7C12BC9D-7F5F-4C2C-A66F-6A78CF74F109}" dt="2022-06-23T09:51:56.190" v="2609"/>
          <ac:cxnSpMkLst>
            <pc:docMk/>
            <pc:sldMk cId="1591282547" sldId="327"/>
            <ac:cxnSpMk id="139" creationId="{AA26B496-F754-5AA3-BD26-64E4A1B1AA97}"/>
          </ac:cxnSpMkLst>
        </pc:cxnChg>
        <pc:cxnChg chg="mod">
          <ac:chgData name="高増　潔" userId="151964c3-78cd-4020-a226-814db5c6c8be" providerId="ADAL" clId="{7C12BC9D-7F5F-4C2C-A66F-6A78CF74F109}" dt="2022-06-23T09:51:56.190" v="2609"/>
          <ac:cxnSpMkLst>
            <pc:docMk/>
            <pc:sldMk cId="1591282547" sldId="327"/>
            <ac:cxnSpMk id="140" creationId="{31E3B273-44D1-9653-55C4-53C96C163A8D}"/>
          </ac:cxnSpMkLst>
        </pc:cxnChg>
        <pc:cxnChg chg="mod">
          <ac:chgData name="高増　潔" userId="151964c3-78cd-4020-a226-814db5c6c8be" providerId="ADAL" clId="{7C12BC9D-7F5F-4C2C-A66F-6A78CF74F109}" dt="2022-06-23T09:51:56.190" v="2609"/>
          <ac:cxnSpMkLst>
            <pc:docMk/>
            <pc:sldMk cId="1591282547" sldId="327"/>
            <ac:cxnSpMk id="141" creationId="{2AD9F5BE-DAA8-0663-4F2A-E93BE353D5F7}"/>
          </ac:cxnSpMkLst>
        </pc:cxnChg>
        <pc:cxnChg chg="mod">
          <ac:chgData name="高増　潔" userId="151964c3-78cd-4020-a226-814db5c6c8be" providerId="ADAL" clId="{7C12BC9D-7F5F-4C2C-A66F-6A78CF74F109}" dt="2022-06-23T09:51:56.190" v="2609"/>
          <ac:cxnSpMkLst>
            <pc:docMk/>
            <pc:sldMk cId="1591282547" sldId="327"/>
            <ac:cxnSpMk id="142" creationId="{1A512602-D3CA-8CC6-37AA-315B2F0878F4}"/>
          </ac:cxnSpMkLst>
        </pc:cxnChg>
        <pc:cxnChg chg="mod">
          <ac:chgData name="高増　潔" userId="151964c3-78cd-4020-a226-814db5c6c8be" providerId="ADAL" clId="{7C12BC9D-7F5F-4C2C-A66F-6A78CF74F109}" dt="2022-06-23T09:51:56.190" v="2609"/>
          <ac:cxnSpMkLst>
            <pc:docMk/>
            <pc:sldMk cId="1591282547" sldId="327"/>
            <ac:cxnSpMk id="143" creationId="{FD129D47-295B-0C4C-6B64-E22E19B3EFBC}"/>
          </ac:cxnSpMkLst>
        </pc:cxnChg>
        <pc:cxnChg chg="mod">
          <ac:chgData name="高増　潔" userId="151964c3-78cd-4020-a226-814db5c6c8be" providerId="ADAL" clId="{7C12BC9D-7F5F-4C2C-A66F-6A78CF74F109}" dt="2022-06-23T09:51:56.190" v="2609"/>
          <ac:cxnSpMkLst>
            <pc:docMk/>
            <pc:sldMk cId="1591282547" sldId="327"/>
            <ac:cxnSpMk id="144" creationId="{72569E78-EB64-B00A-D36A-D1F65097869A}"/>
          </ac:cxnSpMkLst>
        </pc:cxnChg>
        <pc:cxnChg chg="mod">
          <ac:chgData name="高増　潔" userId="151964c3-78cd-4020-a226-814db5c6c8be" providerId="ADAL" clId="{7C12BC9D-7F5F-4C2C-A66F-6A78CF74F109}" dt="2022-06-23T09:51:56.190" v="2609"/>
          <ac:cxnSpMkLst>
            <pc:docMk/>
            <pc:sldMk cId="1591282547" sldId="327"/>
            <ac:cxnSpMk id="145" creationId="{CA54493F-820A-131E-9F85-817BA7F270CB}"/>
          </ac:cxnSpMkLst>
        </pc:cxnChg>
        <pc:cxnChg chg="mod">
          <ac:chgData name="高増　潔" userId="151964c3-78cd-4020-a226-814db5c6c8be" providerId="ADAL" clId="{7C12BC9D-7F5F-4C2C-A66F-6A78CF74F109}" dt="2022-06-23T09:51:56.190" v="2609"/>
          <ac:cxnSpMkLst>
            <pc:docMk/>
            <pc:sldMk cId="1591282547" sldId="327"/>
            <ac:cxnSpMk id="146" creationId="{8B57CFC7-92E3-3F44-ED70-E8455B73EFA8}"/>
          </ac:cxnSpMkLst>
        </pc:cxnChg>
        <pc:cxnChg chg="mod">
          <ac:chgData name="高増　潔" userId="151964c3-78cd-4020-a226-814db5c6c8be" providerId="ADAL" clId="{7C12BC9D-7F5F-4C2C-A66F-6A78CF74F109}" dt="2022-06-23T09:51:56.190" v="2609"/>
          <ac:cxnSpMkLst>
            <pc:docMk/>
            <pc:sldMk cId="1591282547" sldId="327"/>
            <ac:cxnSpMk id="147" creationId="{87757FEB-1BFB-D560-AB81-12A44EF114D4}"/>
          </ac:cxnSpMkLst>
        </pc:cxnChg>
        <pc:cxnChg chg="mod">
          <ac:chgData name="高増　潔" userId="151964c3-78cd-4020-a226-814db5c6c8be" providerId="ADAL" clId="{7C12BC9D-7F5F-4C2C-A66F-6A78CF74F109}" dt="2022-06-23T09:51:56.190" v="2609"/>
          <ac:cxnSpMkLst>
            <pc:docMk/>
            <pc:sldMk cId="1591282547" sldId="327"/>
            <ac:cxnSpMk id="148" creationId="{C92E67A8-6691-B77D-46CF-AD44027DCC6A}"/>
          </ac:cxnSpMkLst>
        </pc:cxnChg>
        <pc:cxnChg chg="mod">
          <ac:chgData name="高増　潔" userId="151964c3-78cd-4020-a226-814db5c6c8be" providerId="ADAL" clId="{7C12BC9D-7F5F-4C2C-A66F-6A78CF74F109}" dt="2022-06-23T09:51:56.190" v="2609"/>
          <ac:cxnSpMkLst>
            <pc:docMk/>
            <pc:sldMk cId="1591282547" sldId="327"/>
            <ac:cxnSpMk id="149" creationId="{38A7DB3E-9743-A38E-F232-B3706994B770}"/>
          </ac:cxnSpMkLst>
        </pc:cxnChg>
        <pc:cxnChg chg="mod">
          <ac:chgData name="高増　潔" userId="151964c3-78cd-4020-a226-814db5c6c8be" providerId="ADAL" clId="{7C12BC9D-7F5F-4C2C-A66F-6A78CF74F109}" dt="2022-06-23T09:51:56.190" v="2609"/>
          <ac:cxnSpMkLst>
            <pc:docMk/>
            <pc:sldMk cId="1591282547" sldId="327"/>
            <ac:cxnSpMk id="150" creationId="{80231063-870F-BE8F-1D8C-C6AE07CAFD9C}"/>
          </ac:cxnSpMkLst>
        </pc:cxnChg>
        <pc:cxnChg chg="mod">
          <ac:chgData name="高増　潔" userId="151964c3-78cd-4020-a226-814db5c6c8be" providerId="ADAL" clId="{7C12BC9D-7F5F-4C2C-A66F-6A78CF74F109}" dt="2022-06-23T09:51:56.190" v="2609"/>
          <ac:cxnSpMkLst>
            <pc:docMk/>
            <pc:sldMk cId="1591282547" sldId="327"/>
            <ac:cxnSpMk id="151" creationId="{34D438CE-7265-06C1-5CE8-9529A2BB4D9E}"/>
          </ac:cxnSpMkLst>
        </pc:cxnChg>
        <pc:cxnChg chg="mod">
          <ac:chgData name="高増　潔" userId="151964c3-78cd-4020-a226-814db5c6c8be" providerId="ADAL" clId="{7C12BC9D-7F5F-4C2C-A66F-6A78CF74F109}" dt="2022-06-23T09:51:56.190" v="2609"/>
          <ac:cxnSpMkLst>
            <pc:docMk/>
            <pc:sldMk cId="1591282547" sldId="327"/>
            <ac:cxnSpMk id="152" creationId="{3A6353BC-C7C0-B33B-92E0-7DFD6EDE2EDB}"/>
          </ac:cxnSpMkLst>
        </pc:cxnChg>
        <pc:cxnChg chg="mod">
          <ac:chgData name="高増　潔" userId="151964c3-78cd-4020-a226-814db5c6c8be" providerId="ADAL" clId="{7C12BC9D-7F5F-4C2C-A66F-6A78CF74F109}" dt="2022-06-23T09:51:56.190" v="2609"/>
          <ac:cxnSpMkLst>
            <pc:docMk/>
            <pc:sldMk cId="1591282547" sldId="327"/>
            <ac:cxnSpMk id="153" creationId="{0E7DED63-D70C-2237-FDCC-1D523A22F78D}"/>
          </ac:cxnSpMkLst>
        </pc:cxnChg>
        <pc:cxnChg chg="mod">
          <ac:chgData name="高増　潔" userId="151964c3-78cd-4020-a226-814db5c6c8be" providerId="ADAL" clId="{7C12BC9D-7F5F-4C2C-A66F-6A78CF74F109}" dt="2022-06-23T09:51:56.190" v="2609"/>
          <ac:cxnSpMkLst>
            <pc:docMk/>
            <pc:sldMk cId="1591282547" sldId="327"/>
            <ac:cxnSpMk id="154" creationId="{F90B1D97-5DDC-7E85-CE4E-0861274A49F2}"/>
          </ac:cxnSpMkLst>
        </pc:cxnChg>
        <pc:cxnChg chg="mod">
          <ac:chgData name="高増　潔" userId="151964c3-78cd-4020-a226-814db5c6c8be" providerId="ADAL" clId="{7C12BC9D-7F5F-4C2C-A66F-6A78CF74F109}" dt="2022-06-23T09:51:56.190" v="2609"/>
          <ac:cxnSpMkLst>
            <pc:docMk/>
            <pc:sldMk cId="1591282547" sldId="327"/>
            <ac:cxnSpMk id="155" creationId="{37D380C1-82A9-AD55-6654-53CE7A2A60EB}"/>
          </ac:cxnSpMkLst>
        </pc:cxnChg>
        <pc:cxnChg chg="mod">
          <ac:chgData name="高増　潔" userId="151964c3-78cd-4020-a226-814db5c6c8be" providerId="ADAL" clId="{7C12BC9D-7F5F-4C2C-A66F-6A78CF74F109}" dt="2022-06-23T09:51:56.190" v="2609"/>
          <ac:cxnSpMkLst>
            <pc:docMk/>
            <pc:sldMk cId="1591282547" sldId="327"/>
            <ac:cxnSpMk id="156" creationId="{D5E8F235-598B-6499-8A83-70A5A6F28D0D}"/>
          </ac:cxnSpMkLst>
        </pc:cxnChg>
        <pc:cxnChg chg="mod">
          <ac:chgData name="高増　潔" userId="151964c3-78cd-4020-a226-814db5c6c8be" providerId="ADAL" clId="{7C12BC9D-7F5F-4C2C-A66F-6A78CF74F109}" dt="2022-06-23T09:51:56.190" v="2609"/>
          <ac:cxnSpMkLst>
            <pc:docMk/>
            <pc:sldMk cId="1591282547" sldId="327"/>
            <ac:cxnSpMk id="157" creationId="{AA4D48D1-B94B-1A4D-03F8-A655DAC9846B}"/>
          </ac:cxnSpMkLst>
        </pc:cxnChg>
        <pc:cxnChg chg="mod">
          <ac:chgData name="高増　潔" userId="151964c3-78cd-4020-a226-814db5c6c8be" providerId="ADAL" clId="{7C12BC9D-7F5F-4C2C-A66F-6A78CF74F109}" dt="2022-06-23T09:51:56.190" v="2609"/>
          <ac:cxnSpMkLst>
            <pc:docMk/>
            <pc:sldMk cId="1591282547" sldId="327"/>
            <ac:cxnSpMk id="158" creationId="{C5AB9210-813E-5FBE-0998-8DDDCB8AFAB2}"/>
          </ac:cxnSpMkLst>
        </pc:cxnChg>
        <pc:cxnChg chg="mod">
          <ac:chgData name="高増　潔" userId="151964c3-78cd-4020-a226-814db5c6c8be" providerId="ADAL" clId="{7C12BC9D-7F5F-4C2C-A66F-6A78CF74F109}" dt="2022-06-23T09:51:56.190" v="2609"/>
          <ac:cxnSpMkLst>
            <pc:docMk/>
            <pc:sldMk cId="1591282547" sldId="327"/>
            <ac:cxnSpMk id="159" creationId="{6ACEF75F-601C-5E30-6DD2-E48B5EEA3262}"/>
          </ac:cxnSpMkLst>
        </pc:cxnChg>
        <pc:cxnChg chg="mod">
          <ac:chgData name="高増　潔" userId="151964c3-78cd-4020-a226-814db5c6c8be" providerId="ADAL" clId="{7C12BC9D-7F5F-4C2C-A66F-6A78CF74F109}" dt="2022-06-23T09:51:56.190" v="2609"/>
          <ac:cxnSpMkLst>
            <pc:docMk/>
            <pc:sldMk cId="1591282547" sldId="327"/>
            <ac:cxnSpMk id="160" creationId="{EF1B22AD-A84A-E7CB-2962-DC853EBF3F9A}"/>
          </ac:cxnSpMkLst>
        </pc:cxnChg>
        <pc:cxnChg chg="mod">
          <ac:chgData name="高増　潔" userId="151964c3-78cd-4020-a226-814db5c6c8be" providerId="ADAL" clId="{7C12BC9D-7F5F-4C2C-A66F-6A78CF74F109}" dt="2022-06-23T09:51:56.190" v="2609"/>
          <ac:cxnSpMkLst>
            <pc:docMk/>
            <pc:sldMk cId="1591282547" sldId="327"/>
            <ac:cxnSpMk id="161" creationId="{154A88E1-9F4F-B4B0-094F-8D27465B2DB4}"/>
          </ac:cxnSpMkLst>
        </pc:cxnChg>
        <pc:cxnChg chg="mod">
          <ac:chgData name="高増　潔" userId="151964c3-78cd-4020-a226-814db5c6c8be" providerId="ADAL" clId="{7C12BC9D-7F5F-4C2C-A66F-6A78CF74F109}" dt="2022-06-23T09:51:56.190" v="2609"/>
          <ac:cxnSpMkLst>
            <pc:docMk/>
            <pc:sldMk cId="1591282547" sldId="327"/>
            <ac:cxnSpMk id="162" creationId="{42202363-363E-98EA-AAEB-171EE7F78229}"/>
          </ac:cxnSpMkLst>
        </pc:cxnChg>
        <pc:cxnChg chg="mod">
          <ac:chgData name="高増　潔" userId="151964c3-78cd-4020-a226-814db5c6c8be" providerId="ADAL" clId="{7C12BC9D-7F5F-4C2C-A66F-6A78CF74F109}" dt="2022-06-23T09:51:56.190" v="2609"/>
          <ac:cxnSpMkLst>
            <pc:docMk/>
            <pc:sldMk cId="1591282547" sldId="327"/>
            <ac:cxnSpMk id="163" creationId="{5F3C82C0-29D2-C0A8-73B5-E7894A7D2EA6}"/>
          </ac:cxnSpMkLst>
        </pc:cxnChg>
        <pc:cxnChg chg="mod">
          <ac:chgData name="高増　潔" userId="151964c3-78cd-4020-a226-814db5c6c8be" providerId="ADAL" clId="{7C12BC9D-7F5F-4C2C-A66F-6A78CF74F109}" dt="2022-06-23T09:51:56.190" v="2609"/>
          <ac:cxnSpMkLst>
            <pc:docMk/>
            <pc:sldMk cId="1591282547" sldId="327"/>
            <ac:cxnSpMk id="164" creationId="{1D13F843-05C9-5C68-828D-A6C9796C6735}"/>
          </ac:cxnSpMkLst>
        </pc:cxnChg>
        <pc:cxnChg chg="mod">
          <ac:chgData name="高増　潔" userId="151964c3-78cd-4020-a226-814db5c6c8be" providerId="ADAL" clId="{7C12BC9D-7F5F-4C2C-A66F-6A78CF74F109}" dt="2022-06-23T09:51:56.190" v="2609"/>
          <ac:cxnSpMkLst>
            <pc:docMk/>
            <pc:sldMk cId="1591282547" sldId="327"/>
            <ac:cxnSpMk id="165" creationId="{B2D7DF36-62BB-5BA6-F42E-8C7F7419AA0B}"/>
          </ac:cxnSpMkLst>
        </pc:cxnChg>
        <pc:cxnChg chg="mod">
          <ac:chgData name="高増　潔" userId="151964c3-78cd-4020-a226-814db5c6c8be" providerId="ADAL" clId="{7C12BC9D-7F5F-4C2C-A66F-6A78CF74F109}" dt="2022-06-23T09:51:56.190" v="2609"/>
          <ac:cxnSpMkLst>
            <pc:docMk/>
            <pc:sldMk cId="1591282547" sldId="327"/>
            <ac:cxnSpMk id="166" creationId="{ECFC12C4-98A1-562E-2968-6DD3597B4C72}"/>
          </ac:cxnSpMkLst>
        </pc:cxnChg>
        <pc:cxnChg chg="mod">
          <ac:chgData name="高増　潔" userId="151964c3-78cd-4020-a226-814db5c6c8be" providerId="ADAL" clId="{7C12BC9D-7F5F-4C2C-A66F-6A78CF74F109}" dt="2022-06-23T09:51:56.190" v="2609"/>
          <ac:cxnSpMkLst>
            <pc:docMk/>
            <pc:sldMk cId="1591282547" sldId="327"/>
            <ac:cxnSpMk id="167" creationId="{E87BA8CA-01CD-4524-6849-A6B6D28EDE20}"/>
          </ac:cxnSpMkLst>
        </pc:cxnChg>
        <pc:cxnChg chg="mod">
          <ac:chgData name="高増　潔" userId="151964c3-78cd-4020-a226-814db5c6c8be" providerId="ADAL" clId="{7C12BC9D-7F5F-4C2C-A66F-6A78CF74F109}" dt="2022-06-23T09:51:56.190" v="2609"/>
          <ac:cxnSpMkLst>
            <pc:docMk/>
            <pc:sldMk cId="1591282547" sldId="327"/>
            <ac:cxnSpMk id="168" creationId="{39FF7F22-D6C5-2F0F-4F2B-A0574062C19A}"/>
          </ac:cxnSpMkLst>
        </pc:cxnChg>
        <pc:cxnChg chg="mod">
          <ac:chgData name="高増　潔" userId="151964c3-78cd-4020-a226-814db5c6c8be" providerId="ADAL" clId="{7C12BC9D-7F5F-4C2C-A66F-6A78CF74F109}" dt="2022-06-23T09:51:56.190" v="2609"/>
          <ac:cxnSpMkLst>
            <pc:docMk/>
            <pc:sldMk cId="1591282547" sldId="327"/>
            <ac:cxnSpMk id="169" creationId="{18786F5F-3AF4-CB73-D0E9-E05B3E2FACBF}"/>
          </ac:cxnSpMkLst>
        </pc:cxnChg>
        <pc:cxnChg chg="mod">
          <ac:chgData name="高増　潔" userId="151964c3-78cd-4020-a226-814db5c6c8be" providerId="ADAL" clId="{7C12BC9D-7F5F-4C2C-A66F-6A78CF74F109}" dt="2022-06-23T09:51:56.190" v="2609"/>
          <ac:cxnSpMkLst>
            <pc:docMk/>
            <pc:sldMk cId="1591282547" sldId="327"/>
            <ac:cxnSpMk id="170" creationId="{C5911883-BABD-8241-BD63-72B7DDBDEFF0}"/>
          </ac:cxnSpMkLst>
        </pc:cxnChg>
        <pc:cxnChg chg="mod">
          <ac:chgData name="高増　潔" userId="151964c3-78cd-4020-a226-814db5c6c8be" providerId="ADAL" clId="{7C12BC9D-7F5F-4C2C-A66F-6A78CF74F109}" dt="2022-06-23T09:51:56.190" v="2609"/>
          <ac:cxnSpMkLst>
            <pc:docMk/>
            <pc:sldMk cId="1591282547" sldId="327"/>
            <ac:cxnSpMk id="171" creationId="{D780E9F2-1290-9CAB-EE19-2052C50A3C61}"/>
          </ac:cxnSpMkLst>
        </pc:cxnChg>
        <pc:cxnChg chg="mod">
          <ac:chgData name="高増　潔" userId="151964c3-78cd-4020-a226-814db5c6c8be" providerId="ADAL" clId="{7C12BC9D-7F5F-4C2C-A66F-6A78CF74F109}" dt="2022-06-23T09:51:56.190" v="2609"/>
          <ac:cxnSpMkLst>
            <pc:docMk/>
            <pc:sldMk cId="1591282547" sldId="327"/>
            <ac:cxnSpMk id="172" creationId="{E4DBA1AF-6A2B-7A53-370C-6340192862BC}"/>
          </ac:cxnSpMkLst>
        </pc:cxnChg>
        <pc:cxnChg chg="mod">
          <ac:chgData name="高増　潔" userId="151964c3-78cd-4020-a226-814db5c6c8be" providerId="ADAL" clId="{7C12BC9D-7F5F-4C2C-A66F-6A78CF74F109}" dt="2022-06-23T09:51:56.190" v="2609"/>
          <ac:cxnSpMkLst>
            <pc:docMk/>
            <pc:sldMk cId="1591282547" sldId="327"/>
            <ac:cxnSpMk id="173" creationId="{0E3B79A1-210C-B6CB-4E00-55148664527B}"/>
          </ac:cxnSpMkLst>
        </pc:cxnChg>
        <pc:cxnChg chg="mod">
          <ac:chgData name="高増　潔" userId="151964c3-78cd-4020-a226-814db5c6c8be" providerId="ADAL" clId="{7C12BC9D-7F5F-4C2C-A66F-6A78CF74F109}" dt="2022-06-23T09:51:56.190" v="2609"/>
          <ac:cxnSpMkLst>
            <pc:docMk/>
            <pc:sldMk cId="1591282547" sldId="327"/>
            <ac:cxnSpMk id="174" creationId="{0DACAB0C-BE4F-FDB4-177B-F7A4870CB971}"/>
          </ac:cxnSpMkLst>
        </pc:cxnChg>
        <pc:cxnChg chg="mod">
          <ac:chgData name="高増　潔" userId="151964c3-78cd-4020-a226-814db5c6c8be" providerId="ADAL" clId="{7C12BC9D-7F5F-4C2C-A66F-6A78CF74F109}" dt="2022-06-23T09:51:56.190" v="2609"/>
          <ac:cxnSpMkLst>
            <pc:docMk/>
            <pc:sldMk cId="1591282547" sldId="327"/>
            <ac:cxnSpMk id="175" creationId="{8F240F65-9079-E87F-6A23-0686CD910DA3}"/>
          </ac:cxnSpMkLst>
        </pc:cxnChg>
        <pc:cxnChg chg="mod">
          <ac:chgData name="高増　潔" userId="151964c3-78cd-4020-a226-814db5c6c8be" providerId="ADAL" clId="{7C12BC9D-7F5F-4C2C-A66F-6A78CF74F109}" dt="2022-06-23T09:51:56.190" v="2609"/>
          <ac:cxnSpMkLst>
            <pc:docMk/>
            <pc:sldMk cId="1591282547" sldId="327"/>
            <ac:cxnSpMk id="176" creationId="{D7A090E0-0340-DB98-4CC3-8EDF6961CA27}"/>
          </ac:cxnSpMkLst>
        </pc:cxnChg>
        <pc:cxnChg chg="mod">
          <ac:chgData name="高増　潔" userId="151964c3-78cd-4020-a226-814db5c6c8be" providerId="ADAL" clId="{7C12BC9D-7F5F-4C2C-A66F-6A78CF74F109}" dt="2022-06-23T09:51:56.190" v="2609"/>
          <ac:cxnSpMkLst>
            <pc:docMk/>
            <pc:sldMk cId="1591282547" sldId="327"/>
            <ac:cxnSpMk id="177" creationId="{96CCA4B4-5C88-3045-DFD7-C8A6747BD3BD}"/>
          </ac:cxnSpMkLst>
        </pc:cxnChg>
        <pc:cxnChg chg="mod">
          <ac:chgData name="高増　潔" userId="151964c3-78cd-4020-a226-814db5c6c8be" providerId="ADAL" clId="{7C12BC9D-7F5F-4C2C-A66F-6A78CF74F109}" dt="2022-06-23T09:51:56.190" v="2609"/>
          <ac:cxnSpMkLst>
            <pc:docMk/>
            <pc:sldMk cId="1591282547" sldId="327"/>
            <ac:cxnSpMk id="178" creationId="{4BAD9904-6D2F-5510-0A19-33CBC40EFF6F}"/>
          </ac:cxnSpMkLst>
        </pc:cxnChg>
        <pc:cxnChg chg="mod">
          <ac:chgData name="高増　潔" userId="151964c3-78cd-4020-a226-814db5c6c8be" providerId="ADAL" clId="{7C12BC9D-7F5F-4C2C-A66F-6A78CF74F109}" dt="2022-06-23T09:51:56.190" v="2609"/>
          <ac:cxnSpMkLst>
            <pc:docMk/>
            <pc:sldMk cId="1591282547" sldId="327"/>
            <ac:cxnSpMk id="179" creationId="{1D0A6D33-EB17-EB85-9A4A-8838C7DD02A0}"/>
          </ac:cxnSpMkLst>
        </pc:cxnChg>
        <pc:cxnChg chg="mod">
          <ac:chgData name="高増　潔" userId="151964c3-78cd-4020-a226-814db5c6c8be" providerId="ADAL" clId="{7C12BC9D-7F5F-4C2C-A66F-6A78CF74F109}" dt="2022-06-23T09:51:56.190" v="2609"/>
          <ac:cxnSpMkLst>
            <pc:docMk/>
            <pc:sldMk cId="1591282547" sldId="327"/>
            <ac:cxnSpMk id="180" creationId="{69585982-9F0F-FFF4-8DD8-C1B9A2819C9F}"/>
          </ac:cxnSpMkLst>
        </pc:cxnChg>
        <pc:cxnChg chg="mod">
          <ac:chgData name="高増　潔" userId="151964c3-78cd-4020-a226-814db5c6c8be" providerId="ADAL" clId="{7C12BC9D-7F5F-4C2C-A66F-6A78CF74F109}" dt="2022-06-23T09:51:56.190" v="2609"/>
          <ac:cxnSpMkLst>
            <pc:docMk/>
            <pc:sldMk cId="1591282547" sldId="327"/>
            <ac:cxnSpMk id="181" creationId="{18AB2C15-7BE0-0985-CBB2-17508E857C69}"/>
          </ac:cxnSpMkLst>
        </pc:cxnChg>
        <pc:cxnChg chg="mod">
          <ac:chgData name="高増　潔" userId="151964c3-78cd-4020-a226-814db5c6c8be" providerId="ADAL" clId="{7C12BC9D-7F5F-4C2C-A66F-6A78CF74F109}" dt="2022-06-23T09:51:56.190" v="2609"/>
          <ac:cxnSpMkLst>
            <pc:docMk/>
            <pc:sldMk cId="1591282547" sldId="327"/>
            <ac:cxnSpMk id="182" creationId="{25566F90-8396-2080-9340-7D2521126E50}"/>
          </ac:cxnSpMkLst>
        </pc:cxnChg>
        <pc:cxnChg chg="mod">
          <ac:chgData name="高増　潔" userId="151964c3-78cd-4020-a226-814db5c6c8be" providerId="ADAL" clId="{7C12BC9D-7F5F-4C2C-A66F-6A78CF74F109}" dt="2022-06-23T09:51:56.190" v="2609"/>
          <ac:cxnSpMkLst>
            <pc:docMk/>
            <pc:sldMk cId="1591282547" sldId="327"/>
            <ac:cxnSpMk id="183" creationId="{2DEC2656-EA79-74C4-299C-9BA81CE77E00}"/>
          </ac:cxnSpMkLst>
        </pc:cxnChg>
        <pc:cxnChg chg="mod">
          <ac:chgData name="高増　潔" userId="151964c3-78cd-4020-a226-814db5c6c8be" providerId="ADAL" clId="{7C12BC9D-7F5F-4C2C-A66F-6A78CF74F109}" dt="2022-06-23T09:51:56.190" v="2609"/>
          <ac:cxnSpMkLst>
            <pc:docMk/>
            <pc:sldMk cId="1591282547" sldId="327"/>
            <ac:cxnSpMk id="184" creationId="{4E5B5C2F-3600-C275-E08A-530822DCF29C}"/>
          </ac:cxnSpMkLst>
        </pc:cxnChg>
        <pc:cxnChg chg="mod">
          <ac:chgData name="高増　潔" userId="151964c3-78cd-4020-a226-814db5c6c8be" providerId="ADAL" clId="{7C12BC9D-7F5F-4C2C-A66F-6A78CF74F109}" dt="2022-06-23T09:51:56.190" v="2609"/>
          <ac:cxnSpMkLst>
            <pc:docMk/>
            <pc:sldMk cId="1591282547" sldId="327"/>
            <ac:cxnSpMk id="185" creationId="{1A9D2C3D-44DA-1EBC-37F9-553060F6DE05}"/>
          </ac:cxnSpMkLst>
        </pc:cxnChg>
        <pc:cxnChg chg="mod">
          <ac:chgData name="高増　潔" userId="151964c3-78cd-4020-a226-814db5c6c8be" providerId="ADAL" clId="{7C12BC9D-7F5F-4C2C-A66F-6A78CF74F109}" dt="2022-06-23T09:51:56.190" v="2609"/>
          <ac:cxnSpMkLst>
            <pc:docMk/>
            <pc:sldMk cId="1591282547" sldId="327"/>
            <ac:cxnSpMk id="186" creationId="{273E3908-56FD-3757-B23E-945CD971B8E4}"/>
          </ac:cxnSpMkLst>
        </pc:cxnChg>
        <pc:cxnChg chg="mod">
          <ac:chgData name="高増　潔" userId="151964c3-78cd-4020-a226-814db5c6c8be" providerId="ADAL" clId="{7C12BC9D-7F5F-4C2C-A66F-6A78CF74F109}" dt="2022-06-23T09:51:56.190" v="2609"/>
          <ac:cxnSpMkLst>
            <pc:docMk/>
            <pc:sldMk cId="1591282547" sldId="327"/>
            <ac:cxnSpMk id="187" creationId="{6B50BF65-EEC9-736D-9DB8-83D78B69D9C6}"/>
          </ac:cxnSpMkLst>
        </pc:cxnChg>
        <pc:cxnChg chg="mod">
          <ac:chgData name="高増　潔" userId="151964c3-78cd-4020-a226-814db5c6c8be" providerId="ADAL" clId="{7C12BC9D-7F5F-4C2C-A66F-6A78CF74F109}" dt="2022-06-23T09:51:56.190" v="2609"/>
          <ac:cxnSpMkLst>
            <pc:docMk/>
            <pc:sldMk cId="1591282547" sldId="327"/>
            <ac:cxnSpMk id="188" creationId="{B361B5D8-F992-A078-44A0-EB817547566E}"/>
          </ac:cxnSpMkLst>
        </pc:cxnChg>
        <pc:cxnChg chg="mod">
          <ac:chgData name="高増　潔" userId="151964c3-78cd-4020-a226-814db5c6c8be" providerId="ADAL" clId="{7C12BC9D-7F5F-4C2C-A66F-6A78CF74F109}" dt="2022-06-23T09:51:56.190" v="2609"/>
          <ac:cxnSpMkLst>
            <pc:docMk/>
            <pc:sldMk cId="1591282547" sldId="327"/>
            <ac:cxnSpMk id="189" creationId="{E557A2A6-9080-B8A2-610D-E591DE37DC92}"/>
          </ac:cxnSpMkLst>
        </pc:cxnChg>
        <pc:cxnChg chg="mod">
          <ac:chgData name="高増　潔" userId="151964c3-78cd-4020-a226-814db5c6c8be" providerId="ADAL" clId="{7C12BC9D-7F5F-4C2C-A66F-6A78CF74F109}" dt="2022-06-23T09:51:56.190" v="2609"/>
          <ac:cxnSpMkLst>
            <pc:docMk/>
            <pc:sldMk cId="1591282547" sldId="327"/>
            <ac:cxnSpMk id="190" creationId="{0B726B4E-FB96-7728-E2AB-9FAA25AF3BA2}"/>
          </ac:cxnSpMkLst>
        </pc:cxnChg>
        <pc:cxnChg chg="mod">
          <ac:chgData name="高増　潔" userId="151964c3-78cd-4020-a226-814db5c6c8be" providerId="ADAL" clId="{7C12BC9D-7F5F-4C2C-A66F-6A78CF74F109}" dt="2022-06-23T09:51:56.190" v="2609"/>
          <ac:cxnSpMkLst>
            <pc:docMk/>
            <pc:sldMk cId="1591282547" sldId="327"/>
            <ac:cxnSpMk id="191" creationId="{9B7CDFBD-360F-8FF3-E0F4-284874AD5C0C}"/>
          </ac:cxnSpMkLst>
        </pc:cxnChg>
        <pc:cxnChg chg="mod">
          <ac:chgData name="高増　潔" userId="151964c3-78cd-4020-a226-814db5c6c8be" providerId="ADAL" clId="{7C12BC9D-7F5F-4C2C-A66F-6A78CF74F109}" dt="2022-06-23T09:51:56.190" v="2609"/>
          <ac:cxnSpMkLst>
            <pc:docMk/>
            <pc:sldMk cId="1591282547" sldId="327"/>
            <ac:cxnSpMk id="192" creationId="{6D256163-CB88-5D45-2F35-3A76CA700AAC}"/>
          </ac:cxnSpMkLst>
        </pc:cxnChg>
        <pc:cxnChg chg="mod">
          <ac:chgData name="高増　潔" userId="151964c3-78cd-4020-a226-814db5c6c8be" providerId="ADAL" clId="{7C12BC9D-7F5F-4C2C-A66F-6A78CF74F109}" dt="2022-06-23T09:51:56.190" v="2609"/>
          <ac:cxnSpMkLst>
            <pc:docMk/>
            <pc:sldMk cId="1591282547" sldId="327"/>
            <ac:cxnSpMk id="193" creationId="{4290031B-BD12-33E2-B8EF-3221101E46C1}"/>
          </ac:cxnSpMkLst>
        </pc:cxnChg>
        <pc:cxnChg chg="mod">
          <ac:chgData name="高増　潔" userId="151964c3-78cd-4020-a226-814db5c6c8be" providerId="ADAL" clId="{7C12BC9D-7F5F-4C2C-A66F-6A78CF74F109}" dt="2022-06-23T09:51:56.190" v="2609"/>
          <ac:cxnSpMkLst>
            <pc:docMk/>
            <pc:sldMk cId="1591282547" sldId="327"/>
            <ac:cxnSpMk id="194" creationId="{E01AC653-934B-AA7A-A7C0-B6F09C4FC41F}"/>
          </ac:cxnSpMkLst>
        </pc:cxnChg>
        <pc:cxnChg chg="mod">
          <ac:chgData name="高増　潔" userId="151964c3-78cd-4020-a226-814db5c6c8be" providerId="ADAL" clId="{7C12BC9D-7F5F-4C2C-A66F-6A78CF74F109}" dt="2022-06-23T09:51:56.190" v="2609"/>
          <ac:cxnSpMkLst>
            <pc:docMk/>
            <pc:sldMk cId="1591282547" sldId="327"/>
            <ac:cxnSpMk id="195" creationId="{F2230F98-1CD4-552D-7423-FA962AE8558A}"/>
          </ac:cxnSpMkLst>
        </pc:cxnChg>
        <pc:cxnChg chg="mod">
          <ac:chgData name="高増　潔" userId="151964c3-78cd-4020-a226-814db5c6c8be" providerId="ADAL" clId="{7C12BC9D-7F5F-4C2C-A66F-6A78CF74F109}" dt="2022-06-23T09:51:56.190" v="2609"/>
          <ac:cxnSpMkLst>
            <pc:docMk/>
            <pc:sldMk cId="1591282547" sldId="327"/>
            <ac:cxnSpMk id="196" creationId="{E838BCB5-5132-8FA6-AF8F-346EF81B54D8}"/>
          </ac:cxnSpMkLst>
        </pc:cxnChg>
        <pc:cxnChg chg="mod">
          <ac:chgData name="高増　潔" userId="151964c3-78cd-4020-a226-814db5c6c8be" providerId="ADAL" clId="{7C12BC9D-7F5F-4C2C-A66F-6A78CF74F109}" dt="2022-06-23T09:51:56.190" v="2609"/>
          <ac:cxnSpMkLst>
            <pc:docMk/>
            <pc:sldMk cId="1591282547" sldId="327"/>
            <ac:cxnSpMk id="197" creationId="{A9B3CE6F-877B-B357-0E09-6486CB77356D}"/>
          </ac:cxnSpMkLst>
        </pc:cxnChg>
        <pc:cxnChg chg="mod">
          <ac:chgData name="高増　潔" userId="151964c3-78cd-4020-a226-814db5c6c8be" providerId="ADAL" clId="{7C12BC9D-7F5F-4C2C-A66F-6A78CF74F109}" dt="2022-06-23T09:51:56.190" v="2609"/>
          <ac:cxnSpMkLst>
            <pc:docMk/>
            <pc:sldMk cId="1591282547" sldId="327"/>
            <ac:cxnSpMk id="198" creationId="{72A2CC87-AD49-06C7-51C2-5BA2B754B68E}"/>
          </ac:cxnSpMkLst>
        </pc:cxnChg>
        <pc:cxnChg chg="mod">
          <ac:chgData name="高増　潔" userId="151964c3-78cd-4020-a226-814db5c6c8be" providerId="ADAL" clId="{7C12BC9D-7F5F-4C2C-A66F-6A78CF74F109}" dt="2022-06-23T09:51:56.190" v="2609"/>
          <ac:cxnSpMkLst>
            <pc:docMk/>
            <pc:sldMk cId="1591282547" sldId="327"/>
            <ac:cxnSpMk id="199" creationId="{972C2D14-57F8-76A2-0D16-258184AA883E}"/>
          </ac:cxnSpMkLst>
        </pc:cxnChg>
        <pc:cxnChg chg="mod">
          <ac:chgData name="高増　潔" userId="151964c3-78cd-4020-a226-814db5c6c8be" providerId="ADAL" clId="{7C12BC9D-7F5F-4C2C-A66F-6A78CF74F109}" dt="2022-06-23T09:51:56.190" v="2609"/>
          <ac:cxnSpMkLst>
            <pc:docMk/>
            <pc:sldMk cId="1591282547" sldId="327"/>
            <ac:cxnSpMk id="200" creationId="{51FEDAF2-B3B4-34FC-C668-E648C195B62E}"/>
          </ac:cxnSpMkLst>
        </pc:cxnChg>
        <pc:cxnChg chg="mod">
          <ac:chgData name="高増　潔" userId="151964c3-78cd-4020-a226-814db5c6c8be" providerId="ADAL" clId="{7C12BC9D-7F5F-4C2C-A66F-6A78CF74F109}" dt="2022-06-23T09:51:56.190" v="2609"/>
          <ac:cxnSpMkLst>
            <pc:docMk/>
            <pc:sldMk cId="1591282547" sldId="327"/>
            <ac:cxnSpMk id="201" creationId="{36B3D3B0-1264-6CCC-CFC9-A9F1BAB2F6B3}"/>
          </ac:cxnSpMkLst>
        </pc:cxnChg>
        <pc:cxnChg chg="mod">
          <ac:chgData name="高増　潔" userId="151964c3-78cd-4020-a226-814db5c6c8be" providerId="ADAL" clId="{7C12BC9D-7F5F-4C2C-A66F-6A78CF74F109}" dt="2022-06-23T09:51:56.190" v="2609"/>
          <ac:cxnSpMkLst>
            <pc:docMk/>
            <pc:sldMk cId="1591282547" sldId="327"/>
            <ac:cxnSpMk id="202" creationId="{5CE1115D-D3FD-E1F4-3F8D-4E977D8842C0}"/>
          </ac:cxnSpMkLst>
        </pc:cxnChg>
        <pc:cxnChg chg="mod">
          <ac:chgData name="高増　潔" userId="151964c3-78cd-4020-a226-814db5c6c8be" providerId="ADAL" clId="{7C12BC9D-7F5F-4C2C-A66F-6A78CF74F109}" dt="2022-06-23T09:51:56.190" v="2609"/>
          <ac:cxnSpMkLst>
            <pc:docMk/>
            <pc:sldMk cId="1591282547" sldId="327"/>
            <ac:cxnSpMk id="203" creationId="{A8B78990-2AAA-597A-DDF2-C8ED8398F18F}"/>
          </ac:cxnSpMkLst>
        </pc:cxnChg>
        <pc:cxnChg chg="mod">
          <ac:chgData name="高増　潔" userId="151964c3-78cd-4020-a226-814db5c6c8be" providerId="ADAL" clId="{7C12BC9D-7F5F-4C2C-A66F-6A78CF74F109}" dt="2022-06-23T09:51:56.190" v="2609"/>
          <ac:cxnSpMkLst>
            <pc:docMk/>
            <pc:sldMk cId="1591282547" sldId="327"/>
            <ac:cxnSpMk id="204" creationId="{C825DBCE-F845-7E9C-C97C-778E969A4355}"/>
          </ac:cxnSpMkLst>
        </pc:cxnChg>
      </pc:sldChg>
      <pc:sldChg chg="modSp mod">
        <pc:chgData name="高増　潔" userId="151964c3-78cd-4020-a226-814db5c6c8be" providerId="ADAL" clId="{7C12BC9D-7F5F-4C2C-A66F-6A78CF74F109}" dt="2022-06-23T01:06:12.348" v="297" actId="2711"/>
        <pc:sldMkLst>
          <pc:docMk/>
          <pc:sldMk cId="3093940707" sldId="328"/>
        </pc:sldMkLst>
        <pc:spChg chg="mod">
          <ac:chgData name="高増　潔" userId="151964c3-78cd-4020-a226-814db5c6c8be" providerId="ADAL" clId="{7C12BC9D-7F5F-4C2C-A66F-6A78CF74F109}" dt="2022-06-23T01:06:12.348" v="297" actId="2711"/>
          <ac:spMkLst>
            <pc:docMk/>
            <pc:sldMk cId="3093940707" sldId="328"/>
            <ac:spMk id="34822" creationId="{00000000-0000-0000-0000-000000000000}"/>
          </ac:spMkLst>
        </pc:spChg>
      </pc:sldChg>
      <pc:sldChg chg="modSp mod">
        <pc:chgData name="高増　潔" userId="151964c3-78cd-4020-a226-814db5c6c8be" providerId="ADAL" clId="{7C12BC9D-7F5F-4C2C-A66F-6A78CF74F109}" dt="2022-06-23T01:14:32.296" v="497"/>
        <pc:sldMkLst>
          <pc:docMk/>
          <pc:sldMk cId="2333418607" sldId="329"/>
        </pc:sldMkLst>
        <pc:spChg chg="mod">
          <ac:chgData name="高増　潔" userId="151964c3-78cd-4020-a226-814db5c6c8be" providerId="ADAL" clId="{7C12BC9D-7F5F-4C2C-A66F-6A78CF74F109}" dt="2022-06-23T01:14:32.296" v="497"/>
          <ac:spMkLst>
            <pc:docMk/>
            <pc:sldMk cId="2333418607" sldId="329"/>
            <ac:spMk id="35846" creationId="{00000000-0000-0000-0000-000000000000}"/>
          </ac:spMkLst>
        </pc:spChg>
        <pc:graphicFrameChg chg="mod modGraphic">
          <ac:chgData name="高増　潔" userId="151964c3-78cd-4020-a226-814db5c6c8be" providerId="ADAL" clId="{7C12BC9D-7F5F-4C2C-A66F-6A78CF74F109}" dt="2022-06-23T01:14:06.135" v="492" actId="1076"/>
          <ac:graphicFrameMkLst>
            <pc:docMk/>
            <pc:sldMk cId="2333418607" sldId="329"/>
            <ac:graphicFrameMk id="1039437" creationId="{00000000-0000-0000-0000-000000000000}"/>
          </ac:graphicFrameMkLst>
        </pc:graphicFrameChg>
      </pc:sldChg>
      <pc:sldChg chg="modSp mod">
        <pc:chgData name="高増　潔" userId="151964c3-78cd-4020-a226-814db5c6c8be" providerId="ADAL" clId="{7C12BC9D-7F5F-4C2C-A66F-6A78CF74F109}" dt="2022-06-23T10:17:17.837" v="4144" actId="1036"/>
        <pc:sldMkLst>
          <pc:docMk/>
          <pc:sldMk cId="828276747" sldId="330"/>
        </pc:sldMkLst>
        <pc:spChg chg="mod">
          <ac:chgData name="高増　潔" userId="151964c3-78cd-4020-a226-814db5c6c8be" providerId="ADAL" clId="{7C12BC9D-7F5F-4C2C-A66F-6A78CF74F109}" dt="2022-06-23T10:17:17.837" v="4144" actId="1036"/>
          <ac:spMkLst>
            <pc:docMk/>
            <pc:sldMk cId="828276747" sldId="330"/>
            <ac:spMk id="21" creationId="{37831CC9-B28C-BC0C-7A27-F7889CD97B19}"/>
          </ac:spMkLst>
        </pc:spChg>
        <pc:spChg chg="mod">
          <ac:chgData name="高増　潔" userId="151964c3-78cd-4020-a226-814db5c6c8be" providerId="ADAL" clId="{7C12BC9D-7F5F-4C2C-A66F-6A78CF74F109}" dt="2022-06-23T09:55:55.303" v="2688" actId="1076"/>
          <ac:spMkLst>
            <pc:docMk/>
            <pc:sldMk cId="828276747" sldId="330"/>
            <ac:spMk id="22" creationId="{85DE7E5C-32EA-5A34-7AD7-9E37FF34FF9B}"/>
          </ac:spMkLst>
        </pc:spChg>
        <pc:spChg chg="mod">
          <ac:chgData name="高増　潔" userId="151964c3-78cd-4020-a226-814db5c6c8be" providerId="ADAL" clId="{7C12BC9D-7F5F-4C2C-A66F-6A78CF74F109}" dt="2022-06-23T09:55:28.526" v="2686" actId="1076"/>
          <ac:spMkLst>
            <pc:docMk/>
            <pc:sldMk cId="828276747" sldId="330"/>
            <ac:spMk id="23" creationId="{6874DBE4-5236-D307-BB3B-836F2FFEFACC}"/>
          </ac:spMkLst>
        </pc:spChg>
        <pc:spChg chg="mod">
          <ac:chgData name="高増　潔" userId="151964c3-78cd-4020-a226-814db5c6c8be" providerId="ADAL" clId="{7C12BC9D-7F5F-4C2C-A66F-6A78CF74F109}" dt="2022-06-23T09:56:34.961" v="2717" actId="20577"/>
          <ac:spMkLst>
            <pc:docMk/>
            <pc:sldMk cId="828276747" sldId="330"/>
            <ac:spMk id="2055" creationId="{00000000-0000-0000-0000-000000000000}"/>
          </ac:spMkLst>
        </pc:spChg>
        <pc:spChg chg="mod">
          <ac:chgData name="高増　潔" userId="151964c3-78cd-4020-a226-814db5c6c8be" providerId="ADAL" clId="{7C12BC9D-7F5F-4C2C-A66F-6A78CF74F109}" dt="2022-06-23T06:35:31.685" v="1171" actId="6549"/>
          <ac:spMkLst>
            <pc:docMk/>
            <pc:sldMk cId="828276747" sldId="330"/>
            <ac:spMk id="1040386" creationId="{00000000-0000-0000-0000-000000000000}"/>
          </ac:spMkLst>
        </pc:spChg>
        <pc:grpChg chg="mod">
          <ac:chgData name="高増　潔" userId="151964c3-78cd-4020-a226-814db5c6c8be" providerId="ADAL" clId="{7C12BC9D-7F5F-4C2C-A66F-6A78CF74F109}" dt="2022-06-23T10:17:17.837" v="4144" actId="1036"/>
          <ac:grpSpMkLst>
            <pc:docMk/>
            <pc:sldMk cId="828276747" sldId="330"/>
            <ac:grpSpMk id="24" creationId="{5E2614B6-BC3C-C994-6E54-6A72BC039585}"/>
          </ac:grpSpMkLst>
        </pc:grpChg>
      </pc:sldChg>
      <pc:sldChg chg="delSp modSp mod">
        <pc:chgData name="高増　潔" userId="151964c3-78cd-4020-a226-814db5c6c8be" providerId="ADAL" clId="{7C12BC9D-7F5F-4C2C-A66F-6A78CF74F109}" dt="2022-06-23T10:14:25.601" v="3851"/>
        <pc:sldMkLst>
          <pc:docMk/>
          <pc:sldMk cId="1514593824" sldId="331"/>
        </pc:sldMkLst>
        <pc:spChg chg="del mod">
          <ac:chgData name="高増　潔" userId="151964c3-78cd-4020-a226-814db5c6c8be" providerId="ADAL" clId="{7C12BC9D-7F5F-4C2C-A66F-6A78CF74F109}" dt="2022-06-23T06:44:20.514" v="1437" actId="478"/>
          <ac:spMkLst>
            <pc:docMk/>
            <pc:sldMk cId="1514593824" sldId="331"/>
            <ac:spMk id="8" creationId="{7668FD3A-AD62-5E68-E630-F011ED3FB396}"/>
          </ac:spMkLst>
        </pc:spChg>
        <pc:spChg chg="mod">
          <ac:chgData name="高増　潔" userId="151964c3-78cd-4020-a226-814db5c6c8be" providerId="ADAL" clId="{7C12BC9D-7F5F-4C2C-A66F-6A78CF74F109}" dt="2022-06-23T10:14:25.601" v="3851"/>
          <ac:spMkLst>
            <pc:docMk/>
            <pc:sldMk cId="1514593824" sldId="331"/>
            <ac:spMk id="43014" creationId="{00000000-0000-0000-0000-000000000000}"/>
          </ac:spMkLst>
        </pc:spChg>
        <pc:spChg chg="mod">
          <ac:chgData name="高増　潔" userId="151964c3-78cd-4020-a226-814db5c6c8be" providerId="ADAL" clId="{7C12BC9D-7F5F-4C2C-A66F-6A78CF74F109}" dt="2022-06-23T06:36:14.383" v="1204"/>
          <ac:spMkLst>
            <pc:docMk/>
            <pc:sldMk cId="1514593824" sldId="331"/>
            <ac:spMk id="982018" creationId="{00000000-0000-0000-0000-000000000000}"/>
          </ac:spMkLst>
        </pc:spChg>
      </pc:sldChg>
      <pc:sldChg chg="modSp mod">
        <pc:chgData name="高増　潔" userId="151964c3-78cd-4020-a226-814db5c6c8be" providerId="ADAL" clId="{7C12BC9D-7F5F-4C2C-A66F-6A78CF74F109}" dt="2022-06-23T10:16:07.448" v="4027"/>
        <pc:sldMkLst>
          <pc:docMk/>
          <pc:sldMk cId="3208600168" sldId="332"/>
        </pc:sldMkLst>
        <pc:spChg chg="mod">
          <ac:chgData name="高増　潔" userId="151964c3-78cd-4020-a226-814db5c6c8be" providerId="ADAL" clId="{7C12BC9D-7F5F-4C2C-A66F-6A78CF74F109}" dt="2022-06-23T10:16:07.448" v="4027"/>
          <ac:spMkLst>
            <pc:docMk/>
            <pc:sldMk cId="3208600168" sldId="332"/>
            <ac:spMk id="38918" creationId="{00000000-0000-0000-0000-000000000000}"/>
          </ac:spMkLst>
        </pc:spChg>
      </pc:sldChg>
      <pc:sldChg chg="modSp mod">
        <pc:chgData name="高増　潔" userId="151964c3-78cd-4020-a226-814db5c6c8be" providerId="ADAL" clId="{7C12BC9D-7F5F-4C2C-A66F-6A78CF74F109}" dt="2022-06-23T10:16:52.972" v="4122"/>
        <pc:sldMkLst>
          <pc:docMk/>
          <pc:sldMk cId="911065925" sldId="334"/>
        </pc:sldMkLst>
        <pc:spChg chg="mod">
          <ac:chgData name="高増　潔" userId="151964c3-78cd-4020-a226-814db5c6c8be" providerId="ADAL" clId="{7C12BC9D-7F5F-4C2C-A66F-6A78CF74F109}" dt="2022-06-23T10:16:52.972" v="4122"/>
          <ac:spMkLst>
            <pc:docMk/>
            <pc:sldMk cId="911065925" sldId="334"/>
            <ac:spMk id="3" creationId="{00000000-0000-0000-0000-000000000000}"/>
          </ac:spMkLst>
        </pc:spChg>
      </pc:sldChg>
      <pc:sldChg chg="del">
        <pc:chgData name="高増　潔" userId="151964c3-78cd-4020-a226-814db5c6c8be" providerId="ADAL" clId="{7C12BC9D-7F5F-4C2C-A66F-6A78CF74F109}" dt="2022-06-01T00:21:26.700" v="10" actId="47"/>
        <pc:sldMkLst>
          <pc:docMk/>
          <pc:sldMk cId="90177770" sldId="335"/>
        </pc:sldMkLst>
      </pc:sldChg>
      <pc:sldChg chg="addSp modSp add mod ord modClrScheme chgLayout">
        <pc:chgData name="高増　潔" userId="151964c3-78cd-4020-a226-814db5c6c8be" providerId="ADAL" clId="{7C12BC9D-7F5F-4C2C-A66F-6A78CF74F109}" dt="2022-07-12T07:09:55.350" v="4157" actId="14100"/>
        <pc:sldMkLst>
          <pc:docMk/>
          <pc:sldMk cId="1025737078" sldId="364"/>
        </pc:sldMkLst>
        <pc:spChg chg="mod ord">
          <ac:chgData name="高増　潔" userId="151964c3-78cd-4020-a226-814db5c6c8be" providerId="ADAL" clId="{7C12BC9D-7F5F-4C2C-A66F-6A78CF74F109}" dt="2022-07-12T07:09:55.350" v="4157" actId="14100"/>
          <ac:spMkLst>
            <pc:docMk/>
            <pc:sldMk cId="1025737078" sldId="364"/>
            <ac:spMk id="2" creationId="{00000000-0000-0000-0000-000000000000}"/>
          </ac:spMkLst>
        </pc:spChg>
        <pc:spChg chg="mod ord">
          <ac:chgData name="高増　潔" userId="151964c3-78cd-4020-a226-814db5c6c8be" providerId="ADAL" clId="{7C12BC9D-7F5F-4C2C-A66F-6A78CF74F109}" dt="2022-07-12T07:09:41.871" v="4155" actId="700"/>
          <ac:spMkLst>
            <pc:docMk/>
            <pc:sldMk cId="1025737078" sldId="364"/>
            <ac:spMk id="3" creationId="{00000000-0000-0000-0000-000000000000}"/>
          </ac:spMkLst>
        </pc:spChg>
        <pc:spChg chg="mod ord">
          <ac:chgData name="高増　潔" userId="151964c3-78cd-4020-a226-814db5c6c8be" providerId="ADAL" clId="{7C12BC9D-7F5F-4C2C-A66F-6A78CF74F109}" dt="2022-07-12T07:09:41.871" v="4155" actId="700"/>
          <ac:spMkLst>
            <pc:docMk/>
            <pc:sldMk cId="1025737078" sldId="364"/>
            <ac:spMk id="4" creationId="{00000000-0000-0000-0000-000000000000}"/>
          </ac:spMkLst>
        </pc:spChg>
        <pc:spChg chg="mod ord">
          <ac:chgData name="高増　潔" userId="151964c3-78cd-4020-a226-814db5c6c8be" providerId="ADAL" clId="{7C12BC9D-7F5F-4C2C-A66F-6A78CF74F109}" dt="2022-07-12T07:09:41.871" v="4155" actId="700"/>
          <ac:spMkLst>
            <pc:docMk/>
            <pc:sldMk cId="1025737078" sldId="364"/>
            <ac:spMk id="5" creationId="{00000000-0000-0000-0000-000000000000}"/>
          </ac:spMkLst>
        </pc:spChg>
        <pc:spChg chg="mod ord">
          <ac:chgData name="高増　潔" userId="151964c3-78cd-4020-a226-814db5c6c8be" providerId="ADAL" clId="{7C12BC9D-7F5F-4C2C-A66F-6A78CF74F109}" dt="2022-07-12T07:09:41.871" v="4155" actId="700"/>
          <ac:spMkLst>
            <pc:docMk/>
            <pc:sldMk cId="1025737078" sldId="364"/>
            <ac:spMk id="6" creationId="{00000000-0000-0000-0000-000000000000}"/>
          </ac:spMkLst>
        </pc:spChg>
        <pc:spChg chg="add mod">
          <ac:chgData name="高増　潔" userId="151964c3-78cd-4020-a226-814db5c6c8be" providerId="ADAL" clId="{7C12BC9D-7F5F-4C2C-A66F-6A78CF74F109}" dt="2022-06-23T06:53:20.346" v="1498" actId="1076"/>
          <ac:spMkLst>
            <pc:docMk/>
            <pc:sldMk cId="1025737078" sldId="364"/>
            <ac:spMk id="11" creationId="{50D02BBD-3261-6CE3-0E14-D2699392A2AC}"/>
          </ac:spMkLst>
        </pc:spChg>
        <pc:spChg chg="mod">
          <ac:chgData name="高増　潔" userId="151964c3-78cd-4020-a226-814db5c6c8be" providerId="ADAL" clId="{7C12BC9D-7F5F-4C2C-A66F-6A78CF74F109}" dt="2022-06-23T06:53:38.136" v="1503" actId="1076"/>
          <ac:spMkLst>
            <pc:docMk/>
            <pc:sldMk cId="1025737078" sldId="364"/>
            <ac:spMk id="12" creationId="{4761C5BF-872D-4497-A3AC-071C7D1967BA}"/>
          </ac:spMkLst>
        </pc:spChg>
        <pc:spChg chg="mod">
          <ac:chgData name="高増　潔" userId="151964c3-78cd-4020-a226-814db5c6c8be" providerId="ADAL" clId="{7C12BC9D-7F5F-4C2C-A66F-6A78CF74F109}" dt="2022-06-23T06:53:06.326" v="1493" actId="14100"/>
          <ac:spMkLst>
            <pc:docMk/>
            <pc:sldMk cId="1025737078" sldId="364"/>
            <ac:spMk id="13" creationId="{20AAFE76-F4C7-4125-BCF2-CCC3044CDC25}"/>
          </ac:spMkLst>
        </pc:spChg>
        <pc:picChg chg="mod">
          <ac:chgData name="高増　潔" userId="151964c3-78cd-4020-a226-814db5c6c8be" providerId="ADAL" clId="{7C12BC9D-7F5F-4C2C-A66F-6A78CF74F109}" dt="2022-06-23T06:52:49.545" v="1487" actId="1076"/>
          <ac:picMkLst>
            <pc:docMk/>
            <pc:sldMk cId="1025737078" sldId="364"/>
            <ac:picMk id="9" creationId="{61329A6B-CD67-4FC5-A6E9-863087041446}"/>
          </ac:picMkLst>
        </pc:picChg>
        <pc:picChg chg="mod">
          <ac:chgData name="高増　潔" userId="151964c3-78cd-4020-a226-814db5c6c8be" providerId="ADAL" clId="{7C12BC9D-7F5F-4C2C-A66F-6A78CF74F109}" dt="2022-06-23T06:53:20.346" v="1498" actId="1076"/>
          <ac:picMkLst>
            <pc:docMk/>
            <pc:sldMk cId="1025737078" sldId="364"/>
            <ac:picMk id="10" creationId="{81493B6F-2529-4DED-957C-65FBDB218FEE}"/>
          </ac:picMkLst>
        </pc:picChg>
      </pc:sldChg>
      <pc:sldChg chg="del">
        <pc:chgData name="高増　潔" userId="151964c3-78cd-4020-a226-814db5c6c8be" providerId="ADAL" clId="{7C12BC9D-7F5F-4C2C-A66F-6A78CF74F109}" dt="2022-06-01T00:21:26.700" v="10" actId="47"/>
        <pc:sldMkLst>
          <pc:docMk/>
          <pc:sldMk cId="209686312" sldId="869"/>
        </pc:sldMkLst>
      </pc:sldChg>
      <pc:sldChg chg="del">
        <pc:chgData name="高増　潔" userId="151964c3-78cd-4020-a226-814db5c6c8be" providerId="ADAL" clId="{7C12BC9D-7F5F-4C2C-A66F-6A78CF74F109}" dt="2022-06-01T00:21:26.700" v="10" actId="47"/>
        <pc:sldMkLst>
          <pc:docMk/>
          <pc:sldMk cId="3702418290" sldId="877"/>
        </pc:sldMkLst>
      </pc:sldChg>
      <pc:sldChg chg="addSp delSp modSp mod">
        <pc:chgData name="高増　潔" userId="151964c3-78cd-4020-a226-814db5c6c8be" providerId="ADAL" clId="{7C12BC9D-7F5F-4C2C-A66F-6A78CF74F109}" dt="2022-06-23T10:01:16.148" v="3356" actId="6549"/>
        <pc:sldMkLst>
          <pc:docMk/>
          <pc:sldMk cId="2250439050" sldId="878"/>
        </pc:sldMkLst>
        <pc:spChg chg="mod">
          <ac:chgData name="高増　潔" userId="151964c3-78cd-4020-a226-814db5c6c8be" providerId="ADAL" clId="{7C12BC9D-7F5F-4C2C-A66F-6A78CF74F109}" dt="2022-06-23T09:59:37.274" v="3236" actId="1076"/>
          <ac:spMkLst>
            <pc:docMk/>
            <pc:sldMk cId="2250439050" sldId="878"/>
            <ac:spMk id="23" creationId="{6874DBE4-5236-D307-BB3B-836F2FFEFACC}"/>
          </ac:spMkLst>
        </pc:spChg>
        <pc:spChg chg="mod">
          <ac:chgData name="高増　潔" userId="151964c3-78cd-4020-a226-814db5c6c8be" providerId="ADAL" clId="{7C12BC9D-7F5F-4C2C-A66F-6A78CF74F109}" dt="2022-06-23T10:01:16.148" v="3356" actId="6549"/>
          <ac:spMkLst>
            <pc:docMk/>
            <pc:sldMk cId="2250439050" sldId="878"/>
            <ac:spMk id="2055" creationId="{00000000-0000-0000-0000-000000000000}"/>
          </ac:spMkLst>
        </pc:spChg>
        <pc:spChg chg="mod">
          <ac:chgData name="高増　潔" userId="151964c3-78cd-4020-a226-814db5c6c8be" providerId="ADAL" clId="{7C12BC9D-7F5F-4C2C-A66F-6A78CF74F109}" dt="2022-06-23T06:35:40.070" v="1183"/>
          <ac:spMkLst>
            <pc:docMk/>
            <pc:sldMk cId="2250439050" sldId="878"/>
            <ac:spMk id="1040386" creationId="{00000000-0000-0000-0000-000000000000}"/>
          </ac:spMkLst>
        </pc:spChg>
        <pc:graphicFrameChg chg="add del mod">
          <ac:chgData name="高増　潔" userId="151964c3-78cd-4020-a226-814db5c6c8be" providerId="ADAL" clId="{7C12BC9D-7F5F-4C2C-A66F-6A78CF74F109}" dt="2022-06-23T06:30:47.003" v="856"/>
          <ac:graphicFrameMkLst>
            <pc:docMk/>
            <pc:sldMk cId="2250439050" sldId="878"/>
            <ac:graphicFrameMk id="2" creationId="{F5AE08EB-9E44-E588-7815-70D659B336DF}"/>
          </ac:graphicFrameMkLst>
        </pc:graphicFrameChg>
      </pc:sldChg>
      <pc:sldChg chg="del">
        <pc:chgData name="高増　潔" userId="151964c3-78cd-4020-a226-814db5c6c8be" providerId="ADAL" clId="{7C12BC9D-7F5F-4C2C-A66F-6A78CF74F109}" dt="2022-06-01T00:21:26.700" v="10" actId="47"/>
        <pc:sldMkLst>
          <pc:docMk/>
          <pc:sldMk cId="3048855242" sldId="878"/>
        </pc:sldMkLst>
      </pc:sldChg>
      <pc:sldChg chg="delSp modSp add mod">
        <pc:chgData name="高増　潔" userId="151964c3-78cd-4020-a226-814db5c6c8be" providerId="ADAL" clId="{7C12BC9D-7F5F-4C2C-A66F-6A78CF74F109}" dt="2022-06-23T10:01:56.737" v="3360"/>
        <pc:sldMkLst>
          <pc:docMk/>
          <pc:sldMk cId="1844980854" sldId="879"/>
        </pc:sldMkLst>
        <pc:spChg chg="del">
          <ac:chgData name="高増　潔" userId="151964c3-78cd-4020-a226-814db5c6c8be" providerId="ADAL" clId="{7C12BC9D-7F5F-4C2C-A66F-6A78CF74F109}" dt="2022-06-23T06:32:27.973" v="972" actId="478"/>
          <ac:spMkLst>
            <pc:docMk/>
            <pc:sldMk cId="1844980854" sldId="879"/>
            <ac:spMk id="23" creationId="{6874DBE4-5236-D307-BB3B-836F2FFEFACC}"/>
          </ac:spMkLst>
        </pc:spChg>
        <pc:spChg chg="mod">
          <ac:chgData name="高増　潔" userId="151964c3-78cd-4020-a226-814db5c6c8be" providerId="ADAL" clId="{7C12BC9D-7F5F-4C2C-A66F-6A78CF74F109}" dt="2022-06-23T10:01:56.737" v="3360"/>
          <ac:spMkLst>
            <pc:docMk/>
            <pc:sldMk cId="1844980854" sldId="879"/>
            <ac:spMk id="2055" creationId="{00000000-0000-0000-0000-000000000000}"/>
          </ac:spMkLst>
        </pc:spChg>
        <pc:spChg chg="mod">
          <ac:chgData name="高増　潔" userId="151964c3-78cd-4020-a226-814db5c6c8be" providerId="ADAL" clId="{7C12BC9D-7F5F-4C2C-A66F-6A78CF74F109}" dt="2022-06-23T06:35:48.176" v="1191"/>
          <ac:spMkLst>
            <pc:docMk/>
            <pc:sldMk cId="1844980854" sldId="879"/>
            <ac:spMk id="1040386" creationId="{00000000-0000-0000-0000-000000000000}"/>
          </ac:spMkLst>
        </pc:spChg>
      </pc:sldChg>
      <pc:sldChg chg="del">
        <pc:chgData name="高増　潔" userId="151964c3-78cd-4020-a226-814db5c6c8be" providerId="ADAL" clId="{7C12BC9D-7F5F-4C2C-A66F-6A78CF74F109}" dt="2022-06-01T00:21:26.700" v="10" actId="47"/>
        <pc:sldMkLst>
          <pc:docMk/>
          <pc:sldMk cId="3896961006" sldId="879"/>
        </pc:sldMkLst>
      </pc:sldChg>
      <pc:sldChg chg="del">
        <pc:chgData name="高増　潔" userId="151964c3-78cd-4020-a226-814db5c6c8be" providerId="ADAL" clId="{7C12BC9D-7F5F-4C2C-A66F-6A78CF74F109}" dt="2022-06-01T00:21:26.700" v="10" actId="47"/>
        <pc:sldMkLst>
          <pc:docMk/>
          <pc:sldMk cId="343970070" sldId="880"/>
        </pc:sldMkLst>
      </pc:sldChg>
      <pc:sldChg chg="modSp add mod">
        <pc:chgData name="高増　潔" userId="151964c3-78cd-4020-a226-814db5c6c8be" providerId="ADAL" clId="{7C12BC9D-7F5F-4C2C-A66F-6A78CF74F109}" dt="2022-06-23T10:11:11.238" v="3722"/>
        <pc:sldMkLst>
          <pc:docMk/>
          <pc:sldMk cId="2839059127" sldId="880"/>
        </pc:sldMkLst>
        <pc:spChg chg="mod">
          <ac:chgData name="高増　潔" userId="151964c3-78cd-4020-a226-814db5c6c8be" providerId="ADAL" clId="{7C12BC9D-7F5F-4C2C-A66F-6A78CF74F109}" dt="2022-06-23T07:05:29.014" v="2296" actId="1076"/>
          <ac:spMkLst>
            <pc:docMk/>
            <pc:sldMk cId="2839059127" sldId="880"/>
            <ac:spMk id="8" creationId="{7668FD3A-AD62-5E68-E630-F011ED3FB396}"/>
          </ac:spMkLst>
        </pc:spChg>
        <pc:spChg chg="mod">
          <ac:chgData name="高増　潔" userId="151964c3-78cd-4020-a226-814db5c6c8be" providerId="ADAL" clId="{7C12BC9D-7F5F-4C2C-A66F-6A78CF74F109}" dt="2022-06-23T10:11:11.238" v="3722"/>
          <ac:spMkLst>
            <pc:docMk/>
            <pc:sldMk cId="2839059127" sldId="880"/>
            <ac:spMk id="43014" creationId="{00000000-0000-0000-0000-000000000000}"/>
          </ac:spMkLst>
        </pc:spChg>
        <pc:spChg chg="mod">
          <ac:chgData name="高増　潔" userId="151964c3-78cd-4020-a226-814db5c6c8be" providerId="ADAL" clId="{7C12BC9D-7F5F-4C2C-A66F-6A78CF74F109}" dt="2022-06-23T06:44:36.717" v="1442"/>
          <ac:spMkLst>
            <pc:docMk/>
            <pc:sldMk cId="2839059127" sldId="880"/>
            <ac:spMk id="982018" creationId="{00000000-0000-0000-0000-000000000000}"/>
          </ac:spMkLst>
        </pc:spChg>
      </pc:sldChg>
      <pc:sldChg chg="del">
        <pc:chgData name="高増　潔" userId="151964c3-78cd-4020-a226-814db5c6c8be" providerId="ADAL" clId="{7C12BC9D-7F5F-4C2C-A66F-6A78CF74F109}" dt="2022-06-01T00:21:26.700" v="10" actId="47"/>
        <pc:sldMkLst>
          <pc:docMk/>
          <pc:sldMk cId="689537735" sldId="881"/>
        </pc:sldMkLst>
      </pc:sldChg>
      <pc:sldChg chg="add del">
        <pc:chgData name="高増　潔" userId="151964c3-78cd-4020-a226-814db5c6c8be" providerId="ADAL" clId="{7C12BC9D-7F5F-4C2C-A66F-6A78CF74F109}" dt="2022-06-23T06:37:15.931" v="1208"/>
        <pc:sldMkLst>
          <pc:docMk/>
          <pc:sldMk cId="2155314928" sldId="881"/>
        </pc:sldMkLst>
      </pc:sldChg>
      <pc:sldChg chg="addSp delSp modSp new del mod">
        <pc:chgData name="高増　潔" userId="151964c3-78cd-4020-a226-814db5c6c8be" providerId="ADAL" clId="{7C12BC9D-7F5F-4C2C-A66F-6A78CF74F109}" dt="2022-06-23T09:53:45.266" v="2668" actId="47"/>
        <pc:sldMkLst>
          <pc:docMk/>
          <pc:sldMk cId="4287861961" sldId="881"/>
        </pc:sldMkLst>
        <pc:spChg chg="mod topLvl">
          <ac:chgData name="高増　潔" userId="151964c3-78cd-4020-a226-814db5c6c8be" providerId="ADAL" clId="{7C12BC9D-7F5F-4C2C-A66F-6A78CF74F109}" dt="2022-06-23T09:49:25.362" v="2472" actId="1038"/>
          <ac:spMkLst>
            <pc:docMk/>
            <pc:sldMk cId="4287861961" sldId="881"/>
            <ac:spMk id="9" creationId="{DCB1E546-2CE9-A7E8-1FE1-A523F14656E5}"/>
          </ac:spMkLst>
        </pc:spChg>
        <pc:spChg chg="mod">
          <ac:chgData name="高増　潔" userId="151964c3-78cd-4020-a226-814db5c6c8be" providerId="ADAL" clId="{7C12BC9D-7F5F-4C2C-A66F-6A78CF74F109}" dt="2022-06-23T09:49:06.946" v="2429" actId="165"/>
          <ac:spMkLst>
            <pc:docMk/>
            <pc:sldMk cId="4287861961" sldId="881"/>
            <ac:spMk id="10" creationId="{6A21BCB3-3855-6F91-5520-B868EE1D9BA6}"/>
          </ac:spMkLst>
        </pc:spChg>
        <pc:spChg chg="mod">
          <ac:chgData name="高増　潔" userId="151964c3-78cd-4020-a226-814db5c6c8be" providerId="ADAL" clId="{7C12BC9D-7F5F-4C2C-A66F-6A78CF74F109}" dt="2022-06-23T09:49:06.946" v="2429" actId="165"/>
          <ac:spMkLst>
            <pc:docMk/>
            <pc:sldMk cId="4287861961" sldId="881"/>
            <ac:spMk id="12" creationId="{6A0AF5A0-04B6-2E29-113D-DD06DE25DC00}"/>
          </ac:spMkLst>
        </pc:spChg>
        <pc:spChg chg="mod">
          <ac:chgData name="高増　潔" userId="151964c3-78cd-4020-a226-814db5c6c8be" providerId="ADAL" clId="{7C12BC9D-7F5F-4C2C-A66F-6A78CF74F109}" dt="2022-06-23T09:49:25.362" v="2472" actId="1038"/>
          <ac:spMkLst>
            <pc:docMk/>
            <pc:sldMk cId="4287861961" sldId="881"/>
            <ac:spMk id="14" creationId="{2D342401-071A-7841-CC3B-5D0F404B663B}"/>
          </ac:spMkLst>
        </pc:spChg>
        <pc:spChg chg="mod">
          <ac:chgData name="高増　潔" userId="151964c3-78cd-4020-a226-814db5c6c8be" providerId="ADAL" clId="{7C12BC9D-7F5F-4C2C-A66F-6A78CF74F109}" dt="2022-06-23T09:49:06.946" v="2429" actId="165"/>
          <ac:spMkLst>
            <pc:docMk/>
            <pc:sldMk cId="4287861961" sldId="881"/>
            <ac:spMk id="16" creationId="{3CB43B25-0973-2725-399D-F2F427FB665E}"/>
          </ac:spMkLst>
        </pc:spChg>
        <pc:spChg chg="mod">
          <ac:chgData name="高増　潔" userId="151964c3-78cd-4020-a226-814db5c6c8be" providerId="ADAL" clId="{7C12BC9D-7F5F-4C2C-A66F-6A78CF74F109}" dt="2022-06-23T09:49:06.946" v="2429" actId="165"/>
          <ac:spMkLst>
            <pc:docMk/>
            <pc:sldMk cId="4287861961" sldId="881"/>
            <ac:spMk id="17" creationId="{A7755B2B-3979-CE59-D881-683146062184}"/>
          </ac:spMkLst>
        </pc:spChg>
        <pc:spChg chg="mod">
          <ac:chgData name="高増　潔" userId="151964c3-78cd-4020-a226-814db5c6c8be" providerId="ADAL" clId="{7C12BC9D-7F5F-4C2C-A66F-6A78CF74F109}" dt="2022-06-23T09:49:25.362" v="2472" actId="1038"/>
          <ac:spMkLst>
            <pc:docMk/>
            <pc:sldMk cId="4287861961" sldId="881"/>
            <ac:spMk id="39" creationId="{F2FDDA00-7662-D560-9905-31761DED2518}"/>
          </ac:spMkLst>
        </pc:spChg>
        <pc:spChg chg="mod">
          <ac:chgData name="高増　潔" userId="151964c3-78cd-4020-a226-814db5c6c8be" providerId="ADAL" clId="{7C12BC9D-7F5F-4C2C-A66F-6A78CF74F109}" dt="2022-06-23T09:51:10.726" v="2605" actId="14100"/>
          <ac:spMkLst>
            <pc:docMk/>
            <pc:sldMk cId="4287861961" sldId="881"/>
            <ac:spMk id="40" creationId="{70433E59-CE47-090C-10F3-36BF3A8D4720}"/>
          </ac:spMkLst>
        </pc:spChg>
        <pc:spChg chg="mod">
          <ac:chgData name="高増　潔" userId="151964c3-78cd-4020-a226-814db5c6c8be" providerId="ADAL" clId="{7C12BC9D-7F5F-4C2C-A66F-6A78CF74F109}" dt="2022-06-23T09:49:25.362" v="2472" actId="1038"/>
          <ac:spMkLst>
            <pc:docMk/>
            <pc:sldMk cId="4287861961" sldId="881"/>
            <ac:spMk id="41" creationId="{45C7C691-21CA-DD3C-B8A7-9B6B7E147678}"/>
          </ac:spMkLst>
        </pc:spChg>
        <pc:spChg chg="mod">
          <ac:chgData name="高増　潔" userId="151964c3-78cd-4020-a226-814db5c6c8be" providerId="ADAL" clId="{7C12BC9D-7F5F-4C2C-A66F-6A78CF74F109}" dt="2022-06-23T09:49:25.362" v="2472" actId="1038"/>
          <ac:spMkLst>
            <pc:docMk/>
            <pc:sldMk cId="4287861961" sldId="881"/>
            <ac:spMk id="42" creationId="{036C1595-63CA-2503-A5E4-344C57BE43E4}"/>
          </ac:spMkLst>
        </pc:spChg>
        <pc:spChg chg="mod">
          <ac:chgData name="高増　潔" userId="151964c3-78cd-4020-a226-814db5c6c8be" providerId="ADAL" clId="{7C12BC9D-7F5F-4C2C-A66F-6A78CF74F109}" dt="2022-06-23T09:49:25.362" v="2472" actId="1038"/>
          <ac:spMkLst>
            <pc:docMk/>
            <pc:sldMk cId="4287861961" sldId="881"/>
            <ac:spMk id="43" creationId="{E3FA2710-EC68-D1BE-F87A-926BEF09A1EF}"/>
          </ac:spMkLst>
        </pc:spChg>
        <pc:spChg chg="add mod">
          <ac:chgData name="高増　潔" userId="151964c3-78cd-4020-a226-814db5c6c8be" providerId="ADAL" clId="{7C12BC9D-7F5F-4C2C-A66F-6A78CF74F109}" dt="2022-06-23T09:51:50.141" v="2608" actId="164"/>
          <ac:spMkLst>
            <pc:docMk/>
            <pc:sldMk cId="4287861961" sldId="881"/>
            <ac:spMk id="199" creationId="{686B07FB-C411-6252-5F7D-9DE26939026A}"/>
          </ac:spMkLst>
        </pc:spChg>
        <pc:grpChg chg="add del mod">
          <ac:chgData name="高増　潔" userId="151964c3-78cd-4020-a226-814db5c6c8be" providerId="ADAL" clId="{7C12BC9D-7F5F-4C2C-A66F-6A78CF74F109}" dt="2022-06-23T09:51:50.141" v="2608" actId="164"/>
          <ac:grpSpMkLst>
            <pc:docMk/>
            <pc:sldMk cId="4287861961" sldId="881"/>
            <ac:grpSpMk id="7" creationId="{522D2075-0309-E2A1-3CFC-597B5F1BE0D6}"/>
          </ac:grpSpMkLst>
        </pc:grpChg>
        <pc:grpChg chg="mod topLvl">
          <ac:chgData name="高増　潔" userId="151964c3-78cd-4020-a226-814db5c6c8be" providerId="ADAL" clId="{7C12BC9D-7F5F-4C2C-A66F-6A78CF74F109}" dt="2022-06-23T09:49:06.946" v="2429" actId="165"/>
          <ac:grpSpMkLst>
            <pc:docMk/>
            <pc:sldMk cId="4287861961" sldId="881"/>
            <ac:grpSpMk id="8" creationId="{996F8987-EAD1-4719-2EAC-32D72BC0B205}"/>
          </ac:grpSpMkLst>
        </pc:grpChg>
        <pc:grpChg chg="mod">
          <ac:chgData name="高増　潔" userId="151964c3-78cd-4020-a226-814db5c6c8be" providerId="ADAL" clId="{7C12BC9D-7F5F-4C2C-A66F-6A78CF74F109}" dt="2022-06-23T09:49:06.946" v="2429" actId="165"/>
          <ac:grpSpMkLst>
            <pc:docMk/>
            <pc:sldMk cId="4287861961" sldId="881"/>
            <ac:grpSpMk id="11" creationId="{EC1B38BC-0621-6E14-BFF9-36E51B879D6D}"/>
          </ac:grpSpMkLst>
        </pc:grpChg>
        <pc:grpChg chg="mod">
          <ac:chgData name="高増　潔" userId="151964c3-78cd-4020-a226-814db5c6c8be" providerId="ADAL" clId="{7C12BC9D-7F5F-4C2C-A66F-6A78CF74F109}" dt="2022-06-23T09:49:06.946" v="2429" actId="165"/>
          <ac:grpSpMkLst>
            <pc:docMk/>
            <pc:sldMk cId="4287861961" sldId="881"/>
            <ac:grpSpMk id="13" creationId="{0A783088-BDD4-2DBD-6810-F0BFA5435DF0}"/>
          </ac:grpSpMkLst>
        </pc:grpChg>
        <pc:grpChg chg="mod">
          <ac:chgData name="高増　潔" userId="151964c3-78cd-4020-a226-814db5c6c8be" providerId="ADAL" clId="{7C12BC9D-7F5F-4C2C-A66F-6A78CF74F109}" dt="2022-06-23T09:49:06.946" v="2429" actId="165"/>
          <ac:grpSpMkLst>
            <pc:docMk/>
            <pc:sldMk cId="4287861961" sldId="881"/>
            <ac:grpSpMk id="15" creationId="{6030B30D-C95B-4F18-2010-8374373B8469}"/>
          </ac:grpSpMkLst>
        </pc:grpChg>
        <pc:grpChg chg="mod">
          <ac:chgData name="高増　潔" userId="151964c3-78cd-4020-a226-814db5c6c8be" providerId="ADAL" clId="{7C12BC9D-7F5F-4C2C-A66F-6A78CF74F109}" dt="2022-06-23T09:49:06.946" v="2429" actId="165"/>
          <ac:grpSpMkLst>
            <pc:docMk/>
            <pc:sldMk cId="4287861961" sldId="881"/>
            <ac:grpSpMk id="44" creationId="{0C36B241-0EDE-E49C-6248-33F26D5D6E82}"/>
          </ac:grpSpMkLst>
        </pc:grpChg>
        <pc:grpChg chg="mod">
          <ac:chgData name="高増　潔" userId="151964c3-78cd-4020-a226-814db5c6c8be" providerId="ADAL" clId="{7C12BC9D-7F5F-4C2C-A66F-6A78CF74F109}" dt="2022-06-23T09:49:06.946" v="2429" actId="165"/>
          <ac:grpSpMkLst>
            <pc:docMk/>
            <pc:sldMk cId="4287861961" sldId="881"/>
            <ac:grpSpMk id="45" creationId="{46DF416F-AD68-1AD6-8316-000521396780}"/>
          </ac:grpSpMkLst>
        </pc:grpChg>
        <pc:grpChg chg="mod">
          <ac:chgData name="高増　潔" userId="151964c3-78cd-4020-a226-814db5c6c8be" providerId="ADAL" clId="{7C12BC9D-7F5F-4C2C-A66F-6A78CF74F109}" dt="2022-06-23T09:49:06.946" v="2429" actId="165"/>
          <ac:grpSpMkLst>
            <pc:docMk/>
            <pc:sldMk cId="4287861961" sldId="881"/>
            <ac:grpSpMk id="46" creationId="{B8D09699-CD39-C633-A73D-1561FA1BE9DD}"/>
          </ac:grpSpMkLst>
        </pc:grpChg>
        <pc:grpChg chg="mod">
          <ac:chgData name="高増　潔" userId="151964c3-78cd-4020-a226-814db5c6c8be" providerId="ADAL" clId="{7C12BC9D-7F5F-4C2C-A66F-6A78CF74F109}" dt="2022-06-23T09:49:06.946" v="2429" actId="165"/>
          <ac:grpSpMkLst>
            <pc:docMk/>
            <pc:sldMk cId="4287861961" sldId="881"/>
            <ac:grpSpMk id="47" creationId="{74971A5F-0459-C5B1-FF3C-558C33E73F44}"/>
          </ac:grpSpMkLst>
        </pc:grpChg>
        <pc:grpChg chg="add mod">
          <ac:chgData name="高増　潔" userId="151964c3-78cd-4020-a226-814db5c6c8be" providerId="ADAL" clId="{7C12BC9D-7F5F-4C2C-A66F-6A78CF74F109}" dt="2022-06-23T09:51:50.141" v="2608" actId="164"/>
          <ac:grpSpMkLst>
            <pc:docMk/>
            <pc:sldMk cId="4287861961" sldId="881"/>
            <ac:grpSpMk id="200" creationId="{6359D80D-57F5-FDB9-A1FE-7EE62633142E}"/>
          </ac:grpSpMkLst>
        </pc:grpChg>
        <pc:cxnChg chg="mod">
          <ac:chgData name="高増　潔" userId="151964c3-78cd-4020-a226-814db5c6c8be" providerId="ADAL" clId="{7C12BC9D-7F5F-4C2C-A66F-6A78CF74F109}" dt="2022-06-23T09:49:06.946" v="2429" actId="165"/>
          <ac:cxnSpMkLst>
            <pc:docMk/>
            <pc:sldMk cId="4287861961" sldId="881"/>
            <ac:cxnSpMk id="18" creationId="{528A3471-6939-6FE8-B8C7-08C6556F8E67}"/>
          </ac:cxnSpMkLst>
        </pc:cxnChg>
        <pc:cxnChg chg="mod">
          <ac:chgData name="高増　潔" userId="151964c3-78cd-4020-a226-814db5c6c8be" providerId="ADAL" clId="{7C12BC9D-7F5F-4C2C-A66F-6A78CF74F109}" dt="2022-06-23T09:49:06.946" v="2429" actId="165"/>
          <ac:cxnSpMkLst>
            <pc:docMk/>
            <pc:sldMk cId="4287861961" sldId="881"/>
            <ac:cxnSpMk id="19" creationId="{54F91F91-4107-D1F6-3E9F-1716E68FD09D}"/>
          </ac:cxnSpMkLst>
        </pc:cxnChg>
        <pc:cxnChg chg="mod">
          <ac:chgData name="高増　潔" userId="151964c3-78cd-4020-a226-814db5c6c8be" providerId="ADAL" clId="{7C12BC9D-7F5F-4C2C-A66F-6A78CF74F109}" dt="2022-06-23T09:49:06.946" v="2429" actId="165"/>
          <ac:cxnSpMkLst>
            <pc:docMk/>
            <pc:sldMk cId="4287861961" sldId="881"/>
            <ac:cxnSpMk id="20" creationId="{D08C222F-FF6B-C1CB-C43F-4448B0182BF9}"/>
          </ac:cxnSpMkLst>
        </pc:cxnChg>
        <pc:cxnChg chg="mod">
          <ac:chgData name="高増　潔" userId="151964c3-78cd-4020-a226-814db5c6c8be" providerId="ADAL" clId="{7C12BC9D-7F5F-4C2C-A66F-6A78CF74F109}" dt="2022-06-23T09:49:06.946" v="2429" actId="165"/>
          <ac:cxnSpMkLst>
            <pc:docMk/>
            <pc:sldMk cId="4287861961" sldId="881"/>
            <ac:cxnSpMk id="21" creationId="{030E6F44-E1FA-5EEB-BBB2-BB0EB2041AF9}"/>
          </ac:cxnSpMkLst>
        </pc:cxnChg>
        <pc:cxnChg chg="mod">
          <ac:chgData name="高増　潔" userId="151964c3-78cd-4020-a226-814db5c6c8be" providerId="ADAL" clId="{7C12BC9D-7F5F-4C2C-A66F-6A78CF74F109}" dt="2022-06-23T09:49:06.946" v="2429" actId="165"/>
          <ac:cxnSpMkLst>
            <pc:docMk/>
            <pc:sldMk cId="4287861961" sldId="881"/>
            <ac:cxnSpMk id="22" creationId="{8A1C6D73-F460-4C5A-37A5-383A5FDF036C}"/>
          </ac:cxnSpMkLst>
        </pc:cxnChg>
        <pc:cxnChg chg="mod">
          <ac:chgData name="高増　潔" userId="151964c3-78cd-4020-a226-814db5c6c8be" providerId="ADAL" clId="{7C12BC9D-7F5F-4C2C-A66F-6A78CF74F109}" dt="2022-06-23T09:49:06.946" v="2429" actId="165"/>
          <ac:cxnSpMkLst>
            <pc:docMk/>
            <pc:sldMk cId="4287861961" sldId="881"/>
            <ac:cxnSpMk id="23" creationId="{FDA85F7A-5C03-30DE-24E5-98332080C07E}"/>
          </ac:cxnSpMkLst>
        </pc:cxnChg>
        <pc:cxnChg chg="mod">
          <ac:chgData name="高増　潔" userId="151964c3-78cd-4020-a226-814db5c6c8be" providerId="ADAL" clId="{7C12BC9D-7F5F-4C2C-A66F-6A78CF74F109}" dt="2022-06-23T09:49:06.946" v="2429" actId="165"/>
          <ac:cxnSpMkLst>
            <pc:docMk/>
            <pc:sldMk cId="4287861961" sldId="881"/>
            <ac:cxnSpMk id="24" creationId="{C8D0C5DE-F09A-7FBC-C090-A17A70E7B723}"/>
          </ac:cxnSpMkLst>
        </pc:cxnChg>
        <pc:cxnChg chg="mod">
          <ac:chgData name="高増　潔" userId="151964c3-78cd-4020-a226-814db5c6c8be" providerId="ADAL" clId="{7C12BC9D-7F5F-4C2C-A66F-6A78CF74F109}" dt="2022-06-23T09:49:06.946" v="2429" actId="165"/>
          <ac:cxnSpMkLst>
            <pc:docMk/>
            <pc:sldMk cId="4287861961" sldId="881"/>
            <ac:cxnSpMk id="25" creationId="{7916CC44-A938-42B8-EE9B-C8BC219D23C0}"/>
          </ac:cxnSpMkLst>
        </pc:cxnChg>
        <pc:cxnChg chg="mod">
          <ac:chgData name="高増　潔" userId="151964c3-78cd-4020-a226-814db5c6c8be" providerId="ADAL" clId="{7C12BC9D-7F5F-4C2C-A66F-6A78CF74F109}" dt="2022-06-23T09:49:06.946" v="2429" actId="165"/>
          <ac:cxnSpMkLst>
            <pc:docMk/>
            <pc:sldMk cId="4287861961" sldId="881"/>
            <ac:cxnSpMk id="26" creationId="{49810FE0-3B09-D37D-E204-3D6EFF2C85A0}"/>
          </ac:cxnSpMkLst>
        </pc:cxnChg>
        <pc:cxnChg chg="mod">
          <ac:chgData name="高増　潔" userId="151964c3-78cd-4020-a226-814db5c6c8be" providerId="ADAL" clId="{7C12BC9D-7F5F-4C2C-A66F-6A78CF74F109}" dt="2022-06-23T09:49:06.946" v="2429" actId="165"/>
          <ac:cxnSpMkLst>
            <pc:docMk/>
            <pc:sldMk cId="4287861961" sldId="881"/>
            <ac:cxnSpMk id="27" creationId="{0B631DBB-7E50-E9C0-AD9F-8AEA5DA6795B}"/>
          </ac:cxnSpMkLst>
        </pc:cxnChg>
        <pc:cxnChg chg="mod">
          <ac:chgData name="高増　潔" userId="151964c3-78cd-4020-a226-814db5c6c8be" providerId="ADAL" clId="{7C12BC9D-7F5F-4C2C-A66F-6A78CF74F109}" dt="2022-06-23T09:49:06.946" v="2429" actId="165"/>
          <ac:cxnSpMkLst>
            <pc:docMk/>
            <pc:sldMk cId="4287861961" sldId="881"/>
            <ac:cxnSpMk id="28" creationId="{EBB1FB05-C733-8AB2-BF3B-3144E8EE3F8E}"/>
          </ac:cxnSpMkLst>
        </pc:cxnChg>
        <pc:cxnChg chg="mod">
          <ac:chgData name="高増　潔" userId="151964c3-78cd-4020-a226-814db5c6c8be" providerId="ADAL" clId="{7C12BC9D-7F5F-4C2C-A66F-6A78CF74F109}" dt="2022-06-23T09:49:06.946" v="2429" actId="165"/>
          <ac:cxnSpMkLst>
            <pc:docMk/>
            <pc:sldMk cId="4287861961" sldId="881"/>
            <ac:cxnSpMk id="29" creationId="{B3F13146-6E52-852A-3AD7-83BB4EBD2C7C}"/>
          </ac:cxnSpMkLst>
        </pc:cxnChg>
        <pc:cxnChg chg="mod">
          <ac:chgData name="高増　潔" userId="151964c3-78cd-4020-a226-814db5c6c8be" providerId="ADAL" clId="{7C12BC9D-7F5F-4C2C-A66F-6A78CF74F109}" dt="2022-06-23T09:49:06.946" v="2429" actId="165"/>
          <ac:cxnSpMkLst>
            <pc:docMk/>
            <pc:sldMk cId="4287861961" sldId="881"/>
            <ac:cxnSpMk id="30" creationId="{A9FD75E8-E17C-206F-2205-48E38375B06E}"/>
          </ac:cxnSpMkLst>
        </pc:cxnChg>
        <pc:cxnChg chg="mod">
          <ac:chgData name="高増　潔" userId="151964c3-78cd-4020-a226-814db5c6c8be" providerId="ADAL" clId="{7C12BC9D-7F5F-4C2C-A66F-6A78CF74F109}" dt="2022-06-23T09:49:06.946" v="2429" actId="165"/>
          <ac:cxnSpMkLst>
            <pc:docMk/>
            <pc:sldMk cId="4287861961" sldId="881"/>
            <ac:cxnSpMk id="31" creationId="{9E2B93B3-B2B2-E934-B51E-80761AA954EA}"/>
          </ac:cxnSpMkLst>
        </pc:cxnChg>
        <pc:cxnChg chg="mod">
          <ac:chgData name="高増　潔" userId="151964c3-78cd-4020-a226-814db5c6c8be" providerId="ADAL" clId="{7C12BC9D-7F5F-4C2C-A66F-6A78CF74F109}" dt="2022-06-23T09:49:06.946" v="2429" actId="165"/>
          <ac:cxnSpMkLst>
            <pc:docMk/>
            <pc:sldMk cId="4287861961" sldId="881"/>
            <ac:cxnSpMk id="32" creationId="{A451DF7A-529A-F24D-1482-DCA1DD02141F}"/>
          </ac:cxnSpMkLst>
        </pc:cxnChg>
        <pc:cxnChg chg="mod">
          <ac:chgData name="高増　潔" userId="151964c3-78cd-4020-a226-814db5c6c8be" providerId="ADAL" clId="{7C12BC9D-7F5F-4C2C-A66F-6A78CF74F109}" dt="2022-06-23T09:49:06.946" v="2429" actId="165"/>
          <ac:cxnSpMkLst>
            <pc:docMk/>
            <pc:sldMk cId="4287861961" sldId="881"/>
            <ac:cxnSpMk id="33" creationId="{885C672F-8A2C-1F90-3E65-7A2E0F2650B6}"/>
          </ac:cxnSpMkLst>
        </pc:cxnChg>
        <pc:cxnChg chg="mod">
          <ac:chgData name="高増　潔" userId="151964c3-78cd-4020-a226-814db5c6c8be" providerId="ADAL" clId="{7C12BC9D-7F5F-4C2C-A66F-6A78CF74F109}" dt="2022-06-23T09:49:06.946" v="2429" actId="165"/>
          <ac:cxnSpMkLst>
            <pc:docMk/>
            <pc:sldMk cId="4287861961" sldId="881"/>
            <ac:cxnSpMk id="34" creationId="{3F51FC0B-5506-2322-3763-572D56FEABDE}"/>
          </ac:cxnSpMkLst>
        </pc:cxnChg>
        <pc:cxnChg chg="mod">
          <ac:chgData name="高増　潔" userId="151964c3-78cd-4020-a226-814db5c6c8be" providerId="ADAL" clId="{7C12BC9D-7F5F-4C2C-A66F-6A78CF74F109}" dt="2022-06-23T09:49:06.946" v="2429" actId="165"/>
          <ac:cxnSpMkLst>
            <pc:docMk/>
            <pc:sldMk cId="4287861961" sldId="881"/>
            <ac:cxnSpMk id="35" creationId="{A3420CBF-CA74-4FA4-9C7C-CFEBE729810C}"/>
          </ac:cxnSpMkLst>
        </pc:cxnChg>
        <pc:cxnChg chg="mod">
          <ac:chgData name="高増　潔" userId="151964c3-78cd-4020-a226-814db5c6c8be" providerId="ADAL" clId="{7C12BC9D-7F5F-4C2C-A66F-6A78CF74F109}" dt="2022-06-23T09:49:06.946" v="2429" actId="165"/>
          <ac:cxnSpMkLst>
            <pc:docMk/>
            <pc:sldMk cId="4287861961" sldId="881"/>
            <ac:cxnSpMk id="36" creationId="{F2EECC58-F778-11F6-AC06-9627C7D13DBA}"/>
          </ac:cxnSpMkLst>
        </pc:cxnChg>
        <pc:cxnChg chg="mod">
          <ac:chgData name="高増　潔" userId="151964c3-78cd-4020-a226-814db5c6c8be" providerId="ADAL" clId="{7C12BC9D-7F5F-4C2C-A66F-6A78CF74F109}" dt="2022-06-23T09:49:06.946" v="2429" actId="165"/>
          <ac:cxnSpMkLst>
            <pc:docMk/>
            <pc:sldMk cId="4287861961" sldId="881"/>
            <ac:cxnSpMk id="37" creationId="{861C1CCE-0D79-697E-ECCE-2999D23BE627}"/>
          </ac:cxnSpMkLst>
        </pc:cxnChg>
        <pc:cxnChg chg="mod">
          <ac:chgData name="高増　潔" userId="151964c3-78cd-4020-a226-814db5c6c8be" providerId="ADAL" clId="{7C12BC9D-7F5F-4C2C-A66F-6A78CF74F109}" dt="2022-06-23T09:49:06.946" v="2429" actId="165"/>
          <ac:cxnSpMkLst>
            <pc:docMk/>
            <pc:sldMk cId="4287861961" sldId="881"/>
            <ac:cxnSpMk id="38" creationId="{C7EC4576-0FC1-02C1-00C0-07A1095E4889}"/>
          </ac:cxnSpMkLst>
        </pc:cxnChg>
        <pc:cxnChg chg="mod">
          <ac:chgData name="高増　潔" userId="151964c3-78cd-4020-a226-814db5c6c8be" providerId="ADAL" clId="{7C12BC9D-7F5F-4C2C-A66F-6A78CF74F109}" dt="2022-06-23T09:49:06.946" v="2429" actId="165"/>
          <ac:cxnSpMkLst>
            <pc:docMk/>
            <pc:sldMk cId="4287861961" sldId="881"/>
            <ac:cxnSpMk id="48" creationId="{0E6422A4-3117-132D-7CE8-E2EE513E0ECD}"/>
          </ac:cxnSpMkLst>
        </pc:cxnChg>
        <pc:cxnChg chg="mod">
          <ac:chgData name="高増　潔" userId="151964c3-78cd-4020-a226-814db5c6c8be" providerId="ADAL" clId="{7C12BC9D-7F5F-4C2C-A66F-6A78CF74F109}" dt="2022-06-23T09:49:06.946" v="2429" actId="165"/>
          <ac:cxnSpMkLst>
            <pc:docMk/>
            <pc:sldMk cId="4287861961" sldId="881"/>
            <ac:cxnSpMk id="49" creationId="{42AF2A57-C044-9194-C0D8-2A4D72DA0AD7}"/>
          </ac:cxnSpMkLst>
        </pc:cxnChg>
        <pc:cxnChg chg="mod">
          <ac:chgData name="高増　潔" userId="151964c3-78cd-4020-a226-814db5c6c8be" providerId="ADAL" clId="{7C12BC9D-7F5F-4C2C-A66F-6A78CF74F109}" dt="2022-06-23T09:49:06.946" v="2429" actId="165"/>
          <ac:cxnSpMkLst>
            <pc:docMk/>
            <pc:sldMk cId="4287861961" sldId="881"/>
            <ac:cxnSpMk id="50" creationId="{4A299BFC-F133-F8C6-0A7D-62C0AEE4EE72}"/>
          </ac:cxnSpMkLst>
        </pc:cxnChg>
        <pc:cxnChg chg="mod">
          <ac:chgData name="高増　潔" userId="151964c3-78cd-4020-a226-814db5c6c8be" providerId="ADAL" clId="{7C12BC9D-7F5F-4C2C-A66F-6A78CF74F109}" dt="2022-06-23T09:49:06.946" v="2429" actId="165"/>
          <ac:cxnSpMkLst>
            <pc:docMk/>
            <pc:sldMk cId="4287861961" sldId="881"/>
            <ac:cxnSpMk id="51" creationId="{CEB9FDF4-0C88-0284-37C4-BCE3268FE2E0}"/>
          </ac:cxnSpMkLst>
        </pc:cxnChg>
        <pc:cxnChg chg="mod">
          <ac:chgData name="高増　潔" userId="151964c3-78cd-4020-a226-814db5c6c8be" providerId="ADAL" clId="{7C12BC9D-7F5F-4C2C-A66F-6A78CF74F109}" dt="2022-06-23T09:49:06.946" v="2429" actId="165"/>
          <ac:cxnSpMkLst>
            <pc:docMk/>
            <pc:sldMk cId="4287861961" sldId="881"/>
            <ac:cxnSpMk id="52" creationId="{9B8ABF82-99E2-D197-B05C-086DF6D5A387}"/>
          </ac:cxnSpMkLst>
        </pc:cxnChg>
        <pc:cxnChg chg="mod">
          <ac:chgData name="高増　潔" userId="151964c3-78cd-4020-a226-814db5c6c8be" providerId="ADAL" clId="{7C12BC9D-7F5F-4C2C-A66F-6A78CF74F109}" dt="2022-06-23T09:49:06.946" v="2429" actId="165"/>
          <ac:cxnSpMkLst>
            <pc:docMk/>
            <pc:sldMk cId="4287861961" sldId="881"/>
            <ac:cxnSpMk id="53" creationId="{E19A379F-E921-3FAC-9436-C0E9B218438D}"/>
          </ac:cxnSpMkLst>
        </pc:cxnChg>
        <pc:cxnChg chg="mod">
          <ac:chgData name="高増　潔" userId="151964c3-78cd-4020-a226-814db5c6c8be" providerId="ADAL" clId="{7C12BC9D-7F5F-4C2C-A66F-6A78CF74F109}" dt="2022-06-23T09:49:06.946" v="2429" actId="165"/>
          <ac:cxnSpMkLst>
            <pc:docMk/>
            <pc:sldMk cId="4287861961" sldId="881"/>
            <ac:cxnSpMk id="54" creationId="{0AE28CC9-A959-53A0-613B-5C7FAFD0943F}"/>
          </ac:cxnSpMkLst>
        </pc:cxnChg>
        <pc:cxnChg chg="mod">
          <ac:chgData name="高増　潔" userId="151964c3-78cd-4020-a226-814db5c6c8be" providerId="ADAL" clId="{7C12BC9D-7F5F-4C2C-A66F-6A78CF74F109}" dt="2022-06-23T09:49:06.946" v="2429" actId="165"/>
          <ac:cxnSpMkLst>
            <pc:docMk/>
            <pc:sldMk cId="4287861961" sldId="881"/>
            <ac:cxnSpMk id="55" creationId="{713B9BAE-F491-4C77-D33A-47734D9889CC}"/>
          </ac:cxnSpMkLst>
        </pc:cxnChg>
        <pc:cxnChg chg="mod">
          <ac:chgData name="高増　潔" userId="151964c3-78cd-4020-a226-814db5c6c8be" providerId="ADAL" clId="{7C12BC9D-7F5F-4C2C-A66F-6A78CF74F109}" dt="2022-06-23T09:49:06.946" v="2429" actId="165"/>
          <ac:cxnSpMkLst>
            <pc:docMk/>
            <pc:sldMk cId="4287861961" sldId="881"/>
            <ac:cxnSpMk id="56" creationId="{79616E9B-7EF9-BE8C-DEE8-6167A15E9C59}"/>
          </ac:cxnSpMkLst>
        </pc:cxnChg>
        <pc:cxnChg chg="mod">
          <ac:chgData name="高増　潔" userId="151964c3-78cd-4020-a226-814db5c6c8be" providerId="ADAL" clId="{7C12BC9D-7F5F-4C2C-A66F-6A78CF74F109}" dt="2022-06-23T09:49:06.946" v="2429" actId="165"/>
          <ac:cxnSpMkLst>
            <pc:docMk/>
            <pc:sldMk cId="4287861961" sldId="881"/>
            <ac:cxnSpMk id="57" creationId="{8550FF1B-E5BC-4D65-69C0-D0A9D0858842}"/>
          </ac:cxnSpMkLst>
        </pc:cxnChg>
        <pc:cxnChg chg="mod">
          <ac:chgData name="高増　潔" userId="151964c3-78cd-4020-a226-814db5c6c8be" providerId="ADAL" clId="{7C12BC9D-7F5F-4C2C-A66F-6A78CF74F109}" dt="2022-06-23T09:49:06.946" v="2429" actId="165"/>
          <ac:cxnSpMkLst>
            <pc:docMk/>
            <pc:sldMk cId="4287861961" sldId="881"/>
            <ac:cxnSpMk id="58" creationId="{719BB730-F1B3-E5BC-5086-90BD043C3816}"/>
          </ac:cxnSpMkLst>
        </pc:cxnChg>
        <pc:cxnChg chg="mod">
          <ac:chgData name="高増　潔" userId="151964c3-78cd-4020-a226-814db5c6c8be" providerId="ADAL" clId="{7C12BC9D-7F5F-4C2C-A66F-6A78CF74F109}" dt="2022-06-23T09:49:06.946" v="2429" actId="165"/>
          <ac:cxnSpMkLst>
            <pc:docMk/>
            <pc:sldMk cId="4287861961" sldId="881"/>
            <ac:cxnSpMk id="59" creationId="{CCC58A69-655A-D2B9-5B16-EC5198ECBDEE}"/>
          </ac:cxnSpMkLst>
        </pc:cxnChg>
        <pc:cxnChg chg="mod">
          <ac:chgData name="高増　潔" userId="151964c3-78cd-4020-a226-814db5c6c8be" providerId="ADAL" clId="{7C12BC9D-7F5F-4C2C-A66F-6A78CF74F109}" dt="2022-06-23T09:49:06.946" v="2429" actId="165"/>
          <ac:cxnSpMkLst>
            <pc:docMk/>
            <pc:sldMk cId="4287861961" sldId="881"/>
            <ac:cxnSpMk id="60" creationId="{83B8EDEA-488D-8C87-0F3B-3E3F507E02E6}"/>
          </ac:cxnSpMkLst>
        </pc:cxnChg>
        <pc:cxnChg chg="mod">
          <ac:chgData name="高増　潔" userId="151964c3-78cd-4020-a226-814db5c6c8be" providerId="ADAL" clId="{7C12BC9D-7F5F-4C2C-A66F-6A78CF74F109}" dt="2022-06-23T09:49:06.946" v="2429" actId="165"/>
          <ac:cxnSpMkLst>
            <pc:docMk/>
            <pc:sldMk cId="4287861961" sldId="881"/>
            <ac:cxnSpMk id="61" creationId="{4C91693C-1445-CBC6-74C7-F7DF9FD04D4C}"/>
          </ac:cxnSpMkLst>
        </pc:cxnChg>
        <pc:cxnChg chg="mod">
          <ac:chgData name="高増　潔" userId="151964c3-78cd-4020-a226-814db5c6c8be" providerId="ADAL" clId="{7C12BC9D-7F5F-4C2C-A66F-6A78CF74F109}" dt="2022-06-23T09:49:06.946" v="2429" actId="165"/>
          <ac:cxnSpMkLst>
            <pc:docMk/>
            <pc:sldMk cId="4287861961" sldId="881"/>
            <ac:cxnSpMk id="62" creationId="{DF0212BC-242B-CB89-05ED-033FFF39750E}"/>
          </ac:cxnSpMkLst>
        </pc:cxnChg>
        <pc:cxnChg chg="mod">
          <ac:chgData name="高増　潔" userId="151964c3-78cd-4020-a226-814db5c6c8be" providerId="ADAL" clId="{7C12BC9D-7F5F-4C2C-A66F-6A78CF74F109}" dt="2022-06-23T09:49:06.946" v="2429" actId="165"/>
          <ac:cxnSpMkLst>
            <pc:docMk/>
            <pc:sldMk cId="4287861961" sldId="881"/>
            <ac:cxnSpMk id="63" creationId="{E89C0B03-8909-DB64-FD5C-2E30B4693625}"/>
          </ac:cxnSpMkLst>
        </pc:cxnChg>
        <pc:cxnChg chg="mod">
          <ac:chgData name="高増　潔" userId="151964c3-78cd-4020-a226-814db5c6c8be" providerId="ADAL" clId="{7C12BC9D-7F5F-4C2C-A66F-6A78CF74F109}" dt="2022-06-23T09:49:06.946" v="2429" actId="165"/>
          <ac:cxnSpMkLst>
            <pc:docMk/>
            <pc:sldMk cId="4287861961" sldId="881"/>
            <ac:cxnSpMk id="64" creationId="{6DA18A8E-C31D-AD4B-D609-813AC307AE62}"/>
          </ac:cxnSpMkLst>
        </pc:cxnChg>
        <pc:cxnChg chg="mod">
          <ac:chgData name="高増　潔" userId="151964c3-78cd-4020-a226-814db5c6c8be" providerId="ADAL" clId="{7C12BC9D-7F5F-4C2C-A66F-6A78CF74F109}" dt="2022-06-23T09:49:06.946" v="2429" actId="165"/>
          <ac:cxnSpMkLst>
            <pc:docMk/>
            <pc:sldMk cId="4287861961" sldId="881"/>
            <ac:cxnSpMk id="65" creationId="{EBC1585B-4477-AB5D-DDA8-45EA1976A175}"/>
          </ac:cxnSpMkLst>
        </pc:cxnChg>
        <pc:cxnChg chg="mod">
          <ac:chgData name="高増　潔" userId="151964c3-78cd-4020-a226-814db5c6c8be" providerId="ADAL" clId="{7C12BC9D-7F5F-4C2C-A66F-6A78CF74F109}" dt="2022-06-23T09:49:06.946" v="2429" actId="165"/>
          <ac:cxnSpMkLst>
            <pc:docMk/>
            <pc:sldMk cId="4287861961" sldId="881"/>
            <ac:cxnSpMk id="66" creationId="{149C45F0-E561-AB6F-F877-E4BBCCAD4A2D}"/>
          </ac:cxnSpMkLst>
        </pc:cxnChg>
        <pc:cxnChg chg="mod">
          <ac:chgData name="高増　潔" userId="151964c3-78cd-4020-a226-814db5c6c8be" providerId="ADAL" clId="{7C12BC9D-7F5F-4C2C-A66F-6A78CF74F109}" dt="2022-06-23T09:49:06.946" v="2429" actId="165"/>
          <ac:cxnSpMkLst>
            <pc:docMk/>
            <pc:sldMk cId="4287861961" sldId="881"/>
            <ac:cxnSpMk id="67" creationId="{F6E745E1-6A9E-FBBE-80CF-AFB9A0904929}"/>
          </ac:cxnSpMkLst>
        </pc:cxnChg>
        <pc:cxnChg chg="mod">
          <ac:chgData name="高増　潔" userId="151964c3-78cd-4020-a226-814db5c6c8be" providerId="ADAL" clId="{7C12BC9D-7F5F-4C2C-A66F-6A78CF74F109}" dt="2022-06-23T09:49:06.946" v="2429" actId="165"/>
          <ac:cxnSpMkLst>
            <pc:docMk/>
            <pc:sldMk cId="4287861961" sldId="881"/>
            <ac:cxnSpMk id="68" creationId="{F2485F3F-6E88-7565-E0C6-C94DA7B33846}"/>
          </ac:cxnSpMkLst>
        </pc:cxnChg>
        <pc:cxnChg chg="mod">
          <ac:chgData name="高増　潔" userId="151964c3-78cd-4020-a226-814db5c6c8be" providerId="ADAL" clId="{7C12BC9D-7F5F-4C2C-A66F-6A78CF74F109}" dt="2022-06-23T09:49:06.946" v="2429" actId="165"/>
          <ac:cxnSpMkLst>
            <pc:docMk/>
            <pc:sldMk cId="4287861961" sldId="881"/>
            <ac:cxnSpMk id="69" creationId="{6E79FEA0-5DBB-6DE9-E85C-85647472583B}"/>
          </ac:cxnSpMkLst>
        </pc:cxnChg>
        <pc:cxnChg chg="mod">
          <ac:chgData name="高増　潔" userId="151964c3-78cd-4020-a226-814db5c6c8be" providerId="ADAL" clId="{7C12BC9D-7F5F-4C2C-A66F-6A78CF74F109}" dt="2022-06-23T09:49:06.946" v="2429" actId="165"/>
          <ac:cxnSpMkLst>
            <pc:docMk/>
            <pc:sldMk cId="4287861961" sldId="881"/>
            <ac:cxnSpMk id="70" creationId="{8CD11626-ACD4-DB15-02F8-9312041E8E22}"/>
          </ac:cxnSpMkLst>
        </pc:cxnChg>
        <pc:cxnChg chg="mod">
          <ac:chgData name="高増　潔" userId="151964c3-78cd-4020-a226-814db5c6c8be" providerId="ADAL" clId="{7C12BC9D-7F5F-4C2C-A66F-6A78CF74F109}" dt="2022-06-23T09:49:06.946" v="2429" actId="165"/>
          <ac:cxnSpMkLst>
            <pc:docMk/>
            <pc:sldMk cId="4287861961" sldId="881"/>
            <ac:cxnSpMk id="71" creationId="{EEB012FE-3EE3-4077-C3F4-D32EA6C49F9E}"/>
          </ac:cxnSpMkLst>
        </pc:cxnChg>
        <pc:cxnChg chg="mod">
          <ac:chgData name="高増　潔" userId="151964c3-78cd-4020-a226-814db5c6c8be" providerId="ADAL" clId="{7C12BC9D-7F5F-4C2C-A66F-6A78CF74F109}" dt="2022-06-23T09:49:06.946" v="2429" actId="165"/>
          <ac:cxnSpMkLst>
            <pc:docMk/>
            <pc:sldMk cId="4287861961" sldId="881"/>
            <ac:cxnSpMk id="72" creationId="{3069DE9E-86B6-F838-785F-7032CBAFC0F0}"/>
          </ac:cxnSpMkLst>
        </pc:cxnChg>
        <pc:cxnChg chg="mod">
          <ac:chgData name="高増　潔" userId="151964c3-78cd-4020-a226-814db5c6c8be" providerId="ADAL" clId="{7C12BC9D-7F5F-4C2C-A66F-6A78CF74F109}" dt="2022-06-23T09:49:06.946" v="2429" actId="165"/>
          <ac:cxnSpMkLst>
            <pc:docMk/>
            <pc:sldMk cId="4287861961" sldId="881"/>
            <ac:cxnSpMk id="73" creationId="{EAD10714-D1FD-74D2-94BE-8CBD5BD12E38}"/>
          </ac:cxnSpMkLst>
        </pc:cxnChg>
        <pc:cxnChg chg="mod">
          <ac:chgData name="高増　潔" userId="151964c3-78cd-4020-a226-814db5c6c8be" providerId="ADAL" clId="{7C12BC9D-7F5F-4C2C-A66F-6A78CF74F109}" dt="2022-06-23T09:49:06.946" v="2429" actId="165"/>
          <ac:cxnSpMkLst>
            <pc:docMk/>
            <pc:sldMk cId="4287861961" sldId="881"/>
            <ac:cxnSpMk id="74" creationId="{660C3358-31FD-0639-C147-3A77CB00631D}"/>
          </ac:cxnSpMkLst>
        </pc:cxnChg>
        <pc:cxnChg chg="mod">
          <ac:chgData name="高増　潔" userId="151964c3-78cd-4020-a226-814db5c6c8be" providerId="ADAL" clId="{7C12BC9D-7F5F-4C2C-A66F-6A78CF74F109}" dt="2022-06-23T09:49:06.946" v="2429" actId="165"/>
          <ac:cxnSpMkLst>
            <pc:docMk/>
            <pc:sldMk cId="4287861961" sldId="881"/>
            <ac:cxnSpMk id="75" creationId="{C12BD98A-4624-D97B-3206-F0286E91C266}"/>
          </ac:cxnSpMkLst>
        </pc:cxnChg>
        <pc:cxnChg chg="mod">
          <ac:chgData name="高増　潔" userId="151964c3-78cd-4020-a226-814db5c6c8be" providerId="ADAL" clId="{7C12BC9D-7F5F-4C2C-A66F-6A78CF74F109}" dt="2022-06-23T09:49:06.946" v="2429" actId="165"/>
          <ac:cxnSpMkLst>
            <pc:docMk/>
            <pc:sldMk cId="4287861961" sldId="881"/>
            <ac:cxnSpMk id="76" creationId="{1FDD88F0-2E30-37BF-9DD8-3D848E6A0B3C}"/>
          </ac:cxnSpMkLst>
        </pc:cxnChg>
        <pc:cxnChg chg="mod">
          <ac:chgData name="高増　潔" userId="151964c3-78cd-4020-a226-814db5c6c8be" providerId="ADAL" clId="{7C12BC9D-7F5F-4C2C-A66F-6A78CF74F109}" dt="2022-06-23T09:49:06.946" v="2429" actId="165"/>
          <ac:cxnSpMkLst>
            <pc:docMk/>
            <pc:sldMk cId="4287861961" sldId="881"/>
            <ac:cxnSpMk id="77" creationId="{D857166A-80A7-5A69-2B38-D45414895A51}"/>
          </ac:cxnSpMkLst>
        </pc:cxnChg>
        <pc:cxnChg chg="mod">
          <ac:chgData name="高増　潔" userId="151964c3-78cd-4020-a226-814db5c6c8be" providerId="ADAL" clId="{7C12BC9D-7F5F-4C2C-A66F-6A78CF74F109}" dt="2022-06-23T09:49:06.946" v="2429" actId="165"/>
          <ac:cxnSpMkLst>
            <pc:docMk/>
            <pc:sldMk cId="4287861961" sldId="881"/>
            <ac:cxnSpMk id="78" creationId="{BB52EFC2-18FD-6B16-8FFF-A7F5499A6BDF}"/>
          </ac:cxnSpMkLst>
        </pc:cxnChg>
        <pc:cxnChg chg="mod">
          <ac:chgData name="高増　潔" userId="151964c3-78cd-4020-a226-814db5c6c8be" providerId="ADAL" clId="{7C12BC9D-7F5F-4C2C-A66F-6A78CF74F109}" dt="2022-06-23T09:49:06.946" v="2429" actId="165"/>
          <ac:cxnSpMkLst>
            <pc:docMk/>
            <pc:sldMk cId="4287861961" sldId="881"/>
            <ac:cxnSpMk id="79" creationId="{A5D12CD6-C487-8207-7F64-0FFF8335A5C0}"/>
          </ac:cxnSpMkLst>
        </pc:cxnChg>
        <pc:cxnChg chg="mod">
          <ac:chgData name="高増　潔" userId="151964c3-78cd-4020-a226-814db5c6c8be" providerId="ADAL" clId="{7C12BC9D-7F5F-4C2C-A66F-6A78CF74F109}" dt="2022-06-23T09:49:06.946" v="2429" actId="165"/>
          <ac:cxnSpMkLst>
            <pc:docMk/>
            <pc:sldMk cId="4287861961" sldId="881"/>
            <ac:cxnSpMk id="80" creationId="{97F4439E-6E1E-C553-6976-DB2B18732973}"/>
          </ac:cxnSpMkLst>
        </pc:cxnChg>
        <pc:cxnChg chg="mod">
          <ac:chgData name="高増　潔" userId="151964c3-78cd-4020-a226-814db5c6c8be" providerId="ADAL" clId="{7C12BC9D-7F5F-4C2C-A66F-6A78CF74F109}" dt="2022-06-23T09:49:06.946" v="2429" actId="165"/>
          <ac:cxnSpMkLst>
            <pc:docMk/>
            <pc:sldMk cId="4287861961" sldId="881"/>
            <ac:cxnSpMk id="81" creationId="{8D7036A4-C414-5CC7-55B8-662121628F73}"/>
          </ac:cxnSpMkLst>
        </pc:cxnChg>
        <pc:cxnChg chg="mod">
          <ac:chgData name="高増　潔" userId="151964c3-78cd-4020-a226-814db5c6c8be" providerId="ADAL" clId="{7C12BC9D-7F5F-4C2C-A66F-6A78CF74F109}" dt="2022-06-23T09:49:06.946" v="2429" actId="165"/>
          <ac:cxnSpMkLst>
            <pc:docMk/>
            <pc:sldMk cId="4287861961" sldId="881"/>
            <ac:cxnSpMk id="82" creationId="{C27F3640-4A56-FC5F-D1C1-1F10BCFEE0A0}"/>
          </ac:cxnSpMkLst>
        </pc:cxnChg>
        <pc:cxnChg chg="mod">
          <ac:chgData name="高増　潔" userId="151964c3-78cd-4020-a226-814db5c6c8be" providerId="ADAL" clId="{7C12BC9D-7F5F-4C2C-A66F-6A78CF74F109}" dt="2022-06-23T09:49:06.946" v="2429" actId="165"/>
          <ac:cxnSpMkLst>
            <pc:docMk/>
            <pc:sldMk cId="4287861961" sldId="881"/>
            <ac:cxnSpMk id="83" creationId="{4F161E5D-6E7E-E96E-5CE1-85E9F4EF9137}"/>
          </ac:cxnSpMkLst>
        </pc:cxnChg>
        <pc:cxnChg chg="mod">
          <ac:chgData name="高増　潔" userId="151964c3-78cd-4020-a226-814db5c6c8be" providerId="ADAL" clId="{7C12BC9D-7F5F-4C2C-A66F-6A78CF74F109}" dt="2022-06-23T09:49:06.946" v="2429" actId="165"/>
          <ac:cxnSpMkLst>
            <pc:docMk/>
            <pc:sldMk cId="4287861961" sldId="881"/>
            <ac:cxnSpMk id="84" creationId="{70C7CC28-6F0C-936A-8E5F-9E4EF1E272E6}"/>
          </ac:cxnSpMkLst>
        </pc:cxnChg>
        <pc:cxnChg chg="mod">
          <ac:chgData name="高増　潔" userId="151964c3-78cd-4020-a226-814db5c6c8be" providerId="ADAL" clId="{7C12BC9D-7F5F-4C2C-A66F-6A78CF74F109}" dt="2022-06-23T09:49:06.946" v="2429" actId="165"/>
          <ac:cxnSpMkLst>
            <pc:docMk/>
            <pc:sldMk cId="4287861961" sldId="881"/>
            <ac:cxnSpMk id="85" creationId="{C0AB8163-85A4-425C-1691-431F480AC90A}"/>
          </ac:cxnSpMkLst>
        </pc:cxnChg>
        <pc:cxnChg chg="mod">
          <ac:chgData name="高増　潔" userId="151964c3-78cd-4020-a226-814db5c6c8be" providerId="ADAL" clId="{7C12BC9D-7F5F-4C2C-A66F-6A78CF74F109}" dt="2022-06-23T09:49:06.946" v="2429" actId="165"/>
          <ac:cxnSpMkLst>
            <pc:docMk/>
            <pc:sldMk cId="4287861961" sldId="881"/>
            <ac:cxnSpMk id="86" creationId="{8F67A7C8-E92F-8960-9238-B78FABF81BE6}"/>
          </ac:cxnSpMkLst>
        </pc:cxnChg>
        <pc:cxnChg chg="mod">
          <ac:chgData name="高増　潔" userId="151964c3-78cd-4020-a226-814db5c6c8be" providerId="ADAL" clId="{7C12BC9D-7F5F-4C2C-A66F-6A78CF74F109}" dt="2022-06-23T09:49:06.946" v="2429" actId="165"/>
          <ac:cxnSpMkLst>
            <pc:docMk/>
            <pc:sldMk cId="4287861961" sldId="881"/>
            <ac:cxnSpMk id="87" creationId="{1670A3B6-2ED2-BA6B-6D8E-A50049107653}"/>
          </ac:cxnSpMkLst>
        </pc:cxnChg>
        <pc:cxnChg chg="mod">
          <ac:chgData name="高増　潔" userId="151964c3-78cd-4020-a226-814db5c6c8be" providerId="ADAL" clId="{7C12BC9D-7F5F-4C2C-A66F-6A78CF74F109}" dt="2022-06-23T09:49:06.946" v="2429" actId="165"/>
          <ac:cxnSpMkLst>
            <pc:docMk/>
            <pc:sldMk cId="4287861961" sldId="881"/>
            <ac:cxnSpMk id="88" creationId="{70E4F71A-87A5-EBD7-4F70-F13AFD3A6B8B}"/>
          </ac:cxnSpMkLst>
        </pc:cxnChg>
        <pc:cxnChg chg="mod">
          <ac:chgData name="高増　潔" userId="151964c3-78cd-4020-a226-814db5c6c8be" providerId="ADAL" clId="{7C12BC9D-7F5F-4C2C-A66F-6A78CF74F109}" dt="2022-06-23T09:49:06.946" v="2429" actId="165"/>
          <ac:cxnSpMkLst>
            <pc:docMk/>
            <pc:sldMk cId="4287861961" sldId="881"/>
            <ac:cxnSpMk id="89" creationId="{EF58D1AA-0173-5EBE-2A94-E0CC3AB18351}"/>
          </ac:cxnSpMkLst>
        </pc:cxnChg>
        <pc:cxnChg chg="mod">
          <ac:chgData name="高増　潔" userId="151964c3-78cd-4020-a226-814db5c6c8be" providerId="ADAL" clId="{7C12BC9D-7F5F-4C2C-A66F-6A78CF74F109}" dt="2022-06-23T09:49:06.946" v="2429" actId="165"/>
          <ac:cxnSpMkLst>
            <pc:docMk/>
            <pc:sldMk cId="4287861961" sldId="881"/>
            <ac:cxnSpMk id="90" creationId="{DF66EF17-3495-98FD-515D-FF94C7DF6D4D}"/>
          </ac:cxnSpMkLst>
        </pc:cxnChg>
        <pc:cxnChg chg="mod">
          <ac:chgData name="高増　潔" userId="151964c3-78cd-4020-a226-814db5c6c8be" providerId="ADAL" clId="{7C12BC9D-7F5F-4C2C-A66F-6A78CF74F109}" dt="2022-06-23T09:49:06.946" v="2429" actId="165"/>
          <ac:cxnSpMkLst>
            <pc:docMk/>
            <pc:sldMk cId="4287861961" sldId="881"/>
            <ac:cxnSpMk id="91" creationId="{280C8E15-1854-E1D7-3EFD-CF0F439D1586}"/>
          </ac:cxnSpMkLst>
        </pc:cxnChg>
        <pc:cxnChg chg="mod">
          <ac:chgData name="高増　潔" userId="151964c3-78cd-4020-a226-814db5c6c8be" providerId="ADAL" clId="{7C12BC9D-7F5F-4C2C-A66F-6A78CF74F109}" dt="2022-06-23T09:49:06.946" v="2429" actId="165"/>
          <ac:cxnSpMkLst>
            <pc:docMk/>
            <pc:sldMk cId="4287861961" sldId="881"/>
            <ac:cxnSpMk id="92" creationId="{5ED2F353-1134-3653-76A1-79024AFE4AE1}"/>
          </ac:cxnSpMkLst>
        </pc:cxnChg>
        <pc:cxnChg chg="mod">
          <ac:chgData name="高増　潔" userId="151964c3-78cd-4020-a226-814db5c6c8be" providerId="ADAL" clId="{7C12BC9D-7F5F-4C2C-A66F-6A78CF74F109}" dt="2022-06-23T09:49:06.946" v="2429" actId="165"/>
          <ac:cxnSpMkLst>
            <pc:docMk/>
            <pc:sldMk cId="4287861961" sldId="881"/>
            <ac:cxnSpMk id="93" creationId="{CA838C6A-FA73-A789-25E8-50F95CC2E46E}"/>
          </ac:cxnSpMkLst>
        </pc:cxnChg>
        <pc:cxnChg chg="mod">
          <ac:chgData name="高増　潔" userId="151964c3-78cd-4020-a226-814db5c6c8be" providerId="ADAL" clId="{7C12BC9D-7F5F-4C2C-A66F-6A78CF74F109}" dt="2022-06-23T09:49:06.946" v="2429" actId="165"/>
          <ac:cxnSpMkLst>
            <pc:docMk/>
            <pc:sldMk cId="4287861961" sldId="881"/>
            <ac:cxnSpMk id="94" creationId="{34A2DD33-4E03-54A7-5A86-987027998A5C}"/>
          </ac:cxnSpMkLst>
        </pc:cxnChg>
        <pc:cxnChg chg="mod">
          <ac:chgData name="高増　潔" userId="151964c3-78cd-4020-a226-814db5c6c8be" providerId="ADAL" clId="{7C12BC9D-7F5F-4C2C-A66F-6A78CF74F109}" dt="2022-06-23T09:49:06.946" v="2429" actId="165"/>
          <ac:cxnSpMkLst>
            <pc:docMk/>
            <pc:sldMk cId="4287861961" sldId="881"/>
            <ac:cxnSpMk id="95" creationId="{2101CAB6-53BF-3833-C747-0DF8C39C41C6}"/>
          </ac:cxnSpMkLst>
        </pc:cxnChg>
        <pc:cxnChg chg="mod">
          <ac:chgData name="高増　潔" userId="151964c3-78cd-4020-a226-814db5c6c8be" providerId="ADAL" clId="{7C12BC9D-7F5F-4C2C-A66F-6A78CF74F109}" dt="2022-06-23T09:49:06.946" v="2429" actId="165"/>
          <ac:cxnSpMkLst>
            <pc:docMk/>
            <pc:sldMk cId="4287861961" sldId="881"/>
            <ac:cxnSpMk id="96" creationId="{8DF4C0AD-2CFF-9AC5-872C-BDCA4A047994}"/>
          </ac:cxnSpMkLst>
        </pc:cxnChg>
        <pc:cxnChg chg="mod">
          <ac:chgData name="高増　潔" userId="151964c3-78cd-4020-a226-814db5c6c8be" providerId="ADAL" clId="{7C12BC9D-7F5F-4C2C-A66F-6A78CF74F109}" dt="2022-06-23T09:49:06.946" v="2429" actId="165"/>
          <ac:cxnSpMkLst>
            <pc:docMk/>
            <pc:sldMk cId="4287861961" sldId="881"/>
            <ac:cxnSpMk id="97" creationId="{0E374A4C-75FE-445F-B382-EF57D96EC627}"/>
          </ac:cxnSpMkLst>
        </pc:cxnChg>
        <pc:cxnChg chg="mod">
          <ac:chgData name="高増　潔" userId="151964c3-78cd-4020-a226-814db5c6c8be" providerId="ADAL" clId="{7C12BC9D-7F5F-4C2C-A66F-6A78CF74F109}" dt="2022-06-23T09:49:06.946" v="2429" actId="165"/>
          <ac:cxnSpMkLst>
            <pc:docMk/>
            <pc:sldMk cId="4287861961" sldId="881"/>
            <ac:cxnSpMk id="98" creationId="{E29ABE74-7965-407F-E212-430A9B1905CA}"/>
          </ac:cxnSpMkLst>
        </pc:cxnChg>
        <pc:cxnChg chg="mod">
          <ac:chgData name="高増　潔" userId="151964c3-78cd-4020-a226-814db5c6c8be" providerId="ADAL" clId="{7C12BC9D-7F5F-4C2C-A66F-6A78CF74F109}" dt="2022-06-23T09:49:06.946" v="2429" actId="165"/>
          <ac:cxnSpMkLst>
            <pc:docMk/>
            <pc:sldMk cId="4287861961" sldId="881"/>
            <ac:cxnSpMk id="99" creationId="{F0861FE5-22A0-10E1-BFC0-3E3AB93A6D04}"/>
          </ac:cxnSpMkLst>
        </pc:cxnChg>
        <pc:cxnChg chg="mod">
          <ac:chgData name="高増　潔" userId="151964c3-78cd-4020-a226-814db5c6c8be" providerId="ADAL" clId="{7C12BC9D-7F5F-4C2C-A66F-6A78CF74F109}" dt="2022-06-23T09:49:06.946" v="2429" actId="165"/>
          <ac:cxnSpMkLst>
            <pc:docMk/>
            <pc:sldMk cId="4287861961" sldId="881"/>
            <ac:cxnSpMk id="100" creationId="{7C30A583-767E-53B8-0E28-6723EEE4EC3C}"/>
          </ac:cxnSpMkLst>
        </pc:cxnChg>
        <pc:cxnChg chg="mod">
          <ac:chgData name="高増　潔" userId="151964c3-78cd-4020-a226-814db5c6c8be" providerId="ADAL" clId="{7C12BC9D-7F5F-4C2C-A66F-6A78CF74F109}" dt="2022-06-23T09:49:06.946" v="2429" actId="165"/>
          <ac:cxnSpMkLst>
            <pc:docMk/>
            <pc:sldMk cId="4287861961" sldId="881"/>
            <ac:cxnSpMk id="101" creationId="{4C5ECE5F-CB81-1385-8F71-84A3AFD91FBD}"/>
          </ac:cxnSpMkLst>
        </pc:cxnChg>
        <pc:cxnChg chg="mod">
          <ac:chgData name="高増　潔" userId="151964c3-78cd-4020-a226-814db5c6c8be" providerId="ADAL" clId="{7C12BC9D-7F5F-4C2C-A66F-6A78CF74F109}" dt="2022-06-23T09:49:06.946" v="2429" actId="165"/>
          <ac:cxnSpMkLst>
            <pc:docMk/>
            <pc:sldMk cId="4287861961" sldId="881"/>
            <ac:cxnSpMk id="102" creationId="{78809A16-4EA7-597B-4656-E030A2AF4479}"/>
          </ac:cxnSpMkLst>
        </pc:cxnChg>
        <pc:cxnChg chg="mod">
          <ac:chgData name="高増　潔" userId="151964c3-78cd-4020-a226-814db5c6c8be" providerId="ADAL" clId="{7C12BC9D-7F5F-4C2C-A66F-6A78CF74F109}" dt="2022-06-23T09:49:06.946" v="2429" actId="165"/>
          <ac:cxnSpMkLst>
            <pc:docMk/>
            <pc:sldMk cId="4287861961" sldId="881"/>
            <ac:cxnSpMk id="103" creationId="{A3B1F66A-73B9-69AD-4E38-1A291F099115}"/>
          </ac:cxnSpMkLst>
        </pc:cxnChg>
        <pc:cxnChg chg="mod">
          <ac:chgData name="高増　潔" userId="151964c3-78cd-4020-a226-814db5c6c8be" providerId="ADAL" clId="{7C12BC9D-7F5F-4C2C-A66F-6A78CF74F109}" dt="2022-06-23T09:49:06.946" v="2429" actId="165"/>
          <ac:cxnSpMkLst>
            <pc:docMk/>
            <pc:sldMk cId="4287861961" sldId="881"/>
            <ac:cxnSpMk id="104" creationId="{A0F4DCFF-6EC1-CFE0-98D2-CDACA7220EF7}"/>
          </ac:cxnSpMkLst>
        </pc:cxnChg>
        <pc:cxnChg chg="mod">
          <ac:chgData name="高増　潔" userId="151964c3-78cd-4020-a226-814db5c6c8be" providerId="ADAL" clId="{7C12BC9D-7F5F-4C2C-A66F-6A78CF74F109}" dt="2022-06-23T09:49:06.946" v="2429" actId="165"/>
          <ac:cxnSpMkLst>
            <pc:docMk/>
            <pc:sldMk cId="4287861961" sldId="881"/>
            <ac:cxnSpMk id="105" creationId="{5521C554-399E-666C-B249-0FFFA85414B5}"/>
          </ac:cxnSpMkLst>
        </pc:cxnChg>
        <pc:cxnChg chg="mod">
          <ac:chgData name="高増　潔" userId="151964c3-78cd-4020-a226-814db5c6c8be" providerId="ADAL" clId="{7C12BC9D-7F5F-4C2C-A66F-6A78CF74F109}" dt="2022-06-23T09:49:06.946" v="2429" actId="165"/>
          <ac:cxnSpMkLst>
            <pc:docMk/>
            <pc:sldMk cId="4287861961" sldId="881"/>
            <ac:cxnSpMk id="106" creationId="{F955932F-ECF6-C256-DBF2-DFA03DBCDAA8}"/>
          </ac:cxnSpMkLst>
        </pc:cxnChg>
        <pc:cxnChg chg="mod">
          <ac:chgData name="高増　潔" userId="151964c3-78cd-4020-a226-814db5c6c8be" providerId="ADAL" clId="{7C12BC9D-7F5F-4C2C-A66F-6A78CF74F109}" dt="2022-06-23T09:49:06.946" v="2429" actId="165"/>
          <ac:cxnSpMkLst>
            <pc:docMk/>
            <pc:sldMk cId="4287861961" sldId="881"/>
            <ac:cxnSpMk id="107" creationId="{0526E7AA-0CA4-5F34-C3E1-BE50E6968424}"/>
          </ac:cxnSpMkLst>
        </pc:cxnChg>
        <pc:cxnChg chg="mod">
          <ac:chgData name="高増　潔" userId="151964c3-78cd-4020-a226-814db5c6c8be" providerId="ADAL" clId="{7C12BC9D-7F5F-4C2C-A66F-6A78CF74F109}" dt="2022-06-23T09:49:06.946" v="2429" actId="165"/>
          <ac:cxnSpMkLst>
            <pc:docMk/>
            <pc:sldMk cId="4287861961" sldId="881"/>
            <ac:cxnSpMk id="108" creationId="{E1468D92-B81E-35F7-A7DA-0F1165C2F37F}"/>
          </ac:cxnSpMkLst>
        </pc:cxnChg>
        <pc:cxnChg chg="mod">
          <ac:chgData name="高増　潔" userId="151964c3-78cd-4020-a226-814db5c6c8be" providerId="ADAL" clId="{7C12BC9D-7F5F-4C2C-A66F-6A78CF74F109}" dt="2022-06-23T09:49:06.946" v="2429" actId="165"/>
          <ac:cxnSpMkLst>
            <pc:docMk/>
            <pc:sldMk cId="4287861961" sldId="881"/>
            <ac:cxnSpMk id="109" creationId="{F89EF8CE-4F62-1F33-9C2D-C18F30990E80}"/>
          </ac:cxnSpMkLst>
        </pc:cxnChg>
        <pc:cxnChg chg="mod">
          <ac:chgData name="高増　潔" userId="151964c3-78cd-4020-a226-814db5c6c8be" providerId="ADAL" clId="{7C12BC9D-7F5F-4C2C-A66F-6A78CF74F109}" dt="2022-06-23T09:49:06.946" v="2429" actId="165"/>
          <ac:cxnSpMkLst>
            <pc:docMk/>
            <pc:sldMk cId="4287861961" sldId="881"/>
            <ac:cxnSpMk id="110" creationId="{4E6A8C25-F76F-DB08-BA61-67C7786F740B}"/>
          </ac:cxnSpMkLst>
        </pc:cxnChg>
        <pc:cxnChg chg="mod">
          <ac:chgData name="高増　潔" userId="151964c3-78cd-4020-a226-814db5c6c8be" providerId="ADAL" clId="{7C12BC9D-7F5F-4C2C-A66F-6A78CF74F109}" dt="2022-06-23T09:49:06.946" v="2429" actId="165"/>
          <ac:cxnSpMkLst>
            <pc:docMk/>
            <pc:sldMk cId="4287861961" sldId="881"/>
            <ac:cxnSpMk id="111" creationId="{80960C1C-62A1-4107-2040-B12EC9CF9B88}"/>
          </ac:cxnSpMkLst>
        </pc:cxnChg>
        <pc:cxnChg chg="mod">
          <ac:chgData name="高増　潔" userId="151964c3-78cd-4020-a226-814db5c6c8be" providerId="ADAL" clId="{7C12BC9D-7F5F-4C2C-A66F-6A78CF74F109}" dt="2022-06-23T09:49:06.946" v="2429" actId="165"/>
          <ac:cxnSpMkLst>
            <pc:docMk/>
            <pc:sldMk cId="4287861961" sldId="881"/>
            <ac:cxnSpMk id="112" creationId="{D4116E0F-C715-78F4-C9CB-3B25B1164CF5}"/>
          </ac:cxnSpMkLst>
        </pc:cxnChg>
        <pc:cxnChg chg="mod">
          <ac:chgData name="高増　潔" userId="151964c3-78cd-4020-a226-814db5c6c8be" providerId="ADAL" clId="{7C12BC9D-7F5F-4C2C-A66F-6A78CF74F109}" dt="2022-06-23T09:49:06.946" v="2429" actId="165"/>
          <ac:cxnSpMkLst>
            <pc:docMk/>
            <pc:sldMk cId="4287861961" sldId="881"/>
            <ac:cxnSpMk id="113" creationId="{4522F75B-5181-4D1B-D863-AE6AC4475126}"/>
          </ac:cxnSpMkLst>
        </pc:cxnChg>
        <pc:cxnChg chg="mod">
          <ac:chgData name="高増　潔" userId="151964c3-78cd-4020-a226-814db5c6c8be" providerId="ADAL" clId="{7C12BC9D-7F5F-4C2C-A66F-6A78CF74F109}" dt="2022-06-23T09:49:06.946" v="2429" actId="165"/>
          <ac:cxnSpMkLst>
            <pc:docMk/>
            <pc:sldMk cId="4287861961" sldId="881"/>
            <ac:cxnSpMk id="114" creationId="{57F332CD-798F-4EDA-32AE-2BACB5C834FF}"/>
          </ac:cxnSpMkLst>
        </pc:cxnChg>
        <pc:cxnChg chg="mod">
          <ac:chgData name="高増　潔" userId="151964c3-78cd-4020-a226-814db5c6c8be" providerId="ADAL" clId="{7C12BC9D-7F5F-4C2C-A66F-6A78CF74F109}" dt="2022-06-23T09:49:06.946" v="2429" actId="165"/>
          <ac:cxnSpMkLst>
            <pc:docMk/>
            <pc:sldMk cId="4287861961" sldId="881"/>
            <ac:cxnSpMk id="115" creationId="{7CB33635-7DAF-2BA6-83AD-9048FF0061D8}"/>
          </ac:cxnSpMkLst>
        </pc:cxnChg>
        <pc:cxnChg chg="mod">
          <ac:chgData name="高増　潔" userId="151964c3-78cd-4020-a226-814db5c6c8be" providerId="ADAL" clId="{7C12BC9D-7F5F-4C2C-A66F-6A78CF74F109}" dt="2022-06-23T09:49:06.946" v="2429" actId="165"/>
          <ac:cxnSpMkLst>
            <pc:docMk/>
            <pc:sldMk cId="4287861961" sldId="881"/>
            <ac:cxnSpMk id="116" creationId="{07893206-382B-72BB-9CC3-E630B7B28829}"/>
          </ac:cxnSpMkLst>
        </pc:cxnChg>
        <pc:cxnChg chg="mod">
          <ac:chgData name="高増　潔" userId="151964c3-78cd-4020-a226-814db5c6c8be" providerId="ADAL" clId="{7C12BC9D-7F5F-4C2C-A66F-6A78CF74F109}" dt="2022-06-23T09:49:06.946" v="2429" actId="165"/>
          <ac:cxnSpMkLst>
            <pc:docMk/>
            <pc:sldMk cId="4287861961" sldId="881"/>
            <ac:cxnSpMk id="117" creationId="{2B6ADF30-A65B-86BD-316B-72040F928D88}"/>
          </ac:cxnSpMkLst>
        </pc:cxnChg>
        <pc:cxnChg chg="mod">
          <ac:chgData name="高増　潔" userId="151964c3-78cd-4020-a226-814db5c6c8be" providerId="ADAL" clId="{7C12BC9D-7F5F-4C2C-A66F-6A78CF74F109}" dt="2022-06-23T09:49:06.946" v="2429" actId="165"/>
          <ac:cxnSpMkLst>
            <pc:docMk/>
            <pc:sldMk cId="4287861961" sldId="881"/>
            <ac:cxnSpMk id="118" creationId="{5D262075-9ABB-4246-A3C0-115A9811A0F2}"/>
          </ac:cxnSpMkLst>
        </pc:cxnChg>
        <pc:cxnChg chg="mod">
          <ac:chgData name="高増　潔" userId="151964c3-78cd-4020-a226-814db5c6c8be" providerId="ADAL" clId="{7C12BC9D-7F5F-4C2C-A66F-6A78CF74F109}" dt="2022-06-23T09:49:06.946" v="2429" actId="165"/>
          <ac:cxnSpMkLst>
            <pc:docMk/>
            <pc:sldMk cId="4287861961" sldId="881"/>
            <ac:cxnSpMk id="119" creationId="{94043BAC-9C3C-E573-5F76-1FE76AE23A30}"/>
          </ac:cxnSpMkLst>
        </pc:cxnChg>
        <pc:cxnChg chg="mod">
          <ac:chgData name="高増　潔" userId="151964c3-78cd-4020-a226-814db5c6c8be" providerId="ADAL" clId="{7C12BC9D-7F5F-4C2C-A66F-6A78CF74F109}" dt="2022-06-23T09:49:06.946" v="2429" actId="165"/>
          <ac:cxnSpMkLst>
            <pc:docMk/>
            <pc:sldMk cId="4287861961" sldId="881"/>
            <ac:cxnSpMk id="120" creationId="{329D1C30-370B-EA22-2A5F-B058F0238064}"/>
          </ac:cxnSpMkLst>
        </pc:cxnChg>
        <pc:cxnChg chg="mod">
          <ac:chgData name="高増　潔" userId="151964c3-78cd-4020-a226-814db5c6c8be" providerId="ADAL" clId="{7C12BC9D-7F5F-4C2C-A66F-6A78CF74F109}" dt="2022-06-23T09:49:06.946" v="2429" actId="165"/>
          <ac:cxnSpMkLst>
            <pc:docMk/>
            <pc:sldMk cId="4287861961" sldId="881"/>
            <ac:cxnSpMk id="121" creationId="{E46CECE0-C6B5-B83F-08BC-12E0BC62ACBE}"/>
          </ac:cxnSpMkLst>
        </pc:cxnChg>
        <pc:cxnChg chg="mod">
          <ac:chgData name="高増　潔" userId="151964c3-78cd-4020-a226-814db5c6c8be" providerId="ADAL" clId="{7C12BC9D-7F5F-4C2C-A66F-6A78CF74F109}" dt="2022-06-23T09:49:06.946" v="2429" actId="165"/>
          <ac:cxnSpMkLst>
            <pc:docMk/>
            <pc:sldMk cId="4287861961" sldId="881"/>
            <ac:cxnSpMk id="122" creationId="{1E1A62E1-A699-B91B-F8A9-75942813C5DA}"/>
          </ac:cxnSpMkLst>
        </pc:cxnChg>
        <pc:cxnChg chg="mod">
          <ac:chgData name="高増　潔" userId="151964c3-78cd-4020-a226-814db5c6c8be" providerId="ADAL" clId="{7C12BC9D-7F5F-4C2C-A66F-6A78CF74F109}" dt="2022-06-23T09:49:06.946" v="2429" actId="165"/>
          <ac:cxnSpMkLst>
            <pc:docMk/>
            <pc:sldMk cId="4287861961" sldId="881"/>
            <ac:cxnSpMk id="123" creationId="{3ACA8F28-A9C9-0CEF-90DF-7783AE061D36}"/>
          </ac:cxnSpMkLst>
        </pc:cxnChg>
        <pc:cxnChg chg="mod">
          <ac:chgData name="高増　潔" userId="151964c3-78cd-4020-a226-814db5c6c8be" providerId="ADAL" clId="{7C12BC9D-7F5F-4C2C-A66F-6A78CF74F109}" dt="2022-06-23T09:49:06.946" v="2429" actId="165"/>
          <ac:cxnSpMkLst>
            <pc:docMk/>
            <pc:sldMk cId="4287861961" sldId="881"/>
            <ac:cxnSpMk id="124" creationId="{6EE6EEDA-0809-736E-128C-B18F57D90F1A}"/>
          </ac:cxnSpMkLst>
        </pc:cxnChg>
        <pc:cxnChg chg="mod">
          <ac:chgData name="高増　潔" userId="151964c3-78cd-4020-a226-814db5c6c8be" providerId="ADAL" clId="{7C12BC9D-7F5F-4C2C-A66F-6A78CF74F109}" dt="2022-06-23T09:49:06.946" v="2429" actId="165"/>
          <ac:cxnSpMkLst>
            <pc:docMk/>
            <pc:sldMk cId="4287861961" sldId="881"/>
            <ac:cxnSpMk id="125" creationId="{BC5B3F07-0FA9-EA2A-665A-AC3DCEF6071D}"/>
          </ac:cxnSpMkLst>
        </pc:cxnChg>
        <pc:cxnChg chg="mod">
          <ac:chgData name="高増　潔" userId="151964c3-78cd-4020-a226-814db5c6c8be" providerId="ADAL" clId="{7C12BC9D-7F5F-4C2C-A66F-6A78CF74F109}" dt="2022-06-23T09:49:06.946" v="2429" actId="165"/>
          <ac:cxnSpMkLst>
            <pc:docMk/>
            <pc:sldMk cId="4287861961" sldId="881"/>
            <ac:cxnSpMk id="126" creationId="{D36406D9-64F9-F225-C89B-08F28F1FAD71}"/>
          </ac:cxnSpMkLst>
        </pc:cxnChg>
        <pc:cxnChg chg="mod">
          <ac:chgData name="高増　潔" userId="151964c3-78cd-4020-a226-814db5c6c8be" providerId="ADAL" clId="{7C12BC9D-7F5F-4C2C-A66F-6A78CF74F109}" dt="2022-06-23T09:49:06.946" v="2429" actId="165"/>
          <ac:cxnSpMkLst>
            <pc:docMk/>
            <pc:sldMk cId="4287861961" sldId="881"/>
            <ac:cxnSpMk id="127" creationId="{45AFF937-F8B6-DEF3-F1B4-2CBB561A3FF6}"/>
          </ac:cxnSpMkLst>
        </pc:cxnChg>
        <pc:cxnChg chg="mod">
          <ac:chgData name="高増　潔" userId="151964c3-78cd-4020-a226-814db5c6c8be" providerId="ADAL" clId="{7C12BC9D-7F5F-4C2C-A66F-6A78CF74F109}" dt="2022-06-23T09:49:06.946" v="2429" actId="165"/>
          <ac:cxnSpMkLst>
            <pc:docMk/>
            <pc:sldMk cId="4287861961" sldId="881"/>
            <ac:cxnSpMk id="128" creationId="{234A49BD-B4F0-FA18-190A-4F05D002424A}"/>
          </ac:cxnSpMkLst>
        </pc:cxnChg>
        <pc:cxnChg chg="mod">
          <ac:chgData name="高増　潔" userId="151964c3-78cd-4020-a226-814db5c6c8be" providerId="ADAL" clId="{7C12BC9D-7F5F-4C2C-A66F-6A78CF74F109}" dt="2022-06-23T09:49:06.946" v="2429" actId="165"/>
          <ac:cxnSpMkLst>
            <pc:docMk/>
            <pc:sldMk cId="4287861961" sldId="881"/>
            <ac:cxnSpMk id="129" creationId="{B5DD01FA-6937-16A1-76F5-0821272379BF}"/>
          </ac:cxnSpMkLst>
        </pc:cxnChg>
        <pc:cxnChg chg="mod">
          <ac:chgData name="高増　潔" userId="151964c3-78cd-4020-a226-814db5c6c8be" providerId="ADAL" clId="{7C12BC9D-7F5F-4C2C-A66F-6A78CF74F109}" dt="2022-06-23T09:49:06.946" v="2429" actId="165"/>
          <ac:cxnSpMkLst>
            <pc:docMk/>
            <pc:sldMk cId="4287861961" sldId="881"/>
            <ac:cxnSpMk id="130" creationId="{35A5FB54-DFF5-6875-64A2-994D10D159BE}"/>
          </ac:cxnSpMkLst>
        </pc:cxnChg>
        <pc:cxnChg chg="mod">
          <ac:chgData name="高増　潔" userId="151964c3-78cd-4020-a226-814db5c6c8be" providerId="ADAL" clId="{7C12BC9D-7F5F-4C2C-A66F-6A78CF74F109}" dt="2022-06-23T09:49:06.946" v="2429" actId="165"/>
          <ac:cxnSpMkLst>
            <pc:docMk/>
            <pc:sldMk cId="4287861961" sldId="881"/>
            <ac:cxnSpMk id="131" creationId="{ACA2947F-FD69-D492-1071-232574CC180D}"/>
          </ac:cxnSpMkLst>
        </pc:cxnChg>
        <pc:cxnChg chg="mod">
          <ac:chgData name="高増　潔" userId="151964c3-78cd-4020-a226-814db5c6c8be" providerId="ADAL" clId="{7C12BC9D-7F5F-4C2C-A66F-6A78CF74F109}" dt="2022-06-23T09:49:06.946" v="2429" actId="165"/>
          <ac:cxnSpMkLst>
            <pc:docMk/>
            <pc:sldMk cId="4287861961" sldId="881"/>
            <ac:cxnSpMk id="132" creationId="{91B49A72-B804-2C6D-5D58-8BD0FF4C8272}"/>
          </ac:cxnSpMkLst>
        </pc:cxnChg>
        <pc:cxnChg chg="mod">
          <ac:chgData name="高増　潔" userId="151964c3-78cd-4020-a226-814db5c6c8be" providerId="ADAL" clId="{7C12BC9D-7F5F-4C2C-A66F-6A78CF74F109}" dt="2022-06-23T09:49:06.946" v="2429" actId="165"/>
          <ac:cxnSpMkLst>
            <pc:docMk/>
            <pc:sldMk cId="4287861961" sldId="881"/>
            <ac:cxnSpMk id="133" creationId="{20F0825D-2A4D-A3CD-2BB9-805F06F37AE6}"/>
          </ac:cxnSpMkLst>
        </pc:cxnChg>
        <pc:cxnChg chg="mod">
          <ac:chgData name="高増　潔" userId="151964c3-78cd-4020-a226-814db5c6c8be" providerId="ADAL" clId="{7C12BC9D-7F5F-4C2C-A66F-6A78CF74F109}" dt="2022-06-23T09:49:06.946" v="2429" actId="165"/>
          <ac:cxnSpMkLst>
            <pc:docMk/>
            <pc:sldMk cId="4287861961" sldId="881"/>
            <ac:cxnSpMk id="134" creationId="{FFBD8ECA-144D-F908-00B2-E3CE97554F2C}"/>
          </ac:cxnSpMkLst>
        </pc:cxnChg>
        <pc:cxnChg chg="mod">
          <ac:chgData name="高増　潔" userId="151964c3-78cd-4020-a226-814db5c6c8be" providerId="ADAL" clId="{7C12BC9D-7F5F-4C2C-A66F-6A78CF74F109}" dt="2022-06-23T09:49:06.946" v="2429" actId="165"/>
          <ac:cxnSpMkLst>
            <pc:docMk/>
            <pc:sldMk cId="4287861961" sldId="881"/>
            <ac:cxnSpMk id="135" creationId="{9FDBE8AD-973A-7061-F486-E9A408D520EA}"/>
          </ac:cxnSpMkLst>
        </pc:cxnChg>
        <pc:cxnChg chg="mod">
          <ac:chgData name="高増　潔" userId="151964c3-78cd-4020-a226-814db5c6c8be" providerId="ADAL" clId="{7C12BC9D-7F5F-4C2C-A66F-6A78CF74F109}" dt="2022-06-23T09:49:06.946" v="2429" actId="165"/>
          <ac:cxnSpMkLst>
            <pc:docMk/>
            <pc:sldMk cId="4287861961" sldId="881"/>
            <ac:cxnSpMk id="136" creationId="{7CB09734-39B5-F078-C92D-C17C513E7BB9}"/>
          </ac:cxnSpMkLst>
        </pc:cxnChg>
        <pc:cxnChg chg="mod">
          <ac:chgData name="高増　潔" userId="151964c3-78cd-4020-a226-814db5c6c8be" providerId="ADAL" clId="{7C12BC9D-7F5F-4C2C-A66F-6A78CF74F109}" dt="2022-06-23T09:49:06.946" v="2429" actId="165"/>
          <ac:cxnSpMkLst>
            <pc:docMk/>
            <pc:sldMk cId="4287861961" sldId="881"/>
            <ac:cxnSpMk id="137" creationId="{AC34EC16-6B8D-264A-ED58-8C94559308BA}"/>
          </ac:cxnSpMkLst>
        </pc:cxnChg>
        <pc:cxnChg chg="mod">
          <ac:chgData name="高増　潔" userId="151964c3-78cd-4020-a226-814db5c6c8be" providerId="ADAL" clId="{7C12BC9D-7F5F-4C2C-A66F-6A78CF74F109}" dt="2022-06-23T09:49:06.946" v="2429" actId="165"/>
          <ac:cxnSpMkLst>
            <pc:docMk/>
            <pc:sldMk cId="4287861961" sldId="881"/>
            <ac:cxnSpMk id="138" creationId="{566CB6B4-4953-C199-B672-5C8A8882C8DC}"/>
          </ac:cxnSpMkLst>
        </pc:cxnChg>
        <pc:cxnChg chg="mod">
          <ac:chgData name="高増　潔" userId="151964c3-78cd-4020-a226-814db5c6c8be" providerId="ADAL" clId="{7C12BC9D-7F5F-4C2C-A66F-6A78CF74F109}" dt="2022-06-23T09:49:06.946" v="2429" actId="165"/>
          <ac:cxnSpMkLst>
            <pc:docMk/>
            <pc:sldMk cId="4287861961" sldId="881"/>
            <ac:cxnSpMk id="139" creationId="{FE85EC80-3706-D10A-10E6-0FA520D4ECE2}"/>
          </ac:cxnSpMkLst>
        </pc:cxnChg>
        <pc:cxnChg chg="mod">
          <ac:chgData name="高増　潔" userId="151964c3-78cd-4020-a226-814db5c6c8be" providerId="ADAL" clId="{7C12BC9D-7F5F-4C2C-A66F-6A78CF74F109}" dt="2022-06-23T09:49:06.946" v="2429" actId="165"/>
          <ac:cxnSpMkLst>
            <pc:docMk/>
            <pc:sldMk cId="4287861961" sldId="881"/>
            <ac:cxnSpMk id="140" creationId="{6EB72886-E572-5A0F-0B66-7EB679CA2760}"/>
          </ac:cxnSpMkLst>
        </pc:cxnChg>
        <pc:cxnChg chg="mod">
          <ac:chgData name="高増　潔" userId="151964c3-78cd-4020-a226-814db5c6c8be" providerId="ADAL" clId="{7C12BC9D-7F5F-4C2C-A66F-6A78CF74F109}" dt="2022-06-23T09:49:06.946" v="2429" actId="165"/>
          <ac:cxnSpMkLst>
            <pc:docMk/>
            <pc:sldMk cId="4287861961" sldId="881"/>
            <ac:cxnSpMk id="141" creationId="{55D01FE5-4B1C-179A-9EA8-DD16B13006C3}"/>
          </ac:cxnSpMkLst>
        </pc:cxnChg>
        <pc:cxnChg chg="mod">
          <ac:chgData name="高増　潔" userId="151964c3-78cd-4020-a226-814db5c6c8be" providerId="ADAL" clId="{7C12BC9D-7F5F-4C2C-A66F-6A78CF74F109}" dt="2022-06-23T09:49:06.946" v="2429" actId="165"/>
          <ac:cxnSpMkLst>
            <pc:docMk/>
            <pc:sldMk cId="4287861961" sldId="881"/>
            <ac:cxnSpMk id="142" creationId="{652376CE-C167-B68B-C9B0-B286829C5A91}"/>
          </ac:cxnSpMkLst>
        </pc:cxnChg>
        <pc:cxnChg chg="mod">
          <ac:chgData name="高増　潔" userId="151964c3-78cd-4020-a226-814db5c6c8be" providerId="ADAL" clId="{7C12BC9D-7F5F-4C2C-A66F-6A78CF74F109}" dt="2022-06-23T09:49:06.946" v="2429" actId="165"/>
          <ac:cxnSpMkLst>
            <pc:docMk/>
            <pc:sldMk cId="4287861961" sldId="881"/>
            <ac:cxnSpMk id="143" creationId="{3AEC8C08-F097-73F6-1AD1-1C320B3B2CF3}"/>
          </ac:cxnSpMkLst>
        </pc:cxnChg>
        <pc:cxnChg chg="mod">
          <ac:chgData name="高増　潔" userId="151964c3-78cd-4020-a226-814db5c6c8be" providerId="ADAL" clId="{7C12BC9D-7F5F-4C2C-A66F-6A78CF74F109}" dt="2022-06-23T09:49:06.946" v="2429" actId="165"/>
          <ac:cxnSpMkLst>
            <pc:docMk/>
            <pc:sldMk cId="4287861961" sldId="881"/>
            <ac:cxnSpMk id="144" creationId="{81ABF78F-D0A2-3E98-42B8-C25AA45BDD73}"/>
          </ac:cxnSpMkLst>
        </pc:cxnChg>
        <pc:cxnChg chg="mod">
          <ac:chgData name="高増　潔" userId="151964c3-78cd-4020-a226-814db5c6c8be" providerId="ADAL" clId="{7C12BC9D-7F5F-4C2C-A66F-6A78CF74F109}" dt="2022-06-23T09:49:06.946" v="2429" actId="165"/>
          <ac:cxnSpMkLst>
            <pc:docMk/>
            <pc:sldMk cId="4287861961" sldId="881"/>
            <ac:cxnSpMk id="145" creationId="{03334B17-920F-E9A7-4AA2-5A1E947E29DF}"/>
          </ac:cxnSpMkLst>
        </pc:cxnChg>
        <pc:cxnChg chg="mod">
          <ac:chgData name="高増　潔" userId="151964c3-78cd-4020-a226-814db5c6c8be" providerId="ADAL" clId="{7C12BC9D-7F5F-4C2C-A66F-6A78CF74F109}" dt="2022-06-23T09:49:06.946" v="2429" actId="165"/>
          <ac:cxnSpMkLst>
            <pc:docMk/>
            <pc:sldMk cId="4287861961" sldId="881"/>
            <ac:cxnSpMk id="146" creationId="{49FADBED-21FA-2546-B7B4-82ED818F4F31}"/>
          </ac:cxnSpMkLst>
        </pc:cxnChg>
        <pc:cxnChg chg="mod">
          <ac:chgData name="高増　潔" userId="151964c3-78cd-4020-a226-814db5c6c8be" providerId="ADAL" clId="{7C12BC9D-7F5F-4C2C-A66F-6A78CF74F109}" dt="2022-06-23T09:49:06.946" v="2429" actId="165"/>
          <ac:cxnSpMkLst>
            <pc:docMk/>
            <pc:sldMk cId="4287861961" sldId="881"/>
            <ac:cxnSpMk id="147" creationId="{41A1DEBC-CB07-B9AB-4B41-6DFAA488A12F}"/>
          </ac:cxnSpMkLst>
        </pc:cxnChg>
        <pc:cxnChg chg="mod">
          <ac:chgData name="高増　潔" userId="151964c3-78cd-4020-a226-814db5c6c8be" providerId="ADAL" clId="{7C12BC9D-7F5F-4C2C-A66F-6A78CF74F109}" dt="2022-06-23T09:49:06.946" v="2429" actId="165"/>
          <ac:cxnSpMkLst>
            <pc:docMk/>
            <pc:sldMk cId="4287861961" sldId="881"/>
            <ac:cxnSpMk id="148" creationId="{4C7B5A3F-7380-FB69-406B-25C37EEF7187}"/>
          </ac:cxnSpMkLst>
        </pc:cxnChg>
        <pc:cxnChg chg="mod">
          <ac:chgData name="高増　潔" userId="151964c3-78cd-4020-a226-814db5c6c8be" providerId="ADAL" clId="{7C12BC9D-7F5F-4C2C-A66F-6A78CF74F109}" dt="2022-06-23T09:49:06.946" v="2429" actId="165"/>
          <ac:cxnSpMkLst>
            <pc:docMk/>
            <pc:sldMk cId="4287861961" sldId="881"/>
            <ac:cxnSpMk id="149" creationId="{9FFC8D1C-9576-5F55-3F3B-77E99FC6338F}"/>
          </ac:cxnSpMkLst>
        </pc:cxnChg>
        <pc:cxnChg chg="mod">
          <ac:chgData name="高増　潔" userId="151964c3-78cd-4020-a226-814db5c6c8be" providerId="ADAL" clId="{7C12BC9D-7F5F-4C2C-A66F-6A78CF74F109}" dt="2022-06-23T09:49:06.946" v="2429" actId="165"/>
          <ac:cxnSpMkLst>
            <pc:docMk/>
            <pc:sldMk cId="4287861961" sldId="881"/>
            <ac:cxnSpMk id="150" creationId="{A8F1BB43-BDA5-8959-68FB-CD1C535936E4}"/>
          </ac:cxnSpMkLst>
        </pc:cxnChg>
        <pc:cxnChg chg="mod">
          <ac:chgData name="高増　潔" userId="151964c3-78cd-4020-a226-814db5c6c8be" providerId="ADAL" clId="{7C12BC9D-7F5F-4C2C-A66F-6A78CF74F109}" dt="2022-06-23T09:49:06.946" v="2429" actId="165"/>
          <ac:cxnSpMkLst>
            <pc:docMk/>
            <pc:sldMk cId="4287861961" sldId="881"/>
            <ac:cxnSpMk id="151" creationId="{02C66CB0-F1F8-0F15-607E-29BD3918557D}"/>
          </ac:cxnSpMkLst>
        </pc:cxnChg>
        <pc:cxnChg chg="mod">
          <ac:chgData name="高増　潔" userId="151964c3-78cd-4020-a226-814db5c6c8be" providerId="ADAL" clId="{7C12BC9D-7F5F-4C2C-A66F-6A78CF74F109}" dt="2022-06-23T09:49:06.946" v="2429" actId="165"/>
          <ac:cxnSpMkLst>
            <pc:docMk/>
            <pc:sldMk cId="4287861961" sldId="881"/>
            <ac:cxnSpMk id="152" creationId="{C1EA4E9C-BD53-8F4E-EAFC-8DF347F5B8F8}"/>
          </ac:cxnSpMkLst>
        </pc:cxnChg>
        <pc:cxnChg chg="mod">
          <ac:chgData name="高増　潔" userId="151964c3-78cd-4020-a226-814db5c6c8be" providerId="ADAL" clId="{7C12BC9D-7F5F-4C2C-A66F-6A78CF74F109}" dt="2022-06-23T09:49:06.946" v="2429" actId="165"/>
          <ac:cxnSpMkLst>
            <pc:docMk/>
            <pc:sldMk cId="4287861961" sldId="881"/>
            <ac:cxnSpMk id="153" creationId="{E1209578-2793-ED65-1D4F-FA06CB6286B7}"/>
          </ac:cxnSpMkLst>
        </pc:cxnChg>
        <pc:cxnChg chg="mod">
          <ac:chgData name="高増　潔" userId="151964c3-78cd-4020-a226-814db5c6c8be" providerId="ADAL" clId="{7C12BC9D-7F5F-4C2C-A66F-6A78CF74F109}" dt="2022-06-23T09:49:06.946" v="2429" actId="165"/>
          <ac:cxnSpMkLst>
            <pc:docMk/>
            <pc:sldMk cId="4287861961" sldId="881"/>
            <ac:cxnSpMk id="154" creationId="{ED74B653-C60D-2ED6-942A-9F71F5445B50}"/>
          </ac:cxnSpMkLst>
        </pc:cxnChg>
        <pc:cxnChg chg="mod">
          <ac:chgData name="高増　潔" userId="151964c3-78cd-4020-a226-814db5c6c8be" providerId="ADAL" clId="{7C12BC9D-7F5F-4C2C-A66F-6A78CF74F109}" dt="2022-06-23T09:49:06.946" v="2429" actId="165"/>
          <ac:cxnSpMkLst>
            <pc:docMk/>
            <pc:sldMk cId="4287861961" sldId="881"/>
            <ac:cxnSpMk id="155" creationId="{4E3E99B2-5B3A-4CFD-EE3B-7AD487C0D9B1}"/>
          </ac:cxnSpMkLst>
        </pc:cxnChg>
        <pc:cxnChg chg="mod">
          <ac:chgData name="高増　潔" userId="151964c3-78cd-4020-a226-814db5c6c8be" providerId="ADAL" clId="{7C12BC9D-7F5F-4C2C-A66F-6A78CF74F109}" dt="2022-06-23T09:49:06.946" v="2429" actId="165"/>
          <ac:cxnSpMkLst>
            <pc:docMk/>
            <pc:sldMk cId="4287861961" sldId="881"/>
            <ac:cxnSpMk id="156" creationId="{D884449B-8F27-34B5-72B4-6E2BA79ECA63}"/>
          </ac:cxnSpMkLst>
        </pc:cxnChg>
        <pc:cxnChg chg="mod">
          <ac:chgData name="高増　潔" userId="151964c3-78cd-4020-a226-814db5c6c8be" providerId="ADAL" clId="{7C12BC9D-7F5F-4C2C-A66F-6A78CF74F109}" dt="2022-06-23T09:49:06.946" v="2429" actId="165"/>
          <ac:cxnSpMkLst>
            <pc:docMk/>
            <pc:sldMk cId="4287861961" sldId="881"/>
            <ac:cxnSpMk id="157" creationId="{DF70AD83-CE1F-A98B-44CB-B0C5D20AE108}"/>
          </ac:cxnSpMkLst>
        </pc:cxnChg>
        <pc:cxnChg chg="mod">
          <ac:chgData name="高増　潔" userId="151964c3-78cd-4020-a226-814db5c6c8be" providerId="ADAL" clId="{7C12BC9D-7F5F-4C2C-A66F-6A78CF74F109}" dt="2022-06-23T09:49:06.946" v="2429" actId="165"/>
          <ac:cxnSpMkLst>
            <pc:docMk/>
            <pc:sldMk cId="4287861961" sldId="881"/>
            <ac:cxnSpMk id="158" creationId="{2E7EC27C-46C1-E2DD-E560-D7A92708BC2B}"/>
          </ac:cxnSpMkLst>
        </pc:cxnChg>
        <pc:cxnChg chg="mod">
          <ac:chgData name="高増　潔" userId="151964c3-78cd-4020-a226-814db5c6c8be" providerId="ADAL" clId="{7C12BC9D-7F5F-4C2C-A66F-6A78CF74F109}" dt="2022-06-23T09:49:06.946" v="2429" actId="165"/>
          <ac:cxnSpMkLst>
            <pc:docMk/>
            <pc:sldMk cId="4287861961" sldId="881"/>
            <ac:cxnSpMk id="159" creationId="{ABB4BDAB-6CBC-237C-5AF0-5EB611C7774C}"/>
          </ac:cxnSpMkLst>
        </pc:cxnChg>
        <pc:cxnChg chg="mod">
          <ac:chgData name="高増　潔" userId="151964c3-78cd-4020-a226-814db5c6c8be" providerId="ADAL" clId="{7C12BC9D-7F5F-4C2C-A66F-6A78CF74F109}" dt="2022-06-23T09:49:06.946" v="2429" actId="165"/>
          <ac:cxnSpMkLst>
            <pc:docMk/>
            <pc:sldMk cId="4287861961" sldId="881"/>
            <ac:cxnSpMk id="160" creationId="{50799C5D-8E80-E85C-3A1B-0B6A11C22972}"/>
          </ac:cxnSpMkLst>
        </pc:cxnChg>
        <pc:cxnChg chg="mod">
          <ac:chgData name="高増　潔" userId="151964c3-78cd-4020-a226-814db5c6c8be" providerId="ADAL" clId="{7C12BC9D-7F5F-4C2C-A66F-6A78CF74F109}" dt="2022-06-23T09:49:06.946" v="2429" actId="165"/>
          <ac:cxnSpMkLst>
            <pc:docMk/>
            <pc:sldMk cId="4287861961" sldId="881"/>
            <ac:cxnSpMk id="161" creationId="{AD29D22C-E4DF-96A2-0D85-FCFCB06937BA}"/>
          </ac:cxnSpMkLst>
        </pc:cxnChg>
        <pc:cxnChg chg="mod">
          <ac:chgData name="高増　潔" userId="151964c3-78cd-4020-a226-814db5c6c8be" providerId="ADAL" clId="{7C12BC9D-7F5F-4C2C-A66F-6A78CF74F109}" dt="2022-06-23T09:49:06.946" v="2429" actId="165"/>
          <ac:cxnSpMkLst>
            <pc:docMk/>
            <pc:sldMk cId="4287861961" sldId="881"/>
            <ac:cxnSpMk id="162" creationId="{FA7EC7F5-F884-D2C7-BE61-D1C09D4097F9}"/>
          </ac:cxnSpMkLst>
        </pc:cxnChg>
        <pc:cxnChg chg="mod">
          <ac:chgData name="高増　潔" userId="151964c3-78cd-4020-a226-814db5c6c8be" providerId="ADAL" clId="{7C12BC9D-7F5F-4C2C-A66F-6A78CF74F109}" dt="2022-06-23T09:49:06.946" v="2429" actId="165"/>
          <ac:cxnSpMkLst>
            <pc:docMk/>
            <pc:sldMk cId="4287861961" sldId="881"/>
            <ac:cxnSpMk id="163" creationId="{5B27D68C-1940-C2BC-5042-C55B898D1892}"/>
          </ac:cxnSpMkLst>
        </pc:cxnChg>
        <pc:cxnChg chg="mod">
          <ac:chgData name="高増　潔" userId="151964c3-78cd-4020-a226-814db5c6c8be" providerId="ADAL" clId="{7C12BC9D-7F5F-4C2C-A66F-6A78CF74F109}" dt="2022-06-23T09:49:06.946" v="2429" actId="165"/>
          <ac:cxnSpMkLst>
            <pc:docMk/>
            <pc:sldMk cId="4287861961" sldId="881"/>
            <ac:cxnSpMk id="164" creationId="{28E9DF77-B91E-2800-4D76-1EB8CF88B2E1}"/>
          </ac:cxnSpMkLst>
        </pc:cxnChg>
        <pc:cxnChg chg="mod">
          <ac:chgData name="高増　潔" userId="151964c3-78cd-4020-a226-814db5c6c8be" providerId="ADAL" clId="{7C12BC9D-7F5F-4C2C-A66F-6A78CF74F109}" dt="2022-06-23T09:49:06.946" v="2429" actId="165"/>
          <ac:cxnSpMkLst>
            <pc:docMk/>
            <pc:sldMk cId="4287861961" sldId="881"/>
            <ac:cxnSpMk id="165" creationId="{38D8CEEE-87D0-E1D8-6725-261B67F23D77}"/>
          </ac:cxnSpMkLst>
        </pc:cxnChg>
        <pc:cxnChg chg="mod">
          <ac:chgData name="高増　潔" userId="151964c3-78cd-4020-a226-814db5c6c8be" providerId="ADAL" clId="{7C12BC9D-7F5F-4C2C-A66F-6A78CF74F109}" dt="2022-06-23T09:49:06.946" v="2429" actId="165"/>
          <ac:cxnSpMkLst>
            <pc:docMk/>
            <pc:sldMk cId="4287861961" sldId="881"/>
            <ac:cxnSpMk id="166" creationId="{8ED76AF6-C3AF-C401-E035-20AFDB57E2ED}"/>
          </ac:cxnSpMkLst>
        </pc:cxnChg>
        <pc:cxnChg chg="mod">
          <ac:chgData name="高増　潔" userId="151964c3-78cd-4020-a226-814db5c6c8be" providerId="ADAL" clId="{7C12BC9D-7F5F-4C2C-A66F-6A78CF74F109}" dt="2022-06-23T09:49:06.946" v="2429" actId="165"/>
          <ac:cxnSpMkLst>
            <pc:docMk/>
            <pc:sldMk cId="4287861961" sldId="881"/>
            <ac:cxnSpMk id="167" creationId="{09B55643-F05A-F359-76C8-AC79324DCC16}"/>
          </ac:cxnSpMkLst>
        </pc:cxnChg>
        <pc:cxnChg chg="mod">
          <ac:chgData name="高増　潔" userId="151964c3-78cd-4020-a226-814db5c6c8be" providerId="ADAL" clId="{7C12BC9D-7F5F-4C2C-A66F-6A78CF74F109}" dt="2022-06-23T09:49:06.946" v="2429" actId="165"/>
          <ac:cxnSpMkLst>
            <pc:docMk/>
            <pc:sldMk cId="4287861961" sldId="881"/>
            <ac:cxnSpMk id="168" creationId="{14332E11-3DFD-8984-6F33-CCC454510FC2}"/>
          </ac:cxnSpMkLst>
        </pc:cxnChg>
        <pc:cxnChg chg="mod">
          <ac:chgData name="高増　潔" userId="151964c3-78cd-4020-a226-814db5c6c8be" providerId="ADAL" clId="{7C12BC9D-7F5F-4C2C-A66F-6A78CF74F109}" dt="2022-06-23T09:49:06.946" v="2429" actId="165"/>
          <ac:cxnSpMkLst>
            <pc:docMk/>
            <pc:sldMk cId="4287861961" sldId="881"/>
            <ac:cxnSpMk id="169" creationId="{5CB5AC06-0DA2-0481-8CB2-C515266437D4}"/>
          </ac:cxnSpMkLst>
        </pc:cxnChg>
        <pc:cxnChg chg="mod">
          <ac:chgData name="高増　潔" userId="151964c3-78cd-4020-a226-814db5c6c8be" providerId="ADAL" clId="{7C12BC9D-7F5F-4C2C-A66F-6A78CF74F109}" dt="2022-06-23T09:49:06.946" v="2429" actId="165"/>
          <ac:cxnSpMkLst>
            <pc:docMk/>
            <pc:sldMk cId="4287861961" sldId="881"/>
            <ac:cxnSpMk id="170" creationId="{4EA491C1-E903-29F5-BCA1-9C7A6B951574}"/>
          </ac:cxnSpMkLst>
        </pc:cxnChg>
        <pc:cxnChg chg="mod">
          <ac:chgData name="高増　潔" userId="151964c3-78cd-4020-a226-814db5c6c8be" providerId="ADAL" clId="{7C12BC9D-7F5F-4C2C-A66F-6A78CF74F109}" dt="2022-06-23T09:49:06.946" v="2429" actId="165"/>
          <ac:cxnSpMkLst>
            <pc:docMk/>
            <pc:sldMk cId="4287861961" sldId="881"/>
            <ac:cxnSpMk id="171" creationId="{53094915-5364-6E3F-3111-6D98C2B2CC4F}"/>
          </ac:cxnSpMkLst>
        </pc:cxnChg>
        <pc:cxnChg chg="mod">
          <ac:chgData name="高増　潔" userId="151964c3-78cd-4020-a226-814db5c6c8be" providerId="ADAL" clId="{7C12BC9D-7F5F-4C2C-A66F-6A78CF74F109}" dt="2022-06-23T09:49:06.946" v="2429" actId="165"/>
          <ac:cxnSpMkLst>
            <pc:docMk/>
            <pc:sldMk cId="4287861961" sldId="881"/>
            <ac:cxnSpMk id="172" creationId="{CF874132-A70A-D6D0-3454-1CD23FB16A8A}"/>
          </ac:cxnSpMkLst>
        </pc:cxnChg>
        <pc:cxnChg chg="mod">
          <ac:chgData name="高増　潔" userId="151964c3-78cd-4020-a226-814db5c6c8be" providerId="ADAL" clId="{7C12BC9D-7F5F-4C2C-A66F-6A78CF74F109}" dt="2022-06-23T09:49:06.946" v="2429" actId="165"/>
          <ac:cxnSpMkLst>
            <pc:docMk/>
            <pc:sldMk cId="4287861961" sldId="881"/>
            <ac:cxnSpMk id="173" creationId="{6140C1F0-4ADB-3625-8FB9-ECE682042375}"/>
          </ac:cxnSpMkLst>
        </pc:cxnChg>
        <pc:cxnChg chg="mod">
          <ac:chgData name="高増　潔" userId="151964c3-78cd-4020-a226-814db5c6c8be" providerId="ADAL" clId="{7C12BC9D-7F5F-4C2C-A66F-6A78CF74F109}" dt="2022-06-23T09:49:06.946" v="2429" actId="165"/>
          <ac:cxnSpMkLst>
            <pc:docMk/>
            <pc:sldMk cId="4287861961" sldId="881"/>
            <ac:cxnSpMk id="174" creationId="{09EBAFB4-958E-10AB-C7C0-8A7CCEDB21CA}"/>
          </ac:cxnSpMkLst>
        </pc:cxnChg>
        <pc:cxnChg chg="mod">
          <ac:chgData name="高増　潔" userId="151964c3-78cd-4020-a226-814db5c6c8be" providerId="ADAL" clId="{7C12BC9D-7F5F-4C2C-A66F-6A78CF74F109}" dt="2022-06-23T09:49:06.946" v="2429" actId="165"/>
          <ac:cxnSpMkLst>
            <pc:docMk/>
            <pc:sldMk cId="4287861961" sldId="881"/>
            <ac:cxnSpMk id="175" creationId="{8AC1A04E-D8F2-0936-658E-09F277964386}"/>
          </ac:cxnSpMkLst>
        </pc:cxnChg>
        <pc:cxnChg chg="mod">
          <ac:chgData name="高増　潔" userId="151964c3-78cd-4020-a226-814db5c6c8be" providerId="ADAL" clId="{7C12BC9D-7F5F-4C2C-A66F-6A78CF74F109}" dt="2022-06-23T09:49:06.946" v="2429" actId="165"/>
          <ac:cxnSpMkLst>
            <pc:docMk/>
            <pc:sldMk cId="4287861961" sldId="881"/>
            <ac:cxnSpMk id="176" creationId="{A3100190-F259-B9C1-4FE7-C292E6522455}"/>
          </ac:cxnSpMkLst>
        </pc:cxnChg>
        <pc:cxnChg chg="mod">
          <ac:chgData name="高増　潔" userId="151964c3-78cd-4020-a226-814db5c6c8be" providerId="ADAL" clId="{7C12BC9D-7F5F-4C2C-A66F-6A78CF74F109}" dt="2022-06-23T09:49:06.946" v="2429" actId="165"/>
          <ac:cxnSpMkLst>
            <pc:docMk/>
            <pc:sldMk cId="4287861961" sldId="881"/>
            <ac:cxnSpMk id="177" creationId="{862D4DBF-DEBB-7335-FF1F-2DF5CF4A9842}"/>
          </ac:cxnSpMkLst>
        </pc:cxnChg>
        <pc:cxnChg chg="mod">
          <ac:chgData name="高増　潔" userId="151964c3-78cd-4020-a226-814db5c6c8be" providerId="ADAL" clId="{7C12BC9D-7F5F-4C2C-A66F-6A78CF74F109}" dt="2022-06-23T09:49:06.946" v="2429" actId="165"/>
          <ac:cxnSpMkLst>
            <pc:docMk/>
            <pc:sldMk cId="4287861961" sldId="881"/>
            <ac:cxnSpMk id="178" creationId="{64FBDDBC-1B2F-07AB-381C-D42D0E3B3D1E}"/>
          </ac:cxnSpMkLst>
        </pc:cxnChg>
        <pc:cxnChg chg="mod">
          <ac:chgData name="高増　潔" userId="151964c3-78cd-4020-a226-814db5c6c8be" providerId="ADAL" clId="{7C12BC9D-7F5F-4C2C-A66F-6A78CF74F109}" dt="2022-06-23T09:49:06.946" v="2429" actId="165"/>
          <ac:cxnSpMkLst>
            <pc:docMk/>
            <pc:sldMk cId="4287861961" sldId="881"/>
            <ac:cxnSpMk id="179" creationId="{3E7280BD-ACE2-9998-F902-CC870CBF69F6}"/>
          </ac:cxnSpMkLst>
        </pc:cxnChg>
        <pc:cxnChg chg="mod">
          <ac:chgData name="高増　潔" userId="151964c3-78cd-4020-a226-814db5c6c8be" providerId="ADAL" clId="{7C12BC9D-7F5F-4C2C-A66F-6A78CF74F109}" dt="2022-06-23T09:49:06.946" v="2429" actId="165"/>
          <ac:cxnSpMkLst>
            <pc:docMk/>
            <pc:sldMk cId="4287861961" sldId="881"/>
            <ac:cxnSpMk id="180" creationId="{736B5FA7-3955-F461-1452-735C8B2AC609}"/>
          </ac:cxnSpMkLst>
        </pc:cxnChg>
        <pc:cxnChg chg="mod">
          <ac:chgData name="高増　潔" userId="151964c3-78cd-4020-a226-814db5c6c8be" providerId="ADAL" clId="{7C12BC9D-7F5F-4C2C-A66F-6A78CF74F109}" dt="2022-06-23T09:49:06.946" v="2429" actId="165"/>
          <ac:cxnSpMkLst>
            <pc:docMk/>
            <pc:sldMk cId="4287861961" sldId="881"/>
            <ac:cxnSpMk id="181" creationId="{1DA58F6B-78CB-5662-03AC-DE2AF471DB69}"/>
          </ac:cxnSpMkLst>
        </pc:cxnChg>
        <pc:cxnChg chg="mod">
          <ac:chgData name="高増　潔" userId="151964c3-78cd-4020-a226-814db5c6c8be" providerId="ADAL" clId="{7C12BC9D-7F5F-4C2C-A66F-6A78CF74F109}" dt="2022-06-23T09:49:06.946" v="2429" actId="165"/>
          <ac:cxnSpMkLst>
            <pc:docMk/>
            <pc:sldMk cId="4287861961" sldId="881"/>
            <ac:cxnSpMk id="182" creationId="{67F9EC22-B2A6-A534-499A-A6ED7403EA28}"/>
          </ac:cxnSpMkLst>
        </pc:cxnChg>
        <pc:cxnChg chg="mod">
          <ac:chgData name="高増　潔" userId="151964c3-78cd-4020-a226-814db5c6c8be" providerId="ADAL" clId="{7C12BC9D-7F5F-4C2C-A66F-6A78CF74F109}" dt="2022-06-23T09:49:06.946" v="2429" actId="165"/>
          <ac:cxnSpMkLst>
            <pc:docMk/>
            <pc:sldMk cId="4287861961" sldId="881"/>
            <ac:cxnSpMk id="183" creationId="{BFA50458-F72D-4745-D7EB-EC2CAC953D21}"/>
          </ac:cxnSpMkLst>
        </pc:cxnChg>
        <pc:cxnChg chg="mod">
          <ac:chgData name="高増　潔" userId="151964c3-78cd-4020-a226-814db5c6c8be" providerId="ADAL" clId="{7C12BC9D-7F5F-4C2C-A66F-6A78CF74F109}" dt="2022-06-23T09:49:06.946" v="2429" actId="165"/>
          <ac:cxnSpMkLst>
            <pc:docMk/>
            <pc:sldMk cId="4287861961" sldId="881"/>
            <ac:cxnSpMk id="184" creationId="{8974B034-F5C3-4D6F-0D92-CDFF2C69FDC0}"/>
          </ac:cxnSpMkLst>
        </pc:cxnChg>
        <pc:cxnChg chg="mod">
          <ac:chgData name="高増　潔" userId="151964c3-78cd-4020-a226-814db5c6c8be" providerId="ADAL" clId="{7C12BC9D-7F5F-4C2C-A66F-6A78CF74F109}" dt="2022-06-23T09:49:06.946" v="2429" actId="165"/>
          <ac:cxnSpMkLst>
            <pc:docMk/>
            <pc:sldMk cId="4287861961" sldId="881"/>
            <ac:cxnSpMk id="185" creationId="{8B113EF0-35D8-6218-232A-19FF79A917A0}"/>
          </ac:cxnSpMkLst>
        </pc:cxnChg>
        <pc:cxnChg chg="mod">
          <ac:chgData name="高増　潔" userId="151964c3-78cd-4020-a226-814db5c6c8be" providerId="ADAL" clId="{7C12BC9D-7F5F-4C2C-A66F-6A78CF74F109}" dt="2022-06-23T09:49:06.946" v="2429" actId="165"/>
          <ac:cxnSpMkLst>
            <pc:docMk/>
            <pc:sldMk cId="4287861961" sldId="881"/>
            <ac:cxnSpMk id="186" creationId="{4A000335-D25A-FCF3-7E64-213023CED8AC}"/>
          </ac:cxnSpMkLst>
        </pc:cxnChg>
        <pc:cxnChg chg="mod">
          <ac:chgData name="高増　潔" userId="151964c3-78cd-4020-a226-814db5c6c8be" providerId="ADAL" clId="{7C12BC9D-7F5F-4C2C-A66F-6A78CF74F109}" dt="2022-06-23T09:49:06.946" v="2429" actId="165"/>
          <ac:cxnSpMkLst>
            <pc:docMk/>
            <pc:sldMk cId="4287861961" sldId="881"/>
            <ac:cxnSpMk id="187" creationId="{37B825DF-8B6C-B432-1A43-E137E9D501B0}"/>
          </ac:cxnSpMkLst>
        </pc:cxnChg>
        <pc:cxnChg chg="mod">
          <ac:chgData name="高増　潔" userId="151964c3-78cd-4020-a226-814db5c6c8be" providerId="ADAL" clId="{7C12BC9D-7F5F-4C2C-A66F-6A78CF74F109}" dt="2022-06-23T09:49:06.946" v="2429" actId="165"/>
          <ac:cxnSpMkLst>
            <pc:docMk/>
            <pc:sldMk cId="4287861961" sldId="881"/>
            <ac:cxnSpMk id="188" creationId="{EF58D046-4126-392D-E143-8C1CED12A22E}"/>
          </ac:cxnSpMkLst>
        </pc:cxnChg>
        <pc:cxnChg chg="mod">
          <ac:chgData name="高増　潔" userId="151964c3-78cd-4020-a226-814db5c6c8be" providerId="ADAL" clId="{7C12BC9D-7F5F-4C2C-A66F-6A78CF74F109}" dt="2022-06-23T09:49:06.946" v="2429" actId="165"/>
          <ac:cxnSpMkLst>
            <pc:docMk/>
            <pc:sldMk cId="4287861961" sldId="881"/>
            <ac:cxnSpMk id="189" creationId="{23012B49-78B0-4760-8840-63AA9531842B}"/>
          </ac:cxnSpMkLst>
        </pc:cxnChg>
        <pc:cxnChg chg="mod">
          <ac:chgData name="高増　潔" userId="151964c3-78cd-4020-a226-814db5c6c8be" providerId="ADAL" clId="{7C12BC9D-7F5F-4C2C-A66F-6A78CF74F109}" dt="2022-06-23T09:49:06.946" v="2429" actId="165"/>
          <ac:cxnSpMkLst>
            <pc:docMk/>
            <pc:sldMk cId="4287861961" sldId="881"/>
            <ac:cxnSpMk id="190" creationId="{64867AFF-9530-AF1C-7DEE-E8FDD306D88D}"/>
          </ac:cxnSpMkLst>
        </pc:cxnChg>
        <pc:cxnChg chg="mod">
          <ac:chgData name="高増　潔" userId="151964c3-78cd-4020-a226-814db5c6c8be" providerId="ADAL" clId="{7C12BC9D-7F5F-4C2C-A66F-6A78CF74F109}" dt="2022-06-23T09:49:06.946" v="2429" actId="165"/>
          <ac:cxnSpMkLst>
            <pc:docMk/>
            <pc:sldMk cId="4287861961" sldId="881"/>
            <ac:cxnSpMk id="191" creationId="{8D594D95-37BB-B306-F2C6-5E3E198ACEE9}"/>
          </ac:cxnSpMkLst>
        </pc:cxnChg>
        <pc:cxnChg chg="mod">
          <ac:chgData name="高増　潔" userId="151964c3-78cd-4020-a226-814db5c6c8be" providerId="ADAL" clId="{7C12BC9D-7F5F-4C2C-A66F-6A78CF74F109}" dt="2022-06-23T09:49:06.946" v="2429" actId="165"/>
          <ac:cxnSpMkLst>
            <pc:docMk/>
            <pc:sldMk cId="4287861961" sldId="881"/>
            <ac:cxnSpMk id="192" creationId="{61E5A2A1-1178-862C-EABB-F277282ABF11}"/>
          </ac:cxnSpMkLst>
        </pc:cxnChg>
        <pc:cxnChg chg="mod">
          <ac:chgData name="高増　潔" userId="151964c3-78cd-4020-a226-814db5c6c8be" providerId="ADAL" clId="{7C12BC9D-7F5F-4C2C-A66F-6A78CF74F109}" dt="2022-06-23T09:49:06.946" v="2429" actId="165"/>
          <ac:cxnSpMkLst>
            <pc:docMk/>
            <pc:sldMk cId="4287861961" sldId="881"/>
            <ac:cxnSpMk id="193" creationId="{BDA503EB-82C0-C335-01FE-99E961B531A4}"/>
          </ac:cxnSpMkLst>
        </pc:cxnChg>
        <pc:cxnChg chg="mod">
          <ac:chgData name="高増　潔" userId="151964c3-78cd-4020-a226-814db5c6c8be" providerId="ADAL" clId="{7C12BC9D-7F5F-4C2C-A66F-6A78CF74F109}" dt="2022-06-23T09:49:06.946" v="2429" actId="165"/>
          <ac:cxnSpMkLst>
            <pc:docMk/>
            <pc:sldMk cId="4287861961" sldId="881"/>
            <ac:cxnSpMk id="194" creationId="{ED696436-4E6C-2286-488B-E782F64C3BAA}"/>
          </ac:cxnSpMkLst>
        </pc:cxnChg>
        <pc:cxnChg chg="mod">
          <ac:chgData name="高増　潔" userId="151964c3-78cd-4020-a226-814db5c6c8be" providerId="ADAL" clId="{7C12BC9D-7F5F-4C2C-A66F-6A78CF74F109}" dt="2022-06-23T09:49:06.946" v="2429" actId="165"/>
          <ac:cxnSpMkLst>
            <pc:docMk/>
            <pc:sldMk cId="4287861961" sldId="881"/>
            <ac:cxnSpMk id="195" creationId="{96937AA3-ED75-9E8A-97FD-8C9F751D377E}"/>
          </ac:cxnSpMkLst>
        </pc:cxnChg>
        <pc:cxnChg chg="mod">
          <ac:chgData name="高増　潔" userId="151964c3-78cd-4020-a226-814db5c6c8be" providerId="ADAL" clId="{7C12BC9D-7F5F-4C2C-A66F-6A78CF74F109}" dt="2022-06-23T09:49:06.946" v="2429" actId="165"/>
          <ac:cxnSpMkLst>
            <pc:docMk/>
            <pc:sldMk cId="4287861961" sldId="881"/>
            <ac:cxnSpMk id="196" creationId="{1C8D70A7-DDCC-4B6A-B86B-68CEF01B5A27}"/>
          </ac:cxnSpMkLst>
        </pc:cxnChg>
        <pc:cxnChg chg="mod">
          <ac:chgData name="高増　潔" userId="151964c3-78cd-4020-a226-814db5c6c8be" providerId="ADAL" clId="{7C12BC9D-7F5F-4C2C-A66F-6A78CF74F109}" dt="2022-06-23T09:49:06.946" v="2429" actId="165"/>
          <ac:cxnSpMkLst>
            <pc:docMk/>
            <pc:sldMk cId="4287861961" sldId="881"/>
            <ac:cxnSpMk id="197" creationId="{70D5A346-6544-6D83-07BF-EF67BCD7E510}"/>
          </ac:cxnSpMkLst>
        </pc:cxnChg>
        <pc:cxnChg chg="mod">
          <ac:chgData name="高増　潔" userId="151964c3-78cd-4020-a226-814db5c6c8be" providerId="ADAL" clId="{7C12BC9D-7F5F-4C2C-A66F-6A78CF74F109}" dt="2022-06-23T09:49:06.946" v="2429" actId="165"/>
          <ac:cxnSpMkLst>
            <pc:docMk/>
            <pc:sldMk cId="4287861961" sldId="881"/>
            <ac:cxnSpMk id="198" creationId="{DA2B5548-CA63-BA00-D18F-DBDCEF819226}"/>
          </ac:cxnSpMkLst>
        </pc:cxnChg>
      </pc:sldChg>
      <pc:sldMasterChg chg="modSldLayout">
        <pc:chgData name="高増　潔" userId="151964c3-78cd-4020-a226-814db5c6c8be" providerId="ADAL" clId="{7C12BC9D-7F5F-4C2C-A66F-6A78CF74F109}" dt="2022-07-12T07:08:22.249" v="4151"/>
        <pc:sldMasterMkLst>
          <pc:docMk/>
          <pc:sldMasterMk cId="4127547959" sldId="2147483707"/>
        </pc:sldMasterMkLst>
        <pc:sldLayoutChg chg="addSp delSp modSp mod">
          <pc:chgData name="高増　潔" userId="151964c3-78cd-4020-a226-814db5c6c8be" providerId="ADAL" clId="{7C12BC9D-7F5F-4C2C-A66F-6A78CF74F109}" dt="2022-07-12T07:08:17.718" v="4149"/>
          <pc:sldLayoutMkLst>
            <pc:docMk/>
            <pc:sldMasterMk cId="4127547959" sldId="2147483707"/>
            <pc:sldLayoutMk cId="83835017" sldId="2147483710"/>
          </pc:sldLayoutMkLst>
          <pc:spChg chg="del">
            <ac:chgData name="高増　潔" userId="151964c3-78cd-4020-a226-814db5c6c8be" providerId="ADAL" clId="{7C12BC9D-7F5F-4C2C-A66F-6A78CF74F109}" dt="2022-07-12T07:08:16.476" v="4148" actId="478"/>
            <ac:spMkLst>
              <pc:docMk/>
              <pc:sldMasterMk cId="4127547959" sldId="2147483707"/>
              <pc:sldLayoutMk cId="83835017" sldId="2147483710"/>
              <ac:spMk id="3" creationId="{76C6C751-BF16-3ED9-BAC6-16210223E2EF}"/>
            </ac:spMkLst>
          </pc:spChg>
          <pc:spChg chg="add mod">
            <ac:chgData name="高増　潔" userId="151964c3-78cd-4020-a226-814db5c6c8be" providerId="ADAL" clId="{7C12BC9D-7F5F-4C2C-A66F-6A78CF74F109}" dt="2022-07-12T07:08:17.718" v="4149"/>
            <ac:spMkLst>
              <pc:docMk/>
              <pc:sldMasterMk cId="4127547959" sldId="2147483707"/>
              <pc:sldLayoutMk cId="83835017" sldId="2147483710"/>
              <ac:spMk id="7" creationId="{ABFE255E-B782-44C4-D658-8D684D36C2E3}"/>
            </ac:spMkLst>
          </pc:spChg>
        </pc:sldLayoutChg>
        <pc:sldLayoutChg chg="addSp delSp modSp mod">
          <pc:chgData name="高増　潔" userId="151964c3-78cd-4020-a226-814db5c6c8be" providerId="ADAL" clId="{7C12BC9D-7F5F-4C2C-A66F-6A78CF74F109}" dt="2022-07-12T07:08:22.249" v="4151"/>
          <pc:sldLayoutMkLst>
            <pc:docMk/>
            <pc:sldMasterMk cId="4127547959" sldId="2147483707"/>
            <pc:sldLayoutMk cId="2228593492" sldId="2147483711"/>
          </pc:sldLayoutMkLst>
          <pc:spChg chg="del">
            <ac:chgData name="高増　潔" userId="151964c3-78cd-4020-a226-814db5c6c8be" providerId="ADAL" clId="{7C12BC9D-7F5F-4C2C-A66F-6A78CF74F109}" dt="2022-07-12T07:08:20.934" v="4150" actId="478"/>
            <ac:spMkLst>
              <pc:docMk/>
              <pc:sldMasterMk cId="4127547959" sldId="2147483707"/>
              <pc:sldLayoutMk cId="2228593492" sldId="2147483711"/>
              <ac:spMk id="4" creationId="{00000000-0000-0000-0000-000000000000}"/>
            </ac:spMkLst>
          </pc:spChg>
          <pc:spChg chg="add mod">
            <ac:chgData name="高増　潔" userId="151964c3-78cd-4020-a226-814db5c6c8be" providerId="ADAL" clId="{7C12BC9D-7F5F-4C2C-A66F-6A78CF74F109}" dt="2022-07-12T07:08:22.249" v="4151"/>
            <ac:spMkLst>
              <pc:docMk/>
              <pc:sldMasterMk cId="4127547959" sldId="2147483707"/>
              <pc:sldLayoutMk cId="2228593492" sldId="2147483711"/>
              <ac:spMk id="7" creationId="{6D378C74-F65D-3B81-2FF3-924A2E1969B8}"/>
            </ac:spMkLst>
          </pc:spChg>
        </pc:sldLayoutChg>
      </pc:sldMasterChg>
    </pc:docChg>
  </pc:docChgLst>
  <pc:docChgLst>
    <pc:chgData name="高増　潔" userId="151964c3-78cd-4020-a226-814db5c6c8be" providerId="ADAL" clId="{CC3FAA8D-899A-4690-BC43-BEF66E237089}"/>
    <pc:docChg chg="undo custSel delSld modSld">
      <pc:chgData name="高増　潔" userId="151964c3-78cd-4020-a226-814db5c6c8be" providerId="ADAL" clId="{CC3FAA8D-899A-4690-BC43-BEF66E237089}" dt="2022-05-20T06:41:46.779" v="126" actId="1076"/>
      <pc:docMkLst>
        <pc:docMk/>
      </pc:docMkLst>
      <pc:sldChg chg="del">
        <pc:chgData name="高増　潔" userId="151964c3-78cd-4020-a226-814db5c6c8be" providerId="ADAL" clId="{CC3FAA8D-899A-4690-BC43-BEF66E237089}" dt="2022-05-20T06:12:15.140" v="11" actId="2696"/>
        <pc:sldMkLst>
          <pc:docMk/>
          <pc:sldMk cId="0" sldId="259"/>
        </pc:sldMkLst>
      </pc:sldChg>
      <pc:sldChg chg="addSp delSp modSp">
        <pc:chgData name="高増　潔" userId="151964c3-78cd-4020-a226-814db5c6c8be" providerId="ADAL" clId="{CC3FAA8D-899A-4690-BC43-BEF66E237089}" dt="2022-05-20T06:36:40.760" v="122"/>
        <pc:sldMkLst>
          <pc:docMk/>
          <pc:sldMk cId="0" sldId="264"/>
        </pc:sldMkLst>
        <pc:spChg chg="add del mod">
          <ac:chgData name="高増　潔" userId="151964c3-78cd-4020-a226-814db5c6c8be" providerId="ADAL" clId="{CC3FAA8D-899A-4690-BC43-BEF66E237089}" dt="2022-05-20T06:36:40.760" v="122"/>
          <ac:spMkLst>
            <pc:docMk/>
            <pc:sldMk cId="0" sldId="264"/>
            <ac:spMk id="3" creationId="{1CC2B0CC-C59F-3AB1-D32C-886E52CE6B6E}"/>
          </ac:spMkLst>
        </pc:spChg>
        <pc:spChg chg="add del mod">
          <ac:chgData name="高増　潔" userId="151964c3-78cd-4020-a226-814db5c6c8be" providerId="ADAL" clId="{CC3FAA8D-899A-4690-BC43-BEF66E237089}" dt="2022-05-20T06:36:40.760" v="122"/>
          <ac:spMkLst>
            <pc:docMk/>
            <pc:sldMk cId="0" sldId="264"/>
            <ac:spMk id="4" creationId="{4B3B37DF-E654-B8C9-9088-E3BEFB6ABD7D}"/>
          </ac:spMkLst>
        </pc:spChg>
        <pc:spChg chg="add del mod">
          <ac:chgData name="高増　潔" userId="151964c3-78cd-4020-a226-814db5c6c8be" providerId="ADAL" clId="{CC3FAA8D-899A-4690-BC43-BEF66E237089}" dt="2022-05-20T06:36:40.760" v="122"/>
          <ac:spMkLst>
            <pc:docMk/>
            <pc:sldMk cId="0" sldId="264"/>
            <ac:spMk id="5" creationId="{1BDC3214-B02D-E93F-3ED6-CD09012FBAF5}"/>
          </ac:spMkLst>
        </pc:spChg>
        <pc:spChg chg="add del mod">
          <ac:chgData name="高増　潔" userId="151964c3-78cd-4020-a226-814db5c6c8be" providerId="ADAL" clId="{CC3FAA8D-899A-4690-BC43-BEF66E237089}" dt="2022-05-20T06:36:40.760" v="122"/>
          <ac:spMkLst>
            <pc:docMk/>
            <pc:sldMk cId="0" sldId="264"/>
            <ac:spMk id="6" creationId="{D2CF7C89-24FE-CEDF-BEB7-E35E84C837C2}"/>
          </ac:spMkLst>
        </pc:spChg>
        <pc:spChg chg="add del mod">
          <ac:chgData name="高増　潔" userId="151964c3-78cd-4020-a226-814db5c6c8be" providerId="ADAL" clId="{CC3FAA8D-899A-4690-BC43-BEF66E237089}" dt="2022-05-20T06:36:40.760" v="122"/>
          <ac:spMkLst>
            <pc:docMk/>
            <pc:sldMk cId="0" sldId="264"/>
            <ac:spMk id="7" creationId="{E56FCB48-C8AD-A013-810A-734FF4315B96}"/>
          </ac:spMkLst>
        </pc:spChg>
        <pc:spChg chg="mod">
          <ac:chgData name="高増　潔" userId="151964c3-78cd-4020-a226-814db5c6c8be" providerId="ADAL" clId="{CC3FAA8D-899A-4690-BC43-BEF66E237089}" dt="2022-05-20T06:36:40.760" v="122"/>
          <ac:spMkLst>
            <pc:docMk/>
            <pc:sldMk cId="0" sldId="264"/>
            <ac:spMk id="1027" creationId="{00000000-0000-0000-0000-000000000000}"/>
          </ac:spMkLst>
        </pc:spChg>
        <pc:spChg chg="mod">
          <ac:chgData name="高増　潔" userId="151964c3-78cd-4020-a226-814db5c6c8be" providerId="ADAL" clId="{CC3FAA8D-899A-4690-BC43-BEF66E237089}" dt="2022-05-20T06:36:40.760" v="122"/>
          <ac:spMkLst>
            <pc:docMk/>
            <pc:sldMk cId="0" sldId="264"/>
            <ac:spMk id="1028" creationId="{00000000-0000-0000-0000-000000000000}"/>
          </ac:spMkLst>
        </pc:spChg>
        <pc:spChg chg="mod">
          <ac:chgData name="高増　潔" userId="151964c3-78cd-4020-a226-814db5c6c8be" providerId="ADAL" clId="{CC3FAA8D-899A-4690-BC43-BEF66E237089}" dt="2022-05-20T06:36:40.760" v="122"/>
          <ac:spMkLst>
            <pc:docMk/>
            <pc:sldMk cId="0" sldId="264"/>
            <ac:spMk id="1029" creationId="{00000000-0000-0000-0000-000000000000}"/>
          </ac:spMkLst>
        </pc:spChg>
        <pc:spChg chg="mod">
          <ac:chgData name="高増　潔" userId="151964c3-78cd-4020-a226-814db5c6c8be" providerId="ADAL" clId="{CC3FAA8D-899A-4690-BC43-BEF66E237089}" dt="2022-05-20T06:36:40.760" v="122"/>
          <ac:spMkLst>
            <pc:docMk/>
            <pc:sldMk cId="0" sldId="264"/>
            <ac:spMk id="1031" creationId="{00000000-0000-0000-0000-000000000000}"/>
          </ac:spMkLst>
        </pc:spChg>
        <pc:spChg chg="mod">
          <ac:chgData name="高増　潔" userId="151964c3-78cd-4020-a226-814db5c6c8be" providerId="ADAL" clId="{CC3FAA8D-899A-4690-BC43-BEF66E237089}" dt="2022-05-20T06:36:40.760" v="122"/>
          <ac:spMkLst>
            <pc:docMk/>
            <pc:sldMk cId="0" sldId="264"/>
            <ac:spMk id="1055746" creationId="{00000000-0000-0000-0000-000000000000}"/>
          </ac:spMkLst>
        </pc:spChg>
      </pc:sldChg>
      <pc:sldChg chg="addSp delSp modSp mod">
        <pc:chgData name="高増　潔" userId="151964c3-78cd-4020-a226-814db5c6c8be" providerId="ADAL" clId="{CC3FAA8D-899A-4690-BC43-BEF66E237089}" dt="2022-05-20T06:36:31.362" v="120"/>
        <pc:sldMkLst>
          <pc:docMk/>
          <pc:sldMk cId="0" sldId="265"/>
        </pc:sldMkLst>
        <pc:spChg chg="add del mod">
          <ac:chgData name="高増　潔" userId="151964c3-78cd-4020-a226-814db5c6c8be" providerId="ADAL" clId="{CC3FAA8D-899A-4690-BC43-BEF66E237089}" dt="2022-05-20T06:36:20.219" v="119" actId="21"/>
          <ac:spMkLst>
            <pc:docMk/>
            <pc:sldMk cId="0" sldId="265"/>
            <ac:spMk id="4" creationId="{11936437-356F-4017-1A6C-D5E814754EE7}"/>
          </ac:spMkLst>
        </pc:spChg>
        <pc:spChg chg="add del mod">
          <ac:chgData name="高増　潔" userId="151964c3-78cd-4020-a226-814db5c6c8be" providerId="ADAL" clId="{CC3FAA8D-899A-4690-BC43-BEF66E237089}" dt="2022-05-20T06:36:31.362" v="120"/>
          <ac:spMkLst>
            <pc:docMk/>
            <pc:sldMk cId="0" sldId="265"/>
            <ac:spMk id="5" creationId="{3300C279-EA00-B92D-E080-10264C0A987C}"/>
          </ac:spMkLst>
        </pc:spChg>
        <pc:spChg chg="add del mod">
          <ac:chgData name="高増　潔" userId="151964c3-78cd-4020-a226-814db5c6c8be" providerId="ADAL" clId="{CC3FAA8D-899A-4690-BC43-BEF66E237089}" dt="2022-05-20T06:36:31.362" v="120"/>
          <ac:spMkLst>
            <pc:docMk/>
            <pc:sldMk cId="0" sldId="265"/>
            <ac:spMk id="6" creationId="{E0871DE3-CCC6-D759-2BCD-4572D96B4614}"/>
          </ac:spMkLst>
        </pc:spChg>
        <pc:spChg chg="add del mod">
          <ac:chgData name="高増　潔" userId="151964c3-78cd-4020-a226-814db5c6c8be" providerId="ADAL" clId="{CC3FAA8D-899A-4690-BC43-BEF66E237089}" dt="2022-05-20T06:36:31.362" v="120"/>
          <ac:spMkLst>
            <pc:docMk/>
            <pc:sldMk cId="0" sldId="265"/>
            <ac:spMk id="7" creationId="{87367DB7-F974-1797-5DDC-478AC70990A9}"/>
          </ac:spMkLst>
        </pc:spChg>
        <pc:spChg chg="add del mod">
          <ac:chgData name="高増　潔" userId="151964c3-78cd-4020-a226-814db5c6c8be" providerId="ADAL" clId="{CC3FAA8D-899A-4690-BC43-BEF66E237089}" dt="2022-05-20T06:36:31.362" v="120"/>
          <ac:spMkLst>
            <pc:docMk/>
            <pc:sldMk cId="0" sldId="265"/>
            <ac:spMk id="8" creationId="{22AB397D-6022-DDA5-7A19-DFE709299626}"/>
          </ac:spMkLst>
        </pc:spChg>
        <pc:spChg chg="add del mod">
          <ac:chgData name="高増　潔" userId="151964c3-78cd-4020-a226-814db5c6c8be" providerId="ADAL" clId="{CC3FAA8D-899A-4690-BC43-BEF66E237089}" dt="2022-05-20T06:36:31.362" v="120"/>
          <ac:spMkLst>
            <pc:docMk/>
            <pc:sldMk cId="0" sldId="265"/>
            <ac:spMk id="9" creationId="{5138F932-316A-28F7-CF1C-A84BE727729E}"/>
          </ac:spMkLst>
        </pc:spChg>
        <pc:spChg chg="mod">
          <ac:chgData name="高増　潔" userId="151964c3-78cd-4020-a226-814db5c6c8be" providerId="ADAL" clId="{CC3FAA8D-899A-4690-BC43-BEF66E237089}" dt="2022-05-20T06:36:31.362" v="120"/>
          <ac:spMkLst>
            <pc:docMk/>
            <pc:sldMk cId="0" sldId="265"/>
            <ac:spMk id="2051" creationId="{00000000-0000-0000-0000-000000000000}"/>
          </ac:spMkLst>
        </pc:spChg>
        <pc:spChg chg="mod">
          <ac:chgData name="高増　潔" userId="151964c3-78cd-4020-a226-814db5c6c8be" providerId="ADAL" clId="{CC3FAA8D-899A-4690-BC43-BEF66E237089}" dt="2022-05-20T06:36:31.362" v="120"/>
          <ac:spMkLst>
            <pc:docMk/>
            <pc:sldMk cId="0" sldId="265"/>
            <ac:spMk id="2052" creationId="{00000000-0000-0000-0000-000000000000}"/>
          </ac:spMkLst>
        </pc:spChg>
        <pc:spChg chg="mod">
          <ac:chgData name="高増　潔" userId="151964c3-78cd-4020-a226-814db5c6c8be" providerId="ADAL" clId="{CC3FAA8D-899A-4690-BC43-BEF66E237089}" dt="2022-05-20T06:36:31.362" v="120"/>
          <ac:spMkLst>
            <pc:docMk/>
            <pc:sldMk cId="0" sldId="265"/>
            <ac:spMk id="2053" creationId="{00000000-0000-0000-0000-000000000000}"/>
          </ac:spMkLst>
        </pc:spChg>
        <pc:spChg chg="add del mod">
          <ac:chgData name="高増　潔" userId="151964c3-78cd-4020-a226-814db5c6c8be" providerId="ADAL" clId="{CC3FAA8D-899A-4690-BC43-BEF66E237089}" dt="2022-05-20T06:36:31.362" v="120"/>
          <ac:spMkLst>
            <pc:docMk/>
            <pc:sldMk cId="0" sldId="265"/>
            <ac:spMk id="2055" creationId="{00000000-0000-0000-0000-000000000000}"/>
          </ac:spMkLst>
        </pc:spChg>
        <pc:spChg chg="mod">
          <ac:chgData name="高増　潔" userId="151964c3-78cd-4020-a226-814db5c6c8be" providerId="ADAL" clId="{CC3FAA8D-899A-4690-BC43-BEF66E237089}" dt="2022-05-20T06:36:31.362" v="120"/>
          <ac:spMkLst>
            <pc:docMk/>
            <pc:sldMk cId="0" sldId="265"/>
            <ac:spMk id="1057794" creationId="{00000000-0000-0000-0000-000000000000}"/>
          </ac:spMkLst>
        </pc:spChg>
      </pc:sldChg>
      <pc:sldChg chg="delSp modSp mod">
        <pc:chgData name="高増　潔" userId="151964c3-78cd-4020-a226-814db5c6c8be" providerId="ADAL" clId="{CC3FAA8D-899A-4690-BC43-BEF66E237089}" dt="2022-05-20T06:41:46.779" v="126" actId="1076"/>
        <pc:sldMkLst>
          <pc:docMk/>
          <pc:sldMk cId="495566015" sldId="313"/>
        </pc:sldMkLst>
        <pc:picChg chg="mod">
          <ac:chgData name="高増　潔" userId="151964c3-78cd-4020-a226-814db5c6c8be" providerId="ADAL" clId="{CC3FAA8D-899A-4690-BC43-BEF66E237089}" dt="2022-05-20T06:41:46.779" v="126" actId="1076"/>
          <ac:picMkLst>
            <pc:docMk/>
            <pc:sldMk cId="495566015" sldId="313"/>
            <ac:picMk id="2" creationId="{59B2B911-7447-3DA1-647D-DB5AAD767C8A}"/>
          </ac:picMkLst>
        </pc:picChg>
        <pc:picChg chg="del">
          <ac:chgData name="高増　潔" userId="151964c3-78cd-4020-a226-814db5c6c8be" providerId="ADAL" clId="{CC3FAA8D-899A-4690-BC43-BEF66E237089}" dt="2022-05-20T06:41:39.771" v="125" actId="21"/>
          <ac:picMkLst>
            <pc:docMk/>
            <pc:sldMk cId="495566015" sldId="313"/>
            <ac:picMk id="3" creationId="{938E8427-82B0-4605-EBA5-6E7B00931B17}"/>
          </ac:picMkLst>
        </pc:picChg>
      </pc:sldChg>
      <pc:sldChg chg="addSp delSp modSp mod">
        <pc:chgData name="高増　潔" userId="151964c3-78cd-4020-a226-814db5c6c8be" providerId="ADAL" clId="{CC3FAA8D-899A-4690-BC43-BEF66E237089}" dt="2022-05-20T06:33:56.185" v="115" actId="1076"/>
        <pc:sldMkLst>
          <pc:docMk/>
          <pc:sldMk cId="90177770" sldId="335"/>
        </pc:sldMkLst>
        <pc:spChg chg="del">
          <ac:chgData name="高増　潔" userId="151964c3-78cd-4020-a226-814db5c6c8be" providerId="ADAL" clId="{CC3FAA8D-899A-4690-BC43-BEF66E237089}" dt="2022-05-20T06:21:35.393" v="22" actId="478"/>
          <ac:spMkLst>
            <pc:docMk/>
            <pc:sldMk cId="90177770" sldId="335"/>
            <ac:spMk id="3" creationId="{00000000-0000-0000-0000-000000000000}"/>
          </ac:spMkLst>
        </pc:spChg>
        <pc:spChg chg="add mod">
          <ac:chgData name="高増　潔" userId="151964c3-78cd-4020-a226-814db5c6c8be" providerId="ADAL" clId="{CC3FAA8D-899A-4690-BC43-BEF66E237089}" dt="2022-05-20T06:22:38.441" v="98"/>
          <ac:spMkLst>
            <pc:docMk/>
            <pc:sldMk cId="90177770" sldId="335"/>
            <ac:spMk id="11" creationId="{FA8C41B1-F04B-DD03-39A5-2D5BD8A9203F}"/>
          </ac:spMkLst>
        </pc:spChg>
        <pc:picChg chg="del">
          <ac:chgData name="高増　潔" userId="151964c3-78cd-4020-a226-814db5c6c8be" providerId="ADAL" clId="{CC3FAA8D-899A-4690-BC43-BEF66E237089}" dt="2022-05-20T06:21:42.051" v="23" actId="478"/>
          <ac:picMkLst>
            <pc:docMk/>
            <pc:sldMk cId="90177770" sldId="335"/>
            <ac:picMk id="2" creationId="{00000000-0000-0000-0000-000000000000}"/>
          </ac:picMkLst>
        </pc:picChg>
        <pc:picChg chg="mod">
          <ac:chgData name="高増　潔" userId="151964c3-78cd-4020-a226-814db5c6c8be" providerId="ADAL" clId="{CC3FAA8D-899A-4690-BC43-BEF66E237089}" dt="2022-05-20T06:33:56.185" v="115" actId="1076"/>
          <ac:picMkLst>
            <pc:docMk/>
            <pc:sldMk cId="90177770" sldId="335"/>
            <ac:picMk id="2" creationId="{AA89123E-CB80-AA89-28EE-4948A47CFAEC}"/>
          </ac:picMkLst>
        </pc:picChg>
        <pc:picChg chg="add del mod">
          <ac:chgData name="高増　潔" userId="151964c3-78cd-4020-a226-814db5c6c8be" providerId="ADAL" clId="{CC3FAA8D-899A-4690-BC43-BEF66E237089}" dt="2022-05-20T06:33:47.845" v="113" actId="21"/>
          <ac:picMkLst>
            <pc:docMk/>
            <pc:sldMk cId="90177770" sldId="335"/>
            <ac:picMk id="6" creationId="{C58518B0-F7CD-4F70-3A68-4C70B1259A19}"/>
          </ac:picMkLst>
        </pc:picChg>
      </pc:sldChg>
      <pc:sldChg chg="addSp delSp modSp del mod">
        <pc:chgData name="高増　潔" userId="151964c3-78cd-4020-a226-814db5c6c8be" providerId="ADAL" clId="{CC3FAA8D-899A-4690-BC43-BEF66E237089}" dt="2022-05-20T06:12:09.230" v="10"/>
        <pc:sldMkLst>
          <pc:docMk/>
          <pc:sldMk cId="209686312" sldId="869"/>
        </pc:sldMkLst>
        <pc:spChg chg="mod">
          <ac:chgData name="高増　潔" userId="151964c3-78cd-4020-a226-814db5c6c8be" providerId="ADAL" clId="{CC3FAA8D-899A-4690-BC43-BEF66E237089}" dt="2022-05-20T06:12:09.230" v="10"/>
          <ac:spMkLst>
            <pc:docMk/>
            <pc:sldMk cId="209686312" sldId="869"/>
            <ac:spMk id="2" creationId="{D73742B3-801B-4C43-B4C1-625B5E9440BF}"/>
          </ac:spMkLst>
        </pc:spChg>
        <pc:spChg chg="mod">
          <ac:chgData name="高増　潔" userId="151964c3-78cd-4020-a226-814db5c6c8be" providerId="ADAL" clId="{CC3FAA8D-899A-4690-BC43-BEF66E237089}" dt="2022-05-20T06:12:09.230" v="10"/>
          <ac:spMkLst>
            <pc:docMk/>
            <pc:sldMk cId="209686312" sldId="869"/>
            <ac:spMk id="3" creationId="{07ECDBB8-D321-443A-B03B-166F9A02BFA4}"/>
          </ac:spMkLst>
        </pc:spChg>
        <pc:spChg chg="mod">
          <ac:chgData name="高増　潔" userId="151964c3-78cd-4020-a226-814db5c6c8be" providerId="ADAL" clId="{CC3FAA8D-899A-4690-BC43-BEF66E237089}" dt="2022-05-20T06:12:09.230" v="10"/>
          <ac:spMkLst>
            <pc:docMk/>
            <pc:sldMk cId="209686312" sldId="869"/>
            <ac:spMk id="4" creationId="{23EDC5A6-52C0-4CD9-B5C1-B25F65294E8F}"/>
          </ac:spMkLst>
        </pc:spChg>
        <pc:spChg chg="mod">
          <ac:chgData name="高増　潔" userId="151964c3-78cd-4020-a226-814db5c6c8be" providerId="ADAL" clId="{CC3FAA8D-899A-4690-BC43-BEF66E237089}" dt="2022-05-20T06:12:09.230" v="10"/>
          <ac:spMkLst>
            <pc:docMk/>
            <pc:sldMk cId="209686312" sldId="869"/>
            <ac:spMk id="5" creationId="{4CB47D1C-2FB7-458E-BDA6-DAFFE9F02143}"/>
          </ac:spMkLst>
        </pc:spChg>
        <pc:spChg chg="mod">
          <ac:chgData name="高増　潔" userId="151964c3-78cd-4020-a226-814db5c6c8be" providerId="ADAL" clId="{CC3FAA8D-899A-4690-BC43-BEF66E237089}" dt="2022-05-20T06:12:09.230" v="10"/>
          <ac:spMkLst>
            <pc:docMk/>
            <pc:sldMk cId="209686312" sldId="869"/>
            <ac:spMk id="6" creationId="{96D098E0-3251-4A60-BF25-901D3EF38EC4}"/>
          </ac:spMkLst>
        </pc:spChg>
        <pc:spChg chg="add del mod">
          <ac:chgData name="高増　潔" userId="151964c3-78cd-4020-a226-814db5c6c8be" providerId="ADAL" clId="{CC3FAA8D-899A-4690-BC43-BEF66E237089}" dt="2022-05-20T06:12:09.230" v="10"/>
          <ac:spMkLst>
            <pc:docMk/>
            <pc:sldMk cId="209686312" sldId="869"/>
            <ac:spMk id="25" creationId="{FAB79325-DA0E-6136-1B70-841D245CC641}"/>
          </ac:spMkLst>
        </pc:spChg>
        <pc:spChg chg="add del mod">
          <ac:chgData name="高増　潔" userId="151964c3-78cd-4020-a226-814db5c6c8be" providerId="ADAL" clId="{CC3FAA8D-899A-4690-BC43-BEF66E237089}" dt="2022-05-20T06:12:09.230" v="10"/>
          <ac:spMkLst>
            <pc:docMk/>
            <pc:sldMk cId="209686312" sldId="869"/>
            <ac:spMk id="47" creationId="{02DACD2E-ACFB-8783-D043-8DA6DF2F84B8}"/>
          </ac:spMkLst>
        </pc:spChg>
        <pc:spChg chg="add del mod">
          <ac:chgData name="高増　潔" userId="151964c3-78cd-4020-a226-814db5c6c8be" providerId="ADAL" clId="{CC3FAA8D-899A-4690-BC43-BEF66E237089}" dt="2022-05-20T06:12:09.230" v="10"/>
          <ac:spMkLst>
            <pc:docMk/>
            <pc:sldMk cId="209686312" sldId="869"/>
            <ac:spMk id="49" creationId="{C38DFBA8-3CA9-D9AE-9C42-F60373FBF3A7}"/>
          </ac:spMkLst>
        </pc:spChg>
        <pc:spChg chg="add del mod">
          <ac:chgData name="高増　潔" userId="151964c3-78cd-4020-a226-814db5c6c8be" providerId="ADAL" clId="{CC3FAA8D-899A-4690-BC43-BEF66E237089}" dt="2022-05-20T06:12:09.230" v="10"/>
          <ac:spMkLst>
            <pc:docMk/>
            <pc:sldMk cId="209686312" sldId="869"/>
            <ac:spMk id="50" creationId="{AA749344-63EC-CBEC-7BD0-3B35068C2C73}"/>
          </ac:spMkLst>
        </pc:spChg>
        <pc:spChg chg="add del mod">
          <ac:chgData name="高増　潔" userId="151964c3-78cd-4020-a226-814db5c6c8be" providerId="ADAL" clId="{CC3FAA8D-899A-4690-BC43-BEF66E237089}" dt="2022-05-20T06:12:09.230" v="10"/>
          <ac:spMkLst>
            <pc:docMk/>
            <pc:sldMk cId="209686312" sldId="869"/>
            <ac:spMk id="52" creationId="{27FA907F-E1A3-BA29-4127-BFCD46315782}"/>
          </ac:spMkLst>
        </pc:spChg>
      </pc:sldChg>
      <pc:sldChg chg="addSp delSp modSp mod">
        <pc:chgData name="高増　潔" userId="151964c3-78cd-4020-a226-814db5c6c8be" providerId="ADAL" clId="{CC3FAA8D-899A-4690-BC43-BEF66E237089}" dt="2022-05-20T06:39:55.543" v="124" actId="338"/>
        <pc:sldMkLst>
          <pc:docMk/>
          <pc:sldMk cId="689537735" sldId="881"/>
        </pc:sldMkLst>
        <pc:spChg chg="mod topLvl">
          <ac:chgData name="高増　潔" userId="151964c3-78cd-4020-a226-814db5c6c8be" providerId="ADAL" clId="{CC3FAA8D-899A-4690-BC43-BEF66E237089}" dt="2022-05-20T06:39:55.543" v="124" actId="338"/>
          <ac:spMkLst>
            <pc:docMk/>
            <pc:sldMk cId="689537735" sldId="881"/>
            <ac:spMk id="8" creationId="{E64D0C1A-9D3B-2EA5-2D1F-47B31894E16B}"/>
          </ac:spMkLst>
        </pc:spChg>
        <pc:spChg chg="mod topLvl">
          <ac:chgData name="高増　潔" userId="151964c3-78cd-4020-a226-814db5c6c8be" providerId="ADAL" clId="{CC3FAA8D-899A-4690-BC43-BEF66E237089}" dt="2022-05-20T06:39:55.543" v="124" actId="338"/>
          <ac:spMkLst>
            <pc:docMk/>
            <pc:sldMk cId="689537735" sldId="881"/>
            <ac:spMk id="13" creationId="{C39987A9-C78E-A0E1-A484-8675DA9451C0}"/>
          </ac:spMkLst>
        </pc:spChg>
        <pc:grpChg chg="add mod">
          <ac:chgData name="高増　潔" userId="151964c3-78cd-4020-a226-814db5c6c8be" providerId="ADAL" clId="{CC3FAA8D-899A-4690-BC43-BEF66E237089}" dt="2022-05-20T06:39:55.543" v="124" actId="338"/>
          <ac:grpSpMkLst>
            <pc:docMk/>
            <pc:sldMk cId="689537735" sldId="881"/>
            <ac:grpSpMk id="9" creationId="{198799C9-B684-0AED-FF91-7E7289840709}"/>
          </ac:grpSpMkLst>
        </pc:grpChg>
        <pc:grpChg chg="add del mod">
          <ac:chgData name="高増　潔" userId="151964c3-78cd-4020-a226-814db5c6c8be" providerId="ADAL" clId="{CC3FAA8D-899A-4690-BC43-BEF66E237089}" dt="2022-05-20T06:34:13.492" v="116" actId="165"/>
          <ac:grpSpMkLst>
            <pc:docMk/>
            <pc:sldMk cId="689537735" sldId="881"/>
            <ac:grpSpMk id="14" creationId="{6433168E-3122-F72D-42B4-8AFD72E1CB9F}"/>
          </ac:grpSpMkLst>
        </pc:grpChg>
        <pc:grpChg chg="add del mod">
          <ac:chgData name="高増　潔" userId="151964c3-78cd-4020-a226-814db5c6c8be" providerId="ADAL" clId="{CC3FAA8D-899A-4690-BC43-BEF66E237089}" dt="2022-05-20T06:39:35.051" v="123" actId="165"/>
          <ac:grpSpMkLst>
            <pc:docMk/>
            <pc:sldMk cId="689537735" sldId="881"/>
            <ac:grpSpMk id="15" creationId="{4BAF160A-9C3F-46AF-7DBE-5ACBFADBB20D}"/>
          </ac:grpSpMkLst>
        </pc:grpChg>
        <pc:grpChg chg="del">
          <ac:chgData name="高増　潔" userId="151964c3-78cd-4020-a226-814db5c6c8be" providerId="ADAL" clId="{CC3FAA8D-899A-4690-BC43-BEF66E237089}" dt="2022-05-20T06:32:07.839" v="105" actId="165"/>
          <ac:grpSpMkLst>
            <pc:docMk/>
            <pc:sldMk cId="689537735" sldId="881"/>
            <ac:grpSpMk id="18" creationId="{8B89F9D8-170B-E5EC-875B-CB0B0AB7A466}"/>
          </ac:grpSpMkLst>
        </pc:grpChg>
        <pc:picChg chg="mod">
          <ac:chgData name="高増　潔" userId="151964c3-78cd-4020-a226-814db5c6c8be" providerId="ADAL" clId="{CC3FAA8D-899A-4690-BC43-BEF66E237089}" dt="2022-05-20T06:29:51.871" v="100" actId="1076"/>
          <ac:picMkLst>
            <pc:docMk/>
            <pc:sldMk cId="689537735" sldId="881"/>
            <ac:picMk id="2" creationId="{45DAC7DD-DE39-F6CF-1104-5A8F97AFC0D1}"/>
          </ac:picMkLst>
        </pc:picChg>
        <pc:picChg chg="mod">
          <ac:chgData name="高増　潔" userId="151964c3-78cd-4020-a226-814db5c6c8be" providerId="ADAL" clId="{CC3FAA8D-899A-4690-BC43-BEF66E237089}" dt="2022-05-20T06:29:59.829" v="102" actId="1076"/>
          <ac:picMkLst>
            <pc:docMk/>
            <pc:sldMk cId="689537735" sldId="881"/>
            <ac:picMk id="7" creationId="{A23256AB-B868-1128-2671-AB6B97C5D40C}"/>
          </ac:picMkLst>
        </pc:picChg>
        <pc:picChg chg="del mod topLvl">
          <ac:chgData name="高増　潔" userId="151964c3-78cd-4020-a226-814db5c6c8be" providerId="ADAL" clId="{CC3FAA8D-899A-4690-BC43-BEF66E237089}" dt="2022-05-20T06:32:15.161" v="106" actId="21"/>
          <ac:picMkLst>
            <pc:docMk/>
            <pc:sldMk cId="689537735" sldId="881"/>
            <ac:picMk id="9" creationId="{6D6585D3-A5A2-7879-DC71-F3882D1611AC}"/>
          </ac:picMkLst>
        </pc:picChg>
        <pc:picChg chg="mod">
          <ac:chgData name="高増　潔" userId="151964c3-78cd-4020-a226-814db5c6c8be" providerId="ADAL" clId="{CC3FAA8D-899A-4690-BC43-BEF66E237089}" dt="2022-05-20T06:30:07.461" v="104" actId="1076"/>
          <ac:picMkLst>
            <pc:docMk/>
            <pc:sldMk cId="689537735" sldId="881"/>
            <ac:picMk id="10" creationId="{4B7C8730-90BB-A9D9-7593-564C684FFFFB}"/>
          </ac:picMkLst>
        </pc:picChg>
        <pc:picChg chg="mod ord topLvl">
          <ac:chgData name="高増　潔" userId="151964c3-78cd-4020-a226-814db5c6c8be" providerId="ADAL" clId="{CC3FAA8D-899A-4690-BC43-BEF66E237089}" dt="2022-05-20T06:39:55.543" v="124" actId="338"/>
          <ac:picMkLst>
            <pc:docMk/>
            <pc:sldMk cId="689537735" sldId="881"/>
            <ac:picMk id="11" creationId="{4CB70889-A57D-5986-CF1D-7EC2CAE50352}"/>
          </ac:picMkLst>
        </pc:picChg>
        <pc:picChg chg="del">
          <ac:chgData name="高増　潔" userId="151964c3-78cd-4020-a226-814db5c6c8be" providerId="ADAL" clId="{CC3FAA8D-899A-4690-BC43-BEF66E237089}" dt="2022-05-20T06:29:44.187" v="99" actId="21"/>
          <ac:picMkLst>
            <pc:docMk/>
            <pc:sldMk cId="689537735" sldId="881"/>
            <ac:picMk id="14" creationId="{30452A32-746C-DDE3-D3DF-9354D56503AB}"/>
          </ac:picMkLst>
        </pc:picChg>
        <pc:picChg chg="del">
          <ac:chgData name="高増　潔" userId="151964c3-78cd-4020-a226-814db5c6c8be" providerId="ADAL" clId="{CC3FAA8D-899A-4690-BC43-BEF66E237089}" dt="2022-05-20T06:30:01.556" v="103" actId="21"/>
          <ac:picMkLst>
            <pc:docMk/>
            <pc:sldMk cId="689537735" sldId="881"/>
            <ac:picMk id="15" creationId="{E471D16C-D59A-56D5-B804-2D91E717C966}"/>
          </ac:picMkLst>
        </pc:picChg>
        <pc:picChg chg="del">
          <ac:chgData name="高増　潔" userId="151964c3-78cd-4020-a226-814db5c6c8be" providerId="ADAL" clId="{CC3FAA8D-899A-4690-BC43-BEF66E237089}" dt="2022-05-20T06:29:53.516" v="101" actId="21"/>
          <ac:picMkLst>
            <pc:docMk/>
            <pc:sldMk cId="689537735" sldId="881"/>
            <ac:picMk id="22" creationId="{E25A82E2-F4CB-CE43-22AE-34A1E7EE2358}"/>
          </ac:picMkLst>
        </pc:picChg>
      </pc:sldChg>
    </pc:docChg>
  </pc:docChgLst>
  <pc:docChgLst>
    <pc:chgData name="高増　潔" userId="151964c3-78cd-4020-a226-814db5c6c8be" providerId="ADAL" clId="{F6C501AA-DFC6-47D6-BCE5-A1560AC51546}"/>
    <pc:docChg chg="custSel modSld">
      <pc:chgData name="高増　潔" userId="151964c3-78cd-4020-a226-814db5c6c8be" providerId="ADAL" clId="{F6C501AA-DFC6-47D6-BCE5-A1560AC51546}" dt="2022-06-24T06:02:36.575" v="50" actId="1076"/>
      <pc:docMkLst>
        <pc:docMk/>
      </pc:docMkLst>
      <pc:sldChg chg="addSp delSp modSp mod">
        <pc:chgData name="高増　潔" userId="151964c3-78cd-4020-a226-814db5c6c8be" providerId="ADAL" clId="{F6C501AA-DFC6-47D6-BCE5-A1560AC51546}" dt="2022-06-24T06:02:36.575" v="50" actId="1076"/>
        <pc:sldMkLst>
          <pc:docMk/>
          <pc:sldMk cId="2250439050" sldId="878"/>
        </pc:sldMkLst>
        <pc:spChg chg="add mod">
          <ac:chgData name="高増　潔" userId="151964c3-78cd-4020-a226-814db5c6c8be" providerId="ADAL" clId="{F6C501AA-DFC6-47D6-BCE5-A1560AC51546}" dt="2022-06-24T06:02:36.575" v="50" actId="1076"/>
          <ac:spMkLst>
            <pc:docMk/>
            <pc:sldMk cId="2250439050" sldId="878"/>
            <ac:spMk id="2" creationId="{7D46ED0A-FE10-6006-9717-BF127F4D09A4}"/>
          </ac:spMkLst>
        </pc:spChg>
        <pc:spChg chg="del mod">
          <ac:chgData name="高増　潔" userId="151964c3-78cd-4020-a226-814db5c6c8be" providerId="ADAL" clId="{F6C501AA-DFC6-47D6-BCE5-A1560AC51546}" dt="2022-06-24T06:01:37.218" v="41" actId="478"/>
          <ac:spMkLst>
            <pc:docMk/>
            <pc:sldMk cId="2250439050" sldId="878"/>
            <ac:spMk id="23" creationId="{6874DBE4-5236-D307-BB3B-836F2FFEFACC}"/>
          </ac:spMkLst>
        </pc:spChg>
      </pc:sldChg>
    </pc:docChg>
  </pc:docChgLst>
  <pc:docChgLst>
    <pc:chgData name="高増　潔" userId="151964c3-78cd-4020-a226-814db5c6c8be" providerId="ADAL" clId="{2871CCAE-FE8A-4040-95C0-BEEED7125010}"/>
    <pc:docChg chg="undo redo custSel addSld modSld sldOrd">
      <pc:chgData name="高増　潔" userId="151964c3-78cd-4020-a226-814db5c6c8be" providerId="ADAL" clId="{2871CCAE-FE8A-4040-95C0-BEEED7125010}" dt="2022-05-19T12:56:18.274" v="7872" actId="1076"/>
      <pc:docMkLst>
        <pc:docMk/>
      </pc:docMkLst>
      <pc:sldChg chg="modSp">
        <pc:chgData name="高増　潔" userId="151964c3-78cd-4020-a226-814db5c6c8be" providerId="ADAL" clId="{2871CCAE-FE8A-4040-95C0-BEEED7125010}" dt="2022-05-19T10:31:59.243" v="7113"/>
        <pc:sldMkLst>
          <pc:docMk/>
          <pc:sldMk cId="0" sldId="257"/>
        </pc:sldMkLst>
        <pc:spChg chg="mod">
          <ac:chgData name="高増　潔" userId="151964c3-78cd-4020-a226-814db5c6c8be" providerId="ADAL" clId="{2871CCAE-FE8A-4040-95C0-BEEED7125010}" dt="2022-05-19T10:31:59.243" v="7113"/>
          <ac:spMkLst>
            <pc:docMk/>
            <pc:sldMk cId="0" sldId="257"/>
            <ac:spMk id="15363" creationId="{00000000-0000-0000-0000-000000000000}"/>
          </ac:spMkLst>
        </pc:spChg>
        <pc:spChg chg="mod">
          <ac:chgData name="高増　潔" userId="151964c3-78cd-4020-a226-814db5c6c8be" providerId="ADAL" clId="{2871CCAE-FE8A-4040-95C0-BEEED7125010}" dt="2022-05-19T10:31:59.243" v="7113"/>
          <ac:spMkLst>
            <pc:docMk/>
            <pc:sldMk cId="0" sldId="257"/>
            <ac:spMk id="640002" creationId="{00000000-0000-0000-0000-000000000000}"/>
          </ac:spMkLst>
        </pc:spChg>
      </pc:sldChg>
      <pc:sldChg chg="modSp mod">
        <pc:chgData name="高増　潔" userId="151964c3-78cd-4020-a226-814db5c6c8be" providerId="ADAL" clId="{2871CCAE-FE8A-4040-95C0-BEEED7125010}" dt="2022-05-19T10:31:59.243" v="7113"/>
        <pc:sldMkLst>
          <pc:docMk/>
          <pc:sldMk cId="0" sldId="259"/>
        </pc:sldMkLst>
        <pc:spChg chg="mod">
          <ac:chgData name="高増　潔" userId="151964c3-78cd-4020-a226-814db5c6c8be" providerId="ADAL" clId="{2871CCAE-FE8A-4040-95C0-BEEED7125010}" dt="2022-05-19T10:31:59.243" v="7113"/>
          <ac:spMkLst>
            <pc:docMk/>
            <pc:sldMk cId="0" sldId="259"/>
            <ac:spMk id="17410" creationId="{00000000-0000-0000-0000-000000000000}"/>
          </ac:spMkLst>
        </pc:spChg>
        <pc:spChg chg="mod">
          <ac:chgData name="高増　潔" userId="151964c3-78cd-4020-a226-814db5c6c8be" providerId="ADAL" clId="{2871CCAE-FE8A-4040-95C0-BEEED7125010}" dt="2022-05-19T10:31:59.243" v="7113"/>
          <ac:spMkLst>
            <pc:docMk/>
            <pc:sldMk cId="0" sldId="259"/>
            <ac:spMk id="17411" creationId="{00000000-0000-0000-0000-000000000000}"/>
          </ac:spMkLst>
        </pc:spChg>
        <pc:spChg chg="mod">
          <ac:chgData name="高増　潔" userId="151964c3-78cd-4020-a226-814db5c6c8be" providerId="ADAL" clId="{2871CCAE-FE8A-4040-95C0-BEEED7125010}" dt="2022-05-19T10:31:59.243" v="7113"/>
          <ac:spMkLst>
            <pc:docMk/>
            <pc:sldMk cId="0" sldId="259"/>
            <ac:spMk id="17412" creationId="{00000000-0000-0000-0000-000000000000}"/>
          </ac:spMkLst>
        </pc:spChg>
        <pc:spChg chg="mod">
          <ac:chgData name="高増　潔" userId="151964c3-78cd-4020-a226-814db5c6c8be" providerId="ADAL" clId="{2871CCAE-FE8A-4040-95C0-BEEED7125010}" dt="2022-05-19T10:31:59.243" v="7113"/>
          <ac:spMkLst>
            <pc:docMk/>
            <pc:sldMk cId="0" sldId="259"/>
            <ac:spMk id="17415" creationId="{00000000-0000-0000-0000-000000000000}"/>
          </ac:spMkLst>
        </pc:spChg>
        <pc:spChg chg="mod">
          <ac:chgData name="高増　潔" userId="151964c3-78cd-4020-a226-814db5c6c8be" providerId="ADAL" clId="{2871CCAE-FE8A-4040-95C0-BEEED7125010}" dt="2022-05-19T10:31:59.243" v="7113"/>
          <ac:spMkLst>
            <pc:docMk/>
            <pc:sldMk cId="0" sldId="259"/>
            <ac:spMk id="1083395" creationId="{00000000-0000-0000-0000-000000000000}"/>
          </ac:spMkLst>
        </pc:spChg>
      </pc:sldChg>
      <pc:sldChg chg="modSp mod">
        <pc:chgData name="高増　潔" userId="151964c3-78cd-4020-a226-814db5c6c8be" providerId="ADAL" clId="{2871CCAE-FE8A-4040-95C0-BEEED7125010}" dt="2022-05-19T10:31:59.243" v="7113"/>
        <pc:sldMkLst>
          <pc:docMk/>
          <pc:sldMk cId="0" sldId="260"/>
        </pc:sldMkLst>
        <pc:spChg chg="mod">
          <ac:chgData name="高増　潔" userId="151964c3-78cd-4020-a226-814db5c6c8be" providerId="ADAL" clId="{2871CCAE-FE8A-4040-95C0-BEEED7125010}" dt="2022-05-19T10:31:59.243" v="7113"/>
          <ac:spMkLst>
            <pc:docMk/>
            <pc:sldMk cId="0" sldId="260"/>
            <ac:spMk id="18434" creationId="{00000000-0000-0000-0000-000000000000}"/>
          </ac:spMkLst>
        </pc:spChg>
        <pc:spChg chg="mod">
          <ac:chgData name="高増　潔" userId="151964c3-78cd-4020-a226-814db5c6c8be" providerId="ADAL" clId="{2871CCAE-FE8A-4040-95C0-BEEED7125010}" dt="2022-05-19T10:31:59.243" v="7113"/>
          <ac:spMkLst>
            <pc:docMk/>
            <pc:sldMk cId="0" sldId="260"/>
            <ac:spMk id="18435" creationId="{00000000-0000-0000-0000-000000000000}"/>
          </ac:spMkLst>
        </pc:spChg>
        <pc:spChg chg="mod">
          <ac:chgData name="高増　潔" userId="151964c3-78cd-4020-a226-814db5c6c8be" providerId="ADAL" clId="{2871CCAE-FE8A-4040-95C0-BEEED7125010}" dt="2022-05-19T10:31:59.243" v="7113"/>
          <ac:spMkLst>
            <pc:docMk/>
            <pc:sldMk cId="0" sldId="260"/>
            <ac:spMk id="18436" creationId="{00000000-0000-0000-0000-000000000000}"/>
          </ac:spMkLst>
        </pc:spChg>
        <pc:spChg chg="mod">
          <ac:chgData name="高増　潔" userId="151964c3-78cd-4020-a226-814db5c6c8be" providerId="ADAL" clId="{2871CCAE-FE8A-4040-95C0-BEEED7125010}" dt="2022-05-19T10:31:59.243" v="7113"/>
          <ac:spMkLst>
            <pc:docMk/>
            <pc:sldMk cId="0" sldId="260"/>
            <ac:spMk id="18438" creationId="{00000000-0000-0000-0000-000000000000}"/>
          </ac:spMkLst>
        </pc:spChg>
        <pc:spChg chg="mod">
          <ac:chgData name="高増　潔" userId="151964c3-78cd-4020-a226-814db5c6c8be" providerId="ADAL" clId="{2871CCAE-FE8A-4040-95C0-BEEED7125010}" dt="2022-05-19T10:31:59.243" v="7113"/>
          <ac:spMkLst>
            <pc:docMk/>
            <pc:sldMk cId="0" sldId="260"/>
            <ac:spMk id="1049602" creationId="{00000000-0000-0000-0000-000000000000}"/>
          </ac:spMkLst>
        </pc:spChg>
      </pc:sldChg>
      <pc:sldChg chg="addSp delSp modSp mod">
        <pc:chgData name="高増　潔" userId="151964c3-78cd-4020-a226-814db5c6c8be" providerId="ADAL" clId="{2871CCAE-FE8A-4040-95C0-BEEED7125010}" dt="2022-05-19T10:31:59.243" v="7113"/>
        <pc:sldMkLst>
          <pc:docMk/>
          <pc:sldMk cId="0" sldId="261"/>
        </pc:sldMkLst>
        <pc:spChg chg="mod">
          <ac:chgData name="高増　潔" userId="151964c3-78cd-4020-a226-814db5c6c8be" providerId="ADAL" clId="{2871CCAE-FE8A-4040-95C0-BEEED7125010}" dt="2022-05-10T10:36:51.593" v="588" actId="404"/>
          <ac:spMkLst>
            <pc:docMk/>
            <pc:sldMk cId="0" sldId="261"/>
            <ac:spMk id="10" creationId="{9E895028-3EF9-3A26-6B87-01F753BB01F0}"/>
          </ac:spMkLst>
        </pc:spChg>
        <pc:spChg chg="mod">
          <ac:chgData name="高増　潔" userId="151964c3-78cd-4020-a226-814db5c6c8be" providerId="ADAL" clId="{2871CCAE-FE8A-4040-95C0-BEEED7125010}" dt="2022-05-10T10:36:51.593" v="588" actId="404"/>
          <ac:spMkLst>
            <pc:docMk/>
            <pc:sldMk cId="0" sldId="261"/>
            <ac:spMk id="11" creationId="{C661291C-B6CE-ACA9-CDCA-4EF02A7FAFED}"/>
          </ac:spMkLst>
        </pc:spChg>
        <pc:spChg chg="mod">
          <ac:chgData name="高増　潔" userId="151964c3-78cd-4020-a226-814db5c6c8be" providerId="ADAL" clId="{2871CCAE-FE8A-4040-95C0-BEEED7125010}" dt="2022-05-10T10:36:51.593" v="588" actId="404"/>
          <ac:spMkLst>
            <pc:docMk/>
            <pc:sldMk cId="0" sldId="261"/>
            <ac:spMk id="12" creationId="{8E4714AB-92A2-2D95-288B-15C4A1391370}"/>
          </ac:spMkLst>
        </pc:spChg>
        <pc:spChg chg="mod">
          <ac:chgData name="高増　潔" userId="151964c3-78cd-4020-a226-814db5c6c8be" providerId="ADAL" clId="{2871CCAE-FE8A-4040-95C0-BEEED7125010}" dt="2022-05-10T10:37:42.264" v="609" actId="1035"/>
          <ac:spMkLst>
            <pc:docMk/>
            <pc:sldMk cId="0" sldId="261"/>
            <ac:spMk id="13" creationId="{7BD1BE0C-3C41-E654-25B8-F15DDC83CD8F}"/>
          </ac:spMkLst>
        </pc:spChg>
        <pc:spChg chg="mod">
          <ac:chgData name="高増　潔" userId="151964c3-78cd-4020-a226-814db5c6c8be" providerId="ADAL" clId="{2871CCAE-FE8A-4040-95C0-BEEED7125010}" dt="2022-05-10T10:37:42.264" v="609" actId="1035"/>
          <ac:spMkLst>
            <pc:docMk/>
            <pc:sldMk cId="0" sldId="261"/>
            <ac:spMk id="14" creationId="{54011DAF-7F36-27E5-8442-529EBE0D1D0E}"/>
          </ac:spMkLst>
        </pc:spChg>
        <pc:spChg chg="mod">
          <ac:chgData name="高増　潔" userId="151964c3-78cd-4020-a226-814db5c6c8be" providerId="ADAL" clId="{2871CCAE-FE8A-4040-95C0-BEEED7125010}" dt="2022-05-10T10:37:42.264" v="609" actId="1035"/>
          <ac:spMkLst>
            <pc:docMk/>
            <pc:sldMk cId="0" sldId="261"/>
            <ac:spMk id="15" creationId="{AC3424AE-60F4-06A3-D21C-40C0749AA18B}"/>
          </ac:spMkLst>
        </pc:spChg>
        <pc:spChg chg="mod">
          <ac:chgData name="高増　潔" userId="151964c3-78cd-4020-a226-814db5c6c8be" providerId="ADAL" clId="{2871CCAE-FE8A-4040-95C0-BEEED7125010}" dt="2022-05-10T10:55:39.861" v="1159"/>
          <ac:spMkLst>
            <pc:docMk/>
            <pc:sldMk cId="0" sldId="261"/>
            <ac:spMk id="18" creationId="{96E3E591-2B94-7068-F639-34BA778520C1}"/>
          </ac:spMkLst>
        </pc:spChg>
        <pc:spChg chg="mod">
          <ac:chgData name="高増　潔" userId="151964c3-78cd-4020-a226-814db5c6c8be" providerId="ADAL" clId="{2871CCAE-FE8A-4040-95C0-BEEED7125010}" dt="2022-05-10T10:55:39.861" v="1159"/>
          <ac:spMkLst>
            <pc:docMk/>
            <pc:sldMk cId="0" sldId="261"/>
            <ac:spMk id="19" creationId="{83EE4105-BCA4-C60F-51A7-117166A7E02B}"/>
          </ac:spMkLst>
        </pc:spChg>
        <pc:spChg chg="mod">
          <ac:chgData name="高増　潔" userId="151964c3-78cd-4020-a226-814db5c6c8be" providerId="ADAL" clId="{2871CCAE-FE8A-4040-95C0-BEEED7125010}" dt="2022-05-10T10:55:39.861" v="1159"/>
          <ac:spMkLst>
            <pc:docMk/>
            <pc:sldMk cId="0" sldId="261"/>
            <ac:spMk id="20" creationId="{6573CD85-07B5-A331-7B3C-C88DC8A76098}"/>
          </ac:spMkLst>
        </pc:spChg>
        <pc:spChg chg="mod">
          <ac:chgData name="高増　潔" userId="151964c3-78cd-4020-a226-814db5c6c8be" providerId="ADAL" clId="{2871CCAE-FE8A-4040-95C0-BEEED7125010}" dt="2022-05-10T10:55:39.861" v="1159"/>
          <ac:spMkLst>
            <pc:docMk/>
            <pc:sldMk cId="0" sldId="261"/>
            <ac:spMk id="21" creationId="{26315AFE-D97C-9045-9A5F-0BDFF3FA9E42}"/>
          </ac:spMkLst>
        </pc:spChg>
        <pc:spChg chg="mod">
          <ac:chgData name="高増　潔" userId="151964c3-78cd-4020-a226-814db5c6c8be" providerId="ADAL" clId="{2871CCAE-FE8A-4040-95C0-BEEED7125010}" dt="2022-05-10T10:55:39.861" v="1159"/>
          <ac:spMkLst>
            <pc:docMk/>
            <pc:sldMk cId="0" sldId="261"/>
            <ac:spMk id="22" creationId="{11A6D9AB-51AC-E409-7562-4595F7746571}"/>
          </ac:spMkLst>
        </pc:spChg>
        <pc:spChg chg="mod">
          <ac:chgData name="高増　潔" userId="151964c3-78cd-4020-a226-814db5c6c8be" providerId="ADAL" clId="{2871CCAE-FE8A-4040-95C0-BEEED7125010}" dt="2022-05-10T10:55:39.861" v="1159"/>
          <ac:spMkLst>
            <pc:docMk/>
            <pc:sldMk cId="0" sldId="261"/>
            <ac:spMk id="23" creationId="{8822609F-A207-9579-E66C-BE2D0C8BEE8C}"/>
          </ac:spMkLst>
        </pc:spChg>
        <pc:spChg chg="add mod">
          <ac:chgData name="高増　潔" userId="151964c3-78cd-4020-a226-814db5c6c8be" providerId="ADAL" clId="{2871CCAE-FE8A-4040-95C0-BEEED7125010}" dt="2022-05-10T22:52:40.698" v="1245" actId="1076"/>
          <ac:spMkLst>
            <pc:docMk/>
            <pc:sldMk cId="0" sldId="261"/>
            <ac:spMk id="24" creationId="{B2BAF2AE-5BCB-8F2E-39E8-CFAF7B3C8FF8}"/>
          </ac:spMkLst>
        </pc:spChg>
        <pc:spChg chg="mod">
          <ac:chgData name="高増　潔" userId="151964c3-78cd-4020-a226-814db5c6c8be" providerId="ADAL" clId="{2871CCAE-FE8A-4040-95C0-BEEED7125010}" dt="2022-05-19T10:31:59.243" v="7113"/>
          <ac:spMkLst>
            <pc:docMk/>
            <pc:sldMk cId="0" sldId="261"/>
            <ac:spMk id="19458" creationId="{00000000-0000-0000-0000-000000000000}"/>
          </ac:spMkLst>
        </pc:spChg>
        <pc:spChg chg="mod">
          <ac:chgData name="高増　潔" userId="151964c3-78cd-4020-a226-814db5c6c8be" providerId="ADAL" clId="{2871CCAE-FE8A-4040-95C0-BEEED7125010}" dt="2022-05-19T10:31:59.243" v="7113"/>
          <ac:spMkLst>
            <pc:docMk/>
            <pc:sldMk cId="0" sldId="261"/>
            <ac:spMk id="19459" creationId="{00000000-0000-0000-0000-000000000000}"/>
          </ac:spMkLst>
        </pc:spChg>
        <pc:spChg chg="mod">
          <ac:chgData name="高増　潔" userId="151964c3-78cd-4020-a226-814db5c6c8be" providerId="ADAL" clId="{2871CCAE-FE8A-4040-95C0-BEEED7125010}" dt="2022-05-19T10:31:59.243" v="7113"/>
          <ac:spMkLst>
            <pc:docMk/>
            <pc:sldMk cId="0" sldId="261"/>
            <ac:spMk id="19460" creationId="{00000000-0000-0000-0000-000000000000}"/>
          </ac:spMkLst>
        </pc:spChg>
        <pc:spChg chg="mod">
          <ac:chgData name="高増　潔" userId="151964c3-78cd-4020-a226-814db5c6c8be" providerId="ADAL" clId="{2871CCAE-FE8A-4040-95C0-BEEED7125010}" dt="2022-05-19T10:31:59.243" v="7113"/>
          <ac:spMkLst>
            <pc:docMk/>
            <pc:sldMk cId="0" sldId="261"/>
            <ac:spMk id="19462" creationId="{00000000-0000-0000-0000-000000000000}"/>
          </ac:spMkLst>
        </pc:spChg>
        <pc:spChg chg="mod">
          <ac:chgData name="高増　潔" userId="151964c3-78cd-4020-a226-814db5c6c8be" providerId="ADAL" clId="{2871CCAE-FE8A-4040-95C0-BEEED7125010}" dt="2022-05-19T10:31:59.243" v="7113"/>
          <ac:spMkLst>
            <pc:docMk/>
            <pc:sldMk cId="0" sldId="261"/>
            <ac:spMk id="1053698" creationId="{00000000-0000-0000-0000-000000000000}"/>
          </ac:spMkLst>
        </pc:spChg>
        <pc:grpChg chg="add del mod">
          <ac:chgData name="高増　潔" userId="151964c3-78cd-4020-a226-814db5c6c8be" providerId="ADAL" clId="{2871CCAE-FE8A-4040-95C0-BEEED7125010}" dt="2022-05-10T10:55:33.449" v="1157" actId="478"/>
          <ac:grpSpMkLst>
            <pc:docMk/>
            <pc:sldMk cId="0" sldId="261"/>
            <ac:grpSpMk id="8" creationId="{C6E9AB60-F683-81BF-AD95-7300C8E942D2}"/>
          </ac:grpSpMkLst>
        </pc:grpChg>
        <pc:grpChg chg="add mod">
          <ac:chgData name="高増　潔" userId="151964c3-78cd-4020-a226-814db5c6c8be" providerId="ADAL" clId="{2871CCAE-FE8A-4040-95C0-BEEED7125010}" dt="2022-05-10T10:56:04.311" v="1200" actId="1036"/>
          <ac:grpSpMkLst>
            <pc:docMk/>
            <pc:sldMk cId="0" sldId="261"/>
            <ac:grpSpMk id="16" creationId="{9851D12D-DC4B-26EF-B8CD-E5F75B4DDC95}"/>
          </ac:grpSpMkLst>
        </pc:grpChg>
        <pc:graphicFrameChg chg="mod">
          <ac:chgData name="高増　潔" userId="151964c3-78cd-4020-a226-814db5c6c8be" providerId="ADAL" clId="{2871CCAE-FE8A-4040-95C0-BEEED7125010}" dt="2022-05-10T10:44:07.851" v="745" actId="1076"/>
          <ac:graphicFrameMkLst>
            <pc:docMk/>
            <pc:sldMk cId="0" sldId="261"/>
            <ac:graphicFrameMk id="9" creationId="{95769AAE-D700-8B05-3870-716ACB42DBBB}"/>
          </ac:graphicFrameMkLst>
        </pc:graphicFrameChg>
        <pc:graphicFrameChg chg="mod">
          <ac:chgData name="高増　潔" userId="151964c3-78cd-4020-a226-814db5c6c8be" providerId="ADAL" clId="{2871CCAE-FE8A-4040-95C0-BEEED7125010}" dt="2022-05-10T10:55:39.861" v="1159"/>
          <ac:graphicFrameMkLst>
            <pc:docMk/>
            <pc:sldMk cId="0" sldId="261"/>
            <ac:graphicFrameMk id="17" creationId="{7B40B01F-FD45-A99E-97BA-F8BF02EAF994}"/>
          </ac:graphicFrameMkLst>
        </pc:graphicFrameChg>
        <pc:picChg chg="del">
          <ac:chgData name="高増　潔" userId="151964c3-78cd-4020-a226-814db5c6c8be" providerId="ADAL" clId="{2871CCAE-FE8A-4040-95C0-BEEED7125010}" dt="2022-05-10T10:35:55.257" v="576" actId="478"/>
          <ac:picMkLst>
            <pc:docMk/>
            <pc:sldMk cId="0" sldId="261"/>
            <ac:picMk id="19463" creationId="{00000000-0000-0000-0000-000000000000}"/>
          </ac:picMkLst>
        </pc:picChg>
      </pc:sldChg>
      <pc:sldChg chg="addSp modSp mod">
        <pc:chgData name="高増　潔" userId="151964c3-78cd-4020-a226-814db5c6c8be" providerId="ADAL" clId="{2871CCAE-FE8A-4040-95C0-BEEED7125010}" dt="2022-05-19T10:31:59.243" v="7113"/>
        <pc:sldMkLst>
          <pc:docMk/>
          <pc:sldMk cId="0" sldId="263"/>
        </pc:sldMkLst>
        <pc:spChg chg="add mod">
          <ac:chgData name="高増　潔" userId="151964c3-78cd-4020-a226-814db5c6c8be" providerId="ADAL" clId="{2871CCAE-FE8A-4040-95C0-BEEED7125010}" dt="2022-05-10T22:53:13.376" v="1275" actId="14100"/>
          <ac:spMkLst>
            <pc:docMk/>
            <pc:sldMk cId="0" sldId="263"/>
            <ac:spMk id="18" creationId="{148D6D15-BB62-C190-ACE7-5ED4FDF12678}"/>
          </ac:spMkLst>
        </pc:spChg>
        <pc:spChg chg="mod">
          <ac:chgData name="高増　潔" userId="151964c3-78cd-4020-a226-814db5c6c8be" providerId="ADAL" clId="{2871CCAE-FE8A-4040-95C0-BEEED7125010}" dt="2022-05-19T10:31:59.243" v="7113"/>
          <ac:spMkLst>
            <pc:docMk/>
            <pc:sldMk cId="0" sldId="263"/>
            <ac:spMk id="21506" creationId="{00000000-0000-0000-0000-000000000000}"/>
          </ac:spMkLst>
        </pc:spChg>
        <pc:spChg chg="mod">
          <ac:chgData name="高増　潔" userId="151964c3-78cd-4020-a226-814db5c6c8be" providerId="ADAL" clId="{2871CCAE-FE8A-4040-95C0-BEEED7125010}" dt="2022-05-19T10:31:59.243" v="7113"/>
          <ac:spMkLst>
            <pc:docMk/>
            <pc:sldMk cId="0" sldId="263"/>
            <ac:spMk id="21507" creationId="{00000000-0000-0000-0000-000000000000}"/>
          </ac:spMkLst>
        </pc:spChg>
        <pc:spChg chg="mod">
          <ac:chgData name="高増　潔" userId="151964c3-78cd-4020-a226-814db5c6c8be" providerId="ADAL" clId="{2871CCAE-FE8A-4040-95C0-BEEED7125010}" dt="2022-05-19T10:31:59.243" v="7113"/>
          <ac:spMkLst>
            <pc:docMk/>
            <pc:sldMk cId="0" sldId="263"/>
            <ac:spMk id="21508" creationId="{00000000-0000-0000-0000-000000000000}"/>
          </ac:spMkLst>
        </pc:spChg>
        <pc:spChg chg="mod">
          <ac:chgData name="高増　潔" userId="151964c3-78cd-4020-a226-814db5c6c8be" providerId="ADAL" clId="{2871CCAE-FE8A-4040-95C0-BEEED7125010}" dt="2022-05-19T10:31:59.243" v="7113"/>
          <ac:spMkLst>
            <pc:docMk/>
            <pc:sldMk cId="0" sldId="263"/>
            <ac:spMk id="21511" creationId="{00000000-0000-0000-0000-000000000000}"/>
          </ac:spMkLst>
        </pc:spChg>
        <pc:spChg chg="mod">
          <ac:chgData name="高増　潔" userId="151964c3-78cd-4020-a226-814db5c6c8be" providerId="ADAL" clId="{2871CCAE-FE8A-4040-95C0-BEEED7125010}" dt="2022-05-19T10:31:59.243" v="7113"/>
          <ac:spMkLst>
            <pc:docMk/>
            <pc:sldMk cId="0" sldId="263"/>
            <ac:spMk id="1051651" creationId="{00000000-0000-0000-0000-000000000000}"/>
          </ac:spMkLst>
        </pc:spChg>
      </pc:sldChg>
      <pc:sldChg chg="addSp delSp modSp mod">
        <pc:chgData name="高増　潔" userId="151964c3-78cd-4020-a226-814db5c6c8be" providerId="ADAL" clId="{2871CCAE-FE8A-4040-95C0-BEEED7125010}" dt="2022-05-19T10:31:59.243" v="7113"/>
        <pc:sldMkLst>
          <pc:docMk/>
          <pc:sldMk cId="0" sldId="264"/>
        </pc:sldMkLst>
        <pc:spChg chg="add mod">
          <ac:chgData name="高増　潔" userId="151964c3-78cd-4020-a226-814db5c6c8be" providerId="ADAL" clId="{2871CCAE-FE8A-4040-95C0-BEEED7125010}" dt="2022-05-10T23:13:01.602" v="1471" actId="207"/>
          <ac:spMkLst>
            <pc:docMk/>
            <pc:sldMk cId="0" sldId="264"/>
            <ac:spMk id="2" creationId="{D146A735-A7DF-9E22-7611-9D9AB846796A}"/>
          </ac:spMkLst>
        </pc:spChg>
        <pc:spChg chg="mod">
          <ac:chgData name="高増　潔" userId="151964c3-78cd-4020-a226-814db5c6c8be" providerId="ADAL" clId="{2871CCAE-FE8A-4040-95C0-BEEED7125010}" dt="2022-05-19T10:31:59.243" v="7113"/>
          <ac:spMkLst>
            <pc:docMk/>
            <pc:sldMk cId="0" sldId="264"/>
            <ac:spMk id="1027" creationId="{00000000-0000-0000-0000-000000000000}"/>
          </ac:spMkLst>
        </pc:spChg>
        <pc:spChg chg="mod">
          <ac:chgData name="高増　潔" userId="151964c3-78cd-4020-a226-814db5c6c8be" providerId="ADAL" clId="{2871CCAE-FE8A-4040-95C0-BEEED7125010}" dt="2022-05-19T10:31:59.243" v="7113"/>
          <ac:spMkLst>
            <pc:docMk/>
            <pc:sldMk cId="0" sldId="264"/>
            <ac:spMk id="1028" creationId="{00000000-0000-0000-0000-000000000000}"/>
          </ac:spMkLst>
        </pc:spChg>
        <pc:spChg chg="mod">
          <ac:chgData name="高増　潔" userId="151964c3-78cd-4020-a226-814db5c6c8be" providerId="ADAL" clId="{2871CCAE-FE8A-4040-95C0-BEEED7125010}" dt="2022-05-19T10:31:59.243" v="7113"/>
          <ac:spMkLst>
            <pc:docMk/>
            <pc:sldMk cId="0" sldId="264"/>
            <ac:spMk id="1029" creationId="{00000000-0000-0000-0000-000000000000}"/>
          </ac:spMkLst>
        </pc:spChg>
        <pc:spChg chg="mod">
          <ac:chgData name="高増　潔" userId="151964c3-78cd-4020-a226-814db5c6c8be" providerId="ADAL" clId="{2871CCAE-FE8A-4040-95C0-BEEED7125010}" dt="2022-05-19T10:31:59.243" v="7113"/>
          <ac:spMkLst>
            <pc:docMk/>
            <pc:sldMk cId="0" sldId="264"/>
            <ac:spMk id="1031" creationId="{00000000-0000-0000-0000-000000000000}"/>
          </ac:spMkLst>
        </pc:spChg>
        <pc:spChg chg="mod">
          <ac:chgData name="高増　潔" userId="151964c3-78cd-4020-a226-814db5c6c8be" providerId="ADAL" clId="{2871CCAE-FE8A-4040-95C0-BEEED7125010}" dt="2022-05-19T10:31:59.243" v="7113"/>
          <ac:spMkLst>
            <pc:docMk/>
            <pc:sldMk cId="0" sldId="264"/>
            <ac:spMk id="1055746" creationId="{00000000-0000-0000-0000-000000000000}"/>
          </ac:spMkLst>
        </pc:spChg>
        <pc:graphicFrameChg chg="del mod">
          <ac:chgData name="高増　潔" userId="151964c3-78cd-4020-a226-814db5c6c8be" providerId="ADAL" clId="{2871CCAE-FE8A-4040-95C0-BEEED7125010}" dt="2022-05-10T23:12:47.999" v="1468" actId="478"/>
          <ac:graphicFrameMkLst>
            <pc:docMk/>
            <pc:sldMk cId="0" sldId="264"/>
            <ac:graphicFrameMk id="1026" creationId="{00000000-0000-0000-0000-000000000000}"/>
          </ac:graphicFrameMkLst>
        </pc:graphicFrameChg>
      </pc:sldChg>
      <pc:sldChg chg="addSp delSp modSp mod">
        <pc:chgData name="高増　潔" userId="151964c3-78cd-4020-a226-814db5c6c8be" providerId="ADAL" clId="{2871CCAE-FE8A-4040-95C0-BEEED7125010}" dt="2022-05-19T10:31:59.243" v="7113"/>
        <pc:sldMkLst>
          <pc:docMk/>
          <pc:sldMk cId="0" sldId="265"/>
        </pc:sldMkLst>
        <pc:spChg chg="add mod">
          <ac:chgData name="高増　潔" userId="151964c3-78cd-4020-a226-814db5c6c8be" providerId="ADAL" clId="{2871CCAE-FE8A-4040-95C0-BEEED7125010}" dt="2022-05-18T22:44:48.118" v="7105" actId="404"/>
          <ac:spMkLst>
            <pc:docMk/>
            <pc:sldMk cId="0" sldId="265"/>
            <ac:spMk id="2" creationId="{1023F72C-B02C-085E-2533-CB08CF077957}"/>
          </ac:spMkLst>
        </pc:spChg>
        <pc:spChg chg="add del mod">
          <ac:chgData name="高増　潔" userId="151964c3-78cd-4020-a226-814db5c6c8be" providerId="ADAL" clId="{2871CCAE-FE8A-4040-95C0-BEEED7125010}" dt="2022-05-10T23:23:53.585" v="1635" actId="478"/>
          <ac:spMkLst>
            <pc:docMk/>
            <pc:sldMk cId="0" sldId="265"/>
            <ac:spMk id="3" creationId="{24AEF6F4-EA64-83E1-B600-85BA5D76A86A}"/>
          </ac:spMkLst>
        </pc:spChg>
        <pc:spChg chg="add del mod">
          <ac:chgData name="高増　潔" userId="151964c3-78cd-4020-a226-814db5c6c8be" providerId="ADAL" clId="{2871CCAE-FE8A-4040-95C0-BEEED7125010}" dt="2022-05-18T22:47:00.715" v="7108" actId="478"/>
          <ac:spMkLst>
            <pc:docMk/>
            <pc:sldMk cId="0" sldId="265"/>
            <ac:spMk id="3" creationId="{FAAC81D8-247A-FA2F-48C6-8523B4A19668}"/>
          </ac:spMkLst>
        </pc:spChg>
        <pc:spChg chg="mod">
          <ac:chgData name="高増　潔" userId="151964c3-78cd-4020-a226-814db5c6c8be" providerId="ADAL" clId="{2871CCAE-FE8A-4040-95C0-BEEED7125010}" dt="2022-05-19T10:31:59.243" v="7113"/>
          <ac:spMkLst>
            <pc:docMk/>
            <pc:sldMk cId="0" sldId="265"/>
            <ac:spMk id="2051" creationId="{00000000-0000-0000-0000-000000000000}"/>
          </ac:spMkLst>
        </pc:spChg>
        <pc:spChg chg="mod">
          <ac:chgData name="高増　潔" userId="151964c3-78cd-4020-a226-814db5c6c8be" providerId="ADAL" clId="{2871CCAE-FE8A-4040-95C0-BEEED7125010}" dt="2022-05-19T10:31:59.243" v="7113"/>
          <ac:spMkLst>
            <pc:docMk/>
            <pc:sldMk cId="0" sldId="265"/>
            <ac:spMk id="2052" creationId="{00000000-0000-0000-0000-000000000000}"/>
          </ac:spMkLst>
        </pc:spChg>
        <pc:spChg chg="mod">
          <ac:chgData name="高増　潔" userId="151964c3-78cd-4020-a226-814db5c6c8be" providerId="ADAL" clId="{2871CCAE-FE8A-4040-95C0-BEEED7125010}" dt="2022-05-19T10:31:59.243" v="7113"/>
          <ac:spMkLst>
            <pc:docMk/>
            <pc:sldMk cId="0" sldId="265"/>
            <ac:spMk id="2053" creationId="{00000000-0000-0000-0000-000000000000}"/>
          </ac:spMkLst>
        </pc:spChg>
        <pc:spChg chg="mod">
          <ac:chgData name="高増　潔" userId="151964c3-78cd-4020-a226-814db5c6c8be" providerId="ADAL" clId="{2871CCAE-FE8A-4040-95C0-BEEED7125010}" dt="2022-05-19T10:31:59.243" v="7113"/>
          <ac:spMkLst>
            <pc:docMk/>
            <pc:sldMk cId="0" sldId="265"/>
            <ac:spMk id="2055" creationId="{00000000-0000-0000-0000-000000000000}"/>
          </ac:spMkLst>
        </pc:spChg>
        <pc:spChg chg="mod">
          <ac:chgData name="高増　潔" userId="151964c3-78cd-4020-a226-814db5c6c8be" providerId="ADAL" clId="{2871CCAE-FE8A-4040-95C0-BEEED7125010}" dt="2022-05-19T10:31:59.243" v="7113"/>
          <ac:spMkLst>
            <pc:docMk/>
            <pc:sldMk cId="0" sldId="265"/>
            <ac:spMk id="1057794" creationId="{00000000-0000-0000-0000-000000000000}"/>
          </ac:spMkLst>
        </pc:spChg>
        <pc:graphicFrameChg chg="del mod">
          <ac:chgData name="高増　潔" userId="151964c3-78cd-4020-a226-814db5c6c8be" providerId="ADAL" clId="{2871CCAE-FE8A-4040-95C0-BEEED7125010}" dt="2022-05-10T23:21:29.309" v="1604" actId="478"/>
          <ac:graphicFrameMkLst>
            <pc:docMk/>
            <pc:sldMk cId="0" sldId="265"/>
            <ac:graphicFrameMk id="2050" creationId="{00000000-0000-0000-0000-000000000000}"/>
          </ac:graphicFrameMkLst>
        </pc:graphicFrameChg>
      </pc:sldChg>
      <pc:sldChg chg="modSp">
        <pc:chgData name="高増　潔" userId="151964c3-78cd-4020-a226-814db5c6c8be" providerId="ADAL" clId="{2871CCAE-FE8A-4040-95C0-BEEED7125010}" dt="2022-05-19T10:31:59.243" v="7113"/>
        <pc:sldMkLst>
          <pc:docMk/>
          <pc:sldMk cId="0" sldId="274"/>
        </pc:sldMkLst>
        <pc:spChg chg="mod">
          <ac:chgData name="高増　潔" userId="151964c3-78cd-4020-a226-814db5c6c8be" providerId="ADAL" clId="{2871CCAE-FE8A-4040-95C0-BEEED7125010}" dt="2022-05-19T10:31:59.243" v="7113"/>
          <ac:spMkLst>
            <pc:docMk/>
            <pc:sldMk cId="0" sldId="274"/>
            <ac:spMk id="28674" creationId="{00000000-0000-0000-0000-000000000000}"/>
          </ac:spMkLst>
        </pc:spChg>
        <pc:spChg chg="mod">
          <ac:chgData name="高増　潔" userId="151964c3-78cd-4020-a226-814db5c6c8be" providerId="ADAL" clId="{2871CCAE-FE8A-4040-95C0-BEEED7125010}" dt="2022-05-19T10:31:59.243" v="7113"/>
          <ac:spMkLst>
            <pc:docMk/>
            <pc:sldMk cId="0" sldId="274"/>
            <ac:spMk id="28675" creationId="{00000000-0000-0000-0000-000000000000}"/>
          </ac:spMkLst>
        </pc:spChg>
        <pc:spChg chg="mod">
          <ac:chgData name="高増　潔" userId="151964c3-78cd-4020-a226-814db5c6c8be" providerId="ADAL" clId="{2871CCAE-FE8A-4040-95C0-BEEED7125010}" dt="2022-05-19T10:31:59.243" v="7113"/>
          <ac:spMkLst>
            <pc:docMk/>
            <pc:sldMk cId="0" sldId="274"/>
            <ac:spMk id="28676" creationId="{00000000-0000-0000-0000-000000000000}"/>
          </ac:spMkLst>
        </pc:spChg>
        <pc:spChg chg="mod">
          <ac:chgData name="高増　潔" userId="151964c3-78cd-4020-a226-814db5c6c8be" providerId="ADAL" clId="{2871CCAE-FE8A-4040-95C0-BEEED7125010}" dt="2022-05-19T10:31:59.243" v="7113"/>
          <ac:spMkLst>
            <pc:docMk/>
            <pc:sldMk cId="0" sldId="274"/>
            <ac:spMk id="1061890" creationId="{00000000-0000-0000-0000-000000000000}"/>
          </ac:spMkLst>
        </pc:spChg>
      </pc:sldChg>
      <pc:sldChg chg="modSp">
        <pc:chgData name="高増　潔" userId="151964c3-78cd-4020-a226-814db5c6c8be" providerId="ADAL" clId="{2871CCAE-FE8A-4040-95C0-BEEED7125010}" dt="2022-05-19T10:31:59.243" v="7113"/>
        <pc:sldMkLst>
          <pc:docMk/>
          <pc:sldMk cId="0" sldId="275"/>
        </pc:sldMkLst>
        <pc:spChg chg="mod">
          <ac:chgData name="高増　潔" userId="151964c3-78cd-4020-a226-814db5c6c8be" providerId="ADAL" clId="{2871CCAE-FE8A-4040-95C0-BEEED7125010}" dt="2022-05-19T10:31:59.243" v="7113"/>
          <ac:spMkLst>
            <pc:docMk/>
            <pc:sldMk cId="0" sldId="275"/>
            <ac:spMk id="29698" creationId="{00000000-0000-0000-0000-000000000000}"/>
          </ac:spMkLst>
        </pc:spChg>
        <pc:spChg chg="mod">
          <ac:chgData name="高増　潔" userId="151964c3-78cd-4020-a226-814db5c6c8be" providerId="ADAL" clId="{2871CCAE-FE8A-4040-95C0-BEEED7125010}" dt="2022-05-19T10:31:59.243" v="7113"/>
          <ac:spMkLst>
            <pc:docMk/>
            <pc:sldMk cId="0" sldId="275"/>
            <ac:spMk id="29699" creationId="{00000000-0000-0000-0000-000000000000}"/>
          </ac:spMkLst>
        </pc:spChg>
        <pc:spChg chg="mod">
          <ac:chgData name="高増　潔" userId="151964c3-78cd-4020-a226-814db5c6c8be" providerId="ADAL" clId="{2871CCAE-FE8A-4040-95C0-BEEED7125010}" dt="2022-05-19T10:31:59.243" v="7113"/>
          <ac:spMkLst>
            <pc:docMk/>
            <pc:sldMk cId="0" sldId="275"/>
            <ac:spMk id="29700" creationId="{00000000-0000-0000-0000-000000000000}"/>
          </ac:spMkLst>
        </pc:spChg>
        <pc:spChg chg="mod">
          <ac:chgData name="高増　潔" userId="151964c3-78cd-4020-a226-814db5c6c8be" providerId="ADAL" clId="{2871CCAE-FE8A-4040-95C0-BEEED7125010}" dt="2022-05-19T10:31:59.243" v="7113"/>
          <ac:spMkLst>
            <pc:docMk/>
            <pc:sldMk cId="0" sldId="275"/>
            <ac:spMk id="29702" creationId="{00000000-0000-0000-0000-000000000000}"/>
          </ac:spMkLst>
        </pc:spChg>
        <pc:spChg chg="mod">
          <ac:chgData name="高増　潔" userId="151964c3-78cd-4020-a226-814db5c6c8be" providerId="ADAL" clId="{2871CCAE-FE8A-4040-95C0-BEEED7125010}" dt="2022-05-19T10:31:59.243" v="7113"/>
          <ac:spMkLst>
            <pc:docMk/>
            <pc:sldMk cId="0" sldId="275"/>
            <ac:spMk id="1063938" creationId="{00000000-0000-0000-0000-000000000000}"/>
          </ac:spMkLst>
        </pc:spChg>
      </pc:sldChg>
      <pc:sldChg chg="modSp">
        <pc:chgData name="高増　潔" userId="151964c3-78cd-4020-a226-814db5c6c8be" providerId="ADAL" clId="{2871CCAE-FE8A-4040-95C0-BEEED7125010}" dt="2022-05-19T10:31:59.243" v="7113"/>
        <pc:sldMkLst>
          <pc:docMk/>
          <pc:sldMk cId="0" sldId="276"/>
        </pc:sldMkLst>
        <pc:spChg chg="mod">
          <ac:chgData name="高増　潔" userId="151964c3-78cd-4020-a226-814db5c6c8be" providerId="ADAL" clId="{2871CCAE-FE8A-4040-95C0-BEEED7125010}" dt="2022-05-19T10:31:59.243" v="7113"/>
          <ac:spMkLst>
            <pc:docMk/>
            <pc:sldMk cId="0" sldId="276"/>
            <ac:spMk id="30722" creationId="{00000000-0000-0000-0000-000000000000}"/>
          </ac:spMkLst>
        </pc:spChg>
        <pc:spChg chg="mod">
          <ac:chgData name="高増　潔" userId="151964c3-78cd-4020-a226-814db5c6c8be" providerId="ADAL" clId="{2871CCAE-FE8A-4040-95C0-BEEED7125010}" dt="2022-05-19T10:31:59.243" v="7113"/>
          <ac:spMkLst>
            <pc:docMk/>
            <pc:sldMk cId="0" sldId="276"/>
            <ac:spMk id="30723" creationId="{00000000-0000-0000-0000-000000000000}"/>
          </ac:spMkLst>
        </pc:spChg>
        <pc:spChg chg="mod">
          <ac:chgData name="高増　潔" userId="151964c3-78cd-4020-a226-814db5c6c8be" providerId="ADAL" clId="{2871CCAE-FE8A-4040-95C0-BEEED7125010}" dt="2022-05-19T10:31:59.243" v="7113"/>
          <ac:spMkLst>
            <pc:docMk/>
            <pc:sldMk cId="0" sldId="276"/>
            <ac:spMk id="30724" creationId="{00000000-0000-0000-0000-000000000000}"/>
          </ac:spMkLst>
        </pc:spChg>
        <pc:spChg chg="mod">
          <ac:chgData name="高増　潔" userId="151964c3-78cd-4020-a226-814db5c6c8be" providerId="ADAL" clId="{2871CCAE-FE8A-4040-95C0-BEEED7125010}" dt="2022-05-19T10:31:59.243" v="7113"/>
          <ac:spMkLst>
            <pc:docMk/>
            <pc:sldMk cId="0" sldId="276"/>
            <ac:spMk id="30726" creationId="{00000000-0000-0000-0000-000000000000}"/>
          </ac:spMkLst>
        </pc:spChg>
        <pc:spChg chg="mod">
          <ac:chgData name="高増　潔" userId="151964c3-78cd-4020-a226-814db5c6c8be" providerId="ADAL" clId="{2871CCAE-FE8A-4040-95C0-BEEED7125010}" dt="2022-05-19T10:31:59.243" v="7113"/>
          <ac:spMkLst>
            <pc:docMk/>
            <pc:sldMk cId="0" sldId="276"/>
            <ac:spMk id="1065986" creationId="{00000000-0000-0000-0000-000000000000}"/>
          </ac:spMkLst>
        </pc:spChg>
      </pc:sldChg>
      <pc:sldChg chg="modSp">
        <pc:chgData name="高増　潔" userId="151964c3-78cd-4020-a226-814db5c6c8be" providerId="ADAL" clId="{2871CCAE-FE8A-4040-95C0-BEEED7125010}" dt="2022-05-19T10:31:59.243" v="7113"/>
        <pc:sldMkLst>
          <pc:docMk/>
          <pc:sldMk cId="0" sldId="277"/>
        </pc:sldMkLst>
        <pc:spChg chg="mod">
          <ac:chgData name="高増　潔" userId="151964c3-78cd-4020-a226-814db5c6c8be" providerId="ADAL" clId="{2871CCAE-FE8A-4040-95C0-BEEED7125010}" dt="2022-05-19T10:31:59.243" v="7113"/>
          <ac:spMkLst>
            <pc:docMk/>
            <pc:sldMk cId="0" sldId="277"/>
            <ac:spMk id="31746" creationId="{00000000-0000-0000-0000-000000000000}"/>
          </ac:spMkLst>
        </pc:spChg>
        <pc:spChg chg="mod">
          <ac:chgData name="高増　潔" userId="151964c3-78cd-4020-a226-814db5c6c8be" providerId="ADAL" clId="{2871CCAE-FE8A-4040-95C0-BEEED7125010}" dt="2022-05-19T10:31:59.243" v="7113"/>
          <ac:spMkLst>
            <pc:docMk/>
            <pc:sldMk cId="0" sldId="277"/>
            <ac:spMk id="31747" creationId="{00000000-0000-0000-0000-000000000000}"/>
          </ac:spMkLst>
        </pc:spChg>
        <pc:spChg chg="mod">
          <ac:chgData name="高増　潔" userId="151964c3-78cd-4020-a226-814db5c6c8be" providerId="ADAL" clId="{2871CCAE-FE8A-4040-95C0-BEEED7125010}" dt="2022-05-19T10:31:59.243" v="7113"/>
          <ac:spMkLst>
            <pc:docMk/>
            <pc:sldMk cId="0" sldId="277"/>
            <ac:spMk id="31748" creationId="{00000000-0000-0000-0000-000000000000}"/>
          </ac:spMkLst>
        </pc:spChg>
        <pc:spChg chg="mod">
          <ac:chgData name="高増　潔" userId="151964c3-78cd-4020-a226-814db5c6c8be" providerId="ADAL" clId="{2871CCAE-FE8A-4040-95C0-BEEED7125010}" dt="2022-05-19T10:31:59.243" v="7113"/>
          <ac:spMkLst>
            <pc:docMk/>
            <pc:sldMk cId="0" sldId="277"/>
            <ac:spMk id="31750" creationId="{00000000-0000-0000-0000-000000000000}"/>
          </ac:spMkLst>
        </pc:spChg>
        <pc:spChg chg="mod">
          <ac:chgData name="高増　潔" userId="151964c3-78cd-4020-a226-814db5c6c8be" providerId="ADAL" clId="{2871CCAE-FE8A-4040-95C0-BEEED7125010}" dt="2022-05-19T10:31:59.243" v="7113"/>
          <ac:spMkLst>
            <pc:docMk/>
            <pc:sldMk cId="0" sldId="277"/>
            <ac:spMk id="1031170" creationId="{00000000-0000-0000-0000-000000000000}"/>
          </ac:spMkLst>
        </pc:spChg>
      </pc:sldChg>
      <pc:sldChg chg="modSp">
        <pc:chgData name="高増　潔" userId="151964c3-78cd-4020-a226-814db5c6c8be" providerId="ADAL" clId="{2871CCAE-FE8A-4040-95C0-BEEED7125010}" dt="2022-05-19T10:31:59.243" v="7113"/>
        <pc:sldMkLst>
          <pc:docMk/>
          <pc:sldMk cId="0" sldId="278"/>
        </pc:sldMkLst>
        <pc:spChg chg="mod">
          <ac:chgData name="高増　潔" userId="151964c3-78cd-4020-a226-814db5c6c8be" providerId="ADAL" clId="{2871CCAE-FE8A-4040-95C0-BEEED7125010}" dt="2022-05-19T10:31:59.243" v="7113"/>
          <ac:spMkLst>
            <pc:docMk/>
            <pc:sldMk cId="0" sldId="278"/>
            <ac:spMk id="32770" creationId="{00000000-0000-0000-0000-000000000000}"/>
          </ac:spMkLst>
        </pc:spChg>
        <pc:spChg chg="mod">
          <ac:chgData name="高増　潔" userId="151964c3-78cd-4020-a226-814db5c6c8be" providerId="ADAL" clId="{2871CCAE-FE8A-4040-95C0-BEEED7125010}" dt="2022-05-19T10:31:59.243" v="7113"/>
          <ac:spMkLst>
            <pc:docMk/>
            <pc:sldMk cId="0" sldId="278"/>
            <ac:spMk id="32771" creationId="{00000000-0000-0000-0000-000000000000}"/>
          </ac:spMkLst>
        </pc:spChg>
        <pc:spChg chg="mod">
          <ac:chgData name="高増　潔" userId="151964c3-78cd-4020-a226-814db5c6c8be" providerId="ADAL" clId="{2871CCAE-FE8A-4040-95C0-BEEED7125010}" dt="2022-05-19T10:31:59.243" v="7113"/>
          <ac:spMkLst>
            <pc:docMk/>
            <pc:sldMk cId="0" sldId="278"/>
            <ac:spMk id="32772" creationId="{00000000-0000-0000-0000-000000000000}"/>
          </ac:spMkLst>
        </pc:spChg>
        <pc:spChg chg="mod">
          <ac:chgData name="高増　潔" userId="151964c3-78cd-4020-a226-814db5c6c8be" providerId="ADAL" clId="{2871CCAE-FE8A-4040-95C0-BEEED7125010}" dt="2022-05-19T10:31:59.243" v="7113"/>
          <ac:spMkLst>
            <pc:docMk/>
            <pc:sldMk cId="0" sldId="278"/>
            <ac:spMk id="32774" creationId="{00000000-0000-0000-0000-000000000000}"/>
          </ac:spMkLst>
        </pc:spChg>
        <pc:spChg chg="mod">
          <ac:chgData name="高増　潔" userId="151964c3-78cd-4020-a226-814db5c6c8be" providerId="ADAL" clId="{2871CCAE-FE8A-4040-95C0-BEEED7125010}" dt="2022-05-19T10:31:59.243" v="7113"/>
          <ac:spMkLst>
            <pc:docMk/>
            <pc:sldMk cId="0" sldId="278"/>
            <ac:spMk id="1081346" creationId="{00000000-0000-0000-0000-000000000000}"/>
          </ac:spMkLst>
        </pc:spChg>
      </pc:sldChg>
      <pc:sldChg chg="addSp delSp modSp mod">
        <pc:chgData name="高増　潔" userId="151964c3-78cd-4020-a226-814db5c6c8be" providerId="ADAL" clId="{2871CCAE-FE8A-4040-95C0-BEEED7125010}" dt="2022-05-19T12:08:05.907" v="7438" actId="14100"/>
        <pc:sldMkLst>
          <pc:docMk/>
          <pc:sldMk cId="0" sldId="279"/>
        </pc:sldMkLst>
        <pc:spChg chg="add mod">
          <ac:chgData name="高増　潔" userId="151964c3-78cd-4020-a226-814db5c6c8be" providerId="ADAL" clId="{2871CCAE-FE8A-4040-95C0-BEEED7125010}" dt="2022-05-19T12:08:05.907" v="7438" actId="14100"/>
          <ac:spMkLst>
            <pc:docMk/>
            <pc:sldMk cId="0" sldId="279"/>
            <ac:spMk id="2" creationId="{8A89CBAE-A242-1C76-FA43-7310BCDCC5E3}"/>
          </ac:spMkLst>
        </pc:spChg>
        <pc:spChg chg="add del mod">
          <ac:chgData name="高増　潔" userId="151964c3-78cd-4020-a226-814db5c6c8be" providerId="ADAL" clId="{2871CCAE-FE8A-4040-95C0-BEEED7125010}" dt="2022-05-18T22:17:19.976" v="7009" actId="478"/>
          <ac:spMkLst>
            <pc:docMk/>
            <pc:sldMk cId="0" sldId="279"/>
            <ac:spMk id="3" creationId="{9241F76D-B8A8-4285-228F-7DE5C082BAB4}"/>
          </ac:spMkLst>
        </pc:spChg>
        <pc:spChg chg="mod">
          <ac:chgData name="高増　潔" userId="151964c3-78cd-4020-a226-814db5c6c8be" providerId="ADAL" clId="{2871CCAE-FE8A-4040-95C0-BEEED7125010}" dt="2022-05-19T10:31:59.243" v="7113"/>
          <ac:spMkLst>
            <pc:docMk/>
            <pc:sldMk cId="0" sldId="279"/>
            <ac:spMk id="5123" creationId="{00000000-0000-0000-0000-000000000000}"/>
          </ac:spMkLst>
        </pc:spChg>
        <pc:spChg chg="mod">
          <ac:chgData name="高増　潔" userId="151964c3-78cd-4020-a226-814db5c6c8be" providerId="ADAL" clId="{2871CCAE-FE8A-4040-95C0-BEEED7125010}" dt="2022-05-19T10:31:59.243" v="7113"/>
          <ac:spMkLst>
            <pc:docMk/>
            <pc:sldMk cId="0" sldId="279"/>
            <ac:spMk id="5124" creationId="{00000000-0000-0000-0000-000000000000}"/>
          </ac:spMkLst>
        </pc:spChg>
        <pc:spChg chg="mod">
          <ac:chgData name="高増　潔" userId="151964c3-78cd-4020-a226-814db5c6c8be" providerId="ADAL" clId="{2871CCAE-FE8A-4040-95C0-BEEED7125010}" dt="2022-05-19T10:31:59.243" v="7113"/>
          <ac:spMkLst>
            <pc:docMk/>
            <pc:sldMk cId="0" sldId="279"/>
            <ac:spMk id="5125" creationId="{00000000-0000-0000-0000-000000000000}"/>
          </ac:spMkLst>
        </pc:spChg>
        <pc:spChg chg="mod">
          <ac:chgData name="高増　潔" userId="151964c3-78cd-4020-a226-814db5c6c8be" providerId="ADAL" clId="{2871CCAE-FE8A-4040-95C0-BEEED7125010}" dt="2022-05-19T10:31:59.243" v="7113"/>
          <ac:spMkLst>
            <pc:docMk/>
            <pc:sldMk cId="0" sldId="279"/>
            <ac:spMk id="1034242" creationId="{00000000-0000-0000-0000-000000000000}"/>
          </ac:spMkLst>
        </pc:spChg>
        <pc:graphicFrameChg chg="del mod">
          <ac:chgData name="高増　潔" userId="151964c3-78cd-4020-a226-814db5c6c8be" providerId="ADAL" clId="{2871CCAE-FE8A-4040-95C0-BEEED7125010}" dt="2022-05-18T09:03:59.971" v="4140" actId="478"/>
          <ac:graphicFrameMkLst>
            <pc:docMk/>
            <pc:sldMk cId="0" sldId="279"/>
            <ac:graphicFrameMk id="5122" creationId="{00000000-0000-0000-0000-000000000000}"/>
          </ac:graphicFrameMkLst>
        </pc:graphicFrameChg>
      </pc:sldChg>
      <pc:sldChg chg="addSp delSp modSp mod">
        <pc:chgData name="高増　潔" userId="151964c3-78cd-4020-a226-814db5c6c8be" providerId="ADAL" clId="{2871CCAE-FE8A-4040-95C0-BEEED7125010}" dt="2022-05-19T12:12:01.829" v="7497" actId="1076"/>
        <pc:sldMkLst>
          <pc:docMk/>
          <pc:sldMk cId="0" sldId="280"/>
        </pc:sldMkLst>
        <pc:spChg chg="del">
          <ac:chgData name="高増　潔" userId="151964c3-78cd-4020-a226-814db5c6c8be" providerId="ADAL" clId="{2871CCAE-FE8A-4040-95C0-BEEED7125010}" dt="2022-05-18T10:44:57.530" v="5502" actId="478"/>
          <ac:spMkLst>
            <pc:docMk/>
            <pc:sldMk cId="0" sldId="280"/>
            <ac:spMk id="2" creationId="{0E505F49-6506-45AD-ADE0-A70477856691}"/>
          </ac:spMkLst>
        </pc:spChg>
        <pc:spChg chg="add mod">
          <ac:chgData name="高増　潔" userId="151964c3-78cd-4020-a226-814db5c6c8be" providerId="ADAL" clId="{2871CCAE-FE8A-4040-95C0-BEEED7125010}" dt="2022-05-19T12:11:52.828" v="7495" actId="1076"/>
          <ac:spMkLst>
            <pc:docMk/>
            <pc:sldMk cId="0" sldId="280"/>
            <ac:spMk id="3" creationId="{CAE67286-8CBD-81C9-29B9-60D9C54DABF3}"/>
          </ac:spMkLst>
        </pc:spChg>
        <pc:spChg chg="add mod">
          <ac:chgData name="高増　潔" userId="151964c3-78cd-4020-a226-814db5c6c8be" providerId="ADAL" clId="{2871CCAE-FE8A-4040-95C0-BEEED7125010}" dt="2022-05-19T12:12:01.829" v="7497" actId="1076"/>
          <ac:spMkLst>
            <pc:docMk/>
            <pc:sldMk cId="0" sldId="280"/>
            <ac:spMk id="8" creationId="{292C32BB-F859-3F3B-3617-B674CE4BC3C0}"/>
          </ac:spMkLst>
        </pc:spChg>
        <pc:spChg chg="add del mod">
          <ac:chgData name="高増　潔" userId="151964c3-78cd-4020-a226-814db5c6c8be" providerId="ADAL" clId="{2871CCAE-FE8A-4040-95C0-BEEED7125010}" dt="2022-05-18T22:14:14.222" v="6994" actId="478"/>
          <ac:spMkLst>
            <pc:docMk/>
            <pc:sldMk cId="0" sldId="280"/>
            <ac:spMk id="8" creationId="{CAE67286-8CBD-81C9-29B9-60D9C54DABF3}"/>
          </ac:spMkLst>
        </pc:spChg>
        <pc:spChg chg="add mod">
          <ac:chgData name="高増　潔" userId="151964c3-78cd-4020-a226-814db5c6c8be" providerId="ADAL" clId="{2871CCAE-FE8A-4040-95C0-BEEED7125010}" dt="2022-05-19T12:11:58.009" v="7496" actId="1076"/>
          <ac:spMkLst>
            <pc:docMk/>
            <pc:sldMk cId="0" sldId="280"/>
            <ac:spMk id="9" creationId="{90B119AA-ED11-DF51-6E21-E5D166D51A9A}"/>
          </ac:spMkLst>
        </pc:spChg>
        <pc:spChg chg="mod">
          <ac:chgData name="高増　潔" userId="151964c3-78cd-4020-a226-814db5c6c8be" providerId="ADAL" clId="{2871CCAE-FE8A-4040-95C0-BEEED7125010}" dt="2022-05-19T10:31:59.243" v="7113"/>
          <ac:spMkLst>
            <pc:docMk/>
            <pc:sldMk cId="0" sldId="280"/>
            <ac:spMk id="6147" creationId="{00000000-0000-0000-0000-000000000000}"/>
          </ac:spMkLst>
        </pc:spChg>
        <pc:spChg chg="mod">
          <ac:chgData name="高増　潔" userId="151964c3-78cd-4020-a226-814db5c6c8be" providerId="ADAL" clId="{2871CCAE-FE8A-4040-95C0-BEEED7125010}" dt="2022-05-19T10:31:59.243" v="7113"/>
          <ac:spMkLst>
            <pc:docMk/>
            <pc:sldMk cId="0" sldId="280"/>
            <ac:spMk id="6148" creationId="{00000000-0000-0000-0000-000000000000}"/>
          </ac:spMkLst>
        </pc:spChg>
        <pc:spChg chg="mod">
          <ac:chgData name="高増　潔" userId="151964c3-78cd-4020-a226-814db5c6c8be" providerId="ADAL" clId="{2871CCAE-FE8A-4040-95C0-BEEED7125010}" dt="2022-05-19T10:31:59.243" v="7113"/>
          <ac:spMkLst>
            <pc:docMk/>
            <pc:sldMk cId="0" sldId="280"/>
            <ac:spMk id="6149" creationId="{00000000-0000-0000-0000-000000000000}"/>
          </ac:spMkLst>
        </pc:spChg>
        <pc:spChg chg="mod">
          <ac:chgData name="高増　潔" userId="151964c3-78cd-4020-a226-814db5c6c8be" providerId="ADAL" clId="{2871CCAE-FE8A-4040-95C0-BEEED7125010}" dt="2022-05-19T10:31:59.243" v="7113"/>
          <ac:spMkLst>
            <pc:docMk/>
            <pc:sldMk cId="0" sldId="280"/>
            <ac:spMk id="1035266" creationId="{00000000-0000-0000-0000-000000000000}"/>
          </ac:spMkLst>
        </pc:spChg>
        <pc:graphicFrameChg chg="del mod">
          <ac:chgData name="高増　潔" userId="151964c3-78cd-4020-a226-814db5c6c8be" providerId="ADAL" clId="{2871CCAE-FE8A-4040-95C0-BEEED7125010}" dt="2022-05-18T09:11:17.275" v="4247" actId="478"/>
          <ac:graphicFrameMkLst>
            <pc:docMk/>
            <pc:sldMk cId="0" sldId="280"/>
            <ac:graphicFrameMk id="6146" creationId="{00000000-0000-0000-0000-000000000000}"/>
          </ac:graphicFrameMkLst>
        </pc:graphicFrameChg>
        <pc:picChg chg="del">
          <ac:chgData name="高増　潔" userId="151964c3-78cd-4020-a226-814db5c6c8be" providerId="ADAL" clId="{2871CCAE-FE8A-4040-95C0-BEEED7125010}" dt="2022-05-18T10:43:57.143" v="5486" actId="478"/>
          <ac:picMkLst>
            <pc:docMk/>
            <pc:sldMk cId="0" sldId="280"/>
            <ac:picMk id="6152" creationId="{00000000-0000-0000-0000-000000000000}"/>
          </ac:picMkLst>
        </pc:picChg>
        <pc:picChg chg="del">
          <ac:chgData name="高増　潔" userId="151964c3-78cd-4020-a226-814db5c6c8be" providerId="ADAL" clId="{2871CCAE-FE8A-4040-95C0-BEEED7125010}" dt="2022-05-18T10:43:57.886" v="5487" actId="478"/>
          <ac:picMkLst>
            <pc:docMk/>
            <pc:sldMk cId="0" sldId="280"/>
            <ac:picMk id="6153" creationId="{00000000-0000-0000-0000-000000000000}"/>
          </ac:picMkLst>
        </pc:picChg>
      </pc:sldChg>
      <pc:sldChg chg="addSp delSp modSp mod">
        <pc:chgData name="高増　潔" userId="151964c3-78cd-4020-a226-814db5c6c8be" providerId="ADAL" clId="{2871CCAE-FE8A-4040-95C0-BEEED7125010}" dt="2022-05-19T10:31:59.243" v="7113"/>
        <pc:sldMkLst>
          <pc:docMk/>
          <pc:sldMk cId="0" sldId="281"/>
        </pc:sldMkLst>
        <pc:spChg chg="add mod">
          <ac:chgData name="高増　潔" userId="151964c3-78cd-4020-a226-814db5c6c8be" providerId="ADAL" clId="{2871CCAE-FE8A-4040-95C0-BEEED7125010}" dt="2022-05-18T22:12:22.998" v="6951" actId="20577"/>
          <ac:spMkLst>
            <pc:docMk/>
            <pc:sldMk cId="0" sldId="281"/>
            <ac:spMk id="9" creationId="{A4D9F68C-8D27-AC13-3E07-63ADE92B22E4}"/>
          </ac:spMkLst>
        </pc:spChg>
        <pc:spChg chg="add del mod">
          <ac:chgData name="高増　潔" userId="151964c3-78cd-4020-a226-814db5c6c8be" providerId="ADAL" clId="{2871CCAE-FE8A-4040-95C0-BEEED7125010}" dt="2022-05-18T22:11:18.958" v="6926" actId="478"/>
          <ac:spMkLst>
            <pc:docMk/>
            <pc:sldMk cId="0" sldId="281"/>
            <ac:spMk id="10" creationId="{E9624B24-F109-36E2-A96C-73DA470CBD7A}"/>
          </ac:spMkLst>
        </pc:spChg>
        <pc:spChg chg="add del mod">
          <ac:chgData name="高増　潔" userId="151964c3-78cd-4020-a226-814db5c6c8be" providerId="ADAL" clId="{2871CCAE-FE8A-4040-95C0-BEEED7125010}" dt="2022-05-18T22:07:30.985" v="6919" actId="478"/>
          <ac:spMkLst>
            <pc:docMk/>
            <pc:sldMk cId="0" sldId="281"/>
            <ac:spMk id="11" creationId="{558C8AA2-8C05-4730-72D9-4A5C5BD766F8}"/>
          </ac:spMkLst>
        </pc:spChg>
        <pc:spChg chg="add mod">
          <ac:chgData name="高増　潔" userId="151964c3-78cd-4020-a226-814db5c6c8be" providerId="ADAL" clId="{2871CCAE-FE8A-4040-95C0-BEEED7125010}" dt="2022-05-18T22:11:45.641" v="6931" actId="14100"/>
          <ac:spMkLst>
            <pc:docMk/>
            <pc:sldMk cId="0" sldId="281"/>
            <ac:spMk id="12" creationId="{558C8AA2-8C05-4730-72D9-4A5C5BD766F8}"/>
          </ac:spMkLst>
        </pc:spChg>
        <pc:spChg chg="add del mod">
          <ac:chgData name="高増　潔" userId="151964c3-78cd-4020-a226-814db5c6c8be" providerId="ADAL" clId="{2871CCAE-FE8A-4040-95C0-BEEED7125010}" dt="2022-05-18T22:10:23.991" v="6923" actId="478"/>
          <ac:spMkLst>
            <pc:docMk/>
            <pc:sldMk cId="0" sldId="281"/>
            <ac:spMk id="13" creationId="{E9624B24-F109-36E2-A96C-73DA470CBD7A}"/>
          </ac:spMkLst>
        </pc:spChg>
        <pc:spChg chg="add mod">
          <ac:chgData name="高増　潔" userId="151964c3-78cd-4020-a226-814db5c6c8be" providerId="ADAL" clId="{2871CCAE-FE8A-4040-95C0-BEEED7125010}" dt="2022-05-18T22:11:36.438" v="6929" actId="14100"/>
          <ac:spMkLst>
            <pc:docMk/>
            <pc:sldMk cId="0" sldId="281"/>
            <ac:spMk id="14" creationId="{E9624B24-F109-36E2-A96C-73DA470CBD7A}"/>
          </ac:spMkLst>
        </pc:spChg>
        <pc:spChg chg="mod">
          <ac:chgData name="高増　潔" userId="151964c3-78cd-4020-a226-814db5c6c8be" providerId="ADAL" clId="{2871CCAE-FE8A-4040-95C0-BEEED7125010}" dt="2022-05-19T10:31:59.243" v="7113"/>
          <ac:spMkLst>
            <pc:docMk/>
            <pc:sldMk cId="0" sldId="281"/>
            <ac:spMk id="7172" creationId="{00000000-0000-0000-0000-000000000000}"/>
          </ac:spMkLst>
        </pc:spChg>
        <pc:spChg chg="mod">
          <ac:chgData name="高増　潔" userId="151964c3-78cd-4020-a226-814db5c6c8be" providerId="ADAL" clId="{2871CCAE-FE8A-4040-95C0-BEEED7125010}" dt="2022-05-19T10:31:59.243" v="7113"/>
          <ac:spMkLst>
            <pc:docMk/>
            <pc:sldMk cId="0" sldId="281"/>
            <ac:spMk id="7173" creationId="{00000000-0000-0000-0000-000000000000}"/>
          </ac:spMkLst>
        </pc:spChg>
        <pc:spChg chg="mod">
          <ac:chgData name="高増　潔" userId="151964c3-78cd-4020-a226-814db5c6c8be" providerId="ADAL" clId="{2871CCAE-FE8A-4040-95C0-BEEED7125010}" dt="2022-05-19T10:31:59.243" v="7113"/>
          <ac:spMkLst>
            <pc:docMk/>
            <pc:sldMk cId="0" sldId="281"/>
            <ac:spMk id="7174" creationId="{00000000-0000-0000-0000-000000000000}"/>
          </ac:spMkLst>
        </pc:spChg>
        <pc:spChg chg="mod">
          <ac:chgData name="高増　潔" userId="151964c3-78cd-4020-a226-814db5c6c8be" providerId="ADAL" clId="{2871CCAE-FE8A-4040-95C0-BEEED7125010}" dt="2022-05-18T11:03:55.199" v="5924" actId="6549"/>
          <ac:spMkLst>
            <pc:docMk/>
            <pc:sldMk cId="0" sldId="281"/>
            <ac:spMk id="7176" creationId="{00000000-0000-0000-0000-000000000000}"/>
          </ac:spMkLst>
        </pc:spChg>
        <pc:spChg chg="mod">
          <ac:chgData name="高増　潔" userId="151964c3-78cd-4020-a226-814db5c6c8be" providerId="ADAL" clId="{2871CCAE-FE8A-4040-95C0-BEEED7125010}" dt="2022-05-19T10:31:59.243" v="7113"/>
          <ac:spMkLst>
            <pc:docMk/>
            <pc:sldMk cId="0" sldId="281"/>
            <ac:spMk id="1036290" creationId="{00000000-0000-0000-0000-000000000000}"/>
          </ac:spMkLst>
        </pc:spChg>
        <pc:graphicFrameChg chg="del mod">
          <ac:chgData name="高増　潔" userId="151964c3-78cd-4020-a226-814db5c6c8be" providerId="ADAL" clId="{2871CCAE-FE8A-4040-95C0-BEEED7125010}" dt="2022-05-18T10:59:29.696" v="5796" actId="478"/>
          <ac:graphicFrameMkLst>
            <pc:docMk/>
            <pc:sldMk cId="0" sldId="281"/>
            <ac:graphicFrameMk id="7170" creationId="{00000000-0000-0000-0000-000000000000}"/>
          </ac:graphicFrameMkLst>
        </pc:graphicFrameChg>
        <pc:graphicFrameChg chg="del mod">
          <ac:chgData name="高増　潔" userId="151964c3-78cd-4020-a226-814db5c6c8be" providerId="ADAL" clId="{2871CCAE-FE8A-4040-95C0-BEEED7125010}" dt="2022-05-18T10:48:37.343" v="5592" actId="478"/>
          <ac:graphicFrameMkLst>
            <pc:docMk/>
            <pc:sldMk cId="0" sldId="281"/>
            <ac:graphicFrameMk id="7171" creationId="{00000000-0000-0000-0000-000000000000}"/>
          </ac:graphicFrameMkLst>
        </pc:graphicFrameChg>
      </pc:sldChg>
      <pc:sldChg chg="addSp delSp modSp mod">
        <pc:chgData name="高増　潔" userId="151964c3-78cd-4020-a226-814db5c6c8be" providerId="ADAL" clId="{2871CCAE-FE8A-4040-95C0-BEEED7125010}" dt="2022-05-19T12:29:51.531" v="7710" actId="1076"/>
        <pc:sldMkLst>
          <pc:docMk/>
          <pc:sldMk cId="0" sldId="282"/>
        </pc:sldMkLst>
        <pc:spChg chg="add mod">
          <ac:chgData name="高増　潔" userId="151964c3-78cd-4020-a226-814db5c6c8be" providerId="ADAL" clId="{2871CCAE-FE8A-4040-95C0-BEEED7125010}" dt="2022-05-19T12:29:51.531" v="7710" actId="1076"/>
          <ac:spMkLst>
            <pc:docMk/>
            <pc:sldMk cId="0" sldId="282"/>
            <ac:spMk id="2" creationId="{959376DF-39F6-4D2E-DBBD-AE2D6D356BB9}"/>
          </ac:spMkLst>
        </pc:spChg>
        <pc:spChg chg="add del mod">
          <ac:chgData name="高増　潔" userId="151964c3-78cd-4020-a226-814db5c6c8be" providerId="ADAL" clId="{2871CCAE-FE8A-4040-95C0-BEEED7125010}" dt="2022-05-19T12:25:45.655" v="7645" actId="478"/>
          <ac:spMkLst>
            <pc:docMk/>
            <pc:sldMk cId="0" sldId="282"/>
            <ac:spMk id="8" creationId="{80FCC508-514C-E578-7147-CB18989D9B03}"/>
          </ac:spMkLst>
        </pc:spChg>
        <pc:spChg chg="add mod">
          <ac:chgData name="高増　潔" userId="151964c3-78cd-4020-a226-814db5c6c8be" providerId="ADAL" clId="{2871CCAE-FE8A-4040-95C0-BEEED7125010}" dt="2022-05-19T12:29:47.312" v="7709" actId="1076"/>
          <ac:spMkLst>
            <pc:docMk/>
            <pc:sldMk cId="0" sldId="282"/>
            <ac:spMk id="9" creationId="{80FCC508-514C-E578-7147-CB18989D9B03}"/>
          </ac:spMkLst>
        </pc:spChg>
        <pc:spChg chg="mod">
          <ac:chgData name="高増　潔" userId="151964c3-78cd-4020-a226-814db5c6c8be" providerId="ADAL" clId="{2871CCAE-FE8A-4040-95C0-BEEED7125010}" dt="2022-05-19T10:31:59.243" v="7113"/>
          <ac:spMkLst>
            <pc:docMk/>
            <pc:sldMk cId="0" sldId="282"/>
            <ac:spMk id="8195" creationId="{00000000-0000-0000-0000-000000000000}"/>
          </ac:spMkLst>
        </pc:spChg>
        <pc:spChg chg="mod">
          <ac:chgData name="高増　潔" userId="151964c3-78cd-4020-a226-814db5c6c8be" providerId="ADAL" clId="{2871CCAE-FE8A-4040-95C0-BEEED7125010}" dt="2022-05-19T10:31:59.243" v="7113"/>
          <ac:spMkLst>
            <pc:docMk/>
            <pc:sldMk cId="0" sldId="282"/>
            <ac:spMk id="8196" creationId="{00000000-0000-0000-0000-000000000000}"/>
          </ac:spMkLst>
        </pc:spChg>
        <pc:spChg chg="mod">
          <ac:chgData name="高増　潔" userId="151964c3-78cd-4020-a226-814db5c6c8be" providerId="ADAL" clId="{2871CCAE-FE8A-4040-95C0-BEEED7125010}" dt="2022-05-19T10:31:59.243" v="7113"/>
          <ac:spMkLst>
            <pc:docMk/>
            <pc:sldMk cId="0" sldId="282"/>
            <ac:spMk id="8197" creationId="{00000000-0000-0000-0000-000000000000}"/>
          </ac:spMkLst>
        </pc:spChg>
        <pc:spChg chg="mod">
          <ac:chgData name="高増　潔" userId="151964c3-78cd-4020-a226-814db5c6c8be" providerId="ADAL" clId="{2871CCAE-FE8A-4040-95C0-BEEED7125010}" dt="2022-05-19T10:31:59.243" v="7113"/>
          <ac:spMkLst>
            <pc:docMk/>
            <pc:sldMk cId="0" sldId="282"/>
            <ac:spMk id="1037314" creationId="{00000000-0000-0000-0000-000000000000}"/>
          </ac:spMkLst>
        </pc:spChg>
        <pc:graphicFrameChg chg="del">
          <ac:chgData name="高増　潔" userId="151964c3-78cd-4020-a226-814db5c6c8be" providerId="ADAL" clId="{2871CCAE-FE8A-4040-95C0-BEEED7125010}" dt="2022-05-19T12:29:40.781" v="7708" actId="478"/>
          <ac:graphicFrameMkLst>
            <pc:docMk/>
            <pc:sldMk cId="0" sldId="282"/>
            <ac:graphicFrameMk id="8194" creationId="{00000000-0000-0000-0000-000000000000}"/>
          </ac:graphicFrameMkLst>
        </pc:graphicFrameChg>
      </pc:sldChg>
      <pc:sldChg chg="addSp delSp modSp mod">
        <pc:chgData name="高増　潔" userId="151964c3-78cd-4020-a226-814db5c6c8be" providerId="ADAL" clId="{2871CCAE-FE8A-4040-95C0-BEEED7125010}" dt="2022-05-19T10:31:59.243" v="7113"/>
        <pc:sldMkLst>
          <pc:docMk/>
          <pc:sldMk cId="0" sldId="287"/>
        </pc:sldMkLst>
        <pc:spChg chg="add mod">
          <ac:chgData name="高増　潔" userId="151964c3-78cd-4020-a226-814db5c6c8be" providerId="ADAL" clId="{2871CCAE-FE8A-4040-95C0-BEEED7125010}" dt="2022-05-18T11:50:28.727" v="6717" actId="1076"/>
          <ac:spMkLst>
            <pc:docMk/>
            <pc:sldMk cId="0" sldId="287"/>
            <ac:spMk id="9" creationId="{B09B3A02-3F1D-EFFC-A7AA-CBE63084FBC8}"/>
          </ac:spMkLst>
        </pc:spChg>
        <pc:spChg chg="mod">
          <ac:chgData name="高増　潔" userId="151964c3-78cd-4020-a226-814db5c6c8be" providerId="ADAL" clId="{2871CCAE-FE8A-4040-95C0-BEEED7125010}" dt="2022-05-19T10:31:59.243" v="7113"/>
          <ac:spMkLst>
            <pc:docMk/>
            <pc:sldMk cId="0" sldId="287"/>
            <ac:spMk id="10243" creationId="{00000000-0000-0000-0000-000000000000}"/>
          </ac:spMkLst>
        </pc:spChg>
        <pc:spChg chg="mod">
          <ac:chgData name="高増　潔" userId="151964c3-78cd-4020-a226-814db5c6c8be" providerId="ADAL" clId="{2871CCAE-FE8A-4040-95C0-BEEED7125010}" dt="2022-05-19T10:31:59.243" v="7113"/>
          <ac:spMkLst>
            <pc:docMk/>
            <pc:sldMk cId="0" sldId="287"/>
            <ac:spMk id="10244" creationId="{00000000-0000-0000-0000-000000000000}"/>
          </ac:spMkLst>
        </pc:spChg>
        <pc:spChg chg="mod">
          <ac:chgData name="高増　潔" userId="151964c3-78cd-4020-a226-814db5c6c8be" providerId="ADAL" clId="{2871CCAE-FE8A-4040-95C0-BEEED7125010}" dt="2022-05-19T10:31:59.243" v="7113"/>
          <ac:spMkLst>
            <pc:docMk/>
            <pc:sldMk cId="0" sldId="287"/>
            <ac:spMk id="10245" creationId="{00000000-0000-0000-0000-000000000000}"/>
          </ac:spMkLst>
        </pc:spChg>
        <pc:spChg chg="mod">
          <ac:chgData name="高増　潔" userId="151964c3-78cd-4020-a226-814db5c6c8be" providerId="ADAL" clId="{2871CCAE-FE8A-4040-95C0-BEEED7125010}" dt="2022-05-19T10:31:59.243" v="7113"/>
          <ac:spMkLst>
            <pc:docMk/>
            <pc:sldMk cId="0" sldId="287"/>
            <ac:spMk id="1042434" creationId="{00000000-0000-0000-0000-000000000000}"/>
          </ac:spMkLst>
        </pc:spChg>
        <pc:graphicFrameChg chg="del mod">
          <ac:chgData name="高増　潔" userId="151964c3-78cd-4020-a226-814db5c6c8be" providerId="ADAL" clId="{2871CCAE-FE8A-4040-95C0-BEEED7125010}" dt="2022-05-18T11:50:24.524" v="6716" actId="478"/>
          <ac:graphicFrameMkLst>
            <pc:docMk/>
            <pc:sldMk cId="0" sldId="287"/>
            <ac:graphicFrameMk id="10242" creationId="{00000000-0000-0000-0000-000000000000}"/>
          </ac:graphicFrameMkLst>
        </pc:graphicFrameChg>
      </pc:sldChg>
      <pc:sldChg chg="addSp delSp modSp mod">
        <pc:chgData name="高増　潔" userId="151964c3-78cd-4020-a226-814db5c6c8be" providerId="ADAL" clId="{2871CCAE-FE8A-4040-95C0-BEEED7125010}" dt="2022-05-19T10:53:12.303" v="7345" actId="1076"/>
        <pc:sldMkLst>
          <pc:docMk/>
          <pc:sldMk cId="495566015" sldId="313"/>
        </pc:sldMkLst>
        <pc:spChg chg="del mod">
          <ac:chgData name="高増　潔" userId="151964c3-78cd-4020-a226-814db5c6c8be" providerId="ADAL" clId="{2871CCAE-FE8A-4040-95C0-BEEED7125010}" dt="2022-05-19T10:52:30.105" v="7333" actId="478"/>
          <ac:spMkLst>
            <pc:docMk/>
            <pc:sldMk cId="495566015" sldId="313"/>
            <ac:spMk id="2" creationId="{00000000-0000-0000-0000-000000000000}"/>
          </ac:spMkLst>
        </pc:spChg>
        <pc:spChg chg="mod">
          <ac:chgData name="高増　潔" userId="151964c3-78cd-4020-a226-814db5c6c8be" providerId="ADAL" clId="{2871CCAE-FE8A-4040-95C0-BEEED7125010}" dt="2022-05-19T10:52:52.200" v="7338"/>
          <ac:spMkLst>
            <pc:docMk/>
            <pc:sldMk cId="495566015" sldId="313"/>
            <ac:spMk id="15" creationId="{FBEDE2EA-9D7E-6D52-D162-3EF357A5A853}"/>
          </ac:spMkLst>
        </pc:spChg>
        <pc:spChg chg="mod">
          <ac:chgData name="高増　潔" userId="151964c3-78cd-4020-a226-814db5c6c8be" providerId="ADAL" clId="{2871CCAE-FE8A-4040-95C0-BEEED7125010}" dt="2022-05-19T10:52:52.200" v="7338"/>
          <ac:spMkLst>
            <pc:docMk/>
            <pc:sldMk cId="495566015" sldId="313"/>
            <ac:spMk id="16" creationId="{02EB7D42-3E82-7788-8D6D-83DCE45ACAA6}"/>
          </ac:spMkLst>
        </pc:spChg>
        <pc:spChg chg="mod">
          <ac:chgData name="高増　潔" userId="151964c3-78cd-4020-a226-814db5c6c8be" providerId="ADAL" clId="{2871CCAE-FE8A-4040-95C0-BEEED7125010}" dt="2022-05-19T10:31:59.243" v="7113"/>
          <ac:spMkLst>
            <pc:docMk/>
            <pc:sldMk cId="495566015" sldId="313"/>
            <ac:spMk id="22530" creationId="{00000000-0000-0000-0000-000000000000}"/>
          </ac:spMkLst>
        </pc:spChg>
        <pc:spChg chg="mod">
          <ac:chgData name="高増　潔" userId="151964c3-78cd-4020-a226-814db5c6c8be" providerId="ADAL" clId="{2871CCAE-FE8A-4040-95C0-BEEED7125010}" dt="2022-05-19T10:31:59.243" v="7113"/>
          <ac:spMkLst>
            <pc:docMk/>
            <pc:sldMk cId="495566015" sldId="313"/>
            <ac:spMk id="22531" creationId="{00000000-0000-0000-0000-000000000000}"/>
          </ac:spMkLst>
        </pc:spChg>
        <pc:spChg chg="mod">
          <ac:chgData name="高増　潔" userId="151964c3-78cd-4020-a226-814db5c6c8be" providerId="ADAL" clId="{2871CCAE-FE8A-4040-95C0-BEEED7125010}" dt="2022-05-19T10:31:59.243" v="7113"/>
          <ac:spMkLst>
            <pc:docMk/>
            <pc:sldMk cId="495566015" sldId="313"/>
            <ac:spMk id="22532" creationId="{00000000-0000-0000-0000-000000000000}"/>
          </ac:spMkLst>
        </pc:spChg>
        <pc:spChg chg="mod">
          <ac:chgData name="高増　潔" userId="151964c3-78cd-4020-a226-814db5c6c8be" providerId="ADAL" clId="{2871CCAE-FE8A-4040-95C0-BEEED7125010}" dt="2022-05-19T10:52:36.344" v="7336" actId="6549"/>
          <ac:spMkLst>
            <pc:docMk/>
            <pc:sldMk cId="495566015" sldId="313"/>
            <ac:spMk id="22534" creationId="{00000000-0000-0000-0000-000000000000}"/>
          </ac:spMkLst>
        </pc:spChg>
        <pc:spChg chg="mod">
          <ac:chgData name="高増　潔" userId="151964c3-78cd-4020-a226-814db5c6c8be" providerId="ADAL" clId="{2871CCAE-FE8A-4040-95C0-BEEED7125010}" dt="2022-05-19T10:31:59.243" v="7113"/>
          <ac:spMkLst>
            <pc:docMk/>
            <pc:sldMk cId="495566015" sldId="313"/>
            <ac:spMk id="1013762" creationId="{00000000-0000-0000-0000-000000000000}"/>
          </ac:spMkLst>
        </pc:spChg>
        <pc:grpChg chg="add del mod">
          <ac:chgData name="高増　潔" userId="151964c3-78cd-4020-a226-814db5c6c8be" providerId="ADAL" clId="{2871CCAE-FE8A-4040-95C0-BEEED7125010}" dt="2022-05-19T10:53:01.424" v="7343"/>
          <ac:grpSpMkLst>
            <pc:docMk/>
            <pc:sldMk cId="495566015" sldId="313"/>
            <ac:grpSpMk id="13" creationId="{F66BA2C1-B075-8121-A6FF-ADAD63E7B92D}"/>
          </ac:grpSpMkLst>
        </pc:grpChg>
        <pc:picChg chg="mod">
          <ac:chgData name="高増　潔" userId="151964c3-78cd-4020-a226-814db5c6c8be" providerId="ADAL" clId="{2871CCAE-FE8A-4040-95C0-BEEED7125010}" dt="2022-05-19T10:53:12.303" v="7345" actId="1076"/>
          <ac:picMkLst>
            <pc:docMk/>
            <pc:sldMk cId="495566015" sldId="313"/>
            <ac:picMk id="3" creationId="{938E8427-82B0-4605-EBA5-6E7B00931B17}"/>
          </ac:picMkLst>
        </pc:picChg>
        <pc:picChg chg="del">
          <ac:chgData name="高増　潔" userId="151964c3-78cd-4020-a226-814db5c6c8be" providerId="ADAL" clId="{2871CCAE-FE8A-4040-95C0-BEEED7125010}" dt="2022-05-19T10:42:31.926" v="7164" actId="478"/>
          <ac:picMkLst>
            <pc:docMk/>
            <pc:sldMk cId="495566015" sldId="313"/>
            <ac:picMk id="12" creationId="{00000000-0000-0000-0000-000000000000}"/>
          </ac:picMkLst>
        </pc:picChg>
        <pc:picChg chg="mod">
          <ac:chgData name="高増　潔" userId="151964c3-78cd-4020-a226-814db5c6c8be" providerId="ADAL" clId="{2871CCAE-FE8A-4040-95C0-BEEED7125010}" dt="2022-05-19T10:52:52.200" v="7338"/>
          <ac:picMkLst>
            <pc:docMk/>
            <pc:sldMk cId="495566015" sldId="313"/>
            <ac:picMk id="14" creationId="{AFE0EDC8-D4EB-6D78-BCFB-C3A4FE89FD59}"/>
          </ac:picMkLst>
        </pc:picChg>
        <pc:picChg chg="del">
          <ac:chgData name="高増　潔" userId="151964c3-78cd-4020-a226-814db5c6c8be" providerId="ADAL" clId="{2871CCAE-FE8A-4040-95C0-BEEED7125010}" dt="2022-05-19T10:50:58.961" v="7309" actId="21"/>
          <ac:picMkLst>
            <pc:docMk/>
            <pc:sldMk cId="495566015" sldId="313"/>
            <ac:picMk id="22535" creationId="{00000000-0000-0000-0000-000000000000}"/>
          </ac:picMkLst>
        </pc:picChg>
        <pc:picChg chg="del">
          <ac:chgData name="高増　潔" userId="151964c3-78cd-4020-a226-814db5c6c8be" providerId="ADAL" clId="{2871CCAE-FE8A-4040-95C0-BEEED7125010}" dt="2022-05-19T10:42:38.388" v="7165" actId="21"/>
          <ac:picMkLst>
            <pc:docMk/>
            <pc:sldMk cId="495566015" sldId="313"/>
            <ac:picMk id="22536" creationId="{00000000-0000-0000-0000-000000000000}"/>
          </ac:picMkLst>
        </pc:picChg>
        <pc:picChg chg="mod">
          <ac:chgData name="高増　潔" userId="151964c3-78cd-4020-a226-814db5c6c8be" providerId="ADAL" clId="{2871CCAE-FE8A-4040-95C0-BEEED7125010}" dt="2022-05-19T10:52:40.159" v="7337" actId="1076"/>
          <ac:picMkLst>
            <pc:docMk/>
            <pc:sldMk cId="495566015" sldId="313"/>
            <ac:picMk id="22537" creationId="{00000000-0000-0000-0000-000000000000}"/>
          </ac:picMkLst>
        </pc:picChg>
        <pc:picChg chg="del">
          <ac:chgData name="高増　潔" userId="151964c3-78cd-4020-a226-814db5c6c8be" providerId="ADAL" clId="{2871CCAE-FE8A-4040-95C0-BEEED7125010}" dt="2022-05-19T10:42:38.388" v="7165" actId="21"/>
          <ac:picMkLst>
            <pc:docMk/>
            <pc:sldMk cId="495566015" sldId="313"/>
            <ac:picMk id="22538" creationId="{00000000-0000-0000-0000-000000000000}"/>
          </ac:picMkLst>
        </pc:picChg>
      </pc:sldChg>
      <pc:sldChg chg="modSp">
        <pc:chgData name="高増　潔" userId="151964c3-78cd-4020-a226-814db5c6c8be" providerId="ADAL" clId="{2871CCAE-FE8A-4040-95C0-BEEED7125010}" dt="2022-05-19T10:31:59.243" v="7113"/>
        <pc:sldMkLst>
          <pc:docMk/>
          <pc:sldMk cId="2439761165" sldId="314"/>
        </pc:sldMkLst>
        <pc:spChg chg="mod">
          <ac:chgData name="高増　潔" userId="151964c3-78cd-4020-a226-814db5c6c8be" providerId="ADAL" clId="{2871CCAE-FE8A-4040-95C0-BEEED7125010}" dt="2022-05-19T10:31:59.243" v="7113"/>
          <ac:spMkLst>
            <pc:docMk/>
            <pc:sldMk cId="2439761165" sldId="314"/>
            <ac:spMk id="23554" creationId="{00000000-0000-0000-0000-000000000000}"/>
          </ac:spMkLst>
        </pc:spChg>
        <pc:spChg chg="mod">
          <ac:chgData name="高増　潔" userId="151964c3-78cd-4020-a226-814db5c6c8be" providerId="ADAL" clId="{2871CCAE-FE8A-4040-95C0-BEEED7125010}" dt="2022-05-19T10:31:59.243" v="7113"/>
          <ac:spMkLst>
            <pc:docMk/>
            <pc:sldMk cId="2439761165" sldId="314"/>
            <ac:spMk id="23555" creationId="{00000000-0000-0000-0000-000000000000}"/>
          </ac:spMkLst>
        </pc:spChg>
        <pc:spChg chg="mod">
          <ac:chgData name="高増　潔" userId="151964c3-78cd-4020-a226-814db5c6c8be" providerId="ADAL" clId="{2871CCAE-FE8A-4040-95C0-BEEED7125010}" dt="2022-05-19T10:31:59.243" v="7113"/>
          <ac:spMkLst>
            <pc:docMk/>
            <pc:sldMk cId="2439761165" sldId="314"/>
            <ac:spMk id="23556" creationId="{00000000-0000-0000-0000-000000000000}"/>
          </ac:spMkLst>
        </pc:spChg>
        <pc:spChg chg="mod">
          <ac:chgData name="高増　潔" userId="151964c3-78cd-4020-a226-814db5c6c8be" providerId="ADAL" clId="{2871CCAE-FE8A-4040-95C0-BEEED7125010}" dt="2022-05-19T10:31:59.243" v="7113"/>
          <ac:spMkLst>
            <pc:docMk/>
            <pc:sldMk cId="2439761165" sldId="314"/>
            <ac:spMk id="23558" creationId="{00000000-0000-0000-0000-000000000000}"/>
          </ac:spMkLst>
        </pc:spChg>
        <pc:spChg chg="mod">
          <ac:chgData name="高増　潔" userId="151964c3-78cd-4020-a226-814db5c6c8be" providerId="ADAL" clId="{2871CCAE-FE8A-4040-95C0-BEEED7125010}" dt="2022-05-19T10:31:59.243" v="7113"/>
          <ac:spMkLst>
            <pc:docMk/>
            <pc:sldMk cId="2439761165" sldId="314"/>
            <ac:spMk id="1015810" creationId="{00000000-0000-0000-0000-000000000000}"/>
          </ac:spMkLst>
        </pc:spChg>
      </pc:sldChg>
      <pc:sldChg chg="addSp delSp modSp mod">
        <pc:chgData name="高増　潔" userId="151964c3-78cd-4020-a226-814db5c6c8be" providerId="ADAL" clId="{2871CCAE-FE8A-4040-95C0-BEEED7125010}" dt="2022-05-19T12:02:22.662" v="7350" actId="14100"/>
        <pc:sldMkLst>
          <pc:docMk/>
          <pc:sldMk cId="3548009915" sldId="315"/>
        </pc:sldMkLst>
        <pc:spChg chg="add mod">
          <ac:chgData name="高増　潔" userId="151964c3-78cd-4020-a226-814db5c6c8be" providerId="ADAL" clId="{2871CCAE-FE8A-4040-95C0-BEEED7125010}" dt="2022-05-19T12:02:22.662" v="7350" actId="14100"/>
          <ac:spMkLst>
            <pc:docMk/>
            <pc:sldMk cId="3548009915" sldId="315"/>
            <ac:spMk id="10" creationId="{8D4197C1-168B-FD88-0695-CE7AFA0839E7}"/>
          </ac:spMkLst>
        </pc:spChg>
        <pc:spChg chg="add del mod">
          <ac:chgData name="高増　潔" userId="151964c3-78cd-4020-a226-814db5c6c8be" providerId="ADAL" clId="{2871CCAE-FE8A-4040-95C0-BEEED7125010}" dt="2022-05-10T23:26:47.621" v="1702"/>
          <ac:spMkLst>
            <pc:docMk/>
            <pc:sldMk cId="3548009915" sldId="315"/>
            <ac:spMk id="11" creationId="{647B3A43-644B-C9BD-193E-9840E2C937B2}"/>
          </ac:spMkLst>
        </pc:spChg>
        <pc:spChg chg="add del mod">
          <ac:chgData name="高増　潔" userId="151964c3-78cd-4020-a226-814db5c6c8be" providerId="ADAL" clId="{2871CCAE-FE8A-4040-95C0-BEEED7125010}" dt="2022-05-10T23:26:59.512" v="1705" actId="478"/>
          <ac:spMkLst>
            <pc:docMk/>
            <pc:sldMk cId="3548009915" sldId="315"/>
            <ac:spMk id="12" creationId="{2EC613A7-839B-E832-055D-99A17F91214B}"/>
          </ac:spMkLst>
        </pc:spChg>
        <pc:spChg chg="add del mod">
          <ac:chgData name="高増　潔" userId="151964c3-78cd-4020-a226-814db5c6c8be" providerId="ADAL" clId="{2871CCAE-FE8A-4040-95C0-BEEED7125010}" dt="2022-05-18T21:56:37.089" v="6856" actId="478"/>
          <ac:spMkLst>
            <pc:docMk/>
            <pc:sldMk cId="3548009915" sldId="315"/>
            <ac:spMk id="13" creationId="{72258517-5AC1-ADF6-F38E-A7557CFEEA67}"/>
          </ac:spMkLst>
        </pc:spChg>
        <pc:spChg chg="mod">
          <ac:chgData name="高増　潔" userId="151964c3-78cd-4020-a226-814db5c6c8be" providerId="ADAL" clId="{2871CCAE-FE8A-4040-95C0-BEEED7125010}" dt="2022-05-19T10:31:59.243" v="7113"/>
          <ac:spMkLst>
            <pc:docMk/>
            <pc:sldMk cId="3548009915" sldId="315"/>
            <ac:spMk id="24578" creationId="{00000000-0000-0000-0000-000000000000}"/>
          </ac:spMkLst>
        </pc:spChg>
        <pc:spChg chg="mod">
          <ac:chgData name="高増　潔" userId="151964c3-78cd-4020-a226-814db5c6c8be" providerId="ADAL" clId="{2871CCAE-FE8A-4040-95C0-BEEED7125010}" dt="2022-05-19T10:31:59.243" v="7113"/>
          <ac:spMkLst>
            <pc:docMk/>
            <pc:sldMk cId="3548009915" sldId="315"/>
            <ac:spMk id="24579" creationId="{00000000-0000-0000-0000-000000000000}"/>
          </ac:spMkLst>
        </pc:spChg>
        <pc:spChg chg="mod">
          <ac:chgData name="高増　潔" userId="151964c3-78cd-4020-a226-814db5c6c8be" providerId="ADAL" clId="{2871CCAE-FE8A-4040-95C0-BEEED7125010}" dt="2022-05-19T10:31:59.243" v="7113"/>
          <ac:spMkLst>
            <pc:docMk/>
            <pc:sldMk cId="3548009915" sldId="315"/>
            <ac:spMk id="24580" creationId="{00000000-0000-0000-0000-000000000000}"/>
          </ac:spMkLst>
        </pc:spChg>
        <pc:spChg chg="mod">
          <ac:chgData name="高増　潔" userId="151964c3-78cd-4020-a226-814db5c6c8be" providerId="ADAL" clId="{2871CCAE-FE8A-4040-95C0-BEEED7125010}" dt="2022-05-19T10:31:59.243" v="7113"/>
          <ac:spMkLst>
            <pc:docMk/>
            <pc:sldMk cId="3548009915" sldId="315"/>
            <ac:spMk id="24582" creationId="{00000000-0000-0000-0000-000000000000}"/>
          </ac:spMkLst>
        </pc:spChg>
        <pc:spChg chg="mod">
          <ac:chgData name="高増　潔" userId="151964c3-78cd-4020-a226-814db5c6c8be" providerId="ADAL" clId="{2871CCAE-FE8A-4040-95C0-BEEED7125010}" dt="2022-05-19T10:31:59.243" v="7113"/>
          <ac:spMkLst>
            <pc:docMk/>
            <pc:sldMk cId="3548009915" sldId="315"/>
            <ac:spMk id="1017858" creationId="{00000000-0000-0000-0000-000000000000}"/>
          </ac:spMkLst>
        </pc:spChg>
        <pc:graphicFrameChg chg="add del">
          <ac:chgData name="高増　潔" userId="151964c3-78cd-4020-a226-814db5c6c8be" providerId="ADAL" clId="{2871CCAE-FE8A-4040-95C0-BEEED7125010}" dt="2022-05-10T23:28:31.632" v="1726" actId="478"/>
          <ac:graphicFrameMkLst>
            <pc:docMk/>
            <pc:sldMk cId="3548009915" sldId="315"/>
            <ac:graphicFrameMk id="10" creationId="{00000000-0000-0000-0000-000000000000}"/>
          </ac:graphicFrameMkLst>
        </pc:graphicFrameChg>
      </pc:sldChg>
      <pc:sldChg chg="modSp">
        <pc:chgData name="高増　潔" userId="151964c3-78cd-4020-a226-814db5c6c8be" providerId="ADAL" clId="{2871CCAE-FE8A-4040-95C0-BEEED7125010}" dt="2022-05-19T10:31:59.243" v="7113"/>
        <pc:sldMkLst>
          <pc:docMk/>
          <pc:sldMk cId="2210523056" sldId="316"/>
        </pc:sldMkLst>
        <pc:spChg chg="mod">
          <ac:chgData name="高増　潔" userId="151964c3-78cd-4020-a226-814db5c6c8be" providerId="ADAL" clId="{2871CCAE-FE8A-4040-95C0-BEEED7125010}" dt="2022-05-19T10:31:59.243" v="7113"/>
          <ac:spMkLst>
            <pc:docMk/>
            <pc:sldMk cId="2210523056" sldId="316"/>
            <ac:spMk id="25602" creationId="{00000000-0000-0000-0000-000000000000}"/>
          </ac:spMkLst>
        </pc:spChg>
        <pc:spChg chg="mod">
          <ac:chgData name="高増　潔" userId="151964c3-78cd-4020-a226-814db5c6c8be" providerId="ADAL" clId="{2871CCAE-FE8A-4040-95C0-BEEED7125010}" dt="2022-05-19T10:31:59.243" v="7113"/>
          <ac:spMkLst>
            <pc:docMk/>
            <pc:sldMk cId="2210523056" sldId="316"/>
            <ac:spMk id="25603" creationId="{00000000-0000-0000-0000-000000000000}"/>
          </ac:spMkLst>
        </pc:spChg>
        <pc:spChg chg="mod">
          <ac:chgData name="高増　潔" userId="151964c3-78cd-4020-a226-814db5c6c8be" providerId="ADAL" clId="{2871CCAE-FE8A-4040-95C0-BEEED7125010}" dt="2022-05-19T10:31:59.243" v="7113"/>
          <ac:spMkLst>
            <pc:docMk/>
            <pc:sldMk cId="2210523056" sldId="316"/>
            <ac:spMk id="25604" creationId="{00000000-0000-0000-0000-000000000000}"/>
          </ac:spMkLst>
        </pc:spChg>
        <pc:spChg chg="mod">
          <ac:chgData name="高増　潔" userId="151964c3-78cd-4020-a226-814db5c6c8be" providerId="ADAL" clId="{2871CCAE-FE8A-4040-95C0-BEEED7125010}" dt="2022-05-19T10:31:59.243" v="7113"/>
          <ac:spMkLst>
            <pc:docMk/>
            <pc:sldMk cId="2210523056" sldId="316"/>
            <ac:spMk id="25606" creationId="{00000000-0000-0000-0000-000000000000}"/>
          </ac:spMkLst>
        </pc:spChg>
        <pc:spChg chg="mod">
          <ac:chgData name="高増　潔" userId="151964c3-78cd-4020-a226-814db5c6c8be" providerId="ADAL" clId="{2871CCAE-FE8A-4040-95C0-BEEED7125010}" dt="2022-05-19T10:31:59.243" v="7113"/>
          <ac:spMkLst>
            <pc:docMk/>
            <pc:sldMk cId="2210523056" sldId="316"/>
            <ac:spMk id="1019906" creationId="{00000000-0000-0000-0000-000000000000}"/>
          </ac:spMkLst>
        </pc:spChg>
      </pc:sldChg>
      <pc:sldChg chg="modSp">
        <pc:chgData name="高増　潔" userId="151964c3-78cd-4020-a226-814db5c6c8be" providerId="ADAL" clId="{2871CCAE-FE8A-4040-95C0-BEEED7125010}" dt="2022-05-19T10:31:59.243" v="7113"/>
        <pc:sldMkLst>
          <pc:docMk/>
          <pc:sldMk cId="4118757140" sldId="317"/>
        </pc:sldMkLst>
        <pc:spChg chg="mod">
          <ac:chgData name="高増　潔" userId="151964c3-78cd-4020-a226-814db5c6c8be" providerId="ADAL" clId="{2871CCAE-FE8A-4040-95C0-BEEED7125010}" dt="2022-05-19T10:31:59.243" v="7113"/>
          <ac:spMkLst>
            <pc:docMk/>
            <pc:sldMk cId="4118757140" sldId="317"/>
            <ac:spMk id="26626" creationId="{00000000-0000-0000-0000-000000000000}"/>
          </ac:spMkLst>
        </pc:spChg>
        <pc:spChg chg="mod">
          <ac:chgData name="高増　潔" userId="151964c3-78cd-4020-a226-814db5c6c8be" providerId="ADAL" clId="{2871CCAE-FE8A-4040-95C0-BEEED7125010}" dt="2022-05-19T10:31:59.243" v="7113"/>
          <ac:spMkLst>
            <pc:docMk/>
            <pc:sldMk cId="4118757140" sldId="317"/>
            <ac:spMk id="26627" creationId="{00000000-0000-0000-0000-000000000000}"/>
          </ac:spMkLst>
        </pc:spChg>
        <pc:spChg chg="mod">
          <ac:chgData name="高増　潔" userId="151964c3-78cd-4020-a226-814db5c6c8be" providerId="ADAL" clId="{2871CCAE-FE8A-4040-95C0-BEEED7125010}" dt="2022-05-19T10:31:59.243" v="7113"/>
          <ac:spMkLst>
            <pc:docMk/>
            <pc:sldMk cId="4118757140" sldId="317"/>
            <ac:spMk id="26628" creationId="{00000000-0000-0000-0000-000000000000}"/>
          </ac:spMkLst>
        </pc:spChg>
        <pc:spChg chg="mod">
          <ac:chgData name="高増　潔" userId="151964c3-78cd-4020-a226-814db5c6c8be" providerId="ADAL" clId="{2871CCAE-FE8A-4040-95C0-BEEED7125010}" dt="2022-05-19T10:31:59.243" v="7113"/>
          <ac:spMkLst>
            <pc:docMk/>
            <pc:sldMk cId="4118757140" sldId="317"/>
            <ac:spMk id="26630" creationId="{00000000-0000-0000-0000-000000000000}"/>
          </ac:spMkLst>
        </pc:spChg>
        <pc:spChg chg="mod">
          <ac:chgData name="高増　潔" userId="151964c3-78cd-4020-a226-814db5c6c8be" providerId="ADAL" clId="{2871CCAE-FE8A-4040-95C0-BEEED7125010}" dt="2022-05-19T10:31:59.243" v="7113"/>
          <ac:spMkLst>
            <pc:docMk/>
            <pc:sldMk cId="4118757140" sldId="317"/>
            <ac:spMk id="1021954" creationId="{00000000-0000-0000-0000-000000000000}"/>
          </ac:spMkLst>
        </pc:spChg>
      </pc:sldChg>
      <pc:sldChg chg="modSp">
        <pc:chgData name="高増　潔" userId="151964c3-78cd-4020-a226-814db5c6c8be" providerId="ADAL" clId="{2871CCAE-FE8A-4040-95C0-BEEED7125010}" dt="2022-05-19T10:31:59.243" v="7113"/>
        <pc:sldMkLst>
          <pc:docMk/>
          <pc:sldMk cId="2923391255" sldId="318"/>
        </pc:sldMkLst>
        <pc:spChg chg="mod">
          <ac:chgData name="高増　潔" userId="151964c3-78cd-4020-a226-814db5c6c8be" providerId="ADAL" clId="{2871CCAE-FE8A-4040-95C0-BEEED7125010}" dt="2022-05-19T10:31:59.243" v="7113"/>
          <ac:spMkLst>
            <pc:docMk/>
            <pc:sldMk cId="2923391255" sldId="318"/>
            <ac:spMk id="27650" creationId="{00000000-0000-0000-0000-000000000000}"/>
          </ac:spMkLst>
        </pc:spChg>
        <pc:spChg chg="mod">
          <ac:chgData name="高増　潔" userId="151964c3-78cd-4020-a226-814db5c6c8be" providerId="ADAL" clId="{2871CCAE-FE8A-4040-95C0-BEEED7125010}" dt="2022-05-19T10:31:59.243" v="7113"/>
          <ac:spMkLst>
            <pc:docMk/>
            <pc:sldMk cId="2923391255" sldId="318"/>
            <ac:spMk id="27651" creationId="{00000000-0000-0000-0000-000000000000}"/>
          </ac:spMkLst>
        </pc:spChg>
        <pc:spChg chg="mod">
          <ac:chgData name="高増　潔" userId="151964c3-78cd-4020-a226-814db5c6c8be" providerId="ADAL" clId="{2871CCAE-FE8A-4040-95C0-BEEED7125010}" dt="2022-05-19T10:31:59.243" v="7113"/>
          <ac:spMkLst>
            <pc:docMk/>
            <pc:sldMk cId="2923391255" sldId="318"/>
            <ac:spMk id="27652" creationId="{00000000-0000-0000-0000-000000000000}"/>
          </ac:spMkLst>
        </pc:spChg>
        <pc:spChg chg="mod">
          <ac:chgData name="高増　潔" userId="151964c3-78cd-4020-a226-814db5c6c8be" providerId="ADAL" clId="{2871CCAE-FE8A-4040-95C0-BEEED7125010}" dt="2022-05-19T10:31:59.243" v="7113"/>
          <ac:spMkLst>
            <pc:docMk/>
            <pc:sldMk cId="2923391255" sldId="318"/>
            <ac:spMk id="27654" creationId="{00000000-0000-0000-0000-000000000000}"/>
          </ac:spMkLst>
        </pc:spChg>
        <pc:spChg chg="mod">
          <ac:chgData name="高増　潔" userId="151964c3-78cd-4020-a226-814db5c6c8be" providerId="ADAL" clId="{2871CCAE-FE8A-4040-95C0-BEEED7125010}" dt="2022-05-19T10:31:59.243" v="7113"/>
          <ac:spMkLst>
            <pc:docMk/>
            <pc:sldMk cId="2923391255" sldId="318"/>
            <ac:spMk id="1024002" creationId="{00000000-0000-0000-0000-000000000000}"/>
          </ac:spMkLst>
        </pc:spChg>
      </pc:sldChg>
      <pc:sldChg chg="addSp delSp modSp mod">
        <pc:chgData name="高増　潔" userId="151964c3-78cd-4020-a226-814db5c6c8be" providerId="ADAL" clId="{2871CCAE-FE8A-4040-95C0-BEEED7125010}" dt="2022-05-19T12:02:08.031" v="7348" actId="1076"/>
        <pc:sldMkLst>
          <pc:docMk/>
          <pc:sldMk cId="4119683258" sldId="319"/>
        </pc:sldMkLst>
        <pc:spChg chg="add mod">
          <ac:chgData name="高増　潔" userId="151964c3-78cd-4020-a226-814db5c6c8be" providerId="ADAL" clId="{2871CCAE-FE8A-4040-95C0-BEEED7125010}" dt="2022-05-19T12:02:08.031" v="7348" actId="1076"/>
          <ac:spMkLst>
            <pc:docMk/>
            <pc:sldMk cId="4119683258" sldId="319"/>
            <ac:spMk id="3" creationId="{C5B7AF52-0170-3D03-F400-100E3FD66EFC}"/>
          </ac:spMkLst>
        </pc:spChg>
        <pc:spChg chg="mod">
          <ac:chgData name="高増　潔" userId="151964c3-78cd-4020-a226-814db5c6c8be" providerId="ADAL" clId="{2871CCAE-FE8A-4040-95C0-BEEED7125010}" dt="2022-05-19T10:31:59.243" v="7113"/>
          <ac:spMkLst>
            <pc:docMk/>
            <pc:sldMk cId="4119683258" sldId="319"/>
            <ac:spMk id="3075" creationId="{00000000-0000-0000-0000-000000000000}"/>
          </ac:spMkLst>
        </pc:spChg>
        <pc:spChg chg="mod">
          <ac:chgData name="高増　潔" userId="151964c3-78cd-4020-a226-814db5c6c8be" providerId="ADAL" clId="{2871CCAE-FE8A-4040-95C0-BEEED7125010}" dt="2022-05-19T10:31:59.243" v="7113"/>
          <ac:spMkLst>
            <pc:docMk/>
            <pc:sldMk cId="4119683258" sldId="319"/>
            <ac:spMk id="3076" creationId="{00000000-0000-0000-0000-000000000000}"/>
          </ac:spMkLst>
        </pc:spChg>
        <pc:spChg chg="mod">
          <ac:chgData name="高増　潔" userId="151964c3-78cd-4020-a226-814db5c6c8be" providerId="ADAL" clId="{2871CCAE-FE8A-4040-95C0-BEEED7125010}" dt="2022-05-19T10:31:59.243" v="7113"/>
          <ac:spMkLst>
            <pc:docMk/>
            <pc:sldMk cId="4119683258" sldId="319"/>
            <ac:spMk id="3077" creationId="{00000000-0000-0000-0000-000000000000}"/>
          </ac:spMkLst>
        </pc:spChg>
        <pc:spChg chg="mod">
          <ac:chgData name="高増　潔" userId="151964c3-78cd-4020-a226-814db5c6c8be" providerId="ADAL" clId="{2871CCAE-FE8A-4040-95C0-BEEED7125010}" dt="2022-05-19T10:31:59.243" v="7113"/>
          <ac:spMkLst>
            <pc:docMk/>
            <pc:sldMk cId="4119683258" sldId="319"/>
            <ac:spMk id="3080" creationId="{00000000-0000-0000-0000-000000000000}"/>
          </ac:spMkLst>
        </pc:spChg>
        <pc:spChg chg="mod">
          <ac:chgData name="高増　潔" userId="151964c3-78cd-4020-a226-814db5c6c8be" providerId="ADAL" clId="{2871CCAE-FE8A-4040-95C0-BEEED7125010}" dt="2022-05-18T08:54:37.810" v="4010" actId="114"/>
          <ac:spMkLst>
            <pc:docMk/>
            <pc:sldMk cId="4119683258" sldId="319"/>
            <ac:spMk id="3088" creationId="{00000000-0000-0000-0000-000000000000}"/>
          </ac:spMkLst>
        </pc:spChg>
        <pc:spChg chg="mod">
          <ac:chgData name="高増　潔" userId="151964c3-78cd-4020-a226-814db5c6c8be" providerId="ADAL" clId="{2871CCAE-FE8A-4040-95C0-BEEED7125010}" dt="2022-05-19T10:31:59.243" v="7113"/>
          <ac:spMkLst>
            <pc:docMk/>
            <pc:sldMk cId="4119683258" sldId="319"/>
            <ac:spMk id="1059843" creationId="{00000000-0000-0000-0000-000000000000}"/>
          </ac:spMkLst>
        </pc:spChg>
        <pc:graphicFrameChg chg="del mod">
          <ac:chgData name="高増　潔" userId="151964c3-78cd-4020-a226-814db5c6c8be" providerId="ADAL" clId="{2871CCAE-FE8A-4040-95C0-BEEED7125010}" dt="2022-05-10T23:37:28.175" v="1872" actId="478"/>
          <ac:graphicFrameMkLst>
            <pc:docMk/>
            <pc:sldMk cId="4119683258" sldId="319"/>
            <ac:graphicFrameMk id="3074" creationId="{00000000-0000-0000-0000-000000000000}"/>
          </ac:graphicFrameMkLst>
        </pc:graphicFrameChg>
      </pc:sldChg>
      <pc:sldChg chg="addSp delSp modSp mod">
        <pc:chgData name="高増　潔" userId="151964c3-78cd-4020-a226-814db5c6c8be" providerId="ADAL" clId="{2871CCAE-FE8A-4040-95C0-BEEED7125010}" dt="2022-05-19T12:07:41.475" v="7437" actId="1076"/>
        <pc:sldMkLst>
          <pc:docMk/>
          <pc:sldMk cId="4211471135" sldId="320"/>
        </pc:sldMkLst>
        <pc:spChg chg="add mod">
          <ac:chgData name="高増　潔" userId="151964c3-78cd-4020-a226-814db5c6c8be" providerId="ADAL" clId="{2871CCAE-FE8A-4040-95C0-BEEED7125010}" dt="2022-05-19T12:06:00.403" v="7405" actId="1076"/>
          <ac:spMkLst>
            <pc:docMk/>
            <pc:sldMk cId="4211471135" sldId="320"/>
            <ac:spMk id="2" creationId="{D10D318A-E0AF-DEEE-7B9F-B3052E9EA23A}"/>
          </ac:spMkLst>
        </pc:spChg>
        <pc:spChg chg="mod">
          <ac:chgData name="高増　潔" userId="151964c3-78cd-4020-a226-814db5c6c8be" providerId="ADAL" clId="{2871CCAE-FE8A-4040-95C0-BEEED7125010}" dt="2022-05-19T10:31:59.243" v="7113"/>
          <ac:spMkLst>
            <pc:docMk/>
            <pc:sldMk cId="4211471135" sldId="320"/>
            <ac:spMk id="4099" creationId="{00000000-0000-0000-0000-000000000000}"/>
          </ac:spMkLst>
        </pc:spChg>
        <pc:spChg chg="mod">
          <ac:chgData name="高増　潔" userId="151964c3-78cd-4020-a226-814db5c6c8be" providerId="ADAL" clId="{2871CCAE-FE8A-4040-95C0-BEEED7125010}" dt="2022-05-19T10:31:59.243" v="7113"/>
          <ac:spMkLst>
            <pc:docMk/>
            <pc:sldMk cId="4211471135" sldId="320"/>
            <ac:spMk id="4100" creationId="{00000000-0000-0000-0000-000000000000}"/>
          </ac:spMkLst>
        </pc:spChg>
        <pc:spChg chg="mod">
          <ac:chgData name="高増　潔" userId="151964c3-78cd-4020-a226-814db5c6c8be" providerId="ADAL" clId="{2871CCAE-FE8A-4040-95C0-BEEED7125010}" dt="2022-05-19T10:31:59.243" v="7113"/>
          <ac:spMkLst>
            <pc:docMk/>
            <pc:sldMk cId="4211471135" sldId="320"/>
            <ac:spMk id="4101" creationId="{00000000-0000-0000-0000-000000000000}"/>
          </ac:spMkLst>
        </pc:spChg>
        <pc:spChg chg="mod">
          <ac:chgData name="高増　潔" userId="151964c3-78cd-4020-a226-814db5c6c8be" providerId="ADAL" clId="{2871CCAE-FE8A-4040-95C0-BEEED7125010}" dt="2022-05-19T10:31:59.243" v="7113"/>
          <ac:spMkLst>
            <pc:docMk/>
            <pc:sldMk cId="4211471135" sldId="320"/>
            <ac:spMk id="1026050" creationId="{00000000-0000-0000-0000-000000000000}"/>
          </ac:spMkLst>
        </pc:spChg>
        <pc:graphicFrameChg chg="del mod">
          <ac:chgData name="高増　潔" userId="151964c3-78cd-4020-a226-814db5c6c8be" providerId="ADAL" clId="{2871CCAE-FE8A-4040-95C0-BEEED7125010}" dt="2022-05-19T12:05:56.181" v="7404" actId="478"/>
          <ac:graphicFrameMkLst>
            <pc:docMk/>
            <pc:sldMk cId="4211471135" sldId="320"/>
            <ac:graphicFrameMk id="4098" creationId="{00000000-0000-0000-0000-000000000000}"/>
          </ac:graphicFrameMkLst>
        </pc:graphicFrameChg>
        <pc:graphicFrameChg chg="mod modGraphic">
          <ac:chgData name="高増　潔" userId="151964c3-78cd-4020-a226-814db5c6c8be" providerId="ADAL" clId="{2871CCAE-FE8A-4040-95C0-BEEED7125010}" dt="2022-05-19T12:07:41.475" v="7437" actId="1076"/>
          <ac:graphicFrameMkLst>
            <pc:docMk/>
            <pc:sldMk cId="4211471135" sldId="320"/>
            <ac:graphicFrameMk id="1026103" creationId="{00000000-0000-0000-0000-000000000000}"/>
          </ac:graphicFrameMkLst>
        </pc:graphicFrameChg>
      </pc:sldChg>
      <pc:sldChg chg="addSp delSp modSp mod">
        <pc:chgData name="高増　潔" userId="151964c3-78cd-4020-a226-814db5c6c8be" providerId="ADAL" clId="{2871CCAE-FE8A-4040-95C0-BEEED7125010}" dt="2022-05-19T12:56:18.274" v="7872" actId="1076"/>
        <pc:sldMkLst>
          <pc:docMk/>
          <pc:sldMk cId="3234728397" sldId="321"/>
        </pc:sldMkLst>
        <pc:spChg chg="del">
          <ac:chgData name="高増　潔" userId="151964c3-78cd-4020-a226-814db5c6c8be" providerId="ADAL" clId="{2871CCAE-FE8A-4040-95C0-BEEED7125010}" dt="2022-05-19T12:48:19.412" v="7766" actId="478"/>
          <ac:spMkLst>
            <pc:docMk/>
            <pc:sldMk cId="3234728397" sldId="321"/>
            <ac:spMk id="18" creationId="{00000000-0000-0000-0000-000000000000}"/>
          </ac:spMkLst>
        </pc:spChg>
        <pc:spChg chg="mod">
          <ac:chgData name="高増　潔" userId="151964c3-78cd-4020-a226-814db5c6c8be" providerId="ADAL" clId="{2871CCAE-FE8A-4040-95C0-BEEED7125010}" dt="2022-05-19T12:54:50.308" v="7841" actId="207"/>
          <ac:spMkLst>
            <pc:docMk/>
            <pc:sldMk cId="3234728397" sldId="321"/>
            <ac:spMk id="20" creationId="{31240A64-D48B-8CA7-A875-C71C5B2FC38C}"/>
          </ac:spMkLst>
        </pc:spChg>
        <pc:spChg chg="mod">
          <ac:chgData name="高増　潔" userId="151964c3-78cd-4020-a226-814db5c6c8be" providerId="ADAL" clId="{2871CCAE-FE8A-4040-95C0-BEEED7125010}" dt="2022-05-19T12:54:44.556" v="7840" actId="207"/>
          <ac:spMkLst>
            <pc:docMk/>
            <pc:sldMk cId="3234728397" sldId="321"/>
            <ac:spMk id="21" creationId="{539427C5-376D-310E-86BF-BBA8E3475E76}"/>
          </ac:spMkLst>
        </pc:spChg>
        <pc:spChg chg="mod">
          <ac:chgData name="高増　潔" userId="151964c3-78cd-4020-a226-814db5c6c8be" providerId="ADAL" clId="{2871CCAE-FE8A-4040-95C0-BEEED7125010}" dt="2022-05-19T12:54:16.368" v="7837" actId="207"/>
          <ac:spMkLst>
            <pc:docMk/>
            <pc:sldMk cId="3234728397" sldId="321"/>
            <ac:spMk id="22" creationId="{D2ACE40C-5CD3-6A7D-0C03-D491779A605C}"/>
          </ac:spMkLst>
        </pc:spChg>
        <pc:spChg chg="mod ord">
          <ac:chgData name="高増　潔" userId="151964c3-78cd-4020-a226-814db5c6c8be" providerId="ADAL" clId="{2871CCAE-FE8A-4040-95C0-BEEED7125010}" dt="2022-05-19T12:54:33.214" v="7839" actId="207"/>
          <ac:spMkLst>
            <pc:docMk/>
            <pc:sldMk cId="3234728397" sldId="321"/>
            <ac:spMk id="23" creationId="{A0105513-C01C-E0F9-352B-5AD9A629C889}"/>
          </ac:spMkLst>
        </pc:spChg>
        <pc:spChg chg="mod">
          <ac:chgData name="高増　潔" userId="151964c3-78cd-4020-a226-814db5c6c8be" providerId="ADAL" clId="{2871CCAE-FE8A-4040-95C0-BEEED7125010}" dt="2022-05-19T12:48:02.940" v="7761"/>
          <ac:spMkLst>
            <pc:docMk/>
            <pc:sldMk cId="3234728397" sldId="321"/>
            <ac:spMk id="24" creationId="{7B09D1FF-2967-555A-AA60-280A225986CB}"/>
          </ac:spMkLst>
        </pc:spChg>
        <pc:spChg chg="mod">
          <ac:chgData name="高増　潔" userId="151964c3-78cd-4020-a226-814db5c6c8be" providerId="ADAL" clId="{2871CCAE-FE8A-4040-95C0-BEEED7125010}" dt="2022-05-19T12:55:28.960" v="7869" actId="1076"/>
          <ac:spMkLst>
            <pc:docMk/>
            <pc:sldMk cId="3234728397" sldId="321"/>
            <ac:spMk id="26" creationId="{030EF4BA-E93D-E17C-C1AB-DD2597E8214A}"/>
          </ac:spMkLst>
        </pc:spChg>
        <pc:spChg chg="del mod">
          <ac:chgData name="高増　潔" userId="151964c3-78cd-4020-a226-814db5c6c8be" providerId="ADAL" clId="{2871CCAE-FE8A-4040-95C0-BEEED7125010}" dt="2022-05-19T12:51:09.534" v="7780" actId="478"/>
          <ac:spMkLst>
            <pc:docMk/>
            <pc:sldMk cId="3234728397" sldId="321"/>
            <ac:spMk id="27" creationId="{DFD4A00F-4EF4-414B-11B6-5C04C31B6111}"/>
          </ac:spMkLst>
        </pc:spChg>
        <pc:spChg chg="del mod">
          <ac:chgData name="高増　潔" userId="151964c3-78cd-4020-a226-814db5c6c8be" providerId="ADAL" clId="{2871CCAE-FE8A-4040-95C0-BEEED7125010}" dt="2022-05-19T12:52:56.655" v="7806" actId="478"/>
          <ac:spMkLst>
            <pc:docMk/>
            <pc:sldMk cId="3234728397" sldId="321"/>
            <ac:spMk id="28" creationId="{09162F09-FE5B-DF28-FD61-8BB44F2B5AC6}"/>
          </ac:spMkLst>
        </pc:spChg>
        <pc:spChg chg="mod">
          <ac:chgData name="高増　潔" userId="151964c3-78cd-4020-a226-814db5c6c8be" providerId="ADAL" clId="{2871CCAE-FE8A-4040-95C0-BEEED7125010}" dt="2022-05-19T12:48:02.940" v="7761"/>
          <ac:spMkLst>
            <pc:docMk/>
            <pc:sldMk cId="3234728397" sldId="321"/>
            <ac:spMk id="29" creationId="{E53E7278-CA44-6FAB-B394-882C3E401F88}"/>
          </ac:spMkLst>
        </pc:spChg>
        <pc:spChg chg="mod">
          <ac:chgData name="高増　潔" userId="151964c3-78cd-4020-a226-814db5c6c8be" providerId="ADAL" clId="{2871CCAE-FE8A-4040-95C0-BEEED7125010}" dt="2022-05-19T12:55:32.287" v="7870" actId="1076"/>
          <ac:spMkLst>
            <pc:docMk/>
            <pc:sldMk cId="3234728397" sldId="321"/>
            <ac:spMk id="30" creationId="{F17CB2B8-8EC0-33C5-9022-E33164D35B4C}"/>
          </ac:spMkLst>
        </pc:spChg>
        <pc:spChg chg="del mod">
          <ac:chgData name="高増　潔" userId="151964c3-78cd-4020-a226-814db5c6c8be" providerId="ADAL" clId="{2871CCAE-FE8A-4040-95C0-BEEED7125010}" dt="2022-05-19T12:51:05.951" v="7779" actId="478"/>
          <ac:spMkLst>
            <pc:docMk/>
            <pc:sldMk cId="3234728397" sldId="321"/>
            <ac:spMk id="31" creationId="{0DFBFFA7-5091-D818-2179-0B5910D30BD7}"/>
          </ac:spMkLst>
        </pc:spChg>
        <pc:spChg chg="del mod">
          <ac:chgData name="高増　潔" userId="151964c3-78cd-4020-a226-814db5c6c8be" providerId="ADAL" clId="{2871CCAE-FE8A-4040-95C0-BEEED7125010}" dt="2022-05-19T12:51:21.508" v="7783" actId="478"/>
          <ac:spMkLst>
            <pc:docMk/>
            <pc:sldMk cId="3234728397" sldId="321"/>
            <ac:spMk id="32" creationId="{7091BEC9-D218-B959-A5FE-D0A917A0D4E4}"/>
          </ac:spMkLst>
        </pc:spChg>
        <pc:spChg chg="del mod">
          <ac:chgData name="高増　潔" userId="151964c3-78cd-4020-a226-814db5c6c8be" providerId="ADAL" clId="{2871CCAE-FE8A-4040-95C0-BEEED7125010}" dt="2022-05-19T12:51:18.162" v="7782" actId="478"/>
          <ac:spMkLst>
            <pc:docMk/>
            <pc:sldMk cId="3234728397" sldId="321"/>
            <ac:spMk id="33" creationId="{9A19BB5A-EBED-643D-95DB-6768DBB34487}"/>
          </ac:spMkLst>
        </pc:spChg>
        <pc:spChg chg="del mod">
          <ac:chgData name="高増　潔" userId="151964c3-78cd-4020-a226-814db5c6c8be" providerId="ADAL" clId="{2871CCAE-FE8A-4040-95C0-BEEED7125010}" dt="2022-05-19T12:51:12.678" v="7781" actId="478"/>
          <ac:spMkLst>
            <pc:docMk/>
            <pc:sldMk cId="3234728397" sldId="321"/>
            <ac:spMk id="34" creationId="{85125E14-7A7C-D78A-CC41-9AB6F3E59997}"/>
          </ac:spMkLst>
        </pc:spChg>
        <pc:spChg chg="mod">
          <ac:chgData name="高増　潔" userId="151964c3-78cd-4020-a226-814db5c6c8be" providerId="ADAL" clId="{2871CCAE-FE8A-4040-95C0-BEEED7125010}" dt="2022-05-19T12:48:47.890" v="7768"/>
          <ac:spMkLst>
            <pc:docMk/>
            <pc:sldMk cId="3234728397" sldId="321"/>
            <ac:spMk id="42" creationId="{C709C7E6-4E3F-603B-8C07-F2874F94D50D}"/>
          </ac:spMkLst>
        </pc:spChg>
        <pc:spChg chg="mod">
          <ac:chgData name="高増　潔" userId="151964c3-78cd-4020-a226-814db5c6c8be" providerId="ADAL" clId="{2871CCAE-FE8A-4040-95C0-BEEED7125010}" dt="2022-05-19T12:48:47.890" v="7768"/>
          <ac:spMkLst>
            <pc:docMk/>
            <pc:sldMk cId="3234728397" sldId="321"/>
            <ac:spMk id="45" creationId="{A5410235-C38D-F6E5-A7BF-84DAC5E8838E}"/>
          </ac:spMkLst>
        </pc:spChg>
        <pc:spChg chg="mod">
          <ac:chgData name="高増　潔" userId="151964c3-78cd-4020-a226-814db5c6c8be" providerId="ADAL" clId="{2871CCAE-FE8A-4040-95C0-BEEED7125010}" dt="2022-05-19T12:48:47.890" v="7768"/>
          <ac:spMkLst>
            <pc:docMk/>
            <pc:sldMk cId="3234728397" sldId="321"/>
            <ac:spMk id="46" creationId="{2160F391-5C67-8EFE-C575-66C00217386A}"/>
          </ac:spMkLst>
        </pc:spChg>
        <pc:spChg chg="mod">
          <ac:chgData name="高増　潔" userId="151964c3-78cd-4020-a226-814db5c6c8be" providerId="ADAL" clId="{2871CCAE-FE8A-4040-95C0-BEEED7125010}" dt="2022-05-19T12:48:47.890" v="7768"/>
          <ac:spMkLst>
            <pc:docMk/>
            <pc:sldMk cId="3234728397" sldId="321"/>
            <ac:spMk id="47" creationId="{63C24B6C-91C1-043A-E05C-405EFF2CF8FB}"/>
          </ac:spMkLst>
        </pc:spChg>
        <pc:spChg chg="mod">
          <ac:chgData name="高増　潔" userId="151964c3-78cd-4020-a226-814db5c6c8be" providerId="ADAL" clId="{2871CCAE-FE8A-4040-95C0-BEEED7125010}" dt="2022-05-19T12:48:47.890" v="7768"/>
          <ac:spMkLst>
            <pc:docMk/>
            <pc:sldMk cId="3234728397" sldId="321"/>
            <ac:spMk id="48" creationId="{871051FC-FFAD-ABC8-A419-7596D6890507}"/>
          </ac:spMkLst>
        </pc:spChg>
        <pc:spChg chg="mod">
          <ac:chgData name="高増　潔" userId="151964c3-78cd-4020-a226-814db5c6c8be" providerId="ADAL" clId="{2871CCAE-FE8A-4040-95C0-BEEED7125010}" dt="2022-05-19T12:48:47.890" v="7768"/>
          <ac:spMkLst>
            <pc:docMk/>
            <pc:sldMk cId="3234728397" sldId="321"/>
            <ac:spMk id="50" creationId="{F0F47E86-319E-137E-2D5D-5D1430AC6303}"/>
          </ac:spMkLst>
        </pc:spChg>
        <pc:spChg chg="mod">
          <ac:chgData name="高増　潔" userId="151964c3-78cd-4020-a226-814db5c6c8be" providerId="ADAL" clId="{2871CCAE-FE8A-4040-95C0-BEEED7125010}" dt="2022-05-19T12:48:47.890" v="7768"/>
          <ac:spMkLst>
            <pc:docMk/>
            <pc:sldMk cId="3234728397" sldId="321"/>
            <ac:spMk id="57" creationId="{CE781180-0670-1DCD-B362-23EE3A9D0604}"/>
          </ac:spMkLst>
        </pc:spChg>
        <pc:spChg chg="mod">
          <ac:chgData name="高増　潔" userId="151964c3-78cd-4020-a226-814db5c6c8be" providerId="ADAL" clId="{2871CCAE-FE8A-4040-95C0-BEEED7125010}" dt="2022-05-19T12:48:47.890" v="7768"/>
          <ac:spMkLst>
            <pc:docMk/>
            <pc:sldMk cId="3234728397" sldId="321"/>
            <ac:spMk id="59" creationId="{9167D1EF-1B18-DAB5-8586-E95EF907B7DD}"/>
          </ac:spMkLst>
        </pc:spChg>
        <pc:spChg chg="mod">
          <ac:chgData name="高増　潔" userId="151964c3-78cd-4020-a226-814db5c6c8be" providerId="ADAL" clId="{2871CCAE-FE8A-4040-95C0-BEEED7125010}" dt="2022-05-19T12:48:47.890" v="7768"/>
          <ac:spMkLst>
            <pc:docMk/>
            <pc:sldMk cId="3234728397" sldId="321"/>
            <ac:spMk id="60" creationId="{BC9733E9-9E4A-4EAA-65BC-E7D15F8003F8}"/>
          </ac:spMkLst>
        </pc:spChg>
        <pc:spChg chg="mod">
          <ac:chgData name="高増　潔" userId="151964c3-78cd-4020-a226-814db5c6c8be" providerId="ADAL" clId="{2871CCAE-FE8A-4040-95C0-BEEED7125010}" dt="2022-05-19T12:48:47.890" v="7768"/>
          <ac:spMkLst>
            <pc:docMk/>
            <pc:sldMk cId="3234728397" sldId="321"/>
            <ac:spMk id="65" creationId="{3350123F-85EE-A021-1EEC-86DD2DE3D8A4}"/>
          </ac:spMkLst>
        </pc:spChg>
        <pc:spChg chg="mod">
          <ac:chgData name="高増　潔" userId="151964c3-78cd-4020-a226-814db5c6c8be" providerId="ADAL" clId="{2871CCAE-FE8A-4040-95C0-BEEED7125010}" dt="2022-05-19T12:48:47.890" v="7768"/>
          <ac:spMkLst>
            <pc:docMk/>
            <pc:sldMk cId="3234728397" sldId="321"/>
            <ac:spMk id="66" creationId="{C743D25C-026C-387F-3B85-D18CC1260F28}"/>
          </ac:spMkLst>
        </pc:spChg>
        <pc:spChg chg="mod">
          <ac:chgData name="高増　潔" userId="151964c3-78cd-4020-a226-814db5c6c8be" providerId="ADAL" clId="{2871CCAE-FE8A-4040-95C0-BEEED7125010}" dt="2022-05-19T12:48:47.890" v="7768"/>
          <ac:spMkLst>
            <pc:docMk/>
            <pc:sldMk cId="3234728397" sldId="321"/>
            <ac:spMk id="68" creationId="{3F13E958-53AE-D543-4F85-F32A5EFDD0AD}"/>
          </ac:spMkLst>
        </pc:spChg>
        <pc:spChg chg="mod">
          <ac:chgData name="高増　潔" userId="151964c3-78cd-4020-a226-814db5c6c8be" providerId="ADAL" clId="{2871CCAE-FE8A-4040-95C0-BEEED7125010}" dt="2022-05-19T12:48:47.890" v="7768"/>
          <ac:spMkLst>
            <pc:docMk/>
            <pc:sldMk cId="3234728397" sldId="321"/>
            <ac:spMk id="69" creationId="{574C9D0B-0811-B95F-74DD-142BF7297D99}"/>
          </ac:spMkLst>
        </pc:spChg>
        <pc:spChg chg="mod">
          <ac:chgData name="高増　潔" userId="151964c3-78cd-4020-a226-814db5c6c8be" providerId="ADAL" clId="{2871CCAE-FE8A-4040-95C0-BEEED7125010}" dt="2022-05-19T12:48:47.890" v="7768"/>
          <ac:spMkLst>
            <pc:docMk/>
            <pc:sldMk cId="3234728397" sldId="321"/>
            <ac:spMk id="70" creationId="{5D525E96-2D3D-16D6-D73B-F115CE50A309}"/>
          </ac:spMkLst>
        </pc:spChg>
        <pc:spChg chg="mod">
          <ac:chgData name="高増　潔" userId="151964c3-78cd-4020-a226-814db5c6c8be" providerId="ADAL" clId="{2871CCAE-FE8A-4040-95C0-BEEED7125010}" dt="2022-05-19T12:48:47.890" v="7768"/>
          <ac:spMkLst>
            <pc:docMk/>
            <pc:sldMk cId="3234728397" sldId="321"/>
            <ac:spMk id="71" creationId="{6F3898AF-6188-99EE-5CB6-95FA17666E7F}"/>
          </ac:spMkLst>
        </pc:spChg>
        <pc:spChg chg="mod">
          <ac:chgData name="高増　潔" userId="151964c3-78cd-4020-a226-814db5c6c8be" providerId="ADAL" clId="{2871CCAE-FE8A-4040-95C0-BEEED7125010}" dt="2022-05-19T12:48:47.890" v="7768"/>
          <ac:spMkLst>
            <pc:docMk/>
            <pc:sldMk cId="3234728397" sldId="321"/>
            <ac:spMk id="72" creationId="{FA911F56-CF88-BC48-94F7-B84A6F6884FE}"/>
          </ac:spMkLst>
        </pc:spChg>
        <pc:spChg chg="mod">
          <ac:chgData name="高増　潔" userId="151964c3-78cd-4020-a226-814db5c6c8be" providerId="ADAL" clId="{2871CCAE-FE8A-4040-95C0-BEEED7125010}" dt="2022-05-19T12:48:47.890" v="7768"/>
          <ac:spMkLst>
            <pc:docMk/>
            <pc:sldMk cId="3234728397" sldId="321"/>
            <ac:spMk id="73" creationId="{C472F918-6F06-CEA5-7695-DF4FA0214EAB}"/>
          </ac:spMkLst>
        </pc:spChg>
        <pc:spChg chg="mod">
          <ac:chgData name="高増　潔" userId="151964c3-78cd-4020-a226-814db5c6c8be" providerId="ADAL" clId="{2871CCAE-FE8A-4040-95C0-BEEED7125010}" dt="2022-05-19T12:48:47.890" v="7768"/>
          <ac:spMkLst>
            <pc:docMk/>
            <pc:sldMk cId="3234728397" sldId="321"/>
            <ac:spMk id="74" creationId="{498F5C59-A15B-0F96-E681-144E8E4F9A5D}"/>
          </ac:spMkLst>
        </pc:spChg>
        <pc:spChg chg="mod">
          <ac:chgData name="高増　潔" userId="151964c3-78cd-4020-a226-814db5c6c8be" providerId="ADAL" clId="{2871CCAE-FE8A-4040-95C0-BEEED7125010}" dt="2022-05-19T12:48:47.890" v="7768"/>
          <ac:spMkLst>
            <pc:docMk/>
            <pc:sldMk cId="3234728397" sldId="321"/>
            <ac:spMk id="75" creationId="{F9D3E10B-523D-C477-19F1-6ECB9A5F33A5}"/>
          </ac:spMkLst>
        </pc:spChg>
        <pc:spChg chg="mod">
          <ac:chgData name="高増　潔" userId="151964c3-78cd-4020-a226-814db5c6c8be" providerId="ADAL" clId="{2871CCAE-FE8A-4040-95C0-BEEED7125010}" dt="2022-05-19T12:48:47.890" v="7768"/>
          <ac:spMkLst>
            <pc:docMk/>
            <pc:sldMk cId="3234728397" sldId="321"/>
            <ac:spMk id="76" creationId="{A1B4AE3B-ED97-7049-5C4D-56A3ABAD03B8}"/>
          </ac:spMkLst>
        </pc:spChg>
        <pc:spChg chg="mod">
          <ac:chgData name="高増　潔" userId="151964c3-78cd-4020-a226-814db5c6c8be" providerId="ADAL" clId="{2871CCAE-FE8A-4040-95C0-BEEED7125010}" dt="2022-05-19T12:48:47.890" v="7768"/>
          <ac:spMkLst>
            <pc:docMk/>
            <pc:sldMk cId="3234728397" sldId="321"/>
            <ac:spMk id="77" creationId="{F65C43CE-8D63-48A3-103A-1BD4813D3625}"/>
          </ac:spMkLst>
        </pc:spChg>
        <pc:spChg chg="mod">
          <ac:chgData name="高増　潔" userId="151964c3-78cd-4020-a226-814db5c6c8be" providerId="ADAL" clId="{2871CCAE-FE8A-4040-95C0-BEEED7125010}" dt="2022-05-19T12:48:47.890" v="7768"/>
          <ac:spMkLst>
            <pc:docMk/>
            <pc:sldMk cId="3234728397" sldId="321"/>
            <ac:spMk id="78" creationId="{074BB12B-EFB6-0683-1E1F-6895B859D886}"/>
          </ac:spMkLst>
        </pc:spChg>
        <pc:spChg chg="mod">
          <ac:chgData name="高増　潔" userId="151964c3-78cd-4020-a226-814db5c6c8be" providerId="ADAL" clId="{2871CCAE-FE8A-4040-95C0-BEEED7125010}" dt="2022-05-19T12:48:47.890" v="7768"/>
          <ac:spMkLst>
            <pc:docMk/>
            <pc:sldMk cId="3234728397" sldId="321"/>
            <ac:spMk id="79" creationId="{029F38FD-0256-11D3-A17A-46CBDF779C1C}"/>
          </ac:spMkLst>
        </pc:spChg>
        <pc:spChg chg="mod">
          <ac:chgData name="高増　潔" userId="151964c3-78cd-4020-a226-814db5c6c8be" providerId="ADAL" clId="{2871CCAE-FE8A-4040-95C0-BEEED7125010}" dt="2022-05-19T12:48:47.890" v="7768"/>
          <ac:spMkLst>
            <pc:docMk/>
            <pc:sldMk cId="3234728397" sldId="321"/>
            <ac:spMk id="80" creationId="{AD3C0DDB-72B7-B3EB-D878-9A4729A9AD40}"/>
          </ac:spMkLst>
        </pc:spChg>
        <pc:spChg chg="mod">
          <ac:chgData name="高増　潔" userId="151964c3-78cd-4020-a226-814db5c6c8be" providerId="ADAL" clId="{2871CCAE-FE8A-4040-95C0-BEEED7125010}" dt="2022-05-19T12:48:47.890" v="7768"/>
          <ac:spMkLst>
            <pc:docMk/>
            <pc:sldMk cId="3234728397" sldId="321"/>
            <ac:spMk id="81" creationId="{B1E2B97E-2253-5E6B-52B7-5CD676116D16}"/>
          </ac:spMkLst>
        </pc:spChg>
        <pc:spChg chg="mod">
          <ac:chgData name="高増　潔" userId="151964c3-78cd-4020-a226-814db5c6c8be" providerId="ADAL" clId="{2871CCAE-FE8A-4040-95C0-BEEED7125010}" dt="2022-05-19T12:48:47.890" v="7768"/>
          <ac:spMkLst>
            <pc:docMk/>
            <pc:sldMk cId="3234728397" sldId="321"/>
            <ac:spMk id="82" creationId="{40A9388F-B0CE-8FEA-FF45-9C5330DD97F1}"/>
          </ac:spMkLst>
        </pc:spChg>
        <pc:spChg chg="mod">
          <ac:chgData name="高増　潔" userId="151964c3-78cd-4020-a226-814db5c6c8be" providerId="ADAL" clId="{2871CCAE-FE8A-4040-95C0-BEEED7125010}" dt="2022-05-19T12:48:47.890" v="7768"/>
          <ac:spMkLst>
            <pc:docMk/>
            <pc:sldMk cId="3234728397" sldId="321"/>
            <ac:spMk id="83" creationId="{CA386E89-ABD5-BFED-7CEF-8E55DCFA9C3C}"/>
          </ac:spMkLst>
        </pc:spChg>
        <pc:spChg chg="mod">
          <ac:chgData name="高増　潔" userId="151964c3-78cd-4020-a226-814db5c6c8be" providerId="ADAL" clId="{2871CCAE-FE8A-4040-95C0-BEEED7125010}" dt="2022-05-19T12:48:47.890" v="7768"/>
          <ac:spMkLst>
            <pc:docMk/>
            <pc:sldMk cId="3234728397" sldId="321"/>
            <ac:spMk id="84" creationId="{74D39906-3CF9-29A0-8D4D-30FB0968E999}"/>
          </ac:spMkLst>
        </pc:spChg>
        <pc:spChg chg="mod">
          <ac:chgData name="高増　潔" userId="151964c3-78cd-4020-a226-814db5c6c8be" providerId="ADAL" clId="{2871CCAE-FE8A-4040-95C0-BEEED7125010}" dt="2022-05-19T12:48:47.890" v="7768"/>
          <ac:spMkLst>
            <pc:docMk/>
            <pc:sldMk cId="3234728397" sldId="321"/>
            <ac:spMk id="85" creationId="{3A076D50-51BE-FC0C-D9C6-80A730DB218C}"/>
          </ac:spMkLst>
        </pc:spChg>
        <pc:spChg chg="mod">
          <ac:chgData name="高増　潔" userId="151964c3-78cd-4020-a226-814db5c6c8be" providerId="ADAL" clId="{2871CCAE-FE8A-4040-95C0-BEEED7125010}" dt="2022-05-19T12:48:47.890" v="7768"/>
          <ac:spMkLst>
            <pc:docMk/>
            <pc:sldMk cId="3234728397" sldId="321"/>
            <ac:spMk id="86" creationId="{5671BA28-430C-13A0-8FEB-2B9857728665}"/>
          </ac:spMkLst>
        </pc:spChg>
        <pc:spChg chg="mod">
          <ac:chgData name="高増　潔" userId="151964c3-78cd-4020-a226-814db5c6c8be" providerId="ADAL" clId="{2871CCAE-FE8A-4040-95C0-BEEED7125010}" dt="2022-05-19T12:48:47.890" v="7768"/>
          <ac:spMkLst>
            <pc:docMk/>
            <pc:sldMk cId="3234728397" sldId="321"/>
            <ac:spMk id="87" creationId="{C47888E8-441F-26A8-5049-EDB659933000}"/>
          </ac:spMkLst>
        </pc:spChg>
        <pc:spChg chg="mod">
          <ac:chgData name="高増　潔" userId="151964c3-78cd-4020-a226-814db5c6c8be" providerId="ADAL" clId="{2871CCAE-FE8A-4040-95C0-BEEED7125010}" dt="2022-05-19T12:48:47.890" v="7768"/>
          <ac:spMkLst>
            <pc:docMk/>
            <pc:sldMk cId="3234728397" sldId="321"/>
            <ac:spMk id="88" creationId="{D1D9EF2A-AB47-FD26-4EC3-FE4B0DE08BD8}"/>
          </ac:spMkLst>
        </pc:spChg>
        <pc:spChg chg="mod">
          <ac:chgData name="高増　潔" userId="151964c3-78cd-4020-a226-814db5c6c8be" providerId="ADAL" clId="{2871CCAE-FE8A-4040-95C0-BEEED7125010}" dt="2022-05-19T12:48:47.890" v="7768"/>
          <ac:spMkLst>
            <pc:docMk/>
            <pc:sldMk cId="3234728397" sldId="321"/>
            <ac:spMk id="89" creationId="{7AF1E460-9735-834E-80FC-05A1CB14C245}"/>
          </ac:spMkLst>
        </pc:spChg>
        <pc:spChg chg="mod">
          <ac:chgData name="高増　潔" userId="151964c3-78cd-4020-a226-814db5c6c8be" providerId="ADAL" clId="{2871CCAE-FE8A-4040-95C0-BEEED7125010}" dt="2022-05-19T12:48:47.890" v="7768"/>
          <ac:spMkLst>
            <pc:docMk/>
            <pc:sldMk cId="3234728397" sldId="321"/>
            <ac:spMk id="90" creationId="{A01276B4-1B09-4212-E234-E25863CF92D1}"/>
          </ac:spMkLst>
        </pc:spChg>
        <pc:spChg chg="mod">
          <ac:chgData name="高増　潔" userId="151964c3-78cd-4020-a226-814db5c6c8be" providerId="ADAL" clId="{2871CCAE-FE8A-4040-95C0-BEEED7125010}" dt="2022-05-19T12:48:47.890" v="7768"/>
          <ac:spMkLst>
            <pc:docMk/>
            <pc:sldMk cId="3234728397" sldId="321"/>
            <ac:spMk id="91" creationId="{BD50F50D-C9FB-38A5-7BCB-31F5C0D99663}"/>
          </ac:spMkLst>
        </pc:spChg>
        <pc:spChg chg="mod">
          <ac:chgData name="高増　潔" userId="151964c3-78cd-4020-a226-814db5c6c8be" providerId="ADAL" clId="{2871CCAE-FE8A-4040-95C0-BEEED7125010}" dt="2022-05-19T12:48:47.890" v="7768"/>
          <ac:spMkLst>
            <pc:docMk/>
            <pc:sldMk cId="3234728397" sldId="321"/>
            <ac:spMk id="92" creationId="{3F6D40C7-84B9-8CAD-8419-5F30CE113067}"/>
          </ac:spMkLst>
        </pc:spChg>
        <pc:spChg chg="mod">
          <ac:chgData name="高増　潔" userId="151964c3-78cd-4020-a226-814db5c6c8be" providerId="ADAL" clId="{2871CCAE-FE8A-4040-95C0-BEEED7125010}" dt="2022-05-19T12:48:47.890" v="7768"/>
          <ac:spMkLst>
            <pc:docMk/>
            <pc:sldMk cId="3234728397" sldId="321"/>
            <ac:spMk id="93" creationId="{C03BA3C3-2894-F5CA-9CD5-3145F46E3FD0}"/>
          </ac:spMkLst>
        </pc:spChg>
        <pc:spChg chg="mod">
          <ac:chgData name="高増　潔" userId="151964c3-78cd-4020-a226-814db5c6c8be" providerId="ADAL" clId="{2871CCAE-FE8A-4040-95C0-BEEED7125010}" dt="2022-05-19T12:48:47.890" v="7768"/>
          <ac:spMkLst>
            <pc:docMk/>
            <pc:sldMk cId="3234728397" sldId="321"/>
            <ac:spMk id="99" creationId="{39EA2775-21EA-3931-C5F8-3F0C7466B980}"/>
          </ac:spMkLst>
        </pc:spChg>
        <pc:spChg chg="mod">
          <ac:chgData name="高増　潔" userId="151964c3-78cd-4020-a226-814db5c6c8be" providerId="ADAL" clId="{2871CCAE-FE8A-4040-95C0-BEEED7125010}" dt="2022-05-19T12:48:47.890" v="7768"/>
          <ac:spMkLst>
            <pc:docMk/>
            <pc:sldMk cId="3234728397" sldId="321"/>
            <ac:spMk id="111" creationId="{C2AE6A6B-F05D-227A-6CC2-6ADD13A1164E}"/>
          </ac:spMkLst>
        </pc:spChg>
        <pc:spChg chg="mod">
          <ac:chgData name="高増　潔" userId="151964c3-78cd-4020-a226-814db5c6c8be" providerId="ADAL" clId="{2871CCAE-FE8A-4040-95C0-BEEED7125010}" dt="2022-05-19T12:48:47.890" v="7768"/>
          <ac:spMkLst>
            <pc:docMk/>
            <pc:sldMk cId="3234728397" sldId="321"/>
            <ac:spMk id="152" creationId="{37D16802-48CF-1032-7999-221E7C9D0293}"/>
          </ac:spMkLst>
        </pc:spChg>
        <pc:spChg chg="mod">
          <ac:chgData name="高増　潔" userId="151964c3-78cd-4020-a226-814db5c6c8be" providerId="ADAL" clId="{2871CCAE-FE8A-4040-95C0-BEEED7125010}" dt="2022-05-19T12:48:47.890" v="7768"/>
          <ac:spMkLst>
            <pc:docMk/>
            <pc:sldMk cId="3234728397" sldId="321"/>
            <ac:spMk id="153" creationId="{8C433F67-07F1-A717-1B24-0885556194A6}"/>
          </ac:spMkLst>
        </pc:spChg>
        <pc:spChg chg="mod">
          <ac:chgData name="高増　潔" userId="151964c3-78cd-4020-a226-814db5c6c8be" providerId="ADAL" clId="{2871CCAE-FE8A-4040-95C0-BEEED7125010}" dt="2022-05-19T12:48:47.890" v="7768"/>
          <ac:spMkLst>
            <pc:docMk/>
            <pc:sldMk cId="3234728397" sldId="321"/>
            <ac:spMk id="154" creationId="{0461BBEE-DA97-A618-BDAB-F680A4A10B9A}"/>
          </ac:spMkLst>
        </pc:spChg>
        <pc:spChg chg="mod">
          <ac:chgData name="高増　潔" userId="151964c3-78cd-4020-a226-814db5c6c8be" providerId="ADAL" clId="{2871CCAE-FE8A-4040-95C0-BEEED7125010}" dt="2022-05-19T12:48:47.890" v="7768"/>
          <ac:spMkLst>
            <pc:docMk/>
            <pc:sldMk cId="3234728397" sldId="321"/>
            <ac:spMk id="155" creationId="{E16C9860-2F1F-3124-86EE-BB7D26035B6A}"/>
          </ac:spMkLst>
        </pc:spChg>
        <pc:spChg chg="mod">
          <ac:chgData name="高増　潔" userId="151964c3-78cd-4020-a226-814db5c6c8be" providerId="ADAL" clId="{2871CCAE-FE8A-4040-95C0-BEEED7125010}" dt="2022-05-19T12:48:47.890" v="7768"/>
          <ac:spMkLst>
            <pc:docMk/>
            <pc:sldMk cId="3234728397" sldId="321"/>
            <ac:spMk id="156" creationId="{B566D023-0FC0-D20F-AEFC-B423AEB9D54D}"/>
          </ac:spMkLst>
        </pc:spChg>
        <pc:spChg chg="mod">
          <ac:chgData name="高増　潔" userId="151964c3-78cd-4020-a226-814db5c6c8be" providerId="ADAL" clId="{2871CCAE-FE8A-4040-95C0-BEEED7125010}" dt="2022-05-19T12:48:47.890" v="7768"/>
          <ac:spMkLst>
            <pc:docMk/>
            <pc:sldMk cId="3234728397" sldId="321"/>
            <ac:spMk id="157" creationId="{A2389B32-D450-335D-85B2-CF0F85B93C7C}"/>
          </ac:spMkLst>
        </pc:spChg>
        <pc:spChg chg="mod">
          <ac:chgData name="高増　潔" userId="151964c3-78cd-4020-a226-814db5c6c8be" providerId="ADAL" clId="{2871CCAE-FE8A-4040-95C0-BEEED7125010}" dt="2022-05-19T12:48:47.890" v="7768"/>
          <ac:spMkLst>
            <pc:docMk/>
            <pc:sldMk cId="3234728397" sldId="321"/>
            <ac:spMk id="158" creationId="{DE3B53AD-50A1-90A7-0918-C573FCD2762C}"/>
          </ac:spMkLst>
        </pc:spChg>
        <pc:spChg chg="mod">
          <ac:chgData name="高増　潔" userId="151964c3-78cd-4020-a226-814db5c6c8be" providerId="ADAL" clId="{2871CCAE-FE8A-4040-95C0-BEEED7125010}" dt="2022-05-19T12:48:47.890" v="7768"/>
          <ac:spMkLst>
            <pc:docMk/>
            <pc:sldMk cId="3234728397" sldId="321"/>
            <ac:spMk id="159" creationId="{A8EAC7E1-9C3D-BC9B-3817-37BFD41C6316}"/>
          </ac:spMkLst>
        </pc:spChg>
        <pc:spChg chg="mod">
          <ac:chgData name="高増　潔" userId="151964c3-78cd-4020-a226-814db5c6c8be" providerId="ADAL" clId="{2871CCAE-FE8A-4040-95C0-BEEED7125010}" dt="2022-05-19T12:48:47.890" v="7768"/>
          <ac:spMkLst>
            <pc:docMk/>
            <pc:sldMk cId="3234728397" sldId="321"/>
            <ac:spMk id="160" creationId="{6F6C61A1-45D8-937A-E280-8ED92C9A3611}"/>
          </ac:spMkLst>
        </pc:spChg>
        <pc:spChg chg="mod">
          <ac:chgData name="高増　潔" userId="151964c3-78cd-4020-a226-814db5c6c8be" providerId="ADAL" clId="{2871CCAE-FE8A-4040-95C0-BEEED7125010}" dt="2022-05-19T10:31:59.243" v="7113"/>
          <ac:spMkLst>
            <pc:docMk/>
            <pc:sldMk cId="3234728397" sldId="321"/>
            <ac:spMk id="22530" creationId="{00000000-0000-0000-0000-000000000000}"/>
          </ac:spMkLst>
        </pc:spChg>
        <pc:spChg chg="mod">
          <ac:chgData name="高増　潔" userId="151964c3-78cd-4020-a226-814db5c6c8be" providerId="ADAL" clId="{2871CCAE-FE8A-4040-95C0-BEEED7125010}" dt="2022-05-19T10:31:59.243" v="7113"/>
          <ac:spMkLst>
            <pc:docMk/>
            <pc:sldMk cId="3234728397" sldId="321"/>
            <ac:spMk id="22531" creationId="{00000000-0000-0000-0000-000000000000}"/>
          </ac:spMkLst>
        </pc:spChg>
        <pc:spChg chg="mod">
          <ac:chgData name="高増　潔" userId="151964c3-78cd-4020-a226-814db5c6c8be" providerId="ADAL" clId="{2871CCAE-FE8A-4040-95C0-BEEED7125010}" dt="2022-05-19T10:31:59.243" v="7113"/>
          <ac:spMkLst>
            <pc:docMk/>
            <pc:sldMk cId="3234728397" sldId="321"/>
            <ac:spMk id="22532" creationId="{00000000-0000-0000-0000-000000000000}"/>
          </ac:spMkLst>
        </pc:spChg>
        <pc:spChg chg="mod">
          <ac:chgData name="高増　潔" userId="151964c3-78cd-4020-a226-814db5c6c8be" providerId="ADAL" clId="{2871CCAE-FE8A-4040-95C0-BEEED7125010}" dt="2022-05-19T10:31:59.243" v="7113"/>
          <ac:spMkLst>
            <pc:docMk/>
            <pc:sldMk cId="3234728397" sldId="321"/>
            <ac:spMk id="22534" creationId="{00000000-0000-0000-0000-000000000000}"/>
          </ac:spMkLst>
        </pc:spChg>
        <pc:spChg chg="mod">
          <ac:chgData name="高増　潔" userId="151964c3-78cd-4020-a226-814db5c6c8be" providerId="ADAL" clId="{2871CCAE-FE8A-4040-95C0-BEEED7125010}" dt="2022-05-19T10:31:59.243" v="7113"/>
          <ac:spMkLst>
            <pc:docMk/>
            <pc:sldMk cId="3234728397" sldId="321"/>
            <ac:spMk id="1013762" creationId="{00000000-0000-0000-0000-000000000000}"/>
          </ac:spMkLst>
        </pc:spChg>
        <pc:grpChg chg="add mod">
          <ac:chgData name="高増　潔" userId="151964c3-78cd-4020-a226-814db5c6c8be" providerId="ADAL" clId="{2871CCAE-FE8A-4040-95C0-BEEED7125010}" dt="2022-05-19T12:56:18.274" v="7872" actId="1076"/>
          <ac:grpSpMkLst>
            <pc:docMk/>
            <pc:sldMk cId="3234728397" sldId="321"/>
            <ac:grpSpMk id="3" creationId="{79EF3A70-93C7-C00E-573F-F74AAA45F949}"/>
          </ac:grpSpMkLst>
        </pc:grpChg>
        <pc:grpChg chg="del">
          <ac:chgData name="高増　潔" userId="151964c3-78cd-4020-a226-814db5c6c8be" providerId="ADAL" clId="{2871CCAE-FE8A-4040-95C0-BEEED7125010}" dt="2022-05-19T12:48:13.910" v="7763" actId="478"/>
          <ac:grpSpMkLst>
            <pc:docMk/>
            <pc:sldMk cId="3234728397" sldId="321"/>
            <ac:grpSpMk id="7" creationId="{00000000-0000-0000-0000-000000000000}"/>
          </ac:grpSpMkLst>
        </pc:grpChg>
        <pc:grpChg chg="del">
          <ac:chgData name="高増　潔" userId="151964c3-78cd-4020-a226-814db5c6c8be" providerId="ADAL" clId="{2871CCAE-FE8A-4040-95C0-BEEED7125010}" dt="2022-05-19T12:48:15.211" v="7764" actId="478"/>
          <ac:grpSpMkLst>
            <pc:docMk/>
            <pc:sldMk cId="3234728397" sldId="321"/>
            <ac:grpSpMk id="14" creationId="{00000000-0000-0000-0000-000000000000}"/>
          </ac:grpSpMkLst>
        </pc:grpChg>
        <pc:grpChg chg="add mod">
          <ac:chgData name="高増　潔" userId="151964c3-78cd-4020-a226-814db5c6c8be" providerId="ADAL" clId="{2871CCAE-FE8A-4040-95C0-BEEED7125010}" dt="2022-05-19T12:56:08.095" v="7871" actId="164"/>
          <ac:grpSpMkLst>
            <pc:docMk/>
            <pc:sldMk cId="3234728397" sldId="321"/>
            <ac:grpSpMk id="19" creationId="{328E49E5-9E9B-95FC-9DC1-DB8689153418}"/>
          </ac:grpSpMkLst>
        </pc:grpChg>
        <pc:grpChg chg="del mod">
          <ac:chgData name="高増　潔" userId="151964c3-78cd-4020-a226-814db5c6c8be" providerId="ADAL" clId="{2871CCAE-FE8A-4040-95C0-BEEED7125010}" dt="2022-05-19T12:51:18.162" v="7782" actId="478"/>
          <ac:grpSpMkLst>
            <pc:docMk/>
            <pc:sldMk cId="3234728397" sldId="321"/>
            <ac:grpSpMk id="25" creationId="{A6C7D96E-B57E-2A00-3B7F-52EE6F2CF6D7}"/>
          </ac:grpSpMkLst>
        </pc:grpChg>
        <pc:grpChg chg="add del mod">
          <ac:chgData name="高増　潔" userId="151964c3-78cd-4020-a226-814db5c6c8be" providerId="ADAL" clId="{2871CCAE-FE8A-4040-95C0-BEEED7125010}" dt="2022-05-19T12:50:03.103" v="7769" actId="21"/>
          <ac:grpSpMkLst>
            <pc:docMk/>
            <pc:sldMk cId="3234728397" sldId="321"/>
            <ac:grpSpMk id="35" creationId="{6F4525E5-F0C3-411D-590B-B9859EE52E3B}"/>
          </ac:grpSpMkLst>
        </pc:grpChg>
        <pc:grpChg chg="mod">
          <ac:chgData name="高増　潔" userId="151964c3-78cd-4020-a226-814db5c6c8be" providerId="ADAL" clId="{2871CCAE-FE8A-4040-95C0-BEEED7125010}" dt="2022-05-19T12:48:47.890" v="7768"/>
          <ac:grpSpMkLst>
            <pc:docMk/>
            <pc:sldMk cId="3234728397" sldId="321"/>
            <ac:grpSpMk id="36" creationId="{450EBF95-B5AC-C8A1-8167-3D7C3E750952}"/>
          </ac:grpSpMkLst>
        </pc:grpChg>
        <pc:grpChg chg="mod">
          <ac:chgData name="高増　潔" userId="151964c3-78cd-4020-a226-814db5c6c8be" providerId="ADAL" clId="{2871CCAE-FE8A-4040-95C0-BEEED7125010}" dt="2022-05-19T12:48:47.890" v="7768"/>
          <ac:grpSpMkLst>
            <pc:docMk/>
            <pc:sldMk cId="3234728397" sldId="321"/>
            <ac:grpSpMk id="37" creationId="{59337F65-60EC-9E9A-381A-9B7CEB613B13}"/>
          </ac:grpSpMkLst>
        </pc:grpChg>
        <pc:grpChg chg="mod">
          <ac:chgData name="高増　潔" userId="151964c3-78cd-4020-a226-814db5c6c8be" providerId="ADAL" clId="{2871CCAE-FE8A-4040-95C0-BEEED7125010}" dt="2022-05-19T12:48:47.890" v="7768"/>
          <ac:grpSpMkLst>
            <pc:docMk/>
            <pc:sldMk cId="3234728397" sldId="321"/>
            <ac:grpSpMk id="38" creationId="{6A563216-9A03-EAF9-B17D-4F047CCF89D4}"/>
          </ac:grpSpMkLst>
        </pc:grpChg>
        <pc:grpChg chg="mod">
          <ac:chgData name="高増　潔" userId="151964c3-78cd-4020-a226-814db5c6c8be" providerId="ADAL" clId="{2871CCAE-FE8A-4040-95C0-BEEED7125010}" dt="2022-05-19T12:48:47.890" v="7768"/>
          <ac:grpSpMkLst>
            <pc:docMk/>
            <pc:sldMk cId="3234728397" sldId="321"/>
            <ac:grpSpMk id="39" creationId="{2E8409EC-9554-28DB-2E82-9D4C3586D2E8}"/>
          </ac:grpSpMkLst>
        </pc:grpChg>
        <pc:grpChg chg="mod">
          <ac:chgData name="高増　潔" userId="151964c3-78cd-4020-a226-814db5c6c8be" providerId="ADAL" clId="{2871CCAE-FE8A-4040-95C0-BEEED7125010}" dt="2022-05-19T12:48:47.890" v="7768"/>
          <ac:grpSpMkLst>
            <pc:docMk/>
            <pc:sldMk cId="3234728397" sldId="321"/>
            <ac:grpSpMk id="40" creationId="{FE9FEFD4-E4DE-EF21-F64F-75B58B140A21}"/>
          </ac:grpSpMkLst>
        </pc:grpChg>
        <pc:grpChg chg="mod">
          <ac:chgData name="高増　潔" userId="151964c3-78cd-4020-a226-814db5c6c8be" providerId="ADAL" clId="{2871CCAE-FE8A-4040-95C0-BEEED7125010}" dt="2022-05-19T12:48:47.890" v="7768"/>
          <ac:grpSpMkLst>
            <pc:docMk/>
            <pc:sldMk cId="3234728397" sldId="321"/>
            <ac:grpSpMk id="41" creationId="{4756D404-06FE-98CE-0D11-B5C55571D112}"/>
          </ac:grpSpMkLst>
        </pc:grpChg>
        <pc:grpChg chg="mod">
          <ac:chgData name="高増　潔" userId="151964c3-78cd-4020-a226-814db5c6c8be" providerId="ADAL" clId="{2871CCAE-FE8A-4040-95C0-BEEED7125010}" dt="2022-05-19T12:48:47.890" v="7768"/>
          <ac:grpSpMkLst>
            <pc:docMk/>
            <pc:sldMk cId="3234728397" sldId="321"/>
            <ac:grpSpMk id="43" creationId="{23138B1C-B36F-A26B-C268-C840269C5226}"/>
          </ac:grpSpMkLst>
        </pc:grpChg>
        <pc:grpChg chg="mod">
          <ac:chgData name="高増　潔" userId="151964c3-78cd-4020-a226-814db5c6c8be" providerId="ADAL" clId="{2871CCAE-FE8A-4040-95C0-BEEED7125010}" dt="2022-05-19T12:48:47.890" v="7768"/>
          <ac:grpSpMkLst>
            <pc:docMk/>
            <pc:sldMk cId="3234728397" sldId="321"/>
            <ac:grpSpMk id="44" creationId="{72112137-569F-A75B-0392-68140FCB9346}"/>
          </ac:grpSpMkLst>
        </pc:grpChg>
        <pc:grpChg chg="mod">
          <ac:chgData name="高増　潔" userId="151964c3-78cd-4020-a226-814db5c6c8be" providerId="ADAL" clId="{2871CCAE-FE8A-4040-95C0-BEEED7125010}" dt="2022-05-19T12:48:47.890" v="7768"/>
          <ac:grpSpMkLst>
            <pc:docMk/>
            <pc:sldMk cId="3234728397" sldId="321"/>
            <ac:grpSpMk id="49" creationId="{260E866C-987C-7C5A-64D8-400B5EE62C9D}"/>
          </ac:grpSpMkLst>
        </pc:grpChg>
        <pc:grpChg chg="mod">
          <ac:chgData name="高増　潔" userId="151964c3-78cd-4020-a226-814db5c6c8be" providerId="ADAL" clId="{2871CCAE-FE8A-4040-95C0-BEEED7125010}" dt="2022-05-19T12:48:47.890" v="7768"/>
          <ac:grpSpMkLst>
            <pc:docMk/>
            <pc:sldMk cId="3234728397" sldId="321"/>
            <ac:grpSpMk id="55" creationId="{897CE2A2-FA96-1C5E-23A0-578DFF41FB92}"/>
          </ac:grpSpMkLst>
        </pc:grpChg>
        <pc:grpChg chg="mod">
          <ac:chgData name="高増　潔" userId="151964c3-78cd-4020-a226-814db5c6c8be" providerId="ADAL" clId="{2871CCAE-FE8A-4040-95C0-BEEED7125010}" dt="2022-05-19T12:48:47.890" v="7768"/>
          <ac:grpSpMkLst>
            <pc:docMk/>
            <pc:sldMk cId="3234728397" sldId="321"/>
            <ac:grpSpMk id="56" creationId="{240B5F80-94BE-D290-C6B9-4E8D45A2A12F}"/>
          </ac:grpSpMkLst>
        </pc:grpChg>
        <pc:grpChg chg="mod">
          <ac:chgData name="高増　潔" userId="151964c3-78cd-4020-a226-814db5c6c8be" providerId="ADAL" clId="{2871CCAE-FE8A-4040-95C0-BEEED7125010}" dt="2022-05-19T12:48:47.890" v="7768"/>
          <ac:grpSpMkLst>
            <pc:docMk/>
            <pc:sldMk cId="3234728397" sldId="321"/>
            <ac:grpSpMk id="58" creationId="{93100D94-2C23-2E0B-EB22-159FF36F93B4}"/>
          </ac:grpSpMkLst>
        </pc:grpChg>
        <pc:grpChg chg="mod">
          <ac:chgData name="高増　潔" userId="151964c3-78cd-4020-a226-814db5c6c8be" providerId="ADAL" clId="{2871CCAE-FE8A-4040-95C0-BEEED7125010}" dt="2022-05-19T12:48:47.890" v="7768"/>
          <ac:grpSpMkLst>
            <pc:docMk/>
            <pc:sldMk cId="3234728397" sldId="321"/>
            <ac:grpSpMk id="67" creationId="{109D8E67-4E59-975C-58D0-A14508DBAEC4}"/>
          </ac:grpSpMkLst>
        </pc:grpChg>
        <pc:grpChg chg="mod">
          <ac:chgData name="高増　潔" userId="151964c3-78cd-4020-a226-814db5c6c8be" providerId="ADAL" clId="{2871CCAE-FE8A-4040-95C0-BEEED7125010}" dt="2022-05-19T12:48:47.890" v="7768"/>
          <ac:grpSpMkLst>
            <pc:docMk/>
            <pc:sldMk cId="3234728397" sldId="321"/>
            <ac:grpSpMk id="94" creationId="{D86DE631-1752-09E2-593B-CDCA0F81D9C4}"/>
          </ac:grpSpMkLst>
        </pc:grpChg>
        <pc:grpChg chg="mod">
          <ac:chgData name="高増　潔" userId="151964c3-78cd-4020-a226-814db5c6c8be" providerId="ADAL" clId="{2871CCAE-FE8A-4040-95C0-BEEED7125010}" dt="2022-05-19T12:48:47.890" v="7768"/>
          <ac:grpSpMkLst>
            <pc:docMk/>
            <pc:sldMk cId="3234728397" sldId="321"/>
            <ac:grpSpMk id="95" creationId="{9206A976-3922-C510-28DF-C2A7C4180C7D}"/>
          </ac:grpSpMkLst>
        </pc:grpChg>
        <pc:grpChg chg="mod">
          <ac:chgData name="高増　潔" userId="151964c3-78cd-4020-a226-814db5c6c8be" providerId="ADAL" clId="{2871CCAE-FE8A-4040-95C0-BEEED7125010}" dt="2022-05-19T12:48:47.890" v="7768"/>
          <ac:grpSpMkLst>
            <pc:docMk/>
            <pc:sldMk cId="3234728397" sldId="321"/>
            <ac:grpSpMk id="96" creationId="{2D65A618-01EA-2932-A72D-8ADF7E98AA5B}"/>
          </ac:grpSpMkLst>
        </pc:grpChg>
        <pc:grpChg chg="mod">
          <ac:chgData name="高増　潔" userId="151964c3-78cd-4020-a226-814db5c6c8be" providerId="ADAL" clId="{2871CCAE-FE8A-4040-95C0-BEEED7125010}" dt="2022-05-19T12:48:47.890" v="7768"/>
          <ac:grpSpMkLst>
            <pc:docMk/>
            <pc:sldMk cId="3234728397" sldId="321"/>
            <ac:grpSpMk id="97" creationId="{B9097BE8-6744-C465-08A8-19ECA385A62C}"/>
          </ac:grpSpMkLst>
        </pc:grpChg>
        <pc:grpChg chg="mod">
          <ac:chgData name="高増　潔" userId="151964c3-78cd-4020-a226-814db5c6c8be" providerId="ADAL" clId="{2871CCAE-FE8A-4040-95C0-BEEED7125010}" dt="2022-05-19T12:48:47.890" v="7768"/>
          <ac:grpSpMkLst>
            <pc:docMk/>
            <pc:sldMk cId="3234728397" sldId="321"/>
            <ac:grpSpMk id="98" creationId="{1E1A5F4D-8980-81EC-5837-C36659F7FA0D}"/>
          </ac:grpSpMkLst>
        </pc:grpChg>
        <pc:grpChg chg="mod">
          <ac:chgData name="高増　潔" userId="151964c3-78cd-4020-a226-814db5c6c8be" providerId="ADAL" clId="{2871CCAE-FE8A-4040-95C0-BEEED7125010}" dt="2022-05-19T12:48:47.890" v="7768"/>
          <ac:grpSpMkLst>
            <pc:docMk/>
            <pc:sldMk cId="3234728397" sldId="321"/>
            <ac:grpSpMk id="110" creationId="{26BC303F-2ADE-CE45-EA81-5AB39EAFC2EF}"/>
          </ac:grpSpMkLst>
        </pc:grpChg>
        <pc:picChg chg="mod ord">
          <ac:chgData name="高増　潔" userId="151964c3-78cd-4020-a226-814db5c6c8be" providerId="ADAL" clId="{2871CCAE-FE8A-4040-95C0-BEEED7125010}" dt="2022-05-19T12:56:08.095" v="7871" actId="164"/>
          <ac:picMkLst>
            <pc:docMk/>
            <pc:sldMk cId="3234728397" sldId="321"/>
            <ac:picMk id="2" creationId="{4CAF0238-33EE-4CA0-EC26-9AB1CF229750}"/>
          </ac:picMkLst>
        </pc:picChg>
        <pc:cxnChg chg="mod">
          <ac:chgData name="高増　潔" userId="151964c3-78cd-4020-a226-814db5c6c8be" providerId="ADAL" clId="{2871CCAE-FE8A-4040-95C0-BEEED7125010}" dt="2022-05-19T12:48:47.890" v="7768"/>
          <ac:cxnSpMkLst>
            <pc:docMk/>
            <pc:sldMk cId="3234728397" sldId="321"/>
            <ac:cxnSpMk id="51" creationId="{8099CC60-3B46-ED57-0809-A8D0E6CF8AC6}"/>
          </ac:cxnSpMkLst>
        </pc:cxnChg>
        <pc:cxnChg chg="mod">
          <ac:chgData name="高増　潔" userId="151964c3-78cd-4020-a226-814db5c6c8be" providerId="ADAL" clId="{2871CCAE-FE8A-4040-95C0-BEEED7125010}" dt="2022-05-19T12:48:47.890" v="7768"/>
          <ac:cxnSpMkLst>
            <pc:docMk/>
            <pc:sldMk cId="3234728397" sldId="321"/>
            <ac:cxnSpMk id="52" creationId="{7A57B23A-D6B3-9977-1216-1090FDFF9E29}"/>
          </ac:cxnSpMkLst>
        </pc:cxnChg>
        <pc:cxnChg chg="mod">
          <ac:chgData name="高増　潔" userId="151964c3-78cd-4020-a226-814db5c6c8be" providerId="ADAL" clId="{2871CCAE-FE8A-4040-95C0-BEEED7125010}" dt="2022-05-19T12:48:47.890" v="7768"/>
          <ac:cxnSpMkLst>
            <pc:docMk/>
            <pc:sldMk cId="3234728397" sldId="321"/>
            <ac:cxnSpMk id="53" creationId="{B44B273E-78DF-BB1B-0FE7-C69D5C6016DD}"/>
          </ac:cxnSpMkLst>
        </pc:cxnChg>
        <pc:cxnChg chg="mod">
          <ac:chgData name="高増　潔" userId="151964c3-78cd-4020-a226-814db5c6c8be" providerId="ADAL" clId="{2871CCAE-FE8A-4040-95C0-BEEED7125010}" dt="2022-05-19T12:48:47.890" v="7768"/>
          <ac:cxnSpMkLst>
            <pc:docMk/>
            <pc:sldMk cId="3234728397" sldId="321"/>
            <ac:cxnSpMk id="54" creationId="{483C1BE5-BD8A-7BEA-18CF-B86BB2DBE216}"/>
          </ac:cxnSpMkLst>
        </pc:cxnChg>
        <pc:cxnChg chg="mod">
          <ac:chgData name="高増　潔" userId="151964c3-78cd-4020-a226-814db5c6c8be" providerId="ADAL" clId="{2871CCAE-FE8A-4040-95C0-BEEED7125010}" dt="2022-05-19T12:48:47.890" v="7768"/>
          <ac:cxnSpMkLst>
            <pc:docMk/>
            <pc:sldMk cId="3234728397" sldId="321"/>
            <ac:cxnSpMk id="61" creationId="{82559D1D-58B1-794C-E1A3-53727BB687E5}"/>
          </ac:cxnSpMkLst>
        </pc:cxnChg>
        <pc:cxnChg chg="mod">
          <ac:chgData name="高増　潔" userId="151964c3-78cd-4020-a226-814db5c6c8be" providerId="ADAL" clId="{2871CCAE-FE8A-4040-95C0-BEEED7125010}" dt="2022-05-19T12:48:47.890" v="7768"/>
          <ac:cxnSpMkLst>
            <pc:docMk/>
            <pc:sldMk cId="3234728397" sldId="321"/>
            <ac:cxnSpMk id="62" creationId="{C1FCE592-507F-3EF7-15D4-26AAB0137004}"/>
          </ac:cxnSpMkLst>
        </pc:cxnChg>
        <pc:cxnChg chg="mod">
          <ac:chgData name="高増　潔" userId="151964c3-78cd-4020-a226-814db5c6c8be" providerId="ADAL" clId="{2871CCAE-FE8A-4040-95C0-BEEED7125010}" dt="2022-05-19T12:48:47.890" v="7768"/>
          <ac:cxnSpMkLst>
            <pc:docMk/>
            <pc:sldMk cId="3234728397" sldId="321"/>
            <ac:cxnSpMk id="63" creationId="{FE5CCD43-2F96-A31A-060C-4275DE512688}"/>
          </ac:cxnSpMkLst>
        </pc:cxnChg>
        <pc:cxnChg chg="mod">
          <ac:chgData name="高増　潔" userId="151964c3-78cd-4020-a226-814db5c6c8be" providerId="ADAL" clId="{2871CCAE-FE8A-4040-95C0-BEEED7125010}" dt="2022-05-19T12:48:47.890" v="7768"/>
          <ac:cxnSpMkLst>
            <pc:docMk/>
            <pc:sldMk cId="3234728397" sldId="321"/>
            <ac:cxnSpMk id="64" creationId="{66CCDD26-4A44-A809-5E03-33D7AA87359A}"/>
          </ac:cxnSpMkLst>
        </pc:cxnChg>
        <pc:cxnChg chg="mod">
          <ac:chgData name="高増　潔" userId="151964c3-78cd-4020-a226-814db5c6c8be" providerId="ADAL" clId="{2871CCAE-FE8A-4040-95C0-BEEED7125010}" dt="2022-05-19T12:48:47.890" v="7768"/>
          <ac:cxnSpMkLst>
            <pc:docMk/>
            <pc:sldMk cId="3234728397" sldId="321"/>
            <ac:cxnSpMk id="100" creationId="{C0938075-85A9-4D01-C9BC-E437F8E9F37D}"/>
          </ac:cxnSpMkLst>
        </pc:cxnChg>
        <pc:cxnChg chg="mod">
          <ac:chgData name="高増　潔" userId="151964c3-78cd-4020-a226-814db5c6c8be" providerId="ADAL" clId="{2871CCAE-FE8A-4040-95C0-BEEED7125010}" dt="2022-05-19T12:48:47.890" v="7768"/>
          <ac:cxnSpMkLst>
            <pc:docMk/>
            <pc:sldMk cId="3234728397" sldId="321"/>
            <ac:cxnSpMk id="101" creationId="{9ED9E639-12C7-7EAE-BE94-8BD2AFED00AE}"/>
          </ac:cxnSpMkLst>
        </pc:cxnChg>
        <pc:cxnChg chg="mod">
          <ac:chgData name="高増　潔" userId="151964c3-78cd-4020-a226-814db5c6c8be" providerId="ADAL" clId="{2871CCAE-FE8A-4040-95C0-BEEED7125010}" dt="2022-05-19T12:48:47.890" v="7768"/>
          <ac:cxnSpMkLst>
            <pc:docMk/>
            <pc:sldMk cId="3234728397" sldId="321"/>
            <ac:cxnSpMk id="102" creationId="{35862F47-CCDC-1D30-EDD2-12F24C451DC8}"/>
          </ac:cxnSpMkLst>
        </pc:cxnChg>
        <pc:cxnChg chg="mod">
          <ac:chgData name="高増　潔" userId="151964c3-78cd-4020-a226-814db5c6c8be" providerId="ADAL" clId="{2871CCAE-FE8A-4040-95C0-BEEED7125010}" dt="2022-05-19T12:48:47.890" v="7768"/>
          <ac:cxnSpMkLst>
            <pc:docMk/>
            <pc:sldMk cId="3234728397" sldId="321"/>
            <ac:cxnSpMk id="103" creationId="{7718FE13-50F3-D68F-898C-571E0744014D}"/>
          </ac:cxnSpMkLst>
        </pc:cxnChg>
        <pc:cxnChg chg="mod">
          <ac:chgData name="高増　潔" userId="151964c3-78cd-4020-a226-814db5c6c8be" providerId="ADAL" clId="{2871CCAE-FE8A-4040-95C0-BEEED7125010}" dt="2022-05-19T12:48:47.890" v="7768"/>
          <ac:cxnSpMkLst>
            <pc:docMk/>
            <pc:sldMk cId="3234728397" sldId="321"/>
            <ac:cxnSpMk id="104" creationId="{5B37D011-D02E-7F0C-000C-5A60D14907F3}"/>
          </ac:cxnSpMkLst>
        </pc:cxnChg>
        <pc:cxnChg chg="mod">
          <ac:chgData name="高増　潔" userId="151964c3-78cd-4020-a226-814db5c6c8be" providerId="ADAL" clId="{2871CCAE-FE8A-4040-95C0-BEEED7125010}" dt="2022-05-19T12:48:47.890" v="7768"/>
          <ac:cxnSpMkLst>
            <pc:docMk/>
            <pc:sldMk cId="3234728397" sldId="321"/>
            <ac:cxnSpMk id="105" creationId="{4FC65396-C615-2767-BEA7-65D14E84FC6B}"/>
          </ac:cxnSpMkLst>
        </pc:cxnChg>
        <pc:cxnChg chg="mod">
          <ac:chgData name="高増　潔" userId="151964c3-78cd-4020-a226-814db5c6c8be" providerId="ADAL" clId="{2871CCAE-FE8A-4040-95C0-BEEED7125010}" dt="2022-05-19T12:48:47.890" v="7768"/>
          <ac:cxnSpMkLst>
            <pc:docMk/>
            <pc:sldMk cId="3234728397" sldId="321"/>
            <ac:cxnSpMk id="106" creationId="{0E3649F7-4DF1-A46E-8BC6-22DFD3E415C0}"/>
          </ac:cxnSpMkLst>
        </pc:cxnChg>
        <pc:cxnChg chg="mod">
          <ac:chgData name="高増　潔" userId="151964c3-78cd-4020-a226-814db5c6c8be" providerId="ADAL" clId="{2871CCAE-FE8A-4040-95C0-BEEED7125010}" dt="2022-05-19T12:48:47.890" v="7768"/>
          <ac:cxnSpMkLst>
            <pc:docMk/>
            <pc:sldMk cId="3234728397" sldId="321"/>
            <ac:cxnSpMk id="107" creationId="{57AFC0F9-3188-6160-9F54-F32373ED486A}"/>
          </ac:cxnSpMkLst>
        </pc:cxnChg>
        <pc:cxnChg chg="mod">
          <ac:chgData name="高増　潔" userId="151964c3-78cd-4020-a226-814db5c6c8be" providerId="ADAL" clId="{2871CCAE-FE8A-4040-95C0-BEEED7125010}" dt="2022-05-19T12:48:47.890" v="7768"/>
          <ac:cxnSpMkLst>
            <pc:docMk/>
            <pc:sldMk cId="3234728397" sldId="321"/>
            <ac:cxnSpMk id="108" creationId="{BC3A47DD-EB3E-4097-5498-8C1D59290F47}"/>
          </ac:cxnSpMkLst>
        </pc:cxnChg>
        <pc:cxnChg chg="mod">
          <ac:chgData name="高増　潔" userId="151964c3-78cd-4020-a226-814db5c6c8be" providerId="ADAL" clId="{2871CCAE-FE8A-4040-95C0-BEEED7125010}" dt="2022-05-19T12:48:47.890" v="7768"/>
          <ac:cxnSpMkLst>
            <pc:docMk/>
            <pc:sldMk cId="3234728397" sldId="321"/>
            <ac:cxnSpMk id="109" creationId="{C0A20B68-BE7D-28FF-7896-D5AC6406BA24}"/>
          </ac:cxnSpMkLst>
        </pc:cxnChg>
        <pc:cxnChg chg="mod">
          <ac:chgData name="高増　潔" userId="151964c3-78cd-4020-a226-814db5c6c8be" providerId="ADAL" clId="{2871CCAE-FE8A-4040-95C0-BEEED7125010}" dt="2022-05-19T12:48:47.890" v="7768"/>
          <ac:cxnSpMkLst>
            <pc:docMk/>
            <pc:sldMk cId="3234728397" sldId="321"/>
            <ac:cxnSpMk id="112" creationId="{9975F03D-B33F-BAEC-C03A-56C67F4C2226}"/>
          </ac:cxnSpMkLst>
        </pc:cxnChg>
        <pc:cxnChg chg="mod">
          <ac:chgData name="高増　潔" userId="151964c3-78cd-4020-a226-814db5c6c8be" providerId="ADAL" clId="{2871CCAE-FE8A-4040-95C0-BEEED7125010}" dt="2022-05-19T12:48:47.890" v="7768"/>
          <ac:cxnSpMkLst>
            <pc:docMk/>
            <pc:sldMk cId="3234728397" sldId="321"/>
            <ac:cxnSpMk id="113" creationId="{AA5B8101-56F2-54CA-8FAE-0D4B5D87F33D}"/>
          </ac:cxnSpMkLst>
        </pc:cxnChg>
        <pc:cxnChg chg="mod">
          <ac:chgData name="高増　潔" userId="151964c3-78cd-4020-a226-814db5c6c8be" providerId="ADAL" clId="{2871CCAE-FE8A-4040-95C0-BEEED7125010}" dt="2022-05-19T12:48:47.890" v="7768"/>
          <ac:cxnSpMkLst>
            <pc:docMk/>
            <pc:sldMk cId="3234728397" sldId="321"/>
            <ac:cxnSpMk id="114" creationId="{7256B1A0-F0FC-C426-F97A-E1977B2DDC98}"/>
          </ac:cxnSpMkLst>
        </pc:cxnChg>
        <pc:cxnChg chg="mod">
          <ac:chgData name="高増　潔" userId="151964c3-78cd-4020-a226-814db5c6c8be" providerId="ADAL" clId="{2871CCAE-FE8A-4040-95C0-BEEED7125010}" dt="2022-05-19T12:48:47.890" v="7768"/>
          <ac:cxnSpMkLst>
            <pc:docMk/>
            <pc:sldMk cId="3234728397" sldId="321"/>
            <ac:cxnSpMk id="115" creationId="{7A528F45-5C98-0AED-F768-13C93D7CACDF}"/>
          </ac:cxnSpMkLst>
        </pc:cxnChg>
        <pc:cxnChg chg="mod">
          <ac:chgData name="高増　潔" userId="151964c3-78cd-4020-a226-814db5c6c8be" providerId="ADAL" clId="{2871CCAE-FE8A-4040-95C0-BEEED7125010}" dt="2022-05-19T12:48:47.890" v="7768"/>
          <ac:cxnSpMkLst>
            <pc:docMk/>
            <pc:sldMk cId="3234728397" sldId="321"/>
            <ac:cxnSpMk id="116" creationId="{C1AA805D-DC0C-E196-56E1-B5C841168B0F}"/>
          </ac:cxnSpMkLst>
        </pc:cxnChg>
        <pc:cxnChg chg="mod">
          <ac:chgData name="高増　潔" userId="151964c3-78cd-4020-a226-814db5c6c8be" providerId="ADAL" clId="{2871CCAE-FE8A-4040-95C0-BEEED7125010}" dt="2022-05-19T12:48:47.890" v="7768"/>
          <ac:cxnSpMkLst>
            <pc:docMk/>
            <pc:sldMk cId="3234728397" sldId="321"/>
            <ac:cxnSpMk id="117" creationId="{7B26619F-C086-75AB-90DB-22E50B085DC0}"/>
          </ac:cxnSpMkLst>
        </pc:cxnChg>
        <pc:cxnChg chg="mod">
          <ac:chgData name="高増　潔" userId="151964c3-78cd-4020-a226-814db5c6c8be" providerId="ADAL" clId="{2871CCAE-FE8A-4040-95C0-BEEED7125010}" dt="2022-05-19T12:48:47.890" v="7768"/>
          <ac:cxnSpMkLst>
            <pc:docMk/>
            <pc:sldMk cId="3234728397" sldId="321"/>
            <ac:cxnSpMk id="118" creationId="{1A502672-BA73-E206-2258-876640BB9DD5}"/>
          </ac:cxnSpMkLst>
        </pc:cxnChg>
        <pc:cxnChg chg="mod">
          <ac:chgData name="高増　潔" userId="151964c3-78cd-4020-a226-814db5c6c8be" providerId="ADAL" clId="{2871CCAE-FE8A-4040-95C0-BEEED7125010}" dt="2022-05-19T12:48:47.890" v="7768"/>
          <ac:cxnSpMkLst>
            <pc:docMk/>
            <pc:sldMk cId="3234728397" sldId="321"/>
            <ac:cxnSpMk id="119" creationId="{9570CF72-CEC8-00EF-C748-CA15316F8AF9}"/>
          </ac:cxnSpMkLst>
        </pc:cxnChg>
        <pc:cxnChg chg="mod">
          <ac:chgData name="高増　潔" userId="151964c3-78cd-4020-a226-814db5c6c8be" providerId="ADAL" clId="{2871CCAE-FE8A-4040-95C0-BEEED7125010}" dt="2022-05-19T12:48:47.890" v="7768"/>
          <ac:cxnSpMkLst>
            <pc:docMk/>
            <pc:sldMk cId="3234728397" sldId="321"/>
            <ac:cxnSpMk id="120" creationId="{73D165D7-C294-B05A-34EA-76ACBE35D5E6}"/>
          </ac:cxnSpMkLst>
        </pc:cxnChg>
        <pc:cxnChg chg="mod">
          <ac:chgData name="高増　潔" userId="151964c3-78cd-4020-a226-814db5c6c8be" providerId="ADAL" clId="{2871CCAE-FE8A-4040-95C0-BEEED7125010}" dt="2022-05-19T12:48:47.890" v="7768"/>
          <ac:cxnSpMkLst>
            <pc:docMk/>
            <pc:sldMk cId="3234728397" sldId="321"/>
            <ac:cxnSpMk id="121" creationId="{8CD86C63-F4A1-0DB5-150D-1071EDB51663}"/>
          </ac:cxnSpMkLst>
        </pc:cxnChg>
        <pc:cxnChg chg="mod">
          <ac:chgData name="高増　潔" userId="151964c3-78cd-4020-a226-814db5c6c8be" providerId="ADAL" clId="{2871CCAE-FE8A-4040-95C0-BEEED7125010}" dt="2022-05-19T12:48:47.890" v="7768"/>
          <ac:cxnSpMkLst>
            <pc:docMk/>
            <pc:sldMk cId="3234728397" sldId="321"/>
            <ac:cxnSpMk id="122" creationId="{5ACE0397-FE62-C6AB-2FE1-C055C9BFDB36}"/>
          </ac:cxnSpMkLst>
        </pc:cxnChg>
        <pc:cxnChg chg="mod">
          <ac:chgData name="高増　潔" userId="151964c3-78cd-4020-a226-814db5c6c8be" providerId="ADAL" clId="{2871CCAE-FE8A-4040-95C0-BEEED7125010}" dt="2022-05-19T12:48:47.890" v="7768"/>
          <ac:cxnSpMkLst>
            <pc:docMk/>
            <pc:sldMk cId="3234728397" sldId="321"/>
            <ac:cxnSpMk id="123" creationId="{6E80A82A-1461-ECEB-108C-875FB831A632}"/>
          </ac:cxnSpMkLst>
        </pc:cxnChg>
        <pc:cxnChg chg="mod">
          <ac:chgData name="高増　潔" userId="151964c3-78cd-4020-a226-814db5c6c8be" providerId="ADAL" clId="{2871CCAE-FE8A-4040-95C0-BEEED7125010}" dt="2022-05-19T12:48:47.890" v="7768"/>
          <ac:cxnSpMkLst>
            <pc:docMk/>
            <pc:sldMk cId="3234728397" sldId="321"/>
            <ac:cxnSpMk id="124" creationId="{7E6A37A1-9910-A25E-EE8F-BD3932AD3507}"/>
          </ac:cxnSpMkLst>
        </pc:cxnChg>
        <pc:cxnChg chg="mod">
          <ac:chgData name="高増　潔" userId="151964c3-78cd-4020-a226-814db5c6c8be" providerId="ADAL" clId="{2871CCAE-FE8A-4040-95C0-BEEED7125010}" dt="2022-05-19T12:48:47.890" v="7768"/>
          <ac:cxnSpMkLst>
            <pc:docMk/>
            <pc:sldMk cId="3234728397" sldId="321"/>
            <ac:cxnSpMk id="125" creationId="{1D56C553-96BD-7EE5-C23F-53AFEB74DA35}"/>
          </ac:cxnSpMkLst>
        </pc:cxnChg>
        <pc:cxnChg chg="mod">
          <ac:chgData name="高増　潔" userId="151964c3-78cd-4020-a226-814db5c6c8be" providerId="ADAL" clId="{2871CCAE-FE8A-4040-95C0-BEEED7125010}" dt="2022-05-19T12:48:47.890" v="7768"/>
          <ac:cxnSpMkLst>
            <pc:docMk/>
            <pc:sldMk cId="3234728397" sldId="321"/>
            <ac:cxnSpMk id="126" creationId="{0208D1BE-E1C0-C205-EB5E-6798325F11F9}"/>
          </ac:cxnSpMkLst>
        </pc:cxnChg>
        <pc:cxnChg chg="mod">
          <ac:chgData name="高増　潔" userId="151964c3-78cd-4020-a226-814db5c6c8be" providerId="ADAL" clId="{2871CCAE-FE8A-4040-95C0-BEEED7125010}" dt="2022-05-19T12:48:47.890" v="7768"/>
          <ac:cxnSpMkLst>
            <pc:docMk/>
            <pc:sldMk cId="3234728397" sldId="321"/>
            <ac:cxnSpMk id="127" creationId="{E8F0F0A0-272B-61BD-6574-1562F1C6E569}"/>
          </ac:cxnSpMkLst>
        </pc:cxnChg>
        <pc:cxnChg chg="mod">
          <ac:chgData name="高増　潔" userId="151964c3-78cd-4020-a226-814db5c6c8be" providerId="ADAL" clId="{2871CCAE-FE8A-4040-95C0-BEEED7125010}" dt="2022-05-19T12:48:47.890" v="7768"/>
          <ac:cxnSpMkLst>
            <pc:docMk/>
            <pc:sldMk cId="3234728397" sldId="321"/>
            <ac:cxnSpMk id="128" creationId="{BBD73482-CE59-FE90-FD66-E6405B31A89B}"/>
          </ac:cxnSpMkLst>
        </pc:cxnChg>
        <pc:cxnChg chg="mod">
          <ac:chgData name="高増　潔" userId="151964c3-78cd-4020-a226-814db5c6c8be" providerId="ADAL" clId="{2871CCAE-FE8A-4040-95C0-BEEED7125010}" dt="2022-05-19T12:48:47.890" v="7768"/>
          <ac:cxnSpMkLst>
            <pc:docMk/>
            <pc:sldMk cId="3234728397" sldId="321"/>
            <ac:cxnSpMk id="129" creationId="{5229BE51-28B7-0968-B804-FD7CCBBB884D}"/>
          </ac:cxnSpMkLst>
        </pc:cxnChg>
        <pc:cxnChg chg="mod">
          <ac:chgData name="高増　潔" userId="151964c3-78cd-4020-a226-814db5c6c8be" providerId="ADAL" clId="{2871CCAE-FE8A-4040-95C0-BEEED7125010}" dt="2022-05-19T12:48:47.890" v="7768"/>
          <ac:cxnSpMkLst>
            <pc:docMk/>
            <pc:sldMk cId="3234728397" sldId="321"/>
            <ac:cxnSpMk id="130" creationId="{5BF8859D-36C9-F5EC-A053-D0451E262211}"/>
          </ac:cxnSpMkLst>
        </pc:cxnChg>
        <pc:cxnChg chg="mod">
          <ac:chgData name="高増　潔" userId="151964c3-78cd-4020-a226-814db5c6c8be" providerId="ADAL" clId="{2871CCAE-FE8A-4040-95C0-BEEED7125010}" dt="2022-05-19T12:48:47.890" v="7768"/>
          <ac:cxnSpMkLst>
            <pc:docMk/>
            <pc:sldMk cId="3234728397" sldId="321"/>
            <ac:cxnSpMk id="131" creationId="{13DD002D-607E-A1E9-DA45-064CA5EF4BBA}"/>
          </ac:cxnSpMkLst>
        </pc:cxnChg>
        <pc:cxnChg chg="mod">
          <ac:chgData name="高増　潔" userId="151964c3-78cd-4020-a226-814db5c6c8be" providerId="ADAL" clId="{2871CCAE-FE8A-4040-95C0-BEEED7125010}" dt="2022-05-19T12:48:47.890" v="7768"/>
          <ac:cxnSpMkLst>
            <pc:docMk/>
            <pc:sldMk cId="3234728397" sldId="321"/>
            <ac:cxnSpMk id="132" creationId="{FBB59A71-A14C-7747-8E55-F633CFEA021C}"/>
          </ac:cxnSpMkLst>
        </pc:cxnChg>
        <pc:cxnChg chg="mod">
          <ac:chgData name="高増　潔" userId="151964c3-78cd-4020-a226-814db5c6c8be" providerId="ADAL" clId="{2871CCAE-FE8A-4040-95C0-BEEED7125010}" dt="2022-05-19T12:48:47.890" v="7768"/>
          <ac:cxnSpMkLst>
            <pc:docMk/>
            <pc:sldMk cId="3234728397" sldId="321"/>
            <ac:cxnSpMk id="133" creationId="{3BF42721-A091-4F0C-EFF0-B79E7453F124}"/>
          </ac:cxnSpMkLst>
        </pc:cxnChg>
        <pc:cxnChg chg="mod">
          <ac:chgData name="高増　潔" userId="151964c3-78cd-4020-a226-814db5c6c8be" providerId="ADAL" clId="{2871CCAE-FE8A-4040-95C0-BEEED7125010}" dt="2022-05-19T12:48:47.890" v="7768"/>
          <ac:cxnSpMkLst>
            <pc:docMk/>
            <pc:sldMk cId="3234728397" sldId="321"/>
            <ac:cxnSpMk id="134" creationId="{8F0F5D95-B2D5-EECE-9676-A371B8161E86}"/>
          </ac:cxnSpMkLst>
        </pc:cxnChg>
        <pc:cxnChg chg="mod">
          <ac:chgData name="高増　潔" userId="151964c3-78cd-4020-a226-814db5c6c8be" providerId="ADAL" clId="{2871CCAE-FE8A-4040-95C0-BEEED7125010}" dt="2022-05-19T12:48:47.890" v="7768"/>
          <ac:cxnSpMkLst>
            <pc:docMk/>
            <pc:sldMk cId="3234728397" sldId="321"/>
            <ac:cxnSpMk id="135" creationId="{EEC25D4E-EE28-7B82-A40A-42196DF83124}"/>
          </ac:cxnSpMkLst>
        </pc:cxnChg>
        <pc:cxnChg chg="mod">
          <ac:chgData name="高増　潔" userId="151964c3-78cd-4020-a226-814db5c6c8be" providerId="ADAL" clId="{2871CCAE-FE8A-4040-95C0-BEEED7125010}" dt="2022-05-19T12:48:47.890" v="7768"/>
          <ac:cxnSpMkLst>
            <pc:docMk/>
            <pc:sldMk cId="3234728397" sldId="321"/>
            <ac:cxnSpMk id="136" creationId="{34A6F8CA-B688-0AF7-6118-91C7125196F4}"/>
          </ac:cxnSpMkLst>
        </pc:cxnChg>
        <pc:cxnChg chg="mod">
          <ac:chgData name="高増　潔" userId="151964c3-78cd-4020-a226-814db5c6c8be" providerId="ADAL" clId="{2871CCAE-FE8A-4040-95C0-BEEED7125010}" dt="2022-05-19T12:48:47.890" v="7768"/>
          <ac:cxnSpMkLst>
            <pc:docMk/>
            <pc:sldMk cId="3234728397" sldId="321"/>
            <ac:cxnSpMk id="137" creationId="{7313FEC8-08F2-C2C3-6CB2-F72C4133882A}"/>
          </ac:cxnSpMkLst>
        </pc:cxnChg>
        <pc:cxnChg chg="mod">
          <ac:chgData name="高増　潔" userId="151964c3-78cd-4020-a226-814db5c6c8be" providerId="ADAL" clId="{2871CCAE-FE8A-4040-95C0-BEEED7125010}" dt="2022-05-19T12:48:47.890" v="7768"/>
          <ac:cxnSpMkLst>
            <pc:docMk/>
            <pc:sldMk cId="3234728397" sldId="321"/>
            <ac:cxnSpMk id="138" creationId="{335ABDA5-DC54-C3EB-7D22-569B1694F3F4}"/>
          </ac:cxnSpMkLst>
        </pc:cxnChg>
        <pc:cxnChg chg="mod">
          <ac:chgData name="高増　潔" userId="151964c3-78cd-4020-a226-814db5c6c8be" providerId="ADAL" clId="{2871CCAE-FE8A-4040-95C0-BEEED7125010}" dt="2022-05-19T12:48:47.890" v="7768"/>
          <ac:cxnSpMkLst>
            <pc:docMk/>
            <pc:sldMk cId="3234728397" sldId="321"/>
            <ac:cxnSpMk id="139" creationId="{22E2223F-0451-FBC7-3D96-640C4F7A7DD3}"/>
          </ac:cxnSpMkLst>
        </pc:cxnChg>
        <pc:cxnChg chg="mod">
          <ac:chgData name="高増　潔" userId="151964c3-78cd-4020-a226-814db5c6c8be" providerId="ADAL" clId="{2871CCAE-FE8A-4040-95C0-BEEED7125010}" dt="2022-05-19T12:48:47.890" v="7768"/>
          <ac:cxnSpMkLst>
            <pc:docMk/>
            <pc:sldMk cId="3234728397" sldId="321"/>
            <ac:cxnSpMk id="140" creationId="{B405D26B-0D7E-395B-BC07-3B76A8E71A10}"/>
          </ac:cxnSpMkLst>
        </pc:cxnChg>
        <pc:cxnChg chg="mod">
          <ac:chgData name="高増　潔" userId="151964c3-78cd-4020-a226-814db5c6c8be" providerId="ADAL" clId="{2871CCAE-FE8A-4040-95C0-BEEED7125010}" dt="2022-05-19T12:48:47.890" v="7768"/>
          <ac:cxnSpMkLst>
            <pc:docMk/>
            <pc:sldMk cId="3234728397" sldId="321"/>
            <ac:cxnSpMk id="141" creationId="{7550DFF0-C2E1-EF91-E6B3-3BBBE3DA3CAC}"/>
          </ac:cxnSpMkLst>
        </pc:cxnChg>
        <pc:cxnChg chg="mod">
          <ac:chgData name="高増　潔" userId="151964c3-78cd-4020-a226-814db5c6c8be" providerId="ADAL" clId="{2871CCAE-FE8A-4040-95C0-BEEED7125010}" dt="2022-05-19T12:48:47.890" v="7768"/>
          <ac:cxnSpMkLst>
            <pc:docMk/>
            <pc:sldMk cId="3234728397" sldId="321"/>
            <ac:cxnSpMk id="142" creationId="{7E8E47EA-5990-2D93-C5DF-C728818CD5ED}"/>
          </ac:cxnSpMkLst>
        </pc:cxnChg>
        <pc:cxnChg chg="mod">
          <ac:chgData name="高増　潔" userId="151964c3-78cd-4020-a226-814db5c6c8be" providerId="ADAL" clId="{2871CCAE-FE8A-4040-95C0-BEEED7125010}" dt="2022-05-19T12:48:47.890" v="7768"/>
          <ac:cxnSpMkLst>
            <pc:docMk/>
            <pc:sldMk cId="3234728397" sldId="321"/>
            <ac:cxnSpMk id="143" creationId="{313E00CF-24A7-356A-9BA8-5F2CFB45D1F2}"/>
          </ac:cxnSpMkLst>
        </pc:cxnChg>
        <pc:cxnChg chg="mod">
          <ac:chgData name="高増　潔" userId="151964c3-78cd-4020-a226-814db5c6c8be" providerId="ADAL" clId="{2871CCAE-FE8A-4040-95C0-BEEED7125010}" dt="2022-05-19T12:48:47.890" v="7768"/>
          <ac:cxnSpMkLst>
            <pc:docMk/>
            <pc:sldMk cId="3234728397" sldId="321"/>
            <ac:cxnSpMk id="144" creationId="{4B14879C-F454-9E57-37D4-4D863CC0C91A}"/>
          </ac:cxnSpMkLst>
        </pc:cxnChg>
        <pc:cxnChg chg="mod">
          <ac:chgData name="高増　潔" userId="151964c3-78cd-4020-a226-814db5c6c8be" providerId="ADAL" clId="{2871CCAE-FE8A-4040-95C0-BEEED7125010}" dt="2022-05-19T12:48:47.890" v="7768"/>
          <ac:cxnSpMkLst>
            <pc:docMk/>
            <pc:sldMk cId="3234728397" sldId="321"/>
            <ac:cxnSpMk id="145" creationId="{B637E279-7A93-C81D-C50A-160446197725}"/>
          </ac:cxnSpMkLst>
        </pc:cxnChg>
        <pc:cxnChg chg="mod">
          <ac:chgData name="高増　潔" userId="151964c3-78cd-4020-a226-814db5c6c8be" providerId="ADAL" clId="{2871CCAE-FE8A-4040-95C0-BEEED7125010}" dt="2022-05-19T12:48:47.890" v="7768"/>
          <ac:cxnSpMkLst>
            <pc:docMk/>
            <pc:sldMk cId="3234728397" sldId="321"/>
            <ac:cxnSpMk id="146" creationId="{0EFE5D10-87F8-F846-C16C-A8C336C271F5}"/>
          </ac:cxnSpMkLst>
        </pc:cxnChg>
        <pc:cxnChg chg="mod">
          <ac:chgData name="高増　潔" userId="151964c3-78cd-4020-a226-814db5c6c8be" providerId="ADAL" clId="{2871CCAE-FE8A-4040-95C0-BEEED7125010}" dt="2022-05-19T12:48:47.890" v="7768"/>
          <ac:cxnSpMkLst>
            <pc:docMk/>
            <pc:sldMk cId="3234728397" sldId="321"/>
            <ac:cxnSpMk id="147" creationId="{05C05C03-9C55-95C3-7C5D-4F0CD4975BA3}"/>
          </ac:cxnSpMkLst>
        </pc:cxnChg>
        <pc:cxnChg chg="mod">
          <ac:chgData name="高増　潔" userId="151964c3-78cd-4020-a226-814db5c6c8be" providerId="ADAL" clId="{2871CCAE-FE8A-4040-95C0-BEEED7125010}" dt="2022-05-19T12:48:47.890" v="7768"/>
          <ac:cxnSpMkLst>
            <pc:docMk/>
            <pc:sldMk cId="3234728397" sldId="321"/>
            <ac:cxnSpMk id="148" creationId="{E37F07F3-69D5-5127-0713-21AE65C6A128}"/>
          </ac:cxnSpMkLst>
        </pc:cxnChg>
        <pc:cxnChg chg="mod">
          <ac:chgData name="高増　潔" userId="151964c3-78cd-4020-a226-814db5c6c8be" providerId="ADAL" clId="{2871CCAE-FE8A-4040-95C0-BEEED7125010}" dt="2022-05-19T12:48:47.890" v="7768"/>
          <ac:cxnSpMkLst>
            <pc:docMk/>
            <pc:sldMk cId="3234728397" sldId="321"/>
            <ac:cxnSpMk id="149" creationId="{A286111A-BE00-3DB7-26A8-C67F9DCDD153}"/>
          </ac:cxnSpMkLst>
        </pc:cxnChg>
        <pc:cxnChg chg="mod">
          <ac:chgData name="高増　潔" userId="151964c3-78cd-4020-a226-814db5c6c8be" providerId="ADAL" clId="{2871CCAE-FE8A-4040-95C0-BEEED7125010}" dt="2022-05-19T12:48:47.890" v="7768"/>
          <ac:cxnSpMkLst>
            <pc:docMk/>
            <pc:sldMk cId="3234728397" sldId="321"/>
            <ac:cxnSpMk id="150" creationId="{706E1C0D-736F-0E30-A356-6DD5D5841908}"/>
          </ac:cxnSpMkLst>
        </pc:cxnChg>
        <pc:cxnChg chg="mod">
          <ac:chgData name="高増　潔" userId="151964c3-78cd-4020-a226-814db5c6c8be" providerId="ADAL" clId="{2871CCAE-FE8A-4040-95C0-BEEED7125010}" dt="2022-05-19T12:48:47.890" v="7768"/>
          <ac:cxnSpMkLst>
            <pc:docMk/>
            <pc:sldMk cId="3234728397" sldId="321"/>
            <ac:cxnSpMk id="151" creationId="{6ED4D86F-40E8-611B-7283-39991953D553}"/>
          </ac:cxnSpMkLst>
        </pc:cxnChg>
      </pc:sldChg>
      <pc:sldChg chg="modSp">
        <pc:chgData name="高増　潔" userId="151964c3-78cd-4020-a226-814db5c6c8be" providerId="ADAL" clId="{2871CCAE-FE8A-4040-95C0-BEEED7125010}" dt="2022-05-19T10:31:59.243" v="7113"/>
        <pc:sldMkLst>
          <pc:docMk/>
          <pc:sldMk cId="2733061977" sldId="322"/>
        </pc:sldMkLst>
        <pc:spChg chg="mod">
          <ac:chgData name="高増　潔" userId="151964c3-78cd-4020-a226-814db5c6c8be" providerId="ADAL" clId="{2871CCAE-FE8A-4040-95C0-BEEED7125010}" dt="2022-05-19T10:31:59.243" v="7113"/>
          <ac:spMkLst>
            <pc:docMk/>
            <pc:sldMk cId="2733061977" sldId="322"/>
            <ac:spMk id="23554" creationId="{00000000-0000-0000-0000-000000000000}"/>
          </ac:spMkLst>
        </pc:spChg>
        <pc:spChg chg="mod">
          <ac:chgData name="高増　潔" userId="151964c3-78cd-4020-a226-814db5c6c8be" providerId="ADAL" clId="{2871CCAE-FE8A-4040-95C0-BEEED7125010}" dt="2022-05-19T10:31:59.243" v="7113"/>
          <ac:spMkLst>
            <pc:docMk/>
            <pc:sldMk cId="2733061977" sldId="322"/>
            <ac:spMk id="23555" creationId="{00000000-0000-0000-0000-000000000000}"/>
          </ac:spMkLst>
        </pc:spChg>
        <pc:spChg chg="mod">
          <ac:chgData name="高増　潔" userId="151964c3-78cd-4020-a226-814db5c6c8be" providerId="ADAL" clId="{2871CCAE-FE8A-4040-95C0-BEEED7125010}" dt="2022-05-19T10:31:59.243" v="7113"/>
          <ac:spMkLst>
            <pc:docMk/>
            <pc:sldMk cId="2733061977" sldId="322"/>
            <ac:spMk id="23556" creationId="{00000000-0000-0000-0000-000000000000}"/>
          </ac:spMkLst>
        </pc:spChg>
        <pc:spChg chg="mod">
          <ac:chgData name="高増　潔" userId="151964c3-78cd-4020-a226-814db5c6c8be" providerId="ADAL" clId="{2871CCAE-FE8A-4040-95C0-BEEED7125010}" dt="2022-05-19T10:31:59.243" v="7113"/>
          <ac:spMkLst>
            <pc:docMk/>
            <pc:sldMk cId="2733061977" sldId="322"/>
            <ac:spMk id="23558" creationId="{00000000-0000-0000-0000-000000000000}"/>
          </ac:spMkLst>
        </pc:spChg>
        <pc:spChg chg="mod">
          <ac:chgData name="高増　潔" userId="151964c3-78cd-4020-a226-814db5c6c8be" providerId="ADAL" clId="{2871CCAE-FE8A-4040-95C0-BEEED7125010}" dt="2022-05-19T10:31:59.243" v="7113"/>
          <ac:spMkLst>
            <pc:docMk/>
            <pc:sldMk cId="2733061977" sldId="322"/>
            <ac:spMk id="1015810" creationId="{00000000-0000-0000-0000-000000000000}"/>
          </ac:spMkLst>
        </pc:spChg>
      </pc:sldChg>
      <pc:sldChg chg="modSp">
        <pc:chgData name="高増　潔" userId="151964c3-78cd-4020-a226-814db5c6c8be" providerId="ADAL" clId="{2871CCAE-FE8A-4040-95C0-BEEED7125010}" dt="2022-05-19T10:31:59.243" v="7113"/>
        <pc:sldMkLst>
          <pc:docMk/>
          <pc:sldMk cId="1004449205" sldId="323"/>
        </pc:sldMkLst>
        <pc:spChg chg="mod">
          <ac:chgData name="高増　潔" userId="151964c3-78cd-4020-a226-814db5c6c8be" providerId="ADAL" clId="{2871CCAE-FE8A-4040-95C0-BEEED7125010}" dt="2022-05-19T10:31:59.243" v="7113"/>
          <ac:spMkLst>
            <pc:docMk/>
            <pc:sldMk cId="1004449205" sldId="323"/>
            <ac:spMk id="24578" creationId="{00000000-0000-0000-0000-000000000000}"/>
          </ac:spMkLst>
        </pc:spChg>
        <pc:spChg chg="mod">
          <ac:chgData name="高増　潔" userId="151964c3-78cd-4020-a226-814db5c6c8be" providerId="ADAL" clId="{2871CCAE-FE8A-4040-95C0-BEEED7125010}" dt="2022-05-19T10:31:59.243" v="7113"/>
          <ac:spMkLst>
            <pc:docMk/>
            <pc:sldMk cId="1004449205" sldId="323"/>
            <ac:spMk id="24579" creationId="{00000000-0000-0000-0000-000000000000}"/>
          </ac:spMkLst>
        </pc:spChg>
        <pc:spChg chg="mod">
          <ac:chgData name="高増　潔" userId="151964c3-78cd-4020-a226-814db5c6c8be" providerId="ADAL" clId="{2871CCAE-FE8A-4040-95C0-BEEED7125010}" dt="2022-05-19T10:31:59.243" v="7113"/>
          <ac:spMkLst>
            <pc:docMk/>
            <pc:sldMk cId="1004449205" sldId="323"/>
            <ac:spMk id="24580" creationId="{00000000-0000-0000-0000-000000000000}"/>
          </ac:spMkLst>
        </pc:spChg>
        <pc:spChg chg="mod">
          <ac:chgData name="高増　潔" userId="151964c3-78cd-4020-a226-814db5c6c8be" providerId="ADAL" clId="{2871CCAE-FE8A-4040-95C0-BEEED7125010}" dt="2022-05-19T10:31:59.243" v="7113"/>
          <ac:spMkLst>
            <pc:docMk/>
            <pc:sldMk cId="1004449205" sldId="323"/>
            <ac:spMk id="24582" creationId="{00000000-0000-0000-0000-000000000000}"/>
          </ac:spMkLst>
        </pc:spChg>
        <pc:spChg chg="mod">
          <ac:chgData name="高増　潔" userId="151964c3-78cd-4020-a226-814db5c6c8be" providerId="ADAL" clId="{2871CCAE-FE8A-4040-95C0-BEEED7125010}" dt="2022-05-19T10:31:59.243" v="7113"/>
          <ac:spMkLst>
            <pc:docMk/>
            <pc:sldMk cId="1004449205" sldId="323"/>
            <ac:spMk id="1017858" creationId="{00000000-0000-0000-0000-000000000000}"/>
          </ac:spMkLst>
        </pc:spChg>
      </pc:sldChg>
      <pc:sldChg chg="modSp">
        <pc:chgData name="高増　潔" userId="151964c3-78cd-4020-a226-814db5c6c8be" providerId="ADAL" clId="{2871CCAE-FE8A-4040-95C0-BEEED7125010}" dt="2022-05-19T10:31:59.243" v="7113"/>
        <pc:sldMkLst>
          <pc:docMk/>
          <pc:sldMk cId="669162597" sldId="324"/>
        </pc:sldMkLst>
        <pc:spChg chg="mod">
          <ac:chgData name="高増　潔" userId="151964c3-78cd-4020-a226-814db5c6c8be" providerId="ADAL" clId="{2871CCAE-FE8A-4040-95C0-BEEED7125010}" dt="2022-05-19T10:31:59.243" v="7113"/>
          <ac:spMkLst>
            <pc:docMk/>
            <pc:sldMk cId="669162597" sldId="324"/>
            <ac:spMk id="25602" creationId="{00000000-0000-0000-0000-000000000000}"/>
          </ac:spMkLst>
        </pc:spChg>
        <pc:spChg chg="mod">
          <ac:chgData name="高増　潔" userId="151964c3-78cd-4020-a226-814db5c6c8be" providerId="ADAL" clId="{2871CCAE-FE8A-4040-95C0-BEEED7125010}" dt="2022-05-19T10:31:59.243" v="7113"/>
          <ac:spMkLst>
            <pc:docMk/>
            <pc:sldMk cId="669162597" sldId="324"/>
            <ac:spMk id="25603" creationId="{00000000-0000-0000-0000-000000000000}"/>
          </ac:spMkLst>
        </pc:spChg>
        <pc:spChg chg="mod">
          <ac:chgData name="高増　潔" userId="151964c3-78cd-4020-a226-814db5c6c8be" providerId="ADAL" clId="{2871CCAE-FE8A-4040-95C0-BEEED7125010}" dt="2022-05-19T10:31:59.243" v="7113"/>
          <ac:spMkLst>
            <pc:docMk/>
            <pc:sldMk cId="669162597" sldId="324"/>
            <ac:spMk id="25604" creationId="{00000000-0000-0000-0000-000000000000}"/>
          </ac:spMkLst>
        </pc:spChg>
        <pc:spChg chg="mod">
          <ac:chgData name="高増　潔" userId="151964c3-78cd-4020-a226-814db5c6c8be" providerId="ADAL" clId="{2871CCAE-FE8A-4040-95C0-BEEED7125010}" dt="2022-05-19T10:31:59.243" v="7113"/>
          <ac:spMkLst>
            <pc:docMk/>
            <pc:sldMk cId="669162597" sldId="324"/>
            <ac:spMk id="25606" creationId="{00000000-0000-0000-0000-000000000000}"/>
          </ac:spMkLst>
        </pc:spChg>
        <pc:spChg chg="mod">
          <ac:chgData name="高増　潔" userId="151964c3-78cd-4020-a226-814db5c6c8be" providerId="ADAL" clId="{2871CCAE-FE8A-4040-95C0-BEEED7125010}" dt="2022-05-19T10:31:59.243" v="7113"/>
          <ac:spMkLst>
            <pc:docMk/>
            <pc:sldMk cId="669162597" sldId="324"/>
            <ac:spMk id="1019906" creationId="{00000000-0000-0000-0000-000000000000}"/>
          </ac:spMkLst>
        </pc:spChg>
      </pc:sldChg>
      <pc:sldChg chg="modSp">
        <pc:chgData name="高増　潔" userId="151964c3-78cd-4020-a226-814db5c6c8be" providerId="ADAL" clId="{2871CCAE-FE8A-4040-95C0-BEEED7125010}" dt="2022-05-19T10:31:59.243" v="7113"/>
        <pc:sldMkLst>
          <pc:docMk/>
          <pc:sldMk cId="3498814648" sldId="325"/>
        </pc:sldMkLst>
        <pc:spChg chg="mod">
          <ac:chgData name="高増　潔" userId="151964c3-78cd-4020-a226-814db5c6c8be" providerId="ADAL" clId="{2871CCAE-FE8A-4040-95C0-BEEED7125010}" dt="2022-05-19T10:31:59.243" v="7113"/>
          <ac:spMkLst>
            <pc:docMk/>
            <pc:sldMk cId="3498814648" sldId="325"/>
            <ac:spMk id="26626" creationId="{00000000-0000-0000-0000-000000000000}"/>
          </ac:spMkLst>
        </pc:spChg>
        <pc:spChg chg="mod">
          <ac:chgData name="高増　潔" userId="151964c3-78cd-4020-a226-814db5c6c8be" providerId="ADAL" clId="{2871CCAE-FE8A-4040-95C0-BEEED7125010}" dt="2022-05-19T10:31:59.243" v="7113"/>
          <ac:spMkLst>
            <pc:docMk/>
            <pc:sldMk cId="3498814648" sldId="325"/>
            <ac:spMk id="26627" creationId="{00000000-0000-0000-0000-000000000000}"/>
          </ac:spMkLst>
        </pc:spChg>
        <pc:spChg chg="mod">
          <ac:chgData name="高増　潔" userId="151964c3-78cd-4020-a226-814db5c6c8be" providerId="ADAL" clId="{2871CCAE-FE8A-4040-95C0-BEEED7125010}" dt="2022-05-19T10:31:59.243" v="7113"/>
          <ac:spMkLst>
            <pc:docMk/>
            <pc:sldMk cId="3498814648" sldId="325"/>
            <ac:spMk id="26628" creationId="{00000000-0000-0000-0000-000000000000}"/>
          </ac:spMkLst>
        </pc:spChg>
        <pc:spChg chg="mod">
          <ac:chgData name="高増　潔" userId="151964c3-78cd-4020-a226-814db5c6c8be" providerId="ADAL" clId="{2871CCAE-FE8A-4040-95C0-BEEED7125010}" dt="2022-05-19T10:31:59.243" v="7113"/>
          <ac:spMkLst>
            <pc:docMk/>
            <pc:sldMk cId="3498814648" sldId="325"/>
            <ac:spMk id="26630" creationId="{00000000-0000-0000-0000-000000000000}"/>
          </ac:spMkLst>
        </pc:spChg>
        <pc:spChg chg="mod">
          <ac:chgData name="高増　潔" userId="151964c3-78cd-4020-a226-814db5c6c8be" providerId="ADAL" clId="{2871CCAE-FE8A-4040-95C0-BEEED7125010}" dt="2022-05-19T10:31:59.243" v="7113"/>
          <ac:spMkLst>
            <pc:docMk/>
            <pc:sldMk cId="3498814648" sldId="325"/>
            <ac:spMk id="1021954" creationId="{00000000-0000-0000-0000-000000000000}"/>
          </ac:spMkLst>
        </pc:spChg>
      </pc:sldChg>
      <pc:sldChg chg="modSp">
        <pc:chgData name="高増　潔" userId="151964c3-78cd-4020-a226-814db5c6c8be" providerId="ADAL" clId="{2871CCAE-FE8A-4040-95C0-BEEED7125010}" dt="2022-05-19T10:31:59.243" v="7113"/>
        <pc:sldMkLst>
          <pc:docMk/>
          <pc:sldMk cId="4149874049" sldId="326"/>
        </pc:sldMkLst>
        <pc:spChg chg="mod">
          <ac:chgData name="高増　潔" userId="151964c3-78cd-4020-a226-814db5c6c8be" providerId="ADAL" clId="{2871CCAE-FE8A-4040-95C0-BEEED7125010}" dt="2022-05-19T10:31:59.243" v="7113"/>
          <ac:spMkLst>
            <pc:docMk/>
            <pc:sldMk cId="4149874049" sldId="326"/>
            <ac:spMk id="27650" creationId="{00000000-0000-0000-0000-000000000000}"/>
          </ac:spMkLst>
        </pc:spChg>
        <pc:spChg chg="mod">
          <ac:chgData name="高増　潔" userId="151964c3-78cd-4020-a226-814db5c6c8be" providerId="ADAL" clId="{2871CCAE-FE8A-4040-95C0-BEEED7125010}" dt="2022-05-19T10:31:59.243" v="7113"/>
          <ac:spMkLst>
            <pc:docMk/>
            <pc:sldMk cId="4149874049" sldId="326"/>
            <ac:spMk id="27651" creationId="{00000000-0000-0000-0000-000000000000}"/>
          </ac:spMkLst>
        </pc:spChg>
        <pc:spChg chg="mod">
          <ac:chgData name="高増　潔" userId="151964c3-78cd-4020-a226-814db5c6c8be" providerId="ADAL" clId="{2871CCAE-FE8A-4040-95C0-BEEED7125010}" dt="2022-05-19T10:31:59.243" v="7113"/>
          <ac:spMkLst>
            <pc:docMk/>
            <pc:sldMk cId="4149874049" sldId="326"/>
            <ac:spMk id="27652" creationId="{00000000-0000-0000-0000-000000000000}"/>
          </ac:spMkLst>
        </pc:spChg>
        <pc:spChg chg="mod">
          <ac:chgData name="高増　潔" userId="151964c3-78cd-4020-a226-814db5c6c8be" providerId="ADAL" clId="{2871CCAE-FE8A-4040-95C0-BEEED7125010}" dt="2022-05-19T10:31:59.243" v="7113"/>
          <ac:spMkLst>
            <pc:docMk/>
            <pc:sldMk cId="4149874049" sldId="326"/>
            <ac:spMk id="27654" creationId="{00000000-0000-0000-0000-000000000000}"/>
          </ac:spMkLst>
        </pc:spChg>
        <pc:spChg chg="mod">
          <ac:chgData name="高増　潔" userId="151964c3-78cd-4020-a226-814db5c6c8be" providerId="ADAL" clId="{2871CCAE-FE8A-4040-95C0-BEEED7125010}" dt="2022-05-19T10:31:59.243" v="7113"/>
          <ac:spMkLst>
            <pc:docMk/>
            <pc:sldMk cId="4149874049" sldId="326"/>
            <ac:spMk id="1024002" creationId="{00000000-0000-0000-0000-000000000000}"/>
          </ac:spMkLst>
        </pc:spChg>
      </pc:sldChg>
      <pc:sldChg chg="modSp">
        <pc:chgData name="高増　潔" userId="151964c3-78cd-4020-a226-814db5c6c8be" providerId="ADAL" clId="{2871CCAE-FE8A-4040-95C0-BEEED7125010}" dt="2022-05-19T10:31:59.243" v="7113"/>
        <pc:sldMkLst>
          <pc:docMk/>
          <pc:sldMk cId="1591282547" sldId="327"/>
        </pc:sldMkLst>
        <pc:spChg chg="mod">
          <ac:chgData name="高増　潔" userId="151964c3-78cd-4020-a226-814db5c6c8be" providerId="ADAL" clId="{2871CCAE-FE8A-4040-95C0-BEEED7125010}" dt="2022-05-19T10:31:59.243" v="7113"/>
          <ac:spMkLst>
            <pc:docMk/>
            <pc:sldMk cId="1591282547" sldId="327"/>
            <ac:spMk id="33794" creationId="{00000000-0000-0000-0000-000000000000}"/>
          </ac:spMkLst>
        </pc:spChg>
        <pc:spChg chg="mod">
          <ac:chgData name="高増　潔" userId="151964c3-78cd-4020-a226-814db5c6c8be" providerId="ADAL" clId="{2871CCAE-FE8A-4040-95C0-BEEED7125010}" dt="2022-05-19T10:31:59.243" v="7113"/>
          <ac:spMkLst>
            <pc:docMk/>
            <pc:sldMk cId="1591282547" sldId="327"/>
            <ac:spMk id="33795" creationId="{00000000-0000-0000-0000-000000000000}"/>
          </ac:spMkLst>
        </pc:spChg>
        <pc:spChg chg="mod">
          <ac:chgData name="高増　潔" userId="151964c3-78cd-4020-a226-814db5c6c8be" providerId="ADAL" clId="{2871CCAE-FE8A-4040-95C0-BEEED7125010}" dt="2022-05-19T10:31:59.243" v="7113"/>
          <ac:spMkLst>
            <pc:docMk/>
            <pc:sldMk cId="1591282547" sldId="327"/>
            <ac:spMk id="33796" creationId="{00000000-0000-0000-0000-000000000000}"/>
          </ac:spMkLst>
        </pc:spChg>
        <pc:spChg chg="mod">
          <ac:chgData name="高増　潔" userId="151964c3-78cd-4020-a226-814db5c6c8be" providerId="ADAL" clId="{2871CCAE-FE8A-4040-95C0-BEEED7125010}" dt="2022-05-19T10:31:59.243" v="7113"/>
          <ac:spMkLst>
            <pc:docMk/>
            <pc:sldMk cId="1591282547" sldId="327"/>
            <ac:spMk id="33798" creationId="{00000000-0000-0000-0000-000000000000}"/>
          </ac:spMkLst>
        </pc:spChg>
        <pc:spChg chg="mod">
          <ac:chgData name="高増　潔" userId="151964c3-78cd-4020-a226-814db5c6c8be" providerId="ADAL" clId="{2871CCAE-FE8A-4040-95C0-BEEED7125010}" dt="2022-05-19T10:31:59.243" v="7113"/>
          <ac:spMkLst>
            <pc:docMk/>
            <pc:sldMk cId="1591282547" sldId="327"/>
            <ac:spMk id="1076226" creationId="{00000000-0000-0000-0000-000000000000}"/>
          </ac:spMkLst>
        </pc:spChg>
      </pc:sldChg>
      <pc:sldChg chg="modSp">
        <pc:chgData name="高増　潔" userId="151964c3-78cd-4020-a226-814db5c6c8be" providerId="ADAL" clId="{2871CCAE-FE8A-4040-95C0-BEEED7125010}" dt="2022-05-19T10:31:59.243" v="7113"/>
        <pc:sldMkLst>
          <pc:docMk/>
          <pc:sldMk cId="3093940707" sldId="328"/>
        </pc:sldMkLst>
        <pc:spChg chg="mod">
          <ac:chgData name="高増　潔" userId="151964c3-78cd-4020-a226-814db5c6c8be" providerId="ADAL" clId="{2871CCAE-FE8A-4040-95C0-BEEED7125010}" dt="2022-05-19T10:31:59.243" v="7113"/>
          <ac:spMkLst>
            <pc:docMk/>
            <pc:sldMk cId="3093940707" sldId="328"/>
            <ac:spMk id="34818" creationId="{00000000-0000-0000-0000-000000000000}"/>
          </ac:spMkLst>
        </pc:spChg>
        <pc:spChg chg="mod">
          <ac:chgData name="高増　潔" userId="151964c3-78cd-4020-a226-814db5c6c8be" providerId="ADAL" clId="{2871CCAE-FE8A-4040-95C0-BEEED7125010}" dt="2022-05-19T10:31:59.243" v="7113"/>
          <ac:spMkLst>
            <pc:docMk/>
            <pc:sldMk cId="3093940707" sldId="328"/>
            <ac:spMk id="34819" creationId="{00000000-0000-0000-0000-000000000000}"/>
          </ac:spMkLst>
        </pc:spChg>
        <pc:spChg chg="mod">
          <ac:chgData name="高増　潔" userId="151964c3-78cd-4020-a226-814db5c6c8be" providerId="ADAL" clId="{2871CCAE-FE8A-4040-95C0-BEEED7125010}" dt="2022-05-19T10:31:59.243" v="7113"/>
          <ac:spMkLst>
            <pc:docMk/>
            <pc:sldMk cId="3093940707" sldId="328"/>
            <ac:spMk id="34820" creationId="{00000000-0000-0000-0000-000000000000}"/>
          </ac:spMkLst>
        </pc:spChg>
        <pc:spChg chg="mod">
          <ac:chgData name="高増　潔" userId="151964c3-78cd-4020-a226-814db5c6c8be" providerId="ADAL" clId="{2871CCAE-FE8A-4040-95C0-BEEED7125010}" dt="2022-05-19T10:31:59.243" v="7113"/>
          <ac:spMkLst>
            <pc:docMk/>
            <pc:sldMk cId="3093940707" sldId="328"/>
            <ac:spMk id="34822" creationId="{00000000-0000-0000-0000-000000000000}"/>
          </ac:spMkLst>
        </pc:spChg>
        <pc:spChg chg="mod">
          <ac:chgData name="高増　潔" userId="151964c3-78cd-4020-a226-814db5c6c8be" providerId="ADAL" clId="{2871CCAE-FE8A-4040-95C0-BEEED7125010}" dt="2022-05-19T10:31:59.243" v="7113"/>
          <ac:spMkLst>
            <pc:docMk/>
            <pc:sldMk cId="3093940707" sldId="328"/>
            <ac:spMk id="1077250" creationId="{00000000-0000-0000-0000-000000000000}"/>
          </ac:spMkLst>
        </pc:spChg>
      </pc:sldChg>
      <pc:sldChg chg="modSp">
        <pc:chgData name="高増　潔" userId="151964c3-78cd-4020-a226-814db5c6c8be" providerId="ADAL" clId="{2871CCAE-FE8A-4040-95C0-BEEED7125010}" dt="2022-05-19T10:31:59.243" v="7113"/>
        <pc:sldMkLst>
          <pc:docMk/>
          <pc:sldMk cId="2333418607" sldId="329"/>
        </pc:sldMkLst>
        <pc:spChg chg="mod">
          <ac:chgData name="高増　潔" userId="151964c3-78cd-4020-a226-814db5c6c8be" providerId="ADAL" clId="{2871CCAE-FE8A-4040-95C0-BEEED7125010}" dt="2022-05-19T10:31:59.243" v="7113"/>
          <ac:spMkLst>
            <pc:docMk/>
            <pc:sldMk cId="2333418607" sldId="329"/>
            <ac:spMk id="35842" creationId="{00000000-0000-0000-0000-000000000000}"/>
          </ac:spMkLst>
        </pc:spChg>
        <pc:spChg chg="mod">
          <ac:chgData name="高増　潔" userId="151964c3-78cd-4020-a226-814db5c6c8be" providerId="ADAL" clId="{2871CCAE-FE8A-4040-95C0-BEEED7125010}" dt="2022-05-19T10:31:59.243" v="7113"/>
          <ac:spMkLst>
            <pc:docMk/>
            <pc:sldMk cId="2333418607" sldId="329"/>
            <ac:spMk id="35843" creationId="{00000000-0000-0000-0000-000000000000}"/>
          </ac:spMkLst>
        </pc:spChg>
        <pc:spChg chg="mod">
          <ac:chgData name="高増　潔" userId="151964c3-78cd-4020-a226-814db5c6c8be" providerId="ADAL" clId="{2871CCAE-FE8A-4040-95C0-BEEED7125010}" dt="2022-05-19T10:31:59.243" v="7113"/>
          <ac:spMkLst>
            <pc:docMk/>
            <pc:sldMk cId="2333418607" sldId="329"/>
            <ac:spMk id="35844" creationId="{00000000-0000-0000-0000-000000000000}"/>
          </ac:spMkLst>
        </pc:spChg>
        <pc:spChg chg="mod">
          <ac:chgData name="高増　潔" userId="151964c3-78cd-4020-a226-814db5c6c8be" providerId="ADAL" clId="{2871CCAE-FE8A-4040-95C0-BEEED7125010}" dt="2022-05-19T10:31:59.243" v="7113"/>
          <ac:spMkLst>
            <pc:docMk/>
            <pc:sldMk cId="2333418607" sldId="329"/>
            <ac:spMk id="35846" creationId="{00000000-0000-0000-0000-000000000000}"/>
          </ac:spMkLst>
        </pc:spChg>
        <pc:spChg chg="mod">
          <ac:chgData name="高増　潔" userId="151964c3-78cd-4020-a226-814db5c6c8be" providerId="ADAL" clId="{2871CCAE-FE8A-4040-95C0-BEEED7125010}" dt="2022-05-19T10:31:59.243" v="7113"/>
          <ac:spMkLst>
            <pc:docMk/>
            <pc:sldMk cId="2333418607" sldId="329"/>
            <ac:spMk id="1039362" creationId="{00000000-0000-0000-0000-000000000000}"/>
          </ac:spMkLst>
        </pc:spChg>
      </pc:sldChg>
      <pc:sldChg chg="addSp delSp modSp mod">
        <pc:chgData name="高増　潔" userId="151964c3-78cd-4020-a226-814db5c6c8be" providerId="ADAL" clId="{2871CCAE-FE8A-4040-95C0-BEEED7125010}" dt="2022-05-19T12:43:55.902" v="7756" actId="1076"/>
        <pc:sldMkLst>
          <pc:docMk/>
          <pc:sldMk cId="828276747" sldId="330"/>
        </pc:sldMkLst>
        <pc:spChg chg="mod">
          <ac:chgData name="高増　潔" userId="151964c3-78cd-4020-a226-814db5c6c8be" providerId="ADAL" clId="{2871CCAE-FE8A-4040-95C0-BEEED7125010}" dt="2022-05-19T10:31:59.243" v="7113"/>
          <ac:spMkLst>
            <pc:docMk/>
            <pc:sldMk cId="828276747" sldId="330"/>
            <ac:spMk id="3" creationId="{00000000-0000-0000-0000-000000000000}"/>
          </ac:spMkLst>
        </pc:spChg>
        <pc:spChg chg="mod">
          <ac:chgData name="高増　潔" userId="151964c3-78cd-4020-a226-814db5c6c8be" providerId="ADAL" clId="{2871CCAE-FE8A-4040-95C0-BEEED7125010}" dt="2022-05-19T10:31:59.243" v="7113"/>
          <ac:spMkLst>
            <pc:docMk/>
            <pc:sldMk cId="828276747" sldId="330"/>
            <ac:spMk id="4" creationId="{00000000-0000-0000-0000-000000000000}"/>
          </ac:spMkLst>
        </pc:spChg>
        <pc:spChg chg="mod">
          <ac:chgData name="高増　潔" userId="151964c3-78cd-4020-a226-814db5c6c8be" providerId="ADAL" clId="{2871CCAE-FE8A-4040-95C0-BEEED7125010}" dt="2022-05-19T10:31:59.243" v="7113"/>
          <ac:spMkLst>
            <pc:docMk/>
            <pc:sldMk cId="828276747" sldId="330"/>
            <ac:spMk id="5" creationId="{00000000-0000-0000-0000-000000000000}"/>
          </ac:spMkLst>
        </pc:spChg>
        <pc:spChg chg="add del mod">
          <ac:chgData name="高増　潔" userId="151964c3-78cd-4020-a226-814db5c6c8be" providerId="ADAL" clId="{2871CCAE-FE8A-4040-95C0-BEEED7125010}" dt="2022-05-19T12:42:50.672" v="7740" actId="478"/>
          <ac:spMkLst>
            <pc:docMk/>
            <pc:sldMk cId="828276747" sldId="330"/>
            <ac:spMk id="6" creationId="{85DE7E5C-32EA-5A34-7AD7-9E37FF34FF9B}"/>
          </ac:spMkLst>
        </pc:spChg>
        <pc:spChg chg="add mod">
          <ac:chgData name="高増　潔" userId="151964c3-78cd-4020-a226-814db5c6c8be" providerId="ADAL" clId="{2871CCAE-FE8A-4040-95C0-BEEED7125010}" dt="2022-05-18T11:37:32.649" v="6467" actId="1076"/>
          <ac:spMkLst>
            <pc:docMk/>
            <pc:sldMk cId="828276747" sldId="330"/>
            <ac:spMk id="7" creationId="{7B312960-9A41-44E9-D320-48569D6E9456}"/>
          </ac:spMkLst>
        </pc:spChg>
        <pc:spChg chg="add mod">
          <ac:chgData name="高増　潔" userId="151964c3-78cd-4020-a226-814db5c6c8be" providerId="ADAL" clId="{2871CCAE-FE8A-4040-95C0-BEEED7125010}" dt="2022-05-18T11:35:08.945" v="6432"/>
          <ac:spMkLst>
            <pc:docMk/>
            <pc:sldMk cId="828276747" sldId="330"/>
            <ac:spMk id="8" creationId="{B00D3381-AC75-5618-AAB2-CE4AA45A2BC6}"/>
          </ac:spMkLst>
        </pc:spChg>
        <pc:spChg chg="add mod">
          <ac:chgData name="高増　潔" userId="151964c3-78cd-4020-a226-814db5c6c8be" providerId="ADAL" clId="{2871CCAE-FE8A-4040-95C0-BEEED7125010}" dt="2022-05-18T11:35:08.945" v="6432"/>
          <ac:spMkLst>
            <pc:docMk/>
            <pc:sldMk cId="828276747" sldId="330"/>
            <ac:spMk id="12" creationId="{22AFF48E-E1E3-1CA1-8FBF-6658230CC3D0}"/>
          </ac:spMkLst>
        </pc:spChg>
        <pc:spChg chg="add mod">
          <ac:chgData name="高増　潔" userId="151964c3-78cd-4020-a226-814db5c6c8be" providerId="ADAL" clId="{2871CCAE-FE8A-4040-95C0-BEEED7125010}" dt="2022-05-18T11:36:23.194" v="6458" actId="12788"/>
          <ac:spMkLst>
            <pc:docMk/>
            <pc:sldMk cId="828276747" sldId="330"/>
            <ac:spMk id="13" creationId="{1EF3B69D-A434-F380-9FB3-53FEC5EF09B6}"/>
          </ac:spMkLst>
        </pc:spChg>
        <pc:spChg chg="add del mod">
          <ac:chgData name="高増　潔" userId="151964c3-78cd-4020-a226-814db5c6c8be" providerId="ADAL" clId="{2871CCAE-FE8A-4040-95C0-BEEED7125010}" dt="2022-05-19T12:42:17.293" v="7736" actId="478"/>
          <ac:spMkLst>
            <pc:docMk/>
            <pc:sldMk cId="828276747" sldId="330"/>
            <ac:spMk id="21" creationId="{85DE7E5C-32EA-5A34-7AD7-9E37FF34FF9B}"/>
          </ac:spMkLst>
        </pc:spChg>
        <pc:spChg chg="add mod">
          <ac:chgData name="高増　潔" userId="151964c3-78cd-4020-a226-814db5c6c8be" providerId="ADAL" clId="{2871CCAE-FE8A-4040-95C0-BEEED7125010}" dt="2022-05-19T12:43:55.902" v="7756" actId="1076"/>
          <ac:spMkLst>
            <pc:docMk/>
            <pc:sldMk cId="828276747" sldId="330"/>
            <ac:spMk id="22" creationId="{85DE7E5C-32EA-5A34-7AD7-9E37FF34FF9B}"/>
          </ac:spMkLst>
        </pc:spChg>
        <pc:spChg chg="add mod">
          <ac:chgData name="高増　潔" userId="151964c3-78cd-4020-a226-814db5c6c8be" providerId="ADAL" clId="{2871CCAE-FE8A-4040-95C0-BEEED7125010}" dt="2022-05-19T12:43:52.302" v="7755" actId="1076"/>
          <ac:spMkLst>
            <pc:docMk/>
            <pc:sldMk cId="828276747" sldId="330"/>
            <ac:spMk id="23" creationId="{6874DBE4-5236-D307-BB3B-836F2FFEFACC}"/>
          </ac:spMkLst>
        </pc:spChg>
        <pc:spChg chg="add mod">
          <ac:chgData name="高増　潔" userId="151964c3-78cd-4020-a226-814db5c6c8be" providerId="ADAL" clId="{2871CCAE-FE8A-4040-95C0-BEEED7125010}" dt="2022-05-18T11:36:53.776" v="6463" actId="1076"/>
          <ac:spMkLst>
            <pc:docMk/>
            <pc:sldMk cId="828276747" sldId="330"/>
            <ac:spMk id="27" creationId="{D503F38C-4FD1-5D23-2F5E-5AB093F917BF}"/>
          </ac:spMkLst>
        </pc:spChg>
        <pc:spChg chg="mod">
          <ac:chgData name="高増　潔" userId="151964c3-78cd-4020-a226-814db5c6c8be" providerId="ADAL" clId="{2871CCAE-FE8A-4040-95C0-BEEED7125010}" dt="2022-05-18T11:42:53.391" v="6579" actId="14100"/>
          <ac:spMkLst>
            <pc:docMk/>
            <pc:sldMk cId="828276747" sldId="330"/>
            <ac:spMk id="2055" creationId="{00000000-0000-0000-0000-000000000000}"/>
          </ac:spMkLst>
        </pc:spChg>
        <pc:spChg chg="mod">
          <ac:chgData name="高増　潔" userId="151964c3-78cd-4020-a226-814db5c6c8be" providerId="ADAL" clId="{2871CCAE-FE8A-4040-95C0-BEEED7125010}" dt="2022-05-19T10:31:59.243" v="7113"/>
          <ac:spMkLst>
            <pc:docMk/>
            <pc:sldMk cId="828276747" sldId="330"/>
            <ac:spMk id="1040386" creationId="{00000000-0000-0000-0000-000000000000}"/>
          </ac:spMkLst>
        </pc:spChg>
        <pc:grpChg chg="add mod">
          <ac:chgData name="高増　潔" userId="151964c3-78cd-4020-a226-814db5c6c8be" providerId="ADAL" clId="{2871CCAE-FE8A-4040-95C0-BEEED7125010}" dt="2022-05-18T11:37:25.664" v="6465" actId="164"/>
          <ac:grpSpMkLst>
            <pc:docMk/>
            <pc:sldMk cId="828276747" sldId="330"/>
            <ac:grpSpMk id="9" creationId="{EB982FBF-3713-CD38-1748-642D0AD9D92A}"/>
          </ac:grpSpMkLst>
        </pc:grpChg>
        <pc:grpChg chg="add mod">
          <ac:chgData name="高増　潔" userId="151964c3-78cd-4020-a226-814db5c6c8be" providerId="ADAL" clId="{2871CCAE-FE8A-4040-95C0-BEEED7125010}" dt="2022-05-18T11:37:25.664" v="6465" actId="164"/>
          <ac:grpSpMkLst>
            <pc:docMk/>
            <pc:sldMk cId="828276747" sldId="330"/>
            <ac:grpSpMk id="10" creationId="{4AE1580C-8AFE-32ED-CE70-9DE4546D9713}"/>
          </ac:grpSpMkLst>
        </pc:grpChg>
        <pc:grpChg chg="add mod">
          <ac:chgData name="高増　潔" userId="151964c3-78cd-4020-a226-814db5c6c8be" providerId="ADAL" clId="{2871CCAE-FE8A-4040-95C0-BEEED7125010}" dt="2022-05-18T11:39:56.679" v="6499" actId="1076"/>
          <ac:grpSpMkLst>
            <pc:docMk/>
            <pc:sldMk cId="828276747" sldId="330"/>
            <ac:grpSpMk id="24" creationId="{5E2614B6-BC3C-C994-6E54-6A72BC039585}"/>
          </ac:grpSpMkLst>
        </pc:grpChg>
        <pc:graphicFrameChg chg="del mod">
          <ac:chgData name="高増　潔" userId="151964c3-78cd-4020-a226-814db5c6c8be" providerId="ADAL" clId="{2871CCAE-FE8A-4040-95C0-BEEED7125010}" dt="2022-05-18T11:22:31.781" v="6175" actId="478"/>
          <ac:graphicFrameMkLst>
            <pc:docMk/>
            <pc:sldMk cId="828276747" sldId="330"/>
            <ac:graphicFrameMk id="2050" creationId="{00000000-0000-0000-0000-000000000000}"/>
          </ac:graphicFrameMkLst>
        </pc:graphicFrameChg>
        <pc:picChg chg="del mod">
          <ac:chgData name="高増　潔" userId="151964c3-78cd-4020-a226-814db5c6c8be" providerId="ADAL" clId="{2871CCAE-FE8A-4040-95C0-BEEED7125010}" dt="2022-05-18T11:37:17.656" v="6464" actId="478"/>
          <ac:picMkLst>
            <pc:docMk/>
            <pc:sldMk cId="828276747" sldId="330"/>
            <ac:picMk id="2" creationId="{00000000-0000-0000-0000-000000000000}"/>
          </ac:picMkLst>
        </pc:picChg>
        <pc:cxnChg chg="add mod">
          <ac:chgData name="高増　潔" userId="151964c3-78cd-4020-a226-814db5c6c8be" providerId="ADAL" clId="{2871CCAE-FE8A-4040-95C0-BEEED7125010}" dt="2022-05-18T11:37:25.664" v="6465" actId="164"/>
          <ac:cxnSpMkLst>
            <pc:docMk/>
            <pc:sldMk cId="828276747" sldId="330"/>
            <ac:cxnSpMk id="14" creationId="{0304E8AE-DE2E-3BA4-159D-DCE094E04D66}"/>
          </ac:cxnSpMkLst>
        </pc:cxnChg>
        <pc:cxnChg chg="add mod">
          <ac:chgData name="高増　潔" userId="151964c3-78cd-4020-a226-814db5c6c8be" providerId="ADAL" clId="{2871CCAE-FE8A-4040-95C0-BEEED7125010}" dt="2022-05-18T11:37:25.664" v="6465" actId="164"/>
          <ac:cxnSpMkLst>
            <pc:docMk/>
            <pc:sldMk cId="828276747" sldId="330"/>
            <ac:cxnSpMk id="19" creationId="{C51FEE93-7A03-817A-B6BC-05D056D250B5}"/>
          </ac:cxnSpMkLst>
        </pc:cxnChg>
        <pc:cxnChg chg="add mod">
          <ac:chgData name="高増　潔" userId="151964c3-78cd-4020-a226-814db5c6c8be" providerId="ADAL" clId="{2871CCAE-FE8A-4040-95C0-BEEED7125010}" dt="2022-05-18T11:37:25.664" v="6465" actId="164"/>
          <ac:cxnSpMkLst>
            <pc:docMk/>
            <pc:sldMk cId="828276747" sldId="330"/>
            <ac:cxnSpMk id="20" creationId="{AEBAC53A-26CC-76D3-9061-6E7D370C64E2}"/>
          </ac:cxnSpMkLst>
        </pc:cxnChg>
      </pc:sldChg>
      <pc:sldChg chg="addSp delSp modSp mod">
        <pc:chgData name="高増　潔" userId="151964c3-78cd-4020-a226-814db5c6c8be" providerId="ADAL" clId="{2871CCAE-FE8A-4040-95C0-BEEED7125010}" dt="2022-05-19T12:46:31.064" v="7760" actId="1076"/>
        <pc:sldMkLst>
          <pc:docMk/>
          <pc:sldMk cId="1514593824" sldId="331"/>
        </pc:sldMkLst>
        <pc:spChg chg="mod">
          <ac:chgData name="高増　潔" userId="151964c3-78cd-4020-a226-814db5c6c8be" providerId="ADAL" clId="{2871CCAE-FE8A-4040-95C0-BEEED7125010}" dt="2022-05-19T10:31:59.243" v="7113"/>
          <ac:spMkLst>
            <pc:docMk/>
            <pc:sldMk cId="1514593824" sldId="331"/>
            <ac:spMk id="2" creationId="{00000000-0000-0000-0000-000000000000}"/>
          </ac:spMkLst>
        </pc:spChg>
        <pc:spChg chg="mod">
          <ac:chgData name="高増　潔" userId="151964c3-78cd-4020-a226-814db5c6c8be" providerId="ADAL" clId="{2871CCAE-FE8A-4040-95C0-BEEED7125010}" dt="2022-05-19T10:31:59.243" v="7113"/>
          <ac:spMkLst>
            <pc:docMk/>
            <pc:sldMk cId="1514593824" sldId="331"/>
            <ac:spMk id="4" creationId="{00000000-0000-0000-0000-000000000000}"/>
          </ac:spMkLst>
        </pc:spChg>
        <pc:spChg chg="mod">
          <ac:chgData name="高増　潔" userId="151964c3-78cd-4020-a226-814db5c6c8be" providerId="ADAL" clId="{2871CCAE-FE8A-4040-95C0-BEEED7125010}" dt="2022-05-19T10:31:59.243" v="7113"/>
          <ac:spMkLst>
            <pc:docMk/>
            <pc:sldMk cId="1514593824" sldId="331"/>
            <ac:spMk id="5" creationId="{00000000-0000-0000-0000-000000000000}"/>
          </ac:spMkLst>
        </pc:spChg>
        <pc:spChg chg="add mod">
          <ac:chgData name="高増　潔" userId="151964c3-78cd-4020-a226-814db5c6c8be" providerId="ADAL" clId="{2871CCAE-FE8A-4040-95C0-BEEED7125010}" dt="2022-05-19T12:46:31.064" v="7760" actId="1076"/>
          <ac:spMkLst>
            <pc:docMk/>
            <pc:sldMk cId="1514593824" sldId="331"/>
            <ac:spMk id="8" creationId="{7668FD3A-AD62-5E68-E630-F011ED3FB396}"/>
          </ac:spMkLst>
        </pc:spChg>
        <pc:spChg chg="add del mod">
          <ac:chgData name="高増　潔" userId="151964c3-78cd-4020-a226-814db5c6c8be" providerId="ADAL" clId="{2871CCAE-FE8A-4040-95C0-BEEED7125010}" dt="2022-05-18T11:50:54.884" v="6721" actId="478"/>
          <ac:spMkLst>
            <pc:docMk/>
            <pc:sldMk cId="1514593824" sldId="331"/>
            <ac:spMk id="8" creationId="{B577A0C5-1A9E-04F2-CDC6-4AA8E05426C2}"/>
          </ac:spMkLst>
        </pc:spChg>
        <pc:spChg chg="add del mod">
          <ac:chgData name="高増　潔" userId="151964c3-78cd-4020-a226-814db5c6c8be" providerId="ADAL" clId="{2871CCAE-FE8A-4040-95C0-BEEED7125010}" dt="2022-05-19T12:46:20.445" v="7759" actId="478"/>
          <ac:spMkLst>
            <pc:docMk/>
            <pc:sldMk cId="1514593824" sldId="331"/>
            <ac:spMk id="9" creationId="{7668FD3A-AD62-5E68-E630-F011ED3FB396}"/>
          </ac:spMkLst>
        </pc:spChg>
        <pc:spChg chg="mod">
          <ac:chgData name="高増　潔" userId="151964c3-78cd-4020-a226-814db5c6c8be" providerId="ADAL" clId="{2871CCAE-FE8A-4040-95C0-BEEED7125010}" dt="2022-05-19T10:31:59.243" v="7113"/>
          <ac:spMkLst>
            <pc:docMk/>
            <pc:sldMk cId="1514593824" sldId="331"/>
            <ac:spMk id="43014" creationId="{00000000-0000-0000-0000-000000000000}"/>
          </ac:spMkLst>
        </pc:spChg>
        <pc:spChg chg="mod">
          <ac:chgData name="高増　潔" userId="151964c3-78cd-4020-a226-814db5c6c8be" providerId="ADAL" clId="{2871CCAE-FE8A-4040-95C0-BEEED7125010}" dt="2022-05-19T10:31:59.243" v="7113"/>
          <ac:spMkLst>
            <pc:docMk/>
            <pc:sldMk cId="1514593824" sldId="331"/>
            <ac:spMk id="982018" creationId="{00000000-0000-0000-0000-000000000000}"/>
          </ac:spMkLst>
        </pc:spChg>
        <pc:graphicFrameChg chg="del mod">
          <ac:chgData name="高増　潔" userId="151964c3-78cd-4020-a226-814db5c6c8be" providerId="ADAL" clId="{2871CCAE-FE8A-4040-95C0-BEEED7125010}" dt="2022-05-18T12:00:48.982" v="6820" actId="478"/>
          <ac:graphicFrameMkLst>
            <pc:docMk/>
            <pc:sldMk cId="1514593824" sldId="331"/>
            <ac:graphicFrameMk id="3" creationId="{00000000-0000-0000-0000-000000000000}"/>
          </ac:graphicFrameMkLst>
        </pc:graphicFrameChg>
      </pc:sldChg>
      <pc:sldChg chg="modSp">
        <pc:chgData name="高増　潔" userId="151964c3-78cd-4020-a226-814db5c6c8be" providerId="ADAL" clId="{2871CCAE-FE8A-4040-95C0-BEEED7125010}" dt="2022-05-19T10:31:59.243" v="7113"/>
        <pc:sldMkLst>
          <pc:docMk/>
          <pc:sldMk cId="3208600168" sldId="332"/>
        </pc:sldMkLst>
        <pc:spChg chg="mod">
          <ac:chgData name="高増　潔" userId="151964c3-78cd-4020-a226-814db5c6c8be" providerId="ADAL" clId="{2871CCAE-FE8A-4040-95C0-BEEED7125010}" dt="2022-05-19T10:31:59.243" v="7113"/>
          <ac:spMkLst>
            <pc:docMk/>
            <pc:sldMk cId="3208600168" sldId="332"/>
            <ac:spMk id="38914" creationId="{00000000-0000-0000-0000-000000000000}"/>
          </ac:spMkLst>
        </pc:spChg>
        <pc:spChg chg="mod">
          <ac:chgData name="高増　潔" userId="151964c3-78cd-4020-a226-814db5c6c8be" providerId="ADAL" clId="{2871CCAE-FE8A-4040-95C0-BEEED7125010}" dt="2022-05-19T10:31:59.243" v="7113"/>
          <ac:spMkLst>
            <pc:docMk/>
            <pc:sldMk cId="3208600168" sldId="332"/>
            <ac:spMk id="38915" creationId="{00000000-0000-0000-0000-000000000000}"/>
          </ac:spMkLst>
        </pc:spChg>
        <pc:spChg chg="mod">
          <ac:chgData name="高増　潔" userId="151964c3-78cd-4020-a226-814db5c6c8be" providerId="ADAL" clId="{2871CCAE-FE8A-4040-95C0-BEEED7125010}" dt="2022-05-19T10:31:59.243" v="7113"/>
          <ac:spMkLst>
            <pc:docMk/>
            <pc:sldMk cId="3208600168" sldId="332"/>
            <ac:spMk id="38916" creationId="{00000000-0000-0000-0000-000000000000}"/>
          </ac:spMkLst>
        </pc:spChg>
        <pc:spChg chg="mod">
          <ac:chgData name="高増　潔" userId="151964c3-78cd-4020-a226-814db5c6c8be" providerId="ADAL" clId="{2871CCAE-FE8A-4040-95C0-BEEED7125010}" dt="2022-05-19T10:31:59.243" v="7113"/>
          <ac:spMkLst>
            <pc:docMk/>
            <pc:sldMk cId="3208600168" sldId="332"/>
            <ac:spMk id="38918" creationId="{00000000-0000-0000-0000-000000000000}"/>
          </ac:spMkLst>
        </pc:spChg>
        <pc:spChg chg="mod">
          <ac:chgData name="高増　潔" userId="151964c3-78cd-4020-a226-814db5c6c8be" providerId="ADAL" clId="{2871CCAE-FE8A-4040-95C0-BEEED7125010}" dt="2022-05-19T10:31:59.243" v="7113"/>
          <ac:spMkLst>
            <pc:docMk/>
            <pc:sldMk cId="3208600168" sldId="332"/>
            <ac:spMk id="1079298" creationId="{00000000-0000-0000-0000-000000000000}"/>
          </ac:spMkLst>
        </pc:spChg>
      </pc:sldChg>
      <pc:sldChg chg="modSp">
        <pc:chgData name="高増　潔" userId="151964c3-78cd-4020-a226-814db5c6c8be" providerId="ADAL" clId="{2871CCAE-FE8A-4040-95C0-BEEED7125010}" dt="2022-05-19T10:31:59.243" v="7113"/>
        <pc:sldMkLst>
          <pc:docMk/>
          <pc:sldMk cId="911065925" sldId="334"/>
        </pc:sldMkLst>
        <pc:spChg chg="mod">
          <ac:chgData name="高増　潔" userId="151964c3-78cd-4020-a226-814db5c6c8be" providerId="ADAL" clId="{2871CCAE-FE8A-4040-95C0-BEEED7125010}" dt="2022-05-19T10:31:59.243" v="7113"/>
          <ac:spMkLst>
            <pc:docMk/>
            <pc:sldMk cId="911065925" sldId="334"/>
            <ac:spMk id="2" creationId="{00000000-0000-0000-0000-000000000000}"/>
          </ac:spMkLst>
        </pc:spChg>
        <pc:spChg chg="mod">
          <ac:chgData name="高増　潔" userId="151964c3-78cd-4020-a226-814db5c6c8be" providerId="ADAL" clId="{2871CCAE-FE8A-4040-95C0-BEEED7125010}" dt="2022-05-19T10:31:59.243" v="7113"/>
          <ac:spMkLst>
            <pc:docMk/>
            <pc:sldMk cId="911065925" sldId="334"/>
            <ac:spMk id="3" creationId="{00000000-0000-0000-0000-000000000000}"/>
          </ac:spMkLst>
        </pc:spChg>
        <pc:spChg chg="mod">
          <ac:chgData name="高増　潔" userId="151964c3-78cd-4020-a226-814db5c6c8be" providerId="ADAL" clId="{2871CCAE-FE8A-4040-95C0-BEEED7125010}" dt="2022-05-19T10:31:59.243" v="7113"/>
          <ac:spMkLst>
            <pc:docMk/>
            <pc:sldMk cId="911065925" sldId="334"/>
            <ac:spMk id="4" creationId="{00000000-0000-0000-0000-000000000000}"/>
          </ac:spMkLst>
        </pc:spChg>
        <pc:spChg chg="mod">
          <ac:chgData name="高増　潔" userId="151964c3-78cd-4020-a226-814db5c6c8be" providerId="ADAL" clId="{2871CCAE-FE8A-4040-95C0-BEEED7125010}" dt="2022-05-19T10:31:59.243" v="7113"/>
          <ac:spMkLst>
            <pc:docMk/>
            <pc:sldMk cId="911065925" sldId="334"/>
            <ac:spMk id="5" creationId="{00000000-0000-0000-0000-000000000000}"/>
          </ac:spMkLst>
        </pc:spChg>
        <pc:spChg chg="mod">
          <ac:chgData name="高増　潔" userId="151964c3-78cd-4020-a226-814db5c6c8be" providerId="ADAL" clId="{2871CCAE-FE8A-4040-95C0-BEEED7125010}" dt="2022-05-19T10:31:59.243" v="7113"/>
          <ac:spMkLst>
            <pc:docMk/>
            <pc:sldMk cId="911065925" sldId="334"/>
            <ac:spMk id="6" creationId="{00000000-0000-0000-0000-000000000000}"/>
          </ac:spMkLst>
        </pc:spChg>
      </pc:sldChg>
      <pc:sldChg chg="modSp mod">
        <pc:chgData name="高増　潔" userId="151964c3-78cd-4020-a226-814db5c6c8be" providerId="ADAL" clId="{2871CCAE-FE8A-4040-95C0-BEEED7125010}" dt="2022-05-19T10:31:59.243" v="7113"/>
        <pc:sldMkLst>
          <pc:docMk/>
          <pc:sldMk cId="90177770" sldId="335"/>
        </pc:sldMkLst>
        <pc:spChg chg="mod">
          <ac:chgData name="高増　潔" userId="151964c3-78cd-4020-a226-814db5c6c8be" providerId="ADAL" clId="{2871CCAE-FE8A-4040-95C0-BEEED7125010}" dt="2022-05-19T10:31:59.243" v="7113"/>
          <ac:spMkLst>
            <pc:docMk/>
            <pc:sldMk cId="90177770" sldId="335"/>
            <ac:spMk id="20482" creationId="{00000000-0000-0000-0000-000000000000}"/>
          </ac:spMkLst>
        </pc:spChg>
        <pc:spChg chg="mod">
          <ac:chgData name="高増　潔" userId="151964c3-78cd-4020-a226-814db5c6c8be" providerId="ADAL" clId="{2871CCAE-FE8A-4040-95C0-BEEED7125010}" dt="2022-05-19T10:31:59.243" v="7113"/>
          <ac:spMkLst>
            <pc:docMk/>
            <pc:sldMk cId="90177770" sldId="335"/>
            <ac:spMk id="20483" creationId="{00000000-0000-0000-0000-000000000000}"/>
          </ac:spMkLst>
        </pc:spChg>
        <pc:spChg chg="mod">
          <ac:chgData name="高増　潔" userId="151964c3-78cd-4020-a226-814db5c6c8be" providerId="ADAL" clId="{2871CCAE-FE8A-4040-95C0-BEEED7125010}" dt="2022-05-19T10:31:59.243" v="7113"/>
          <ac:spMkLst>
            <pc:docMk/>
            <pc:sldMk cId="90177770" sldId="335"/>
            <ac:spMk id="20484" creationId="{00000000-0000-0000-0000-000000000000}"/>
          </ac:spMkLst>
        </pc:spChg>
        <pc:spChg chg="mod">
          <ac:chgData name="高増　潔" userId="151964c3-78cd-4020-a226-814db5c6c8be" providerId="ADAL" clId="{2871CCAE-FE8A-4040-95C0-BEEED7125010}" dt="2022-05-19T10:31:59.243" v="7113"/>
          <ac:spMkLst>
            <pc:docMk/>
            <pc:sldMk cId="90177770" sldId="335"/>
            <ac:spMk id="20486" creationId="{00000000-0000-0000-0000-000000000000}"/>
          </ac:spMkLst>
        </pc:spChg>
        <pc:spChg chg="mod">
          <ac:chgData name="高増　潔" userId="151964c3-78cd-4020-a226-814db5c6c8be" providerId="ADAL" clId="{2871CCAE-FE8A-4040-95C0-BEEED7125010}" dt="2022-05-19T10:31:59.243" v="7113"/>
          <ac:spMkLst>
            <pc:docMk/>
            <pc:sldMk cId="90177770" sldId="335"/>
            <ac:spMk id="1005570" creationId="{00000000-0000-0000-0000-000000000000}"/>
          </ac:spMkLst>
        </pc:spChg>
        <pc:graphicFrameChg chg="mod">
          <ac:chgData name="高増　潔" userId="151964c3-78cd-4020-a226-814db5c6c8be" providerId="ADAL" clId="{2871CCAE-FE8A-4040-95C0-BEEED7125010}" dt="2022-05-10T12:46:37.200" v="1204" actId="692"/>
          <ac:graphicFrameMkLst>
            <pc:docMk/>
            <pc:sldMk cId="90177770" sldId="335"/>
            <ac:graphicFrameMk id="9" creationId="{2552F8B4-ADFF-4BFB-B22F-93370F9F0428}"/>
          </ac:graphicFrameMkLst>
        </pc:graphicFrameChg>
      </pc:sldChg>
      <pc:sldChg chg="addSp delSp modSp">
        <pc:chgData name="高増　潔" userId="151964c3-78cd-4020-a226-814db5c6c8be" providerId="ADAL" clId="{2871CCAE-FE8A-4040-95C0-BEEED7125010}" dt="2022-05-19T10:31:59.243" v="7113"/>
        <pc:sldMkLst>
          <pc:docMk/>
          <pc:sldMk cId="1678249757" sldId="876"/>
        </pc:sldMkLst>
        <pc:spChg chg="mod">
          <ac:chgData name="高増　潔" userId="151964c3-78cd-4020-a226-814db5c6c8be" providerId="ADAL" clId="{2871CCAE-FE8A-4040-95C0-BEEED7125010}" dt="2022-05-19T10:31:59.243" v="7113"/>
          <ac:spMkLst>
            <pc:docMk/>
            <pc:sldMk cId="1678249757" sldId="876"/>
            <ac:spMk id="2" creationId="{1FCC3A51-3EDB-414A-8E44-25AB44AB6403}"/>
          </ac:spMkLst>
        </pc:spChg>
        <pc:spChg chg="mod">
          <ac:chgData name="高増　潔" userId="151964c3-78cd-4020-a226-814db5c6c8be" providerId="ADAL" clId="{2871CCAE-FE8A-4040-95C0-BEEED7125010}" dt="2022-05-19T10:31:59.243" v="7113"/>
          <ac:spMkLst>
            <pc:docMk/>
            <pc:sldMk cId="1678249757" sldId="876"/>
            <ac:spMk id="3" creationId="{5639ACDE-7C23-47F5-9B72-4B5DEE333C5C}"/>
          </ac:spMkLst>
        </pc:spChg>
        <pc:spChg chg="mod">
          <ac:chgData name="高増　潔" userId="151964c3-78cd-4020-a226-814db5c6c8be" providerId="ADAL" clId="{2871CCAE-FE8A-4040-95C0-BEEED7125010}" dt="2022-05-19T10:31:59.243" v="7113"/>
          <ac:spMkLst>
            <pc:docMk/>
            <pc:sldMk cId="1678249757" sldId="876"/>
            <ac:spMk id="4" creationId="{7C679468-9C91-4212-B6A9-AD579F33D11B}"/>
          </ac:spMkLst>
        </pc:spChg>
        <pc:spChg chg="mod">
          <ac:chgData name="高増　潔" userId="151964c3-78cd-4020-a226-814db5c6c8be" providerId="ADAL" clId="{2871CCAE-FE8A-4040-95C0-BEEED7125010}" dt="2022-05-19T10:31:59.243" v="7113"/>
          <ac:spMkLst>
            <pc:docMk/>
            <pc:sldMk cId="1678249757" sldId="876"/>
            <ac:spMk id="5" creationId="{80D4900C-1FB0-4F9B-919B-1F7CB47B2FBB}"/>
          </ac:spMkLst>
        </pc:spChg>
        <pc:spChg chg="mod">
          <ac:chgData name="高増　潔" userId="151964c3-78cd-4020-a226-814db5c6c8be" providerId="ADAL" clId="{2871CCAE-FE8A-4040-95C0-BEEED7125010}" dt="2022-05-19T10:31:59.243" v="7113"/>
          <ac:spMkLst>
            <pc:docMk/>
            <pc:sldMk cId="1678249757" sldId="876"/>
            <ac:spMk id="6" creationId="{E5E747E7-CF5E-47A0-9AA8-D5DEFCCD58E8}"/>
          </ac:spMkLst>
        </pc:spChg>
        <pc:spChg chg="add del mod">
          <ac:chgData name="高増　潔" userId="151964c3-78cd-4020-a226-814db5c6c8be" providerId="ADAL" clId="{2871CCAE-FE8A-4040-95C0-BEEED7125010}" dt="2022-05-18T01:50:30.425" v="1879"/>
          <ac:spMkLst>
            <pc:docMk/>
            <pc:sldMk cId="1678249757" sldId="876"/>
            <ac:spMk id="7" creationId="{6C287C19-B077-BF70-C213-FC2F470A3A88}"/>
          </ac:spMkLst>
        </pc:spChg>
        <pc:spChg chg="add del mod">
          <ac:chgData name="高増　潔" userId="151964c3-78cd-4020-a226-814db5c6c8be" providerId="ADAL" clId="{2871CCAE-FE8A-4040-95C0-BEEED7125010}" dt="2022-05-18T01:50:30.425" v="1879"/>
          <ac:spMkLst>
            <pc:docMk/>
            <pc:sldMk cId="1678249757" sldId="876"/>
            <ac:spMk id="8" creationId="{EC4A3323-C102-698B-B667-B48552F0E7B8}"/>
          </ac:spMkLst>
        </pc:spChg>
        <pc:spChg chg="add del mod">
          <ac:chgData name="高増　潔" userId="151964c3-78cd-4020-a226-814db5c6c8be" providerId="ADAL" clId="{2871CCAE-FE8A-4040-95C0-BEEED7125010}" dt="2022-05-18T01:50:30.425" v="1879"/>
          <ac:spMkLst>
            <pc:docMk/>
            <pc:sldMk cId="1678249757" sldId="876"/>
            <ac:spMk id="9" creationId="{C88B6584-23A2-3C2A-2B19-7C3C50E67E42}"/>
          </ac:spMkLst>
        </pc:spChg>
        <pc:spChg chg="add del mod">
          <ac:chgData name="高増　潔" userId="151964c3-78cd-4020-a226-814db5c6c8be" providerId="ADAL" clId="{2871CCAE-FE8A-4040-95C0-BEEED7125010}" dt="2022-05-18T01:50:30.425" v="1879"/>
          <ac:spMkLst>
            <pc:docMk/>
            <pc:sldMk cId="1678249757" sldId="876"/>
            <ac:spMk id="10" creationId="{E8F01505-0140-B631-2EB8-9BCECAA1628D}"/>
          </ac:spMkLst>
        </pc:spChg>
        <pc:spChg chg="add del mod">
          <ac:chgData name="高増　潔" userId="151964c3-78cd-4020-a226-814db5c6c8be" providerId="ADAL" clId="{2871CCAE-FE8A-4040-95C0-BEEED7125010}" dt="2022-05-18T01:50:30.425" v="1879"/>
          <ac:spMkLst>
            <pc:docMk/>
            <pc:sldMk cId="1678249757" sldId="876"/>
            <ac:spMk id="11" creationId="{50D54652-590A-F444-1E1A-1A4D528016CB}"/>
          </ac:spMkLst>
        </pc:spChg>
      </pc:sldChg>
      <pc:sldChg chg="addSp delSp modSp new mod modClrScheme chgLayout">
        <pc:chgData name="高増　潔" userId="151964c3-78cd-4020-a226-814db5c6c8be" providerId="ADAL" clId="{2871CCAE-FE8A-4040-95C0-BEEED7125010}" dt="2022-05-19T10:32:27.804" v="7116" actId="700"/>
        <pc:sldMkLst>
          <pc:docMk/>
          <pc:sldMk cId="3702418290" sldId="877"/>
        </pc:sldMkLst>
        <pc:spChg chg="mod ord">
          <ac:chgData name="高増　潔" userId="151964c3-78cd-4020-a226-814db5c6c8be" providerId="ADAL" clId="{2871CCAE-FE8A-4040-95C0-BEEED7125010}" dt="2022-05-19T10:32:27.804" v="7116" actId="700"/>
          <ac:spMkLst>
            <pc:docMk/>
            <pc:sldMk cId="3702418290" sldId="877"/>
            <ac:spMk id="2" creationId="{72DBD21B-3132-680A-3A8C-AD48ACE64FC3}"/>
          </ac:spMkLst>
        </pc:spChg>
        <pc:spChg chg="mod ord">
          <ac:chgData name="高増　潔" userId="151964c3-78cd-4020-a226-814db5c6c8be" providerId="ADAL" clId="{2871CCAE-FE8A-4040-95C0-BEEED7125010}" dt="2022-05-19T10:32:27.804" v="7116" actId="700"/>
          <ac:spMkLst>
            <pc:docMk/>
            <pc:sldMk cId="3702418290" sldId="877"/>
            <ac:spMk id="3" creationId="{AB2A9FAE-32A5-5568-E997-C9A536DC4AE0}"/>
          </ac:spMkLst>
        </pc:spChg>
        <pc:spChg chg="mod ord">
          <ac:chgData name="高増　潔" userId="151964c3-78cd-4020-a226-814db5c6c8be" providerId="ADAL" clId="{2871CCAE-FE8A-4040-95C0-BEEED7125010}" dt="2022-05-19T10:32:27.804" v="7116" actId="700"/>
          <ac:spMkLst>
            <pc:docMk/>
            <pc:sldMk cId="3702418290" sldId="877"/>
            <ac:spMk id="4" creationId="{BB012C27-A5AB-0562-D5C6-D36080F5E4B9}"/>
          </ac:spMkLst>
        </pc:spChg>
        <pc:spChg chg="mod ord">
          <ac:chgData name="高増　潔" userId="151964c3-78cd-4020-a226-814db5c6c8be" providerId="ADAL" clId="{2871CCAE-FE8A-4040-95C0-BEEED7125010}" dt="2022-05-19T10:32:27.804" v="7116" actId="700"/>
          <ac:spMkLst>
            <pc:docMk/>
            <pc:sldMk cId="3702418290" sldId="877"/>
            <ac:spMk id="5" creationId="{82A5D15B-9843-5B31-8052-A49F9905B841}"/>
          </ac:spMkLst>
        </pc:spChg>
        <pc:spChg chg="mod ord">
          <ac:chgData name="高増　潔" userId="151964c3-78cd-4020-a226-814db5c6c8be" providerId="ADAL" clId="{2871CCAE-FE8A-4040-95C0-BEEED7125010}" dt="2022-05-19T10:32:27.804" v="7116" actId="700"/>
          <ac:spMkLst>
            <pc:docMk/>
            <pc:sldMk cId="3702418290" sldId="877"/>
            <ac:spMk id="6" creationId="{1DF38C75-B049-222A-1958-658AEA2A3E79}"/>
          </ac:spMkLst>
        </pc:spChg>
        <pc:spChg chg="add mod">
          <ac:chgData name="高増　潔" userId="151964c3-78cd-4020-a226-814db5c6c8be" providerId="ADAL" clId="{2871CCAE-FE8A-4040-95C0-BEEED7125010}" dt="2022-05-10T10:35:33.591" v="575" actId="164"/>
          <ac:spMkLst>
            <pc:docMk/>
            <pc:sldMk cId="3702418290" sldId="877"/>
            <ac:spMk id="22" creationId="{EA74410F-9F68-9A71-85FF-8658783C3242}"/>
          </ac:spMkLst>
        </pc:spChg>
        <pc:spChg chg="add mod">
          <ac:chgData name="高増　潔" userId="151964c3-78cd-4020-a226-814db5c6c8be" providerId="ADAL" clId="{2871CCAE-FE8A-4040-95C0-BEEED7125010}" dt="2022-05-10T10:35:33.591" v="575" actId="164"/>
          <ac:spMkLst>
            <pc:docMk/>
            <pc:sldMk cId="3702418290" sldId="877"/>
            <ac:spMk id="23" creationId="{52CFF02B-D609-EA67-05E9-991B5314E62F}"/>
          </ac:spMkLst>
        </pc:spChg>
        <pc:spChg chg="add mod">
          <ac:chgData name="高増　潔" userId="151964c3-78cd-4020-a226-814db5c6c8be" providerId="ADAL" clId="{2871CCAE-FE8A-4040-95C0-BEEED7125010}" dt="2022-05-10T10:35:33.591" v="575" actId="164"/>
          <ac:spMkLst>
            <pc:docMk/>
            <pc:sldMk cId="3702418290" sldId="877"/>
            <ac:spMk id="24" creationId="{0DD9889F-2C89-1EA9-9E3E-2B4869FDD5BB}"/>
          </ac:spMkLst>
        </pc:spChg>
        <pc:spChg chg="add mod">
          <ac:chgData name="高増　潔" userId="151964c3-78cd-4020-a226-814db5c6c8be" providerId="ADAL" clId="{2871CCAE-FE8A-4040-95C0-BEEED7125010}" dt="2022-05-10T10:35:33.591" v="575" actId="164"/>
          <ac:spMkLst>
            <pc:docMk/>
            <pc:sldMk cId="3702418290" sldId="877"/>
            <ac:spMk id="25" creationId="{B1334F17-1713-452A-8959-52177CA1C765}"/>
          </ac:spMkLst>
        </pc:spChg>
        <pc:spChg chg="add mod">
          <ac:chgData name="高増　潔" userId="151964c3-78cd-4020-a226-814db5c6c8be" providerId="ADAL" clId="{2871CCAE-FE8A-4040-95C0-BEEED7125010}" dt="2022-05-10T10:35:33.591" v="575" actId="164"/>
          <ac:spMkLst>
            <pc:docMk/>
            <pc:sldMk cId="3702418290" sldId="877"/>
            <ac:spMk id="26" creationId="{D7E2E41B-1509-2F8F-26CE-5C0F2CA3D059}"/>
          </ac:spMkLst>
        </pc:spChg>
        <pc:spChg chg="add mod">
          <ac:chgData name="高増　潔" userId="151964c3-78cd-4020-a226-814db5c6c8be" providerId="ADAL" clId="{2871CCAE-FE8A-4040-95C0-BEEED7125010}" dt="2022-05-10T10:35:33.591" v="575" actId="164"/>
          <ac:spMkLst>
            <pc:docMk/>
            <pc:sldMk cId="3702418290" sldId="877"/>
            <ac:spMk id="27" creationId="{F4F6BF16-D5F1-58B2-90A8-00461E7FDC13}"/>
          </ac:spMkLst>
        </pc:spChg>
        <pc:spChg chg="add mod">
          <ac:chgData name="高増　潔" userId="151964c3-78cd-4020-a226-814db5c6c8be" providerId="ADAL" clId="{2871CCAE-FE8A-4040-95C0-BEEED7125010}" dt="2022-05-10T22:52:48.715" v="1246"/>
          <ac:spMkLst>
            <pc:docMk/>
            <pc:sldMk cId="3702418290" sldId="877"/>
            <ac:spMk id="30" creationId="{EEF9F64A-7ECC-AA35-5C62-157A994CDBF9}"/>
          </ac:spMkLst>
        </pc:spChg>
        <pc:grpChg chg="add mod">
          <ac:chgData name="高増　潔" userId="151964c3-78cd-4020-a226-814db5c6c8be" providerId="ADAL" clId="{2871CCAE-FE8A-4040-95C0-BEEED7125010}" dt="2022-05-10T10:42:35.272" v="738" actId="1076"/>
          <ac:grpSpMkLst>
            <pc:docMk/>
            <pc:sldMk cId="3702418290" sldId="877"/>
            <ac:grpSpMk id="28" creationId="{E25CD9F6-457F-5FE9-EEC9-E4484800A877}"/>
          </ac:grpSpMkLst>
        </pc:grpChg>
        <pc:graphicFrameChg chg="add del mod">
          <ac:chgData name="高増　潔" userId="151964c3-78cd-4020-a226-814db5c6c8be" providerId="ADAL" clId="{2871CCAE-FE8A-4040-95C0-BEEED7125010}" dt="2022-05-10T10:12:26.291" v="18" actId="478"/>
          <ac:graphicFrameMkLst>
            <pc:docMk/>
            <pc:sldMk cId="3702418290" sldId="877"/>
            <ac:graphicFrameMk id="7" creationId="{5456109D-A5AE-48D8-DEEE-E3FA4EFB0AAB}"/>
          </ac:graphicFrameMkLst>
        </pc:graphicFrameChg>
        <pc:graphicFrameChg chg="add del mod">
          <ac:chgData name="高増　潔" userId="151964c3-78cd-4020-a226-814db5c6c8be" providerId="ADAL" clId="{2871CCAE-FE8A-4040-95C0-BEEED7125010}" dt="2022-05-10T10:15:52.418" v="25" actId="478"/>
          <ac:graphicFrameMkLst>
            <pc:docMk/>
            <pc:sldMk cId="3702418290" sldId="877"/>
            <ac:graphicFrameMk id="8" creationId="{5456109D-A5AE-48D8-DEEE-E3FA4EFB0AAB}"/>
          </ac:graphicFrameMkLst>
        </pc:graphicFrameChg>
        <pc:graphicFrameChg chg="add mod">
          <ac:chgData name="高増　潔" userId="151964c3-78cd-4020-a226-814db5c6c8be" providerId="ADAL" clId="{2871CCAE-FE8A-4040-95C0-BEEED7125010}" dt="2022-05-10T10:18:40.744" v="34"/>
          <ac:graphicFrameMkLst>
            <pc:docMk/>
            <pc:sldMk cId="3702418290" sldId="877"/>
            <ac:graphicFrameMk id="9" creationId="{8903C805-DAC9-2F7C-959A-633D5C4689B9}"/>
          </ac:graphicFrameMkLst>
        </pc:graphicFrameChg>
        <pc:graphicFrameChg chg="add mod">
          <ac:chgData name="高増　潔" userId="151964c3-78cd-4020-a226-814db5c6c8be" providerId="ADAL" clId="{2871CCAE-FE8A-4040-95C0-BEEED7125010}" dt="2022-05-10T10:35:33.591" v="575" actId="164"/>
          <ac:graphicFrameMkLst>
            <pc:docMk/>
            <pc:sldMk cId="3702418290" sldId="877"/>
            <ac:graphicFrameMk id="10" creationId="{8903C805-DAC9-2F7C-959A-633D5C4689B9}"/>
          </ac:graphicFrameMkLst>
        </pc:graphicFrameChg>
        <pc:graphicFrameChg chg="add mod">
          <ac:chgData name="高増　潔" userId="151964c3-78cd-4020-a226-814db5c6c8be" providerId="ADAL" clId="{2871CCAE-FE8A-4040-95C0-BEEED7125010}" dt="2022-05-10T10:43:55.714" v="742" actId="1076"/>
          <ac:graphicFrameMkLst>
            <pc:docMk/>
            <pc:sldMk cId="3702418290" sldId="877"/>
            <ac:graphicFrameMk id="29" creationId="{6F68A421-FD86-22E3-8BF5-29C7FC0E926D}"/>
          </ac:graphicFrameMkLst>
        </pc:graphicFrameChg>
        <pc:cxnChg chg="add del mod">
          <ac:chgData name="高増　潔" userId="151964c3-78cd-4020-a226-814db5c6c8be" providerId="ADAL" clId="{2871CCAE-FE8A-4040-95C0-BEEED7125010}" dt="2022-05-10T10:26:22.759" v="254" actId="478"/>
          <ac:cxnSpMkLst>
            <pc:docMk/>
            <pc:sldMk cId="3702418290" sldId="877"/>
            <ac:cxnSpMk id="12" creationId="{68F6A697-AB2F-C205-89ED-D3ADEA1E213B}"/>
          </ac:cxnSpMkLst>
        </pc:cxnChg>
        <pc:cxnChg chg="add del mod">
          <ac:chgData name="高増　潔" userId="151964c3-78cd-4020-a226-814db5c6c8be" providerId="ADAL" clId="{2871CCAE-FE8A-4040-95C0-BEEED7125010}" dt="2022-05-10T10:21:47.347" v="145" actId="478"/>
          <ac:cxnSpMkLst>
            <pc:docMk/>
            <pc:sldMk cId="3702418290" sldId="877"/>
            <ac:cxnSpMk id="13" creationId="{818ED561-E02B-5723-85C9-9095DFCA17C4}"/>
          </ac:cxnSpMkLst>
        </pc:cxnChg>
        <pc:cxnChg chg="add del mod">
          <ac:chgData name="高増　潔" userId="151964c3-78cd-4020-a226-814db5c6c8be" providerId="ADAL" clId="{2871CCAE-FE8A-4040-95C0-BEEED7125010}" dt="2022-05-10T10:26:24.093" v="255" actId="478"/>
          <ac:cxnSpMkLst>
            <pc:docMk/>
            <pc:sldMk cId="3702418290" sldId="877"/>
            <ac:cxnSpMk id="15" creationId="{5FC29A23-41EF-91F2-FA51-4CD845FA8AF5}"/>
          </ac:cxnSpMkLst>
        </pc:cxnChg>
        <pc:cxnChg chg="add del mod">
          <ac:chgData name="高増　潔" userId="151964c3-78cd-4020-a226-814db5c6c8be" providerId="ADAL" clId="{2871CCAE-FE8A-4040-95C0-BEEED7125010}" dt="2022-05-10T10:24:36.666" v="238" actId="478"/>
          <ac:cxnSpMkLst>
            <pc:docMk/>
            <pc:sldMk cId="3702418290" sldId="877"/>
            <ac:cxnSpMk id="19" creationId="{6257AA68-000B-7EF5-F336-34B74FC9E01A}"/>
          </ac:cxnSpMkLst>
        </pc:cxnChg>
      </pc:sldChg>
      <pc:sldChg chg="addSp delSp modSp add mod ord">
        <pc:chgData name="高増　潔" userId="151964c3-78cd-4020-a226-814db5c6c8be" providerId="ADAL" clId="{2871CCAE-FE8A-4040-95C0-BEEED7125010}" dt="2022-05-19T10:32:15.965" v="7115"/>
        <pc:sldMkLst>
          <pc:docMk/>
          <pc:sldMk cId="3048855242" sldId="878"/>
        </pc:sldMkLst>
        <pc:spChg chg="add del mod">
          <ac:chgData name="高増　潔" userId="151964c3-78cd-4020-a226-814db5c6c8be" providerId="ADAL" clId="{2871CCAE-FE8A-4040-95C0-BEEED7125010}" dt="2022-05-19T10:32:15.965" v="7115"/>
          <ac:spMkLst>
            <pc:docMk/>
            <pc:sldMk cId="3048855242" sldId="878"/>
            <ac:spMk id="2" creationId="{B7807119-23C6-13D7-EE08-DD1B2910C11A}"/>
          </ac:spMkLst>
        </pc:spChg>
        <pc:spChg chg="add del mod">
          <ac:chgData name="高増　潔" userId="151964c3-78cd-4020-a226-814db5c6c8be" providerId="ADAL" clId="{2871CCAE-FE8A-4040-95C0-BEEED7125010}" dt="2022-05-19T10:32:15.965" v="7115"/>
          <ac:spMkLst>
            <pc:docMk/>
            <pc:sldMk cId="3048855242" sldId="878"/>
            <ac:spMk id="3" creationId="{C8A3EEA6-79BF-FAFB-0B5B-5E8397AAE096}"/>
          </ac:spMkLst>
        </pc:spChg>
        <pc:spChg chg="add del mod">
          <ac:chgData name="高増　潔" userId="151964c3-78cd-4020-a226-814db5c6c8be" providerId="ADAL" clId="{2871CCAE-FE8A-4040-95C0-BEEED7125010}" dt="2022-05-19T10:32:15.965" v="7115"/>
          <ac:spMkLst>
            <pc:docMk/>
            <pc:sldMk cId="3048855242" sldId="878"/>
            <ac:spMk id="4" creationId="{4A8C71FD-EA28-37E4-176A-F10707EA5E6A}"/>
          </ac:spMkLst>
        </pc:spChg>
        <pc:spChg chg="add del mod">
          <ac:chgData name="高増　潔" userId="151964c3-78cd-4020-a226-814db5c6c8be" providerId="ADAL" clId="{2871CCAE-FE8A-4040-95C0-BEEED7125010}" dt="2022-05-19T10:32:15.965" v="7115"/>
          <ac:spMkLst>
            <pc:docMk/>
            <pc:sldMk cId="3048855242" sldId="878"/>
            <ac:spMk id="5" creationId="{AB562EEC-70BE-15EC-C0DD-7A64D2D156BA}"/>
          </ac:spMkLst>
        </pc:spChg>
        <pc:spChg chg="add del mod">
          <ac:chgData name="高増　潔" userId="151964c3-78cd-4020-a226-814db5c6c8be" providerId="ADAL" clId="{2871CCAE-FE8A-4040-95C0-BEEED7125010}" dt="2022-05-19T10:32:15.965" v="7115"/>
          <ac:spMkLst>
            <pc:docMk/>
            <pc:sldMk cId="3048855242" sldId="878"/>
            <ac:spMk id="6" creationId="{DDE7B8D1-23B1-D39D-DE54-0BF7936B0A33}"/>
          </ac:spMkLst>
        </pc:spChg>
        <pc:spChg chg="mod">
          <ac:chgData name="高増　潔" userId="151964c3-78cd-4020-a226-814db5c6c8be" providerId="ADAL" clId="{2871CCAE-FE8A-4040-95C0-BEEED7125010}" dt="2022-05-19T10:32:15.965" v="7115"/>
          <ac:spMkLst>
            <pc:docMk/>
            <pc:sldMk cId="3048855242" sldId="878"/>
            <ac:spMk id="19458" creationId="{00000000-0000-0000-0000-000000000000}"/>
          </ac:spMkLst>
        </pc:spChg>
        <pc:spChg chg="mod">
          <ac:chgData name="高増　潔" userId="151964c3-78cd-4020-a226-814db5c6c8be" providerId="ADAL" clId="{2871CCAE-FE8A-4040-95C0-BEEED7125010}" dt="2022-05-19T10:32:15.965" v="7115"/>
          <ac:spMkLst>
            <pc:docMk/>
            <pc:sldMk cId="3048855242" sldId="878"/>
            <ac:spMk id="19459" creationId="{00000000-0000-0000-0000-000000000000}"/>
          </ac:spMkLst>
        </pc:spChg>
        <pc:spChg chg="mod">
          <ac:chgData name="高増　潔" userId="151964c3-78cd-4020-a226-814db5c6c8be" providerId="ADAL" clId="{2871CCAE-FE8A-4040-95C0-BEEED7125010}" dt="2022-05-19T10:32:15.965" v="7115"/>
          <ac:spMkLst>
            <pc:docMk/>
            <pc:sldMk cId="3048855242" sldId="878"/>
            <ac:spMk id="19460" creationId="{00000000-0000-0000-0000-000000000000}"/>
          </ac:spMkLst>
        </pc:spChg>
        <pc:spChg chg="mod">
          <ac:chgData name="高増　潔" userId="151964c3-78cd-4020-a226-814db5c6c8be" providerId="ADAL" clId="{2871CCAE-FE8A-4040-95C0-BEEED7125010}" dt="2022-05-19T10:32:15.965" v="7115"/>
          <ac:spMkLst>
            <pc:docMk/>
            <pc:sldMk cId="3048855242" sldId="878"/>
            <ac:spMk id="19462" creationId="{00000000-0000-0000-0000-000000000000}"/>
          </ac:spMkLst>
        </pc:spChg>
        <pc:spChg chg="mod">
          <ac:chgData name="高増　潔" userId="151964c3-78cd-4020-a226-814db5c6c8be" providerId="ADAL" clId="{2871CCAE-FE8A-4040-95C0-BEEED7125010}" dt="2022-05-19T10:32:15.965" v="7115"/>
          <ac:spMkLst>
            <pc:docMk/>
            <pc:sldMk cId="3048855242" sldId="878"/>
            <ac:spMk id="1053698" creationId="{00000000-0000-0000-0000-000000000000}"/>
          </ac:spMkLst>
        </pc:spChg>
        <pc:grpChg chg="del">
          <ac:chgData name="高増　潔" userId="151964c3-78cd-4020-a226-814db5c6c8be" providerId="ADAL" clId="{2871CCAE-FE8A-4040-95C0-BEEED7125010}" dt="2022-05-10T10:50:17.084" v="770" actId="478"/>
          <ac:grpSpMkLst>
            <pc:docMk/>
            <pc:sldMk cId="3048855242" sldId="878"/>
            <ac:grpSpMk id="8" creationId="{C6E9AB60-F683-81BF-AD95-7300C8E942D2}"/>
          </ac:grpSpMkLst>
        </pc:grpChg>
      </pc:sldChg>
      <pc:sldChg chg="modSp new mod modClrScheme chgLayout">
        <pc:chgData name="高増　潔" userId="151964c3-78cd-4020-a226-814db5c6c8be" providerId="ADAL" clId="{2871CCAE-FE8A-4040-95C0-BEEED7125010}" dt="2022-05-19T10:32:39.944" v="7117" actId="700"/>
        <pc:sldMkLst>
          <pc:docMk/>
          <pc:sldMk cId="3896961006" sldId="879"/>
        </pc:sldMkLst>
        <pc:spChg chg="mod ord">
          <ac:chgData name="高増　潔" userId="151964c3-78cd-4020-a226-814db5c6c8be" providerId="ADAL" clId="{2871CCAE-FE8A-4040-95C0-BEEED7125010}" dt="2022-05-19T10:32:39.944" v="7117" actId="700"/>
          <ac:spMkLst>
            <pc:docMk/>
            <pc:sldMk cId="3896961006" sldId="879"/>
            <ac:spMk id="2" creationId="{3F6846F5-ECB5-C986-2437-64E6C934693E}"/>
          </ac:spMkLst>
        </pc:spChg>
        <pc:spChg chg="mod ord">
          <ac:chgData name="高増　潔" userId="151964c3-78cd-4020-a226-814db5c6c8be" providerId="ADAL" clId="{2871CCAE-FE8A-4040-95C0-BEEED7125010}" dt="2022-05-19T10:32:39.944" v="7117" actId="700"/>
          <ac:spMkLst>
            <pc:docMk/>
            <pc:sldMk cId="3896961006" sldId="879"/>
            <ac:spMk id="3" creationId="{AED91C13-E5F1-81BE-0FE4-21FBA7BCF75B}"/>
          </ac:spMkLst>
        </pc:spChg>
        <pc:spChg chg="mod ord">
          <ac:chgData name="高増　潔" userId="151964c3-78cd-4020-a226-814db5c6c8be" providerId="ADAL" clId="{2871CCAE-FE8A-4040-95C0-BEEED7125010}" dt="2022-05-19T10:32:39.944" v="7117" actId="700"/>
          <ac:spMkLst>
            <pc:docMk/>
            <pc:sldMk cId="3896961006" sldId="879"/>
            <ac:spMk id="4" creationId="{0ABE8888-8DAB-DC67-C52A-35ABAC127343}"/>
          </ac:spMkLst>
        </pc:spChg>
        <pc:spChg chg="mod ord">
          <ac:chgData name="高増　潔" userId="151964c3-78cd-4020-a226-814db5c6c8be" providerId="ADAL" clId="{2871CCAE-FE8A-4040-95C0-BEEED7125010}" dt="2022-05-19T10:32:39.944" v="7117" actId="700"/>
          <ac:spMkLst>
            <pc:docMk/>
            <pc:sldMk cId="3896961006" sldId="879"/>
            <ac:spMk id="5" creationId="{10D5A1F1-E0F6-F565-C89E-95EC394035E5}"/>
          </ac:spMkLst>
        </pc:spChg>
        <pc:spChg chg="mod ord">
          <ac:chgData name="高増　潔" userId="151964c3-78cd-4020-a226-814db5c6c8be" providerId="ADAL" clId="{2871CCAE-FE8A-4040-95C0-BEEED7125010}" dt="2022-05-19T10:32:39.944" v="7117" actId="700"/>
          <ac:spMkLst>
            <pc:docMk/>
            <pc:sldMk cId="3896961006" sldId="879"/>
            <ac:spMk id="6" creationId="{FFF8255C-18A9-937E-6545-0028D8E51D7D}"/>
          </ac:spMkLst>
        </pc:spChg>
      </pc:sldChg>
      <pc:sldChg chg="addSp delSp modSp new mod">
        <pc:chgData name="高増　潔" userId="151964c3-78cd-4020-a226-814db5c6c8be" providerId="ADAL" clId="{2871CCAE-FE8A-4040-95C0-BEEED7125010}" dt="2022-05-19T10:31:59.243" v="7113"/>
        <pc:sldMkLst>
          <pc:docMk/>
          <pc:sldMk cId="343970070" sldId="880"/>
        </pc:sldMkLst>
        <pc:spChg chg="del">
          <ac:chgData name="高増　潔" userId="151964c3-78cd-4020-a226-814db5c6c8be" providerId="ADAL" clId="{2871CCAE-FE8A-4040-95C0-BEEED7125010}" dt="2022-05-18T09:11:42.441" v="4249" actId="478"/>
          <ac:spMkLst>
            <pc:docMk/>
            <pc:sldMk cId="343970070" sldId="880"/>
            <ac:spMk id="2" creationId="{54503733-DAB3-E784-2F87-6C8A95AFFEFD}"/>
          </ac:spMkLst>
        </pc:spChg>
        <pc:spChg chg="mod">
          <ac:chgData name="高増　潔" userId="151964c3-78cd-4020-a226-814db5c6c8be" providerId="ADAL" clId="{2871CCAE-FE8A-4040-95C0-BEEED7125010}" dt="2022-05-19T10:31:59.243" v="7113"/>
          <ac:spMkLst>
            <pc:docMk/>
            <pc:sldMk cId="343970070" sldId="880"/>
            <ac:spMk id="3" creationId="{B732D4FE-0701-28C1-DB6F-3630CF5452D2}"/>
          </ac:spMkLst>
        </pc:spChg>
        <pc:spChg chg="mod">
          <ac:chgData name="高増　潔" userId="151964c3-78cd-4020-a226-814db5c6c8be" providerId="ADAL" clId="{2871CCAE-FE8A-4040-95C0-BEEED7125010}" dt="2022-05-19T10:31:59.243" v="7113"/>
          <ac:spMkLst>
            <pc:docMk/>
            <pc:sldMk cId="343970070" sldId="880"/>
            <ac:spMk id="4" creationId="{E8AA12E8-3F8A-4140-88C7-70A095DEA44E}"/>
          </ac:spMkLst>
        </pc:spChg>
        <pc:spChg chg="mod">
          <ac:chgData name="高増　潔" userId="151964c3-78cd-4020-a226-814db5c6c8be" providerId="ADAL" clId="{2871CCAE-FE8A-4040-95C0-BEEED7125010}" dt="2022-05-19T10:31:59.243" v="7113"/>
          <ac:spMkLst>
            <pc:docMk/>
            <pc:sldMk cId="343970070" sldId="880"/>
            <ac:spMk id="5" creationId="{6EC671A1-8B28-60F2-99D0-54DAD63D2B2F}"/>
          </ac:spMkLst>
        </pc:spChg>
        <pc:spChg chg="mod">
          <ac:chgData name="高増　潔" userId="151964c3-78cd-4020-a226-814db5c6c8be" providerId="ADAL" clId="{2871CCAE-FE8A-4040-95C0-BEEED7125010}" dt="2022-05-18T10:28:43.304" v="4933" actId="1076"/>
          <ac:spMkLst>
            <pc:docMk/>
            <pc:sldMk cId="343970070" sldId="880"/>
            <ac:spMk id="6" creationId="{BCE41EC7-023B-1D9E-ADD0-81D97F75F3E2}"/>
          </ac:spMkLst>
        </pc:spChg>
        <pc:spChg chg="add del">
          <ac:chgData name="高増　潔" userId="151964c3-78cd-4020-a226-814db5c6c8be" providerId="ADAL" clId="{2871CCAE-FE8A-4040-95C0-BEEED7125010}" dt="2022-05-18T09:16:00.489" v="4258" actId="22"/>
          <ac:spMkLst>
            <pc:docMk/>
            <pc:sldMk cId="343970070" sldId="880"/>
            <ac:spMk id="10" creationId="{BED9AB6B-91AC-40C5-2BA4-28630038A81E}"/>
          </ac:spMkLst>
        </pc:spChg>
        <pc:spChg chg="add del mod">
          <ac:chgData name="高増　潔" userId="151964c3-78cd-4020-a226-814db5c6c8be" providerId="ADAL" clId="{2871CCAE-FE8A-4040-95C0-BEEED7125010}" dt="2022-05-18T10:24:22.989" v="4871" actId="21"/>
          <ac:spMkLst>
            <pc:docMk/>
            <pc:sldMk cId="343970070" sldId="880"/>
            <ac:spMk id="12" creationId="{8C58AA5F-BEAE-1B6B-6D22-288C61EA5744}"/>
          </ac:spMkLst>
        </pc:spChg>
        <pc:spChg chg="add del mod">
          <ac:chgData name="高増　潔" userId="151964c3-78cd-4020-a226-814db5c6c8be" providerId="ADAL" clId="{2871CCAE-FE8A-4040-95C0-BEEED7125010}" dt="2022-05-18T09:16:46.696" v="4318" actId="478"/>
          <ac:spMkLst>
            <pc:docMk/>
            <pc:sldMk cId="343970070" sldId="880"/>
            <ac:spMk id="14" creationId="{0AD3C788-C629-F24F-B4AE-2E7F74A7EF55}"/>
          </ac:spMkLst>
        </pc:spChg>
        <pc:spChg chg="add del mod">
          <ac:chgData name="高増　潔" userId="151964c3-78cd-4020-a226-814db5c6c8be" providerId="ADAL" clId="{2871CCAE-FE8A-4040-95C0-BEEED7125010}" dt="2022-05-18T09:37:51.723" v="4353"/>
          <ac:spMkLst>
            <pc:docMk/>
            <pc:sldMk cId="343970070" sldId="880"/>
            <ac:spMk id="16" creationId="{28E110C8-04A3-52C6-52C9-4306EDDB7FBE}"/>
          </ac:spMkLst>
        </pc:spChg>
        <pc:spChg chg="add mod topLvl">
          <ac:chgData name="高増　潔" userId="151964c3-78cd-4020-a226-814db5c6c8be" providerId="ADAL" clId="{2871CCAE-FE8A-4040-95C0-BEEED7125010}" dt="2022-05-18T10:36:17.068" v="5143"/>
          <ac:spMkLst>
            <pc:docMk/>
            <pc:sldMk cId="343970070" sldId="880"/>
            <ac:spMk id="17" creationId="{7E92CA6D-9E56-A544-FF68-6A225CEC5DC8}"/>
          </ac:spMkLst>
        </pc:spChg>
        <pc:spChg chg="add del mod">
          <ac:chgData name="高増　潔" userId="151964c3-78cd-4020-a226-814db5c6c8be" providerId="ADAL" clId="{2871CCAE-FE8A-4040-95C0-BEEED7125010}" dt="2022-05-18T09:37:51.723" v="4353"/>
          <ac:spMkLst>
            <pc:docMk/>
            <pc:sldMk cId="343970070" sldId="880"/>
            <ac:spMk id="18" creationId="{BEDF1BAC-EBA1-6A48-9819-5781197A1145}"/>
          </ac:spMkLst>
        </pc:spChg>
        <pc:spChg chg="add del mod topLvl">
          <ac:chgData name="高増　潔" userId="151964c3-78cd-4020-a226-814db5c6c8be" providerId="ADAL" clId="{2871CCAE-FE8A-4040-95C0-BEEED7125010}" dt="2022-05-18T10:36:17.068" v="5143"/>
          <ac:spMkLst>
            <pc:docMk/>
            <pc:sldMk cId="343970070" sldId="880"/>
            <ac:spMk id="20" creationId="{881293F5-C16D-EB08-2512-D8F2CAFBD436}"/>
          </ac:spMkLst>
        </pc:spChg>
        <pc:spChg chg="add mod topLvl">
          <ac:chgData name="高増　潔" userId="151964c3-78cd-4020-a226-814db5c6c8be" providerId="ADAL" clId="{2871CCAE-FE8A-4040-95C0-BEEED7125010}" dt="2022-05-18T10:36:17.068" v="5143"/>
          <ac:spMkLst>
            <pc:docMk/>
            <pc:sldMk cId="343970070" sldId="880"/>
            <ac:spMk id="22" creationId="{D644A76C-F2D8-3F8E-CFE3-8F8026F1D0CA}"/>
          </ac:spMkLst>
        </pc:spChg>
        <pc:spChg chg="mod">
          <ac:chgData name="高増　潔" userId="151964c3-78cd-4020-a226-814db5c6c8be" providerId="ADAL" clId="{2871CCAE-FE8A-4040-95C0-BEEED7125010}" dt="2022-05-18T09:37:46.674" v="4352"/>
          <ac:spMkLst>
            <pc:docMk/>
            <pc:sldMk cId="343970070" sldId="880"/>
            <ac:spMk id="23" creationId="{3EA5F8C3-2752-FEBC-4B0F-50A44962593C}"/>
          </ac:spMkLst>
        </pc:spChg>
        <pc:spChg chg="mod topLvl">
          <ac:chgData name="高増　潔" userId="151964c3-78cd-4020-a226-814db5c6c8be" providerId="ADAL" clId="{2871CCAE-FE8A-4040-95C0-BEEED7125010}" dt="2022-05-18T10:36:17.068" v="5143"/>
          <ac:spMkLst>
            <pc:docMk/>
            <pc:sldMk cId="343970070" sldId="880"/>
            <ac:spMk id="24" creationId="{F82BF439-109E-99B4-720E-4CBB36B0CBCA}"/>
          </ac:spMkLst>
        </pc:spChg>
        <pc:spChg chg="add mod topLvl">
          <ac:chgData name="高増　潔" userId="151964c3-78cd-4020-a226-814db5c6c8be" providerId="ADAL" clId="{2871CCAE-FE8A-4040-95C0-BEEED7125010}" dt="2022-05-18T10:36:17.068" v="5143"/>
          <ac:spMkLst>
            <pc:docMk/>
            <pc:sldMk cId="343970070" sldId="880"/>
            <ac:spMk id="26" creationId="{A512B69A-5823-9C39-E632-90401ECAEFE8}"/>
          </ac:spMkLst>
        </pc:spChg>
        <pc:spChg chg="add mod topLvl">
          <ac:chgData name="高増　潔" userId="151964c3-78cd-4020-a226-814db5c6c8be" providerId="ADAL" clId="{2871CCAE-FE8A-4040-95C0-BEEED7125010}" dt="2022-05-18T10:36:17.068" v="5143"/>
          <ac:spMkLst>
            <pc:docMk/>
            <pc:sldMk cId="343970070" sldId="880"/>
            <ac:spMk id="27" creationId="{0A6BD5CC-853A-0A9C-0375-13B64C4B48B2}"/>
          </ac:spMkLst>
        </pc:spChg>
        <pc:spChg chg="add mod">
          <ac:chgData name="高増　潔" userId="151964c3-78cd-4020-a226-814db5c6c8be" providerId="ADAL" clId="{2871CCAE-FE8A-4040-95C0-BEEED7125010}" dt="2022-05-18T10:28:51.265" v="4950" actId="1036"/>
          <ac:spMkLst>
            <pc:docMk/>
            <pc:sldMk cId="343970070" sldId="880"/>
            <ac:spMk id="28" creationId="{FDC43511-7876-6599-ADFB-D9761E95D0B7}"/>
          </ac:spMkLst>
        </pc:spChg>
        <pc:spChg chg="mod">
          <ac:chgData name="高増　潔" userId="151964c3-78cd-4020-a226-814db5c6c8be" providerId="ADAL" clId="{2871CCAE-FE8A-4040-95C0-BEEED7125010}" dt="2022-05-18T10:03:15.390" v="4388"/>
          <ac:spMkLst>
            <pc:docMk/>
            <pc:sldMk cId="343970070" sldId="880"/>
            <ac:spMk id="30" creationId="{B9FB03D9-5494-777C-9FBF-1905506BA524}"/>
          </ac:spMkLst>
        </pc:spChg>
        <pc:spChg chg="mod">
          <ac:chgData name="高増　潔" userId="151964c3-78cd-4020-a226-814db5c6c8be" providerId="ADAL" clId="{2871CCAE-FE8A-4040-95C0-BEEED7125010}" dt="2022-05-18T10:03:15.390" v="4388"/>
          <ac:spMkLst>
            <pc:docMk/>
            <pc:sldMk cId="343970070" sldId="880"/>
            <ac:spMk id="31" creationId="{7CD3E976-55DE-68A9-2E9A-F326181C51FA}"/>
          </ac:spMkLst>
        </pc:spChg>
        <pc:spChg chg="mod">
          <ac:chgData name="高増　潔" userId="151964c3-78cd-4020-a226-814db5c6c8be" providerId="ADAL" clId="{2871CCAE-FE8A-4040-95C0-BEEED7125010}" dt="2022-05-18T10:03:15.390" v="4388"/>
          <ac:spMkLst>
            <pc:docMk/>
            <pc:sldMk cId="343970070" sldId="880"/>
            <ac:spMk id="32" creationId="{C842E87E-A767-70AF-2B28-D31A27316445}"/>
          </ac:spMkLst>
        </pc:spChg>
        <pc:spChg chg="mod">
          <ac:chgData name="高増　潔" userId="151964c3-78cd-4020-a226-814db5c6c8be" providerId="ADAL" clId="{2871CCAE-FE8A-4040-95C0-BEEED7125010}" dt="2022-05-18T10:03:15.390" v="4388"/>
          <ac:spMkLst>
            <pc:docMk/>
            <pc:sldMk cId="343970070" sldId="880"/>
            <ac:spMk id="33" creationId="{42FBC34B-F214-D268-5C35-953100BC8A72}"/>
          </ac:spMkLst>
        </pc:spChg>
        <pc:spChg chg="mod">
          <ac:chgData name="高増　潔" userId="151964c3-78cd-4020-a226-814db5c6c8be" providerId="ADAL" clId="{2871CCAE-FE8A-4040-95C0-BEEED7125010}" dt="2022-05-18T10:03:15.390" v="4388"/>
          <ac:spMkLst>
            <pc:docMk/>
            <pc:sldMk cId="343970070" sldId="880"/>
            <ac:spMk id="34" creationId="{35587FF0-27D8-517D-2DCE-D96F45DBAB7F}"/>
          </ac:spMkLst>
        </pc:spChg>
        <pc:spChg chg="mod">
          <ac:chgData name="高増　潔" userId="151964c3-78cd-4020-a226-814db5c6c8be" providerId="ADAL" clId="{2871CCAE-FE8A-4040-95C0-BEEED7125010}" dt="2022-05-18T10:03:15.390" v="4388"/>
          <ac:spMkLst>
            <pc:docMk/>
            <pc:sldMk cId="343970070" sldId="880"/>
            <ac:spMk id="35" creationId="{93B65CD4-076A-A408-52F9-6F18C99A195D}"/>
          </ac:spMkLst>
        </pc:spChg>
        <pc:spChg chg="add mod">
          <ac:chgData name="高増　潔" userId="151964c3-78cd-4020-a226-814db5c6c8be" providerId="ADAL" clId="{2871CCAE-FE8A-4040-95C0-BEEED7125010}" dt="2022-05-18T10:28:57.903" v="4951" actId="14100"/>
          <ac:spMkLst>
            <pc:docMk/>
            <pc:sldMk cId="343970070" sldId="880"/>
            <ac:spMk id="36" creationId="{04CF154C-41B7-0314-237B-8B90AB013945}"/>
          </ac:spMkLst>
        </pc:spChg>
        <pc:spChg chg="add mod">
          <ac:chgData name="高増　潔" userId="151964c3-78cd-4020-a226-814db5c6c8be" providerId="ADAL" clId="{2871CCAE-FE8A-4040-95C0-BEEED7125010}" dt="2022-05-18T10:43:13.892" v="5476" actId="1036"/>
          <ac:spMkLst>
            <pc:docMk/>
            <pc:sldMk cId="343970070" sldId="880"/>
            <ac:spMk id="38" creationId="{05147558-3F86-F619-04C6-AE94B7A9C00D}"/>
          </ac:spMkLst>
        </pc:spChg>
        <pc:spChg chg="mod">
          <ac:chgData name="高増　潔" userId="151964c3-78cd-4020-a226-814db5c6c8be" providerId="ADAL" clId="{2871CCAE-FE8A-4040-95C0-BEEED7125010}" dt="2022-05-18T10:04:48.830" v="4412"/>
          <ac:spMkLst>
            <pc:docMk/>
            <pc:sldMk cId="343970070" sldId="880"/>
            <ac:spMk id="40" creationId="{208F7BB2-12B3-1FF7-3944-16CC57EE7B03}"/>
          </ac:spMkLst>
        </pc:spChg>
        <pc:spChg chg="mod">
          <ac:chgData name="高増　潔" userId="151964c3-78cd-4020-a226-814db5c6c8be" providerId="ADAL" clId="{2871CCAE-FE8A-4040-95C0-BEEED7125010}" dt="2022-05-18T10:04:48.830" v="4412"/>
          <ac:spMkLst>
            <pc:docMk/>
            <pc:sldMk cId="343970070" sldId="880"/>
            <ac:spMk id="41" creationId="{E50248D2-AE99-4B85-9CE1-CF5FE5D9DD9A}"/>
          </ac:spMkLst>
        </pc:spChg>
        <pc:spChg chg="mod">
          <ac:chgData name="高増　潔" userId="151964c3-78cd-4020-a226-814db5c6c8be" providerId="ADAL" clId="{2871CCAE-FE8A-4040-95C0-BEEED7125010}" dt="2022-05-18T10:04:48.830" v="4412"/>
          <ac:spMkLst>
            <pc:docMk/>
            <pc:sldMk cId="343970070" sldId="880"/>
            <ac:spMk id="42" creationId="{7DC1C613-20A1-C1ED-72F6-0C6A125B4EDD}"/>
          </ac:spMkLst>
        </pc:spChg>
        <pc:spChg chg="mod">
          <ac:chgData name="高増　潔" userId="151964c3-78cd-4020-a226-814db5c6c8be" providerId="ADAL" clId="{2871CCAE-FE8A-4040-95C0-BEEED7125010}" dt="2022-05-18T10:04:48.830" v="4412"/>
          <ac:spMkLst>
            <pc:docMk/>
            <pc:sldMk cId="343970070" sldId="880"/>
            <ac:spMk id="43" creationId="{1669CAD7-B5E4-489B-CEBC-C72F4A409470}"/>
          </ac:spMkLst>
        </pc:spChg>
        <pc:spChg chg="mod">
          <ac:chgData name="高増　潔" userId="151964c3-78cd-4020-a226-814db5c6c8be" providerId="ADAL" clId="{2871CCAE-FE8A-4040-95C0-BEEED7125010}" dt="2022-05-18T10:04:48.830" v="4412"/>
          <ac:spMkLst>
            <pc:docMk/>
            <pc:sldMk cId="343970070" sldId="880"/>
            <ac:spMk id="44" creationId="{35726668-42FC-11EC-FC6F-B47885032F05}"/>
          </ac:spMkLst>
        </pc:spChg>
        <pc:spChg chg="mod">
          <ac:chgData name="高増　潔" userId="151964c3-78cd-4020-a226-814db5c6c8be" providerId="ADAL" clId="{2871CCAE-FE8A-4040-95C0-BEEED7125010}" dt="2022-05-18T10:04:48.830" v="4412"/>
          <ac:spMkLst>
            <pc:docMk/>
            <pc:sldMk cId="343970070" sldId="880"/>
            <ac:spMk id="45" creationId="{E415602B-33D5-D652-D46E-4F6B3DEAC06F}"/>
          </ac:spMkLst>
        </pc:spChg>
        <pc:spChg chg="mod">
          <ac:chgData name="高増　潔" userId="151964c3-78cd-4020-a226-814db5c6c8be" providerId="ADAL" clId="{2871CCAE-FE8A-4040-95C0-BEEED7125010}" dt="2022-05-18T10:07:58.568" v="4442"/>
          <ac:spMkLst>
            <pc:docMk/>
            <pc:sldMk cId="343970070" sldId="880"/>
            <ac:spMk id="49" creationId="{E8FE771F-DEBC-60DB-53A6-5076107FB3A5}"/>
          </ac:spMkLst>
        </pc:spChg>
        <pc:spChg chg="mod">
          <ac:chgData name="高増　潔" userId="151964c3-78cd-4020-a226-814db5c6c8be" providerId="ADAL" clId="{2871CCAE-FE8A-4040-95C0-BEEED7125010}" dt="2022-05-18T10:07:58.568" v="4442"/>
          <ac:spMkLst>
            <pc:docMk/>
            <pc:sldMk cId="343970070" sldId="880"/>
            <ac:spMk id="50" creationId="{2402584B-CCC3-9280-6F2B-F3E72629EF10}"/>
          </ac:spMkLst>
        </pc:spChg>
        <pc:spChg chg="mod">
          <ac:chgData name="高増　潔" userId="151964c3-78cd-4020-a226-814db5c6c8be" providerId="ADAL" clId="{2871CCAE-FE8A-4040-95C0-BEEED7125010}" dt="2022-05-18T10:07:58.568" v="4442"/>
          <ac:spMkLst>
            <pc:docMk/>
            <pc:sldMk cId="343970070" sldId="880"/>
            <ac:spMk id="51" creationId="{752E9956-AF33-C5EF-67D7-415C6545BB97}"/>
          </ac:spMkLst>
        </pc:spChg>
        <pc:spChg chg="mod">
          <ac:chgData name="高増　潔" userId="151964c3-78cd-4020-a226-814db5c6c8be" providerId="ADAL" clId="{2871CCAE-FE8A-4040-95C0-BEEED7125010}" dt="2022-05-18T10:07:58.568" v="4442"/>
          <ac:spMkLst>
            <pc:docMk/>
            <pc:sldMk cId="343970070" sldId="880"/>
            <ac:spMk id="52" creationId="{A914D683-4C30-91E1-C3A6-5B16EB8C9BE4}"/>
          </ac:spMkLst>
        </pc:spChg>
        <pc:spChg chg="mod">
          <ac:chgData name="高増　潔" userId="151964c3-78cd-4020-a226-814db5c6c8be" providerId="ADAL" clId="{2871CCAE-FE8A-4040-95C0-BEEED7125010}" dt="2022-05-18T10:07:58.568" v="4442"/>
          <ac:spMkLst>
            <pc:docMk/>
            <pc:sldMk cId="343970070" sldId="880"/>
            <ac:spMk id="53" creationId="{FD02F3E9-3006-AE88-9549-F32C03E674EB}"/>
          </ac:spMkLst>
        </pc:spChg>
        <pc:spChg chg="mod">
          <ac:chgData name="高増　潔" userId="151964c3-78cd-4020-a226-814db5c6c8be" providerId="ADAL" clId="{2871CCAE-FE8A-4040-95C0-BEEED7125010}" dt="2022-05-18T10:07:58.568" v="4442"/>
          <ac:spMkLst>
            <pc:docMk/>
            <pc:sldMk cId="343970070" sldId="880"/>
            <ac:spMk id="54" creationId="{8793FCBE-256F-94D1-6990-CECD6EC6F39F}"/>
          </ac:spMkLst>
        </pc:spChg>
        <pc:spChg chg="add mod">
          <ac:chgData name="高増　潔" userId="151964c3-78cd-4020-a226-814db5c6c8be" providerId="ADAL" clId="{2871CCAE-FE8A-4040-95C0-BEEED7125010}" dt="2022-05-18T10:36:17.068" v="5143"/>
          <ac:spMkLst>
            <pc:docMk/>
            <pc:sldMk cId="343970070" sldId="880"/>
            <ac:spMk id="67" creationId="{6555D46C-E850-F06C-F574-2324688BAC37}"/>
          </ac:spMkLst>
        </pc:spChg>
        <pc:spChg chg="add mod">
          <ac:chgData name="高増　潔" userId="151964c3-78cd-4020-a226-814db5c6c8be" providerId="ADAL" clId="{2871CCAE-FE8A-4040-95C0-BEEED7125010}" dt="2022-05-18T10:36:17.068" v="5143"/>
          <ac:spMkLst>
            <pc:docMk/>
            <pc:sldMk cId="343970070" sldId="880"/>
            <ac:spMk id="69" creationId="{A9473D2C-C10A-C186-F2AB-45EFE3A08A4F}"/>
          </ac:spMkLst>
        </pc:spChg>
        <pc:spChg chg="add mod">
          <ac:chgData name="高増　潔" userId="151964c3-78cd-4020-a226-814db5c6c8be" providerId="ADAL" clId="{2871CCAE-FE8A-4040-95C0-BEEED7125010}" dt="2022-05-18T10:36:17.068" v="5143"/>
          <ac:spMkLst>
            <pc:docMk/>
            <pc:sldMk cId="343970070" sldId="880"/>
            <ac:spMk id="70" creationId="{50CCA701-F340-DA11-C978-DEDCF501485A}"/>
          </ac:spMkLst>
        </pc:spChg>
        <pc:spChg chg="add del mod">
          <ac:chgData name="高増　潔" userId="151964c3-78cd-4020-a226-814db5c6c8be" providerId="ADAL" clId="{2871CCAE-FE8A-4040-95C0-BEEED7125010}" dt="2022-05-18T10:22:21.195" v="4855" actId="478"/>
          <ac:spMkLst>
            <pc:docMk/>
            <pc:sldMk cId="343970070" sldId="880"/>
            <ac:spMk id="71" creationId="{ABB4D9A9-CE26-FC75-401D-350D55FFB492}"/>
          </ac:spMkLst>
        </pc:spChg>
        <pc:spChg chg="add mod">
          <ac:chgData name="高増　潔" userId="151964c3-78cd-4020-a226-814db5c6c8be" providerId="ADAL" clId="{2871CCAE-FE8A-4040-95C0-BEEED7125010}" dt="2022-05-18T10:36:17.068" v="5143"/>
          <ac:spMkLst>
            <pc:docMk/>
            <pc:sldMk cId="343970070" sldId="880"/>
            <ac:spMk id="72" creationId="{93958B82-CC7B-D4F0-BD8F-726FD9C99D7C}"/>
          </ac:spMkLst>
        </pc:spChg>
        <pc:spChg chg="add mod">
          <ac:chgData name="高増　潔" userId="151964c3-78cd-4020-a226-814db5c6c8be" providerId="ADAL" clId="{2871CCAE-FE8A-4040-95C0-BEEED7125010}" dt="2022-05-18T10:36:17.068" v="5143"/>
          <ac:spMkLst>
            <pc:docMk/>
            <pc:sldMk cId="343970070" sldId="880"/>
            <ac:spMk id="75" creationId="{826E8672-9FCC-CA7F-71F9-5373A59A01A2}"/>
          </ac:spMkLst>
        </pc:spChg>
        <pc:spChg chg="add mod">
          <ac:chgData name="高増　潔" userId="151964c3-78cd-4020-a226-814db5c6c8be" providerId="ADAL" clId="{2871CCAE-FE8A-4040-95C0-BEEED7125010}" dt="2022-05-18T10:24:38.940" v="4874" actId="1076"/>
          <ac:spMkLst>
            <pc:docMk/>
            <pc:sldMk cId="343970070" sldId="880"/>
            <ac:spMk id="89" creationId="{0EAD91E2-356E-C876-B2EA-237F39B5536D}"/>
          </ac:spMkLst>
        </pc:spChg>
        <pc:spChg chg="mod topLvl">
          <ac:chgData name="高増　潔" userId="151964c3-78cd-4020-a226-814db5c6c8be" providerId="ADAL" clId="{2871CCAE-FE8A-4040-95C0-BEEED7125010}" dt="2022-05-18T10:28:43.304" v="4933" actId="1076"/>
          <ac:spMkLst>
            <pc:docMk/>
            <pc:sldMk cId="343970070" sldId="880"/>
            <ac:spMk id="91" creationId="{4B37D96E-1CB5-CC2C-1FD6-4F99CBA5F4E7}"/>
          </ac:spMkLst>
        </pc:spChg>
        <pc:spChg chg="mod topLvl">
          <ac:chgData name="高増　潔" userId="151964c3-78cd-4020-a226-814db5c6c8be" providerId="ADAL" clId="{2871CCAE-FE8A-4040-95C0-BEEED7125010}" dt="2022-05-18T10:28:43.304" v="4933" actId="1076"/>
          <ac:spMkLst>
            <pc:docMk/>
            <pc:sldMk cId="343970070" sldId="880"/>
            <ac:spMk id="92" creationId="{82283395-9121-8280-48C0-7419496AAAD8}"/>
          </ac:spMkLst>
        </pc:spChg>
        <pc:spChg chg="mod topLvl">
          <ac:chgData name="高増　潔" userId="151964c3-78cd-4020-a226-814db5c6c8be" providerId="ADAL" clId="{2871CCAE-FE8A-4040-95C0-BEEED7125010}" dt="2022-05-18T10:28:43.304" v="4933" actId="1076"/>
          <ac:spMkLst>
            <pc:docMk/>
            <pc:sldMk cId="343970070" sldId="880"/>
            <ac:spMk id="93" creationId="{B5A21D4B-721D-9984-0193-AB9357F0AC8D}"/>
          </ac:spMkLst>
        </pc:spChg>
        <pc:spChg chg="mod topLvl">
          <ac:chgData name="高増　潔" userId="151964c3-78cd-4020-a226-814db5c6c8be" providerId="ADAL" clId="{2871CCAE-FE8A-4040-95C0-BEEED7125010}" dt="2022-05-18T10:41:23.091" v="5315" actId="1036"/>
          <ac:spMkLst>
            <pc:docMk/>
            <pc:sldMk cId="343970070" sldId="880"/>
            <ac:spMk id="100" creationId="{F9415287-D4D9-2A5F-ECF5-FE2F615081D9}"/>
          </ac:spMkLst>
        </pc:spChg>
        <pc:spChg chg="del mod topLvl">
          <ac:chgData name="高増　潔" userId="151964c3-78cd-4020-a226-814db5c6c8be" providerId="ADAL" clId="{2871CCAE-FE8A-4040-95C0-BEEED7125010}" dt="2022-05-18T10:25:36.012" v="4909" actId="478"/>
          <ac:spMkLst>
            <pc:docMk/>
            <pc:sldMk cId="343970070" sldId="880"/>
            <ac:spMk id="101" creationId="{C5157A96-92D0-D949-5DFA-3B1FDC87F8ED}"/>
          </ac:spMkLst>
        </pc:spChg>
        <pc:spChg chg="del mod topLvl">
          <ac:chgData name="高増　潔" userId="151964c3-78cd-4020-a226-814db5c6c8be" providerId="ADAL" clId="{2871CCAE-FE8A-4040-95C0-BEEED7125010}" dt="2022-05-18T10:25:29.695" v="4906" actId="478"/>
          <ac:spMkLst>
            <pc:docMk/>
            <pc:sldMk cId="343970070" sldId="880"/>
            <ac:spMk id="102" creationId="{3DD1C918-0B8F-B7EB-1B92-CE7DAFD5ED3F}"/>
          </ac:spMkLst>
        </pc:spChg>
        <pc:spChg chg="del mod topLvl">
          <ac:chgData name="高増　潔" userId="151964c3-78cd-4020-a226-814db5c6c8be" providerId="ADAL" clId="{2871CCAE-FE8A-4040-95C0-BEEED7125010}" dt="2022-05-18T10:25:25.606" v="4904" actId="478"/>
          <ac:spMkLst>
            <pc:docMk/>
            <pc:sldMk cId="343970070" sldId="880"/>
            <ac:spMk id="103" creationId="{F222FB7D-8D6D-4D34-9C8C-AEB31B0FB43F}"/>
          </ac:spMkLst>
        </pc:spChg>
        <pc:spChg chg="del mod topLvl">
          <ac:chgData name="高増　潔" userId="151964c3-78cd-4020-a226-814db5c6c8be" providerId="ADAL" clId="{2871CCAE-FE8A-4040-95C0-BEEED7125010}" dt="2022-05-18T10:25:41.163" v="4911" actId="478"/>
          <ac:spMkLst>
            <pc:docMk/>
            <pc:sldMk cId="343970070" sldId="880"/>
            <ac:spMk id="105" creationId="{033DD08F-E9B0-ED86-2242-7DE4273995DB}"/>
          </ac:spMkLst>
        </pc:spChg>
        <pc:spChg chg="mod">
          <ac:chgData name="高増　潔" userId="151964c3-78cd-4020-a226-814db5c6c8be" providerId="ADAL" clId="{2871CCAE-FE8A-4040-95C0-BEEED7125010}" dt="2022-05-18T10:25:20.905" v="4903" actId="165"/>
          <ac:spMkLst>
            <pc:docMk/>
            <pc:sldMk cId="343970070" sldId="880"/>
            <ac:spMk id="109" creationId="{4EE43C11-D502-873A-CD36-D3B9A3C9F827}"/>
          </ac:spMkLst>
        </pc:spChg>
        <pc:spChg chg="mod">
          <ac:chgData name="高増　潔" userId="151964c3-78cd-4020-a226-814db5c6c8be" providerId="ADAL" clId="{2871CCAE-FE8A-4040-95C0-BEEED7125010}" dt="2022-05-18T10:25:20.905" v="4903" actId="165"/>
          <ac:spMkLst>
            <pc:docMk/>
            <pc:sldMk cId="343970070" sldId="880"/>
            <ac:spMk id="110" creationId="{288075F2-7C48-D893-62B9-E96E41CCA0F0}"/>
          </ac:spMkLst>
        </pc:spChg>
        <pc:spChg chg="mod">
          <ac:chgData name="高増　潔" userId="151964c3-78cd-4020-a226-814db5c6c8be" providerId="ADAL" clId="{2871CCAE-FE8A-4040-95C0-BEEED7125010}" dt="2022-05-18T10:25:20.905" v="4903" actId="165"/>
          <ac:spMkLst>
            <pc:docMk/>
            <pc:sldMk cId="343970070" sldId="880"/>
            <ac:spMk id="111" creationId="{8748C0AD-B70E-09C9-B457-6BE72F9A3F8C}"/>
          </ac:spMkLst>
        </pc:spChg>
        <pc:spChg chg="add mod">
          <ac:chgData name="高増　潔" userId="151964c3-78cd-4020-a226-814db5c6c8be" providerId="ADAL" clId="{2871CCAE-FE8A-4040-95C0-BEEED7125010}" dt="2022-05-18T10:35:34.198" v="5139" actId="692"/>
          <ac:spMkLst>
            <pc:docMk/>
            <pc:sldMk cId="343970070" sldId="880"/>
            <ac:spMk id="126" creationId="{DCF75B3B-386B-F09C-865A-7E9A2BDE9752}"/>
          </ac:spMkLst>
        </pc:spChg>
        <pc:spChg chg="add del mod">
          <ac:chgData name="高増　潔" userId="151964c3-78cd-4020-a226-814db5c6c8be" providerId="ADAL" clId="{2871CCAE-FE8A-4040-95C0-BEEED7125010}" dt="2022-05-18T10:36:24.361" v="5145" actId="21"/>
          <ac:spMkLst>
            <pc:docMk/>
            <pc:sldMk cId="343970070" sldId="880"/>
            <ac:spMk id="132" creationId="{0C6D78CA-D7A3-C06D-B800-13FB723EC8FA}"/>
          </ac:spMkLst>
        </pc:spChg>
        <pc:spChg chg="add mod">
          <ac:chgData name="高増　潔" userId="151964c3-78cd-4020-a226-814db5c6c8be" providerId="ADAL" clId="{2871CCAE-FE8A-4040-95C0-BEEED7125010}" dt="2022-05-18T10:43:36.941" v="5485" actId="1035"/>
          <ac:spMkLst>
            <pc:docMk/>
            <pc:sldMk cId="343970070" sldId="880"/>
            <ac:spMk id="133" creationId="{EE23F315-9EF9-3193-98D8-E41AA3797C96}"/>
          </ac:spMkLst>
        </pc:spChg>
        <pc:spChg chg="add mod">
          <ac:chgData name="高増　潔" userId="151964c3-78cd-4020-a226-814db5c6c8be" providerId="ADAL" clId="{2871CCAE-FE8A-4040-95C0-BEEED7125010}" dt="2022-05-18T10:42:52.045" v="5466" actId="1035"/>
          <ac:spMkLst>
            <pc:docMk/>
            <pc:sldMk cId="343970070" sldId="880"/>
            <ac:spMk id="140" creationId="{F687E377-C40B-31EA-352C-C8787BD1DF19}"/>
          </ac:spMkLst>
        </pc:spChg>
        <pc:spChg chg="add mod">
          <ac:chgData name="高増　潔" userId="151964c3-78cd-4020-a226-814db5c6c8be" providerId="ADAL" clId="{2871CCAE-FE8A-4040-95C0-BEEED7125010}" dt="2022-05-18T10:43:25.937" v="5480" actId="1035"/>
          <ac:spMkLst>
            <pc:docMk/>
            <pc:sldMk cId="343970070" sldId="880"/>
            <ac:spMk id="146" creationId="{5D277222-DD15-D9DB-5D89-5572DE0D8070}"/>
          </ac:spMkLst>
        </pc:spChg>
        <pc:grpChg chg="add del mod">
          <ac:chgData name="高増　潔" userId="151964c3-78cd-4020-a226-814db5c6c8be" providerId="ADAL" clId="{2871CCAE-FE8A-4040-95C0-BEEED7125010}" dt="2022-05-18T10:10:44.448" v="4475" actId="165"/>
          <ac:grpSpMkLst>
            <pc:docMk/>
            <pc:sldMk cId="343970070" sldId="880"/>
            <ac:grpSpMk id="25" creationId="{71F0BFB4-B435-7A99-4B12-AD75869BB8ED}"/>
          </ac:grpSpMkLst>
        </pc:grpChg>
        <pc:grpChg chg="add del mod">
          <ac:chgData name="高増　潔" userId="151964c3-78cd-4020-a226-814db5c6c8be" providerId="ADAL" clId="{2871CCAE-FE8A-4040-95C0-BEEED7125010}" dt="2022-05-18T10:04:21.566" v="4408" actId="478"/>
          <ac:grpSpMkLst>
            <pc:docMk/>
            <pc:sldMk cId="343970070" sldId="880"/>
            <ac:grpSpMk id="29" creationId="{1028BDF7-381C-C3AD-39A4-E12A5623B542}"/>
          </ac:grpSpMkLst>
        </pc:grpChg>
        <pc:grpChg chg="add del mod">
          <ac:chgData name="高増　潔" userId="151964c3-78cd-4020-a226-814db5c6c8be" providerId="ADAL" clId="{2871CCAE-FE8A-4040-95C0-BEEED7125010}" dt="2022-05-18T10:07:55.757" v="4441" actId="478"/>
          <ac:grpSpMkLst>
            <pc:docMk/>
            <pc:sldMk cId="343970070" sldId="880"/>
            <ac:grpSpMk id="39" creationId="{F9727FA3-33D0-9C0E-1E33-8B8F1B008F2E}"/>
          </ac:grpSpMkLst>
        </pc:grpChg>
        <pc:grpChg chg="add del mod">
          <ac:chgData name="高増　潔" userId="151964c3-78cd-4020-a226-814db5c6c8be" providerId="ADAL" clId="{2871CCAE-FE8A-4040-95C0-BEEED7125010}" dt="2022-05-18T10:24:49.824" v="4876" actId="478"/>
          <ac:grpSpMkLst>
            <pc:docMk/>
            <pc:sldMk cId="343970070" sldId="880"/>
            <ac:grpSpMk id="48" creationId="{1A2F1B5E-D1FA-DA38-827B-FF9E1FEFE39A}"/>
          </ac:grpSpMkLst>
        </pc:grpChg>
        <pc:grpChg chg="add mod">
          <ac:chgData name="高増　潔" userId="151964c3-78cd-4020-a226-814db5c6c8be" providerId="ADAL" clId="{2871CCAE-FE8A-4040-95C0-BEEED7125010}" dt="2022-05-18T10:36:17.068" v="5143"/>
          <ac:grpSpMkLst>
            <pc:docMk/>
            <pc:sldMk cId="343970070" sldId="880"/>
            <ac:grpSpMk id="56" creationId="{32E5949D-AA2C-F55A-3A2A-6F3DBBA2892B}"/>
          </ac:grpSpMkLst>
        </pc:grpChg>
        <pc:grpChg chg="add mod">
          <ac:chgData name="高増　潔" userId="151964c3-78cd-4020-a226-814db5c6c8be" providerId="ADAL" clId="{2871CCAE-FE8A-4040-95C0-BEEED7125010}" dt="2022-05-18T10:36:17.068" v="5143"/>
          <ac:grpSpMkLst>
            <pc:docMk/>
            <pc:sldMk cId="343970070" sldId="880"/>
            <ac:grpSpMk id="87" creationId="{DB460311-0EDD-0E9D-BE88-BFC16F80409A}"/>
          </ac:grpSpMkLst>
        </pc:grpChg>
        <pc:grpChg chg="add del mod">
          <ac:chgData name="高増　潔" userId="151964c3-78cd-4020-a226-814db5c6c8be" providerId="ADAL" clId="{2871CCAE-FE8A-4040-95C0-BEEED7125010}" dt="2022-05-18T10:25:20.905" v="4903" actId="165"/>
          <ac:grpSpMkLst>
            <pc:docMk/>
            <pc:sldMk cId="343970070" sldId="880"/>
            <ac:grpSpMk id="90" creationId="{1553AE43-52DF-772F-5FA6-08221687A31B}"/>
          </ac:grpSpMkLst>
        </pc:grpChg>
        <pc:grpChg chg="mod topLvl">
          <ac:chgData name="高増　潔" userId="151964c3-78cd-4020-a226-814db5c6c8be" providerId="ADAL" clId="{2871CCAE-FE8A-4040-95C0-BEEED7125010}" dt="2022-05-18T10:28:43.304" v="4933" actId="1076"/>
          <ac:grpSpMkLst>
            <pc:docMk/>
            <pc:sldMk cId="343970070" sldId="880"/>
            <ac:grpSpMk id="94" creationId="{7D78019C-6588-79FD-074D-6BDF8DEF3A55}"/>
          </ac:grpSpMkLst>
        </pc:grpChg>
        <pc:picChg chg="add del mod">
          <ac:chgData name="高増　潔" userId="151964c3-78cd-4020-a226-814db5c6c8be" providerId="ADAL" clId="{2871CCAE-FE8A-4040-95C0-BEEED7125010}" dt="2022-05-18T10:24:09.809" v="4868" actId="478"/>
          <ac:picMkLst>
            <pc:docMk/>
            <pc:sldMk cId="343970070" sldId="880"/>
            <ac:picMk id="7" creationId="{39CB2C61-EE3A-F804-50A7-732C619E50C4}"/>
          </ac:picMkLst>
        </pc:picChg>
        <pc:picChg chg="add del mod modCrop">
          <ac:chgData name="高増　潔" userId="151964c3-78cd-4020-a226-814db5c6c8be" providerId="ADAL" clId="{2871CCAE-FE8A-4040-95C0-BEEED7125010}" dt="2022-05-18T10:24:08.695" v="4867" actId="478"/>
          <ac:picMkLst>
            <pc:docMk/>
            <pc:sldMk cId="343970070" sldId="880"/>
            <ac:picMk id="15" creationId="{4BB3B071-9DE4-59C9-F9F5-3DDA05124650}"/>
          </ac:picMkLst>
        </pc:picChg>
        <pc:picChg chg="add mod">
          <ac:chgData name="高増　潔" userId="151964c3-78cd-4020-a226-814db5c6c8be" providerId="ADAL" clId="{2871CCAE-FE8A-4040-95C0-BEEED7125010}" dt="2022-05-18T10:10:37.389" v="4474" actId="1076"/>
          <ac:picMkLst>
            <pc:docMk/>
            <pc:sldMk cId="343970070" sldId="880"/>
            <ac:picMk id="1026" creationId="{3ACD93B5-7293-2BE6-748C-03D8114315B3}"/>
          </ac:picMkLst>
        </pc:picChg>
        <pc:cxnChg chg="add del mod">
          <ac:chgData name="高増　潔" userId="151964c3-78cd-4020-a226-814db5c6c8be" providerId="ADAL" clId="{2871CCAE-FE8A-4040-95C0-BEEED7125010}" dt="2022-05-18T10:24:11.746" v="4869" actId="478"/>
          <ac:cxnSpMkLst>
            <pc:docMk/>
            <pc:sldMk cId="343970070" sldId="880"/>
            <ac:cxnSpMk id="21" creationId="{8A37D026-A251-D438-2F96-EA1FAF5172CC}"/>
          </ac:cxnSpMkLst>
        </pc:cxnChg>
        <pc:cxnChg chg="add del mod">
          <ac:chgData name="高増　潔" userId="151964c3-78cd-4020-a226-814db5c6c8be" providerId="ADAL" clId="{2871CCAE-FE8A-4040-95C0-BEEED7125010}" dt="2022-05-18T10:06:20.966" v="4427" actId="478"/>
          <ac:cxnSpMkLst>
            <pc:docMk/>
            <pc:sldMk cId="343970070" sldId="880"/>
            <ac:cxnSpMk id="46" creationId="{0E12FEA5-69E2-7346-9A91-A6929FD0052B}"/>
          </ac:cxnSpMkLst>
        </pc:cxnChg>
        <pc:cxnChg chg="add mod">
          <ac:chgData name="高増　潔" userId="151964c3-78cd-4020-a226-814db5c6c8be" providerId="ADAL" clId="{2871CCAE-FE8A-4040-95C0-BEEED7125010}" dt="2022-05-18T10:36:17.068" v="5143"/>
          <ac:cxnSpMkLst>
            <pc:docMk/>
            <pc:sldMk cId="343970070" sldId="880"/>
            <ac:cxnSpMk id="55" creationId="{8D7BEA19-9AEA-E28A-6391-831172EB1990}"/>
          </ac:cxnSpMkLst>
        </pc:cxnChg>
        <pc:cxnChg chg="add mod">
          <ac:chgData name="高増　潔" userId="151964c3-78cd-4020-a226-814db5c6c8be" providerId="ADAL" clId="{2871CCAE-FE8A-4040-95C0-BEEED7125010}" dt="2022-05-18T10:36:17.068" v="5143"/>
          <ac:cxnSpMkLst>
            <pc:docMk/>
            <pc:sldMk cId="343970070" sldId="880"/>
            <ac:cxnSpMk id="57" creationId="{02F1CB77-3BF9-BF62-95B1-3999251B3873}"/>
          </ac:cxnSpMkLst>
        </pc:cxnChg>
        <pc:cxnChg chg="add mod">
          <ac:chgData name="高増　潔" userId="151964c3-78cd-4020-a226-814db5c6c8be" providerId="ADAL" clId="{2871CCAE-FE8A-4040-95C0-BEEED7125010}" dt="2022-05-18T10:36:17.068" v="5143"/>
          <ac:cxnSpMkLst>
            <pc:docMk/>
            <pc:sldMk cId="343970070" sldId="880"/>
            <ac:cxnSpMk id="62" creationId="{BDA9C506-CEC6-1B37-CF88-1DB152E694FF}"/>
          </ac:cxnSpMkLst>
        </pc:cxnChg>
        <pc:cxnChg chg="add mod">
          <ac:chgData name="高増　潔" userId="151964c3-78cd-4020-a226-814db5c6c8be" providerId="ADAL" clId="{2871CCAE-FE8A-4040-95C0-BEEED7125010}" dt="2022-05-18T10:36:17.068" v="5143"/>
          <ac:cxnSpMkLst>
            <pc:docMk/>
            <pc:sldMk cId="343970070" sldId="880"/>
            <ac:cxnSpMk id="64" creationId="{B5DD32D4-1CB6-83CE-7F73-2C597DF43016}"/>
          </ac:cxnSpMkLst>
        </pc:cxnChg>
        <pc:cxnChg chg="add mod">
          <ac:chgData name="高増　潔" userId="151964c3-78cd-4020-a226-814db5c6c8be" providerId="ADAL" clId="{2871CCAE-FE8A-4040-95C0-BEEED7125010}" dt="2022-05-18T10:36:17.068" v="5143"/>
          <ac:cxnSpMkLst>
            <pc:docMk/>
            <pc:sldMk cId="343970070" sldId="880"/>
            <ac:cxnSpMk id="65" creationId="{A45C6FAE-904B-20BB-F810-E934A02982A6}"/>
          </ac:cxnSpMkLst>
        </pc:cxnChg>
        <pc:cxnChg chg="add mod">
          <ac:chgData name="高増　潔" userId="151964c3-78cd-4020-a226-814db5c6c8be" providerId="ADAL" clId="{2871CCAE-FE8A-4040-95C0-BEEED7125010}" dt="2022-05-18T10:36:17.068" v="5143"/>
          <ac:cxnSpMkLst>
            <pc:docMk/>
            <pc:sldMk cId="343970070" sldId="880"/>
            <ac:cxnSpMk id="73" creationId="{86B5355C-1219-972F-095F-8C3D319482FE}"/>
          </ac:cxnSpMkLst>
        </pc:cxnChg>
        <pc:cxnChg chg="add mod">
          <ac:chgData name="高増　潔" userId="151964c3-78cd-4020-a226-814db5c6c8be" providerId="ADAL" clId="{2871CCAE-FE8A-4040-95C0-BEEED7125010}" dt="2022-05-18T10:36:17.068" v="5143"/>
          <ac:cxnSpMkLst>
            <pc:docMk/>
            <pc:sldMk cId="343970070" sldId="880"/>
            <ac:cxnSpMk id="76" creationId="{CE470504-651B-4F9E-815C-86648ACBAC70}"/>
          </ac:cxnSpMkLst>
        </pc:cxnChg>
        <pc:cxnChg chg="add mod">
          <ac:chgData name="高増　潔" userId="151964c3-78cd-4020-a226-814db5c6c8be" providerId="ADAL" clId="{2871CCAE-FE8A-4040-95C0-BEEED7125010}" dt="2022-05-18T10:36:17.068" v="5143"/>
          <ac:cxnSpMkLst>
            <pc:docMk/>
            <pc:sldMk cId="343970070" sldId="880"/>
            <ac:cxnSpMk id="81" creationId="{1D0CADDD-8D9B-5B57-6732-5B9331788141}"/>
          </ac:cxnSpMkLst>
        </pc:cxnChg>
        <pc:cxnChg chg="add mod">
          <ac:chgData name="高増　潔" userId="151964c3-78cd-4020-a226-814db5c6c8be" providerId="ADAL" clId="{2871CCAE-FE8A-4040-95C0-BEEED7125010}" dt="2022-05-18T10:36:17.068" v="5143"/>
          <ac:cxnSpMkLst>
            <pc:docMk/>
            <pc:sldMk cId="343970070" sldId="880"/>
            <ac:cxnSpMk id="84" creationId="{ECB77232-EDBA-0B41-A7F5-F7404448887D}"/>
          </ac:cxnSpMkLst>
        </pc:cxnChg>
        <pc:cxnChg chg="del mod topLvl">
          <ac:chgData name="高増　潔" userId="151964c3-78cd-4020-a226-814db5c6c8be" providerId="ADAL" clId="{2871CCAE-FE8A-4040-95C0-BEEED7125010}" dt="2022-05-18T10:41:49.683" v="5318" actId="478"/>
          <ac:cxnSpMkLst>
            <pc:docMk/>
            <pc:sldMk cId="343970070" sldId="880"/>
            <ac:cxnSpMk id="95" creationId="{60D5C628-58D1-E731-9581-2456AD0C1237}"/>
          </ac:cxnSpMkLst>
        </pc:cxnChg>
        <pc:cxnChg chg="mod topLvl">
          <ac:chgData name="高増　潔" userId="151964c3-78cd-4020-a226-814db5c6c8be" providerId="ADAL" clId="{2871CCAE-FE8A-4040-95C0-BEEED7125010}" dt="2022-05-18T10:41:33.924" v="5316" actId="14100"/>
          <ac:cxnSpMkLst>
            <pc:docMk/>
            <pc:sldMk cId="343970070" sldId="880"/>
            <ac:cxnSpMk id="96" creationId="{C68CB287-1B60-96A6-7603-C24758ADD087}"/>
          </ac:cxnSpMkLst>
        </pc:cxnChg>
        <pc:cxnChg chg="mod topLvl">
          <ac:chgData name="高増　潔" userId="151964c3-78cd-4020-a226-814db5c6c8be" providerId="ADAL" clId="{2871CCAE-FE8A-4040-95C0-BEEED7125010}" dt="2022-05-18T10:28:43.304" v="4933" actId="1076"/>
          <ac:cxnSpMkLst>
            <pc:docMk/>
            <pc:sldMk cId="343970070" sldId="880"/>
            <ac:cxnSpMk id="97" creationId="{E67A294A-B90B-2124-F710-A36E1D018987}"/>
          </ac:cxnSpMkLst>
        </pc:cxnChg>
        <pc:cxnChg chg="mod topLvl">
          <ac:chgData name="高増　潔" userId="151964c3-78cd-4020-a226-814db5c6c8be" providerId="ADAL" clId="{2871CCAE-FE8A-4040-95C0-BEEED7125010}" dt="2022-05-18T10:28:43.304" v="4933" actId="1076"/>
          <ac:cxnSpMkLst>
            <pc:docMk/>
            <pc:sldMk cId="343970070" sldId="880"/>
            <ac:cxnSpMk id="98" creationId="{A3275B13-0521-A38A-E317-0130FAC85636}"/>
          </ac:cxnSpMkLst>
        </pc:cxnChg>
        <pc:cxnChg chg="mod topLvl">
          <ac:chgData name="高増　潔" userId="151964c3-78cd-4020-a226-814db5c6c8be" providerId="ADAL" clId="{2871CCAE-FE8A-4040-95C0-BEEED7125010}" dt="2022-05-18T10:41:23.091" v="5315" actId="1036"/>
          <ac:cxnSpMkLst>
            <pc:docMk/>
            <pc:sldMk cId="343970070" sldId="880"/>
            <ac:cxnSpMk id="99" creationId="{354CB40C-7A9B-0045-FB59-674053C82714}"/>
          </ac:cxnSpMkLst>
        </pc:cxnChg>
        <pc:cxnChg chg="del mod topLvl">
          <ac:chgData name="高増　潔" userId="151964c3-78cd-4020-a226-814db5c6c8be" providerId="ADAL" clId="{2871CCAE-FE8A-4040-95C0-BEEED7125010}" dt="2022-05-18T10:25:27.696" v="4905" actId="478"/>
          <ac:cxnSpMkLst>
            <pc:docMk/>
            <pc:sldMk cId="343970070" sldId="880"/>
            <ac:cxnSpMk id="104" creationId="{11E14163-6D55-7E72-5AB5-24814050EAE0}"/>
          </ac:cxnSpMkLst>
        </pc:cxnChg>
        <pc:cxnChg chg="del mod topLvl">
          <ac:chgData name="高増　潔" userId="151964c3-78cd-4020-a226-814db5c6c8be" providerId="ADAL" clId="{2871CCAE-FE8A-4040-95C0-BEEED7125010}" dt="2022-05-18T10:25:42.592" v="4912" actId="478"/>
          <ac:cxnSpMkLst>
            <pc:docMk/>
            <pc:sldMk cId="343970070" sldId="880"/>
            <ac:cxnSpMk id="106" creationId="{D2613170-7AEA-F2CB-6766-AFDC63A88202}"/>
          </ac:cxnSpMkLst>
        </pc:cxnChg>
        <pc:cxnChg chg="del mod topLvl">
          <ac:chgData name="高増　潔" userId="151964c3-78cd-4020-a226-814db5c6c8be" providerId="ADAL" clId="{2871CCAE-FE8A-4040-95C0-BEEED7125010}" dt="2022-05-18T10:25:33.497" v="4908" actId="478"/>
          <ac:cxnSpMkLst>
            <pc:docMk/>
            <pc:sldMk cId="343970070" sldId="880"/>
            <ac:cxnSpMk id="107" creationId="{2F8A286C-3594-BF3D-D584-A96E14B4BCDB}"/>
          </ac:cxnSpMkLst>
        </pc:cxnChg>
        <pc:cxnChg chg="del mod topLvl">
          <ac:chgData name="高増　潔" userId="151964c3-78cd-4020-a226-814db5c6c8be" providerId="ADAL" clId="{2871CCAE-FE8A-4040-95C0-BEEED7125010}" dt="2022-05-18T10:25:30.826" v="4907" actId="478"/>
          <ac:cxnSpMkLst>
            <pc:docMk/>
            <pc:sldMk cId="343970070" sldId="880"/>
            <ac:cxnSpMk id="108" creationId="{16D96FFD-CEA3-8A6F-D13D-291005A0E9E8}"/>
          </ac:cxnSpMkLst>
        </pc:cxnChg>
        <pc:cxnChg chg="add mod">
          <ac:chgData name="高増　潔" userId="151964c3-78cd-4020-a226-814db5c6c8be" providerId="ADAL" clId="{2871CCAE-FE8A-4040-95C0-BEEED7125010}" dt="2022-05-18T10:37:16.871" v="5161" actId="1076"/>
          <ac:cxnSpMkLst>
            <pc:docMk/>
            <pc:sldMk cId="343970070" sldId="880"/>
            <ac:cxnSpMk id="112" creationId="{A799EBCA-AD8E-901E-A834-EE5185EDEEE8}"/>
          </ac:cxnSpMkLst>
        </pc:cxnChg>
        <pc:cxnChg chg="add mod">
          <ac:chgData name="高増　潔" userId="151964c3-78cd-4020-a226-814db5c6c8be" providerId="ADAL" clId="{2871CCAE-FE8A-4040-95C0-BEEED7125010}" dt="2022-05-18T10:40:36.526" v="5277" actId="1038"/>
          <ac:cxnSpMkLst>
            <pc:docMk/>
            <pc:sldMk cId="343970070" sldId="880"/>
            <ac:cxnSpMk id="115" creationId="{626C4519-5436-DFEB-2B78-F21F1FAA02E2}"/>
          </ac:cxnSpMkLst>
        </pc:cxnChg>
        <pc:cxnChg chg="add del mod">
          <ac:chgData name="高増　潔" userId="151964c3-78cd-4020-a226-814db5c6c8be" providerId="ADAL" clId="{2871CCAE-FE8A-4040-95C0-BEEED7125010}" dt="2022-05-18T10:29:55.187" v="4961" actId="478"/>
          <ac:cxnSpMkLst>
            <pc:docMk/>
            <pc:sldMk cId="343970070" sldId="880"/>
            <ac:cxnSpMk id="122" creationId="{5D3277A1-2156-3806-89E8-7A97468C8673}"/>
          </ac:cxnSpMkLst>
        </pc:cxnChg>
        <pc:cxnChg chg="add mod">
          <ac:chgData name="高増　潔" userId="151964c3-78cd-4020-a226-814db5c6c8be" providerId="ADAL" clId="{2871CCAE-FE8A-4040-95C0-BEEED7125010}" dt="2022-05-18T10:39:03.504" v="5219" actId="1035"/>
          <ac:cxnSpMkLst>
            <pc:docMk/>
            <pc:sldMk cId="343970070" sldId="880"/>
            <ac:cxnSpMk id="123" creationId="{FD73B7BA-D4BA-0BE5-9AD6-C1635EF2679F}"/>
          </ac:cxnSpMkLst>
        </pc:cxnChg>
        <pc:cxnChg chg="add mod">
          <ac:chgData name="高増　潔" userId="151964c3-78cd-4020-a226-814db5c6c8be" providerId="ADAL" clId="{2871CCAE-FE8A-4040-95C0-BEEED7125010}" dt="2022-05-18T10:39:25.835" v="5233" actId="1037"/>
          <ac:cxnSpMkLst>
            <pc:docMk/>
            <pc:sldMk cId="343970070" sldId="880"/>
            <ac:cxnSpMk id="124" creationId="{98D294A9-F4F7-25B0-E989-7E46B3AD5C8A}"/>
          </ac:cxnSpMkLst>
        </pc:cxnChg>
        <pc:cxnChg chg="add mod">
          <ac:chgData name="高増　潔" userId="151964c3-78cd-4020-a226-814db5c6c8be" providerId="ADAL" clId="{2871CCAE-FE8A-4040-95C0-BEEED7125010}" dt="2022-05-18T10:37:48.260" v="5183" actId="14100"/>
          <ac:cxnSpMkLst>
            <pc:docMk/>
            <pc:sldMk cId="343970070" sldId="880"/>
            <ac:cxnSpMk id="138" creationId="{5C4D91A5-2301-E835-CA58-F64D8E318DF9}"/>
          </ac:cxnSpMkLst>
        </pc:cxnChg>
        <pc:cxnChg chg="add mod">
          <ac:chgData name="高増　潔" userId="151964c3-78cd-4020-a226-814db5c6c8be" providerId="ADAL" clId="{2871CCAE-FE8A-4040-95C0-BEEED7125010}" dt="2022-05-18T10:40:18.936" v="5251" actId="1038"/>
          <ac:cxnSpMkLst>
            <pc:docMk/>
            <pc:sldMk cId="343970070" sldId="880"/>
            <ac:cxnSpMk id="145" creationId="{CA42B14E-5FEC-AD89-0685-396817009997}"/>
          </ac:cxnSpMkLst>
        </pc:cxnChg>
        <pc:cxnChg chg="add mod">
          <ac:chgData name="高増　潔" userId="151964c3-78cd-4020-a226-814db5c6c8be" providerId="ADAL" clId="{2871CCAE-FE8A-4040-95C0-BEEED7125010}" dt="2022-05-18T10:42:32.223" v="5463" actId="1038"/>
          <ac:cxnSpMkLst>
            <pc:docMk/>
            <pc:sldMk cId="343970070" sldId="880"/>
            <ac:cxnSpMk id="151" creationId="{BF65A653-E3CD-2505-0F38-4229B5DC9F47}"/>
          </ac:cxnSpMkLst>
        </pc:cxnChg>
      </pc:sldChg>
      <pc:sldChg chg="addSp delSp modSp new mod">
        <pc:chgData name="高増　潔" userId="151964c3-78cd-4020-a226-814db5c6c8be" providerId="ADAL" clId="{2871CCAE-FE8A-4040-95C0-BEEED7125010}" dt="2022-05-19T10:51:54.926" v="7325" actId="1076"/>
        <pc:sldMkLst>
          <pc:docMk/>
          <pc:sldMk cId="689537735" sldId="881"/>
        </pc:sldMkLst>
        <pc:spChg chg="del mod">
          <ac:chgData name="高増　潔" userId="151964c3-78cd-4020-a226-814db5c6c8be" providerId="ADAL" clId="{2871CCAE-FE8A-4040-95C0-BEEED7125010}" dt="2022-05-19T10:47:52.333" v="7216" actId="478"/>
          <ac:spMkLst>
            <pc:docMk/>
            <pc:sldMk cId="689537735" sldId="881"/>
            <ac:spMk id="2" creationId="{54118FC8-3ADD-0957-637F-E8EB3E4C3EB2}"/>
          </ac:spMkLst>
        </pc:spChg>
        <pc:spChg chg="mod">
          <ac:chgData name="高増　潔" userId="151964c3-78cd-4020-a226-814db5c6c8be" providerId="ADAL" clId="{2871CCAE-FE8A-4040-95C0-BEEED7125010}" dt="2022-05-19T10:31:59.243" v="7113"/>
          <ac:spMkLst>
            <pc:docMk/>
            <pc:sldMk cId="689537735" sldId="881"/>
            <ac:spMk id="3" creationId="{AB36A412-1E71-692D-0332-A405818C4847}"/>
          </ac:spMkLst>
        </pc:spChg>
        <pc:spChg chg="mod">
          <ac:chgData name="高増　潔" userId="151964c3-78cd-4020-a226-814db5c6c8be" providerId="ADAL" clId="{2871CCAE-FE8A-4040-95C0-BEEED7125010}" dt="2022-05-19T10:31:59.243" v="7113"/>
          <ac:spMkLst>
            <pc:docMk/>
            <pc:sldMk cId="689537735" sldId="881"/>
            <ac:spMk id="4" creationId="{66CE493E-C41D-398B-55F1-8F28D0C1F635}"/>
          </ac:spMkLst>
        </pc:spChg>
        <pc:spChg chg="mod">
          <ac:chgData name="高増　潔" userId="151964c3-78cd-4020-a226-814db5c6c8be" providerId="ADAL" clId="{2871CCAE-FE8A-4040-95C0-BEEED7125010}" dt="2022-05-19T10:31:59.243" v="7113"/>
          <ac:spMkLst>
            <pc:docMk/>
            <pc:sldMk cId="689537735" sldId="881"/>
            <ac:spMk id="5" creationId="{0FA05F61-D35F-AFDF-20E0-9E83B972A025}"/>
          </ac:spMkLst>
        </pc:spChg>
        <pc:spChg chg="mod">
          <ac:chgData name="高増　潔" userId="151964c3-78cd-4020-a226-814db5c6c8be" providerId="ADAL" clId="{2871CCAE-FE8A-4040-95C0-BEEED7125010}" dt="2022-05-19T10:31:59.243" v="7113"/>
          <ac:spMkLst>
            <pc:docMk/>
            <pc:sldMk cId="689537735" sldId="881"/>
            <ac:spMk id="6" creationId="{53584D67-411E-7333-03CB-99AB36F1AEBF}"/>
          </ac:spMkLst>
        </pc:spChg>
        <pc:spChg chg="add del mod">
          <ac:chgData name="高増　潔" userId="151964c3-78cd-4020-a226-814db5c6c8be" providerId="ADAL" clId="{2871CCAE-FE8A-4040-95C0-BEEED7125010}" dt="2022-05-19T08:22:03.396" v="7111"/>
          <ac:spMkLst>
            <pc:docMk/>
            <pc:sldMk cId="689537735" sldId="881"/>
            <ac:spMk id="8" creationId="{9F8331CE-FFD6-147C-C81D-46DD72919EFE}"/>
          </ac:spMkLst>
        </pc:spChg>
        <pc:spChg chg="add mod">
          <ac:chgData name="高増　潔" userId="151964c3-78cd-4020-a226-814db5c6c8be" providerId="ADAL" clId="{2871CCAE-FE8A-4040-95C0-BEEED7125010}" dt="2022-05-19T10:48:48.890" v="7280" actId="164"/>
          <ac:spMkLst>
            <pc:docMk/>
            <pc:sldMk cId="689537735" sldId="881"/>
            <ac:spMk id="8" creationId="{E64D0C1A-9D3B-2EA5-2D1F-47B31894E16B}"/>
          </ac:spMkLst>
        </pc:spChg>
        <pc:spChg chg="add del mod">
          <ac:chgData name="高増　潔" userId="151964c3-78cd-4020-a226-814db5c6c8be" providerId="ADAL" clId="{2871CCAE-FE8A-4040-95C0-BEEED7125010}" dt="2022-05-19T10:40:49.932" v="7147" actId="478"/>
          <ac:spMkLst>
            <pc:docMk/>
            <pc:sldMk cId="689537735" sldId="881"/>
            <ac:spMk id="10" creationId="{6F332432-57D4-9E28-C7F7-F4F96D80B5DB}"/>
          </ac:spMkLst>
        </pc:spChg>
        <pc:spChg chg="add del mod">
          <ac:chgData name="高増　潔" userId="151964c3-78cd-4020-a226-814db5c6c8be" providerId="ADAL" clId="{2871CCAE-FE8A-4040-95C0-BEEED7125010}" dt="2022-05-19T10:48:05.813" v="7218" actId="478"/>
          <ac:spMkLst>
            <pc:docMk/>
            <pc:sldMk cId="689537735" sldId="881"/>
            <ac:spMk id="11" creationId="{2B604B9D-B699-F1AA-79E8-0186AF3CC7A8}"/>
          </ac:spMkLst>
        </pc:spChg>
        <pc:spChg chg="add mod">
          <ac:chgData name="高増　潔" userId="151964c3-78cd-4020-a226-814db5c6c8be" providerId="ADAL" clId="{2871CCAE-FE8A-4040-95C0-BEEED7125010}" dt="2022-05-19T10:51:47.422" v="7322" actId="1076"/>
          <ac:spMkLst>
            <pc:docMk/>
            <pc:sldMk cId="689537735" sldId="881"/>
            <ac:spMk id="12" creationId="{8A23F6E5-ADD3-6576-EC38-E4236841ECF2}"/>
          </ac:spMkLst>
        </pc:spChg>
        <pc:spChg chg="add mod">
          <ac:chgData name="高増　潔" userId="151964c3-78cd-4020-a226-814db5c6c8be" providerId="ADAL" clId="{2871CCAE-FE8A-4040-95C0-BEEED7125010}" dt="2022-05-19T10:48:48.890" v="7280" actId="164"/>
          <ac:spMkLst>
            <pc:docMk/>
            <pc:sldMk cId="689537735" sldId="881"/>
            <ac:spMk id="13" creationId="{C39987A9-C78E-A0E1-A484-8675DA9451C0}"/>
          </ac:spMkLst>
        </pc:spChg>
        <pc:spChg chg="add del mod">
          <ac:chgData name="高増　潔" userId="151964c3-78cd-4020-a226-814db5c6c8be" providerId="ADAL" clId="{2871CCAE-FE8A-4040-95C0-BEEED7125010}" dt="2022-05-19T10:47:55.401" v="7217" actId="478"/>
          <ac:spMkLst>
            <pc:docMk/>
            <pc:sldMk cId="689537735" sldId="881"/>
            <ac:spMk id="17" creationId="{AA03766E-8FEB-5B6D-30ED-9ADFF6C1ECFB}"/>
          </ac:spMkLst>
        </pc:spChg>
        <pc:spChg chg="add del mod">
          <ac:chgData name="高増　潔" userId="151964c3-78cd-4020-a226-814db5c6c8be" providerId="ADAL" clId="{2871CCAE-FE8A-4040-95C0-BEEED7125010}" dt="2022-05-19T10:49:54.939" v="7289" actId="11529"/>
          <ac:spMkLst>
            <pc:docMk/>
            <pc:sldMk cId="689537735" sldId="881"/>
            <ac:spMk id="20" creationId="{4F4EBA97-B897-9B15-3E05-CBE74C60FE0F}"/>
          </ac:spMkLst>
        </pc:spChg>
        <pc:spChg chg="mod">
          <ac:chgData name="高増　潔" userId="151964c3-78cd-4020-a226-814db5c6c8be" providerId="ADAL" clId="{2871CCAE-FE8A-4040-95C0-BEEED7125010}" dt="2022-05-19T10:49:53.549" v="7287"/>
          <ac:spMkLst>
            <pc:docMk/>
            <pc:sldMk cId="689537735" sldId="881"/>
            <ac:spMk id="21" creationId="{A5BC5F45-A8B0-642D-D458-20F6FE64241D}"/>
          </ac:spMkLst>
        </pc:spChg>
        <pc:grpChg chg="add mod">
          <ac:chgData name="高増　潔" userId="151964c3-78cd-4020-a226-814db5c6c8be" providerId="ADAL" clId="{2871CCAE-FE8A-4040-95C0-BEEED7125010}" dt="2022-05-19T10:51:54.926" v="7325" actId="1076"/>
          <ac:grpSpMkLst>
            <pc:docMk/>
            <pc:sldMk cId="689537735" sldId="881"/>
            <ac:grpSpMk id="18" creationId="{8B89F9D8-170B-E5EC-875B-CB0B0AB7A466}"/>
          </ac:grpSpMkLst>
        </pc:grpChg>
        <pc:picChg chg="add del mod">
          <ac:chgData name="高増　潔" userId="151964c3-78cd-4020-a226-814db5c6c8be" providerId="ADAL" clId="{2871CCAE-FE8A-4040-95C0-BEEED7125010}" dt="2022-05-19T08:22:03.396" v="7111"/>
          <ac:picMkLst>
            <pc:docMk/>
            <pc:sldMk cId="689537735" sldId="881"/>
            <ac:picMk id="7" creationId="{333B662F-E831-AB54-FB9A-254DF26125B4}"/>
          </ac:picMkLst>
        </pc:picChg>
        <pc:picChg chg="del mod modCrop">
          <ac:chgData name="高増　潔" userId="151964c3-78cd-4020-a226-814db5c6c8be" providerId="ADAL" clId="{2871CCAE-FE8A-4040-95C0-BEEED7125010}" dt="2022-05-19T10:48:39.868" v="7279" actId="478"/>
          <ac:picMkLst>
            <pc:docMk/>
            <pc:sldMk cId="689537735" sldId="881"/>
            <ac:picMk id="7" creationId="{5643A0DA-F3DE-89FD-05FB-20B7D31AAEFD}"/>
          </ac:picMkLst>
        </pc:picChg>
        <pc:picChg chg="add mod">
          <ac:chgData name="高増　潔" userId="151964c3-78cd-4020-a226-814db5c6c8be" providerId="ADAL" clId="{2871CCAE-FE8A-4040-95C0-BEEED7125010}" dt="2022-05-19T10:48:48.890" v="7280" actId="164"/>
          <ac:picMkLst>
            <pc:docMk/>
            <pc:sldMk cId="689537735" sldId="881"/>
            <ac:picMk id="9" creationId="{6D6585D3-A5A2-7879-DC71-F3882D1611AC}"/>
          </ac:picMkLst>
        </pc:picChg>
        <pc:picChg chg="add mod">
          <ac:chgData name="高増　潔" userId="151964c3-78cd-4020-a226-814db5c6c8be" providerId="ADAL" clId="{2871CCAE-FE8A-4040-95C0-BEEED7125010}" dt="2022-05-19T10:51:29.370" v="7318" actId="1076"/>
          <ac:picMkLst>
            <pc:docMk/>
            <pc:sldMk cId="689537735" sldId="881"/>
            <ac:picMk id="14" creationId="{30452A32-746C-DDE3-D3DF-9354D56503AB}"/>
          </ac:picMkLst>
        </pc:picChg>
        <pc:picChg chg="add mod">
          <ac:chgData name="高増　潔" userId="151964c3-78cd-4020-a226-814db5c6c8be" providerId="ADAL" clId="{2871CCAE-FE8A-4040-95C0-BEEED7125010}" dt="2022-05-19T10:51:33.244" v="7320" actId="14100"/>
          <ac:picMkLst>
            <pc:docMk/>
            <pc:sldMk cId="689537735" sldId="881"/>
            <ac:picMk id="15" creationId="{E471D16C-D59A-56D5-B804-2D91E717C966}"/>
          </ac:picMkLst>
        </pc:picChg>
        <pc:picChg chg="add del mod modCrop">
          <ac:chgData name="高増　潔" userId="151964c3-78cd-4020-a226-814db5c6c8be" providerId="ADAL" clId="{2871CCAE-FE8A-4040-95C0-BEEED7125010}" dt="2022-05-19T10:51:52.893" v="7324" actId="1076"/>
          <ac:picMkLst>
            <pc:docMk/>
            <pc:sldMk cId="689537735" sldId="881"/>
            <ac:picMk id="19" creationId="{2D265227-3E90-B01C-2969-40AA9CCD745B}"/>
          </ac:picMkLst>
        </pc:picChg>
        <pc:picChg chg="add mod">
          <ac:chgData name="高増　潔" userId="151964c3-78cd-4020-a226-814db5c6c8be" providerId="ADAL" clId="{2871CCAE-FE8A-4040-95C0-BEEED7125010}" dt="2022-05-19T10:51:42.943" v="7321" actId="1076"/>
          <ac:picMkLst>
            <pc:docMk/>
            <pc:sldMk cId="689537735" sldId="881"/>
            <ac:picMk id="22" creationId="{E25A82E2-F4CB-CE43-22AE-34A1E7EE2358}"/>
          </ac:picMkLst>
        </pc:picChg>
      </pc:sldChg>
      <pc:sldMasterChg chg="delSldLayout">
        <pc:chgData name="高増　潔" userId="151964c3-78cd-4020-a226-814db5c6c8be" providerId="ADAL" clId="{2871CCAE-FE8A-4040-95C0-BEEED7125010}" dt="2022-05-18T01:51:27.119" v="1880" actId="2696"/>
        <pc:sldMasterMkLst>
          <pc:docMk/>
          <pc:sldMasterMk cId="2927492666" sldId="2147483703"/>
        </pc:sldMasterMkLst>
        <pc:sldLayoutChg chg="del">
          <pc:chgData name="高増　潔" userId="151964c3-78cd-4020-a226-814db5c6c8be" providerId="ADAL" clId="{2871CCAE-FE8A-4040-95C0-BEEED7125010}" dt="2022-05-18T01:51:27.119" v="1880" actId="2696"/>
          <pc:sldLayoutMkLst>
            <pc:docMk/>
            <pc:sldMasterMk cId="2927492666" sldId="2147483703"/>
            <pc:sldLayoutMk cId="0" sldId="2147483701"/>
          </pc:sldLayoutMkLst>
        </pc:sldLayoutChg>
      </pc:sldMasterChg>
    </pc:docChg>
  </pc:docChgLst>
  <pc:docChgLst>
    <pc:chgData name="高増 潔" userId="ddd0ba79a00fd71c" providerId="LiveId" clId="{454E19C4-2C2E-4B43-9F4F-931074D0F86C}"/>
    <pc:docChg chg="modSld">
      <pc:chgData name="高増 潔" userId="ddd0ba79a00fd71c" providerId="LiveId" clId="{454E19C4-2C2E-4B43-9F4F-931074D0F86C}" dt="2022-05-08T13:23:16.840" v="0" actId="6549"/>
      <pc:docMkLst>
        <pc:docMk/>
      </pc:docMkLst>
      <pc:sldChg chg="modSp mod">
        <pc:chgData name="高増 潔" userId="ddd0ba79a00fd71c" providerId="LiveId" clId="{454E19C4-2C2E-4B43-9F4F-931074D0F86C}" dt="2022-05-08T13:23:16.840" v="0" actId="6549"/>
        <pc:sldMkLst>
          <pc:docMk/>
          <pc:sldMk cId="0" sldId="261"/>
        </pc:sldMkLst>
        <pc:spChg chg="mod">
          <ac:chgData name="高増 潔" userId="ddd0ba79a00fd71c" providerId="LiveId" clId="{454E19C4-2C2E-4B43-9F4F-931074D0F86C}" dt="2022-05-08T13:23:16.840" v="0" actId="6549"/>
          <ac:spMkLst>
            <pc:docMk/>
            <pc:sldMk cId="0" sldId="261"/>
            <ac:spMk id="105369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44475" y="0"/>
            <a:ext cx="4865688"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defTabSz="990767">
              <a:defRPr sz="1300">
                <a:ea typeface="ＭＳ Ｐゴシック" charset="-128"/>
                <a:cs typeface="+mn-cs"/>
              </a:defRPr>
            </a:lvl1pPr>
          </a:lstStyle>
          <a:p>
            <a:pPr>
              <a:defRPr/>
            </a:pPr>
            <a:r>
              <a:rPr lang="zh-TW" altLang="en-US"/>
              <a:t>精密計測</a:t>
            </a:r>
            <a:r>
              <a:rPr lang="en-US" altLang="zh-TW"/>
              <a:t>1</a:t>
            </a:r>
            <a:r>
              <a:rPr lang="zh-TW" altLang="en-US"/>
              <a:t>　</a:t>
            </a:r>
            <a:r>
              <a:rPr lang="en-US" altLang="zh-TW"/>
              <a:t>2015</a:t>
            </a:r>
            <a:r>
              <a:rPr lang="zh-TW" altLang="en-US"/>
              <a:t>年度</a:t>
            </a:r>
            <a:endParaRPr lang="en-US" altLang="ja-JP" dirty="0"/>
          </a:p>
        </p:txBody>
      </p:sp>
      <p:sp>
        <p:nvSpPr>
          <p:cNvPr id="6147" name="Rectangle 3"/>
          <p:cNvSpPr>
            <a:spLocks noGrp="1" noChangeArrowheads="1"/>
          </p:cNvSpPr>
          <p:nvPr>
            <p:ph type="dt" sz="quarter" idx="1"/>
          </p:nvPr>
        </p:nvSpPr>
        <p:spPr bwMode="auto">
          <a:xfrm>
            <a:off x="5106988" y="0"/>
            <a:ext cx="179863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algn="r" defTabSz="990767">
              <a:defRPr sz="1300">
                <a:ea typeface="ＭＳ Ｐゴシック" charset="-128"/>
                <a:cs typeface="+mn-cs"/>
              </a:defRPr>
            </a:lvl1pPr>
          </a:lstStyle>
          <a:p>
            <a:pPr>
              <a:defRPr/>
            </a:pPr>
            <a:r>
              <a:rPr lang="en-US" altLang="ja-JP"/>
              <a:t>2015/5/18, 5/25</a:t>
            </a:r>
            <a:endParaRPr lang="en-US" altLang="ja-JP" dirty="0"/>
          </a:p>
        </p:txBody>
      </p:sp>
      <p:sp>
        <p:nvSpPr>
          <p:cNvPr id="6148" name="Rectangle 4"/>
          <p:cNvSpPr>
            <a:spLocks noGrp="1" noChangeArrowheads="1"/>
          </p:cNvSpPr>
          <p:nvPr>
            <p:ph type="ftr" sz="quarter" idx="2"/>
          </p:nvPr>
        </p:nvSpPr>
        <p:spPr bwMode="auto">
          <a:xfrm>
            <a:off x="211138" y="9721850"/>
            <a:ext cx="3703637"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defTabSz="990767">
              <a:defRPr sz="1300">
                <a:ea typeface="ＭＳ Ｐゴシック" charset="-128"/>
                <a:cs typeface="+mn-cs"/>
              </a:defRPr>
            </a:lvl1pPr>
          </a:lstStyle>
          <a:p>
            <a:pPr>
              <a:defRPr/>
            </a:pPr>
            <a:r>
              <a:rPr lang="ja-JP" altLang="en-US"/>
              <a:t>高増潔</a:t>
            </a:r>
            <a:endParaRPr lang="en-US" altLang="ja-JP" dirty="0"/>
          </a:p>
        </p:txBody>
      </p:sp>
      <p:sp>
        <p:nvSpPr>
          <p:cNvPr id="6149" name="Rectangle 5"/>
          <p:cNvSpPr>
            <a:spLocks noGrp="1" noChangeArrowheads="1"/>
          </p:cNvSpPr>
          <p:nvPr>
            <p:ph type="sldNum" sz="quarter" idx="3"/>
          </p:nvPr>
        </p:nvSpPr>
        <p:spPr bwMode="auto">
          <a:xfrm>
            <a:off x="4021138" y="9721850"/>
            <a:ext cx="2813050"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algn="r" defTabSz="990767">
              <a:defRPr sz="1300">
                <a:ea typeface="ＭＳ Ｐゴシック" charset="-128"/>
                <a:cs typeface="+mn-cs"/>
              </a:defRPr>
            </a:lvl1pPr>
          </a:lstStyle>
          <a:p>
            <a:pPr>
              <a:defRPr/>
            </a:pPr>
            <a:fld id="{C6D36774-6F2B-446F-B0A3-67420D20D578}" type="slidenum">
              <a:rPr lang="en-US" altLang="ja-JP"/>
              <a:pPr>
                <a:defRPr/>
              </a:pPr>
              <a:t>‹#›</a:t>
            </a:fld>
            <a:endParaRPr lang="en-US" altLang="ja-JP"/>
          </a:p>
        </p:txBody>
      </p:sp>
    </p:spTree>
    <p:extLst>
      <p:ext uri="{BB962C8B-B14F-4D97-AF65-F5344CB8AC3E}">
        <p14:creationId xmlns:p14="http://schemas.microsoft.com/office/powerpoint/2010/main" val="27822229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15913" y="0"/>
            <a:ext cx="437038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defTabSz="990767">
              <a:defRPr sz="1300">
                <a:ea typeface="ＭＳ Ｐゴシック" charset="-128"/>
                <a:cs typeface="+mn-cs"/>
              </a:defRPr>
            </a:lvl1pPr>
          </a:lstStyle>
          <a:p>
            <a:pPr>
              <a:defRPr/>
            </a:pPr>
            <a:r>
              <a:rPr lang="zh-TW" altLang="en-US"/>
              <a:t>精密計測</a:t>
            </a:r>
            <a:r>
              <a:rPr lang="en-US" altLang="zh-TW"/>
              <a:t>1</a:t>
            </a:r>
            <a:r>
              <a:rPr lang="zh-TW" altLang="en-US"/>
              <a:t>　</a:t>
            </a:r>
            <a:r>
              <a:rPr lang="en-US" altLang="zh-TW"/>
              <a:t>2015</a:t>
            </a:r>
            <a:r>
              <a:rPr lang="zh-TW" altLang="en-US"/>
              <a:t>年度</a:t>
            </a:r>
            <a:endParaRPr lang="en-US" altLang="ja-JP" dirty="0"/>
          </a:p>
        </p:txBody>
      </p:sp>
      <p:sp>
        <p:nvSpPr>
          <p:cNvPr id="157699" name="Rectangle 3"/>
          <p:cNvSpPr>
            <a:spLocks noGrp="1" noChangeArrowheads="1"/>
          </p:cNvSpPr>
          <p:nvPr>
            <p:ph type="dt" idx="1"/>
          </p:nvPr>
        </p:nvSpPr>
        <p:spPr bwMode="auto">
          <a:xfrm>
            <a:off x="4792663" y="0"/>
            <a:ext cx="207803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algn="r" defTabSz="990767">
              <a:defRPr sz="1300">
                <a:ea typeface="ＭＳ Ｐゴシック" charset="-128"/>
                <a:cs typeface="+mn-cs"/>
              </a:defRPr>
            </a:lvl1pPr>
          </a:lstStyle>
          <a:p>
            <a:pPr>
              <a:defRPr/>
            </a:pPr>
            <a:r>
              <a:rPr lang="en-US" altLang="ja-JP"/>
              <a:t>2015/5/18, 5/25</a:t>
            </a:r>
            <a:endParaRPr lang="en-US" altLang="ja-JP" dirty="0"/>
          </a:p>
        </p:txBody>
      </p:sp>
      <p:sp>
        <p:nvSpPr>
          <p:cNvPr id="39940"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15913" y="9721850"/>
            <a:ext cx="3565525"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defTabSz="990767">
              <a:defRPr sz="1300">
                <a:ea typeface="ＭＳ Ｐゴシック" charset="-128"/>
                <a:cs typeface="+mn-cs"/>
              </a:defRPr>
            </a:lvl1pPr>
          </a:lstStyle>
          <a:p>
            <a:pPr>
              <a:defRPr/>
            </a:pPr>
            <a:r>
              <a:rPr lang="ja-JP" altLang="en-US"/>
              <a:t>高増潔</a:t>
            </a:r>
            <a:endParaRPr lang="en-US" altLang="ja-JP" dirty="0"/>
          </a:p>
        </p:txBody>
      </p:sp>
      <p:sp>
        <p:nvSpPr>
          <p:cNvPr id="157703" name="Rectangle 7"/>
          <p:cNvSpPr>
            <a:spLocks noGrp="1" noChangeArrowheads="1"/>
          </p:cNvSpPr>
          <p:nvPr>
            <p:ph type="sldNum" sz="quarter" idx="5"/>
          </p:nvPr>
        </p:nvSpPr>
        <p:spPr bwMode="auto">
          <a:xfrm>
            <a:off x="4021138" y="9721850"/>
            <a:ext cx="2795587"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algn="r" defTabSz="990767">
              <a:defRPr sz="1300">
                <a:ea typeface="ＭＳ Ｐゴシック" charset="-128"/>
                <a:cs typeface="+mn-cs"/>
              </a:defRPr>
            </a:lvl1pPr>
          </a:lstStyle>
          <a:p>
            <a:pPr>
              <a:defRPr/>
            </a:pPr>
            <a:fld id="{C1075A14-9913-46EA-B066-E1A32C14BE08}" type="slidenum">
              <a:rPr lang="en-US" altLang="ja-JP"/>
              <a:pPr>
                <a:defRPr/>
              </a:pPr>
              <a:t>‹#›</a:t>
            </a:fld>
            <a:endParaRPr lang="en-US" altLang="ja-JP"/>
          </a:p>
        </p:txBody>
      </p:sp>
    </p:spTree>
    <p:extLst>
      <p:ext uri="{BB962C8B-B14F-4D97-AF65-F5344CB8AC3E}">
        <p14:creationId xmlns:p14="http://schemas.microsoft.com/office/powerpoint/2010/main" val="223309792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2015</a:t>
            </a:r>
            <a:r>
              <a:rPr lang="zh-TW" altLang="en-US"/>
              <a:t>年度</a:t>
            </a:r>
            <a:endParaRPr lang="en-US" altLang="ja-JP"/>
          </a:p>
        </p:txBody>
      </p:sp>
      <p:sp>
        <p:nvSpPr>
          <p:cNvPr id="40963" name="Rectangle 3"/>
          <p:cNvSpPr>
            <a:spLocks noGrp="1" noChangeArrowheads="1"/>
          </p:cNvSpPr>
          <p:nvPr>
            <p:ph type="dt" sz="quarter" idx="1"/>
          </p:nvPr>
        </p:nvSpPr>
        <p:spPr/>
        <p:txBody>
          <a:bodyPr/>
          <a:lstStyle/>
          <a:p>
            <a:pPr>
              <a:defRPr/>
            </a:pPr>
            <a:r>
              <a:rPr lang="en-US" altLang="ja-JP"/>
              <a:t>2015/5/18, 5/25</a:t>
            </a:r>
          </a:p>
        </p:txBody>
      </p:sp>
      <p:sp>
        <p:nvSpPr>
          <p:cNvPr id="40964" name="Rectangle 6"/>
          <p:cNvSpPr>
            <a:spLocks noGrp="1" noChangeArrowheads="1"/>
          </p:cNvSpPr>
          <p:nvPr>
            <p:ph type="ftr" sz="quarter" idx="4"/>
          </p:nvPr>
        </p:nvSpPr>
        <p:spPr/>
        <p:txBody>
          <a:bodyPr/>
          <a:lstStyle/>
          <a:p>
            <a:pPr>
              <a:defRPr/>
            </a:pPr>
            <a:r>
              <a:rPr lang="en-US" altLang="ja-JP"/>
              <a:t>高増潔</a:t>
            </a:r>
          </a:p>
        </p:txBody>
      </p:sp>
      <p:sp>
        <p:nvSpPr>
          <p:cNvPr id="40965" name="Rectangle 7"/>
          <p:cNvSpPr>
            <a:spLocks noGrp="1" noChangeArrowheads="1"/>
          </p:cNvSpPr>
          <p:nvPr>
            <p:ph type="sldNum" sz="quarter" idx="5"/>
          </p:nvPr>
        </p:nvSpPr>
        <p:spPr/>
        <p:txBody>
          <a:bodyPr/>
          <a:lstStyle/>
          <a:p>
            <a:pPr>
              <a:defRPr/>
            </a:pPr>
            <a:fld id="{F431C59C-8039-470D-9301-D2E19C6D7FFD}" type="slidenum">
              <a:rPr lang="en-US" altLang="ja-JP" smtClean="0"/>
              <a:pPr>
                <a:defRPr/>
              </a:pPr>
              <a:t>1</a:t>
            </a:fld>
            <a:endParaRPr lang="en-US" altLang="ja-JP"/>
          </a:p>
        </p:txBody>
      </p:sp>
      <p:sp>
        <p:nvSpPr>
          <p:cNvPr id="40966" name="Rectangle 2"/>
          <p:cNvSpPr>
            <a:spLocks noGrp="1" noRot="1" noChangeAspect="1" noChangeArrowheads="1" noTextEdit="1"/>
          </p:cNvSpPr>
          <p:nvPr>
            <p:ph type="sldImg"/>
          </p:nvPr>
        </p:nvSpPr>
        <p:spPr>
          <a:xfrm>
            <a:off x="990600" y="766763"/>
            <a:ext cx="5118100" cy="3838575"/>
          </a:xfrm>
          <a:ln/>
        </p:spPr>
      </p:sp>
      <p:sp>
        <p:nvSpPr>
          <p:cNvPr id="40967"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337172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pPr defTabSz="955485"/>
            <a:r>
              <a:rPr lang="ja-JP" altLang="en-US"/>
              <a:t>精密測定の今後（高増潔，東京大学）</a:t>
            </a:r>
            <a:endParaRPr lang="en-US" altLang="ja-JP"/>
          </a:p>
        </p:txBody>
      </p:sp>
      <p:sp>
        <p:nvSpPr>
          <p:cNvPr id="33795" name="Rectangle 3"/>
          <p:cNvSpPr>
            <a:spLocks noGrp="1" noChangeArrowheads="1"/>
          </p:cNvSpPr>
          <p:nvPr>
            <p:ph type="dt" sz="quarter" idx="1"/>
          </p:nvPr>
        </p:nvSpPr>
        <p:spPr>
          <a:noFill/>
        </p:spPr>
        <p:txBody>
          <a:bodyPr/>
          <a:lstStyle/>
          <a:p>
            <a:pPr defTabSz="955485"/>
            <a:r>
              <a:rPr lang="en-US" altLang="ja-JP"/>
              <a:t>2014</a:t>
            </a:r>
            <a:r>
              <a:rPr lang="ja-JP" altLang="en-US"/>
              <a:t>年</a:t>
            </a:r>
            <a:r>
              <a:rPr lang="en-US" altLang="ja-JP"/>
              <a:t>5</a:t>
            </a:r>
            <a:r>
              <a:rPr lang="ja-JP" altLang="en-US"/>
              <a:t>月</a:t>
            </a:r>
            <a:r>
              <a:rPr lang="en-US" altLang="ja-JP"/>
              <a:t>21</a:t>
            </a:r>
            <a:r>
              <a:rPr lang="ja-JP" altLang="en-US"/>
              <a:t>日</a:t>
            </a:r>
            <a:endParaRPr lang="en-US" altLang="ja-JP"/>
          </a:p>
        </p:txBody>
      </p:sp>
      <p:sp>
        <p:nvSpPr>
          <p:cNvPr id="33796" name="Rectangle 6"/>
          <p:cNvSpPr>
            <a:spLocks noGrp="1" noChangeArrowheads="1"/>
          </p:cNvSpPr>
          <p:nvPr>
            <p:ph type="ftr" sz="quarter" idx="4"/>
          </p:nvPr>
        </p:nvSpPr>
        <p:spPr>
          <a:noFill/>
        </p:spPr>
        <p:txBody>
          <a:bodyPr/>
          <a:lstStyle/>
          <a:p>
            <a:pPr defTabSz="955485"/>
            <a:r>
              <a:rPr lang="zh-TW" altLang="en-US"/>
              <a:t>精密測定機器工業会</a:t>
            </a:r>
            <a:r>
              <a:rPr lang="en-US" altLang="zh-TW"/>
              <a:t>60</a:t>
            </a:r>
            <a:r>
              <a:rPr lang="zh-TW" altLang="en-US"/>
              <a:t>周年</a:t>
            </a:r>
            <a:endParaRPr lang="en-US" altLang="ja-JP"/>
          </a:p>
        </p:txBody>
      </p:sp>
      <p:sp>
        <p:nvSpPr>
          <p:cNvPr id="33797" name="Rectangle 7"/>
          <p:cNvSpPr>
            <a:spLocks noGrp="1" noChangeArrowheads="1"/>
          </p:cNvSpPr>
          <p:nvPr>
            <p:ph type="sldNum" sz="quarter" idx="5"/>
          </p:nvPr>
        </p:nvSpPr>
        <p:spPr>
          <a:noFill/>
        </p:spPr>
        <p:txBody>
          <a:bodyPr/>
          <a:lstStyle/>
          <a:p>
            <a:pPr defTabSz="955485"/>
            <a:fld id="{4662E83F-9ABD-4CEE-B45B-42AC56C7C7FD}" type="slidenum">
              <a:rPr lang="en-US" altLang="ja-JP" smtClean="0"/>
              <a:pPr defTabSz="955485"/>
              <a:t>11</a:t>
            </a:fld>
            <a:endParaRPr lang="en-US" altLang="ja-JP"/>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p:spPr>
        <p:txBody>
          <a:bodyPr/>
          <a:lstStyle/>
          <a:p>
            <a:pPr eaLnBrk="1" hangingPunct="1"/>
            <a:r>
              <a:rPr lang="en-US" altLang="ja-JP"/>
              <a:t>This slide illustrates the method for evaluating the temperature effect in length measurements.</a:t>
            </a:r>
          </a:p>
          <a:p>
            <a:pPr eaLnBrk="1" hangingPunct="1"/>
            <a:r>
              <a:rPr lang="en-US" altLang="ja-JP"/>
              <a:t>For the scale, scale reading is ls20, coefficient of thermal expansion of scale is alpha s and the temperature of scale is ts.</a:t>
            </a:r>
          </a:p>
          <a:p>
            <a:pPr eaLnBrk="1" hangingPunct="1"/>
            <a:r>
              <a:rPr lang="en-US" altLang="ja-JP"/>
              <a:t>For the workpiece, length of the workpiece at 20 degree Celsius is lw20, coefficient of thermal expansion of workpiece is alpha w and temperature of the workpiece is tw.</a:t>
            </a:r>
          </a:p>
          <a:p>
            <a:pPr eaLnBrk="1" hangingPunct="1"/>
            <a:r>
              <a:rPr lang="en-US" altLang="ja-JP"/>
              <a:t>Under this condition, these equations are carried out.</a:t>
            </a:r>
          </a:p>
          <a:p>
            <a:pPr eaLnBrk="1" hangingPunct="1"/>
            <a:r>
              <a:rPr lang="en-US" altLang="ja-JP"/>
              <a:t>Then, we calculate lw20 equal to this equation.</a:t>
            </a:r>
          </a:p>
          <a:p>
            <a:pPr eaLnBrk="1" hangingPunct="1"/>
            <a:endParaRPr lang="en-US" altLang="ja-JP"/>
          </a:p>
        </p:txBody>
      </p:sp>
    </p:spTree>
    <p:extLst>
      <p:ext uri="{BB962C8B-B14F-4D97-AF65-F5344CB8AC3E}">
        <p14:creationId xmlns:p14="http://schemas.microsoft.com/office/powerpoint/2010/main" val="1823735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pPr defTabSz="955485"/>
            <a:r>
              <a:rPr lang="ja-JP" altLang="en-US"/>
              <a:t>精密測定の今後（高増潔，東京大学）</a:t>
            </a:r>
            <a:endParaRPr lang="en-US" altLang="ja-JP"/>
          </a:p>
        </p:txBody>
      </p:sp>
      <p:sp>
        <p:nvSpPr>
          <p:cNvPr id="33795" name="Rectangle 3"/>
          <p:cNvSpPr>
            <a:spLocks noGrp="1" noChangeArrowheads="1"/>
          </p:cNvSpPr>
          <p:nvPr>
            <p:ph type="dt" sz="quarter" idx="1"/>
          </p:nvPr>
        </p:nvSpPr>
        <p:spPr>
          <a:noFill/>
        </p:spPr>
        <p:txBody>
          <a:bodyPr/>
          <a:lstStyle/>
          <a:p>
            <a:pPr defTabSz="955485"/>
            <a:r>
              <a:rPr lang="en-US" altLang="ja-JP"/>
              <a:t>2014</a:t>
            </a:r>
            <a:r>
              <a:rPr lang="ja-JP" altLang="en-US"/>
              <a:t>年</a:t>
            </a:r>
            <a:r>
              <a:rPr lang="en-US" altLang="ja-JP"/>
              <a:t>5</a:t>
            </a:r>
            <a:r>
              <a:rPr lang="ja-JP" altLang="en-US"/>
              <a:t>月</a:t>
            </a:r>
            <a:r>
              <a:rPr lang="en-US" altLang="ja-JP"/>
              <a:t>21</a:t>
            </a:r>
            <a:r>
              <a:rPr lang="ja-JP" altLang="en-US"/>
              <a:t>日</a:t>
            </a:r>
            <a:endParaRPr lang="en-US" altLang="ja-JP"/>
          </a:p>
        </p:txBody>
      </p:sp>
      <p:sp>
        <p:nvSpPr>
          <p:cNvPr id="33796" name="Rectangle 6"/>
          <p:cNvSpPr>
            <a:spLocks noGrp="1" noChangeArrowheads="1"/>
          </p:cNvSpPr>
          <p:nvPr>
            <p:ph type="ftr" sz="quarter" idx="4"/>
          </p:nvPr>
        </p:nvSpPr>
        <p:spPr>
          <a:noFill/>
        </p:spPr>
        <p:txBody>
          <a:bodyPr/>
          <a:lstStyle/>
          <a:p>
            <a:pPr defTabSz="955485"/>
            <a:r>
              <a:rPr lang="zh-TW" altLang="en-US"/>
              <a:t>精密測定機器工業会</a:t>
            </a:r>
            <a:r>
              <a:rPr lang="en-US" altLang="zh-TW"/>
              <a:t>60</a:t>
            </a:r>
            <a:r>
              <a:rPr lang="zh-TW" altLang="en-US"/>
              <a:t>周年</a:t>
            </a:r>
            <a:endParaRPr lang="en-US" altLang="ja-JP"/>
          </a:p>
        </p:txBody>
      </p:sp>
      <p:sp>
        <p:nvSpPr>
          <p:cNvPr id="33797" name="Rectangle 7"/>
          <p:cNvSpPr>
            <a:spLocks noGrp="1" noChangeArrowheads="1"/>
          </p:cNvSpPr>
          <p:nvPr>
            <p:ph type="sldNum" sz="quarter" idx="5"/>
          </p:nvPr>
        </p:nvSpPr>
        <p:spPr>
          <a:noFill/>
        </p:spPr>
        <p:txBody>
          <a:bodyPr/>
          <a:lstStyle/>
          <a:p>
            <a:pPr defTabSz="955485"/>
            <a:fld id="{4662E83F-9ABD-4CEE-B45B-42AC56C7C7FD}" type="slidenum">
              <a:rPr lang="en-US" altLang="ja-JP" smtClean="0"/>
              <a:pPr defTabSz="955485"/>
              <a:t>12</a:t>
            </a:fld>
            <a:endParaRPr lang="en-US" altLang="ja-JP"/>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p:spPr>
        <p:txBody>
          <a:bodyPr/>
          <a:lstStyle/>
          <a:p>
            <a:pPr eaLnBrk="1" hangingPunct="1"/>
            <a:r>
              <a:rPr lang="en-US" altLang="ja-JP"/>
              <a:t>This slide illustrates the method for evaluating the temperature effect in length measurements.</a:t>
            </a:r>
          </a:p>
          <a:p>
            <a:pPr eaLnBrk="1" hangingPunct="1"/>
            <a:r>
              <a:rPr lang="en-US" altLang="ja-JP"/>
              <a:t>For the scale, scale reading is ls20, coefficient of thermal expansion of scale is alpha s and the temperature of scale is ts.</a:t>
            </a:r>
          </a:p>
          <a:p>
            <a:pPr eaLnBrk="1" hangingPunct="1"/>
            <a:r>
              <a:rPr lang="en-US" altLang="ja-JP"/>
              <a:t>For the workpiece, length of the workpiece at 20 degree Celsius is lw20, coefficient of thermal expansion of workpiece is alpha w and temperature of the workpiece is tw.</a:t>
            </a:r>
          </a:p>
          <a:p>
            <a:pPr eaLnBrk="1" hangingPunct="1"/>
            <a:r>
              <a:rPr lang="en-US" altLang="ja-JP"/>
              <a:t>Under this condition, these equations are carried out.</a:t>
            </a:r>
          </a:p>
          <a:p>
            <a:pPr eaLnBrk="1" hangingPunct="1"/>
            <a:r>
              <a:rPr lang="en-US" altLang="ja-JP"/>
              <a:t>Then, we calculate lw20 equal to this equation.</a:t>
            </a:r>
          </a:p>
          <a:p>
            <a:pPr eaLnBrk="1" hangingPunct="1"/>
            <a:endParaRPr lang="en-US" altLang="ja-JP"/>
          </a:p>
        </p:txBody>
      </p:sp>
    </p:spTree>
    <p:extLst>
      <p:ext uri="{BB962C8B-B14F-4D97-AF65-F5344CB8AC3E}">
        <p14:creationId xmlns:p14="http://schemas.microsoft.com/office/powerpoint/2010/main" val="3744793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pPr defTabSz="955485"/>
            <a:r>
              <a:rPr lang="ja-JP" altLang="en-US"/>
              <a:t>精密測定の今後（高増潔，東京大学）</a:t>
            </a:r>
            <a:endParaRPr lang="en-US" altLang="ja-JP"/>
          </a:p>
        </p:txBody>
      </p:sp>
      <p:sp>
        <p:nvSpPr>
          <p:cNvPr id="33795" name="Rectangle 3"/>
          <p:cNvSpPr>
            <a:spLocks noGrp="1" noChangeArrowheads="1"/>
          </p:cNvSpPr>
          <p:nvPr>
            <p:ph type="dt" sz="quarter" idx="1"/>
          </p:nvPr>
        </p:nvSpPr>
        <p:spPr>
          <a:noFill/>
        </p:spPr>
        <p:txBody>
          <a:bodyPr/>
          <a:lstStyle/>
          <a:p>
            <a:pPr defTabSz="955485"/>
            <a:r>
              <a:rPr lang="en-US" altLang="ja-JP"/>
              <a:t>2014</a:t>
            </a:r>
            <a:r>
              <a:rPr lang="ja-JP" altLang="en-US"/>
              <a:t>年</a:t>
            </a:r>
            <a:r>
              <a:rPr lang="en-US" altLang="ja-JP"/>
              <a:t>5</a:t>
            </a:r>
            <a:r>
              <a:rPr lang="ja-JP" altLang="en-US"/>
              <a:t>月</a:t>
            </a:r>
            <a:r>
              <a:rPr lang="en-US" altLang="ja-JP"/>
              <a:t>21</a:t>
            </a:r>
            <a:r>
              <a:rPr lang="ja-JP" altLang="en-US"/>
              <a:t>日</a:t>
            </a:r>
            <a:endParaRPr lang="en-US" altLang="ja-JP"/>
          </a:p>
        </p:txBody>
      </p:sp>
      <p:sp>
        <p:nvSpPr>
          <p:cNvPr id="33796" name="Rectangle 6"/>
          <p:cNvSpPr>
            <a:spLocks noGrp="1" noChangeArrowheads="1"/>
          </p:cNvSpPr>
          <p:nvPr>
            <p:ph type="ftr" sz="quarter" idx="4"/>
          </p:nvPr>
        </p:nvSpPr>
        <p:spPr>
          <a:noFill/>
        </p:spPr>
        <p:txBody>
          <a:bodyPr/>
          <a:lstStyle/>
          <a:p>
            <a:pPr defTabSz="955485"/>
            <a:r>
              <a:rPr lang="zh-TW" altLang="en-US"/>
              <a:t>精密測定機器工業会</a:t>
            </a:r>
            <a:r>
              <a:rPr lang="en-US" altLang="zh-TW"/>
              <a:t>60</a:t>
            </a:r>
            <a:r>
              <a:rPr lang="zh-TW" altLang="en-US"/>
              <a:t>周年</a:t>
            </a:r>
            <a:endParaRPr lang="en-US" altLang="ja-JP"/>
          </a:p>
        </p:txBody>
      </p:sp>
      <p:sp>
        <p:nvSpPr>
          <p:cNvPr id="33797" name="Rectangle 7"/>
          <p:cNvSpPr>
            <a:spLocks noGrp="1" noChangeArrowheads="1"/>
          </p:cNvSpPr>
          <p:nvPr>
            <p:ph type="sldNum" sz="quarter" idx="5"/>
          </p:nvPr>
        </p:nvSpPr>
        <p:spPr>
          <a:noFill/>
        </p:spPr>
        <p:txBody>
          <a:bodyPr/>
          <a:lstStyle/>
          <a:p>
            <a:pPr defTabSz="955485"/>
            <a:fld id="{4662E83F-9ABD-4CEE-B45B-42AC56C7C7FD}" type="slidenum">
              <a:rPr lang="en-US" altLang="ja-JP" smtClean="0"/>
              <a:pPr defTabSz="955485"/>
              <a:t>13</a:t>
            </a:fld>
            <a:endParaRPr lang="en-US" altLang="ja-JP"/>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p:spPr>
        <p:txBody>
          <a:bodyPr/>
          <a:lstStyle/>
          <a:p>
            <a:pPr eaLnBrk="1" hangingPunct="1"/>
            <a:r>
              <a:rPr lang="en-US" altLang="ja-JP"/>
              <a:t>This slide illustrates the method for evaluating the temperature effect in length measurements.</a:t>
            </a:r>
          </a:p>
          <a:p>
            <a:pPr eaLnBrk="1" hangingPunct="1"/>
            <a:r>
              <a:rPr lang="en-US" altLang="ja-JP"/>
              <a:t>For the scale, scale reading is ls20, coefficient of thermal expansion of scale is alpha s and the temperature of scale is ts.</a:t>
            </a:r>
          </a:p>
          <a:p>
            <a:pPr eaLnBrk="1" hangingPunct="1"/>
            <a:r>
              <a:rPr lang="en-US" altLang="ja-JP"/>
              <a:t>For the workpiece, length of the workpiece at 20 degree Celsius is lw20, coefficient of thermal expansion of workpiece is alpha w and temperature of the workpiece is tw.</a:t>
            </a:r>
          </a:p>
          <a:p>
            <a:pPr eaLnBrk="1" hangingPunct="1"/>
            <a:r>
              <a:rPr lang="en-US" altLang="ja-JP"/>
              <a:t>Under this condition, these equations are carried out.</a:t>
            </a:r>
          </a:p>
          <a:p>
            <a:pPr eaLnBrk="1" hangingPunct="1"/>
            <a:r>
              <a:rPr lang="en-US" altLang="ja-JP"/>
              <a:t>Then, we calculate lw20 equal to this equation.</a:t>
            </a:r>
          </a:p>
          <a:p>
            <a:pPr eaLnBrk="1" hangingPunct="1"/>
            <a:endParaRPr lang="en-US" altLang="ja-JP"/>
          </a:p>
        </p:txBody>
      </p:sp>
    </p:spTree>
    <p:extLst>
      <p:ext uri="{BB962C8B-B14F-4D97-AF65-F5344CB8AC3E}">
        <p14:creationId xmlns:p14="http://schemas.microsoft.com/office/powerpoint/2010/main" val="3690384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 イメージ プレースホルダ 1"/>
          <p:cNvSpPr>
            <a:spLocks noGrp="1" noRot="1" noChangeAspect="1" noTextEdit="1"/>
          </p:cNvSpPr>
          <p:nvPr>
            <p:ph type="sldImg"/>
          </p:nvPr>
        </p:nvSpPr>
        <p:spPr>
          <a:ln/>
        </p:spPr>
      </p:sp>
      <p:sp>
        <p:nvSpPr>
          <p:cNvPr id="82947" name="ノート プレースホルダ 2"/>
          <p:cNvSpPr>
            <a:spLocks noGrp="1"/>
          </p:cNvSpPr>
          <p:nvPr>
            <p:ph type="body" idx="1"/>
          </p:nvPr>
        </p:nvSpPr>
        <p:spPr>
          <a:noFill/>
          <a:ln/>
        </p:spPr>
        <p:txBody>
          <a:bodyPr/>
          <a:lstStyle/>
          <a:p>
            <a:endParaRPr lang="ja-JP" altLang="en-US"/>
          </a:p>
        </p:txBody>
      </p:sp>
      <p:sp>
        <p:nvSpPr>
          <p:cNvPr id="82948" name="ヘッダー プレースホルダ 3"/>
          <p:cNvSpPr>
            <a:spLocks noGrp="1"/>
          </p:cNvSpPr>
          <p:nvPr>
            <p:ph type="hdr" sz="quarter"/>
          </p:nvPr>
        </p:nvSpPr>
        <p:spPr>
          <a:noFill/>
        </p:spPr>
        <p:txBody>
          <a:bodyPr/>
          <a:lstStyle/>
          <a:p>
            <a:r>
              <a:rPr lang="ja-JP" altLang="en-US">
                <a:ea typeface="ＭＳ Ｐゴシック" charset="-128"/>
              </a:rPr>
              <a:t>精密測定の今後（高増潔，東京大学）</a:t>
            </a:r>
            <a:endParaRPr lang="en-US" altLang="ja-JP">
              <a:ea typeface="ＭＳ Ｐゴシック" charset="-128"/>
            </a:endParaRPr>
          </a:p>
        </p:txBody>
      </p:sp>
      <p:sp>
        <p:nvSpPr>
          <p:cNvPr id="82949" name="日付プレースホルダ 4"/>
          <p:cNvSpPr>
            <a:spLocks noGrp="1"/>
          </p:cNvSpPr>
          <p:nvPr>
            <p:ph type="dt" sz="quarter" idx="1"/>
          </p:nvPr>
        </p:nvSpPr>
        <p:spPr>
          <a:noFill/>
        </p:spPr>
        <p:txBody>
          <a:bodyPr/>
          <a:lstStyle/>
          <a:p>
            <a:r>
              <a:rPr lang="en-US" altLang="ja-JP">
                <a:ea typeface="ＭＳ Ｐゴシック" charset="-128"/>
              </a:rPr>
              <a:t>2014</a:t>
            </a:r>
            <a:r>
              <a:rPr lang="ja-JP" altLang="en-US">
                <a:ea typeface="ＭＳ Ｐゴシック" charset="-128"/>
              </a:rPr>
              <a:t>年</a:t>
            </a:r>
            <a:r>
              <a:rPr lang="en-US" altLang="ja-JP">
                <a:ea typeface="ＭＳ Ｐゴシック" charset="-128"/>
              </a:rPr>
              <a:t>5</a:t>
            </a:r>
            <a:r>
              <a:rPr lang="ja-JP" altLang="en-US">
                <a:ea typeface="ＭＳ Ｐゴシック" charset="-128"/>
              </a:rPr>
              <a:t>月</a:t>
            </a:r>
            <a:r>
              <a:rPr lang="en-US" altLang="ja-JP">
                <a:ea typeface="ＭＳ Ｐゴシック" charset="-128"/>
              </a:rPr>
              <a:t>21</a:t>
            </a:r>
            <a:r>
              <a:rPr lang="ja-JP" altLang="en-US">
                <a:ea typeface="ＭＳ Ｐゴシック" charset="-128"/>
              </a:rPr>
              <a:t>日</a:t>
            </a:r>
            <a:endParaRPr lang="en-US" altLang="ja-JP">
              <a:ea typeface="ＭＳ Ｐゴシック" charset="-128"/>
            </a:endParaRPr>
          </a:p>
        </p:txBody>
      </p:sp>
      <p:sp>
        <p:nvSpPr>
          <p:cNvPr id="82950" name="フッター プレースホルダ 5"/>
          <p:cNvSpPr>
            <a:spLocks noGrp="1"/>
          </p:cNvSpPr>
          <p:nvPr>
            <p:ph type="ftr" sz="quarter" idx="4"/>
          </p:nvPr>
        </p:nvSpPr>
        <p:spPr>
          <a:noFill/>
        </p:spPr>
        <p:txBody>
          <a:bodyPr/>
          <a:lstStyle/>
          <a:p>
            <a:r>
              <a:rPr lang="zh-TW" altLang="en-US">
                <a:ea typeface="ＭＳ Ｐゴシック" charset="-128"/>
              </a:rPr>
              <a:t>精密測定機器工業会</a:t>
            </a:r>
            <a:r>
              <a:rPr lang="en-US" altLang="zh-TW">
                <a:ea typeface="ＭＳ Ｐゴシック" charset="-128"/>
              </a:rPr>
              <a:t>60</a:t>
            </a:r>
            <a:r>
              <a:rPr lang="zh-TW" altLang="en-US">
                <a:ea typeface="ＭＳ Ｐゴシック" charset="-128"/>
              </a:rPr>
              <a:t>周年</a:t>
            </a:r>
            <a:endParaRPr lang="en-US" altLang="ja-JP">
              <a:ea typeface="ＭＳ Ｐゴシック" charset="-128"/>
            </a:endParaRPr>
          </a:p>
        </p:txBody>
      </p:sp>
      <p:sp>
        <p:nvSpPr>
          <p:cNvPr id="82951" name="スライド番号プレースホルダ 6"/>
          <p:cNvSpPr>
            <a:spLocks noGrp="1"/>
          </p:cNvSpPr>
          <p:nvPr>
            <p:ph type="sldNum" sz="quarter" idx="5"/>
          </p:nvPr>
        </p:nvSpPr>
        <p:spPr>
          <a:noFill/>
        </p:spPr>
        <p:txBody>
          <a:bodyPr/>
          <a:lstStyle/>
          <a:p>
            <a:fld id="{31FD53C3-0646-4879-B0B1-614BC5B1E952}" type="slidenum">
              <a:rPr lang="ja-JP" altLang="en-US" smtClean="0"/>
              <a:pPr/>
              <a:t>14</a:t>
            </a:fld>
            <a:endParaRPr lang="en-US" altLang="ja-JP"/>
          </a:p>
        </p:txBody>
      </p:sp>
    </p:spTree>
    <p:extLst>
      <p:ext uri="{BB962C8B-B14F-4D97-AF65-F5344CB8AC3E}">
        <p14:creationId xmlns:p14="http://schemas.microsoft.com/office/powerpoint/2010/main" val="650599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 イメージ プレースホルダ 1"/>
          <p:cNvSpPr>
            <a:spLocks noGrp="1" noRot="1" noChangeAspect="1" noTextEdit="1"/>
          </p:cNvSpPr>
          <p:nvPr>
            <p:ph type="sldImg"/>
          </p:nvPr>
        </p:nvSpPr>
        <p:spPr>
          <a:ln/>
        </p:spPr>
      </p:sp>
      <p:sp>
        <p:nvSpPr>
          <p:cNvPr id="82947" name="ノート プレースホルダ 2"/>
          <p:cNvSpPr>
            <a:spLocks noGrp="1"/>
          </p:cNvSpPr>
          <p:nvPr>
            <p:ph type="body" idx="1"/>
          </p:nvPr>
        </p:nvSpPr>
        <p:spPr>
          <a:noFill/>
          <a:ln/>
        </p:spPr>
        <p:txBody>
          <a:bodyPr/>
          <a:lstStyle/>
          <a:p>
            <a:endParaRPr lang="ja-JP" altLang="en-US"/>
          </a:p>
        </p:txBody>
      </p:sp>
      <p:sp>
        <p:nvSpPr>
          <p:cNvPr id="82948" name="ヘッダー プレースホルダ 3"/>
          <p:cNvSpPr>
            <a:spLocks noGrp="1"/>
          </p:cNvSpPr>
          <p:nvPr>
            <p:ph type="hdr" sz="quarter"/>
          </p:nvPr>
        </p:nvSpPr>
        <p:spPr>
          <a:noFill/>
        </p:spPr>
        <p:txBody>
          <a:bodyPr/>
          <a:lstStyle/>
          <a:p>
            <a:r>
              <a:rPr lang="ja-JP" altLang="en-US">
                <a:ea typeface="ＭＳ Ｐゴシック" charset="-128"/>
              </a:rPr>
              <a:t>精密測定の今後（高増潔，東京大学）</a:t>
            </a:r>
            <a:endParaRPr lang="en-US" altLang="ja-JP">
              <a:ea typeface="ＭＳ Ｐゴシック" charset="-128"/>
            </a:endParaRPr>
          </a:p>
        </p:txBody>
      </p:sp>
      <p:sp>
        <p:nvSpPr>
          <p:cNvPr id="82949" name="日付プレースホルダ 4"/>
          <p:cNvSpPr>
            <a:spLocks noGrp="1"/>
          </p:cNvSpPr>
          <p:nvPr>
            <p:ph type="dt" sz="quarter" idx="1"/>
          </p:nvPr>
        </p:nvSpPr>
        <p:spPr>
          <a:noFill/>
        </p:spPr>
        <p:txBody>
          <a:bodyPr/>
          <a:lstStyle/>
          <a:p>
            <a:r>
              <a:rPr lang="en-US" altLang="ja-JP">
                <a:ea typeface="ＭＳ Ｐゴシック" charset="-128"/>
              </a:rPr>
              <a:t>2014</a:t>
            </a:r>
            <a:r>
              <a:rPr lang="ja-JP" altLang="en-US">
                <a:ea typeface="ＭＳ Ｐゴシック" charset="-128"/>
              </a:rPr>
              <a:t>年</a:t>
            </a:r>
            <a:r>
              <a:rPr lang="en-US" altLang="ja-JP">
                <a:ea typeface="ＭＳ Ｐゴシック" charset="-128"/>
              </a:rPr>
              <a:t>5</a:t>
            </a:r>
            <a:r>
              <a:rPr lang="ja-JP" altLang="en-US">
                <a:ea typeface="ＭＳ Ｐゴシック" charset="-128"/>
              </a:rPr>
              <a:t>月</a:t>
            </a:r>
            <a:r>
              <a:rPr lang="en-US" altLang="ja-JP">
                <a:ea typeface="ＭＳ Ｐゴシック" charset="-128"/>
              </a:rPr>
              <a:t>21</a:t>
            </a:r>
            <a:r>
              <a:rPr lang="ja-JP" altLang="en-US">
                <a:ea typeface="ＭＳ Ｐゴシック" charset="-128"/>
              </a:rPr>
              <a:t>日</a:t>
            </a:r>
            <a:endParaRPr lang="en-US" altLang="ja-JP">
              <a:ea typeface="ＭＳ Ｐゴシック" charset="-128"/>
            </a:endParaRPr>
          </a:p>
        </p:txBody>
      </p:sp>
      <p:sp>
        <p:nvSpPr>
          <p:cNvPr id="82950" name="フッター プレースホルダ 5"/>
          <p:cNvSpPr>
            <a:spLocks noGrp="1"/>
          </p:cNvSpPr>
          <p:nvPr>
            <p:ph type="ftr" sz="quarter" idx="4"/>
          </p:nvPr>
        </p:nvSpPr>
        <p:spPr>
          <a:noFill/>
        </p:spPr>
        <p:txBody>
          <a:bodyPr/>
          <a:lstStyle/>
          <a:p>
            <a:r>
              <a:rPr lang="zh-TW" altLang="en-US">
                <a:ea typeface="ＭＳ Ｐゴシック" charset="-128"/>
              </a:rPr>
              <a:t>精密測定機器工業会</a:t>
            </a:r>
            <a:r>
              <a:rPr lang="en-US" altLang="zh-TW">
                <a:ea typeface="ＭＳ Ｐゴシック" charset="-128"/>
              </a:rPr>
              <a:t>60</a:t>
            </a:r>
            <a:r>
              <a:rPr lang="zh-TW" altLang="en-US">
                <a:ea typeface="ＭＳ Ｐゴシック" charset="-128"/>
              </a:rPr>
              <a:t>周年</a:t>
            </a:r>
            <a:endParaRPr lang="en-US" altLang="ja-JP">
              <a:ea typeface="ＭＳ Ｐゴシック" charset="-128"/>
            </a:endParaRPr>
          </a:p>
        </p:txBody>
      </p:sp>
      <p:sp>
        <p:nvSpPr>
          <p:cNvPr id="82951" name="スライド番号プレースホルダ 6"/>
          <p:cNvSpPr>
            <a:spLocks noGrp="1"/>
          </p:cNvSpPr>
          <p:nvPr>
            <p:ph type="sldNum" sz="quarter" idx="5"/>
          </p:nvPr>
        </p:nvSpPr>
        <p:spPr>
          <a:noFill/>
        </p:spPr>
        <p:txBody>
          <a:bodyPr/>
          <a:lstStyle/>
          <a:p>
            <a:fld id="{31FD53C3-0646-4879-B0B1-614BC5B1E952}" type="slidenum">
              <a:rPr lang="ja-JP" altLang="en-US" smtClean="0"/>
              <a:pPr/>
              <a:t>15</a:t>
            </a:fld>
            <a:endParaRPr lang="en-US" altLang="ja-JP"/>
          </a:p>
        </p:txBody>
      </p:sp>
    </p:spTree>
    <p:extLst>
      <p:ext uri="{BB962C8B-B14F-4D97-AF65-F5344CB8AC3E}">
        <p14:creationId xmlns:p14="http://schemas.microsoft.com/office/powerpoint/2010/main" val="3347950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2015</a:t>
            </a:r>
            <a:r>
              <a:rPr lang="zh-TW" altLang="en-US"/>
              <a:t>年度</a:t>
            </a:r>
            <a:endParaRPr lang="en-US" altLang="ja-JP"/>
          </a:p>
        </p:txBody>
      </p:sp>
      <p:sp>
        <p:nvSpPr>
          <p:cNvPr id="63491" name="Rectangle 3"/>
          <p:cNvSpPr>
            <a:spLocks noGrp="1" noChangeArrowheads="1"/>
          </p:cNvSpPr>
          <p:nvPr>
            <p:ph type="dt" sz="quarter" idx="1"/>
          </p:nvPr>
        </p:nvSpPr>
        <p:spPr/>
        <p:txBody>
          <a:bodyPr/>
          <a:lstStyle/>
          <a:p>
            <a:pPr>
              <a:defRPr/>
            </a:pPr>
            <a:r>
              <a:rPr lang="en-US" altLang="ja-JP"/>
              <a:t>2015/5/18, 5/25</a:t>
            </a:r>
          </a:p>
        </p:txBody>
      </p:sp>
      <p:sp>
        <p:nvSpPr>
          <p:cNvPr id="63492" name="Rectangle 6"/>
          <p:cNvSpPr>
            <a:spLocks noGrp="1" noChangeArrowheads="1"/>
          </p:cNvSpPr>
          <p:nvPr>
            <p:ph type="ftr" sz="quarter" idx="4"/>
          </p:nvPr>
        </p:nvSpPr>
        <p:spPr/>
        <p:txBody>
          <a:bodyPr/>
          <a:lstStyle/>
          <a:p>
            <a:pPr>
              <a:defRPr/>
            </a:pPr>
            <a:r>
              <a:rPr lang="en-US" altLang="ja-JP"/>
              <a:t>高増潔</a:t>
            </a:r>
          </a:p>
        </p:txBody>
      </p:sp>
      <p:sp>
        <p:nvSpPr>
          <p:cNvPr id="63493" name="Rectangle 7"/>
          <p:cNvSpPr>
            <a:spLocks noGrp="1" noChangeArrowheads="1"/>
          </p:cNvSpPr>
          <p:nvPr>
            <p:ph type="sldNum" sz="quarter" idx="5"/>
          </p:nvPr>
        </p:nvSpPr>
        <p:spPr/>
        <p:txBody>
          <a:bodyPr/>
          <a:lstStyle/>
          <a:p>
            <a:pPr>
              <a:defRPr/>
            </a:pPr>
            <a:fld id="{362B01E5-50C9-49AD-B55B-980A1499E6A2}" type="slidenum">
              <a:rPr lang="en-US" altLang="ja-JP" smtClean="0"/>
              <a:pPr>
                <a:defRPr/>
              </a:pPr>
              <a:t>17</a:t>
            </a:fld>
            <a:endParaRPr lang="en-US" altLang="ja-JP"/>
          </a:p>
        </p:txBody>
      </p:sp>
      <p:sp>
        <p:nvSpPr>
          <p:cNvPr id="63494" name="Rectangle 2"/>
          <p:cNvSpPr>
            <a:spLocks noGrp="1" noRot="1" noChangeAspect="1" noChangeArrowheads="1" noTextEdit="1"/>
          </p:cNvSpPr>
          <p:nvPr>
            <p:ph type="sldImg"/>
          </p:nvPr>
        </p:nvSpPr>
        <p:spPr>
          <a:xfrm>
            <a:off x="992188" y="768350"/>
            <a:ext cx="5114925" cy="3836988"/>
          </a:xfrm>
          <a:ln/>
        </p:spPr>
      </p:sp>
      <p:sp>
        <p:nvSpPr>
          <p:cNvPr id="63495" name="Rectangle 3"/>
          <p:cNvSpPr>
            <a:spLocks noGrp="1" noChangeArrowheads="1"/>
          </p:cNvSpPr>
          <p:nvPr>
            <p:ph type="body" idx="1"/>
          </p:nvPr>
        </p:nvSpPr>
        <p:spPr>
          <a:noFill/>
          <a:ln/>
        </p:spPr>
        <p:txBody>
          <a:bodyPr/>
          <a:lstStyle/>
          <a:p>
            <a:pPr eaLnBrk="1" hangingPunct="1"/>
            <a:r>
              <a:rPr lang="en-US" altLang="ja-JP">
                <a:ea typeface="ＭＳ Ｐ明朝" charset="-128"/>
              </a:rPr>
              <a:t>This slide shows some useful approximation for error analysis.</a:t>
            </a:r>
          </a:p>
          <a:p>
            <a:pPr eaLnBrk="1" hangingPunct="1"/>
            <a:r>
              <a:rPr lang="en-US" altLang="ja-JP">
                <a:ea typeface="ＭＳ Ｐ明朝" charset="-128"/>
              </a:rPr>
              <a:t>When x is very smaller than 1, these approximations are carried out by these equations.</a:t>
            </a:r>
          </a:p>
          <a:p>
            <a:pPr eaLnBrk="1" hangingPunct="1"/>
            <a:r>
              <a:rPr lang="en-US" altLang="ja-JP">
                <a:ea typeface="ＭＳ Ｐ明朝" charset="-128"/>
              </a:rPr>
              <a:t>This table shows the comparisons between real calculation and approximation.</a:t>
            </a:r>
          </a:p>
          <a:p>
            <a:pPr eaLnBrk="1" hangingPunct="1"/>
            <a:r>
              <a:rPr lang="en-US" altLang="ja-JP">
                <a:ea typeface="ＭＳ Ｐ明朝" charset="-128"/>
              </a:rPr>
              <a:t>You can find this approximation is good in wide value of x.</a:t>
            </a:r>
          </a:p>
          <a:p>
            <a:pPr eaLnBrk="1" hangingPunct="1"/>
            <a:r>
              <a:rPr lang="en-US" altLang="ja-JP">
                <a:ea typeface="ＭＳ Ｐ明朝" charset="-128"/>
              </a:rPr>
              <a:t> </a:t>
            </a:r>
          </a:p>
        </p:txBody>
      </p:sp>
    </p:spTree>
    <p:extLst>
      <p:ext uri="{BB962C8B-B14F-4D97-AF65-F5344CB8AC3E}">
        <p14:creationId xmlns:p14="http://schemas.microsoft.com/office/powerpoint/2010/main" val="230299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64515" name="Rectangle 3"/>
          <p:cNvSpPr>
            <a:spLocks noGrp="1" noChangeArrowheads="1"/>
          </p:cNvSpPr>
          <p:nvPr>
            <p:ph type="dt" sz="quarter" idx="1"/>
          </p:nvPr>
        </p:nvSpPr>
        <p:spPr/>
        <p:txBody>
          <a:bodyPr/>
          <a:lstStyle/>
          <a:p>
            <a:pPr>
              <a:defRPr/>
            </a:pPr>
            <a:r>
              <a:rPr lang="en-US" altLang="ja-JP"/>
              <a:t>2009/5/25, 6/1</a:t>
            </a:r>
          </a:p>
        </p:txBody>
      </p:sp>
      <p:sp>
        <p:nvSpPr>
          <p:cNvPr id="64516" name="Rectangle 6"/>
          <p:cNvSpPr>
            <a:spLocks noGrp="1" noChangeArrowheads="1"/>
          </p:cNvSpPr>
          <p:nvPr>
            <p:ph type="ftr" sz="quarter" idx="4"/>
          </p:nvPr>
        </p:nvSpPr>
        <p:spPr/>
        <p:txBody>
          <a:bodyPr/>
          <a:lstStyle/>
          <a:p>
            <a:pPr>
              <a:defRPr/>
            </a:pPr>
            <a:r>
              <a:rPr lang="en-US" altLang="ja-JP"/>
              <a:t>高増潔</a:t>
            </a:r>
          </a:p>
        </p:txBody>
      </p:sp>
      <p:sp>
        <p:nvSpPr>
          <p:cNvPr id="64517" name="Rectangle 7"/>
          <p:cNvSpPr>
            <a:spLocks noGrp="1" noChangeArrowheads="1"/>
          </p:cNvSpPr>
          <p:nvPr>
            <p:ph type="sldNum" sz="quarter" idx="5"/>
          </p:nvPr>
        </p:nvSpPr>
        <p:spPr/>
        <p:txBody>
          <a:bodyPr/>
          <a:lstStyle/>
          <a:p>
            <a:pPr>
              <a:defRPr/>
            </a:pPr>
            <a:fld id="{00165D33-E0B0-460C-B480-8F6395F75571}" type="slidenum">
              <a:rPr lang="en-US" altLang="ja-JP" smtClean="0"/>
              <a:pPr>
                <a:defRPr/>
              </a:pPr>
              <a:t>18</a:t>
            </a:fld>
            <a:endParaRPr lang="en-US" altLang="ja-JP"/>
          </a:p>
        </p:txBody>
      </p:sp>
      <p:sp>
        <p:nvSpPr>
          <p:cNvPr id="64518" name="Rectangle 2"/>
          <p:cNvSpPr>
            <a:spLocks noGrp="1" noRot="1" noChangeAspect="1" noChangeArrowheads="1" noTextEdit="1"/>
          </p:cNvSpPr>
          <p:nvPr>
            <p:ph type="sldImg"/>
          </p:nvPr>
        </p:nvSpPr>
        <p:spPr>
          <a:xfrm>
            <a:off x="990600" y="766763"/>
            <a:ext cx="5118100" cy="3838575"/>
          </a:xfrm>
          <a:ln/>
        </p:spPr>
      </p:sp>
      <p:sp>
        <p:nvSpPr>
          <p:cNvPr id="64519"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50863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1203" name="Rectangle 3"/>
          <p:cNvSpPr>
            <a:spLocks noGrp="1" noChangeArrowheads="1"/>
          </p:cNvSpPr>
          <p:nvPr>
            <p:ph type="dt" sz="quarter" idx="1"/>
          </p:nvPr>
        </p:nvSpPr>
        <p:spPr/>
        <p:txBody>
          <a:bodyPr/>
          <a:lstStyle/>
          <a:p>
            <a:pPr>
              <a:defRPr/>
            </a:pPr>
            <a:r>
              <a:rPr lang="en-US" altLang="ja-JP"/>
              <a:t>2009/5/25, 6/1</a:t>
            </a:r>
          </a:p>
        </p:txBody>
      </p:sp>
      <p:sp>
        <p:nvSpPr>
          <p:cNvPr id="51204" name="Rectangle 6"/>
          <p:cNvSpPr>
            <a:spLocks noGrp="1" noChangeArrowheads="1"/>
          </p:cNvSpPr>
          <p:nvPr>
            <p:ph type="ftr" sz="quarter" idx="4"/>
          </p:nvPr>
        </p:nvSpPr>
        <p:spPr/>
        <p:txBody>
          <a:bodyPr/>
          <a:lstStyle/>
          <a:p>
            <a:pPr>
              <a:defRPr/>
            </a:pPr>
            <a:r>
              <a:rPr lang="en-US" altLang="ja-JP"/>
              <a:t>高増潔</a:t>
            </a:r>
          </a:p>
        </p:txBody>
      </p:sp>
      <p:sp>
        <p:nvSpPr>
          <p:cNvPr id="51205" name="Rectangle 7"/>
          <p:cNvSpPr>
            <a:spLocks noGrp="1" noChangeArrowheads="1"/>
          </p:cNvSpPr>
          <p:nvPr>
            <p:ph type="sldNum" sz="quarter" idx="5"/>
          </p:nvPr>
        </p:nvSpPr>
        <p:spPr/>
        <p:txBody>
          <a:bodyPr/>
          <a:lstStyle/>
          <a:p>
            <a:pPr>
              <a:defRPr/>
            </a:pPr>
            <a:fld id="{EA27E6C8-D299-4D20-85C0-4B90D0F179F2}" type="slidenum">
              <a:rPr lang="en-US" altLang="ja-JP" smtClean="0"/>
              <a:pPr>
                <a:defRPr/>
              </a:pPr>
              <a:t>3</a:t>
            </a:fld>
            <a:endParaRPr lang="en-US" altLang="ja-JP"/>
          </a:p>
        </p:txBody>
      </p:sp>
      <p:sp>
        <p:nvSpPr>
          <p:cNvPr id="51206" name="Rectangle 2"/>
          <p:cNvSpPr>
            <a:spLocks noGrp="1" noRot="1" noChangeAspect="1" noChangeArrowheads="1" noTextEdit="1"/>
          </p:cNvSpPr>
          <p:nvPr>
            <p:ph type="sldImg"/>
          </p:nvPr>
        </p:nvSpPr>
        <p:spPr>
          <a:xfrm>
            <a:off x="992188" y="768350"/>
            <a:ext cx="5114925" cy="3836988"/>
          </a:xfrm>
          <a:ln/>
        </p:spPr>
      </p:sp>
      <p:sp>
        <p:nvSpPr>
          <p:cNvPr id="51207" name="Rectangle 3"/>
          <p:cNvSpPr>
            <a:spLocks noGrp="1" noChangeArrowheads="1"/>
          </p:cNvSpPr>
          <p:nvPr>
            <p:ph type="body" idx="1"/>
          </p:nvPr>
        </p:nvSpPr>
        <p:spPr>
          <a:noFill/>
          <a:ln/>
        </p:spPr>
        <p:txBody>
          <a:bodyPr/>
          <a:lstStyle/>
          <a:p>
            <a:pPr eaLnBrk="1" hangingPunct="1"/>
            <a:r>
              <a:rPr lang="en-US" altLang="ja-JP">
                <a:ea typeface="ＭＳ Ｐ明朝" charset="-128"/>
              </a:rPr>
              <a:t>I’d like to show you three examples of estimation of U. of measurement.</a:t>
            </a:r>
          </a:p>
          <a:p>
            <a:pPr eaLnBrk="1" hangingPunct="1"/>
            <a:r>
              <a:rPr lang="en-US" altLang="ja-JP">
                <a:ea typeface="ＭＳ Ｐ明朝" charset="-128"/>
              </a:rPr>
              <a:t>Today is too hot, so, I’d like to show you the first example is Jug of Beer.</a:t>
            </a:r>
          </a:p>
          <a:p>
            <a:pPr eaLnBrk="1" hangingPunct="1"/>
            <a:r>
              <a:rPr lang="en-US" altLang="ja-JP">
                <a:ea typeface="ＭＳ Ｐ明朝" charset="-128"/>
              </a:rPr>
              <a:t>Last year, I visited Stutgart to visit Carl Zeiss at Oberkochen.</a:t>
            </a:r>
          </a:p>
          <a:p>
            <a:pPr eaLnBrk="1" hangingPunct="1"/>
            <a:r>
              <a:rPr lang="en-US" altLang="ja-JP">
                <a:ea typeface="ＭＳ Ｐ明朝" charset="-128"/>
              </a:rPr>
              <a:t>At that time, I enjoyed to join Cannstatter Volksfest on 10th Oct 2004.</a:t>
            </a:r>
          </a:p>
          <a:p>
            <a:pPr eaLnBrk="1" hangingPunct="1"/>
            <a:r>
              <a:rPr lang="en-US" altLang="ja-JP">
                <a:ea typeface="ＭＳ Ｐ明朝" charset="-128"/>
              </a:rPr>
              <a:t>There are a lot of beer and roast chickens.</a:t>
            </a:r>
          </a:p>
          <a:p>
            <a:pPr eaLnBrk="1" hangingPunct="1"/>
            <a:r>
              <a:rPr lang="en-US" altLang="ja-JP">
                <a:ea typeface="ＭＳ Ｐ明朝" charset="-128"/>
              </a:rPr>
              <a:t>I guess how to measure the jug of beer.</a:t>
            </a:r>
          </a:p>
          <a:p>
            <a:pPr eaLnBrk="1" hangingPunct="1"/>
            <a:r>
              <a:rPr lang="en-US" altLang="ja-JP">
                <a:ea typeface="ＭＳ Ｐ明朝" charset="-128"/>
              </a:rPr>
              <a:t>So, this is virtual measurement, I don’t know real system of measure the volume of jug of beer.</a:t>
            </a:r>
          </a:p>
          <a:p>
            <a:pPr eaLnBrk="1" hangingPunct="1"/>
            <a:r>
              <a:rPr lang="en-US" altLang="ja-JP">
                <a:ea typeface="ＭＳ Ｐ明朝" charset="-128"/>
              </a:rPr>
              <a:t>First, we describe the method of measurement; put water to jug then measure the volume of water by the graduated cylinder.</a:t>
            </a:r>
          </a:p>
          <a:p>
            <a:pPr eaLnBrk="1" hangingPunct="1"/>
            <a:r>
              <a:rPr lang="en-US" altLang="ja-JP">
                <a:ea typeface="ＭＳ Ｐ明朝" charset="-128"/>
              </a:rPr>
              <a:t>In this measurement, we will evaluate three components of U.; repeatability of measurement, U. of the graduated cylinder and U. by temperature.</a:t>
            </a:r>
          </a:p>
        </p:txBody>
      </p:sp>
    </p:spTree>
    <p:extLst>
      <p:ext uri="{BB962C8B-B14F-4D97-AF65-F5344CB8AC3E}">
        <p14:creationId xmlns:p14="http://schemas.microsoft.com/office/powerpoint/2010/main" val="3209899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2227" name="Rectangle 3"/>
          <p:cNvSpPr>
            <a:spLocks noGrp="1" noChangeArrowheads="1"/>
          </p:cNvSpPr>
          <p:nvPr>
            <p:ph type="dt" sz="quarter" idx="1"/>
          </p:nvPr>
        </p:nvSpPr>
        <p:spPr/>
        <p:txBody>
          <a:bodyPr/>
          <a:lstStyle/>
          <a:p>
            <a:pPr>
              <a:defRPr/>
            </a:pPr>
            <a:r>
              <a:rPr lang="en-US" altLang="ja-JP"/>
              <a:t>2009/5/25, 6/1</a:t>
            </a:r>
          </a:p>
        </p:txBody>
      </p:sp>
      <p:sp>
        <p:nvSpPr>
          <p:cNvPr id="52228" name="Rectangle 6"/>
          <p:cNvSpPr>
            <a:spLocks noGrp="1" noChangeArrowheads="1"/>
          </p:cNvSpPr>
          <p:nvPr>
            <p:ph type="ftr" sz="quarter" idx="4"/>
          </p:nvPr>
        </p:nvSpPr>
        <p:spPr/>
        <p:txBody>
          <a:bodyPr/>
          <a:lstStyle/>
          <a:p>
            <a:pPr>
              <a:defRPr/>
            </a:pPr>
            <a:r>
              <a:rPr lang="en-US" altLang="ja-JP"/>
              <a:t>高増潔</a:t>
            </a:r>
          </a:p>
        </p:txBody>
      </p:sp>
      <p:sp>
        <p:nvSpPr>
          <p:cNvPr id="52229" name="Rectangle 7"/>
          <p:cNvSpPr>
            <a:spLocks noGrp="1" noChangeArrowheads="1"/>
          </p:cNvSpPr>
          <p:nvPr>
            <p:ph type="sldNum" sz="quarter" idx="5"/>
          </p:nvPr>
        </p:nvSpPr>
        <p:spPr/>
        <p:txBody>
          <a:bodyPr/>
          <a:lstStyle/>
          <a:p>
            <a:pPr>
              <a:defRPr/>
            </a:pPr>
            <a:fld id="{72F431E8-4FCF-47E7-92BC-C34A37BB52BA}" type="slidenum">
              <a:rPr lang="en-US" altLang="ja-JP" smtClean="0"/>
              <a:pPr>
                <a:defRPr/>
              </a:pPr>
              <a:t>4</a:t>
            </a:fld>
            <a:endParaRPr lang="en-US" altLang="ja-JP"/>
          </a:p>
        </p:txBody>
      </p:sp>
      <p:sp>
        <p:nvSpPr>
          <p:cNvPr id="52230" name="Rectangle 2"/>
          <p:cNvSpPr>
            <a:spLocks noGrp="1" noRot="1" noChangeAspect="1" noChangeArrowheads="1" noTextEdit="1"/>
          </p:cNvSpPr>
          <p:nvPr>
            <p:ph type="sldImg"/>
          </p:nvPr>
        </p:nvSpPr>
        <p:spPr>
          <a:xfrm>
            <a:off x="992188" y="768350"/>
            <a:ext cx="5114925" cy="3836988"/>
          </a:xfrm>
          <a:ln/>
        </p:spPr>
      </p:sp>
      <p:sp>
        <p:nvSpPr>
          <p:cNvPr id="52231" name="Rectangle 3"/>
          <p:cNvSpPr>
            <a:spLocks noGrp="1" noChangeArrowheads="1"/>
          </p:cNvSpPr>
          <p:nvPr>
            <p:ph type="body" idx="1"/>
          </p:nvPr>
        </p:nvSpPr>
        <p:spPr>
          <a:noFill/>
          <a:ln/>
        </p:spPr>
        <p:txBody>
          <a:bodyPr/>
          <a:lstStyle/>
          <a:p>
            <a:pPr eaLnBrk="1" hangingPunct="1"/>
            <a:r>
              <a:rPr lang="en-US" altLang="ja-JP">
                <a:ea typeface="ＭＳ Ｐ明朝" charset="-128"/>
              </a:rPr>
              <a:t>This slide illustrates the budget sheet of jug of beer.</a:t>
            </a:r>
          </a:p>
          <a:p>
            <a:pPr eaLnBrk="1" hangingPunct="1"/>
            <a:r>
              <a:rPr lang="en-US" altLang="ja-JP">
                <a:ea typeface="ＭＳ Ｐ明朝" charset="-128"/>
              </a:rPr>
              <a:t>The budget sheet describes U. of each component.</a:t>
            </a:r>
          </a:p>
          <a:p>
            <a:pPr eaLnBrk="1" hangingPunct="1"/>
            <a:r>
              <a:rPr lang="en-US" altLang="ja-JP">
                <a:ea typeface="ＭＳ Ｐ明朝" charset="-128"/>
              </a:rPr>
              <a:t>This case, we set three components; UR repeatability, US graduated cylinder and UT temperature.</a:t>
            </a:r>
          </a:p>
          <a:p>
            <a:pPr eaLnBrk="1" hangingPunct="1"/>
            <a:r>
              <a:rPr lang="en-US" altLang="ja-JP">
                <a:ea typeface="ＭＳ Ｐ明朝" charset="-128"/>
              </a:rPr>
              <a:t>After we evaluate the three components, we can calculate the combined standard U. and the expand U.</a:t>
            </a:r>
          </a:p>
        </p:txBody>
      </p:sp>
    </p:spTree>
    <p:extLst>
      <p:ext uri="{BB962C8B-B14F-4D97-AF65-F5344CB8AC3E}">
        <p14:creationId xmlns:p14="http://schemas.microsoft.com/office/powerpoint/2010/main" val="2053617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3251" name="Rectangle 3"/>
          <p:cNvSpPr>
            <a:spLocks noGrp="1" noChangeArrowheads="1"/>
          </p:cNvSpPr>
          <p:nvPr>
            <p:ph type="dt" sz="quarter" idx="1"/>
          </p:nvPr>
        </p:nvSpPr>
        <p:spPr/>
        <p:txBody>
          <a:bodyPr/>
          <a:lstStyle/>
          <a:p>
            <a:pPr>
              <a:defRPr/>
            </a:pPr>
            <a:r>
              <a:rPr lang="en-US" altLang="ja-JP"/>
              <a:t>2009/5/25, 6/1</a:t>
            </a:r>
          </a:p>
        </p:txBody>
      </p:sp>
      <p:sp>
        <p:nvSpPr>
          <p:cNvPr id="53252" name="Rectangle 6"/>
          <p:cNvSpPr>
            <a:spLocks noGrp="1" noChangeArrowheads="1"/>
          </p:cNvSpPr>
          <p:nvPr>
            <p:ph type="ftr" sz="quarter" idx="4"/>
          </p:nvPr>
        </p:nvSpPr>
        <p:spPr/>
        <p:txBody>
          <a:bodyPr/>
          <a:lstStyle/>
          <a:p>
            <a:pPr>
              <a:defRPr/>
            </a:pPr>
            <a:r>
              <a:rPr lang="en-US" altLang="ja-JP"/>
              <a:t>高増潔</a:t>
            </a:r>
          </a:p>
        </p:txBody>
      </p:sp>
      <p:sp>
        <p:nvSpPr>
          <p:cNvPr id="53253" name="Rectangle 7"/>
          <p:cNvSpPr>
            <a:spLocks noGrp="1" noChangeArrowheads="1"/>
          </p:cNvSpPr>
          <p:nvPr>
            <p:ph type="sldNum" sz="quarter" idx="5"/>
          </p:nvPr>
        </p:nvSpPr>
        <p:spPr/>
        <p:txBody>
          <a:bodyPr/>
          <a:lstStyle/>
          <a:p>
            <a:pPr>
              <a:defRPr/>
            </a:pPr>
            <a:fld id="{84A081A4-602D-47B4-B765-FD67441157A6}" type="slidenum">
              <a:rPr lang="en-US" altLang="ja-JP" smtClean="0"/>
              <a:pPr>
                <a:defRPr/>
              </a:pPr>
              <a:t>5</a:t>
            </a:fld>
            <a:endParaRPr lang="en-US" altLang="ja-JP"/>
          </a:p>
        </p:txBody>
      </p:sp>
      <p:sp>
        <p:nvSpPr>
          <p:cNvPr id="53254" name="Rectangle 2"/>
          <p:cNvSpPr>
            <a:spLocks noGrp="1" noRot="1" noChangeAspect="1" noChangeArrowheads="1" noTextEdit="1"/>
          </p:cNvSpPr>
          <p:nvPr>
            <p:ph type="sldImg"/>
          </p:nvPr>
        </p:nvSpPr>
        <p:spPr>
          <a:xfrm>
            <a:off x="992188" y="768350"/>
            <a:ext cx="5114925" cy="3836988"/>
          </a:xfrm>
          <a:ln/>
        </p:spPr>
      </p:sp>
      <p:sp>
        <p:nvSpPr>
          <p:cNvPr id="53255" name="Rectangle 3"/>
          <p:cNvSpPr>
            <a:spLocks noGrp="1" noChangeArrowheads="1"/>
          </p:cNvSpPr>
          <p:nvPr>
            <p:ph type="body" idx="1"/>
          </p:nvPr>
        </p:nvSpPr>
        <p:spPr>
          <a:noFill/>
          <a:ln/>
        </p:spPr>
        <p:txBody>
          <a:bodyPr/>
          <a:lstStyle/>
          <a:p>
            <a:pPr eaLnBrk="1" hangingPunct="1"/>
            <a:r>
              <a:rPr lang="en-US" altLang="ja-JP" dirty="0">
                <a:ea typeface="ＭＳ Ｐ明朝" charset="-128"/>
              </a:rPr>
              <a:t>First, we evaluate U. by repeatability of measurement.</a:t>
            </a:r>
          </a:p>
          <a:p>
            <a:pPr eaLnBrk="1" hangingPunct="1"/>
            <a:r>
              <a:rPr lang="en-US" altLang="ja-JP" dirty="0">
                <a:ea typeface="ＭＳ Ｐ明朝" charset="-128"/>
              </a:rPr>
              <a:t>This is type A U.</a:t>
            </a:r>
          </a:p>
          <a:p>
            <a:pPr eaLnBrk="1" hangingPunct="1"/>
            <a:r>
              <a:rPr lang="en-US" altLang="ja-JP" dirty="0">
                <a:ea typeface="ＭＳ Ｐ明朝" charset="-128"/>
              </a:rPr>
              <a:t>We do 10 times measurements by the graduated cylinder.</a:t>
            </a:r>
          </a:p>
          <a:p>
            <a:pPr eaLnBrk="1" hangingPunct="1"/>
            <a:r>
              <a:rPr lang="en-US" altLang="ja-JP" dirty="0">
                <a:ea typeface="ＭＳ Ｐ明朝" charset="-128"/>
              </a:rPr>
              <a:t>From the result of the measurements, the average value is 633.5 mL and the standard deviation is 3.598 </a:t>
            </a:r>
            <a:r>
              <a:rPr lang="en-US" altLang="ja-JP" dirty="0" err="1">
                <a:ea typeface="ＭＳ Ｐ明朝" charset="-128"/>
              </a:rPr>
              <a:t>mL.</a:t>
            </a:r>
            <a:endParaRPr lang="en-US" altLang="ja-JP" dirty="0">
              <a:ea typeface="ＭＳ Ｐ明朝" charset="-128"/>
            </a:endParaRPr>
          </a:p>
          <a:p>
            <a:pPr eaLnBrk="1" hangingPunct="1"/>
            <a:r>
              <a:rPr lang="en-US" altLang="ja-JP" dirty="0">
                <a:ea typeface="ＭＳ Ｐ明朝" charset="-128"/>
              </a:rPr>
              <a:t>We can assume the distribution of measurement is Gaussian distribution.</a:t>
            </a:r>
          </a:p>
          <a:p>
            <a:pPr eaLnBrk="1" hangingPunct="1"/>
            <a:r>
              <a:rPr lang="en-US" altLang="ja-JP" dirty="0">
                <a:ea typeface="ＭＳ Ｐ明朝" charset="-128"/>
              </a:rPr>
              <a:t>3.598 mL is the standard deviation and this value is same dimension and same meanings of the measured value, so, sensitivity coefficient can be set as 1.</a:t>
            </a:r>
          </a:p>
          <a:p>
            <a:pPr eaLnBrk="1" hangingPunct="1"/>
            <a:r>
              <a:rPr lang="en-US" altLang="ja-JP" dirty="0">
                <a:ea typeface="ＭＳ Ｐ明朝" charset="-128"/>
              </a:rPr>
              <a:t>We can set these value in the budget sheet.</a:t>
            </a:r>
          </a:p>
          <a:p>
            <a:pPr eaLnBrk="1" hangingPunct="1"/>
            <a:endParaRPr lang="en-US" altLang="ja-JP" dirty="0">
              <a:ea typeface="ＭＳ Ｐ明朝" charset="-128"/>
            </a:endParaRPr>
          </a:p>
        </p:txBody>
      </p:sp>
    </p:spTree>
    <p:extLst>
      <p:ext uri="{BB962C8B-B14F-4D97-AF65-F5344CB8AC3E}">
        <p14:creationId xmlns:p14="http://schemas.microsoft.com/office/powerpoint/2010/main" val="2932808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4275" name="Rectangle 3"/>
          <p:cNvSpPr>
            <a:spLocks noGrp="1" noChangeArrowheads="1"/>
          </p:cNvSpPr>
          <p:nvPr>
            <p:ph type="dt" sz="quarter" idx="1"/>
          </p:nvPr>
        </p:nvSpPr>
        <p:spPr/>
        <p:txBody>
          <a:bodyPr/>
          <a:lstStyle/>
          <a:p>
            <a:pPr>
              <a:defRPr/>
            </a:pPr>
            <a:r>
              <a:rPr lang="en-US" altLang="ja-JP"/>
              <a:t>2009/5/25, 6/1</a:t>
            </a:r>
          </a:p>
        </p:txBody>
      </p:sp>
      <p:sp>
        <p:nvSpPr>
          <p:cNvPr id="54276" name="Rectangle 6"/>
          <p:cNvSpPr>
            <a:spLocks noGrp="1" noChangeArrowheads="1"/>
          </p:cNvSpPr>
          <p:nvPr>
            <p:ph type="ftr" sz="quarter" idx="4"/>
          </p:nvPr>
        </p:nvSpPr>
        <p:spPr/>
        <p:txBody>
          <a:bodyPr/>
          <a:lstStyle/>
          <a:p>
            <a:pPr>
              <a:defRPr/>
            </a:pPr>
            <a:r>
              <a:rPr lang="en-US" altLang="ja-JP"/>
              <a:t>高増潔</a:t>
            </a:r>
          </a:p>
        </p:txBody>
      </p:sp>
      <p:sp>
        <p:nvSpPr>
          <p:cNvPr id="54277" name="Rectangle 7"/>
          <p:cNvSpPr>
            <a:spLocks noGrp="1" noChangeArrowheads="1"/>
          </p:cNvSpPr>
          <p:nvPr>
            <p:ph type="sldNum" sz="quarter" idx="5"/>
          </p:nvPr>
        </p:nvSpPr>
        <p:spPr/>
        <p:txBody>
          <a:bodyPr/>
          <a:lstStyle/>
          <a:p>
            <a:pPr>
              <a:defRPr/>
            </a:pPr>
            <a:fld id="{3AC9A3CC-460F-412E-AB09-B98ADB1D866E}" type="slidenum">
              <a:rPr lang="en-US" altLang="ja-JP" smtClean="0"/>
              <a:pPr>
                <a:defRPr/>
              </a:pPr>
              <a:t>6</a:t>
            </a:fld>
            <a:endParaRPr lang="en-US" altLang="ja-JP"/>
          </a:p>
        </p:txBody>
      </p:sp>
      <p:sp>
        <p:nvSpPr>
          <p:cNvPr id="54278" name="Rectangle 2"/>
          <p:cNvSpPr>
            <a:spLocks noGrp="1" noRot="1" noChangeAspect="1" noChangeArrowheads="1" noTextEdit="1"/>
          </p:cNvSpPr>
          <p:nvPr>
            <p:ph type="sldImg"/>
          </p:nvPr>
        </p:nvSpPr>
        <p:spPr>
          <a:xfrm>
            <a:off x="992188" y="768350"/>
            <a:ext cx="5114925" cy="3836988"/>
          </a:xfrm>
          <a:ln/>
        </p:spPr>
      </p:sp>
      <p:sp>
        <p:nvSpPr>
          <p:cNvPr id="54279" name="Rectangle 3"/>
          <p:cNvSpPr>
            <a:spLocks noGrp="1" noChangeArrowheads="1"/>
          </p:cNvSpPr>
          <p:nvPr>
            <p:ph type="body" idx="1"/>
          </p:nvPr>
        </p:nvSpPr>
        <p:spPr>
          <a:noFill/>
          <a:ln/>
        </p:spPr>
        <p:txBody>
          <a:bodyPr/>
          <a:lstStyle/>
          <a:p>
            <a:pPr eaLnBrk="1" hangingPunct="1"/>
            <a:r>
              <a:rPr lang="en-US" altLang="ja-JP">
                <a:ea typeface="ＭＳ Ｐ明朝" charset="-128"/>
              </a:rPr>
              <a:t>Second, we evaluate U. by the graduated cylinder.</a:t>
            </a:r>
          </a:p>
          <a:p>
            <a:pPr eaLnBrk="1" hangingPunct="1"/>
            <a:r>
              <a:rPr lang="en-US" altLang="ja-JP">
                <a:ea typeface="ＭＳ Ｐ明朝" charset="-128"/>
              </a:rPr>
              <a:t>This is type B U.</a:t>
            </a:r>
          </a:p>
          <a:p>
            <a:pPr eaLnBrk="1" hangingPunct="1"/>
            <a:r>
              <a:rPr lang="en-US" altLang="ja-JP">
                <a:ea typeface="ＭＳ Ｐ明朝" charset="-128"/>
              </a:rPr>
              <a:t>By the certification sheet of the graduated cylinder, the expand U. is 3.0 mL (k = 2).</a:t>
            </a:r>
          </a:p>
          <a:p>
            <a:pPr eaLnBrk="1" hangingPunct="1"/>
            <a:r>
              <a:rPr lang="en-US" altLang="ja-JP">
                <a:ea typeface="ＭＳ Ｐ明朝" charset="-128"/>
              </a:rPr>
              <a:t>Therefore, the standard deviation is 1.5 mL.</a:t>
            </a:r>
          </a:p>
          <a:p>
            <a:pPr eaLnBrk="1" hangingPunct="1"/>
            <a:r>
              <a:rPr lang="en-US" altLang="ja-JP">
                <a:ea typeface="ＭＳ Ｐ明朝" charset="-128"/>
              </a:rPr>
              <a:t>We can set these value in the budget sheet.</a:t>
            </a:r>
          </a:p>
          <a:p>
            <a:pPr eaLnBrk="1" hangingPunct="1"/>
            <a:endParaRPr lang="en-US" altLang="ja-JP">
              <a:ea typeface="ＭＳ Ｐ明朝" charset="-128"/>
            </a:endParaRPr>
          </a:p>
        </p:txBody>
      </p:sp>
    </p:spTree>
    <p:extLst>
      <p:ext uri="{BB962C8B-B14F-4D97-AF65-F5344CB8AC3E}">
        <p14:creationId xmlns:p14="http://schemas.microsoft.com/office/powerpoint/2010/main" val="3083386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5299" name="Rectangle 3"/>
          <p:cNvSpPr>
            <a:spLocks noGrp="1" noChangeArrowheads="1"/>
          </p:cNvSpPr>
          <p:nvPr>
            <p:ph type="dt" sz="quarter" idx="1"/>
          </p:nvPr>
        </p:nvSpPr>
        <p:spPr/>
        <p:txBody>
          <a:bodyPr/>
          <a:lstStyle/>
          <a:p>
            <a:pPr>
              <a:defRPr/>
            </a:pPr>
            <a:r>
              <a:rPr lang="en-US" altLang="ja-JP"/>
              <a:t>2009/5/25, 6/1</a:t>
            </a:r>
          </a:p>
        </p:txBody>
      </p:sp>
      <p:sp>
        <p:nvSpPr>
          <p:cNvPr id="55300" name="Rectangle 6"/>
          <p:cNvSpPr>
            <a:spLocks noGrp="1" noChangeArrowheads="1"/>
          </p:cNvSpPr>
          <p:nvPr>
            <p:ph type="ftr" sz="quarter" idx="4"/>
          </p:nvPr>
        </p:nvSpPr>
        <p:spPr/>
        <p:txBody>
          <a:bodyPr/>
          <a:lstStyle/>
          <a:p>
            <a:pPr>
              <a:defRPr/>
            </a:pPr>
            <a:r>
              <a:rPr lang="en-US" altLang="ja-JP"/>
              <a:t>高増潔</a:t>
            </a:r>
          </a:p>
        </p:txBody>
      </p:sp>
      <p:sp>
        <p:nvSpPr>
          <p:cNvPr id="55301" name="Rectangle 7"/>
          <p:cNvSpPr>
            <a:spLocks noGrp="1" noChangeArrowheads="1"/>
          </p:cNvSpPr>
          <p:nvPr>
            <p:ph type="sldNum" sz="quarter" idx="5"/>
          </p:nvPr>
        </p:nvSpPr>
        <p:spPr/>
        <p:txBody>
          <a:bodyPr/>
          <a:lstStyle/>
          <a:p>
            <a:pPr>
              <a:defRPr/>
            </a:pPr>
            <a:fld id="{F5C2326A-C596-48EA-AEC0-6C78DDF53389}" type="slidenum">
              <a:rPr lang="en-US" altLang="ja-JP" smtClean="0"/>
              <a:pPr>
                <a:defRPr/>
              </a:pPr>
              <a:t>7</a:t>
            </a:fld>
            <a:endParaRPr lang="en-US" altLang="ja-JP"/>
          </a:p>
        </p:txBody>
      </p:sp>
      <p:sp>
        <p:nvSpPr>
          <p:cNvPr id="55302" name="Rectangle 2"/>
          <p:cNvSpPr>
            <a:spLocks noGrp="1" noRot="1" noChangeAspect="1" noChangeArrowheads="1" noTextEdit="1"/>
          </p:cNvSpPr>
          <p:nvPr>
            <p:ph type="sldImg"/>
          </p:nvPr>
        </p:nvSpPr>
        <p:spPr>
          <a:xfrm>
            <a:off x="992188" y="768350"/>
            <a:ext cx="5114925" cy="3836988"/>
          </a:xfrm>
          <a:ln/>
        </p:spPr>
      </p:sp>
      <p:sp>
        <p:nvSpPr>
          <p:cNvPr id="55303" name="Rectangle 3"/>
          <p:cNvSpPr>
            <a:spLocks noGrp="1" noChangeArrowheads="1"/>
          </p:cNvSpPr>
          <p:nvPr>
            <p:ph type="body" idx="1"/>
          </p:nvPr>
        </p:nvSpPr>
        <p:spPr>
          <a:noFill/>
          <a:ln/>
        </p:spPr>
        <p:txBody>
          <a:bodyPr/>
          <a:lstStyle/>
          <a:p>
            <a:pPr eaLnBrk="1" hangingPunct="1"/>
            <a:r>
              <a:rPr lang="en-US" altLang="ja-JP" dirty="0">
                <a:ea typeface="ＭＳ Ｐ明朝" charset="-128"/>
              </a:rPr>
              <a:t>Third, we evaluate U. by temperature effect.</a:t>
            </a:r>
          </a:p>
          <a:p>
            <a:pPr eaLnBrk="1" hangingPunct="1"/>
            <a:r>
              <a:rPr lang="en-US" altLang="ja-JP" dirty="0">
                <a:ea typeface="ＭＳ Ｐ明朝" charset="-128"/>
              </a:rPr>
              <a:t>This is type B U.</a:t>
            </a:r>
          </a:p>
          <a:p>
            <a:pPr eaLnBrk="1" hangingPunct="1"/>
            <a:r>
              <a:rPr lang="en-US" altLang="ja-JP" dirty="0">
                <a:ea typeface="ＭＳ Ｐ明朝" charset="-128"/>
              </a:rPr>
              <a:t>When the resolution of digital thermometer is 1 degree of Celsius and the rectangular probability distribution can be assumed, U. of the temperature measurement can be evaluated as 0.289 degree of Celsius.</a:t>
            </a:r>
          </a:p>
          <a:p>
            <a:pPr eaLnBrk="1" hangingPunct="1"/>
            <a:r>
              <a:rPr lang="en-US" altLang="ja-JP" dirty="0">
                <a:ea typeface="ＭＳ Ｐ明朝" charset="-128"/>
              </a:rPr>
              <a:t>However,  unit of degree of Celsius is not same as the unit of measured value; </a:t>
            </a:r>
            <a:r>
              <a:rPr lang="en-US" altLang="ja-JP" dirty="0" err="1">
                <a:ea typeface="ＭＳ Ｐ明朝" charset="-128"/>
              </a:rPr>
              <a:t>mL.</a:t>
            </a:r>
            <a:endParaRPr lang="en-US" altLang="ja-JP" dirty="0">
              <a:ea typeface="ＭＳ Ｐ明朝" charset="-128"/>
            </a:endParaRPr>
          </a:p>
          <a:p>
            <a:pPr eaLnBrk="1" hangingPunct="1"/>
            <a:r>
              <a:rPr lang="en-US" altLang="ja-JP" dirty="0">
                <a:ea typeface="ＭＳ Ｐ明朝" charset="-128"/>
              </a:rPr>
              <a:t>Therefore, we have to calculate the conversion from degree of Celsius to mL; this conversion factor is sensitivity coefficient.</a:t>
            </a:r>
          </a:p>
          <a:p>
            <a:pPr eaLnBrk="1" hangingPunct="1"/>
            <a:r>
              <a:rPr lang="en-US" altLang="ja-JP" dirty="0">
                <a:ea typeface="ＭＳ Ｐ明朝" charset="-128"/>
              </a:rPr>
              <a:t>In this case, the coefficient of volume expansion of water is 5.23 times 10 to the power -6 and volume of water is 633.5 mL, the sensitivity coefficient can be calculated as 5.23 times 10 to the power -3 times 633.5 mL equals 3.313 mL/degree of Celsius.</a:t>
            </a:r>
          </a:p>
          <a:p>
            <a:pPr eaLnBrk="1" hangingPunct="1"/>
            <a:r>
              <a:rPr lang="en-US" altLang="ja-JP" dirty="0">
                <a:ea typeface="ＭＳ Ｐ明朝" charset="-128"/>
              </a:rPr>
              <a:t>The standard deviation of U. by temperature effect is 0.289 times 3.313 equals 0.956 </a:t>
            </a:r>
            <a:r>
              <a:rPr lang="en-US" altLang="ja-JP" dirty="0" err="1">
                <a:ea typeface="ＭＳ Ｐ明朝" charset="-128"/>
              </a:rPr>
              <a:t>mL.</a:t>
            </a:r>
            <a:endParaRPr lang="en-US" altLang="ja-JP" dirty="0">
              <a:ea typeface="ＭＳ Ｐ明朝" charset="-128"/>
            </a:endParaRPr>
          </a:p>
          <a:p>
            <a:pPr eaLnBrk="1" hangingPunct="1"/>
            <a:r>
              <a:rPr lang="en-US" altLang="ja-JP" dirty="0">
                <a:ea typeface="ＭＳ Ｐ明朝" charset="-128"/>
              </a:rPr>
              <a:t>We can set these value in the budget sheet.</a:t>
            </a:r>
          </a:p>
          <a:p>
            <a:pPr eaLnBrk="1" hangingPunct="1"/>
            <a:endParaRPr lang="en-US" altLang="ja-JP" dirty="0">
              <a:ea typeface="ＭＳ Ｐ明朝" charset="-128"/>
            </a:endParaRPr>
          </a:p>
          <a:p>
            <a:pPr eaLnBrk="1" hangingPunct="1"/>
            <a:endParaRPr lang="en-US" altLang="ja-JP" dirty="0">
              <a:ea typeface="ＭＳ Ｐ明朝" charset="-128"/>
            </a:endParaRPr>
          </a:p>
        </p:txBody>
      </p:sp>
    </p:spTree>
    <p:extLst>
      <p:ext uri="{BB962C8B-B14F-4D97-AF65-F5344CB8AC3E}">
        <p14:creationId xmlns:p14="http://schemas.microsoft.com/office/powerpoint/2010/main" val="3474445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6323" name="Rectangle 3"/>
          <p:cNvSpPr>
            <a:spLocks noGrp="1" noChangeArrowheads="1"/>
          </p:cNvSpPr>
          <p:nvPr>
            <p:ph type="dt" sz="quarter" idx="1"/>
          </p:nvPr>
        </p:nvSpPr>
        <p:spPr/>
        <p:txBody>
          <a:bodyPr/>
          <a:lstStyle/>
          <a:p>
            <a:pPr>
              <a:defRPr/>
            </a:pPr>
            <a:r>
              <a:rPr lang="en-US" altLang="ja-JP"/>
              <a:t>2009/5/25, 6/1</a:t>
            </a:r>
          </a:p>
        </p:txBody>
      </p:sp>
      <p:sp>
        <p:nvSpPr>
          <p:cNvPr id="56324" name="Rectangle 6"/>
          <p:cNvSpPr>
            <a:spLocks noGrp="1" noChangeArrowheads="1"/>
          </p:cNvSpPr>
          <p:nvPr>
            <p:ph type="ftr" sz="quarter" idx="4"/>
          </p:nvPr>
        </p:nvSpPr>
        <p:spPr/>
        <p:txBody>
          <a:bodyPr/>
          <a:lstStyle/>
          <a:p>
            <a:pPr>
              <a:defRPr/>
            </a:pPr>
            <a:r>
              <a:rPr lang="en-US" altLang="ja-JP"/>
              <a:t>高増潔</a:t>
            </a:r>
          </a:p>
        </p:txBody>
      </p:sp>
      <p:sp>
        <p:nvSpPr>
          <p:cNvPr id="56325" name="Rectangle 7"/>
          <p:cNvSpPr>
            <a:spLocks noGrp="1" noChangeArrowheads="1"/>
          </p:cNvSpPr>
          <p:nvPr>
            <p:ph type="sldNum" sz="quarter" idx="5"/>
          </p:nvPr>
        </p:nvSpPr>
        <p:spPr/>
        <p:txBody>
          <a:bodyPr/>
          <a:lstStyle/>
          <a:p>
            <a:pPr>
              <a:defRPr/>
            </a:pPr>
            <a:fld id="{15B4831F-54D3-448A-9A4D-56D1D80292DD}" type="slidenum">
              <a:rPr lang="en-US" altLang="ja-JP" smtClean="0"/>
              <a:pPr>
                <a:defRPr/>
              </a:pPr>
              <a:t>8</a:t>
            </a:fld>
            <a:endParaRPr lang="en-US" altLang="ja-JP"/>
          </a:p>
        </p:txBody>
      </p:sp>
      <p:sp>
        <p:nvSpPr>
          <p:cNvPr id="56326" name="Rectangle 2"/>
          <p:cNvSpPr>
            <a:spLocks noGrp="1" noRot="1" noChangeAspect="1" noChangeArrowheads="1" noTextEdit="1"/>
          </p:cNvSpPr>
          <p:nvPr>
            <p:ph type="sldImg"/>
          </p:nvPr>
        </p:nvSpPr>
        <p:spPr>
          <a:xfrm>
            <a:off x="992188" y="768350"/>
            <a:ext cx="5114925" cy="3836988"/>
          </a:xfrm>
          <a:ln/>
        </p:spPr>
      </p:sp>
      <p:sp>
        <p:nvSpPr>
          <p:cNvPr id="56327" name="Rectangle 3"/>
          <p:cNvSpPr>
            <a:spLocks noGrp="1" noChangeArrowheads="1"/>
          </p:cNvSpPr>
          <p:nvPr>
            <p:ph type="body" idx="1"/>
          </p:nvPr>
        </p:nvSpPr>
        <p:spPr>
          <a:noFill/>
          <a:ln/>
        </p:spPr>
        <p:txBody>
          <a:bodyPr/>
          <a:lstStyle/>
          <a:p>
            <a:pPr eaLnBrk="1" hangingPunct="1"/>
            <a:r>
              <a:rPr lang="en-US" altLang="ja-JP">
                <a:ea typeface="ＭＳ Ｐ明朝" charset="-128"/>
              </a:rPr>
              <a:t>Finally, we evaluate the combined standard U. Uc equals root sum square of all standard U. of components.</a:t>
            </a:r>
          </a:p>
          <a:p>
            <a:pPr eaLnBrk="1" hangingPunct="1"/>
            <a:r>
              <a:rPr lang="en-US" altLang="ja-JP">
                <a:ea typeface="ＭＳ Ｐ明朝" charset="-128"/>
              </a:rPr>
              <a:t>The combined standard uncertainty is 4.01 mL.</a:t>
            </a:r>
          </a:p>
          <a:p>
            <a:pPr eaLnBrk="1" hangingPunct="1"/>
            <a:r>
              <a:rPr lang="en-US" altLang="ja-JP">
                <a:ea typeface="ＭＳ Ｐ明朝" charset="-128"/>
              </a:rPr>
              <a:t>Then, the expand U. is 2 Uc equals 8.02 mL.</a:t>
            </a:r>
          </a:p>
          <a:p>
            <a:pPr eaLnBrk="1" hangingPunct="1"/>
            <a:r>
              <a:rPr lang="en-US" altLang="ja-JP">
                <a:ea typeface="ＭＳ Ｐ明朝" charset="-128"/>
              </a:rPr>
              <a:t>Therefore, the result of this measurement is 633.5 mL plus minus 8.02 mL.</a:t>
            </a:r>
          </a:p>
          <a:p>
            <a:pPr eaLnBrk="1" hangingPunct="1"/>
            <a:r>
              <a:rPr lang="en-US" altLang="ja-JP">
                <a:ea typeface="ＭＳ Ｐ明朝" charset="-128"/>
              </a:rPr>
              <a:t>This is a simple example of evaluation of U.</a:t>
            </a:r>
          </a:p>
          <a:p>
            <a:pPr eaLnBrk="1" hangingPunct="1"/>
            <a:endParaRPr lang="en-US" altLang="ja-JP">
              <a:ea typeface="ＭＳ Ｐ明朝" charset="-128"/>
            </a:endParaRPr>
          </a:p>
        </p:txBody>
      </p:sp>
    </p:spTree>
    <p:extLst>
      <p:ext uri="{BB962C8B-B14F-4D97-AF65-F5344CB8AC3E}">
        <p14:creationId xmlns:p14="http://schemas.microsoft.com/office/powerpoint/2010/main" val="4145471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 name="日付プレースホルダ 4"/>
          <p:cNvSpPr>
            <a:spLocks noGrp="1"/>
          </p:cNvSpPr>
          <p:nvPr>
            <p:ph type="dt" idx="11"/>
          </p:nvPr>
        </p:nvSpPr>
        <p:spPr/>
        <p:txBody>
          <a:bodyPr/>
          <a:lstStyle/>
          <a:p>
            <a:pPr>
              <a:defRPr/>
            </a:pPr>
            <a:r>
              <a:rPr lang="en-US" altLang="ja-JP"/>
              <a:t>2009/5/25, 6/1</a:t>
            </a:r>
          </a:p>
        </p:txBody>
      </p:sp>
      <p:sp>
        <p:nvSpPr>
          <p:cNvPr id="6" name="フッター プレースホルダ 5"/>
          <p:cNvSpPr>
            <a:spLocks noGrp="1"/>
          </p:cNvSpPr>
          <p:nvPr>
            <p:ph type="ftr" sz="quarter" idx="12"/>
          </p:nvPr>
        </p:nvSpPr>
        <p:spPr/>
        <p:txBody>
          <a:bodyPr/>
          <a:lstStyle/>
          <a:p>
            <a:pPr>
              <a:defRPr/>
            </a:pPr>
            <a:r>
              <a:rPr lang="en-US" altLang="ja-JP"/>
              <a:t>高増潔</a:t>
            </a:r>
          </a:p>
        </p:txBody>
      </p:sp>
      <p:sp>
        <p:nvSpPr>
          <p:cNvPr id="7" name="スライド番号プレースホルダ 6"/>
          <p:cNvSpPr>
            <a:spLocks noGrp="1"/>
          </p:cNvSpPr>
          <p:nvPr>
            <p:ph type="sldNum" sz="quarter" idx="13"/>
          </p:nvPr>
        </p:nvSpPr>
        <p:spPr/>
        <p:txBody>
          <a:bodyPr/>
          <a:lstStyle/>
          <a:p>
            <a:pPr>
              <a:defRPr/>
            </a:pPr>
            <a:fld id="{EE7944C3-7A31-4C9F-8860-CC850193C49D}" type="slidenum">
              <a:rPr lang="en-US" altLang="ja-JP" smtClean="0"/>
              <a:pPr>
                <a:defRPr/>
              </a:pPr>
              <a:t>9</a:t>
            </a:fld>
            <a:endParaRPr lang="en-US" altLang="ja-JP"/>
          </a:p>
        </p:txBody>
      </p:sp>
    </p:spTree>
    <p:extLst>
      <p:ext uri="{BB962C8B-B14F-4D97-AF65-F5344CB8AC3E}">
        <p14:creationId xmlns:p14="http://schemas.microsoft.com/office/powerpoint/2010/main" val="1428226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zh-TW" altLang="en-US"/>
              <a:t>精密計測</a:t>
            </a:r>
            <a:r>
              <a:rPr lang="en-US" altLang="zh-TW"/>
              <a:t>1</a:t>
            </a:r>
            <a:r>
              <a:rPr lang="zh-TW" altLang="en-US"/>
              <a:t>　</a:t>
            </a:r>
            <a:r>
              <a:rPr lang="en-US" altLang="zh-TW"/>
              <a:t>2009</a:t>
            </a:r>
            <a:r>
              <a:rPr lang="zh-TW" altLang="en-US"/>
              <a:t>年度</a:t>
            </a:r>
            <a:endParaRPr lang="en-US" altLang="ja-JP"/>
          </a:p>
        </p:txBody>
      </p:sp>
      <p:sp>
        <p:nvSpPr>
          <p:cNvPr id="5" name="日付プレースホルダ 4"/>
          <p:cNvSpPr>
            <a:spLocks noGrp="1"/>
          </p:cNvSpPr>
          <p:nvPr>
            <p:ph type="dt" idx="11"/>
          </p:nvPr>
        </p:nvSpPr>
        <p:spPr/>
        <p:txBody>
          <a:bodyPr/>
          <a:lstStyle/>
          <a:p>
            <a:pPr>
              <a:defRPr/>
            </a:pPr>
            <a:r>
              <a:rPr lang="en-US" altLang="ja-JP"/>
              <a:t>2009/5/25, 6/1</a:t>
            </a:r>
          </a:p>
        </p:txBody>
      </p:sp>
      <p:sp>
        <p:nvSpPr>
          <p:cNvPr id="6" name="フッター プレースホルダ 5"/>
          <p:cNvSpPr>
            <a:spLocks noGrp="1"/>
          </p:cNvSpPr>
          <p:nvPr>
            <p:ph type="ftr" sz="quarter" idx="12"/>
          </p:nvPr>
        </p:nvSpPr>
        <p:spPr/>
        <p:txBody>
          <a:bodyPr/>
          <a:lstStyle/>
          <a:p>
            <a:pPr>
              <a:defRPr/>
            </a:pPr>
            <a:r>
              <a:rPr lang="en-US" altLang="ja-JP"/>
              <a:t>高増潔</a:t>
            </a:r>
          </a:p>
        </p:txBody>
      </p:sp>
      <p:sp>
        <p:nvSpPr>
          <p:cNvPr id="7" name="スライド番号プレースホルダ 6"/>
          <p:cNvSpPr>
            <a:spLocks noGrp="1"/>
          </p:cNvSpPr>
          <p:nvPr>
            <p:ph type="sldNum" sz="quarter" idx="13"/>
          </p:nvPr>
        </p:nvSpPr>
        <p:spPr/>
        <p:txBody>
          <a:bodyPr/>
          <a:lstStyle/>
          <a:p>
            <a:pPr>
              <a:defRPr/>
            </a:pPr>
            <a:fld id="{EE7944C3-7A31-4C9F-8860-CC850193C49D}" type="slidenum">
              <a:rPr lang="en-US" altLang="ja-JP" smtClean="0"/>
              <a:pPr>
                <a:defRPr/>
              </a:pPr>
              <a:t>10</a:t>
            </a:fld>
            <a:endParaRPr lang="en-US" altLang="ja-JP"/>
          </a:p>
        </p:txBody>
      </p:sp>
    </p:spTree>
    <p:extLst>
      <p:ext uri="{BB962C8B-B14F-4D97-AF65-F5344CB8AC3E}">
        <p14:creationId xmlns:p14="http://schemas.microsoft.com/office/powerpoint/2010/main" val="41053429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2022-5-8</a:t>
            </a:r>
            <a:endParaRPr lang="en-US" altLang="ja-JP" dirty="0"/>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0394CD5B-1153-4CE9-A5F4-113D02013152}"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spTree>
    <p:extLst>
      <p:ext uri="{BB962C8B-B14F-4D97-AF65-F5344CB8AC3E}">
        <p14:creationId xmlns:p14="http://schemas.microsoft.com/office/powerpoint/2010/main" val="1362342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2022-5-8</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dirty="0"/>
          </a:p>
        </p:txBody>
      </p:sp>
    </p:spTree>
    <p:extLst>
      <p:ext uri="{BB962C8B-B14F-4D97-AF65-F5344CB8AC3E}">
        <p14:creationId xmlns:p14="http://schemas.microsoft.com/office/powerpoint/2010/main" val="146445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D90B4F52-A31D-4596-8CA5-409AA9710478}" type="slidenum">
              <a:rPr lang="en-US" altLang="ja-JP" smtClean="0"/>
              <a:pPr>
                <a:defRPr/>
              </a:pPr>
              <a:t>‹#›</a:t>
            </a:fld>
            <a:endParaRPr lang="en-US" altLang="ja-JP" dirty="0"/>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Rectangle 6">
            <a:extLst>
              <a:ext uri="{FF2B5EF4-FFF2-40B4-BE49-F238E27FC236}">
                <a16:creationId xmlns:a16="http://schemas.microsoft.com/office/drawing/2014/main" id="{ABFE255E-B782-44C4-D658-8D684D36C2E3}"/>
              </a:ext>
            </a:extLst>
          </p:cNvPr>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2022-5-8</a:t>
            </a:r>
            <a:endParaRPr lang="en-US" altLang="ja-JP" dirty="0"/>
          </a:p>
        </p:txBody>
      </p:sp>
    </p:spTree>
    <p:extLst>
      <p:ext uri="{BB962C8B-B14F-4D97-AF65-F5344CB8AC3E}">
        <p14:creationId xmlns:p14="http://schemas.microsoft.com/office/powerpoint/2010/main" val="83835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a:p>
        </p:txBody>
      </p:sp>
      <p:sp>
        <p:nvSpPr>
          <p:cNvPr id="7" name="Rectangle 6">
            <a:extLst>
              <a:ext uri="{FF2B5EF4-FFF2-40B4-BE49-F238E27FC236}">
                <a16:creationId xmlns:a16="http://schemas.microsoft.com/office/drawing/2014/main" id="{6D378C74-F65D-3B81-2FF3-924A2E1969B8}"/>
              </a:ext>
            </a:extLst>
          </p:cNvPr>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2022-5-8</a:t>
            </a:r>
            <a:endParaRPr lang="en-US" altLang="ja-JP" dirty="0"/>
          </a:p>
        </p:txBody>
      </p:sp>
    </p:spTree>
    <p:extLst>
      <p:ext uri="{BB962C8B-B14F-4D97-AF65-F5344CB8AC3E}">
        <p14:creationId xmlns:p14="http://schemas.microsoft.com/office/powerpoint/2010/main" val="22285934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2022-5-8</a:t>
            </a:r>
            <a:endParaRPr lang="en-US" altLang="ja-JP" dirty="0"/>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D90B4F52-A31D-4596-8CA5-409AA9710478}" type="slidenum">
              <a:rPr lang="en-US" altLang="ja-JP" smtClean="0"/>
              <a:pPr>
                <a:defRPr/>
              </a:pPr>
              <a:t>‹#›</a:t>
            </a:fld>
            <a:endParaRPr lang="en-US" altLang="ja-JP" dirty="0"/>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412754795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ctrTitle"/>
          </p:nvPr>
        </p:nvSpPr>
        <p:spPr/>
        <p:txBody>
          <a:bodyPr/>
          <a:lstStyle/>
          <a:p>
            <a:r>
              <a:rPr lang="ja-JP" altLang="en-US" dirty="0"/>
              <a:t>精密測定</a:t>
            </a:r>
            <a:r>
              <a:rPr lang="en-US" altLang="ja-JP" dirty="0"/>
              <a:t>02b</a:t>
            </a:r>
            <a:br>
              <a:rPr lang="en-US" altLang="ja-JP" dirty="0"/>
            </a:br>
            <a:br>
              <a:rPr lang="en-US" altLang="ja-JP" dirty="0"/>
            </a:br>
            <a:r>
              <a:rPr lang="ja-JP" altLang="en-US" dirty="0"/>
              <a:t>測定不確かさ（</a:t>
            </a:r>
            <a:r>
              <a:rPr lang="en-US" altLang="ja-JP" dirty="0"/>
              <a:t>2</a:t>
            </a:r>
            <a:r>
              <a:rPr lang="ja-JP" altLang="en-US" dirty="0"/>
              <a:t>）長さ測定・温度の影響</a:t>
            </a:r>
          </a:p>
        </p:txBody>
      </p:sp>
      <p:sp>
        <p:nvSpPr>
          <p:cNvPr id="15363" name="Rectangle 3"/>
          <p:cNvSpPr>
            <a:spLocks noGrp="1" noChangeArrowheads="1"/>
          </p:cNvSpPr>
          <p:nvPr>
            <p:ph type="subTitle" idx="1"/>
          </p:nvPr>
        </p:nvSpPr>
        <p:spPr/>
        <p:txBody>
          <a:bodyPr/>
          <a:lstStyle/>
          <a:p>
            <a:r>
              <a:rPr lang="en-US" altLang="ja-JP" dirty="0"/>
              <a:t>2022</a:t>
            </a:r>
            <a:r>
              <a:rPr lang="ja-JP" altLang="en-US" dirty="0"/>
              <a:t>年</a:t>
            </a:r>
            <a:r>
              <a:rPr lang="en-US" altLang="ja-JP" dirty="0"/>
              <a:t>5</a:t>
            </a:r>
            <a:r>
              <a:rPr lang="ja-JP" altLang="en-US" dirty="0"/>
              <a:t>月</a:t>
            </a:r>
            <a:r>
              <a:rPr lang="en-US" altLang="ja-JP" dirty="0"/>
              <a:t>8</a:t>
            </a:r>
            <a:r>
              <a:rPr lang="ja-JP" altLang="en-US" dirty="0"/>
              <a:t>日</a:t>
            </a:r>
            <a:endParaRPr lang="en-US" altLang="ja-JP" dirty="0"/>
          </a:p>
          <a:p>
            <a:r>
              <a:rPr lang="ja-JP" altLang="en-US" dirty="0"/>
              <a:t>高増計測工学研究所</a:t>
            </a:r>
          </a:p>
          <a:p>
            <a:r>
              <a:rPr lang="ja-JP" altLang="en-US" dirty="0"/>
              <a:t>東京大学　名誉教授　高増潔</a:t>
            </a:r>
          </a:p>
          <a:p>
            <a:r>
              <a:rPr lang="en-US" altLang="ja-JP" dirty="0"/>
              <a:t>https://www.takamasu-lab.org/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3"/>
          <p:cNvSpPr>
            <a:spLocks noGrp="1" noChangeArrowheads="1"/>
          </p:cNvSpPr>
          <p:nvPr>
            <p:ph idx="1"/>
          </p:nvPr>
        </p:nvSpPr>
        <p:spPr/>
        <p:txBody>
          <a:bodyPr/>
          <a:lstStyle/>
          <a:p>
            <a:pPr eaLnBrk="1" hangingPunct="1"/>
            <a:r>
              <a:rPr lang="ja-JP" altLang="en-US" dirty="0"/>
              <a:t>合成標準不確かさと拡張不確かさの計算</a:t>
            </a:r>
            <a:endParaRPr lang="en-US" altLang="ja-JP" dirty="0"/>
          </a:p>
          <a:p>
            <a:pPr lvl="1" eaLnBrk="1" hangingPunct="1"/>
            <a:r>
              <a:rPr lang="ja-JP" altLang="en-US" dirty="0">
                <a:latin typeface="+mn-lt"/>
              </a:rPr>
              <a:t>合成標準不確かさ：</a:t>
            </a:r>
            <a:r>
              <a:rPr lang="en-US" altLang="ja-JP" i="1" dirty="0" err="1">
                <a:latin typeface="+mn-lt"/>
              </a:rPr>
              <a:t>u</a:t>
            </a:r>
            <a:r>
              <a:rPr lang="en-US" altLang="ja-JP" baseline="-25000" dirty="0" err="1">
                <a:latin typeface="+mn-lt"/>
              </a:rPr>
              <a:t>c</a:t>
            </a:r>
            <a:r>
              <a:rPr lang="en-US" altLang="ja-JP" dirty="0">
                <a:latin typeface="+mn-lt"/>
              </a:rPr>
              <a:t> = 0.033 mm</a:t>
            </a:r>
          </a:p>
          <a:p>
            <a:pPr lvl="1" eaLnBrk="1" hangingPunct="1"/>
            <a:r>
              <a:rPr lang="ja-JP" altLang="en-US" dirty="0">
                <a:latin typeface="+mn-lt"/>
              </a:rPr>
              <a:t>拡張不確かさ：</a:t>
            </a:r>
            <a:r>
              <a:rPr lang="en-US" altLang="ja-JP" i="1" dirty="0">
                <a:latin typeface="+mn-lt"/>
              </a:rPr>
              <a:t>U</a:t>
            </a:r>
            <a:r>
              <a:rPr lang="en-US" altLang="ja-JP" dirty="0">
                <a:latin typeface="+mn-lt"/>
              </a:rPr>
              <a:t> = 0.07 mm</a:t>
            </a:r>
          </a:p>
          <a:p>
            <a:r>
              <a:rPr lang="ja-JP" altLang="en-US" dirty="0">
                <a:latin typeface="+mn-lt"/>
              </a:rPr>
              <a:t>結果：例えば　 </a:t>
            </a:r>
            <a:r>
              <a:rPr lang="en-US" altLang="ja-JP" dirty="0">
                <a:latin typeface="+mn-lt"/>
              </a:rPr>
              <a:t>50.05 mm</a:t>
            </a:r>
            <a:r>
              <a:rPr lang="en-US" altLang="ja-JP" dirty="0">
                <a:latin typeface="Cambria Math" panose="02040503050406030204" pitchFamily="18" charset="0"/>
                <a:ea typeface="Cambria Math" panose="02040503050406030204" pitchFamily="18" charset="0"/>
              </a:rPr>
              <a:t>±</a:t>
            </a:r>
            <a:r>
              <a:rPr lang="en-US" altLang="ja-JP" dirty="0">
                <a:latin typeface="+mn-lt"/>
              </a:rPr>
              <a:t>0.07 mm</a:t>
            </a:r>
          </a:p>
        </p:txBody>
      </p:sp>
      <p:sp>
        <p:nvSpPr>
          <p:cNvPr id="1039362" name="Rectangle 2"/>
          <p:cNvSpPr>
            <a:spLocks noGrp="1" noChangeArrowheads="1"/>
          </p:cNvSpPr>
          <p:nvPr>
            <p:ph type="title"/>
          </p:nvPr>
        </p:nvSpPr>
        <p:spPr/>
        <p:txBody>
          <a:bodyPr/>
          <a:lstStyle/>
          <a:p>
            <a:pPr>
              <a:defRPr/>
            </a:pPr>
            <a:r>
              <a:rPr lang="ja-JP" altLang="en-US" sz="2400" dirty="0"/>
              <a:t>ノギスによる測定の不確かさ（</a:t>
            </a:r>
            <a:r>
              <a:rPr lang="en-US" altLang="ja-JP" sz="2400" dirty="0"/>
              <a:t>2</a:t>
            </a:r>
            <a:r>
              <a:rPr lang="ja-JP" altLang="en-US" sz="2400" dirty="0"/>
              <a:t>）</a:t>
            </a:r>
            <a:r>
              <a:rPr lang="ja-JP" altLang="en-US" dirty="0"/>
              <a:t>バジェットシート</a:t>
            </a:r>
            <a:endParaRPr lang="en-US" altLang="ja-JP" dirty="0"/>
          </a:p>
        </p:txBody>
      </p:sp>
      <p:sp>
        <p:nvSpPr>
          <p:cNvPr id="35842" name="日付プレースホルダ 3"/>
          <p:cNvSpPr>
            <a:spLocks noGrp="1"/>
          </p:cNvSpPr>
          <p:nvPr>
            <p:ph type="dt" sz="half" idx="10"/>
          </p:nvPr>
        </p:nvSpPr>
        <p:spPr/>
        <p:txBody>
          <a:bodyPr/>
          <a:lstStyle/>
          <a:p>
            <a:pPr>
              <a:defRPr/>
            </a:pPr>
            <a:r>
              <a:rPr lang="en-US" altLang="ja-JP"/>
              <a:t>2022-5-8</a:t>
            </a:r>
          </a:p>
        </p:txBody>
      </p:sp>
      <p:sp>
        <p:nvSpPr>
          <p:cNvPr id="35843" name="フッター プレースホルダ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35844" name="スライド番号プレースホルダ 5"/>
          <p:cNvSpPr>
            <a:spLocks noGrp="1"/>
          </p:cNvSpPr>
          <p:nvPr>
            <p:ph type="sldNum" sz="quarter" idx="12"/>
          </p:nvPr>
        </p:nvSpPr>
        <p:spPr/>
        <p:txBody>
          <a:bodyPr/>
          <a:lstStyle/>
          <a:p>
            <a:pPr>
              <a:defRPr/>
            </a:pPr>
            <a:fld id="{97390973-CFCB-45A7-B140-350111721BC6}" type="slidenum">
              <a:rPr lang="en-US" altLang="ja-JP" smtClean="0"/>
              <a:pPr>
                <a:defRPr/>
              </a:pPr>
              <a:t>10</a:t>
            </a:fld>
            <a:endParaRPr lang="en-US" altLang="ja-JP"/>
          </a:p>
        </p:txBody>
      </p:sp>
      <p:graphicFrame>
        <p:nvGraphicFramePr>
          <p:cNvPr id="1039437" name="Group 77"/>
          <p:cNvGraphicFramePr>
            <a:graphicFrameLocks noGrp="1"/>
          </p:cNvGraphicFramePr>
          <p:nvPr>
            <p:extLst>
              <p:ext uri="{D42A27DB-BD31-4B8C-83A1-F6EECF244321}">
                <p14:modId xmlns:p14="http://schemas.microsoft.com/office/powerpoint/2010/main" val="3620558791"/>
              </p:ext>
            </p:extLst>
          </p:nvPr>
        </p:nvGraphicFramePr>
        <p:xfrm>
          <a:off x="336804" y="2713512"/>
          <a:ext cx="8573770" cy="2816352"/>
        </p:xfrm>
        <a:graphic>
          <a:graphicData uri="http://schemas.openxmlformats.org/drawingml/2006/table">
            <a:tbl>
              <a:tblPr/>
              <a:tblGrid>
                <a:gridCol w="640080">
                  <a:extLst>
                    <a:ext uri="{9D8B030D-6E8A-4147-A177-3AD203B41FA5}">
                      <a16:colId xmlns:a16="http://schemas.microsoft.com/office/drawing/2014/main" val="20000"/>
                    </a:ext>
                  </a:extLst>
                </a:gridCol>
                <a:gridCol w="1046480">
                  <a:extLst>
                    <a:ext uri="{9D8B030D-6E8A-4147-A177-3AD203B41FA5}">
                      <a16:colId xmlns:a16="http://schemas.microsoft.com/office/drawing/2014/main" val="20001"/>
                    </a:ext>
                  </a:extLst>
                </a:gridCol>
                <a:gridCol w="1059180">
                  <a:extLst>
                    <a:ext uri="{9D8B030D-6E8A-4147-A177-3AD203B41FA5}">
                      <a16:colId xmlns:a16="http://schemas.microsoft.com/office/drawing/2014/main" val="20002"/>
                    </a:ext>
                  </a:extLst>
                </a:gridCol>
                <a:gridCol w="98933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gridCol w="1059180">
                  <a:extLst>
                    <a:ext uri="{9D8B030D-6E8A-4147-A177-3AD203B41FA5}">
                      <a16:colId xmlns:a16="http://schemas.microsoft.com/office/drawing/2014/main" val="20006"/>
                    </a:ext>
                  </a:extLst>
                </a:gridCol>
                <a:gridCol w="640080">
                  <a:extLst>
                    <a:ext uri="{9D8B030D-6E8A-4147-A177-3AD203B41FA5}">
                      <a16:colId xmlns:a16="http://schemas.microsoft.com/office/drawing/2014/main" val="20007"/>
                    </a:ext>
                  </a:extLst>
                </a:gridCol>
                <a:gridCol w="1859280">
                  <a:extLst>
                    <a:ext uri="{9D8B030D-6E8A-4147-A177-3AD203B41FA5}">
                      <a16:colId xmlns:a16="http://schemas.microsoft.com/office/drawing/2014/main" val="20008"/>
                    </a:ext>
                  </a:extLst>
                </a:gridCol>
              </a:tblGrid>
              <a:tr h="500336">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記号</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要因</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値</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en-US" altLang="ja-JP" sz="1600" b="0" i="0" u="none" strike="noStrike" cap="none" normalizeH="0" baseline="0" dirty="0">
                          <a:ln>
                            <a:noFill/>
                          </a:ln>
                          <a:solidFill>
                            <a:schemeClr val="tx1"/>
                          </a:solidFill>
                          <a:effectLst/>
                          <a:latin typeface="+mn-lt"/>
                          <a:ea typeface="ＭＳ ゴシック" pitchFamily="49" charset="-128"/>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評価</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ja-JP" altLang="en-US" sz="1600" b="0" i="0" u="none" strike="noStrike" cap="none" normalizeH="0" baseline="0" dirty="0">
                          <a:ln>
                            <a:noFill/>
                          </a:ln>
                          <a:solidFill>
                            <a:schemeClr val="tx1"/>
                          </a:solidFill>
                          <a:effectLst/>
                          <a:latin typeface="+mn-lt"/>
                          <a:ea typeface="ＭＳ ゴシック" pitchFamily="49" charset="-128"/>
                        </a:rPr>
                        <a:t>タイプ</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分布</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除数</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標準</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ja-JP" altLang="en-US" sz="16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感度</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ja-JP" altLang="en-US" sz="1600" b="0" i="0" u="none" strike="noStrike" cap="none" normalizeH="0" baseline="0" dirty="0">
                          <a:ln>
                            <a:noFill/>
                          </a:ln>
                          <a:solidFill>
                            <a:schemeClr val="tx1"/>
                          </a:solidFill>
                          <a:effectLst/>
                          <a:latin typeface="+mn-lt"/>
                          <a:ea typeface="ＭＳ ゴシック" pitchFamily="49" charset="-128"/>
                        </a:rPr>
                        <a:t>係数</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標準不確かさ</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（測定量の単位）</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1" u="none" strike="noStrike" cap="none" normalizeH="0" baseline="0" dirty="0">
                          <a:ln>
                            <a:noFill/>
                          </a:ln>
                          <a:solidFill>
                            <a:schemeClr val="tx1"/>
                          </a:solidFill>
                          <a:effectLst/>
                          <a:latin typeface="+mn-lt"/>
                          <a:ea typeface="ＭＳ ゴシック" pitchFamily="49" charset="-128"/>
                        </a:rPr>
                        <a:t>u</a:t>
                      </a:r>
                      <a:r>
                        <a:rPr kumimoji="1" lang="en-US" altLang="ja-JP" sz="1600" b="0" i="0" u="none" strike="noStrike" cap="none" normalizeH="0" baseline="-25000" dirty="0">
                          <a:ln>
                            <a:noFill/>
                          </a:ln>
                          <a:solidFill>
                            <a:schemeClr val="tx1"/>
                          </a:solidFill>
                          <a:effectLst/>
                          <a:latin typeface="+mn-lt"/>
                          <a:ea typeface="ＭＳ ゴシック" pitchFamily="49"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ノギス</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0.05 mm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B</a:t>
                      </a:r>
                      <a:r>
                        <a:rPr kumimoji="1" lang="ja-JP" altLang="en-US" sz="1600" b="0" i="0" u="none" strike="noStrike" cap="none" normalizeH="0" baseline="0" dirty="0">
                          <a:ln>
                            <a:noFill/>
                          </a:ln>
                          <a:solidFill>
                            <a:schemeClr val="tx1"/>
                          </a:solidFill>
                          <a:effectLst/>
                          <a:latin typeface="+mn-lt"/>
                          <a:ea typeface="ＭＳ ゴシック" pitchFamily="49" charset="-128"/>
                        </a:rPr>
                        <a:t>：仕様</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一様</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cs typeface="Arial" charset="0"/>
                        </a:rPr>
                        <a:t>√3</a:t>
                      </a:r>
                      <a:r>
                        <a:rPr kumimoji="1" lang="en-US" altLang="ja-JP" sz="1600" b="0" i="0" u="none" strike="noStrike" cap="none" normalizeH="0" baseline="0" dirty="0">
                          <a:ln>
                            <a:noFill/>
                          </a:ln>
                          <a:solidFill>
                            <a:schemeClr val="tx1"/>
                          </a:solidFill>
                          <a:effectLst/>
                          <a:latin typeface="+mn-lt"/>
                          <a:ea typeface="ＭＳ ゴシック" pitchFamily="49"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0.029 mm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a:ln>
                            <a:noFill/>
                          </a:ln>
                          <a:solidFill>
                            <a:schemeClr val="tx1"/>
                          </a:solidFill>
                          <a:effectLst/>
                          <a:latin typeface="+mn-lt"/>
                          <a:ea typeface="ＭＳ ゴシック" pitchFamily="49" charset="-128"/>
                        </a:rPr>
                        <a:t>0.029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1" u="none" strike="noStrike" cap="none" normalizeH="0" baseline="0" dirty="0" err="1">
                          <a:ln>
                            <a:noFill/>
                          </a:ln>
                          <a:solidFill>
                            <a:schemeClr val="tx1"/>
                          </a:solidFill>
                          <a:effectLst/>
                          <a:latin typeface="+mn-lt"/>
                          <a:ea typeface="ＭＳ ゴシック" pitchFamily="49" charset="-128"/>
                        </a:rPr>
                        <a:t>u</a:t>
                      </a:r>
                      <a:r>
                        <a:rPr kumimoji="1" lang="en-US" altLang="ja-JP" sz="1600" b="0" i="0" u="none" strike="noStrike" cap="none" normalizeH="0" baseline="-25000" dirty="0" err="1">
                          <a:ln>
                            <a:noFill/>
                          </a:ln>
                          <a:solidFill>
                            <a:schemeClr val="tx1"/>
                          </a:solidFill>
                          <a:effectLst/>
                          <a:latin typeface="+mn-lt"/>
                          <a:ea typeface="ＭＳ ゴシック" pitchFamily="49" charset="-128"/>
                        </a:rPr>
                        <a:t>T</a:t>
                      </a:r>
                      <a:endParaRPr kumimoji="1" lang="en-US" altLang="ja-JP" sz="16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温度</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B</a:t>
                      </a:r>
                      <a:r>
                        <a:rPr kumimoji="1" lang="ja-JP" altLang="en-US" sz="1600" b="0" i="0" u="none" strike="noStrike" cap="none" normalizeH="0" baseline="0" dirty="0">
                          <a:ln>
                            <a:noFill/>
                          </a:ln>
                          <a:solidFill>
                            <a:schemeClr val="tx1"/>
                          </a:solidFill>
                          <a:effectLst/>
                          <a:latin typeface="+mn-lt"/>
                          <a:ea typeface="ＭＳ ゴシック" pitchFamily="49" charset="-128"/>
                        </a:rPr>
                        <a:t>：計算</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正規</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無視できる</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1" u="none" strike="noStrike" cap="none" normalizeH="0" baseline="0" dirty="0" err="1">
                          <a:ln>
                            <a:noFill/>
                          </a:ln>
                          <a:solidFill>
                            <a:schemeClr val="tx1"/>
                          </a:solidFill>
                          <a:effectLst/>
                          <a:latin typeface="+mn-lt"/>
                          <a:ea typeface="ＭＳ ゴシック" pitchFamily="49" charset="-128"/>
                        </a:rPr>
                        <a:t>u</a:t>
                      </a:r>
                      <a:r>
                        <a:rPr kumimoji="1" lang="en-US" altLang="ja-JP" sz="1600" b="0" i="0" u="none" strike="noStrike" cap="none" normalizeH="0" baseline="-25000" dirty="0" err="1">
                          <a:ln>
                            <a:noFill/>
                          </a:ln>
                          <a:solidFill>
                            <a:schemeClr val="tx1"/>
                          </a:solidFill>
                          <a:effectLst/>
                          <a:latin typeface="+mn-lt"/>
                          <a:ea typeface="ＭＳ ゴシック" pitchFamily="49" charset="-128"/>
                        </a:rPr>
                        <a:t>R</a:t>
                      </a:r>
                      <a:endParaRPr kumimoji="1" lang="en-US" altLang="ja-JP" sz="16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繰り返し</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0.015 mm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A</a:t>
                      </a:r>
                      <a:r>
                        <a:rPr kumimoji="1" lang="ja-JP" altLang="en-US" sz="1600" b="0" i="0" u="none" strike="noStrike" cap="none" normalizeH="0" baseline="0" dirty="0">
                          <a:ln>
                            <a:noFill/>
                          </a:ln>
                          <a:solidFill>
                            <a:schemeClr val="tx1"/>
                          </a:solidFill>
                          <a:effectLst/>
                          <a:latin typeface="+mn-lt"/>
                          <a:ea typeface="ＭＳ ゴシック" pitchFamily="49" charset="-128"/>
                        </a:rPr>
                        <a:t>：実験</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正規</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a:ln>
                            <a:noFill/>
                          </a:ln>
                          <a:solidFill>
                            <a:schemeClr val="tx1"/>
                          </a:solidFill>
                          <a:effectLst/>
                          <a:latin typeface="+mn-lt"/>
                          <a:ea typeface="ＭＳ ゴシック" pitchFamily="49" charset="-128"/>
                        </a:rPr>
                        <a:t>0.015 mm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0.015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1" u="none" strike="noStrike" cap="none" normalizeH="0" baseline="0" dirty="0" err="1">
                          <a:ln>
                            <a:noFill/>
                          </a:ln>
                          <a:solidFill>
                            <a:schemeClr val="tx1"/>
                          </a:solidFill>
                          <a:effectLst/>
                          <a:latin typeface="+mn-lt"/>
                          <a:ea typeface="ＭＳ ゴシック" pitchFamily="49" charset="-128"/>
                        </a:rPr>
                        <a:t>u</a:t>
                      </a:r>
                      <a:r>
                        <a:rPr kumimoji="1" lang="en-US" altLang="ja-JP" sz="1600" b="0" i="0" u="none" strike="noStrike" cap="none" normalizeH="0" baseline="-25000" dirty="0" err="1">
                          <a:ln>
                            <a:noFill/>
                          </a:ln>
                          <a:solidFill>
                            <a:schemeClr val="tx1"/>
                          </a:solidFill>
                          <a:effectLst/>
                          <a:latin typeface="+mn-lt"/>
                          <a:ea typeface="ＭＳ ゴシック" pitchFamily="49" charset="-128"/>
                        </a:rPr>
                        <a:t>c</a:t>
                      </a:r>
                      <a:endParaRPr kumimoji="1" lang="en-US" altLang="ja-JP" sz="16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合成標準</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ja-JP" altLang="en-US" sz="16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正規</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0.033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4"/>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1" u="none" strike="noStrike" cap="none" normalizeH="0" baseline="0" dirty="0">
                          <a:ln>
                            <a:noFill/>
                          </a:ln>
                          <a:solidFill>
                            <a:schemeClr val="tx1"/>
                          </a:solidFill>
                          <a:effectLst/>
                          <a:latin typeface="+mn-lt"/>
                          <a:ea typeface="ＭＳ ゴシック" pitchFamily="49" charset="-128"/>
                        </a:rPr>
                        <a:t>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拡張</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ja-JP" altLang="en-US" sz="16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正規</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600" b="0" i="0" u="none" strike="noStrike" cap="none" normalizeH="0" baseline="0" dirty="0">
                          <a:ln>
                            <a:noFill/>
                          </a:ln>
                          <a:solidFill>
                            <a:schemeClr val="tx1"/>
                          </a:solidFill>
                          <a:effectLst/>
                          <a:latin typeface="+mn-lt"/>
                          <a:ea typeface="ＭＳ ゴシック" pitchFamily="49" charset="-128"/>
                        </a:rPr>
                        <a:t>0.066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33418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3"/>
          <p:cNvSpPr>
            <a:spLocks noGrp="1" noChangeArrowheads="1"/>
          </p:cNvSpPr>
          <p:nvPr>
            <p:ph idx="1"/>
          </p:nvPr>
        </p:nvSpPr>
        <p:spPr>
          <a:xfrm>
            <a:off x="250826" y="908050"/>
            <a:ext cx="4442206" cy="5400675"/>
          </a:xfrm>
        </p:spPr>
        <p:txBody>
          <a:bodyPr/>
          <a:lstStyle/>
          <a:p>
            <a:pPr eaLnBrk="1"/>
            <a:r>
              <a:rPr lang="ja-JP" altLang="en-US" dirty="0"/>
              <a:t>温度の影響</a:t>
            </a:r>
            <a:endParaRPr lang="en-US" altLang="ja-JP" dirty="0"/>
          </a:p>
          <a:p>
            <a:pPr lvl="1" eaLnBrk="1"/>
            <a:r>
              <a:rPr lang="ja-JP" altLang="en-US" dirty="0"/>
              <a:t>測定物の寸法は</a:t>
            </a:r>
            <a:r>
              <a:rPr lang="en-US" altLang="ja-JP" dirty="0"/>
              <a:t>JIS B0680</a:t>
            </a:r>
            <a:r>
              <a:rPr lang="ja-JP" altLang="en-US" dirty="0"/>
              <a:t>によって，</a:t>
            </a:r>
            <a:r>
              <a:rPr lang="en-US" altLang="ja-JP" dirty="0"/>
              <a:t>20</a:t>
            </a:r>
            <a:r>
              <a:rPr lang="en-US" altLang="ja-JP" kern="100" dirty="0">
                <a:effectLst/>
                <a:latin typeface="Times New Roman" panose="02020603050405020304" pitchFamily="18" charset="0"/>
                <a:ea typeface="ＭＳ 明朝" panose="02020609040205080304" pitchFamily="17" charset="-128"/>
                <a:cs typeface="Times New Roman" panose="02020603050405020304" pitchFamily="18" charset="0"/>
              </a:rPr>
              <a:t> ºC</a:t>
            </a:r>
            <a:r>
              <a:rPr lang="ja-JP" altLang="en-US" kern="100" dirty="0">
                <a:effectLst/>
                <a:latin typeface="+mj-ea"/>
                <a:cs typeface="Times New Roman" panose="02020603050405020304" pitchFamily="18" charset="0"/>
              </a:rPr>
              <a:t>（基準温度）</a:t>
            </a:r>
            <a:r>
              <a:rPr lang="ja-JP" altLang="en-US" dirty="0"/>
              <a:t>における寸法と定義されている</a:t>
            </a:r>
            <a:endParaRPr lang="en-US" altLang="ja-JP" dirty="0"/>
          </a:p>
          <a:p>
            <a:pPr lvl="1"/>
            <a:r>
              <a:rPr lang="ja-JP" altLang="en-US" dirty="0">
                <a:latin typeface="+mn-lt"/>
              </a:rPr>
              <a:t>スケール（</a:t>
            </a:r>
            <a:r>
              <a:rPr lang="en-US" altLang="ja-JP" dirty="0">
                <a:latin typeface="+mn-lt"/>
              </a:rPr>
              <a:t>scale</a:t>
            </a:r>
            <a:r>
              <a:rPr lang="ja-JP" altLang="en-US" dirty="0">
                <a:latin typeface="+mn-lt"/>
              </a:rPr>
              <a:t>）</a:t>
            </a:r>
            <a:endParaRPr lang="en-US" altLang="ja-JP" dirty="0">
              <a:latin typeface="+mn-lt"/>
            </a:endParaRPr>
          </a:p>
          <a:p>
            <a:pPr lvl="2"/>
            <a:r>
              <a:rPr lang="ja-JP" altLang="en-US" dirty="0">
                <a:latin typeface="+mn-lt"/>
              </a:rPr>
              <a:t>読み </a:t>
            </a:r>
            <a:r>
              <a:rPr lang="en-US" altLang="ja-JP" i="1" dirty="0">
                <a:latin typeface="+mn-lt"/>
              </a:rPr>
              <a:t>l</a:t>
            </a:r>
            <a:r>
              <a:rPr lang="en-US" altLang="ja-JP" baseline="-25000" dirty="0">
                <a:latin typeface="+mn-lt"/>
              </a:rPr>
              <a:t>s20</a:t>
            </a:r>
          </a:p>
          <a:p>
            <a:pPr lvl="2"/>
            <a:r>
              <a:rPr lang="ja-JP" altLang="en-US" dirty="0">
                <a:latin typeface="+mn-lt"/>
              </a:rPr>
              <a:t>熱膨張係数 </a:t>
            </a:r>
            <a:r>
              <a:rPr lang="el-GR" altLang="ja-JP" i="1" dirty="0">
                <a:latin typeface="Times New Roman" panose="02020603050405020304" pitchFamily="18" charset="0"/>
                <a:cs typeface="Times New Roman" panose="02020603050405020304" pitchFamily="18" charset="0"/>
              </a:rPr>
              <a:t>α</a:t>
            </a:r>
            <a:r>
              <a:rPr lang="en-US" altLang="ja-JP" baseline="-25000" dirty="0">
                <a:latin typeface="+mn-lt"/>
              </a:rPr>
              <a:t>s</a:t>
            </a:r>
            <a:r>
              <a:rPr lang="ja-JP" altLang="en-US" dirty="0">
                <a:latin typeface="+mn-lt"/>
              </a:rPr>
              <a:t>　温度 </a:t>
            </a:r>
            <a:r>
              <a:rPr lang="en-US" altLang="ja-JP" i="1" dirty="0" err="1">
                <a:latin typeface="+mn-lt"/>
              </a:rPr>
              <a:t>t</a:t>
            </a:r>
            <a:r>
              <a:rPr lang="en-US" altLang="ja-JP" baseline="-25000" dirty="0" err="1">
                <a:latin typeface="+mn-lt"/>
              </a:rPr>
              <a:t>s</a:t>
            </a:r>
            <a:r>
              <a:rPr lang="en-US" altLang="ja-JP" dirty="0">
                <a:latin typeface="+mn-lt"/>
              </a:rPr>
              <a:t> </a:t>
            </a:r>
          </a:p>
          <a:p>
            <a:pPr lvl="2"/>
            <a:r>
              <a:rPr lang="ja-JP" altLang="en-US" dirty="0">
                <a:latin typeface="+mn-lt"/>
              </a:rPr>
              <a:t>温度</a:t>
            </a:r>
            <a:r>
              <a:rPr lang="en-US" altLang="ja-JP" i="1" dirty="0" err="1">
                <a:latin typeface="+mn-lt"/>
              </a:rPr>
              <a:t>t</a:t>
            </a:r>
            <a:r>
              <a:rPr lang="en-US" altLang="ja-JP" baseline="-25000" dirty="0" err="1">
                <a:latin typeface="+mn-lt"/>
              </a:rPr>
              <a:t>s</a:t>
            </a:r>
            <a:r>
              <a:rPr lang="ja-JP" altLang="en-US" dirty="0">
                <a:latin typeface="+mn-lt"/>
              </a:rPr>
              <a:t>での寸法 </a:t>
            </a:r>
            <a:r>
              <a:rPr lang="en-US" altLang="ja-JP" i="1" dirty="0">
                <a:latin typeface="+mn-lt"/>
              </a:rPr>
              <a:t>l</a:t>
            </a:r>
            <a:r>
              <a:rPr lang="en-US" altLang="ja-JP" baseline="-25000" dirty="0">
                <a:latin typeface="+mn-lt"/>
              </a:rPr>
              <a:t>s</a:t>
            </a:r>
          </a:p>
          <a:p>
            <a:pPr lvl="1"/>
            <a:r>
              <a:rPr lang="ja-JP" altLang="en-US" dirty="0">
                <a:latin typeface="+mn-lt"/>
              </a:rPr>
              <a:t>測定物（</a:t>
            </a:r>
            <a:r>
              <a:rPr lang="en-US" altLang="ja-JP" dirty="0">
                <a:latin typeface="+mn-lt"/>
              </a:rPr>
              <a:t>work</a:t>
            </a:r>
            <a:r>
              <a:rPr lang="ja-JP" altLang="en-US" dirty="0">
                <a:latin typeface="+mn-lt"/>
              </a:rPr>
              <a:t>）</a:t>
            </a:r>
            <a:endParaRPr lang="en-US" altLang="ja-JP" dirty="0">
              <a:latin typeface="+mn-lt"/>
            </a:endParaRPr>
          </a:p>
          <a:p>
            <a:pPr lvl="2"/>
            <a:r>
              <a:rPr lang="ja-JP" altLang="en-US" dirty="0">
                <a:latin typeface="+mn-lt"/>
              </a:rPr>
              <a:t>定義寸法 </a:t>
            </a:r>
            <a:r>
              <a:rPr lang="en-US" altLang="ja-JP" i="1" dirty="0">
                <a:latin typeface="+mn-lt"/>
              </a:rPr>
              <a:t>l</a:t>
            </a:r>
            <a:r>
              <a:rPr lang="en-US" altLang="ja-JP" baseline="-25000" dirty="0">
                <a:latin typeface="+mn-lt"/>
              </a:rPr>
              <a:t>w20</a:t>
            </a:r>
          </a:p>
          <a:p>
            <a:pPr lvl="2"/>
            <a:r>
              <a:rPr lang="ja-JP" altLang="en-US" dirty="0">
                <a:latin typeface="+mn-lt"/>
              </a:rPr>
              <a:t>熱膨張係数 </a:t>
            </a:r>
            <a:r>
              <a:rPr lang="el-GR" altLang="ja-JP" i="1" dirty="0">
                <a:latin typeface="Times New Roman" panose="02020603050405020304" pitchFamily="18" charset="0"/>
                <a:cs typeface="Times New Roman" panose="02020603050405020304" pitchFamily="18" charset="0"/>
              </a:rPr>
              <a:t>α</a:t>
            </a:r>
            <a:r>
              <a:rPr lang="en-US" altLang="ja-JP" baseline="-25000" dirty="0">
                <a:latin typeface="+mn-lt"/>
              </a:rPr>
              <a:t>w</a:t>
            </a:r>
            <a:r>
              <a:rPr lang="ja-JP" altLang="en-US" dirty="0">
                <a:latin typeface="+mn-lt"/>
              </a:rPr>
              <a:t>　温度 </a:t>
            </a:r>
            <a:r>
              <a:rPr lang="en-US" altLang="ja-JP" i="1" dirty="0" err="1">
                <a:latin typeface="+mn-lt"/>
              </a:rPr>
              <a:t>t</a:t>
            </a:r>
            <a:r>
              <a:rPr lang="en-US" altLang="ja-JP" baseline="-25000" dirty="0" err="1">
                <a:latin typeface="+mn-lt"/>
              </a:rPr>
              <a:t>w</a:t>
            </a:r>
            <a:endParaRPr lang="en-US" altLang="ja-JP" baseline="-25000" dirty="0">
              <a:latin typeface="+mn-lt"/>
            </a:endParaRPr>
          </a:p>
          <a:p>
            <a:pPr lvl="2"/>
            <a:r>
              <a:rPr lang="ja-JP" altLang="en-US" dirty="0">
                <a:latin typeface="+mn-lt"/>
              </a:rPr>
              <a:t>温度 </a:t>
            </a:r>
            <a:r>
              <a:rPr lang="en-US" altLang="ja-JP" i="1" dirty="0" err="1">
                <a:latin typeface="+mn-lt"/>
              </a:rPr>
              <a:t>t</a:t>
            </a:r>
            <a:r>
              <a:rPr lang="en-US" altLang="ja-JP" baseline="-25000" dirty="0" err="1">
                <a:latin typeface="+mn-lt"/>
              </a:rPr>
              <a:t>w</a:t>
            </a:r>
            <a:r>
              <a:rPr lang="ja-JP" altLang="en-US" dirty="0">
                <a:latin typeface="+mn-lt"/>
              </a:rPr>
              <a:t>での寸法 </a:t>
            </a:r>
            <a:r>
              <a:rPr lang="en-US" altLang="ja-JP" i="1" dirty="0" err="1">
                <a:latin typeface="+mn-lt"/>
              </a:rPr>
              <a:t>l</a:t>
            </a:r>
            <a:r>
              <a:rPr lang="en-US" altLang="ja-JP" baseline="-25000" dirty="0" err="1">
                <a:latin typeface="+mn-lt"/>
              </a:rPr>
              <a:t>w</a:t>
            </a:r>
            <a:endParaRPr lang="en-US" altLang="ja-JP" baseline="-25000" dirty="0">
              <a:latin typeface="+mn-lt"/>
            </a:endParaRPr>
          </a:p>
          <a:p>
            <a:pPr lvl="1"/>
            <a:r>
              <a:rPr lang="ja-JP" altLang="en-US" dirty="0">
                <a:latin typeface="+mn-lt"/>
              </a:rPr>
              <a:t>測定では：</a:t>
            </a:r>
            <a:r>
              <a:rPr lang="en-US" altLang="ja-JP" i="1" dirty="0">
                <a:latin typeface="+mn-lt"/>
              </a:rPr>
              <a:t>l</a:t>
            </a:r>
            <a:r>
              <a:rPr lang="en-US" altLang="ja-JP" baseline="-25000" dirty="0">
                <a:latin typeface="+mn-lt"/>
              </a:rPr>
              <a:t>s</a:t>
            </a:r>
            <a:r>
              <a:rPr lang="en-US" altLang="ja-JP" dirty="0">
                <a:latin typeface="+mn-lt"/>
              </a:rPr>
              <a:t> = </a:t>
            </a:r>
            <a:r>
              <a:rPr lang="en-US" altLang="ja-JP" i="1" dirty="0" err="1">
                <a:latin typeface="+mn-lt"/>
              </a:rPr>
              <a:t>l</a:t>
            </a:r>
            <a:r>
              <a:rPr lang="en-US" altLang="ja-JP" baseline="-25000" dirty="0" err="1">
                <a:latin typeface="+mn-lt"/>
              </a:rPr>
              <a:t>w</a:t>
            </a:r>
            <a:endParaRPr lang="en-US" altLang="ja-JP" dirty="0">
              <a:latin typeface="+mn-lt"/>
            </a:endParaRPr>
          </a:p>
          <a:p>
            <a:pPr lvl="1"/>
            <a:r>
              <a:rPr lang="ja-JP" altLang="en-US" dirty="0">
                <a:latin typeface="+mn-lt"/>
              </a:rPr>
              <a:t>求めたいのは：</a:t>
            </a:r>
            <a:r>
              <a:rPr lang="en-US" altLang="ja-JP" i="1" dirty="0">
                <a:latin typeface="+mn-lt"/>
              </a:rPr>
              <a:t>l</a:t>
            </a:r>
            <a:r>
              <a:rPr lang="en-US" altLang="ja-JP" baseline="-25000" dirty="0">
                <a:latin typeface="+mn-lt"/>
              </a:rPr>
              <a:t>w20</a:t>
            </a:r>
            <a:br>
              <a:rPr lang="en-US" altLang="ja-JP" baseline="-25000" dirty="0">
                <a:latin typeface="+mn-lt"/>
              </a:rPr>
            </a:br>
            <a:r>
              <a:rPr lang="ja-JP" altLang="en-US" dirty="0">
                <a:latin typeface="+mn-lt"/>
              </a:rPr>
              <a:t>（一番下の式）</a:t>
            </a:r>
            <a:endParaRPr lang="en-US" altLang="ja-JP" dirty="0">
              <a:latin typeface="+mn-lt"/>
            </a:endParaRPr>
          </a:p>
        </p:txBody>
      </p:sp>
      <p:sp>
        <p:nvSpPr>
          <p:cNvPr id="1040386" name="Rectangle 2"/>
          <p:cNvSpPr>
            <a:spLocks noGrp="1" noChangeArrowheads="1"/>
          </p:cNvSpPr>
          <p:nvPr>
            <p:ph type="title"/>
          </p:nvPr>
        </p:nvSpPr>
        <p:spPr/>
        <p:txBody>
          <a:bodyPr/>
          <a:lstStyle/>
          <a:p>
            <a:pPr eaLnBrk="1" hangingPunct="1">
              <a:defRPr/>
            </a:pPr>
            <a:r>
              <a:rPr lang="ja-JP" altLang="en-US" dirty="0"/>
              <a:t>温度環境の影響（</a:t>
            </a:r>
            <a:r>
              <a:rPr lang="en-US" altLang="ja-JP" dirty="0"/>
              <a:t>1</a:t>
            </a:r>
            <a:r>
              <a:rPr lang="ja-JP" altLang="en-US" dirty="0"/>
              <a:t>）：温度補正</a:t>
            </a:r>
            <a:endParaRPr lang="en-US" altLang="ja-JP" dirty="0"/>
          </a:p>
        </p:txBody>
      </p:sp>
      <p:sp>
        <p:nvSpPr>
          <p:cNvPr id="3" name="日付プレースホルダー 2"/>
          <p:cNvSpPr>
            <a:spLocks noGrp="1"/>
          </p:cNvSpPr>
          <p:nvPr>
            <p:ph type="dt" sz="half" idx="10"/>
          </p:nvPr>
        </p:nvSpPr>
        <p:spPr/>
        <p:txBody>
          <a:bodyPr/>
          <a:lstStyle/>
          <a:p>
            <a:pPr>
              <a:defRPr/>
            </a:pPr>
            <a:r>
              <a:rPr lang="en-US" altLang="ja-JP"/>
              <a:t>2022-5-8</a:t>
            </a:r>
          </a:p>
        </p:txBody>
      </p:sp>
      <p:sp>
        <p:nvSpPr>
          <p:cNvPr id="4" name="フッター プレースホルダー 3"/>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5" name="スライド番号プレースホルダー 4"/>
          <p:cNvSpPr>
            <a:spLocks noGrp="1"/>
          </p:cNvSpPr>
          <p:nvPr>
            <p:ph type="sldNum" sz="quarter" idx="12"/>
          </p:nvPr>
        </p:nvSpPr>
        <p:spPr/>
        <p:txBody>
          <a:bodyPr/>
          <a:lstStyle/>
          <a:p>
            <a:pPr>
              <a:defRPr/>
            </a:pPr>
            <a:fld id="{291628F5-3123-4CDB-A258-BC41A6699EE6}" type="slidenum">
              <a:rPr lang="ja-JP" altLang="en-US" smtClean="0"/>
              <a:pPr>
                <a:defRPr/>
              </a:pPr>
              <a:t>11</a:t>
            </a:fld>
            <a:endParaRPr lang="en-US" altLang="ja-JP"/>
          </a:p>
        </p:txBody>
      </p:sp>
      <p:grpSp>
        <p:nvGrpSpPr>
          <p:cNvPr id="24" name="グループ化 23">
            <a:extLst>
              <a:ext uri="{FF2B5EF4-FFF2-40B4-BE49-F238E27FC236}">
                <a16:creationId xmlns:a16="http://schemas.microsoft.com/office/drawing/2014/main" id="{5E2614B6-BC3C-C994-6E54-6A72BC039585}"/>
              </a:ext>
            </a:extLst>
          </p:cNvPr>
          <p:cNvGrpSpPr/>
          <p:nvPr/>
        </p:nvGrpSpPr>
        <p:grpSpPr>
          <a:xfrm>
            <a:off x="4846320" y="1307592"/>
            <a:ext cx="4178808" cy="1973880"/>
            <a:chOff x="4965192" y="4041648"/>
            <a:chExt cx="4178808" cy="1973880"/>
          </a:xfrm>
        </p:grpSpPr>
        <p:grpSp>
          <p:nvGrpSpPr>
            <p:cNvPr id="10" name="グループ化 9">
              <a:extLst>
                <a:ext uri="{FF2B5EF4-FFF2-40B4-BE49-F238E27FC236}">
                  <a16:creationId xmlns:a16="http://schemas.microsoft.com/office/drawing/2014/main" id="{4AE1580C-8AFE-32ED-CE70-9DE4546D9713}"/>
                </a:ext>
              </a:extLst>
            </p:cNvPr>
            <p:cNvGrpSpPr/>
            <p:nvPr/>
          </p:nvGrpSpPr>
          <p:grpSpPr>
            <a:xfrm>
              <a:off x="4965192" y="4783848"/>
              <a:ext cx="2971800" cy="1231680"/>
              <a:chOff x="4645152" y="3092208"/>
              <a:chExt cx="2971800" cy="1231680"/>
            </a:xfrm>
          </p:grpSpPr>
          <p:sp>
            <p:nvSpPr>
              <p:cNvPr id="8" name="正方形/長方形 7">
                <a:extLst>
                  <a:ext uri="{FF2B5EF4-FFF2-40B4-BE49-F238E27FC236}">
                    <a16:creationId xmlns:a16="http://schemas.microsoft.com/office/drawing/2014/main" id="{B00D3381-AC75-5618-AAB2-CE4AA45A2BC6}"/>
                  </a:ext>
                </a:extLst>
              </p:cNvPr>
              <p:cNvSpPr/>
              <p:nvPr/>
            </p:nvSpPr>
            <p:spPr bwMode="auto">
              <a:xfrm>
                <a:off x="4645152" y="3675888"/>
                <a:ext cx="2971800" cy="648000"/>
              </a:xfrm>
              <a:prstGeom prst="rect">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dirty="0">
                  <a:ln>
                    <a:noFill/>
                  </a:ln>
                  <a:solidFill>
                    <a:schemeClr val="tx1"/>
                  </a:solidFill>
                  <a:effectLst/>
                  <a:latin typeface="Arial" charset="0"/>
                  <a:ea typeface="ＭＳ ゴシック" pitchFamily="49" charset="-128"/>
                  <a:cs typeface="Arial" charset="0"/>
                </a:endParaRPr>
              </a:p>
            </p:txBody>
          </p:sp>
          <p:sp>
            <p:nvSpPr>
              <p:cNvPr id="12" name="正方形/長方形 11">
                <a:extLst>
                  <a:ext uri="{FF2B5EF4-FFF2-40B4-BE49-F238E27FC236}">
                    <a16:creationId xmlns:a16="http://schemas.microsoft.com/office/drawing/2014/main" id="{22AFF48E-E1E3-1CA1-8FBF-6658230CC3D0}"/>
                  </a:ext>
                </a:extLst>
              </p:cNvPr>
              <p:cNvSpPr/>
              <p:nvPr/>
            </p:nvSpPr>
            <p:spPr bwMode="auto">
              <a:xfrm>
                <a:off x="5105400" y="3728616"/>
                <a:ext cx="2051304" cy="542544"/>
              </a:xfrm>
              <a:prstGeom prst="rect">
                <a:avLst/>
              </a:prstGeom>
              <a:solidFill>
                <a:schemeClr val="accent5">
                  <a:lumMod val="20000"/>
                  <a:lumOff val="8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600" dirty="0">
                    <a:latin typeface="+mn-lt"/>
                  </a:rPr>
                  <a:t>測定物</a:t>
                </a:r>
                <a:br>
                  <a:rPr lang="en-US" altLang="ja-JP" sz="1600" dirty="0">
                    <a:latin typeface="+mn-lt"/>
                  </a:rPr>
                </a:br>
                <a:r>
                  <a:rPr lang="ja-JP" altLang="en-US" sz="1600" dirty="0">
                    <a:latin typeface="+mn-lt"/>
                  </a:rPr>
                  <a:t>（熱膨張係数</a:t>
                </a:r>
                <a:r>
                  <a:rPr lang="el-GR" altLang="ja-JP" sz="1600" i="1" dirty="0">
                    <a:latin typeface="Times New Roman" panose="02020603050405020304" pitchFamily="18" charset="0"/>
                    <a:cs typeface="Times New Roman" panose="02020603050405020304" pitchFamily="18" charset="0"/>
                  </a:rPr>
                  <a:t>α</a:t>
                </a:r>
                <a:r>
                  <a:rPr lang="en-US" altLang="ja-JP" sz="1600" baseline="-25000" dirty="0">
                    <a:latin typeface="+mn-lt"/>
                  </a:rPr>
                  <a:t>w</a:t>
                </a:r>
                <a:r>
                  <a:rPr lang="ja-JP" altLang="en-US" sz="1600" dirty="0">
                    <a:latin typeface="+mn-lt"/>
                  </a:rPr>
                  <a:t> 温度</a:t>
                </a:r>
                <a:r>
                  <a:rPr lang="en-US" altLang="ja-JP" sz="1600" i="1" dirty="0" err="1">
                    <a:latin typeface="+mn-lt"/>
                  </a:rPr>
                  <a:t>t</a:t>
                </a:r>
                <a:r>
                  <a:rPr lang="en-US" altLang="ja-JP" sz="1600" baseline="-25000" dirty="0" err="1">
                    <a:latin typeface="+mn-lt"/>
                  </a:rPr>
                  <a:t>w</a:t>
                </a:r>
                <a:r>
                  <a:rPr lang="ja-JP" altLang="en-US" sz="1600" dirty="0">
                    <a:latin typeface="+mn-lt"/>
                  </a:rPr>
                  <a:t>）</a:t>
                </a:r>
                <a:endParaRPr kumimoji="1" lang="ja-JP" altLang="en-US" sz="1600" b="0" i="0" u="none" strike="noStrike" cap="none" normalizeH="0" dirty="0">
                  <a:ln>
                    <a:noFill/>
                  </a:ln>
                  <a:solidFill>
                    <a:schemeClr val="tx1"/>
                  </a:solidFill>
                  <a:effectLst/>
                  <a:latin typeface="Arial" charset="0"/>
                  <a:ea typeface="ＭＳ ゴシック" pitchFamily="49" charset="-128"/>
                  <a:cs typeface="Arial" charset="0"/>
                </a:endParaRPr>
              </a:p>
            </p:txBody>
          </p:sp>
          <p:sp>
            <p:nvSpPr>
              <p:cNvPr id="27" name="正方形/長方形 26">
                <a:extLst>
                  <a:ext uri="{FF2B5EF4-FFF2-40B4-BE49-F238E27FC236}">
                    <a16:creationId xmlns:a16="http://schemas.microsoft.com/office/drawing/2014/main" id="{D503F38C-4FD1-5D23-2F5E-5AB093F917BF}"/>
                  </a:ext>
                </a:extLst>
              </p:cNvPr>
              <p:cNvSpPr/>
              <p:nvPr/>
            </p:nvSpPr>
            <p:spPr bwMode="auto">
              <a:xfrm>
                <a:off x="5550408" y="3092208"/>
                <a:ext cx="917448" cy="316080"/>
              </a:xfrm>
              <a:prstGeom prst="rect">
                <a:avLst/>
              </a:prstGeom>
              <a:no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000" i="1" dirty="0">
                    <a:latin typeface="Times New Roman" panose="02020603050405020304" pitchFamily="18" charset="0"/>
                    <a:cs typeface="Times New Roman" panose="02020603050405020304" pitchFamily="18" charset="0"/>
                  </a:rPr>
                  <a:t>l</a:t>
                </a:r>
                <a:r>
                  <a:rPr lang="en-US" altLang="ja-JP" sz="2000" baseline="-25000" dirty="0">
                    <a:latin typeface="+mn-lt"/>
                  </a:rPr>
                  <a:t>s</a:t>
                </a:r>
                <a:r>
                  <a:rPr lang="en-US" altLang="ja-JP" sz="2000" i="1" dirty="0">
                    <a:latin typeface="Times New Roman" panose="02020603050405020304" pitchFamily="18" charset="0"/>
                    <a:cs typeface="Times New Roman" panose="02020603050405020304" pitchFamily="18" charset="0"/>
                  </a:rPr>
                  <a:t> = </a:t>
                </a:r>
                <a:r>
                  <a:rPr lang="en-US" altLang="ja-JP" sz="2000" i="1" dirty="0" err="1">
                    <a:latin typeface="Times New Roman" panose="02020603050405020304" pitchFamily="18" charset="0"/>
                    <a:cs typeface="Times New Roman" panose="02020603050405020304" pitchFamily="18" charset="0"/>
                  </a:rPr>
                  <a:t>l</a:t>
                </a:r>
                <a:r>
                  <a:rPr lang="en-US" altLang="ja-JP" sz="2000" baseline="-25000" dirty="0" err="1">
                    <a:latin typeface="+mn-lt"/>
                  </a:rPr>
                  <a:t>w</a:t>
                </a:r>
                <a:endParaRPr kumimoji="1" lang="ja-JP" altLang="en-US" sz="2000" b="0" i="0" u="none" strike="noStrike" cap="none" normalizeH="0" dirty="0">
                  <a:ln>
                    <a:noFill/>
                  </a:ln>
                  <a:solidFill>
                    <a:schemeClr val="tx1"/>
                  </a:solidFill>
                  <a:effectLst/>
                  <a:latin typeface="Arial" charset="0"/>
                  <a:ea typeface="ＭＳ ゴシック" pitchFamily="49" charset="-128"/>
                  <a:cs typeface="Arial" charset="0"/>
                </a:endParaRPr>
              </a:p>
            </p:txBody>
          </p:sp>
        </p:grpSp>
        <p:grpSp>
          <p:nvGrpSpPr>
            <p:cNvPr id="9" name="グループ化 8">
              <a:extLst>
                <a:ext uri="{FF2B5EF4-FFF2-40B4-BE49-F238E27FC236}">
                  <a16:creationId xmlns:a16="http://schemas.microsoft.com/office/drawing/2014/main" id="{EB982FBF-3713-CD38-1748-642D0AD9D92A}"/>
                </a:ext>
              </a:extLst>
            </p:cNvPr>
            <p:cNvGrpSpPr/>
            <p:nvPr/>
          </p:nvGrpSpPr>
          <p:grpSpPr>
            <a:xfrm>
              <a:off x="4965192" y="4041648"/>
              <a:ext cx="4178808" cy="648000"/>
              <a:chOff x="4654296" y="2926080"/>
              <a:chExt cx="4178808" cy="648000"/>
            </a:xfrm>
          </p:grpSpPr>
          <p:sp>
            <p:nvSpPr>
              <p:cNvPr id="7" name="正方形/長方形 6">
                <a:extLst>
                  <a:ext uri="{FF2B5EF4-FFF2-40B4-BE49-F238E27FC236}">
                    <a16:creationId xmlns:a16="http://schemas.microsoft.com/office/drawing/2014/main" id="{7B312960-9A41-44E9-D320-48569D6E9456}"/>
                  </a:ext>
                </a:extLst>
              </p:cNvPr>
              <p:cNvSpPr/>
              <p:nvPr/>
            </p:nvSpPr>
            <p:spPr bwMode="auto">
              <a:xfrm>
                <a:off x="4654296" y="2926080"/>
                <a:ext cx="4178808" cy="648000"/>
              </a:xfrm>
              <a:prstGeom prst="rect">
                <a:avLst/>
              </a:prstGeom>
              <a:pattFill prst="dkVert">
                <a:fgClr>
                  <a:schemeClr val="accent3">
                    <a:lumMod val="20000"/>
                    <a:lumOff val="80000"/>
                  </a:schemeClr>
                </a:fgClr>
                <a:bgClr>
                  <a:schemeClr val="tx1"/>
                </a:bgClr>
              </a:patt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3" name="正方形/長方形 12">
                <a:extLst>
                  <a:ext uri="{FF2B5EF4-FFF2-40B4-BE49-F238E27FC236}">
                    <a16:creationId xmlns:a16="http://schemas.microsoft.com/office/drawing/2014/main" id="{1EF3B69D-A434-F380-9FB3-53FEC5EF09B6}"/>
                  </a:ext>
                </a:extLst>
              </p:cNvPr>
              <p:cNvSpPr/>
              <p:nvPr/>
            </p:nvSpPr>
            <p:spPr bwMode="auto">
              <a:xfrm>
                <a:off x="5667756" y="2973252"/>
                <a:ext cx="2151888" cy="553656"/>
              </a:xfrm>
              <a:prstGeom prst="rect">
                <a:avLst/>
              </a:prstGeom>
              <a:solidFill>
                <a:schemeClr val="accent3">
                  <a:lumMod val="20000"/>
                  <a:lumOff val="8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600" dirty="0">
                    <a:latin typeface="+mn-lt"/>
                  </a:rPr>
                  <a:t>スケール</a:t>
                </a:r>
                <a:br>
                  <a:rPr lang="en-US" altLang="ja-JP" sz="1600" dirty="0">
                    <a:latin typeface="+mn-lt"/>
                  </a:rPr>
                </a:br>
                <a:r>
                  <a:rPr lang="ja-JP" altLang="en-US" sz="1600" dirty="0">
                    <a:latin typeface="+mn-lt"/>
                  </a:rPr>
                  <a:t>（熱膨張係数</a:t>
                </a:r>
                <a:r>
                  <a:rPr lang="el-GR" altLang="ja-JP" sz="1600" i="1" dirty="0">
                    <a:latin typeface="Times New Roman" panose="02020603050405020304" pitchFamily="18" charset="0"/>
                    <a:cs typeface="Times New Roman" panose="02020603050405020304" pitchFamily="18" charset="0"/>
                  </a:rPr>
                  <a:t>α</a:t>
                </a:r>
                <a:r>
                  <a:rPr lang="en-US" altLang="ja-JP" sz="1600" baseline="-25000" dirty="0">
                    <a:latin typeface="+mn-lt"/>
                  </a:rPr>
                  <a:t>s</a:t>
                </a:r>
                <a:r>
                  <a:rPr lang="ja-JP" altLang="en-US" sz="1600" dirty="0">
                    <a:latin typeface="+mn-lt"/>
                  </a:rPr>
                  <a:t> 温度</a:t>
                </a:r>
                <a:r>
                  <a:rPr lang="en-US" altLang="ja-JP" sz="1600" i="1" dirty="0" err="1">
                    <a:latin typeface="+mn-lt"/>
                  </a:rPr>
                  <a:t>t</a:t>
                </a:r>
                <a:r>
                  <a:rPr lang="en-US" altLang="ja-JP" sz="1600" baseline="-25000" dirty="0" err="1">
                    <a:latin typeface="+mn-lt"/>
                  </a:rPr>
                  <a:t>s</a:t>
                </a:r>
                <a:r>
                  <a:rPr lang="ja-JP" altLang="en-US" sz="1600" dirty="0">
                    <a:latin typeface="+mn-lt"/>
                  </a:rPr>
                  <a:t>）</a:t>
                </a:r>
                <a:endParaRPr kumimoji="1" lang="ja-JP" altLang="en-US" sz="1600" b="0" i="0" u="none" strike="noStrike" cap="none" normalizeH="0" dirty="0">
                  <a:ln>
                    <a:noFill/>
                  </a:ln>
                  <a:solidFill>
                    <a:schemeClr val="tx1"/>
                  </a:solidFill>
                  <a:effectLst/>
                  <a:latin typeface="Arial" charset="0"/>
                  <a:ea typeface="ＭＳ ゴシック" pitchFamily="49" charset="-128"/>
                  <a:cs typeface="Arial" charset="0"/>
                </a:endParaRPr>
              </a:p>
            </p:txBody>
          </p:sp>
        </p:grpSp>
        <p:cxnSp>
          <p:nvCxnSpPr>
            <p:cNvPr id="14" name="直線コネクタ 13">
              <a:extLst>
                <a:ext uri="{FF2B5EF4-FFF2-40B4-BE49-F238E27FC236}">
                  <a16:creationId xmlns:a16="http://schemas.microsoft.com/office/drawing/2014/main" id="{0304E8AE-DE2E-3BA4-159D-DCE094E04D66}"/>
                </a:ext>
              </a:extLst>
            </p:cNvPr>
            <p:cNvCxnSpPr>
              <a:cxnSpLocks/>
            </p:cNvCxnSpPr>
            <p:nvPr/>
          </p:nvCxnSpPr>
          <p:spPr bwMode="auto">
            <a:xfrm>
              <a:off x="4965192" y="4718304"/>
              <a:ext cx="0" cy="612000"/>
            </a:xfrm>
            <a:prstGeom prst="line">
              <a:avLst/>
            </a:prstGeom>
            <a:noFill/>
            <a:ln w="19050" cap="flat" cmpd="sng" algn="ctr">
              <a:solidFill>
                <a:schemeClr val="tx1"/>
              </a:solidFill>
              <a:prstDash val="solid"/>
              <a:round/>
              <a:headEnd type="triangle" w="lg" len="lg"/>
              <a:tailEnd type="none" w="lg" len="lg"/>
            </a:ln>
            <a:effectLst/>
          </p:spPr>
        </p:cxnSp>
        <p:cxnSp>
          <p:nvCxnSpPr>
            <p:cNvPr id="19" name="直線コネクタ 18">
              <a:extLst>
                <a:ext uri="{FF2B5EF4-FFF2-40B4-BE49-F238E27FC236}">
                  <a16:creationId xmlns:a16="http://schemas.microsoft.com/office/drawing/2014/main" id="{C51FEE93-7A03-817A-B6BC-05D056D250B5}"/>
                </a:ext>
              </a:extLst>
            </p:cNvPr>
            <p:cNvCxnSpPr>
              <a:cxnSpLocks/>
            </p:cNvCxnSpPr>
            <p:nvPr/>
          </p:nvCxnSpPr>
          <p:spPr bwMode="auto">
            <a:xfrm>
              <a:off x="7924800" y="4718304"/>
              <a:ext cx="0" cy="612000"/>
            </a:xfrm>
            <a:prstGeom prst="line">
              <a:avLst/>
            </a:prstGeom>
            <a:noFill/>
            <a:ln w="19050" cap="flat" cmpd="sng" algn="ctr">
              <a:solidFill>
                <a:schemeClr val="tx1"/>
              </a:solidFill>
              <a:prstDash val="solid"/>
              <a:round/>
              <a:headEnd type="triangle" w="lg" len="lg"/>
              <a:tailEnd type="none" w="lg" len="lg"/>
            </a:ln>
            <a:effectLst/>
          </p:spPr>
        </p:cxnSp>
        <p:cxnSp>
          <p:nvCxnSpPr>
            <p:cNvPr id="20" name="直線コネクタ 19">
              <a:extLst>
                <a:ext uri="{FF2B5EF4-FFF2-40B4-BE49-F238E27FC236}">
                  <a16:creationId xmlns:a16="http://schemas.microsoft.com/office/drawing/2014/main" id="{AEBAC53A-26CC-76D3-9061-6E7D370C64E2}"/>
                </a:ext>
              </a:extLst>
            </p:cNvPr>
            <p:cNvCxnSpPr>
              <a:cxnSpLocks/>
            </p:cNvCxnSpPr>
            <p:nvPr/>
          </p:nvCxnSpPr>
          <p:spPr bwMode="auto">
            <a:xfrm flipH="1">
              <a:off x="4965192" y="5173599"/>
              <a:ext cx="2962656" cy="0"/>
            </a:xfrm>
            <a:prstGeom prst="line">
              <a:avLst/>
            </a:prstGeom>
            <a:noFill/>
            <a:ln w="19050" cap="flat" cmpd="sng" algn="ctr">
              <a:solidFill>
                <a:schemeClr val="tx1"/>
              </a:solidFill>
              <a:prstDash val="solid"/>
              <a:round/>
              <a:headEnd type="arrow" w="lg" len="lg"/>
              <a:tailEnd type="arrow" w="lg" len="lg"/>
            </a:ln>
            <a:effectLst/>
          </p:spPr>
        </p:cxnSp>
      </p:grpSp>
      <mc:AlternateContent xmlns:mc="http://schemas.openxmlformats.org/markup-compatibility/2006" xmlns:a14="http://schemas.microsoft.com/office/drawing/2010/main">
        <mc:Choice Requires="a14">
          <p:sp>
            <p:nvSpPr>
              <p:cNvPr id="22" name="テキスト ボックス 5">
                <a:extLst>
                  <a:ext uri="{FF2B5EF4-FFF2-40B4-BE49-F238E27FC236}">
                    <a16:creationId xmlns:a16="http://schemas.microsoft.com/office/drawing/2014/main" id="{85DE7E5C-32EA-5A34-7AD7-9E37FF34FF9B}"/>
                  </a:ext>
                </a:extLst>
              </p:cNvPr>
              <p:cNvSpPr txBox="1"/>
              <p:nvPr/>
            </p:nvSpPr>
            <p:spPr>
              <a:xfrm>
                <a:off x="5678423" y="4214336"/>
                <a:ext cx="3243327" cy="833818"/>
              </a:xfrm>
              <a:prstGeom prst="rect">
                <a:avLst/>
              </a:prstGeom>
              <a:solidFill>
                <a:schemeClr val="accent4">
                  <a:lumMod val="20000"/>
                  <a:lumOff val="80000"/>
                </a:schemeClr>
              </a:solidFill>
            </p:spPr>
            <p:txBody>
              <a:bodyPr wrap="square" lIns="0" tIns="0" rIns="0" bIns="0" rtlCol="0">
                <a:spAutoFit/>
              </a:bodyPr>
              <a:lstStyle/>
              <a:p>
                <a:pPr algn="just" fontAlgn="base">
                  <a:lnSpc>
                    <a:spcPct val="120000"/>
                  </a:lnSpc>
                </a:pPr>
                <a14:m>
                  <m:oMathPara xmlns:m="http://schemas.openxmlformats.org/officeDocument/2006/math">
                    <m:oMathParaPr>
                      <m:jc m:val="centerGroup"/>
                    </m:oMathParaPr>
                    <m:oMath xmlns:m="http://schemas.openxmlformats.org/officeDocument/2006/math">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sub>
                      </m:sSub>
                      <m:r>
                        <m:rPr>
                          <m:aln/>
                        </m:rP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1+</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e>
                      </m:d>
                    </m:oMath>
                    <m:oMath xmlns:m="http://schemas.openxmlformats.org/officeDocument/2006/math">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m:rPr>
                          <m:aln/>
                        </m:rP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1+</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e>
                      </m:d>
                    </m:oMath>
                  </m:oMathPara>
                </a14:m>
                <a:br>
                  <a:rPr kumimoji="1" lang="en-US" sz="2000" i="1" kern="1200" dirty="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a:br>
                <a:endParaRPr lang="ja-JP" sz="11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p:txBody>
          </p:sp>
        </mc:Choice>
        <mc:Fallback xmlns="">
          <p:sp>
            <p:nvSpPr>
              <p:cNvPr id="22" name="テキスト ボックス 5">
                <a:extLst>
                  <a:ext uri="{FF2B5EF4-FFF2-40B4-BE49-F238E27FC236}">
                    <a16:creationId xmlns:a16="http://schemas.microsoft.com/office/drawing/2014/main" id="{85DE7E5C-32EA-5A34-7AD7-9E37FF34FF9B}"/>
                  </a:ext>
                </a:extLst>
              </p:cNvPr>
              <p:cNvSpPr txBox="1">
                <a:spLocks noRot="1" noChangeAspect="1" noMove="1" noResize="1" noEditPoints="1" noAdjustHandles="1" noChangeArrowheads="1" noChangeShapeType="1" noTextEdit="1"/>
              </p:cNvSpPr>
              <p:nvPr/>
            </p:nvSpPr>
            <p:spPr>
              <a:xfrm>
                <a:off x="5678423" y="4214336"/>
                <a:ext cx="3243327" cy="833818"/>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3" name="テキスト ボックス 5">
                <a:extLst>
                  <a:ext uri="{FF2B5EF4-FFF2-40B4-BE49-F238E27FC236}">
                    <a16:creationId xmlns:a16="http://schemas.microsoft.com/office/drawing/2014/main" id="{6874DBE4-5236-D307-BB3B-836F2FFEFACC}"/>
                  </a:ext>
                </a:extLst>
              </p:cNvPr>
              <p:cNvSpPr txBox="1"/>
              <p:nvPr/>
            </p:nvSpPr>
            <p:spPr>
              <a:xfrm>
                <a:off x="5724144" y="5417662"/>
                <a:ext cx="3270032" cy="686983"/>
              </a:xfrm>
              <a:prstGeom prst="rect">
                <a:avLst/>
              </a:prstGeom>
              <a:solidFill>
                <a:schemeClr val="accent4">
                  <a:lumMod val="20000"/>
                  <a:lumOff val="80000"/>
                </a:schemeClr>
              </a:solidFill>
            </p:spPr>
            <p:txBody>
              <a:bodyPr wrap="square" lIns="0" tIns="0" rIns="0" bIns="0" rtlCol="0">
                <a:spAutoFit/>
              </a:bodyPr>
              <a:lstStyle/>
              <a:p>
                <a:pPr algn="just" fontAlgn="base"/>
                <a14:m>
                  <m:oMathPara xmlns:m="http://schemas.openxmlformats.org/officeDocument/2006/math">
                    <m:oMathParaPr>
                      <m:jc m:val="centerGroup"/>
                    </m:oMathParaPr>
                    <m:oMath xmlns:m="http://schemas.openxmlformats.org/officeDocument/2006/math">
                      <m:sSub>
                        <m:sSubPr>
                          <m:ctrlPr>
                            <a:rPr kumimoji="1" lang="ja-JP" sz="2000" i="1" kern="120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r>
                        <m:rPr>
                          <m:aln/>
                        </m:rP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f>
                        <m:f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fPr>
                        <m:num>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1+</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e>
                          </m:d>
                        </m:num>
                        <m:den>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1+</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𝑤</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𝑤</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den>
                      </m:f>
                    </m:oMath>
                  </m:oMathPara>
                </a14:m>
                <a:endParaRPr lang="ja-JP" sz="11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p:txBody>
          </p:sp>
        </mc:Choice>
        <mc:Fallback xmlns="">
          <p:sp>
            <p:nvSpPr>
              <p:cNvPr id="23" name="テキスト ボックス 5">
                <a:extLst>
                  <a:ext uri="{FF2B5EF4-FFF2-40B4-BE49-F238E27FC236}">
                    <a16:creationId xmlns:a16="http://schemas.microsoft.com/office/drawing/2014/main" id="{6874DBE4-5236-D307-BB3B-836F2FFEFACC}"/>
                  </a:ext>
                </a:extLst>
              </p:cNvPr>
              <p:cNvSpPr txBox="1">
                <a:spLocks noRot="1" noChangeAspect="1" noMove="1" noResize="1" noEditPoints="1" noAdjustHandles="1" noChangeArrowheads="1" noChangeShapeType="1" noTextEdit="1"/>
              </p:cNvSpPr>
              <p:nvPr/>
            </p:nvSpPr>
            <p:spPr>
              <a:xfrm>
                <a:off x="5724144" y="5417662"/>
                <a:ext cx="3270032" cy="686983"/>
              </a:xfrm>
              <a:prstGeom prst="rect">
                <a:avLst/>
              </a:prstGeom>
              <a:blipFill>
                <a:blip r:embed="rId4"/>
                <a:stretch>
                  <a:fillRect/>
                </a:stretch>
              </a:blipFill>
            </p:spPr>
            <p:txBody>
              <a:bodyPr/>
              <a:lstStyle/>
              <a:p>
                <a:r>
                  <a:rPr lang="ja-JP" altLang="en-US">
                    <a:noFill/>
                  </a:rPr>
                  <a:t> </a:t>
                </a:r>
              </a:p>
            </p:txBody>
          </p:sp>
        </mc:Fallback>
      </mc:AlternateContent>
      <p:sp>
        <p:nvSpPr>
          <p:cNvPr id="21" name="テキスト ボックス 20">
            <a:extLst>
              <a:ext uri="{FF2B5EF4-FFF2-40B4-BE49-F238E27FC236}">
                <a16:creationId xmlns:a16="http://schemas.microsoft.com/office/drawing/2014/main" id="{37831CC9-B28C-BC0C-7A27-F7889CD97B19}"/>
              </a:ext>
            </a:extLst>
          </p:cNvPr>
          <p:cNvSpPr txBox="1"/>
          <p:nvPr/>
        </p:nvSpPr>
        <p:spPr>
          <a:xfrm>
            <a:off x="6769917" y="3362105"/>
            <a:ext cx="2374084" cy="226591"/>
          </a:xfrm>
          <a:prstGeom prst="rect">
            <a:avLst/>
          </a:prstGeom>
          <a:noFill/>
        </p:spPr>
        <p:txBody>
          <a:bodyPr wrap="square" lIns="36000" tIns="36000" rIns="36000" bIns="36000" rtlCol="0">
            <a:spAutoFit/>
          </a:bodyPr>
          <a:lstStyle/>
          <a:p>
            <a:r>
              <a:rPr lang="ja-JP" altLang="en-US" sz="1000" dirty="0">
                <a:latin typeface="+mj-lt"/>
                <a:ea typeface="+mj-ea"/>
              </a:rPr>
              <a:t>温度補正，高増潔作成</a:t>
            </a:r>
            <a:r>
              <a:rPr lang="en-US" altLang="ja-JP" sz="1000" dirty="0">
                <a:latin typeface="+mj-lt"/>
                <a:ea typeface="+mj-ea"/>
              </a:rPr>
              <a:t>©takamasu-lab</a:t>
            </a:r>
            <a:r>
              <a:rPr lang="ja-JP" altLang="en-US" sz="1000" dirty="0">
                <a:latin typeface="+mj-lt"/>
                <a:ea typeface="+mj-ea"/>
              </a:rPr>
              <a:t>）</a:t>
            </a:r>
            <a:endParaRPr kumimoji="1" lang="ja-JP" altLang="en-US" sz="1000" dirty="0">
              <a:latin typeface="+mj-lt"/>
              <a:ea typeface="+mj-ea"/>
            </a:endParaRPr>
          </a:p>
        </p:txBody>
      </p:sp>
    </p:spTree>
    <p:extLst>
      <p:ext uri="{BB962C8B-B14F-4D97-AF65-F5344CB8AC3E}">
        <p14:creationId xmlns:p14="http://schemas.microsoft.com/office/powerpoint/2010/main" val="828276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3"/>
          <p:cNvSpPr>
            <a:spLocks noGrp="1" noChangeArrowheads="1"/>
          </p:cNvSpPr>
          <p:nvPr>
            <p:ph idx="1"/>
          </p:nvPr>
        </p:nvSpPr>
        <p:spPr/>
        <p:txBody>
          <a:bodyPr/>
          <a:lstStyle/>
          <a:p>
            <a:r>
              <a:rPr lang="ja-JP" altLang="en-US" dirty="0">
                <a:latin typeface="+mn-lt"/>
              </a:rPr>
              <a:t>温度補正が不要な条件</a:t>
            </a:r>
            <a:endParaRPr lang="en-US" altLang="ja-JP" dirty="0">
              <a:latin typeface="+mn-lt"/>
            </a:endParaRPr>
          </a:p>
          <a:p>
            <a:pPr lvl="1"/>
            <a:r>
              <a:rPr lang="ja-JP" altLang="en-US" dirty="0">
                <a:latin typeface="+mn-lt"/>
              </a:rPr>
              <a:t>温度補正の式を変形した一番下の式→分母を分子に移した式は，理解しやすい</a:t>
            </a:r>
            <a:endParaRPr lang="en-US" altLang="ja-JP" dirty="0">
              <a:latin typeface="+mn-lt"/>
            </a:endParaRPr>
          </a:p>
          <a:p>
            <a:pPr lvl="1"/>
            <a:r>
              <a:rPr lang="ja-JP" altLang="en-US" dirty="0">
                <a:latin typeface="+mn-lt"/>
              </a:rPr>
              <a:t>測定値 </a:t>
            </a:r>
            <a:r>
              <a:rPr lang="en-US" altLang="ja-JP" i="1" dirty="0">
                <a:latin typeface="+mn-lt"/>
              </a:rPr>
              <a:t>l</a:t>
            </a:r>
            <a:r>
              <a:rPr lang="en-US" altLang="ja-JP" baseline="-25000" dirty="0">
                <a:latin typeface="+mn-lt"/>
              </a:rPr>
              <a:t>s20</a:t>
            </a:r>
            <a:r>
              <a:rPr lang="ja-JP" altLang="en-US" dirty="0">
                <a:latin typeface="+mn-lt"/>
              </a:rPr>
              <a:t>と測定したい寸法 </a:t>
            </a:r>
            <a:r>
              <a:rPr lang="en-US" altLang="ja-JP" i="1" dirty="0">
                <a:latin typeface="+mn-lt"/>
              </a:rPr>
              <a:t>l</a:t>
            </a:r>
            <a:r>
              <a:rPr lang="en-US" altLang="ja-JP" baseline="-25000" dirty="0">
                <a:latin typeface="+mn-lt"/>
              </a:rPr>
              <a:t>w20</a:t>
            </a:r>
            <a:r>
              <a:rPr lang="ja-JP" altLang="en-US" dirty="0">
                <a:latin typeface="+mn-lt"/>
              </a:rPr>
              <a:t>が等しい条件（温度補正が不要な条件）は，以下のようなものがある</a:t>
            </a:r>
            <a:endParaRPr lang="en-US" altLang="ja-JP" dirty="0">
              <a:latin typeface="+mn-lt"/>
            </a:endParaRPr>
          </a:p>
          <a:p>
            <a:pPr lvl="2"/>
            <a:r>
              <a:rPr lang="ja-JP" altLang="en-US" dirty="0">
                <a:latin typeface="+mn-lt"/>
              </a:rPr>
              <a:t>温度が</a:t>
            </a:r>
            <a:r>
              <a:rPr lang="en-US" altLang="ja-JP" dirty="0">
                <a:latin typeface="+mn-lt"/>
              </a:rPr>
              <a:t>20</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kern="100" dirty="0">
                <a:effectLst/>
                <a:latin typeface="+mn-lt"/>
                <a:ea typeface="ＭＳ 明朝" panose="02020609040205080304" pitchFamily="17" charset="-128"/>
                <a:cs typeface="Times New Roman" panose="02020603050405020304" pitchFamily="18" charset="0"/>
              </a:rPr>
              <a:t>：</a:t>
            </a:r>
            <a:r>
              <a:rPr lang="en-US" altLang="ja-JP" i="1" dirty="0" err="1">
                <a:latin typeface="+mn-lt"/>
              </a:rPr>
              <a:t>t</a:t>
            </a:r>
            <a:r>
              <a:rPr lang="en-US" altLang="ja-JP" baseline="-25000" dirty="0" err="1">
                <a:latin typeface="+mn-lt"/>
              </a:rPr>
              <a:t>s</a:t>
            </a:r>
            <a:r>
              <a:rPr lang="ja-JP" altLang="en-US" dirty="0">
                <a:latin typeface="+mn-lt"/>
              </a:rPr>
              <a:t> </a:t>
            </a:r>
            <a:r>
              <a:rPr lang="en-US" altLang="ja-JP" dirty="0">
                <a:latin typeface="+mn-lt"/>
              </a:rPr>
              <a:t>= </a:t>
            </a:r>
            <a:r>
              <a:rPr lang="en-US" altLang="ja-JP" i="1" dirty="0" err="1">
                <a:latin typeface="+mn-lt"/>
              </a:rPr>
              <a:t>t</a:t>
            </a:r>
            <a:r>
              <a:rPr lang="en-US" altLang="ja-JP" baseline="-25000" dirty="0" err="1">
                <a:latin typeface="+mn-lt"/>
              </a:rPr>
              <a:t>w</a:t>
            </a:r>
            <a:r>
              <a:rPr lang="ja-JP" altLang="en-US" dirty="0">
                <a:latin typeface="+mn-lt"/>
              </a:rPr>
              <a:t> </a:t>
            </a:r>
            <a:r>
              <a:rPr lang="en-US" altLang="ja-JP" dirty="0">
                <a:latin typeface="+mn-lt"/>
              </a:rPr>
              <a:t>= 20</a:t>
            </a:r>
            <a:r>
              <a:rPr lang="en-US" altLang="ja-JP" kern="100" dirty="0">
                <a:effectLst/>
                <a:latin typeface="+mn-lt"/>
                <a:ea typeface="ＭＳ 明朝" panose="02020609040205080304" pitchFamily="17" charset="-128"/>
                <a:cs typeface="Times New Roman" panose="02020603050405020304" pitchFamily="18" charset="0"/>
              </a:rPr>
              <a:t> ºC</a:t>
            </a:r>
            <a:endParaRPr lang="en-US" altLang="ja-JP" dirty="0">
              <a:latin typeface="+mn-lt"/>
            </a:endParaRPr>
          </a:p>
          <a:p>
            <a:pPr lvl="2"/>
            <a:r>
              <a:rPr lang="ja-JP" altLang="en-US" dirty="0">
                <a:latin typeface="+mn-lt"/>
              </a:rPr>
              <a:t>温度と熱膨張係数が等しい： </a:t>
            </a:r>
            <a:r>
              <a:rPr lang="en-US" altLang="ja-JP" i="1" dirty="0" err="1">
                <a:latin typeface="+mn-lt"/>
              </a:rPr>
              <a:t>t</a:t>
            </a:r>
            <a:r>
              <a:rPr lang="en-US" altLang="ja-JP" baseline="-25000" dirty="0" err="1">
                <a:latin typeface="+mn-lt"/>
              </a:rPr>
              <a:t>s</a:t>
            </a:r>
            <a:r>
              <a:rPr lang="ja-JP" altLang="en-US" dirty="0">
                <a:latin typeface="+mn-lt"/>
              </a:rPr>
              <a:t> </a:t>
            </a:r>
            <a:r>
              <a:rPr lang="en-US" altLang="ja-JP" dirty="0">
                <a:latin typeface="+mn-lt"/>
              </a:rPr>
              <a:t>= </a:t>
            </a:r>
            <a:r>
              <a:rPr lang="en-US" altLang="ja-JP" i="1" dirty="0" err="1">
                <a:latin typeface="+mn-lt"/>
              </a:rPr>
              <a:t>t</a:t>
            </a:r>
            <a:r>
              <a:rPr lang="en-US" altLang="ja-JP" baseline="-25000" dirty="0" err="1">
                <a:latin typeface="+mn-lt"/>
              </a:rPr>
              <a:t>w</a:t>
            </a:r>
            <a:r>
              <a:rPr lang="ja-JP" altLang="en-US" baseline="-25000" dirty="0">
                <a:latin typeface="+mn-lt"/>
              </a:rPr>
              <a:t> </a:t>
            </a:r>
            <a:r>
              <a:rPr lang="ja-JP" altLang="en-US" dirty="0">
                <a:latin typeface="+mn-lt"/>
              </a:rPr>
              <a:t>かつ </a:t>
            </a:r>
            <a:r>
              <a:rPr lang="el-GR" altLang="ja-JP" i="1" dirty="0">
                <a:latin typeface="+mn-lt"/>
                <a:cs typeface="Times New Roman" panose="02020603050405020304" pitchFamily="18" charset="0"/>
              </a:rPr>
              <a:t>α</a:t>
            </a:r>
            <a:r>
              <a:rPr lang="en-US" altLang="ja-JP" baseline="-25000" dirty="0">
                <a:latin typeface="+mn-lt"/>
              </a:rPr>
              <a:t>s</a:t>
            </a:r>
            <a:r>
              <a:rPr lang="en-US" altLang="ja-JP" dirty="0">
                <a:latin typeface="+mn-lt"/>
              </a:rPr>
              <a:t> = </a:t>
            </a:r>
            <a:r>
              <a:rPr lang="el-GR" altLang="ja-JP" i="1" dirty="0">
                <a:latin typeface="+mn-lt"/>
                <a:cs typeface="Times New Roman" panose="02020603050405020304" pitchFamily="18" charset="0"/>
              </a:rPr>
              <a:t>α</a:t>
            </a:r>
            <a:r>
              <a:rPr lang="en-US" altLang="ja-JP" baseline="-25000" dirty="0">
                <a:latin typeface="+mn-lt"/>
              </a:rPr>
              <a:t>w</a:t>
            </a:r>
            <a:endParaRPr lang="en-US" altLang="ja-JP" dirty="0">
              <a:latin typeface="+mn-lt"/>
            </a:endParaRPr>
          </a:p>
          <a:p>
            <a:pPr lvl="2"/>
            <a:r>
              <a:rPr lang="ja-JP" altLang="en-US" dirty="0">
                <a:latin typeface="+mn-lt"/>
              </a:rPr>
              <a:t>熱膨張係数が</a:t>
            </a:r>
            <a:r>
              <a:rPr lang="en-US" altLang="ja-JP" dirty="0">
                <a:latin typeface="+mn-lt"/>
              </a:rPr>
              <a:t>0</a:t>
            </a:r>
            <a:r>
              <a:rPr lang="ja-JP" altLang="en-US" dirty="0">
                <a:latin typeface="+mn-lt"/>
              </a:rPr>
              <a:t>：</a:t>
            </a:r>
            <a:r>
              <a:rPr lang="el-GR" altLang="ja-JP" i="1" dirty="0">
                <a:latin typeface="+mn-lt"/>
                <a:cs typeface="Times New Roman" panose="02020603050405020304" pitchFamily="18" charset="0"/>
              </a:rPr>
              <a:t>α</a:t>
            </a:r>
            <a:r>
              <a:rPr lang="en-US" altLang="ja-JP" baseline="-25000" dirty="0">
                <a:latin typeface="+mn-lt"/>
              </a:rPr>
              <a:t>s</a:t>
            </a:r>
            <a:r>
              <a:rPr lang="en-US" altLang="ja-JP" dirty="0">
                <a:latin typeface="+mn-lt"/>
              </a:rPr>
              <a:t> = </a:t>
            </a:r>
            <a:r>
              <a:rPr lang="el-GR" altLang="ja-JP" i="1" dirty="0">
                <a:latin typeface="+mn-lt"/>
                <a:cs typeface="Times New Roman" panose="02020603050405020304" pitchFamily="18" charset="0"/>
              </a:rPr>
              <a:t>α</a:t>
            </a:r>
            <a:r>
              <a:rPr lang="en-US" altLang="ja-JP" baseline="-25000" dirty="0">
                <a:latin typeface="+mn-lt"/>
              </a:rPr>
              <a:t>w</a:t>
            </a:r>
            <a:r>
              <a:rPr lang="en-US" altLang="ja-JP" dirty="0">
                <a:latin typeface="+mn-lt"/>
              </a:rPr>
              <a:t> = 0</a:t>
            </a:r>
          </a:p>
          <a:p>
            <a:pPr lvl="1"/>
            <a:r>
              <a:rPr lang="ja-JP" altLang="en-US" dirty="0">
                <a:latin typeface="+mn-lt"/>
              </a:rPr>
              <a:t>従来の高精度な測定は，鉄の測定物を鉄のスケールで測定していたので，温度補正はそれほど重要ではなかった→現在では，種々の材料を高精度に測定するのでとても重要</a:t>
            </a:r>
            <a:endParaRPr lang="en-US" altLang="ja-JP" dirty="0">
              <a:latin typeface="+mn-lt"/>
            </a:endParaRPr>
          </a:p>
          <a:p>
            <a:pPr lvl="2"/>
            <a:r>
              <a:rPr lang="ja-JP" altLang="en-US" dirty="0">
                <a:latin typeface="+mn-lt"/>
              </a:rPr>
              <a:t>工作機械でも，鉄の工作機械で鉄を削る場合は，温度補正はそれほど重要でない→今後は重要度が増す</a:t>
            </a:r>
            <a:endParaRPr lang="en-US" altLang="ja-JP" dirty="0">
              <a:latin typeface="+mn-lt"/>
            </a:endParaRPr>
          </a:p>
        </p:txBody>
      </p:sp>
      <p:sp>
        <p:nvSpPr>
          <p:cNvPr id="1040386" name="Rectangle 2"/>
          <p:cNvSpPr>
            <a:spLocks noGrp="1" noChangeArrowheads="1"/>
          </p:cNvSpPr>
          <p:nvPr>
            <p:ph type="title"/>
          </p:nvPr>
        </p:nvSpPr>
        <p:spPr/>
        <p:txBody>
          <a:bodyPr/>
          <a:lstStyle/>
          <a:p>
            <a:pPr eaLnBrk="1" hangingPunct="1">
              <a:defRPr/>
            </a:pPr>
            <a:r>
              <a:rPr lang="ja-JP" altLang="en-US" dirty="0"/>
              <a:t>温度環境の影響（</a:t>
            </a:r>
            <a:r>
              <a:rPr lang="en-US" altLang="ja-JP" dirty="0"/>
              <a:t>2</a:t>
            </a:r>
            <a:r>
              <a:rPr lang="ja-JP" altLang="en-US" dirty="0"/>
              <a:t>）：温度補正（</a:t>
            </a:r>
            <a:r>
              <a:rPr lang="en-US" altLang="ja-JP" dirty="0"/>
              <a:t>2</a:t>
            </a:r>
            <a:r>
              <a:rPr lang="ja-JP" altLang="en-US" dirty="0"/>
              <a:t>）</a:t>
            </a:r>
            <a:endParaRPr lang="en-US" altLang="ja-JP" dirty="0"/>
          </a:p>
        </p:txBody>
      </p:sp>
      <p:sp>
        <p:nvSpPr>
          <p:cNvPr id="3" name="日付プレースホルダー 2"/>
          <p:cNvSpPr>
            <a:spLocks noGrp="1"/>
          </p:cNvSpPr>
          <p:nvPr>
            <p:ph type="dt" sz="half" idx="10"/>
          </p:nvPr>
        </p:nvSpPr>
        <p:spPr/>
        <p:txBody>
          <a:bodyPr/>
          <a:lstStyle/>
          <a:p>
            <a:pPr>
              <a:defRPr/>
            </a:pPr>
            <a:r>
              <a:rPr lang="en-US" altLang="ja-JP"/>
              <a:t>2022-5-8</a:t>
            </a:r>
          </a:p>
        </p:txBody>
      </p:sp>
      <p:sp>
        <p:nvSpPr>
          <p:cNvPr id="4" name="フッター プレースホルダー 3"/>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5" name="スライド番号プレースホルダー 4"/>
          <p:cNvSpPr>
            <a:spLocks noGrp="1"/>
          </p:cNvSpPr>
          <p:nvPr>
            <p:ph type="sldNum" sz="quarter" idx="12"/>
          </p:nvPr>
        </p:nvSpPr>
        <p:spPr/>
        <p:txBody>
          <a:bodyPr/>
          <a:lstStyle/>
          <a:p>
            <a:pPr>
              <a:defRPr/>
            </a:pPr>
            <a:fld id="{291628F5-3123-4CDB-A258-BC41A6699EE6}" type="slidenum">
              <a:rPr lang="ja-JP" altLang="en-US" smtClean="0"/>
              <a:pPr>
                <a:defRPr/>
              </a:pPr>
              <a:t>12</a:t>
            </a:fld>
            <a:endParaRPr lang="en-US" altLang="ja-JP"/>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7D46ED0A-FE10-6006-9717-BF127F4D09A4}"/>
                  </a:ext>
                </a:extLst>
              </p:cNvPr>
              <p:cNvSpPr txBox="1"/>
              <p:nvPr/>
            </p:nvSpPr>
            <p:spPr>
              <a:xfrm>
                <a:off x="4175184" y="4899446"/>
                <a:ext cx="4364967" cy="1241302"/>
              </a:xfrm>
              <a:prstGeom prst="rect">
                <a:avLst/>
              </a:prstGeom>
              <a:solidFill>
                <a:schemeClr val="accent4">
                  <a:lumMod val="20000"/>
                  <a:lumOff val="80000"/>
                </a:schemeClr>
              </a:solidFill>
            </p:spPr>
            <p:txBody>
              <a:bodyPr wrap="square" lIns="0" tIns="0" rIns="0" bIns="0" rtlCol="0">
                <a:spAutoFit/>
              </a:bodyPr>
              <a:lstStyle/>
              <a:p>
                <a:pPr>
                  <a:lnSpc>
                    <a:spcPct val="120000"/>
                  </a:lnSpc>
                </a:pPr>
                <a14:m>
                  <m:oMathPara xmlns:m="http://schemas.openxmlformats.org/officeDocument/2006/math">
                    <m:oMathParaPr>
                      <m:jc m:val="center"/>
                    </m:oMathParaPr>
                    <m:oMath xmlns:m="http://schemas.openxmlformats.org/officeDocument/2006/math">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𝑙</m:t>
                          </m:r>
                        </m:e>
                        <m:sub>
                          <m:r>
                            <m:rPr>
                              <m:sty m:val="p"/>
                            </m:rPr>
                            <a:rPr lang="en-US" altLang="ja-JP" sz="2000">
                              <a:solidFill>
                                <a:srgbClr val="000000"/>
                              </a:solidFill>
                              <a:latin typeface="Cambria Math" panose="02040503050406030204" pitchFamily="18" charset="0"/>
                              <a:cs typeface="Arial" panose="020B0604020202020204" pitchFamily="34" charset="0"/>
                            </a:rPr>
                            <m:t>w</m:t>
                          </m:r>
                          <m:r>
                            <a:rPr lang="en-US" altLang="ja-JP" sz="2000" i="1">
                              <a:solidFill>
                                <a:srgbClr val="000000"/>
                              </a:solidFill>
                              <a:latin typeface="Cambria Math" panose="02040503050406030204" pitchFamily="18" charset="0"/>
                              <a:cs typeface="Arial" panose="020B0604020202020204" pitchFamily="34" charset="0"/>
                            </a:rPr>
                            <m:t>20</m:t>
                          </m:r>
                        </m:sub>
                      </m:sSub>
                      <m:r>
                        <m:rPr>
                          <m:aln/>
                        </m:rPr>
                        <a:rPr lang="en-US" altLang="ja-JP" sz="2000" i="1">
                          <a:solidFill>
                            <a:srgbClr val="000000"/>
                          </a:solidFill>
                          <a:latin typeface="Cambria Math" panose="02040503050406030204" pitchFamily="18" charset="0"/>
                          <a:cs typeface="Arial" panose="020B0604020202020204" pitchFamily="34" charset="0"/>
                        </a:rPr>
                        <m:t>=</m:t>
                      </m:r>
                      <m:f>
                        <m:f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fPr>
                        <m:num>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𝑙</m:t>
                              </m:r>
                            </m:e>
                            <m:sub>
                              <m:r>
                                <m:rPr>
                                  <m:sty m:val="p"/>
                                </m:rPr>
                                <a:rPr lang="en-US" altLang="ja-JP" sz="2000">
                                  <a:solidFill>
                                    <a:srgbClr val="000000"/>
                                  </a:solidFill>
                                  <a:latin typeface="Cambria Math" panose="02040503050406030204" pitchFamily="18" charset="0"/>
                                  <a:cs typeface="Arial" panose="020B0604020202020204" pitchFamily="34" charset="0"/>
                                </a:rPr>
                                <m:t>s</m:t>
                              </m:r>
                              <m:r>
                                <a:rPr lang="en-US" altLang="ja-JP" sz="2000" i="1">
                                  <a:solidFill>
                                    <a:srgbClr val="000000"/>
                                  </a:solidFill>
                                  <a:latin typeface="Cambria Math" panose="02040503050406030204" pitchFamily="18" charset="0"/>
                                  <a:cs typeface="Arial" panose="020B0604020202020204" pitchFamily="34" charset="0"/>
                                </a:rPr>
                                <m:t>20</m:t>
                              </m:r>
                            </m:sub>
                          </m:sSub>
                          <m:d>
                            <m:d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dPr>
                            <m:e>
                              <m:r>
                                <a:rPr lang="en-US" altLang="ja-JP" sz="2000" i="1">
                                  <a:solidFill>
                                    <a:srgbClr val="000000"/>
                                  </a:solidFill>
                                  <a:latin typeface="Cambria Math" panose="02040503050406030204" pitchFamily="18" charset="0"/>
                                  <a:cs typeface="Arial" panose="020B0604020202020204" pitchFamily="34" charset="0"/>
                                </a:rPr>
                                <m:t>1+</m:t>
                              </m:r>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𝛼</m:t>
                                  </m:r>
                                </m:e>
                                <m:sub>
                                  <m:r>
                                    <m:rPr>
                                      <m:sty m:val="p"/>
                                    </m:rPr>
                                    <a:rPr lang="en-US" altLang="ja-JP" sz="2000">
                                      <a:solidFill>
                                        <a:srgbClr val="000000"/>
                                      </a:solidFill>
                                      <a:latin typeface="Cambria Math" panose="02040503050406030204" pitchFamily="18" charset="0"/>
                                      <a:cs typeface="Arial" panose="020B0604020202020204" pitchFamily="34" charset="0"/>
                                    </a:rPr>
                                    <m:t>s</m:t>
                                  </m:r>
                                </m:sub>
                              </m:sSub>
                              <m:d>
                                <m:d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dPr>
                                <m:e>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𝑡</m:t>
                                      </m:r>
                                    </m:e>
                                    <m:sub>
                                      <m:r>
                                        <m:rPr>
                                          <m:sty m:val="p"/>
                                        </m:rPr>
                                        <a:rPr lang="en-US" altLang="ja-JP" sz="2000">
                                          <a:solidFill>
                                            <a:srgbClr val="000000"/>
                                          </a:solidFill>
                                          <a:latin typeface="Cambria Math" panose="02040503050406030204" pitchFamily="18" charset="0"/>
                                          <a:cs typeface="Arial" panose="020B0604020202020204" pitchFamily="34" charset="0"/>
                                        </a:rPr>
                                        <m:t>s</m:t>
                                      </m:r>
                                    </m:sub>
                                  </m:sSub>
                                  <m:r>
                                    <a:rPr lang="en-US" altLang="ja-JP" sz="2000" i="1">
                                      <a:solidFill>
                                        <a:srgbClr val="000000"/>
                                      </a:solidFill>
                                      <a:latin typeface="Cambria Math" panose="02040503050406030204" pitchFamily="18" charset="0"/>
                                      <a:cs typeface="Arial" panose="020B0604020202020204" pitchFamily="34" charset="0"/>
                                    </a:rPr>
                                    <m:t>−20</m:t>
                                  </m:r>
                                </m:e>
                              </m:d>
                            </m:e>
                          </m:d>
                        </m:num>
                        <m:den>
                          <m:r>
                            <a:rPr lang="en-US" altLang="ja-JP" sz="2000" i="1">
                              <a:solidFill>
                                <a:srgbClr val="000000"/>
                              </a:solidFill>
                              <a:latin typeface="Cambria Math" panose="02040503050406030204" pitchFamily="18" charset="0"/>
                              <a:cs typeface="Arial" panose="020B0604020202020204" pitchFamily="34" charset="0"/>
                            </a:rPr>
                            <m:t>1+</m:t>
                          </m:r>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𝛼</m:t>
                              </m:r>
                            </m:e>
                            <m:sub>
                              <m:r>
                                <a:rPr lang="en-US" altLang="ja-JP" sz="2000" i="1">
                                  <a:solidFill>
                                    <a:srgbClr val="000000"/>
                                  </a:solidFill>
                                  <a:latin typeface="Cambria Math" panose="02040503050406030204" pitchFamily="18" charset="0"/>
                                  <a:cs typeface="Arial" panose="020B0604020202020204" pitchFamily="34" charset="0"/>
                                </a:rPr>
                                <m:t>𝑤</m:t>
                              </m:r>
                            </m:sub>
                          </m:sSub>
                          <m:d>
                            <m:d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dPr>
                            <m:e>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𝑡</m:t>
                                  </m:r>
                                </m:e>
                                <m:sub>
                                  <m:r>
                                    <a:rPr lang="en-US" altLang="ja-JP" sz="2000" i="1">
                                      <a:solidFill>
                                        <a:srgbClr val="000000"/>
                                      </a:solidFill>
                                      <a:latin typeface="Cambria Math" panose="02040503050406030204" pitchFamily="18" charset="0"/>
                                      <a:cs typeface="Arial" panose="020B0604020202020204" pitchFamily="34" charset="0"/>
                                    </a:rPr>
                                    <m:t>𝑤</m:t>
                                  </m:r>
                                </m:sub>
                              </m:sSub>
                              <m:r>
                                <a:rPr lang="en-US" altLang="ja-JP" sz="2000" i="1">
                                  <a:solidFill>
                                    <a:srgbClr val="000000"/>
                                  </a:solidFill>
                                  <a:latin typeface="Cambria Math" panose="02040503050406030204" pitchFamily="18" charset="0"/>
                                  <a:cs typeface="Arial" panose="020B0604020202020204" pitchFamily="34" charset="0"/>
                                </a:rPr>
                                <m:t>−20</m:t>
                              </m:r>
                            </m:e>
                          </m:d>
                        </m:den>
                      </m:f>
                    </m:oMath>
                    <m:oMath xmlns:m="http://schemas.openxmlformats.org/officeDocument/2006/math">
                      <m:r>
                        <m:rPr>
                          <m:aln/>
                        </m:rPr>
                        <a:rPr lang="en-US"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t>≈</m:t>
                      </m:r>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𝑙</m:t>
                          </m:r>
                        </m:e>
                        <m:sub>
                          <m:r>
                            <m:rPr>
                              <m:sty m:val="p"/>
                            </m:rPr>
                            <a:rPr lang="en-US" altLang="ja-JP" sz="2000">
                              <a:solidFill>
                                <a:srgbClr val="000000"/>
                              </a:solidFill>
                              <a:latin typeface="Cambria Math" panose="02040503050406030204" pitchFamily="18" charset="0"/>
                              <a:cs typeface="Arial" panose="020B0604020202020204" pitchFamily="34" charset="0"/>
                            </a:rPr>
                            <m:t>s</m:t>
                          </m:r>
                          <m:r>
                            <a:rPr lang="en-US" altLang="ja-JP" sz="2000" i="1">
                              <a:solidFill>
                                <a:srgbClr val="000000"/>
                              </a:solidFill>
                              <a:latin typeface="Cambria Math" panose="02040503050406030204" pitchFamily="18" charset="0"/>
                              <a:cs typeface="Arial" panose="020B0604020202020204" pitchFamily="34" charset="0"/>
                            </a:rPr>
                            <m:t>20</m:t>
                          </m:r>
                        </m:sub>
                      </m:sSub>
                      <m:d>
                        <m:d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dPr>
                        <m:e>
                          <m:r>
                            <a:rPr lang="en-US" altLang="ja-JP" sz="2000" i="1">
                              <a:solidFill>
                                <a:srgbClr val="000000"/>
                              </a:solidFill>
                              <a:latin typeface="Cambria Math" panose="02040503050406030204" pitchFamily="18" charset="0"/>
                              <a:cs typeface="Arial" panose="020B0604020202020204" pitchFamily="34" charset="0"/>
                            </a:rPr>
                            <m:t>1+</m:t>
                          </m:r>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𝛼</m:t>
                              </m:r>
                            </m:e>
                            <m:sub>
                              <m:r>
                                <m:rPr>
                                  <m:sty m:val="p"/>
                                </m:rPr>
                                <a:rPr lang="en-US" altLang="ja-JP" sz="2000">
                                  <a:solidFill>
                                    <a:srgbClr val="000000"/>
                                  </a:solidFill>
                                  <a:latin typeface="Cambria Math" panose="02040503050406030204" pitchFamily="18" charset="0"/>
                                  <a:cs typeface="Arial" panose="020B0604020202020204" pitchFamily="34" charset="0"/>
                                </a:rPr>
                                <m:t>s</m:t>
                              </m:r>
                            </m:sub>
                          </m:sSub>
                          <m:d>
                            <m:d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dPr>
                            <m:e>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𝑡</m:t>
                                  </m:r>
                                </m:e>
                                <m:sub>
                                  <m:r>
                                    <m:rPr>
                                      <m:sty m:val="p"/>
                                    </m:rPr>
                                    <a:rPr lang="en-US" altLang="ja-JP" sz="2000">
                                      <a:solidFill>
                                        <a:srgbClr val="000000"/>
                                      </a:solidFill>
                                      <a:latin typeface="Cambria Math" panose="02040503050406030204" pitchFamily="18" charset="0"/>
                                      <a:cs typeface="Arial" panose="020B0604020202020204" pitchFamily="34" charset="0"/>
                                    </a:rPr>
                                    <m:t>s</m:t>
                                  </m:r>
                                </m:sub>
                              </m:sSub>
                              <m:r>
                                <a:rPr lang="en-US" altLang="ja-JP" sz="2000" i="1">
                                  <a:solidFill>
                                    <a:srgbClr val="000000"/>
                                  </a:solidFill>
                                  <a:latin typeface="Cambria Math" panose="02040503050406030204" pitchFamily="18" charset="0"/>
                                  <a:cs typeface="Arial" panose="020B0604020202020204" pitchFamily="34" charset="0"/>
                                </a:rPr>
                                <m:t>−20</m:t>
                              </m:r>
                            </m:e>
                          </m:d>
                          <m:r>
                            <a:rPr lang="en-US" altLang="ja-JP" sz="2000" i="1">
                              <a:solidFill>
                                <a:srgbClr val="000000"/>
                              </a:solidFill>
                              <a:latin typeface="Cambria Math" panose="02040503050406030204" pitchFamily="18" charset="0"/>
                              <a:cs typeface="Arial" panose="020B0604020202020204" pitchFamily="34" charset="0"/>
                            </a:rPr>
                            <m:t>−</m:t>
                          </m:r>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𝛼</m:t>
                              </m:r>
                            </m:e>
                            <m:sub>
                              <m:r>
                                <m:rPr>
                                  <m:sty m:val="p"/>
                                </m:rPr>
                                <a:rPr lang="en-US" altLang="ja-JP" sz="2000">
                                  <a:solidFill>
                                    <a:srgbClr val="000000"/>
                                  </a:solidFill>
                                  <a:latin typeface="Cambria Math" panose="02040503050406030204" pitchFamily="18" charset="0"/>
                                  <a:cs typeface="Arial" panose="020B0604020202020204" pitchFamily="34" charset="0"/>
                                </a:rPr>
                                <m:t>w</m:t>
                              </m:r>
                            </m:sub>
                          </m:sSub>
                          <m:d>
                            <m:d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dPr>
                            <m:e>
                              <m:sSub>
                                <m:sSubPr>
                                  <m:ctrlPr>
                                    <a:rPr lang="ja-JP" altLang="ja-JP" sz="20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000" i="1">
                                      <a:solidFill>
                                        <a:srgbClr val="000000"/>
                                      </a:solidFill>
                                      <a:latin typeface="Cambria Math" panose="02040503050406030204" pitchFamily="18" charset="0"/>
                                      <a:cs typeface="Arial" panose="020B0604020202020204" pitchFamily="34" charset="0"/>
                                    </a:rPr>
                                    <m:t>𝑡</m:t>
                                  </m:r>
                                </m:e>
                                <m:sub>
                                  <m:r>
                                    <m:rPr>
                                      <m:sty m:val="p"/>
                                    </m:rPr>
                                    <a:rPr lang="en-US" altLang="ja-JP" sz="2000">
                                      <a:solidFill>
                                        <a:srgbClr val="000000"/>
                                      </a:solidFill>
                                      <a:latin typeface="Cambria Math" panose="02040503050406030204" pitchFamily="18" charset="0"/>
                                      <a:cs typeface="Arial" panose="020B0604020202020204" pitchFamily="34" charset="0"/>
                                    </a:rPr>
                                    <m:t>w</m:t>
                                  </m:r>
                                </m:sub>
                              </m:sSub>
                              <m:r>
                                <a:rPr lang="en-US" altLang="ja-JP" sz="2000" i="1">
                                  <a:solidFill>
                                    <a:srgbClr val="000000"/>
                                  </a:solidFill>
                                  <a:latin typeface="Cambria Math" panose="02040503050406030204" pitchFamily="18" charset="0"/>
                                  <a:cs typeface="Arial" panose="020B0604020202020204" pitchFamily="34" charset="0"/>
                                </a:rPr>
                                <m:t>−20</m:t>
                              </m:r>
                            </m:e>
                          </m:d>
                        </m:e>
                      </m:d>
                    </m:oMath>
                  </m:oMathPara>
                </a14:m>
                <a:endParaRPr kumimoji="1" lang="ja-JP" altLang="en-US" sz="2000" dirty="0">
                  <a:latin typeface="+mj-lt"/>
                  <a:ea typeface="+mj-ea"/>
                </a:endParaRPr>
              </a:p>
            </p:txBody>
          </p:sp>
        </mc:Choice>
        <mc:Fallback xmlns="">
          <p:sp>
            <p:nvSpPr>
              <p:cNvPr id="2" name="テキスト ボックス 1">
                <a:extLst>
                  <a:ext uri="{FF2B5EF4-FFF2-40B4-BE49-F238E27FC236}">
                    <a16:creationId xmlns:a16="http://schemas.microsoft.com/office/drawing/2014/main" id="{7D46ED0A-FE10-6006-9717-BF127F4D09A4}"/>
                  </a:ext>
                </a:extLst>
              </p:cNvPr>
              <p:cNvSpPr txBox="1">
                <a:spLocks noRot="1" noChangeAspect="1" noMove="1" noResize="1" noEditPoints="1" noAdjustHandles="1" noChangeArrowheads="1" noChangeShapeType="1" noTextEdit="1"/>
              </p:cNvSpPr>
              <p:nvPr/>
            </p:nvSpPr>
            <p:spPr>
              <a:xfrm>
                <a:off x="4175184" y="4899446"/>
                <a:ext cx="4364967" cy="1241302"/>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50439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3"/>
          <p:cNvSpPr>
            <a:spLocks noGrp="1" noChangeArrowheads="1"/>
          </p:cNvSpPr>
          <p:nvPr>
            <p:ph idx="1"/>
          </p:nvPr>
        </p:nvSpPr>
        <p:spPr/>
        <p:txBody>
          <a:bodyPr/>
          <a:lstStyle/>
          <a:p>
            <a:r>
              <a:rPr lang="ja-JP" altLang="en-US" dirty="0">
                <a:latin typeface="+mn-lt"/>
              </a:rPr>
              <a:t>測定物の寸法は</a:t>
            </a:r>
            <a:r>
              <a:rPr lang="en-US" altLang="ja-JP" dirty="0">
                <a:latin typeface="+mn-lt"/>
              </a:rPr>
              <a:t>JIS B0680</a:t>
            </a:r>
            <a:r>
              <a:rPr lang="ja-JP" altLang="en-US" dirty="0">
                <a:latin typeface="+mn-lt"/>
              </a:rPr>
              <a:t>によって，</a:t>
            </a:r>
            <a:r>
              <a:rPr lang="en-US" altLang="ja-JP" dirty="0">
                <a:latin typeface="+mn-lt"/>
              </a:rPr>
              <a:t>20</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kern="100" dirty="0">
                <a:effectLst/>
                <a:latin typeface="+mj-ea"/>
                <a:cs typeface="Times New Roman" panose="02020603050405020304" pitchFamily="18" charset="0"/>
              </a:rPr>
              <a:t>（標準温度）</a:t>
            </a:r>
            <a:r>
              <a:rPr lang="ja-JP" altLang="en-US" dirty="0">
                <a:latin typeface="+mn-lt"/>
              </a:rPr>
              <a:t>における寸法と定義されている</a:t>
            </a:r>
            <a:endParaRPr lang="en-US" altLang="ja-JP" dirty="0">
              <a:latin typeface="+mn-lt"/>
            </a:endParaRPr>
          </a:p>
          <a:p>
            <a:pPr lvl="1"/>
            <a:r>
              <a:rPr lang="ja-JP" altLang="en-US" dirty="0">
                <a:latin typeface="+mn-lt"/>
              </a:rPr>
              <a:t>一般的な製造物，図面，カタログ，仕様での寸法は</a:t>
            </a:r>
            <a:r>
              <a:rPr lang="en-US" altLang="ja-JP" dirty="0">
                <a:latin typeface="+mn-lt"/>
              </a:rPr>
              <a:t>20 ºC</a:t>
            </a:r>
            <a:r>
              <a:rPr lang="ja-JP" altLang="en-US" dirty="0">
                <a:latin typeface="+mn-lt"/>
              </a:rPr>
              <a:t>での値になっている</a:t>
            </a:r>
            <a:endParaRPr lang="en-US" altLang="ja-JP" dirty="0">
              <a:latin typeface="+mn-lt"/>
            </a:endParaRPr>
          </a:p>
          <a:p>
            <a:pPr lvl="1"/>
            <a:r>
              <a:rPr lang="ja-JP" altLang="en-US" dirty="0">
                <a:latin typeface="+mn-lt"/>
              </a:rPr>
              <a:t>測定機器は，</a:t>
            </a:r>
            <a:r>
              <a:rPr lang="en-US" altLang="ja-JP" dirty="0">
                <a:latin typeface="+mn-lt"/>
              </a:rPr>
              <a:t>20</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kern="100" dirty="0">
                <a:effectLst/>
                <a:latin typeface="+mj-ea"/>
                <a:cs typeface="Times New Roman" panose="02020603050405020304" pitchFamily="18" charset="0"/>
              </a:rPr>
              <a:t>で正しい寸法が測定できるようにスケールが作られている</a:t>
            </a:r>
            <a:endParaRPr lang="en-US" altLang="ja-JP" dirty="0">
              <a:latin typeface="+mj-ea"/>
            </a:endParaRPr>
          </a:p>
          <a:p>
            <a:pPr lvl="1"/>
            <a:r>
              <a:rPr lang="ja-JP" altLang="en-US" dirty="0">
                <a:latin typeface="+mn-lt"/>
              </a:rPr>
              <a:t>他の性能（電気的な性能，質量，力など）の標準温度は</a:t>
            </a:r>
            <a:r>
              <a:rPr lang="en-US" altLang="ja-JP" dirty="0">
                <a:latin typeface="+mn-lt"/>
              </a:rPr>
              <a:t>23 ºC</a:t>
            </a:r>
            <a:r>
              <a:rPr lang="ja-JP" altLang="en-US" dirty="0">
                <a:latin typeface="+mn-lt"/>
              </a:rPr>
              <a:t>などとなっているのに注意が必要→「</a:t>
            </a:r>
            <a:r>
              <a:rPr lang="en-US" altLang="ja-JP" dirty="0">
                <a:latin typeface="+mn-lt"/>
              </a:rPr>
              <a:t>JIS</a:t>
            </a:r>
            <a:r>
              <a:rPr lang="ja-JP" altLang="en-US" dirty="0">
                <a:latin typeface="+mn-lt"/>
              </a:rPr>
              <a:t> </a:t>
            </a:r>
            <a:r>
              <a:rPr lang="en-US" altLang="ja-JP" dirty="0">
                <a:latin typeface="+mn-lt"/>
              </a:rPr>
              <a:t>Z8703</a:t>
            </a:r>
            <a:r>
              <a:rPr lang="ja-JP" altLang="en-US" dirty="0">
                <a:latin typeface="+mn-lt"/>
              </a:rPr>
              <a:t>　試験場所の標準状態」では，温度は</a:t>
            </a:r>
            <a:r>
              <a:rPr lang="en-US" altLang="ja-JP" dirty="0">
                <a:latin typeface="+mn-lt"/>
              </a:rPr>
              <a:t>20</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dirty="0">
                <a:latin typeface="+mn-lt"/>
              </a:rPr>
              <a:t>，</a:t>
            </a:r>
            <a:r>
              <a:rPr lang="en-US" altLang="ja-JP" dirty="0">
                <a:latin typeface="+mn-lt"/>
              </a:rPr>
              <a:t>23</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dirty="0">
                <a:latin typeface="+mn-lt"/>
              </a:rPr>
              <a:t>，</a:t>
            </a:r>
            <a:r>
              <a:rPr lang="en-US" altLang="ja-JP" dirty="0">
                <a:latin typeface="+mn-lt"/>
              </a:rPr>
              <a:t>25</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dirty="0">
                <a:latin typeface="+mn-lt"/>
              </a:rPr>
              <a:t>で推奨は</a:t>
            </a:r>
            <a:r>
              <a:rPr lang="en-US" altLang="ja-JP" dirty="0">
                <a:latin typeface="+mn-lt"/>
              </a:rPr>
              <a:t>23</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dirty="0">
                <a:latin typeface="+mn-lt"/>
              </a:rPr>
              <a:t>となっている</a:t>
            </a:r>
            <a:endParaRPr lang="en-US" altLang="ja-JP" dirty="0">
              <a:latin typeface="+mn-lt"/>
            </a:endParaRPr>
          </a:p>
        </p:txBody>
      </p:sp>
      <p:sp>
        <p:nvSpPr>
          <p:cNvPr id="1040386" name="Rectangle 2"/>
          <p:cNvSpPr>
            <a:spLocks noGrp="1" noChangeArrowheads="1"/>
          </p:cNvSpPr>
          <p:nvPr>
            <p:ph type="title"/>
          </p:nvPr>
        </p:nvSpPr>
        <p:spPr/>
        <p:txBody>
          <a:bodyPr/>
          <a:lstStyle/>
          <a:p>
            <a:pPr eaLnBrk="1" hangingPunct="1">
              <a:defRPr/>
            </a:pPr>
            <a:r>
              <a:rPr lang="ja-JP" altLang="en-US" dirty="0"/>
              <a:t>温度環境の影響（</a:t>
            </a:r>
            <a:r>
              <a:rPr lang="en-US" altLang="ja-JP" dirty="0"/>
              <a:t>3</a:t>
            </a:r>
            <a:r>
              <a:rPr lang="ja-JP" altLang="en-US" dirty="0"/>
              <a:t>）：標準温度</a:t>
            </a:r>
            <a:endParaRPr lang="en-US" altLang="ja-JP" dirty="0"/>
          </a:p>
        </p:txBody>
      </p:sp>
      <p:sp>
        <p:nvSpPr>
          <p:cNvPr id="3" name="日付プレースホルダー 2"/>
          <p:cNvSpPr>
            <a:spLocks noGrp="1"/>
          </p:cNvSpPr>
          <p:nvPr>
            <p:ph type="dt" sz="half" idx="10"/>
          </p:nvPr>
        </p:nvSpPr>
        <p:spPr/>
        <p:txBody>
          <a:bodyPr/>
          <a:lstStyle/>
          <a:p>
            <a:pPr>
              <a:defRPr/>
            </a:pPr>
            <a:r>
              <a:rPr lang="en-US" altLang="ja-JP"/>
              <a:t>2022-5-8</a:t>
            </a:r>
          </a:p>
        </p:txBody>
      </p:sp>
      <p:sp>
        <p:nvSpPr>
          <p:cNvPr id="4" name="フッター プレースホルダー 3"/>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5" name="スライド番号プレースホルダー 4"/>
          <p:cNvSpPr>
            <a:spLocks noGrp="1"/>
          </p:cNvSpPr>
          <p:nvPr>
            <p:ph type="sldNum" sz="quarter" idx="12"/>
          </p:nvPr>
        </p:nvSpPr>
        <p:spPr/>
        <p:txBody>
          <a:bodyPr/>
          <a:lstStyle/>
          <a:p>
            <a:pPr>
              <a:defRPr/>
            </a:pPr>
            <a:fld id="{291628F5-3123-4CDB-A258-BC41A6699EE6}" type="slidenum">
              <a:rPr lang="ja-JP" altLang="en-US" smtClean="0"/>
              <a:pPr>
                <a:defRPr/>
              </a:pPr>
              <a:t>13</a:t>
            </a:fld>
            <a:endParaRPr lang="en-US" altLang="ja-JP"/>
          </a:p>
        </p:txBody>
      </p:sp>
    </p:spTree>
    <p:extLst>
      <p:ext uri="{BB962C8B-B14F-4D97-AF65-F5344CB8AC3E}">
        <p14:creationId xmlns:p14="http://schemas.microsoft.com/office/powerpoint/2010/main" val="184498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Rectangle 3"/>
          <p:cNvSpPr>
            <a:spLocks noGrp="1" noChangeArrowheads="1"/>
          </p:cNvSpPr>
          <p:nvPr>
            <p:ph idx="1"/>
          </p:nvPr>
        </p:nvSpPr>
        <p:spPr/>
        <p:txBody>
          <a:bodyPr/>
          <a:lstStyle/>
          <a:p>
            <a:r>
              <a:rPr lang="ja-JP" altLang="en-US" dirty="0">
                <a:latin typeface="+mn-lt"/>
              </a:rPr>
              <a:t>温度補正の不確かさ</a:t>
            </a:r>
            <a:endParaRPr lang="en-US" altLang="ja-JP" dirty="0">
              <a:latin typeface="+mn-lt"/>
            </a:endParaRPr>
          </a:p>
          <a:p>
            <a:pPr lvl="1"/>
            <a:r>
              <a:rPr lang="ja-JP" altLang="en-US" dirty="0">
                <a:latin typeface="+mn-lt"/>
              </a:rPr>
              <a:t>温度測定の不確かさと熱膨張係数の不確かさによる</a:t>
            </a:r>
            <a:endParaRPr lang="en-US" altLang="ja-JP" dirty="0">
              <a:latin typeface="+mn-lt"/>
            </a:endParaRPr>
          </a:p>
          <a:p>
            <a:pPr lvl="2"/>
            <a:r>
              <a:rPr lang="ja-JP" altLang="en-US" dirty="0">
                <a:latin typeface="+mn-lt"/>
              </a:rPr>
              <a:t>温度測定の不確かさ：温度計と環境（温度の均一性，温度ドリフト）に依存</a:t>
            </a:r>
            <a:endParaRPr lang="en-US" altLang="ja-JP" dirty="0">
              <a:latin typeface="+mn-lt"/>
            </a:endParaRPr>
          </a:p>
          <a:p>
            <a:pPr lvl="2"/>
            <a:r>
              <a:rPr lang="ja-JP" altLang="en-US" dirty="0">
                <a:latin typeface="+mn-lt"/>
              </a:rPr>
              <a:t>熱膨張係数の不確かさ：一般的な材料の熱膨張係数は大きな不確かさを持つ，鉄では</a:t>
            </a:r>
            <a:r>
              <a:rPr lang="en-US" altLang="ja-JP" dirty="0">
                <a:latin typeface="+mn-lt"/>
              </a:rPr>
              <a:t>10</a:t>
            </a:r>
            <a:r>
              <a:rPr lang="ja-JP" altLang="en-US" dirty="0">
                <a:latin typeface="+mn-lt"/>
              </a:rPr>
              <a:t> </a:t>
            </a:r>
            <a:r>
              <a:rPr lang="en-US" altLang="ja-JP" dirty="0">
                <a:latin typeface="+mn-lt"/>
              </a:rPr>
              <a:t>%</a:t>
            </a:r>
            <a:r>
              <a:rPr lang="ja-JP" altLang="en-US" dirty="0">
                <a:latin typeface="+mn-lt"/>
              </a:rPr>
              <a:t>くらいある，プラスチックなどはもっと大きい→熱膨張係数の測定方法は興味深い</a:t>
            </a:r>
            <a:endParaRPr lang="en-US" altLang="ja-JP" dirty="0">
              <a:latin typeface="+mn-lt"/>
            </a:endParaRPr>
          </a:p>
          <a:p>
            <a:r>
              <a:rPr lang="ja-JP" altLang="en-US" dirty="0">
                <a:latin typeface="+mn-lt"/>
              </a:rPr>
              <a:t>温度補正の不確かさの計算例：</a:t>
            </a:r>
          </a:p>
          <a:p>
            <a:pPr lvl="1"/>
            <a:r>
              <a:rPr lang="en-US" altLang="ja-JP" i="1" dirty="0" err="1">
                <a:latin typeface="+mn-lt"/>
              </a:rPr>
              <a:t>t</a:t>
            </a:r>
            <a:r>
              <a:rPr lang="en-US" altLang="ja-JP" baseline="-25000" dirty="0" err="1">
                <a:latin typeface="+mn-lt"/>
              </a:rPr>
              <a:t>w</a:t>
            </a:r>
            <a:r>
              <a:rPr lang="en-US" altLang="ja-JP" dirty="0">
                <a:latin typeface="+mn-lt"/>
              </a:rPr>
              <a:t> = 25 </a:t>
            </a:r>
            <a:r>
              <a:rPr lang="en-US" altLang="ja-JP" kern="100" dirty="0">
                <a:effectLst/>
                <a:latin typeface="+mn-lt"/>
                <a:ea typeface="ＭＳ 明朝" panose="02020609040205080304" pitchFamily="17" charset="-128"/>
                <a:cs typeface="Times New Roman" panose="02020603050405020304" pitchFamily="18" charset="0"/>
              </a:rPr>
              <a:t>ºC</a:t>
            </a:r>
            <a:r>
              <a:rPr lang="ja-JP" altLang="en-US" dirty="0">
                <a:latin typeface="+mn-lt"/>
              </a:rPr>
              <a:t>で </a:t>
            </a:r>
            <a:r>
              <a:rPr lang="en-US" altLang="ja-JP" i="1" dirty="0" err="1">
                <a:latin typeface="+mn-lt"/>
              </a:rPr>
              <a:t>l</a:t>
            </a:r>
            <a:r>
              <a:rPr lang="en-US" altLang="ja-JP" baseline="-25000" dirty="0" err="1">
                <a:latin typeface="+mn-lt"/>
              </a:rPr>
              <a:t>w</a:t>
            </a:r>
            <a:r>
              <a:rPr lang="en-US" altLang="ja-JP" dirty="0">
                <a:latin typeface="+mn-lt"/>
              </a:rPr>
              <a:t> = 100 mm </a:t>
            </a:r>
            <a:r>
              <a:rPr lang="ja-JP" altLang="en-US" dirty="0">
                <a:latin typeface="+mn-lt"/>
              </a:rPr>
              <a:t>の鋼製の測定物の寸法測定をする場合</a:t>
            </a:r>
            <a:endParaRPr lang="en-US" altLang="ja-JP" dirty="0">
              <a:latin typeface="+mn-lt"/>
            </a:endParaRPr>
          </a:p>
          <a:p>
            <a:pPr lvl="2"/>
            <a:r>
              <a:rPr lang="ja-JP" altLang="en-US" dirty="0">
                <a:latin typeface="+mn-lt"/>
              </a:rPr>
              <a:t>温度測定の不確かさ </a:t>
            </a:r>
            <a:r>
              <a:rPr lang="en-US" altLang="ja-JP" i="1" dirty="0" err="1">
                <a:latin typeface="+mn-lt"/>
              </a:rPr>
              <a:t>d</a:t>
            </a:r>
            <a:r>
              <a:rPr lang="en-US" altLang="ja-JP" i="1" baseline="-25000" dirty="0" err="1">
                <a:latin typeface="+mn-lt"/>
              </a:rPr>
              <a:t>t</a:t>
            </a:r>
            <a:r>
              <a:rPr lang="en-US" altLang="ja-JP" baseline="-25000" dirty="0" err="1">
                <a:latin typeface="+mn-lt"/>
              </a:rPr>
              <a:t>w</a:t>
            </a:r>
            <a:r>
              <a:rPr lang="ja-JP" altLang="en-US" dirty="0">
                <a:latin typeface="+mn-lt"/>
              </a:rPr>
              <a:t>：</a:t>
            </a:r>
            <a:r>
              <a:rPr lang="en-US" altLang="ja-JP" dirty="0">
                <a:latin typeface="+mn-lt"/>
              </a:rPr>
              <a:t>0.1</a:t>
            </a:r>
            <a:r>
              <a:rPr lang="en-US" altLang="ja-JP" kern="100" dirty="0">
                <a:effectLst/>
                <a:latin typeface="+mn-lt"/>
                <a:ea typeface="ＭＳ 明朝" panose="02020609040205080304" pitchFamily="17" charset="-128"/>
                <a:cs typeface="Times New Roman" panose="02020603050405020304" pitchFamily="18" charset="0"/>
              </a:rPr>
              <a:t> ºC </a:t>
            </a:r>
            <a:r>
              <a:rPr lang="ja-JP" altLang="en-US" dirty="0">
                <a:latin typeface="+mn-lt"/>
              </a:rPr>
              <a:t>→ </a:t>
            </a:r>
            <a:r>
              <a:rPr lang="en-US" altLang="ja-JP" i="1" dirty="0" err="1">
                <a:latin typeface="+mn-lt"/>
              </a:rPr>
              <a:t>t</a:t>
            </a:r>
            <a:r>
              <a:rPr lang="en-US" altLang="ja-JP" baseline="-25000" dirty="0" err="1">
                <a:latin typeface="+mn-lt"/>
              </a:rPr>
              <a:t>w</a:t>
            </a:r>
            <a:r>
              <a:rPr lang="en-US" altLang="ja-JP" dirty="0">
                <a:latin typeface="+mn-lt"/>
              </a:rPr>
              <a:t> = 25</a:t>
            </a:r>
            <a:r>
              <a:rPr lang="en-US" altLang="ja-JP" kern="100" dirty="0">
                <a:effectLst/>
                <a:latin typeface="+mn-lt"/>
                <a:ea typeface="ＭＳ 明朝" panose="02020609040205080304" pitchFamily="17" charset="-128"/>
                <a:cs typeface="Times New Roman" panose="02020603050405020304" pitchFamily="18" charset="0"/>
              </a:rPr>
              <a:t> ºC</a:t>
            </a:r>
            <a:r>
              <a:rPr lang="en-US" altLang="ja-JP" dirty="0">
                <a:latin typeface="Cambria Math" panose="02040503050406030204" pitchFamily="18" charset="0"/>
                <a:ea typeface="Cambria Math" panose="02040503050406030204" pitchFamily="18" charset="0"/>
              </a:rPr>
              <a:t>±</a:t>
            </a:r>
            <a:r>
              <a:rPr lang="en-US" altLang="ja-JP" dirty="0">
                <a:latin typeface="+mn-lt"/>
              </a:rPr>
              <a:t>0.1</a:t>
            </a:r>
            <a:r>
              <a:rPr lang="en-US" altLang="ja-JP" kern="100" dirty="0">
                <a:effectLst/>
                <a:latin typeface="+mn-lt"/>
                <a:ea typeface="ＭＳ 明朝" panose="02020609040205080304" pitchFamily="17" charset="-128"/>
                <a:cs typeface="Times New Roman" panose="02020603050405020304" pitchFamily="18" charset="0"/>
              </a:rPr>
              <a:t> ºC</a:t>
            </a:r>
            <a:endParaRPr lang="en-US" altLang="ja-JP" dirty="0">
              <a:latin typeface="+mn-lt"/>
            </a:endParaRPr>
          </a:p>
          <a:p>
            <a:pPr lvl="3"/>
            <a:r>
              <a:rPr lang="ja-JP" altLang="en-US" dirty="0">
                <a:latin typeface="+mn-lt"/>
              </a:rPr>
              <a:t>温度測定の不確かさによる寸法測定の不確かさ</a:t>
            </a:r>
            <a:br>
              <a:rPr lang="en-US" altLang="ja-JP" dirty="0">
                <a:latin typeface="+mn-lt"/>
              </a:rPr>
            </a:br>
            <a:r>
              <a:rPr lang="en-US" altLang="ja-JP" i="1" dirty="0" err="1">
                <a:latin typeface="+mn-lt"/>
              </a:rPr>
              <a:t>l</a:t>
            </a:r>
            <a:r>
              <a:rPr lang="en-US" altLang="ja-JP" baseline="-25000" dirty="0" err="1">
                <a:latin typeface="+mn-lt"/>
              </a:rPr>
              <a:t>w</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 </a:t>
            </a:r>
            <a:r>
              <a:rPr lang="en-US" altLang="ja-JP" i="1" dirty="0">
                <a:latin typeface="+mn-lt"/>
              </a:rPr>
              <a:t>α</a:t>
            </a:r>
            <a:r>
              <a:rPr lang="en-US" altLang="ja-JP" baseline="-25000" dirty="0">
                <a:latin typeface="+mn-lt"/>
              </a:rPr>
              <a:t>w</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 </a:t>
            </a:r>
            <a:r>
              <a:rPr lang="en-US" altLang="ja-JP" i="1" dirty="0" err="1">
                <a:latin typeface="Cambria Math" panose="02040503050406030204" pitchFamily="18" charset="0"/>
                <a:ea typeface="Cambria Math" panose="02040503050406030204" pitchFamily="18" charset="0"/>
                <a:cs typeface="Arial" charset="0"/>
              </a:rPr>
              <a:t>d</a:t>
            </a:r>
            <a:r>
              <a:rPr lang="en-US" altLang="ja-JP" i="1" baseline="-25000" dirty="0" err="1">
                <a:latin typeface="Cambria Math" panose="02040503050406030204" pitchFamily="18" charset="0"/>
                <a:ea typeface="Cambria Math" panose="02040503050406030204" pitchFamily="18" charset="0"/>
                <a:cs typeface="Arial" charset="0"/>
              </a:rPr>
              <a:t>t</a:t>
            </a:r>
            <a:r>
              <a:rPr lang="en-US" altLang="ja-JP" baseline="-25000" dirty="0" err="1">
                <a:latin typeface="Cambria Math" panose="02040503050406030204" pitchFamily="18" charset="0"/>
                <a:ea typeface="Cambria Math" panose="02040503050406030204" pitchFamily="18" charset="0"/>
                <a:cs typeface="Arial" charset="0"/>
              </a:rPr>
              <a:t>w</a:t>
            </a:r>
            <a:r>
              <a:rPr lang="en-US" altLang="ja-JP" dirty="0">
                <a:latin typeface="Cambria Math" panose="02040503050406030204" pitchFamily="18" charset="0"/>
                <a:ea typeface="Cambria Math" panose="02040503050406030204" pitchFamily="18" charset="0"/>
                <a:cs typeface="Arial" charset="0"/>
              </a:rPr>
              <a:t> = </a:t>
            </a:r>
            <a:r>
              <a:rPr lang="en-US" altLang="ja-JP" dirty="0">
                <a:latin typeface="+mn-lt"/>
              </a:rPr>
              <a:t>100 mm </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 10</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10</a:t>
            </a:r>
            <a:r>
              <a:rPr lang="en-US" altLang="ja-JP" baseline="30000" dirty="0">
                <a:latin typeface="+mn-lt"/>
              </a:rPr>
              <a:t>−6</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 0.1 = 0.1 µm</a:t>
            </a:r>
          </a:p>
          <a:p>
            <a:pPr lvl="2"/>
            <a:r>
              <a:rPr lang="ja-JP" altLang="en-US" dirty="0">
                <a:latin typeface="+mn-lt"/>
              </a:rPr>
              <a:t>熱膨張係数の不確かさ</a:t>
            </a:r>
            <a:r>
              <a:rPr lang="en-US" altLang="ja-JP" i="1" dirty="0">
                <a:latin typeface="+mn-lt"/>
              </a:rPr>
              <a:t>d</a:t>
            </a:r>
            <a:r>
              <a:rPr lang="el-GR" altLang="ja-JP" i="1" baseline="-25000" dirty="0">
                <a:latin typeface="+mn-lt"/>
                <a:cs typeface="Times New Roman"/>
              </a:rPr>
              <a:t>α</a:t>
            </a:r>
            <a:r>
              <a:rPr lang="en-US" altLang="ja-JP" baseline="-25000" dirty="0">
                <a:latin typeface="+mn-lt"/>
                <a:cs typeface="Times New Roman"/>
              </a:rPr>
              <a:t>w</a:t>
            </a:r>
            <a:r>
              <a:rPr lang="ja-JP" altLang="en-US" dirty="0">
                <a:latin typeface="+mn-lt"/>
              </a:rPr>
              <a:t>：</a:t>
            </a:r>
            <a:r>
              <a:rPr lang="en-US" altLang="ja-JP" dirty="0">
                <a:latin typeface="+mn-lt"/>
              </a:rPr>
              <a:t>1</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10</a:t>
            </a:r>
            <a:r>
              <a:rPr lang="en-US" altLang="ja-JP" baseline="30000" dirty="0">
                <a:latin typeface="+mn-lt"/>
              </a:rPr>
              <a:t>−6</a:t>
            </a:r>
            <a:r>
              <a:rPr lang="ja-JP" altLang="en-US" baseline="30000" dirty="0">
                <a:latin typeface="+mn-lt"/>
              </a:rPr>
              <a:t> </a:t>
            </a:r>
            <a:r>
              <a:rPr lang="ja-JP" altLang="en-US" dirty="0">
                <a:latin typeface="+mn-lt"/>
              </a:rPr>
              <a:t>→ </a:t>
            </a:r>
            <a:r>
              <a:rPr lang="en-US" altLang="ja-JP" i="1" dirty="0">
                <a:latin typeface="+mn-lt"/>
              </a:rPr>
              <a:t>α</a:t>
            </a:r>
            <a:r>
              <a:rPr lang="en-US" altLang="ja-JP" baseline="-25000" dirty="0">
                <a:latin typeface="+mn-lt"/>
              </a:rPr>
              <a:t>w</a:t>
            </a:r>
            <a:r>
              <a:rPr lang="en-US" altLang="ja-JP" dirty="0">
                <a:latin typeface="+mn-lt"/>
              </a:rPr>
              <a:t> = 10</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10</a:t>
            </a:r>
            <a:r>
              <a:rPr lang="en-US" altLang="ja-JP" baseline="30000" dirty="0">
                <a:latin typeface="+mn-lt"/>
              </a:rPr>
              <a:t>−6</a:t>
            </a:r>
            <a:r>
              <a:rPr lang="en-US" altLang="ja-JP" dirty="0">
                <a:latin typeface="Cambria Math" panose="02040503050406030204" pitchFamily="18" charset="0"/>
                <a:ea typeface="Cambria Math" panose="02040503050406030204" pitchFamily="18" charset="0"/>
              </a:rPr>
              <a:t>±</a:t>
            </a:r>
            <a:r>
              <a:rPr lang="en-US" altLang="ja-JP" dirty="0">
                <a:latin typeface="+mn-lt"/>
              </a:rPr>
              <a:t>1</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10</a:t>
            </a:r>
            <a:r>
              <a:rPr lang="en-US" altLang="ja-JP" baseline="30000" dirty="0">
                <a:latin typeface="+mn-lt"/>
              </a:rPr>
              <a:t>-6</a:t>
            </a:r>
          </a:p>
          <a:p>
            <a:pPr lvl="3"/>
            <a:r>
              <a:rPr lang="ja-JP" altLang="en-US" dirty="0">
                <a:latin typeface="+mn-lt"/>
              </a:rPr>
              <a:t>熱膨張係数の不確かさによる寸法測定の不確かさ</a:t>
            </a:r>
            <a:br>
              <a:rPr lang="en-US" altLang="ja-JP" dirty="0">
                <a:latin typeface="+mn-lt"/>
              </a:rPr>
            </a:br>
            <a:r>
              <a:rPr lang="en-US" altLang="ja-JP" i="1" dirty="0" err="1">
                <a:latin typeface="+mn-lt"/>
              </a:rPr>
              <a:t>l</a:t>
            </a:r>
            <a:r>
              <a:rPr lang="en-US" altLang="ja-JP" baseline="-25000" dirty="0" err="1">
                <a:latin typeface="+mn-lt"/>
              </a:rPr>
              <a:t>w</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 </a:t>
            </a:r>
            <a:r>
              <a:rPr lang="en-US" altLang="ja-JP" i="1" dirty="0">
                <a:latin typeface="+mn-lt"/>
              </a:rPr>
              <a:t>d</a:t>
            </a:r>
            <a:r>
              <a:rPr lang="el-GR" altLang="ja-JP" i="1" baseline="-25000" dirty="0">
                <a:latin typeface="+mn-lt"/>
                <a:cs typeface="Times New Roman"/>
              </a:rPr>
              <a:t>α</a:t>
            </a:r>
            <a:r>
              <a:rPr lang="en-US" altLang="ja-JP" baseline="-25000" dirty="0">
                <a:latin typeface="+mn-lt"/>
                <a:cs typeface="Times New Roman"/>
              </a:rPr>
              <a:t>w</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 (</a:t>
            </a:r>
            <a:r>
              <a:rPr lang="en-US" altLang="ja-JP" i="1" dirty="0" err="1">
                <a:latin typeface="Cambria Math" panose="02040503050406030204" pitchFamily="18" charset="0"/>
                <a:ea typeface="Cambria Math" panose="02040503050406030204" pitchFamily="18" charset="0"/>
                <a:cs typeface="Arial" charset="0"/>
              </a:rPr>
              <a:t>t</a:t>
            </a:r>
            <a:r>
              <a:rPr lang="en-US" altLang="ja-JP" baseline="-25000" dirty="0" err="1">
                <a:latin typeface="Cambria Math" panose="02040503050406030204" pitchFamily="18" charset="0"/>
                <a:ea typeface="Cambria Math" panose="02040503050406030204" pitchFamily="18" charset="0"/>
                <a:cs typeface="Arial" charset="0"/>
              </a:rPr>
              <a:t>w</a:t>
            </a:r>
            <a:r>
              <a:rPr lang="en-US" altLang="ja-JP" dirty="0">
                <a:latin typeface="Cambria Math" panose="02040503050406030204" pitchFamily="18" charset="0"/>
                <a:ea typeface="Cambria Math" panose="02040503050406030204" pitchFamily="18" charset="0"/>
                <a:cs typeface="Arial" charset="0"/>
              </a:rPr>
              <a:t> </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20) = </a:t>
            </a:r>
            <a:r>
              <a:rPr lang="en-US" altLang="ja-JP" dirty="0">
                <a:latin typeface="+mn-lt"/>
              </a:rPr>
              <a:t>100 mm </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 1</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10</a:t>
            </a:r>
            <a:r>
              <a:rPr lang="en-US" altLang="ja-JP" baseline="30000" dirty="0">
                <a:latin typeface="+mn-lt"/>
              </a:rPr>
              <a:t>−6</a:t>
            </a:r>
            <a:r>
              <a:rPr lang="en-US" altLang="ja-JP" dirty="0">
                <a:latin typeface="+mn-lt"/>
              </a:rPr>
              <a:t>  </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rPr>
              <a:t> (25 − 20)  = 0.5 µm</a:t>
            </a:r>
            <a:endParaRPr lang="ja-JP" altLang="en-US" dirty="0">
              <a:latin typeface="+mn-lt"/>
            </a:endParaRPr>
          </a:p>
        </p:txBody>
      </p:sp>
      <p:sp>
        <p:nvSpPr>
          <p:cNvPr id="982018" name="Rectangle 2"/>
          <p:cNvSpPr>
            <a:spLocks noGrp="1" noChangeArrowheads="1"/>
          </p:cNvSpPr>
          <p:nvPr>
            <p:ph type="title"/>
          </p:nvPr>
        </p:nvSpPr>
        <p:spPr/>
        <p:txBody>
          <a:bodyPr/>
          <a:lstStyle/>
          <a:p>
            <a:pPr>
              <a:defRPr/>
            </a:pPr>
            <a:r>
              <a:rPr lang="ja-JP" altLang="en-US" dirty="0"/>
              <a:t>温度環境の影響（</a:t>
            </a:r>
            <a:r>
              <a:rPr lang="en-US" altLang="ja-JP" dirty="0"/>
              <a:t>4</a:t>
            </a:r>
            <a:r>
              <a:rPr lang="ja-JP" altLang="en-US" dirty="0"/>
              <a:t>）：温度補正の不確かさ</a:t>
            </a:r>
          </a:p>
        </p:txBody>
      </p:sp>
      <p:sp>
        <p:nvSpPr>
          <p:cNvPr id="2" name="日付プレースホルダー 1"/>
          <p:cNvSpPr>
            <a:spLocks noGrp="1"/>
          </p:cNvSpPr>
          <p:nvPr>
            <p:ph type="dt" sz="half" idx="10"/>
          </p:nvPr>
        </p:nvSpPr>
        <p:spPr/>
        <p:txBody>
          <a:bodyPr/>
          <a:lstStyle/>
          <a:p>
            <a:pPr>
              <a:defRPr/>
            </a:pPr>
            <a:r>
              <a:rPr lang="en-US" altLang="ja-JP"/>
              <a:t>2022-5-8</a:t>
            </a:r>
          </a:p>
        </p:txBody>
      </p:sp>
      <p:sp>
        <p:nvSpPr>
          <p:cNvPr id="4" name="フッター プレースホルダー 3"/>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5" name="スライド番号プレースホルダー 4"/>
          <p:cNvSpPr>
            <a:spLocks noGrp="1"/>
          </p:cNvSpPr>
          <p:nvPr>
            <p:ph type="sldNum" sz="quarter" idx="12"/>
          </p:nvPr>
        </p:nvSpPr>
        <p:spPr/>
        <p:txBody>
          <a:bodyPr/>
          <a:lstStyle/>
          <a:p>
            <a:pPr>
              <a:defRPr/>
            </a:pPr>
            <a:fld id="{291628F5-3123-4CDB-A258-BC41A6699EE6}" type="slidenum">
              <a:rPr lang="ja-JP" altLang="en-US" smtClean="0"/>
              <a:pPr>
                <a:defRPr/>
              </a:pPr>
              <a:t>14</a:t>
            </a:fld>
            <a:endParaRPr lang="en-US" altLang="ja-JP"/>
          </a:p>
        </p:txBody>
      </p:sp>
    </p:spTree>
    <p:extLst>
      <p:ext uri="{BB962C8B-B14F-4D97-AF65-F5344CB8AC3E}">
        <p14:creationId xmlns:p14="http://schemas.microsoft.com/office/powerpoint/2010/main" val="1514593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Rectangle 3"/>
          <p:cNvSpPr>
            <a:spLocks noGrp="1" noChangeArrowheads="1"/>
          </p:cNvSpPr>
          <p:nvPr>
            <p:ph idx="1"/>
          </p:nvPr>
        </p:nvSpPr>
        <p:spPr/>
        <p:txBody>
          <a:bodyPr/>
          <a:lstStyle/>
          <a:p>
            <a:r>
              <a:rPr lang="ja-JP" altLang="en-US" dirty="0">
                <a:latin typeface="+mn-lt"/>
              </a:rPr>
              <a:t>温度補正の不確かさ</a:t>
            </a:r>
            <a:endParaRPr lang="en-US" altLang="ja-JP" dirty="0">
              <a:latin typeface="+mn-lt"/>
            </a:endParaRPr>
          </a:p>
          <a:p>
            <a:pPr lvl="1"/>
            <a:r>
              <a:rPr lang="ja-JP" altLang="en-US" dirty="0">
                <a:latin typeface="+mn-lt"/>
              </a:rPr>
              <a:t>下の式は，誤差伝播で測定物の温度補正の不確かさを求めた→前のページの例もこの式による</a:t>
            </a:r>
            <a:endParaRPr lang="en-US" altLang="ja-JP" dirty="0">
              <a:latin typeface="+mn-lt"/>
            </a:endParaRPr>
          </a:p>
          <a:p>
            <a:pPr lvl="1"/>
            <a:r>
              <a:rPr lang="ja-JP" altLang="en-US" dirty="0">
                <a:latin typeface="+mn-lt"/>
              </a:rPr>
              <a:t>実際には，測定物だけでなくスケールも温度補正を行うため，測定物とスケールの</a:t>
            </a:r>
            <a:r>
              <a:rPr lang="ja-JP" altLang="en-US" dirty="0">
                <a:solidFill>
                  <a:srgbClr val="FF0000"/>
                </a:solidFill>
                <a:latin typeface="+mn-lt"/>
              </a:rPr>
              <a:t>温度の差</a:t>
            </a:r>
            <a:r>
              <a:rPr lang="ja-JP" altLang="en-US" dirty="0">
                <a:latin typeface="+mn-lt"/>
              </a:rPr>
              <a:t>および</a:t>
            </a:r>
            <a:r>
              <a:rPr lang="ja-JP" altLang="en-US" dirty="0">
                <a:solidFill>
                  <a:srgbClr val="FF0000"/>
                </a:solidFill>
                <a:latin typeface="+mn-lt"/>
              </a:rPr>
              <a:t>熱膨張係数の差</a:t>
            </a:r>
            <a:r>
              <a:rPr lang="ja-JP" altLang="en-US" dirty="0">
                <a:latin typeface="+mn-lt"/>
              </a:rPr>
              <a:t>によって計算することになる→この例は検討中</a:t>
            </a:r>
            <a:endParaRPr lang="en-US" altLang="ja-JP" dirty="0">
              <a:latin typeface="+mn-lt"/>
            </a:endParaRPr>
          </a:p>
          <a:p>
            <a:pPr lvl="1"/>
            <a:r>
              <a:rPr lang="ja-JP" altLang="en-US" dirty="0">
                <a:latin typeface="+mn-lt"/>
              </a:rPr>
              <a:t>温度測定の不確かさ</a:t>
            </a:r>
            <a:r>
              <a:rPr lang="en-US" altLang="ja-JP" i="1" dirty="0" err="1">
                <a:latin typeface="+mn-lt"/>
              </a:rPr>
              <a:t>d</a:t>
            </a:r>
            <a:r>
              <a:rPr lang="en-US" altLang="ja-JP" i="1" baseline="-25000" dirty="0" err="1">
                <a:latin typeface="+mn-lt"/>
              </a:rPr>
              <a:t>t</a:t>
            </a:r>
            <a:r>
              <a:rPr lang="en-US" altLang="ja-JP" baseline="-25000" dirty="0" err="1">
                <a:latin typeface="+mn-lt"/>
              </a:rPr>
              <a:t>w</a:t>
            </a:r>
            <a:r>
              <a:rPr lang="ja-JP" altLang="en-US" dirty="0">
                <a:latin typeface="+mn-lt"/>
              </a:rPr>
              <a:t>：よい環境によい温度計を用意することで影響を少なくできる</a:t>
            </a:r>
            <a:endParaRPr lang="en-US" altLang="ja-JP" dirty="0">
              <a:latin typeface="+mn-lt"/>
            </a:endParaRPr>
          </a:p>
          <a:p>
            <a:pPr lvl="1"/>
            <a:r>
              <a:rPr lang="ja-JP" altLang="en-US" dirty="0">
                <a:latin typeface="+mn-lt"/>
              </a:rPr>
              <a:t>熱膨張係数の不確かさ</a:t>
            </a:r>
            <a:r>
              <a:rPr lang="en-US" altLang="ja-JP" i="1" dirty="0">
                <a:latin typeface="+mn-lt"/>
              </a:rPr>
              <a:t>d</a:t>
            </a:r>
            <a:r>
              <a:rPr lang="el-GR" altLang="ja-JP" i="1" baseline="-25000" dirty="0">
                <a:latin typeface="+mn-lt"/>
                <a:cs typeface="Times New Roman"/>
              </a:rPr>
              <a:t>α</a:t>
            </a:r>
            <a:r>
              <a:rPr lang="en-US" altLang="ja-JP" baseline="-25000" dirty="0">
                <a:latin typeface="+mn-lt"/>
              </a:rPr>
              <a:t>w</a:t>
            </a:r>
            <a:r>
              <a:rPr lang="ja-JP" altLang="en-US" dirty="0">
                <a:latin typeface="+mn-lt"/>
              </a:rPr>
              <a:t>：材料によって大きい（減らせない）ので，</a:t>
            </a:r>
            <a:r>
              <a:rPr lang="en-US" altLang="ja-JP" dirty="0">
                <a:latin typeface="+mn-lt"/>
              </a:rPr>
              <a:t> 20</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dirty="0">
                <a:latin typeface="+mn-lt"/>
              </a:rPr>
              <a:t>に近い温度（</a:t>
            </a:r>
            <a:r>
              <a:rPr lang="en-US" altLang="ja-JP" i="1" dirty="0" err="1">
                <a:latin typeface="+mn-lt"/>
              </a:rPr>
              <a:t>t</a:t>
            </a:r>
            <a:r>
              <a:rPr lang="en-US" altLang="ja-JP" baseline="-25000" dirty="0" err="1">
                <a:latin typeface="+mn-lt"/>
              </a:rPr>
              <a:t>w</a:t>
            </a:r>
            <a:r>
              <a:rPr lang="en-US" altLang="ja-JP" dirty="0">
                <a:latin typeface="+mn-lt"/>
              </a:rPr>
              <a:t> − 20</a:t>
            </a:r>
            <a:r>
              <a:rPr lang="ja-JP" altLang="en-US" dirty="0">
                <a:latin typeface="+mn-lt"/>
              </a:rPr>
              <a:t>を小さくする）で測定することが必要になる→恒温室が必要になる</a:t>
            </a:r>
          </a:p>
        </p:txBody>
      </p:sp>
      <p:sp>
        <p:nvSpPr>
          <p:cNvPr id="982018" name="Rectangle 2"/>
          <p:cNvSpPr>
            <a:spLocks noGrp="1" noChangeArrowheads="1"/>
          </p:cNvSpPr>
          <p:nvPr>
            <p:ph type="title"/>
          </p:nvPr>
        </p:nvSpPr>
        <p:spPr/>
        <p:txBody>
          <a:bodyPr/>
          <a:lstStyle/>
          <a:p>
            <a:pPr>
              <a:defRPr/>
            </a:pPr>
            <a:r>
              <a:rPr lang="ja-JP" altLang="en-US" dirty="0"/>
              <a:t>温度環境の影響（</a:t>
            </a:r>
            <a:r>
              <a:rPr lang="en-US" altLang="ja-JP" dirty="0"/>
              <a:t>5</a:t>
            </a:r>
            <a:r>
              <a:rPr lang="ja-JP" altLang="en-US" dirty="0"/>
              <a:t>）：温度補正の不確かさ</a:t>
            </a:r>
          </a:p>
        </p:txBody>
      </p:sp>
      <p:sp>
        <p:nvSpPr>
          <p:cNvPr id="2" name="日付プレースホルダー 1"/>
          <p:cNvSpPr>
            <a:spLocks noGrp="1"/>
          </p:cNvSpPr>
          <p:nvPr>
            <p:ph type="dt" sz="half" idx="10"/>
          </p:nvPr>
        </p:nvSpPr>
        <p:spPr/>
        <p:txBody>
          <a:bodyPr/>
          <a:lstStyle/>
          <a:p>
            <a:pPr>
              <a:defRPr/>
            </a:pPr>
            <a:r>
              <a:rPr lang="en-US" altLang="ja-JP"/>
              <a:t>2022-5-8</a:t>
            </a:r>
          </a:p>
        </p:txBody>
      </p:sp>
      <p:sp>
        <p:nvSpPr>
          <p:cNvPr id="4" name="フッター プレースホルダー 3"/>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5" name="スライド番号プレースホルダー 4"/>
          <p:cNvSpPr>
            <a:spLocks noGrp="1"/>
          </p:cNvSpPr>
          <p:nvPr>
            <p:ph type="sldNum" sz="quarter" idx="12"/>
          </p:nvPr>
        </p:nvSpPr>
        <p:spPr/>
        <p:txBody>
          <a:bodyPr/>
          <a:lstStyle/>
          <a:p>
            <a:pPr>
              <a:defRPr/>
            </a:pPr>
            <a:fld id="{291628F5-3123-4CDB-A258-BC41A6699EE6}" type="slidenum">
              <a:rPr lang="ja-JP" altLang="en-US" smtClean="0"/>
              <a:pPr>
                <a:defRPr/>
              </a:pPr>
              <a:t>15</a:t>
            </a:fld>
            <a:endParaRPr lang="en-US" altLang="ja-JP"/>
          </a:p>
        </p:txBody>
      </p:sp>
      <mc:AlternateContent xmlns:mc="http://schemas.openxmlformats.org/markup-compatibility/2006" xmlns:a14="http://schemas.microsoft.com/office/drawing/2010/main">
        <mc:Choice Requires="a14">
          <p:sp>
            <p:nvSpPr>
              <p:cNvPr id="8" name="テキスト ボックス 8">
                <a:extLst>
                  <a:ext uri="{FF2B5EF4-FFF2-40B4-BE49-F238E27FC236}">
                    <a16:creationId xmlns:a16="http://schemas.microsoft.com/office/drawing/2014/main" id="{7668FD3A-AD62-5E68-E630-F011ED3FB396}"/>
                  </a:ext>
                </a:extLst>
              </p:cNvPr>
              <p:cNvSpPr txBox="1"/>
              <p:nvPr/>
            </p:nvSpPr>
            <p:spPr>
              <a:xfrm>
                <a:off x="3351657" y="4585716"/>
                <a:ext cx="5544185" cy="1671098"/>
              </a:xfrm>
              <a:prstGeom prst="rect">
                <a:avLst/>
              </a:prstGeom>
              <a:solidFill>
                <a:schemeClr val="accent4">
                  <a:lumMod val="20000"/>
                  <a:lumOff val="80000"/>
                </a:schemeClr>
              </a:solidFill>
            </p:spPr>
            <p:txBody>
              <a:bodyPr wrap="square" lIns="0" tIns="0" rIns="0" bIns="0" rtlCol="0">
                <a:spAutoFit/>
              </a:bodyPr>
              <a:lstStyle/>
              <a:p>
                <a:pPr algn="just" fontAlgn="base">
                  <a:lnSpc>
                    <a:spcPct val="120000"/>
                  </a:lnSpc>
                </a:pPr>
                <a14:m>
                  <m:oMathPara xmlns:m="http://schemas.openxmlformats.org/officeDocument/2006/math">
                    <m:oMathParaPr>
                      <m:jc m:val="centerGroup"/>
                    </m:oMathParaPr>
                    <m:oMath xmlns:m="http://schemas.openxmlformats.org/officeDocument/2006/math">
                      <m:sSub>
                        <m:sSubPr>
                          <m:ctrlPr>
                            <a:rPr kumimoji="1" lang="ja-JP" sz="2000" i="1" kern="120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r>
                        <m:rPr>
                          <m:aln/>
                        </m:rP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1−</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e>
                      </m:d>
                    </m:oMath>
                    <m:oMath xmlns:m="http://schemas.openxmlformats.org/officeDocument/2006/math">
                      <m:sSup>
                        <m:sSup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pPr>
                        <m:e>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𝑑</m:t>
                                  </m:r>
                                </m:e>
                                <m:sub>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sub>
                              </m:sSub>
                            </m:e>
                          </m:d>
                        </m:e>
                        <m: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m:t>
                          </m:r>
                        </m:sup>
                      </m:sSup>
                      <m:r>
                        <m:rPr>
                          <m:aln/>
                        </m:rPr>
                        <a:rPr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p>
                        <m:sSup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pPr>
                        <m:e>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𝑑</m:t>
                                  </m:r>
                                </m:e>
                                <m:sub>
                                  <m:r>
                                    <a:rPr kumimoji="1" lang="en-US" sz="2000" b="0" i="1" kern="1200" smtClean="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r>
                                    <m:rPr>
                                      <m:sty m:val="p"/>
                                    </m:rPr>
                                    <a:rPr kumimoji="1" lang="en-US" sz="2000" b="0" i="0" kern="1200" smtClean="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e>
                          </m:d>
                        </m:e>
                        <m: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m:t>
                          </m:r>
                        </m:sup>
                      </m:s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p>
                        <m:sSup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pPr>
                        <m:e>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m:rPr>
                                          <m:sty m:val="p"/>
                                        </m:rPr>
                                        <a:rPr kumimoji="1" lang="en-US" sz="200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𝑑</m:t>
                                  </m:r>
                                </m:e>
                                <m:sub>
                                  <m:r>
                                    <a:rPr kumimoji="1" lang="en-US" sz="2000" i="1" kern="120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𝛼</m:t>
                                  </m:r>
                                  <m:r>
                                    <a:rPr kumimoji="1" lang="en-US" sz="2000" b="0" i="1" kern="120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𝑤</m:t>
                                  </m:r>
                                </m:sub>
                              </m:sSub>
                            </m:e>
                          </m:d>
                        </m:e>
                        <m: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m:t>
                          </m:r>
                        </m:sup>
                      </m:sSup>
                    </m:oMath>
                    <m:oMath xmlns:m="http://schemas.openxmlformats.org/officeDocument/2006/math">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𝑑</m:t>
                          </m:r>
                        </m:e>
                        <m:sub>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sub>
                      </m:sSub>
                      <m:r>
                        <m:rPr>
                          <m:aln/>
                        </m:rP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𝑙</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s</m:t>
                          </m:r>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sub>
                      </m:sSub>
                      <m:rad>
                        <m:radPr>
                          <m:degHide m:val="on"/>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radPr>
                        <m:deg/>
                        <m:e>
                          <m:sSup>
                            <m:sSup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pPr>
                            <m:e>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𝛼</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𝑑</m:t>
                                      </m:r>
                                    </m:e>
                                    <m:sub>
                                      <m:r>
                                        <a:rPr kumimoji="1" lang="en-US" sz="2000" b="0" i="1" kern="1200" smtClean="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r>
                                        <m:rPr>
                                          <m:sty m:val="p"/>
                                        </m:rPr>
                                        <a:rPr kumimoji="1" lang="en-US" sz="2000" b="0" i="0" kern="1200" smtClean="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e>
                              </m:d>
                            </m:e>
                            <m: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m:t>
                              </m:r>
                            </m:sup>
                          </m:s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m:t>
                          </m:r>
                          <m:sSup>
                            <m:sSup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pPr>
                            <m:e>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d>
                                    <m:d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dPr>
                                    <m:e>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𝑡</m:t>
                                          </m:r>
                                        </m:e>
                                        <m:sub>
                                          <m:r>
                                            <m:rPr>
                                              <m:sty m:val="p"/>
                                            </m:rPr>
                                            <a:rPr kumimoji="1" lang="en-US" sz="2000" i="0"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w</m:t>
                                          </m:r>
                                        </m:sub>
                                      </m:sSub>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−20</m:t>
                                      </m:r>
                                    </m:e>
                                  </m:d>
                                  <m:sSub>
                                    <m:sSubPr>
                                      <m:ctrlPr>
                                        <a:rPr kumimoji="1" lang="ja-JP" sz="2000" i="1" kern="120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𝑑</m:t>
                                      </m:r>
                                    </m:e>
                                    <m:sub>
                                      <m:r>
                                        <a:rPr kumimoji="1" lang="en-US" sz="2000" i="1" kern="120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𝛼</m:t>
                                      </m:r>
                                      <m:r>
                                        <m:rPr>
                                          <m:sty m:val="p"/>
                                        </m:rPr>
                                        <a:rPr kumimoji="1" lang="en-US" sz="2000" b="0" i="0" kern="120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w</m:t>
                                      </m:r>
                                    </m:sub>
                                  </m:sSub>
                                </m:e>
                              </m:d>
                            </m:e>
                            <m:sup>
                              <m:r>
                                <a:rPr kumimoji="1" lang="en-US" sz="2000" i="1" kern="1200">
                                  <a:solidFill>
                                    <a:srgbClr val="000000"/>
                                  </a:solidFill>
                                  <a:effectLst/>
                                  <a:latin typeface="Cambria Math" panose="02040503050406030204" pitchFamily="18" charset="0"/>
                                  <a:ea typeface="ＭＳ ゴシック" panose="020B0609070205080204" pitchFamily="49" charset="-128"/>
                                  <a:cs typeface="Arial" panose="020B0604020202020204" pitchFamily="34" charset="0"/>
                                </a:rPr>
                                <m:t>2</m:t>
                              </m:r>
                            </m:sup>
                          </m:sSup>
                        </m:e>
                      </m:rad>
                    </m:oMath>
                  </m:oMathPara>
                </a14:m>
                <a:endParaRPr lang="ja-JP" sz="11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p:txBody>
          </p:sp>
        </mc:Choice>
        <mc:Fallback xmlns="">
          <p:sp>
            <p:nvSpPr>
              <p:cNvPr id="8" name="テキスト ボックス 8">
                <a:extLst>
                  <a:ext uri="{FF2B5EF4-FFF2-40B4-BE49-F238E27FC236}">
                    <a16:creationId xmlns:a16="http://schemas.microsoft.com/office/drawing/2014/main" id="{7668FD3A-AD62-5E68-E630-F011ED3FB396}"/>
                  </a:ext>
                </a:extLst>
              </p:cNvPr>
              <p:cNvSpPr txBox="1">
                <a:spLocks noRot="1" noChangeAspect="1" noMove="1" noResize="1" noEditPoints="1" noAdjustHandles="1" noChangeArrowheads="1" noChangeShapeType="1" noTextEdit="1"/>
              </p:cNvSpPr>
              <p:nvPr/>
            </p:nvSpPr>
            <p:spPr>
              <a:xfrm>
                <a:off x="3351657" y="4585716"/>
                <a:ext cx="5544185" cy="1671098"/>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839059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メモ：材料の熱膨張率</a:t>
            </a:r>
          </a:p>
        </p:txBody>
      </p:sp>
      <p:sp>
        <p:nvSpPr>
          <p:cNvPr id="5" name="フッター プレースホルダー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2D6E2DEE-09BD-4B34-8E05-01485BD83C03}" type="slidenum">
              <a:rPr lang="en-US" altLang="ja-JP" smtClean="0"/>
              <a:pPr>
                <a:defRPr/>
              </a:pPr>
              <a:t>16</a:t>
            </a:fld>
            <a:endParaRPr lang="en-US" altLang="ja-JP" dirty="0"/>
          </a:p>
        </p:txBody>
      </p:sp>
      <p:sp>
        <p:nvSpPr>
          <p:cNvPr id="2" name="コンテンツ プレースホルダー 1"/>
          <p:cNvSpPr>
            <a:spLocks noGrp="1"/>
          </p:cNvSpPr>
          <p:nvPr>
            <p:ph idx="1"/>
          </p:nvPr>
        </p:nvSpPr>
        <p:spPr>
          <a:xfrm>
            <a:off x="250825" y="908050"/>
            <a:ext cx="6360287" cy="5400675"/>
          </a:xfrm>
        </p:spPr>
        <p:txBody>
          <a:bodyPr/>
          <a:lstStyle/>
          <a:p>
            <a:r>
              <a:rPr lang="ja-JP" altLang="en-US" dirty="0">
                <a:latin typeface="+mn-lt"/>
              </a:rPr>
              <a:t>熱膨張率（線熱膨張係数）</a:t>
            </a:r>
            <a:endParaRPr lang="en-US" altLang="ja-JP" dirty="0">
              <a:latin typeface="+mn-lt"/>
            </a:endParaRPr>
          </a:p>
          <a:p>
            <a:pPr lvl="1"/>
            <a:r>
              <a:rPr lang="ja-JP" altLang="en-US" dirty="0">
                <a:latin typeface="+mn-lt"/>
              </a:rPr>
              <a:t>機械的な計測では，スケールやアーティファクトの寸法を利用するので，熱膨張の影響を直接受ける</a:t>
            </a:r>
            <a:endParaRPr lang="en-US" altLang="ja-JP" dirty="0">
              <a:latin typeface="+mn-lt"/>
            </a:endParaRPr>
          </a:p>
          <a:p>
            <a:pPr lvl="1"/>
            <a:r>
              <a:rPr lang="en-US" altLang="ja-JP" dirty="0">
                <a:solidFill>
                  <a:schemeClr val="tx1"/>
                </a:solidFill>
                <a:latin typeface="+mn-lt"/>
              </a:rPr>
              <a:t>CTE</a:t>
            </a:r>
            <a:r>
              <a:rPr lang="ja-JP" altLang="en-US" dirty="0">
                <a:solidFill>
                  <a:schemeClr val="tx1"/>
                </a:solidFill>
                <a:latin typeface="+mn-lt"/>
              </a:rPr>
              <a:t> </a:t>
            </a:r>
            <a:r>
              <a:rPr lang="en-US" altLang="ja-JP" dirty="0">
                <a:solidFill>
                  <a:schemeClr val="tx1"/>
                </a:solidFill>
                <a:latin typeface="+mn-lt"/>
              </a:rPr>
              <a:t>(</a:t>
            </a:r>
            <a:r>
              <a:rPr lang="en-US" altLang="ja-JP" dirty="0">
                <a:latin typeface="+mn-lt"/>
              </a:rPr>
              <a:t>coefficient of thermal expansion)</a:t>
            </a:r>
            <a:r>
              <a:rPr lang="ja-JP" altLang="en-US" dirty="0">
                <a:latin typeface="+mn-lt"/>
              </a:rPr>
              <a:t>：</a:t>
            </a:r>
            <a:r>
              <a:rPr lang="en-US" altLang="ja-JP" dirty="0">
                <a:latin typeface="+mn-lt"/>
              </a:rPr>
              <a:t>1</a:t>
            </a:r>
            <a:r>
              <a:rPr lang="en-US" altLang="ja-JP" kern="100" dirty="0">
                <a:effectLst/>
                <a:latin typeface="+mn-lt"/>
                <a:ea typeface="ＭＳ 明朝" panose="02020609040205080304" pitchFamily="17" charset="-128"/>
                <a:cs typeface="Times New Roman" panose="02020603050405020304" pitchFamily="18" charset="0"/>
              </a:rPr>
              <a:t> ºC</a:t>
            </a:r>
            <a:r>
              <a:rPr lang="ja-JP" altLang="en-US" dirty="0">
                <a:latin typeface="+mn-lt"/>
              </a:rPr>
              <a:t>（</a:t>
            </a:r>
            <a:r>
              <a:rPr lang="en-US" altLang="ja-JP" dirty="0">
                <a:latin typeface="+mn-lt"/>
              </a:rPr>
              <a:t>1 K</a:t>
            </a:r>
            <a:r>
              <a:rPr lang="ja-JP" altLang="en-US" dirty="0">
                <a:latin typeface="+mn-lt"/>
              </a:rPr>
              <a:t>）あたりの膨張率：単位 </a:t>
            </a:r>
            <a:r>
              <a:rPr lang="en-US" altLang="ja-JP" dirty="0">
                <a:latin typeface="+mn-lt"/>
              </a:rPr>
              <a:t>1/</a:t>
            </a:r>
            <a:r>
              <a:rPr lang="en-US" altLang="ja-JP" kern="100" dirty="0">
                <a:effectLst/>
                <a:latin typeface="+mn-lt"/>
                <a:ea typeface="ＭＳ 明朝" panose="02020609040205080304" pitchFamily="17" charset="-128"/>
                <a:cs typeface="Times New Roman" panose="02020603050405020304" pitchFamily="18" charset="0"/>
              </a:rPr>
              <a:t>ºC</a:t>
            </a:r>
            <a:r>
              <a:rPr lang="ja-JP" altLang="en-US" dirty="0">
                <a:latin typeface="+mn-lt"/>
              </a:rPr>
              <a:t>（</a:t>
            </a:r>
            <a:r>
              <a:rPr lang="en-US" altLang="ja-JP" dirty="0">
                <a:latin typeface="+mn-lt"/>
              </a:rPr>
              <a:t>1/K</a:t>
            </a:r>
            <a:r>
              <a:rPr lang="ja-JP" altLang="en-US" dirty="0">
                <a:latin typeface="+mn-lt"/>
              </a:rPr>
              <a:t>）</a:t>
            </a:r>
            <a:endParaRPr lang="en-US" altLang="ja-JP" dirty="0">
              <a:latin typeface="+mn-lt"/>
            </a:endParaRPr>
          </a:p>
          <a:p>
            <a:pPr lvl="1"/>
            <a:r>
              <a:rPr lang="ja-JP" altLang="en-US" dirty="0">
                <a:latin typeface="+mn-lt"/>
              </a:rPr>
              <a:t>固体の</a:t>
            </a:r>
            <a:r>
              <a:rPr lang="en-US" altLang="ja-JP" dirty="0">
                <a:latin typeface="+mn-lt"/>
              </a:rPr>
              <a:t>CTE</a:t>
            </a:r>
            <a:r>
              <a:rPr lang="ja-JP" altLang="en-US" dirty="0">
                <a:latin typeface="+mn-lt"/>
              </a:rPr>
              <a:t>：単位</a:t>
            </a:r>
            <a:r>
              <a:rPr lang="en-US" altLang="ja-JP" dirty="0">
                <a:latin typeface="+mn-lt"/>
              </a:rPr>
              <a:t> 1/</a:t>
            </a:r>
            <a:r>
              <a:rPr lang="en-US" altLang="ja-JP" kern="100" dirty="0">
                <a:effectLst/>
                <a:latin typeface="+mn-lt"/>
                <a:ea typeface="ＭＳ 明朝" panose="02020609040205080304" pitchFamily="17" charset="-128"/>
                <a:cs typeface="Times New Roman" panose="02020603050405020304" pitchFamily="18" charset="0"/>
              </a:rPr>
              <a:t>ºC</a:t>
            </a:r>
            <a:endParaRPr lang="en-US" altLang="ja-JP" dirty="0">
              <a:latin typeface="+mn-lt"/>
            </a:endParaRPr>
          </a:p>
          <a:p>
            <a:pPr lvl="2"/>
            <a:r>
              <a:rPr kumimoji="1" lang="ja-JP" altLang="en-US" dirty="0">
                <a:latin typeface="+mn-lt"/>
              </a:rPr>
              <a:t>鉄</a:t>
            </a:r>
            <a:r>
              <a:rPr lang="ja-JP" altLang="en-US" dirty="0">
                <a:latin typeface="+mn-lt"/>
              </a:rPr>
              <a:t>・鋼</a:t>
            </a:r>
            <a:r>
              <a:rPr kumimoji="1" lang="ja-JP" altLang="en-US" dirty="0">
                <a:latin typeface="+mn-lt"/>
              </a:rPr>
              <a:t>：</a:t>
            </a:r>
            <a:r>
              <a:rPr kumimoji="1" lang="en-US" altLang="ja-JP" dirty="0">
                <a:latin typeface="+mn-lt"/>
              </a:rPr>
              <a:t>11</a:t>
            </a:r>
            <a:r>
              <a:rPr kumimoji="1" lang="en-US" altLang="ja-JP" dirty="0">
                <a:latin typeface="Cambria Math" panose="02040503050406030204" pitchFamily="18" charset="0"/>
                <a:ea typeface="Cambria Math" panose="02040503050406030204" pitchFamily="18" charset="0"/>
              </a:rPr>
              <a:t>×</a:t>
            </a:r>
            <a:r>
              <a:rPr lang="en-US" altLang="ja-JP" dirty="0">
                <a:latin typeface="+mn-lt"/>
              </a:rPr>
              <a:t>10</a:t>
            </a:r>
            <a:r>
              <a:rPr lang="en-US" altLang="ja-JP" baseline="30000" dirty="0">
                <a:latin typeface="+mn-lt"/>
              </a:rPr>
              <a:t>−6</a:t>
            </a:r>
            <a:r>
              <a:rPr lang="ja-JP" altLang="en-US" dirty="0">
                <a:latin typeface="+mn-lt"/>
              </a:rPr>
              <a:t>，アルミ：</a:t>
            </a:r>
            <a:r>
              <a:rPr lang="en-US" altLang="ja-JP" dirty="0">
                <a:latin typeface="+mn-lt"/>
              </a:rPr>
              <a:t>23</a:t>
            </a:r>
            <a:r>
              <a:rPr kumimoji="1" lang="en-US" altLang="ja-JP" dirty="0">
                <a:latin typeface="Cambria Math" panose="02040503050406030204" pitchFamily="18" charset="0"/>
                <a:ea typeface="Cambria Math" panose="02040503050406030204" pitchFamily="18" charset="0"/>
              </a:rPr>
              <a:t>×</a:t>
            </a:r>
            <a:r>
              <a:rPr lang="en-US" altLang="ja-JP" dirty="0">
                <a:latin typeface="+mn-lt"/>
              </a:rPr>
              <a:t>10</a:t>
            </a:r>
            <a:r>
              <a:rPr lang="en-US" altLang="ja-JP" baseline="30000" dirty="0">
                <a:latin typeface="+mn-lt"/>
              </a:rPr>
              <a:t>−6</a:t>
            </a:r>
            <a:r>
              <a:rPr lang="ja-JP" altLang="en-US" dirty="0">
                <a:latin typeface="+mn-lt"/>
              </a:rPr>
              <a:t>，</a:t>
            </a:r>
            <a:r>
              <a:rPr kumimoji="1" lang="ja-JP" altLang="en-US" dirty="0">
                <a:latin typeface="+mn-lt"/>
              </a:rPr>
              <a:t>ダイヤモンド：</a:t>
            </a:r>
            <a:r>
              <a:rPr kumimoji="1" lang="en-US" altLang="ja-JP" dirty="0">
                <a:latin typeface="+mn-lt"/>
              </a:rPr>
              <a:t>1</a:t>
            </a:r>
            <a:r>
              <a:rPr kumimoji="1" lang="en-US" altLang="ja-JP" dirty="0">
                <a:latin typeface="Cambria Math" panose="02040503050406030204" pitchFamily="18" charset="0"/>
                <a:ea typeface="Cambria Math" panose="02040503050406030204" pitchFamily="18" charset="0"/>
              </a:rPr>
              <a:t>×</a:t>
            </a:r>
            <a:r>
              <a:rPr lang="en-US" altLang="ja-JP" dirty="0">
                <a:latin typeface="+mn-lt"/>
              </a:rPr>
              <a:t>10</a:t>
            </a:r>
            <a:r>
              <a:rPr lang="en-US" altLang="ja-JP" baseline="30000" dirty="0">
                <a:latin typeface="+mn-lt"/>
              </a:rPr>
              <a:t>−6</a:t>
            </a:r>
            <a:r>
              <a:rPr lang="ja-JP" altLang="en-US" dirty="0">
                <a:latin typeface="+mn-lt"/>
              </a:rPr>
              <a:t> ，</a:t>
            </a:r>
            <a:r>
              <a:rPr kumimoji="1" lang="ja-JP" altLang="en-US" dirty="0">
                <a:latin typeface="+mn-lt"/>
              </a:rPr>
              <a:t>ポリエチレン：</a:t>
            </a:r>
            <a:r>
              <a:rPr kumimoji="1" lang="en-US" altLang="ja-JP" dirty="0">
                <a:latin typeface="+mn-lt"/>
              </a:rPr>
              <a:t>150</a:t>
            </a:r>
            <a:r>
              <a:rPr kumimoji="1" lang="en-US" altLang="ja-JP" dirty="0">
                <a:latin typeface="Cambria Math" panose="02040503050406030204" pitchFamily="18" charset="0"/>
                <a:ea typeface="Cambria Math" panose="02040503050406030204" pitchFamily="18" charset="0"/>
              </a:rPr>
              <a:t>×</a:t>
            </a:r>
            <a:r>
              <a:rPr lang="en-US" altLang="ja-JP" dirty="0">
                <a:latin typeface="+mn-lt"/>
              </a:rPr>
              <a:t>10</a:t>
            </a:r>
            <a:r>
              <a:rPr lang="en-US" altLang="ja-JP" baseline="30000" dirty="0">
                <a:latin typeface="+mn-lt"/>
              </a:rPr>
              <a:t>−6</a:t>
            </a:r>
            <a:endParaRPr kumimoji="1" lang="en-US" altLang="ja-JP" dirty="0">
              <a:latin typeface="+mn-lt"/>
            </a:endParaRPr>
          </a:p>
          <a:p>
            <a:pPr lvl="2"/>
            <a:r>
              <a:rPr kumimoji="1" lang="ja-JP" altLang="en-US" dirty="0">
                <a:solidFill>
                  <a:schemeClr val="tx1"/>
                </a:solidFill>
                <a:latin typeface="+mn-lt"/>
              </a:rPr>
              <a:t>低熱膨張材料：測定器にも使われつつある</a:t>
            </a:r>
            <a:endParaRPr kumimoji="1" lang="en-US" altLang="ja-JP" dirty="0">
              <a:solidFill>
                <a:schemeClr val="tx1"/>
              </a:solidFill>
              <a:latin typeface="+mn-lt"/>
            </a:endParaRPr>
          </a:p>
          <a:p>
            <a:pPr lvl="3"/>
            <a:r>
              <a:rPr kumimoji="1" lang="ja-JP" altLang="en-US" dirty="0">
                <a:solidFill>
                  <a:srgbClr val="FF0000"/>
                </a:solidFill>
                <a:latin typeface="+mn-lt"/>
              </a:rPr>
              <a:t>ゼロデュア</a:t>
            </a:r>
            <a:r>
              <a:rPr kumimoji="1" lang="ja-JP" altLang="en-US" dirty="0">
                <a:latin typeface="+mn-lt"/>
              </a:rPr>
              <a:t>（ガラスセラミックス，ショット）：</a:t>
            </a:r>
            <a:r>
              <a:rPr kumimoji="1" lang="en-US" altLang="ja-JP" dirty="0">
                <a:latin typeface="+mn-lt"/>
              </a:rPr>
              <a:t>&lt; </a:t>
            </a:r>
            <a:r>
              <a:rPr lang="en-US" altLang="ja-JP" dirty="0">
                <a:latin typeface="+mn-lt"/>
              </a:rPr>
              <a:t>0.007</a:t>
            </a:r>
            <a:r>
              <a:rPr kumimoji="1" lang="en-US" altLang="ja-JP" dirty="0">
                <a:latin typeface="Cambria Math" panose="02040503050406030204" pitchFamily="18" charset="0"/>
                <a:ea typeface="Cambria Math" panose="02040503050406030204" pitchFamily="18" charset="0"/>
              </a:rPr>
              <a:t>×</a:t>
            </a:r>
            <a:r>
              <a:rPr lang="en-US" altLang="ja-JP" dirty="0">
                <a:latin typeface="+mn-lt"/>
              </a:rPr>
              <a:t>10</a:t>
            </a:r>
            <a:r>
              <a:rPr lang="en-US" altLang="ja-JP" baseline="30000" dirty="0">
                <a:latin typeface="+mn-lt"/>
              </a:rPr>
              <a:t>−6</a:t>
            </a:r>
            <a:endParaRPr lang="en-US" altLang="ja-JP" dirty="0">
              <a:latin typeface="+mn-lt"/>
            </a:endParaRPr>
          </a:p>
          <a:p>
            <a:pPr lvl="3"/>
            <a:r>
              <a:rPr kumimoji="1" lang="ja-JP" altLang="en-US" dirty="0">
                <a:solidFill>
                  <a:srgbClr val="FF0000"/>
                </a:solidFill>
                <a:latin typeface="+mn-lt"/>
              </a:rPr>
              <a:t>ネクセラ</a:t>
            </a:r>
            <a:r>
              <a:rPr kumimoji="1" lang="ja-JP" altLang="en-US" dirty="0">
                <a:latin typeface="+mn-lt"/>
              </a:rPr>
              <a:t>（セラミックス，黒崎播磨）：</a:t>
            </a:r>
            <a:br>
              <a:rPr kumimoji="1" lang="en-US" altLang="ja-JP" dirty="0">
                <a:latin typeface="+mn-lt"/>
              </a:rPr>
            </a:br>
            <a:r>
              <a:rPr kumimoji="1" lang="en-US" altLang="ja-JP" dirty="0">
                <a:latin typeface="+mn-lt"/>
              </a:rPr>
              <a:t>&lt; 0.03</a:t>
            </a:r>
            <a:r>
              <a:rPr kumimoji="1" lang="en-US" altLang="ja-JP" dirty="0">
                <a:latin typeface="Cambria Math" panose="02040503050406030204" pitchFamily="18" charset="0"/>
                <a:ea typeface="Cambria Math" panose="02040503050406030204" pitchFamily="18" charset="0"/>
              </a:rPr>
              <a:t>×</a:t>
            </a:r>
            <a:r>
              <a:rPr lang="en-US" altLang="ja-JP" dirty="0">
                <a:latin typeface="+mn-lt"/>
              </a:rPr>
              <a:t>10</a:t>
            </a:r>
            <a:r>
              <a:rPr lang="en-US" altLang="ja-JP" baseline="30000" dirty="0">
                <a:latin typeface="+mn-lt"/>
              </a:rPr>
              <a:t>−6</a:t>
            </a:r>
          </a:p>
          <a:p>
            <a:pPr lvl="1"/>
            <a:r>
              <a:rPr lang="ja-JP" altLang="en-US" dirty="0">
                <a:latin typeface="+mn-lt"/>
              </a:rPr>
              <a:t>熱膨張の大きさ：</a:t>
            </a:r>
            <a:r>
              <a:rPr lang="en-US" altLang="ja-JP" dirty="0">
                <a:latin typeface="+mn-lt"/>
              </a:rPr>
              <a:t>1</a:t>
            </a:r>
            <a:r>
              <a:rPr lang="ja-JP" altLang="en-US" dirty="0">
                <a:latin typeface="+mn-lt"/>
              </a:rPr>
              <a:t> </a:t>
            </a:r>
            <a:r>
              <a:rPr lang="en-US" altLang="ja-JP" dirty="0">
                <a:latin typeface="+mn-lt"/>
              </a:rPr>
              <a:t>m</a:t>
            </a:r>
            <a:r>
              <a:rPr lang="ja-JP" altLang="en-US" dirty="0">
                <a:latin typeface="+mn-lt"/>
              </a:rPr>
              <a:t>の材料が</a:t>
            </a:r>
            <a:r>
              <a:rPr lang="en-US" altLang="ja-JP" dirty="0">
                <a:latin typeface="+mn-lt"/>
              </a:rPr>
              <a:t>1</a:t>
            </a:r>
            <a:r>
              <a:rPr lang="ja-JP" altLang="en-US" dirty="0">
                <a:latin typeface="+mn-lt"/>
              </a:rPr>
              <a:t> </a:t>
            </a:r>
            <a:r>
              <a:rPr lang="en-US" altLang="ja-JP" kern="100" dirty="0">
                <a:effectLst/>
                <a:latin typeface="+mn-lt"/>
                <a:ea typeface="ＭＳ 明朝" panose="02020609040205080304" pitchFamily="17" charset="-128"/>
                <a:cs typeface="Times New Roman" panose="02020603050405020304" pitchFamily="18" charset="0"/>
              </a:rPr>
              <a:t>ºC</a:t>
            </a:r>
            <a:r>
              <a:rPr lang="ja-JP" altLang="en-US" dirty="0">
                <a:latin typeface="+mn-lt"/>
              </a:rPr>
              <a:t>変化した場合</a:t>
            </a:r>
            <a:endParaRPr lang="en-US" altLang="ja-JP" dirty="0">
              <a:latin typeface="+mn-lt"/>
            </a:endParaRPr>
          </a:p>
          <a:p>
            <a:pPr lvl="2"/>
            <a:r>
              <a:rPr lang="ja-JP" altLang="en-US" dirty="0">
                <a:latin typeface="+mn-lt"/>
              </a:rPr>
              <a:t>鉄・鋼：</a:t>
            </a:r>
            <a:r>
              <a:rPr lang="en-US" altLang="ja-JP" dirty="0">
                <a:latin typeface="+mn-lt"/>
              </a:rPr>
              <a:t>11 </a:t>
            </a:r>
            <a:r>
              <a:rPr lang="el-GR" altLang="ja-JP" dirty="0">
                <a:latin typeface="+mn-lt"/>
              </a:rPr>
              <a:t>μ</a:t>
            </a:r>
            <a:r>
              <a:rPr lang="en-US" altLang="ja-JP" dirty="0">
                <a:latin typeface="+mn-lt"/>
              </a:rPr>
              <a:t>m</a:t>
            </a:r>
            <a:r>
              <a:rPr lang="ja-JP" altLang="en-US" dirty="0" err="1">
                <a:latin typeface="+mn-lt"/>
              </a:rPr>
              <a:t>，</a:t>
            </a:r>
            <a:r>
              <a:rPr lang="ja-JP" altLang="en-US" dirty="0">
                <a:latin typeface="+mn-lt"/>
              </a:rPr>
              <a:t>アルミ：</a:t>
            </a:r>
            <a:r>
              <a:rPr lang="en-US" altLang="ja-JP" dirty="0">
                <a:latin typeface="+mn-lt"/>
              </a:rPr>
              <a:t>23</a:t>
            </a:r>
            <a:r>
              <a:rPr lang="el-GR" altLang="ja-JP" dirty="0">
                <a:latin typeface="+mn-lt"/>
              </a:rPr>
              <a:t> μ</a:t>
            </a:r>
            <a:r>
              <a:rPr lang="en-US" altLang="ja-JP" dirty="0">
                <a:latin typeface="+mn-lt"/>
              </a:rPr>
              <a:t>m</a:t>
            </a:r>
            <a:r>
              <a:rPr lang="ja-JP" altLang="en-US" dirty="0" err="1">
                <a:latin typeface="+mn-lt"/>
              </a:rPr>
              <a:t>，</a:t>
            </a:r>
            <a:r>
              <a:rPr lang="ja-JP" altLang="en-US" dirty="0">
                <a:latin typeface="+mn-lt"/>
              </a:rPr>
              <a:t>ダイヤモンド：</a:t>
            </a:r>
            <a:r>
              <a:rPr lang="en-US" altLang="ja-JP" dirty="0">
                <a:latin typeface="+mn-lt"/>
              </a:rPr>
              <a:t>1</a:t>
            </a:r>
            <a:r>
              <a:rPr lang="el-GR" altLang="ja-JP" dirty="0">
                <a:latin typeface="+mn-lt"/>
              </a:rPr>
              <a:t> μ</a:t>
            </a:r>
            <a:r>
              <a:rPr lang="en-US" altLang="ja-JP" dirty="0">
                <a:latin typeface="+mn-lt"/>
              </a:rPr>
              <a:t>m</a:t>
            </a:r>
            <a:r>
              <a:rPr lang="ja-JP" altLang="en-US" dirty="0">
                <a:latin typeface="+mn-lt"/>
              </a:rPr>
              <a:t>，ポリエチレン：</a:t>
            </a:r>
            <a:r>
              <a:rPr lang="en-US" altLang="ja-JP" dirty="0">
                <a:latin typeface="+mn-lt"/>
              </a:rPr>
              <a:t>150</a:t>
            </a:r>
            <a:r>
              <a:rPr lang="el-GR" altLang="ja-JP" dirty="0">
                <a:latin typeface="+mn-lt"/>
              </a:rPr>
              <a:t> μ</a:t>
            </a:r>
            <a:r>
              <a:rPr lang="en-US" altLang="ja-JP" dirty="0">
                <a:latin typeface="+mn-lt"/>
              </a:rPr>
              <a:t>m</a:t>
            </a:r>
          </a:p>
          <a:p>
            <a:pPr lvl="2"/>
            <a:r>
              <a:rPr lang="ja-JP" altLang="en-US" dirty="0">
                <a:latin typeface="+mn-lt"/>
              </a:rPr>
              <a:t>ゼロデュア：</a:t>
            </a:r>
            <a:r>
              <a:rPr lang="en-US" altLang="ja-JP" dirty="0">
                <a:latin typeface="+mn-lt"/>
              </a:rPr>
              <a:t>&lt; 0.007</a:t>
            </a:r>
            <a:r>
              <a:rPr lang="el-GR" altLang="ja-JP" dirty="0">
                <a:latin typeface="+mn-lt"/>
              </a:rPr>
              <a:t> μ</a:t>
            </a:r>
            <a:r>
              <a:rPr lang="en-US" altLang="ja-JP" dirty="0">
                <a:latin typeface="+mn-lt"/>
              </a:rPr>
              <a:t>m (7 nm)</a:t>
            </a:r>
            <a:r>
              <a:rPr lang="ja-JP" altLang="en-US" dirty="0" err="1">
                <a:latin typeface="+mn-lt"/>
              </a:rPr>
              <a:t>，</a:t>
            </a:r>
            <a:r>
              <a:rPr lang="ja-JP" altLang="en-US" dirty="0">
                <a:latin typeface="+mn-lt"/>
              </a:rPr>
              <a:t>ネクセラ：</a:t>
            </a:r>
            <a:r>
              <a:rPr lang="en-US" altLang="ja-JP" dirty="0">
                <a:latin typeface="+mn-lt"/>
              </a:rPr>
              <a:t>&lt; 0.03</a:t>
            </a:r>
            <a:r>
              <a:rPr lang="el-GR" altLang="ja-JP" dirty="0">
                <a:latin typeface="+mn-lt"/>
              </a:rPr>
              <a:t> μ</a:t>
            </a:r>
            <a:r>
              <a:rPr lang="en-US" altLang="ja-JP" dirty="0">
                <a:latin typeface="+mn-lt"/>
              </a:rPr>
              <a:t>m (30 nm)</a:t>
            </a:r>
            <a:endParaRPr lang="en-US" altLang="ja-JP" baseline="30000" dirty="0">
              <a:latin typeface="+mn-lt"/>
            </a:endParaRPr>
          </a:p>
          <a:p>
            <a:pPr lvl="2"/>
            <a:endParaRPr kumimoji="1" lang="en-US" altLang="ja-JP" dirty="0">
              <a:latin typeface="+mn-lt"/>
            </a:endParaRPr>
          </a:p>
          <a:p>
            <a:pPr lvl="2"/>
            <a:endParaRPr kumimoji="1" lang="ja-JP" altLang="en-US" dirty="0">
              <a:latin typeface="+mn-lt"/>
            </a:endParaRPr>
          </a:p>
        </p:txBody>
      </p:sp>
      <p:sp>
        <p:nvSpPr>
          <p:cNvPr id="4" name="日付プレースホルダー 3"/>
          <p:cNvSpPr>
            <a:spLocks noGrp="1"/>
          </p:cNvSpPr>
          <p:nvPr>
            <p:ph type="dt" sz="half" idx="10"/>
          </p:nvPr>
        </p:nvSpPr>
        <p:spPr/>
        <p:txBody>
          <a:bodyPr/>
          <a:lstStyle/>
          <a:p>
            <a:pPr>
              <a:defRPr/>
            </a:pPr>
            <a:r>
              <a:rPr lang="en-US" altLang="ja-JP"/>
              <a:t>2022-5-8</a:t>
            </a:r>
            <a:endParaRPr lang="en-US" altLang="ja-JP" dirty="0"/>
          </a:p>
        </p:txBody>
      </p:sp>
      <p:sp>
        <p:nvSpPr>
          <p:cNvPr id="12" name="テキスト ボックス 11">
            <a:extLst>
              <a:ext uri="{FF2B5EF4-FFF2-40B4-BE49-F238E27FC236}">
                <a16:creationId xmlns:a16="http://schemas.microsoft.com/office/drawing/2014/main" id="{4761C5BF-872D-4497-A3AC-071C7D1967BA}"/>
              </a:ext>
            </a:extLst>
          </p:cNvPr>
          <p:cNvSpPr txBox="1"/>
          <p:nvPr/>
        </p:nvSpPr>
        <p:spPr>
          <a:xfrm>
            <a:off x="6281928" y="5524423"/>
            <a:ext cx="2798064" cy="861774"/>
          </a:xfrm>
          <a:prstGeom prst="rect">
            <a:avLst/>
          </a:prstGeom>
          <a:noFill/>
        </p:spPr>
        <p:txBody>
          <a:bodyPr wrap="square">
            <a:spAutoFit/>
          </a:bodyPr>
          <a:lstStyle/>
          <a:p>
            <a:r>
              <a:rPr lang="ja-JP" altLang="en-US" sz="1000" dirty="0"/>
              <a:t>ショットホームページ：</a:t>
            </a:r>
            <a:r>
              <a:rPr lang="en-US" altLang="ja-JP" sz="1000" dirty="0"/>
              <a:t>https://www.directindustry.com/ja/prod/schott-glas/product-22716-1172917.html</a:t>
            </a:r>
          </a:p>
          <a:p>
            <a:r>
              <a:rPr lang="ja-JP" altLang="en-US" sz="1000" dirty="0"/>
              <a:t>黒崎播磨ホームページ：</a:t>
            </a:r>
            <a:r>
              <a:rPr lang="en-US" altLang="ja-JP" sz="1000" dirty="0"/>
              <a:t>https://krosaki-fc.com/ceramics/mirror.html</a:t>
            </a:r>
            <a:endParaRPr lang="ja-JP" altLang="en-US" sz="1000" dirty="0"/>
          </a:p>
        </p:txBody>
      </p:sp>
      <p:sp>
        <p:nvSpPr>
          <p:cNvPr id="13" name="テキスト ボックス 12">
            <a:extLst>
              <a:ext uri="{FF2B5EF4-FFF2-40B4-BE49-F238E27FC236}">
                <a16:creationId xmlns:a16="http://schemas.microsoft.com/office/drawing/2014/main" id="{20AAFE76-F4C7-4125-BCF2-CCC3044CDC25}"/>
              </a:ext>
            </a:extLst>
          </p:cNvPr>
          <p:cNvSpPr txBox="1"/>
          <p:nvPr/>
        </p:nvSpPr>
        <p:spPr>
          <a:xfrm>
            <a:off x="6497193" y="2121408"/>
            <a:ext cx="2473071" cy="318924"/>
          </a:xfrm>
          <a:prstGeom prst="rect">
            <a:avLst/>
          </a:prstGeom>
          <a:noFill/>
        </p:spPr>
        <p:txBody>
          <a:bodyPr wrap="square" lIns="36000" tIns="36000" rIns="36000" bIns="36000" rtlCol="0">
            <a:spAutoFit/>
          </a:bodyPr>
          <a:lstStyle/>
          <a:p>
            <a:pPr algn="ctr"/>
            <a:r>
              <a:rPr lang="ja-JP" altLang="en-US" sz="1600" dirty="0">
                <a:latin typeface="+mj-lt"/>
                <a:ea typeface="+mj-ea"/>
              </a:rPr>
              <a:t>ゼロデュア製ミラー　</a:t>
            </a:r>
            <a:endParaRPr kumimoji="1" lang="ja-JP" altLang="en-US" sz="1600" dirty="0">
              <a:latin typeface="+mj-lt"/>
              <a:ea typeface="+mj-ea"/>
            </a:endParaRPr>
          </a:p>
        </p:txBody>
      </p:sp>
      <p:pic>
        <p:nvPicPr>
          <p:cNvPr id="9" name="図 8">
            <a:extLst>
              <a:ext uri="{FF2B5EF4-FFF2-40B4-BE49-F238E27FC236}">
                <a16:creationId xmlns:a16="http://schemas.microsoft.com/office/drawing/2014/main" id="{61329A6B-CD67-4FC5-A6E9-86308704144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37960" y="874776"/>
            <a:ext cx="2468880" cy="1249680"/>
          </a:xfrm>
          <a:prstGeom prst="rect">
            <a:avLst/>
          </a:prstGeom>
        </p:spPr>
      </p:pic>
      <p:pic>
        <p:nvPicPr>
          <p:cNvPr id="10" name="図 9">
            <a:extLst>
              <a:ext uri="{FF2B5EF4-FFF2-40B4-BE49-F238E27FC236}">
                <a16:creationId xmlns:a16="http://schemas.microsoft.com/office/drawing/2014/main" id="{81493B6F-2529-4DED-957C-65FBDB218FE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77862" y="2939034"/>
            <a:ext cx="1684020" cy="1272540"/>
          </a:xfrm>
          <a:prstGeom prst="rect">
            <a:avLst/>
          </a:prstGeom>
        </p:spPr>
      </p:pic>
      <p:sp>
        <p:nvSpPr>
          <p:cNvPr id="11" name="テキスト ボックス 10">
            <a:extLst>
              <a:ext uri="{FF2B5EF4-FFF2-40B4-BE49-F238E27FC236}">
                <a16:creationId xmlns:a16="http://schemas.microsoft.com/office/drawing/2014/main" id="{50D02BBD-3261-6CE3-0E14-D2699392A2AC}"/>
              </a:ext>
            </a:extLst>
          </p:cNvPr>
          <p:cNvSpPr txBox="1"/>
          <p:nvPr/>
        </p:nvSpPr>
        <p:spPr>
          <a:xfrm>
            <a:off x="7271385" y="4312920"/>
            <a:ext cx="1762887" cy="318924"/>
          </a:xfrm>
          <a:prstGeom prst="rect">
            <a:avLst/>
          </a:prstGeom>
          <a:noFill/>
        </p:spPr>
        <p:txBody>
          <a:bodyPr wrap="square" lIns="36000" tIns="36000" rIns="36000" bIns="36000" rtlCol="0">
            <a:spAutoFit/>
          </a:bodyPr>
          <a:lstStyle/>
          <a:p>
            <a:pPr algn="ctr"/>
            <a:r>
              <a:rPr lang="ja-JP" altLang="en-US" sz="1600" dirty="0">
                <a:latin typeface="+mj-lt"/>
                <a:ea typeface="+mj-ea"/>
              </a:rPr>
              <a:t>ネクセラ製ミラー</a:t>
            </a:r>
            <a:endParaRPr kumimoji="1" lang="ja-JP" altLang="en-US" sz="1600" dirty="0">
              <a:latin typeface="+mj-lt"/>
              <a:ea typeface="+mj-ea"/>
            </a:endParaRPr>
          </a:p>
        </p:txBody>
      </p:sp>
    </p:spTree>
    <p:extLst>
      <p:ext uri="{BB962C8B-B14F-4D97-AF65-F5344CB8AC3E}">
        <p14:creationId xmlns:p14="http://schemas.microsoft.com/office/powerpoint/2010/main" val="1025737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434" name="Rectangle 2"/>
          <p:cNvSpPr>
            <a:spLocks noGrp="1" noChangeArrowheads="1"/>
          </p:cNvSpPr>
          <p:nvPr>
            <p:ph type="title"/>
          </p:nvPr>
        </p:nvSpPr>
        <p:spPr/>
        <p:txBody>
          <a:bodyPr/>
          <a:lstStyle/>
          <a:p>
            <a:r>
              <a:rPr lang="ja-JP" altLang="en-US" dirty="0"/>
              <a:t>メモ：近似式</a:t>
            </a:r>
            <a:endParaRPr lang="en-US" altLang="ja-JP" dirty="0"/>
          </a:p>
        </p:txBody>
      </p:sp>
      <p:sp>
        <p:nvSpPr>
          <p:cNvPr id="10244" name="フッター プレースホルダ 4"/>
          <p:cNvSpPr>
            <a:spLocks noGrp="1"/>
          </p:cNvSpPr>
          <p:nvPr>
            <p:ph type="ftr" sz="quarter" idx="11"/>
          </p:nvPr>
        </p:nvSpPr>
        <p:spPr/>
        <p:txBody>
          <a:bodyPr/>
          <a:lstStyle/>
          <a:p>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10245" name="スライド番号プレースホルダ 5"/>
          <p:cNvSpPr>
            <a:spLocks noGrp="1"/>
          </p:cNvSpPr>
          <p:nvPr>
            <p:ph type="sldNum" sz="quarter" idx="12"/>
          </p:nvPr>
        </p:nvSpPr>
        <p:spPr/>
        <p:txBody>
          <a:bodyPr/>
          <a:lstStyle/>
          <a:p>
            <a:fld id="{42B73BD8-D61B-43EE-B787-7D99304D0D86}" type="slidenum">
              <a:rPr lang="en-US" altLang="ja-JP" smtClean="0"/>
              <a:pPr/>
              <a:t>17</a:t>
            </a:fld>
            <a:endParaRPr lang="en-US" altLang="ja-JP"/>
          </a:p>
        </p:txBody>
      </p:sp>
      <p:sp>
        <p:nvSpPr>
          <p:cNvPr id="2" name="コンテンツ プレースホルダー 1">
            <a:extLst>
              <a:ext uri="{FF2B5EF4-FFF2-40B4-BE49-F238E27FC236}">
                <a16:creationId xmlns:a16="http://schemas.microsoft.com/office/drawing/2014/main" id="{A8A88F18-C942-B23B-B490-3CC77675FBE2}"/>
              </a:ext>
            </a:extLst>
          </p:cNvPr>
          <p:cNvSpPr>
            <a:spLocks noGrp="1"/>
          </p:cNvSpPr>
          <p:nvPr>
            <p:ph idx="1"/>
          </p:nvPr>
        </p:nvSpPr>
        <p:spPr/>
        <p:txBody>
          <a:bodyPr/>
          <a:lstStyle/>
          <a:p>
            <a:r>
              <a:rPr lang="ja-JP" altLang="en-US" dirty="0"/>
              <a:t>分母を分子に移動するための近似的な計算</a:t>
            </a:r>
            <a:endParaRPr lang="en-US" altLang="ja-JP" dirty="0"/>
          </a:p>
          <a:p>
            <a:pPr lvl="1"/>
            <a:r>
              <a:rPr lang="en-US" altLang="ja-JP" i="1" dirty="0">
                <a:latin typeface="+mn-lt"/>
              </a:rPr>
              <a:t>x</a:t>
            </a:r>
            <a:r>
              <a:rPr lang="ja-JP" altLang="en-US" dirty="0"/>
              <a:t>が小さい場合，かなり広い範囲で成り立つ（下の表を参照）</a:t>
            </a:r>
            <a:endParaRPr lang="en-US" altLang="ja-JP" dirty="0"/>
          </a:p>
          <a:p>
            <a:pPr lvl="1"/>
            <a:r>
              <a:rPr lang="ja-JP" altLang="en-US" dirty="0"/>
              <a:t>式が線形化するので，式を解く場合，微分する場合などではとても便利</a:t>
            </a:r>
            <a:endParaRPr lang="en-US" altLang="ja-JP" dirty="0"/>
          </a:p>
          <a:p>
            <a:pPr lvl="1"/>
            <a:endParaRPr lang="ja-JP" altLang="en-US" dirty="0"/>
          </a:p>
        </p:txBody>
      </p:sp>
      <p:sp>
        <p:nvSpPr>
          <p:cNvPr id="10243" name="日付プレースホルダ 3"/>
          <p:cNvSpPr>
            <a:spLocks noGrp="1"/>
          </p:cNvSpPr>
          <p:nvPr>
            <p:ph type="dt" sz="half" idx="10"/>
          </p:nvPr>
        </p:nvSpPr>
        <p:spPr/>
        <p:txBody>
          <a:bodyPr/>
          <a:lstStyle/>
          <a:p>
            <a:r>
              <a:rPr lang="en-US" altLang="ja-JP"/>
              <a:t>2022-5-8</a:t>
            </a:r>
          </a:p>
        </p:txBody>
      </p:sp>
      <p:graphicFrame>
        <p:nvGraphicFramePr>
          <p:cNvPr id="8" name="Group 30"/>
          <p:cNvGraphicFramePr>
            <a:graphicFrameLocks/>
          </p:cNvGraphicFramePr>
          <p:nvPr>
            <p:extLst>
              <p:ext uri="{D42A27DB-BD31-4B8C-83A1-F6EECF244321}">
                <p14:modId xmlns:p14="http://schemas.microsoft.com/office/powerpoint/2010/main" val="1517006537"/>
              </p:ext>
            </p:extLst>
          </p:nvPr>
        </p:nvGraphicFramePr>
        <p:xfrm>
          <a:off x="1844198" y="4194926"/>
          <a:ext cx="3469640" cy="1981200"/>
        </p:xfrm>
        <a:graphic>
          <a:graphicData uri="http://schemas.openxmlformats.org/drawingml/2006/table">
            <a:tbl>
              <a:tblPr/>
              <a:tblGrid>
                <a:gridCol w="944880">
                  <a:extLst>
                    <a:ext uri="{9D8B030D-6E8A-4147-A177-3AD203B41FA5}">
                      <a16:colId xmlns:a16="http://schemas.microsoft.com/office/drawing/2014/main" val="20000"/>
                    </a:ext>
                  </a:extLst>
                </a:gridCol>
                <a:gridCol w="1579880">
                  <a:extLst>
                    <a:ext uri="{9D8B030D-6E8A-4147-A177-3AD203B41FA5}">
                      <a16:colId xmlns:a16="http://schemas.microsoft.com/office/drawing/2014/main" val="20001"/>
                    </a:ext>
                  </a:extLst>
                </a:gridCol>
                <a:gridCol w="944880">
                  <a:extLst>
                    <a:ext uri="{9D8B030D-6E8A-4147-A177-3AD203B41FA5}">
                      <a16:colId xmlns:a16="http://schemas.microsoft.com/office/drawing/2014/main" val="20002"/>
                    </a:ext>
                  </a:extLst>
                </a:gridCol>
              </a:tblGrid>
              <a:tr h="157618">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1" u="none" strike="noStrike" cap="none" normalizeH="0" baseline="0" dirty="0">
                          <a:ln>
                            <a:noFill/>
                          </a:ln>
                          <a:solidFill>
                            <a:schemeClr val="tx1"/>
                          </a:solidFill>
                          <a:effectLst/>
                          <a:latin typeface="+mn-lt"/>
                          <a:ea typeface="ＭＳ ゴシック" pitchFamily="49" charset="-128"/>
                        </a:rPr>
                        <a:t>x</a:t>
                      </a:r>
                      <a:endParaRPr kumimoji="1" lang="en-US" altLang="ja-JP" sz="2000" b="0" i="1"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1</a:t>
                      </a:r>
                      <a:r>
                        <a:rPr kumimoji="1" lang="ja-JP" altLang="en-US" sz="2000" b="0" i="0" u="none" strike="noStrike" cap="none" normalizeH="0" baseline="0" dirty="0">
                          <a:ln>
                            <a:noFill/>
                          </a:ln>
                          <a:solidFill>
                            <a:schemeClr val="tx1"/>
                          </a:solidFill>
                          <a:effectLst/>
                          <a:latin typeface="+mn-lt"/>
                          <a:ea typeface="ＭＳ ゴシック" pitchFamily="49" charset="-128"/>
                        </a:rPr>
                        <a:t> </a:t>
                      </a:r>
                      <a:r>
                        <a:rPr kumimoji="1" lang="es-ES" altLang="ja-JP" sz="2000" b="0" i="0" u="none" strike="noStrike" cap="none" normalizeH="0" baseline="0" dirty="0">
                          <a:ln>
                            <a:noFill/>
                          </a:ln>
                          <a:solidFill>
                            <a:schemeClr val="tx1"/>
                          </a:solidFill>
                          <a:effectLst/>
                          <a:latin typeface="+mn-lt"/>
                          <a:ea typeface="ＭＳ ゴシック" pitchFamily="49" charset="-128"/>
                        </a:rPr>
                        <a:t>/</a:t>
                      </a:r>
                      <a:r>
                        <a:rPr kumimoji="1" lang="ja-JP" altLang="en-US" sz="2000" b="0" i="0" u="none" strike="noStrike" cap="none" normalizeH="0" baseline="0" dirty="0">
                          <a:ln>
                            <a:noFill/>
                          </a:ln>
                          <a:solidFill>
                            <a:schemeClr val="tx1"/>
                          </a:solidFill>
                          <a:effectLst/>
                          <a:latin typeface="+mn-lt"/>
                          <a:ea typeface="ＭＳ ゴシック" pitchFamily="49" charset="-128"/>
                        </a:rPr>
                        <a:t> </a:t>
                      </a:r>
                      <a:r>
                        <a:rPr kumimoji="1" lang="es-ES" altLang="ja-JP" sz="2000" b="0" i="0" u="none" strike="noStrike" cap="none" normalizeH="0" baseline="0" dirty="0">
                          <a:ln>
                            <a:noFill/>
                          </a:ln>
                          <a:solidFill>
                            <a:schemeClr val="tx1"/>
                          </a:solidFill>
                          <a:effectLst/>
                          <a:latin typeface="+mn-lt"/>
                          <a:ea typeface="ＭＳ ゴシック" pitchFamily="49" charset="-128"/>
                        </a:rPr>
                        <a:t>(1</a:t>
                      </a:r>
                      <a:r>
                        <a:rPr kumimoji="1" lang="ja-JP" altLang="en-US" sz="2000" b="0" i="0" u="none" strike="noStrike" cap="none" normalizeH="0" baseline="0" dirty="0">
                          <a:ln>
                            <a:noFill/>
                          </a:ln>
                          <a:solidFill>
                            <a:schemeClr val="tx1"/>
                          </a:solidFill>
                          <a:effectLst/>
                          <a:latin typeface="+mn-lt"/>
                          <a:ea typeface="ＭＳ ゴシック" pitchFamily="49" charset="-128"/>
                        </a:rPr>
                        <a:t> </a:t>
                      </a:r>
                      <a:r>
                        <a:rPr kumimoji="1" lang="es-ES" altLang="ja-JP" sz="2000" b="0" i="0" u="none" strike="noStrike" cap="none" normalizeH="0" baseline="0" dirty="0">
                          <a:ln>
                            <a:noFill/>
                          </a:ln>
                          <a:solidFill>
                            <a:schemeClr val="tx1"/>
                          </a:solidFill>
                          <a:effectLst/>
                          <a:latin typeface="+mn-lt"/>
                          <a:ea typeface="ＭＳ ゴシック" pitchFamily="49" charset="-128"/>
                        </a:rPr>
                        <a:t>+</a:t>
                      </a:r>
                      <a:r>
                        <a:rPr kumimoji="1" lang="ja-JP" altLang="en-US" sz="2000" b="0" i="0" u="none" strike="noStrike" cap="none" normalizeH="0" baseline="0" dirty="0">
                          <a:ln>
                            <a:noFill/>
                          </a:ln>
                          <a:solidFill>
                            <a:schemeClr val="tx1"/>
                          </a:solidFill>
                          <a:effectLst/>
                          <a:latin typeface="+mn-lt"/>
                          <a:ea typeface="ＭＳ ゴシック" pitchFamily="49" charset="-128"/>
                        </a:rPr>
                        <a:t> </a:t>
                      </a:r>
                      <a:r>
                        <a:rPr kumimoji="1" lang="es-ES" altLang="ja-JP" sz="2000" b="0" i="1" u="none" strike="noStrike" cap="none" normalizeH="0" baseline="0" dirty="0">
                          <a:ln>
                            <a:noFill/>
                          </a:ln>
                          <a:solidFill>
                            <a:schemeClr val="tx1"/>
                          </a:solidFill>
                          <a:effectLst/>
                          <a:latin typeface="+mn-lt"/>
                          <a:ea typeface="ＭＳ ゴシック" pitchFamily="49" charset="-128"/>
                        </a:rPr>
                        <a:t>x</a:t>
                      </a:r>
                      <a:r>
                        <a:rPr kumimoji="1" lang="es-ES" altLang="ja-JP" sz="2000" b="0" i="0" u="none" strike="noStrike" cap="none" normalizeH="0" baseline="0" dirty="0">
                          <a:ln>
                            <a:noFill/>
                          </a:ln>
                          <a:solidFill>
                            <a:schemeClr val="tx1"/>
                          </a:solidFill>
                          <a:effectLst/>
                          <a:latin typeface="+mn-lt"/>
                          <a:ea typeface="ＭＳ ゴシック" pitchFamily="49" charset="-128"/>
                        </a:rPr>
                        <a:t>)</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1</a:t>
                      </a:r>
                      <a:r>
                        <a:rPr kumimoji="1" lang="ja-JP" altLang="en-US" sz="2000" b="0" i="0" u="none" strike="noStrike" cap="none" normalizeH="0" baseline="0" dirty="0">
                          <a:ln>
                            <a:noFill/>
                          </a:ln>
                          <a:solidFill>
                            <a:schemeClr val="tx1"/>
                          </a:solidFill>
                          <a:effectLst/>
                          <a:latin typeface="+mn-lt"/>
                          <a:ea typeface="ＭＳ ゴシック" pitchFamily="49" charset="-128"/>
                        </a:rPr>
                        <a:t> </a:t>
                      </a:r>
                      <a:r>
                        <a:rPr kumimoji="1" lang="en-US" altLang="ja-JP" sz="2000" b="0" i="0" u="none" strike="noStrike" cap="none" normalizeH="0" baseline="0" dirty="0">
                          <a:ln>
                            <a:noFill/>
                          </a:ln>
                          <a:solidFill>
                            <a:schemeClr val="tx1"/>
                          </a:solidFill>
                          <a:effectLst/>
                          <a:latin typeface="+mn-lt"/>
                          <a:ea typeface="ＭＳ ゴシック" pitchFamily="49" charset="-128"/>
                          <a:cs typeface="Times New Roman"/>
                        </a:rPr>
                        <a:t>‒</a:t>
                      </a:r>
                      <a:r>
                        <a:rPr kumimoji="1" lang="ja-JP" altLang="en-US" sz="2000" b="0" i="0" u="none" strike="noStrike" cap="none" normalizeH="0" baseline="0" dirty="0">
                          <a:ln>
                            <a:noFill/>
                          </a:ln>
                          <a:solidFill>
                            <a:schemeClr val="tx1"/>
                          </a:solidFill>
                          <a:effectLst/>
                          <a:latin typeface="+mn-lt"/>
                          <a:ea typeface="ＭＳ ゴシック" pitchFamily="49" charset="-128"/>
                          <a:cs typeface="Times New Roman"/>
                        </a:rPr>
                        <a:t> </a:t>
                      </a:r>
                      <a:r>
                        <a:rPr kumimoji="1" lang="es-ES" altLang="ja-JP" sz="2000" b="0" i="1" u="none" strike="noStrike" cap="none" normalizeH="0" baseline="0" dirty="0">
                          <a:ln>
                            <a:noFill/>
                          </a:ln>
                          <a:solidFill>
                            <a:schemeClr val="tx1"/>
                          </a:solidFill>
                          <a:effectLst/>
                          <a:latin typeface="+mn-lt"/>
                          <a:ea typeface="ＭＳ ゴシック" pitchFamily="49" charset="-128"/>
                        </a:rPr>
                        <a:t>x</a:t>
                      </a:r>
                      <a:endParaRPr kumimoji="1" lang="en-US" altLang="ja-JP" sz="2000" b="0" i="1"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C99"/>
                    </a:solidFill>
                  </a:tcPr>
                </a:tc>
                <a:extLst>
                  <a:ext uri="{0D108BD9-81ED-4DB2-BD59-A6C34878D82A}">
                    <a16:rowId xmlns:a16="http://schemas.microsoft.com/office/drawing/2014/main" val="10000"/>
                  </a:ext>
                </a:extLst>
              </a:tr>
              <a:tr h="255154">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a:ln>
                            <a:noFill/>
                          </a:ln>
                          <a:solidFill>
                            <a:schemeClr val="tx1"/>
                          </a:solidFill>
                          <a:effectLst/>
                          <a:latin typeface="+mn-lt"/>
                          <a:ea typeface="ＭＳ ゴシック" pitchFamily="49" charset="-128"/>
                        </a:rPr>
                        <a:t>0.0001</a:t>
                      </a:r>
                      <a:endParaRPr kumimoji="1" lang="en-US" altLang="ja-JP" sz="2000" b="0" i="0" u="none" strike="noStrike" cap="none" normalizeH="0" baseline="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0.999900010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0.9999</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a:ln>
                            <a:noFill/>
                          </a:ln>
                          <a:solidFill>
                            <a:schemeClr val="tx1"/>
                          </a:solidFill>
                          <a:effectLst/>
                          <a:latin typeface="+mn-lt"/>
                          <a:ea typeface="ＭＳ ゴシック" pitchFamily="49" charset="-128"/>
                        </a:rPr>
                        <a:t>0.001</a:t>
                      </a:r>
                      <a:endParaRPr kumimoji="1" lang="en-US" altLang="ja-JP" sz="2000" b="0" i="0" u="none" strike="noStrike" cap="none" normalizeH="0" baseline="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0.999000999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0.999</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a:ln>
                            <a:noFill/>
                          </a:ln>
                          <a:solidFill>
                            <a:schemeClr val="tx1"/>
                          </a:solidFill>
                          <a:effectLst/>
                          <a:latin typeface="+mn-lt"/>
                          <a:ea typeface="ＭＳ ゴシック" pitchFamily="49" charset="-128"/>
                        </a:rPr>
                        <a:t>0.01</a:t>
                      </a:r>
                      <a:endParaRPr kumimoji="1" lang="en-US" altLang="ja-JP" sz="2000" b="0" i="0" u="none" strike="noStrike" cap="none" normalizeH="0" baseline="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0.990099010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0.99</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218578">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0.1</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a:ln>
                            <a:noFill/>
                          </a:ln>
                          <a:solidFill>
                            <a:schemeClr val="tx1"/>
                          </a:solidFill>
                          <a:effectLst/>
                          <a:latin typeface="+mn-lt"/>
                          <a:ea typeface="ＭＳ ゴシック" pitchFamily="49" charset="-128"/>
                        </a:rPr>
                        <a:t>0.909090909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s-ES" altLang="ja-JP" sz="2000" b="0" i="0" u="none" strike="noStrike" cap="none" normalizeH="0" baseline="0" dirty="0">
                          <a:ln>
                            <a:noFill/>
                          </a:ln>
                          <a:solidFill>
                            <a:schemeClr val="tx1"/>
                          </a:solidFill>
                          <a:effectLst/>
                          <a:latin typeface="+mn-lt"/>
                          <a:ea typeface="ＭＳ ゴシック" pitchFamily="49" charset="-128"/>
                        </a:rPr>
                        <a:t>0.9</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B09B3A02-3F1D-EFFC-A7AA-CBE63084FBC8}"/>
                  </a:ext>
                </a:extLst>
              </p:cNvPr>
              <p:cNvSpPr txBox="1"/>
              <p:nvPr/>
            </p:nvSpPr>
            <p:spPr>
              <a:xfrm>
                <a:off x="1792224" y="2130197"/>
                <a:ext cx="4674806" cy="1861407"/>
              </a:xfrm>
              <a:prstGeom prst="rect">
                <a:avLst/>
              </a:prstGeom>
              <a:solidFill>
                <a:schemeClr val="accent4">
                  <a:lumMod val="20000"/>
                  <a:lumOff val="80000"/>
                </a:schemeClr>
              </a:solidFill>
            </p:spPr>
            <p:txBody>
              <a:bodyPr wrap="none" lIns="0" tIns="0" rIns="0" bIns="0" rtlCol="0">
                <a:spAutoFit/>
              </a:bodyPr>
              <a:lstStyle/>
              <a:p>
                <a:pPr>
                  <a:lnSpc>
                    <a:spcPct val="120000"/>
                  </a:lnSpc>
                </a:pPr>
                <a14:m>
                  <m:oMathPara xmlns:m="http://schemas.openxmlformats.org/officeDocument/2006/math">
                    <m:oMathParaPr>
                      <m:jc m:val="centerGroup"/>
                    </m:oMathParaPr>
                    <m:oMath xmlns:m="http://schemas.openxmlformats.org/officeDocument/2006/math">
                      <m:d>
                        <m:dPr>
                          <m:begChr m:val="|"/>
                          <m:endChr m:val="|"/>
                          <m:ctrlPr>
                            <a:rPr lang="en-US" altLang="ja-JP" sz="2000" i="1" smtClean="0">
                              <a:latin typeface="Cambria Math" panose="02040503050406030204" pitchFamily="18" charset="0"/>
                            </a:rPr>
                          </m:ctrlPr>
                        </m:dPr>
                        <m:e>
                          <m:r>
                            <a:rPr lang="en-US" altLang="ja-JP" sz="2000" i="1">
                              <a:latin typeface="Cambria Math" panose="02040503050406030204" pitchFamily="18" charset="0"/>
                            </a:rPr>
                            <m:t>𝑥</m:t>
                          </m:r>
                        </m:e>
                      </m:d>
                      <m:r>
                        <a:rPr lang="en-US" altLang="ja-JP" sz="2000" i="1">
                          <a:latin typeface="Cambria Math" panose="02040503050406030204" pitchFamily="18" charset="0"/>
                          <a:ea typeface="Cambria Math" panose="02040503050406030204" pitchFamily="18" charset="0"/>
                        </a:rPr>
                        <m:t>≪1</m:t>
                      </m:r>
                    </m:oMath>
                    <m:oMath xmlns:m="http://schemas.openxmlformats.org/officeDocument/2006/math">
                      <m:f>
                        <m:fPr>
                          <m:ctrlPr>
                            <a:rPr lang="en-US" altLang="ja-JP" sz="2000" i="1" smtClean="0">
                              <a:latin typeface="Cambria Math" panose="02040503050406030204" pitchFamily="18" charset="0"/>
                            </a:rPr>
                          </m:ctrlPr>
                        </m:fPr>
                        <m:num>
                          <m:r>
                            <a:rPr lang="en-US" altLang="ja-JP" sz="2000" b="0" i="1" smtClean="0">
                              <a:latin typeface="Cambria Math" panose="02040503050406030204" pitchFamily="18" charset="0"/>
                            </a:rPr>
                            <m:t>1</m:t>
                          </m:r>
                        </m:num>
                        <m:den>
                          <m:r>
                            <a:rPr lang="en-US" altLang="ja-JP" sz="2000" b="0" i="1" smtClean="0">
                              <a:latin typeface="Cambria Math" panose="02040503050406030204" pitchFamily="18" charset="0"/>
                            </a:rPr>
                            <m:t>1+</m:t>
                          </m:r>
                          <m:r>
                            <a:rPr lang="en-US" altLang="ja-JP" sz="2000" b="0" i="1" smtClean="0">
                              <a:latin typeface="Cambria Math" panose="02040503050406030204" pitchFamily="18" charset="0"/>
                            </a:rPr>
                            <m:t>𝑥</m:t>
                          </m:r>
                        </m:den>
                      </m:f>
                      <m:r>
                        <a:rPr lang="en-US" altLang="ja-JP" sz="2000" i="1">
                          <a:latin typeface="Cambria Math" panose="02040503050406030204" pitchFamily="18" charset="0"/>
                        </a:rPr>
                        <m:t>=</m:t>
                      </m:r>
                      <m:f>
                        <m:fPr>
                          <m:ctrlPr>
                            <a:rPr lang="en-US" altLang="ja-JP" sz="2000" i="1" smtClean="0">
                              <a:latin typeface="Cambria Math" panose="02040503050406030204" pitchFamily="18" charset="0"/>
                            </a:rPr>
                          </m:ctrlPr>
                        </m:fPr>
                        <m:num>
                          <m:r>
                            <a:rPr lang="en-US" altLang="ja-JP" sz="2000" b="0" i="1" smtClean="0">
                              <a:latin typeface="Cambria Math" panose="02040503050406030204" pitchFamily="18" charset="0"/>
                            </a:rPr>
                            <m:t>1−</m:t>
                          </m:r>
                          <m:r>
                            <a:rPr lang="en-US" altLang="ja-JP" sz="2000" b="0" i="1" smtClean="0">
                              <a:latin typeface="Cambria Math" panose="02040503050406030204" pitchFamily="18" charset="0"/>
                            </a:rPr>
                            <m:t>𝑥</m:t>
                          </m:r>
                        </m:num>
                        <m:den>
                          <m:d>
                            <m:dPr>
                              <m:ctrlPr>
                                <a:rPr lang="en-US" altLang="ja-JP" sz="2000" i="1" smtClean="0">
                                  <a:latin typeface="Cambria Math" panose="02040503050406030204" pitchFamily="18" charset="0"/>
                                </a:rPr>
                              </m:ctrlPr>
                            </m:dPr>
                            <m:e>
                              <m:r>
                                <a:rPr lang="en-US" altLang="ja-JP" sz="2000" b="0" i="1" smtClean="0">
                                  <a:latin typeface="Cambria Math" panose="02040503050406030204" pitchFamily="18" charset="0"/>
                                </a:rPr>
                                <m:t>1+</m:t>
                              </m:r>
                              <m:r>
                                <a:rPr lang="en-US" altLang="ja-JP" sz="2000" b="0" i="1" smtClean="0">
                                  <a:latin typeface="Cambria Math" panose="02040503050406030204" pitchFamily="18" charset="0"/>
                                </a:rPr>
                                <m:t>𝑥</m:t>
                              </m:r>
                            </m:e>
                          </m:d>
                          <m:d>
                            <m:dPr>
                              <m:ctrlPr>
                                <a:rPr lang="en-US" altLang="ja-JP" sz="2000" i="1" smtClean="0">
                                  <a:latin typeface="Cambria Math" panose="02040503050406030204" pitchFamily="18" charset="0"/>
                                </a:rPr>
                              </m:ctrlPr>
                            </m:dPr>
                            <m:e>
                              <m:r>
                                <a:rPr lang="en-US" altLang="ja-JP" sz="2000" b="0" i="1" smtClean="0">
                                  <a:latin typeface="Cambria Math" panose="02040503050406030204" pitchFamily="18" charset="0"/>
                                </a:rPr>
                                <m:t>1−</m:t>
                              </m:r>
                              <m:r>
                                <a:rPr lang="en-US" altLang="ja-JP" sz="2000" b="0" i="1" smtClean="0">
                                  <a:latin typeface="Cambria Math" panose="02040503050406030204" pitchFamily="18" charset="0"/>
                                </a:rPr>
                                <m:t>𝑥</m:t>
                              </m:r>
                            </m:e>
                          </m:d>
                        </m:den>
                      </m:f>
                      <m:r>
                        <a:rPr lang="en-US" altLang="ja-JP" sz="2000" b="0" i="1" smtClean="0">
                          <a:latin typeface="Cambria Math" panose="02040503050406030204" pitchFamily="18" charset="0"/>
                        </a:rPr>
                        <m:t>=</m:t>
                      </m:r>
                      <m:f>
                        <m:fPr>
                          <m:ctrlPr>
                            <a:rPr lang="en-US" altLang="ja-JP" sz="2000" b="0" i="1" smtClean="0">
                              <a:latin typeface="Cambria Math" panose="02040503050406030204" pitchFamily="18" charset="0"/>
                            </a:rPr>
                          </m:ctrlPr>
                        </m:fPr>
                        <m:num>
                          <m:r>
                            <a:rPr lang="en-US" altLang="ja-JP" sz="2000" b="0" i="1" smtClean="0">
                              <a:latin typeface="Cambria Math" panose="02040503050406030204" pitchFamily="18" charset="0"/>
                            </a:rPr>
                            <m:t>1−</m:t>
                          </m:r>
                          <m:r>
                            <a:rPr lang="en-US" altLang="ja-JP" sz="2000" b="0" i="1" smtClean="0">
                              <a:latin typeface="Cambria Math" panose="02040503050406030204" pitchFamily="18" charset="0"/>
                            </a:rPr>
                            <m:t>𝑥</m:t>
                          </m:r>
                        </m:num>
                        <m:den>
                          <m:r>
                            <a:rPr lang="en-US" altLang="ja-JP" sz="2000" b="0" i="1" smtClean="0">
                              <a:latin typeface="Cambria Math" panose="02040503050406030204" pitchFamily="18" charset="0"/>
                            </a:rPr>
                            <m:t>1−</m:t>
                          </m:r>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𝑥</m:t>
                              </m:r>
                            </m:e>
                            <m:sup>
                              <m:r>
                                <a:rPr lang="en-US" altLang="ja-JP" sz="2000" b="0" i="1" smtClean="0">
                                  <a:latin typeface="Cambria Math" panose="02040503050406030204" pitchFamily="18" charset="0"/>
                                </a:rPr>
                                <m:t>2</m:t>
                              </m:r>
                            </m:sup>
                          </m:sSup>
                        </m:den>
                      </m:f>
                      <m:r>
                        <a:rPr lang="en-US" altLang="ja-JP" sz="2000" b="0" i="1" smtClean="0">
                          <a:latin typeface="Cambria Math" panose="02040503050406030204" pitchFamily="18" charset="0"/>
                          <a:ea typeface="Cambria Math" panose="02040503050406030204" pitchFamily="18" charset="0"/>
                        </a:rPr>
                        <m:t>≈1−</m:t>
                      </m:r>
                      <m:r>
                        <a:rPr lang="en-US" altLang="ja-JP" sz="2000" b="0" i="1" smtClean="0">
                          <a:latin typeface="Cambria Math" panose="02040503050406030204" pitchFamily="18" charset="0"/>
                          <a:ea typeface="Cambria Math" panose="02040503050406030204" pitchFamily="18" charset="0"/>
                        </a:rPr>
                        <m:t>𝑥</m:t>
                      </m:r>
                    </m:oMath>
                    <m:oMath xmlns:m="http://schemas.openxmlformats.org/officeDocument/2006/math">
                      <m:f>
                        <m:fPr>
                          <m:ctrlPr>
                            <a:rPr lang="en-US" altLang="ja-JP" sz="2000" i="1">
                              <a:latin typeface="Cambria Math" panose="02040503050406030204" pitchFamily="18" charset="0"/>
                            </a:rPr>
                          </m:ctrlPr>
                        </m:fPr>
                        <m:num>
                          <m:r>
                            <a:rPr lang="en-US" altLang="ja-JP" sz="2000" i="1">
                              <a:latin typeface="Cambria Math" panose="02040503050406030204" pitchFamily="18" charset="0"/>
                            </a:rPr>
                            <m:t>1</m:t>
                          </m:r>
                        </m:num>
                        <m:den>
                          <m:r>
                            <a:rPr lang="en-US" altLang="ja-JP" sz="2000" i="1">
                              <a:latin typeface="Cambria Math" panose="02040503050406030204" pitchFamily="18" charset="0"/>
                            </a:rPr>
                            <m:t>1</m:t>
                          </m:r>
                          <m:r>
                            <a:rPr lang="en-US" altLang="ja-JP" sz="2000" b="0" i="1" smtClean="0">
                              <a:latin typeface="Cambria Math" panose="02040503050406030204" pitchFamily="18" charset="0"/>
                            </a:rPr>
                            <m:t>−</m:t>
                          </m:r>
                          <m:r>
                            <a:rPr lang="en-US" altLang="ja-JP" sz="2000" i="1">
                              <a:latin typeface="Cambria Math" panose="02040503050406030204" pitchFamily="18" charset="0"/>
                            </a:rPr>
                            <m:t>𝑥</m:t>
                          </m:r>
                        </m:den>
                      </m:f>
                      <m:r>
                        <a:rPr lang="en-US" altLang="ja-JP" sz="2000" i="1">
                          <a:latin typeface="Cambria Math" panose="02040503050406030204" pitchFamily="18" charset="0"/>
                        </a:rPr>
                        <m:t>=</m:t>
                      </m:r>
                      <m:f>
                        <m:fPr>
                          <m:ctrlPr>
                            <a:rPr lang="en-US" altLang="ja-JP" sz="2000" i="1">
                              <a:latin typeface="Cambria Math" panose="02040503050406030204" pitchFamily="18" charset="0"/>
                            </a:rPr>
                          </m:ctrlPr>
                        </m:fPr>
                        <m:num>
                          <m:r>
                            <a:rPr lang="en-US" altLang="ja-JP" sz="2000" i="1">
                              <a:latin typeface="Cambria Math" panose="02040503050406030204" pitchFamily="18" charset="0"/>
                            </a:rPr>
                            <m:t>1</m:t>
                          </m:r>
                          <m:r>
                            <a:rPr lang="en-US" altLang="ja-JP" sz="2000" b="0" i="1" smtClean="0">
                              <a:latin typeface="Cambria Math" panose="02040503050406030204" pitchFamily="18" charset="0"/>
                            </a:rPr>
                            <m:t>+</m:t>
                          </m:r>
                          <m:r>
                            <a:rPr lang="en-US" altLang="ja-JP" sz="2000" i="1">
                              <a:latin typeface="Cambria Math" panose="02040503050406030204" pitchFamily="18" charset="0"/>
                            </a:rPr>
                            <m:t>𝑥</m:t>
                          </m:r>
                        </m:num>
                        <m:den>
                          <m:d>
                            <m:dPr>
                              <m:ctrlPr>
                                <a:rPr lang="en-US" altLang="ja-JP" sz="2000" i="1">
                                  <a:latin typeface="Cambria Math" panose="02040503050406030204" pitchFamily="18" charset="0"/>
                                </a:rPr>
                              </m:ctrlPr>
                            </m:dPr>
                            <m:e>
                              <m:r>
                                <a:rPr lang="en-US" altLang="ja-JP" sz="2000" i="1">
                                  <a:latin typeface="Cambria Math" panose="02040503050406030204" pitchFamily="18" charset="0"/>
                                </a:rPr>
                                <m:t>1</m:t>
                              </m:r>
                              <m:r>
                                <a:rPr lang="en-US" altLang="ja-JP" sz="2000" b="0" i="1" smtClean="0">
                                  <a:latin typeface="Cambria Math" panose="02040503050406030204" pitchFamily="18" charset="0"/>
                                </a:rPr>
                                <m:t>−</m:t>
                              </m:r>
                              <m:r>
                                <a:rPr lang="en-US" altLang="ja-JP" sz="2000" i="1">
                                  <a:latin typeface="Cambria Math" panose="02040503050406030204" pitchFamily="18" charset="0"/>
                                </a:rPr>
                                <m:t>𝑥</m:t>
                              </m:r>
                            </m:e>
                          </m:d>
                          <m:d>
                            <m:dPr>
                              <m:ctrlPr>
                                <a:rPr lang="en-US" altLang="ja-JP" sz="2000" i="1">
                                  <a:latin typeface="Cambria Math" panose="02040503050406030204" pitchFamily="18" charset="0"/>
                                </a:rPr>
                              </m:ctrlPr>
                            </m:dPr>
                            <m:e>
                              <m:r>
                                <a:rPr lang="en-US" altLang="ja-JP" sz="2000" i="1">
                                  <a:latin typeface="Cambria Math" panose="02040503050406030204" pitchFamily="18" charset="0"/>
                                </a:rPr>
                                <m:t>1</m:t>
                              </m:r>
                              <m:r>
                                <a:rPr lang="en-US" altLang="ja-JP" sz="2000" b="0" i="1" smtClean="0">
                                  <a:latin typeface="Cambria Math" panose="02040503050406030204" pitchFamily="18" charset="0"/>
                                </a:rPr>
                                <m:t>+</m:t>
                              </m:r>
                              <m:r>
                                <a:rPr lang="en-US" altLang="ja-JP" sz="2000" i="1">
                                  <a:latin typeface="Cambria Math" panose="02040503050406030204" pitchFamily="18" charset="0"/>
                                </a:rPr>
                                <m:t>𝑥</m:t>
                              </m:r>
                            </m:e>
                          </m:d>
                        </m:den>
                      </m:f>
                      <m:r>
                        <a:rPr lang="en-US" altLang="ja-JP" sz="2000" i="1">
                          <a:latin typeface="Cambria Math" panose="02040503050406030204" pitchFamily="18" charset="0"/>
                        </a:rPr>
                        <m:t>=</m:t>
                      </m:r>
                      <m:f>
                        <m:fPr>
                          <m:ctrlPr>
                            <a:rPr lang="en-US" altLang="ja-JP" sz="2000" i="1">
                              <a:latin typeface="Cambria Math" panose="02040503050406030204" pitchFamily="18" charset="0"/>
                            </a:rPr>
                          </m:ctrlPr>
                        </m:fPr>
                        <m:num>
                          <m:r>
                            <a:rPr lang="en-US" altLang="ja-JP" sz="2000" i="1">
                              <a:latin typeface="Cambria Math" panose="02040503050406030204" pitchFamily="18" charset="0"/>
                            </a:rPr>
                            <m:t>1</m:t>
                          </m:r>
                          <m:r>
                            <a:rPr lang="en-US" altLang="ja-JP" sz="2000" b="0" i="1" smtClean="0">
                              <a:latin typeface="Cambria Math" panose="02040503050406030204" pitchFamily="18" charset="0"/>
                            </a:rPr>
                            <m:t>+</m:t>
                          </m:r>
                          <m:r>
                            <a:rPr lang="en-US" altLang="ja-JP" sz="2000" i="1">
                              <a:latin typeface="Cambria Math" panose="02040503050406030204" pitchFamily="18" charset="0"/>
                            </a:rPr>
                            <m:t>𝑥</m:t>
                          </m:r>
                        </m:num>
                        <m:den>
                          <m:r>
                            <a:rPr lang="en-US" altLang="ja-JP" sz="2000" i="1">
                              <a:latin typeface="Cambria Math" panose="02040503050406030204" pitchFamily="18" charset="0"/>
                            </a:rPr>
                            <m:t>1−</m:t>
                          </m:r>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𝑥</m:t>
                              </m:r>
                            </m:e>
                            <m:sup>
                              <m:r>
                                <a:rPr lang="en-US" altLang="ja-JP" sz="2000" i="1">
                                  <a:latin typeface="Cambria Math" panose="02040503050406030204" pitchFamily="18" charset="0"/>
                                </a:rPr>
                                <m:t>2</m:t>
                              </m:r>
                            </m:sup>
                          </m:sSup>
                        </m:den>
                      </m:f>
                      <m:r>
                        <a:rPr lang="en-US" altLang="ja-JP" sz="2000" i="1">
                          <a:latin typeface="Cambria Math" panose="02040503050406030204" pitchFamily="18" charset="0"/>
                          <a:ea typeface="Cambria Math" panose="02040503050406030204" pitchFamily="18" charset="0"/>
                        </a:rPr>
                        <m:t>≈1</m:t>
                      </m:r>
                      <m:r>
                        <a:rPr lang="en-US" altLang="ja-JP" sz="2000" b="0" i="1" smtClean="0">
                          <a:latin typeface="Cambria Math" panose="02040503050406030204" pitchFamily="18" charset="0"/>
                          <a:ea typeface="Cambria Math" panose="02040503050406030204" pitchFamily="18" charset="0"/>
                        </a:rPr>
                        <m:t>+</m:t>
                      </m:r>
                      <m:r>
                        <a:rPr lang="en-US" altLang="ja-JP" sz="2000" i="1">
                          <a:latin typeface="Cambria Math" panose="02040503050406030204" pitchFamily="18" charset="0"/>
                          <a:ea typeface="Cambria Math" panose="02040503050406030204" pitchFamily="18" charset="0"/>
                        </a:rPr>
                        <m:t>𝑥</m:t>
                      </m:r>
                    </m:oMath>
                  </m:oMathPara>
                </a14:m>
                <a:br>
                  <a:rPr lang="en-US" altLang="ja-JP" sz="2000" dirty="0">
                    <a:latin typeface="+mj-lt"/>
                    <a:ea typeface="Cambria Math" panose="02040503050406030204" pitchFamily="18" charset="0"/>
                  </a:rPr>
                </a:br>
                <a:endParaRPr lang="en-US" altLang="ja-JP" sz="2000" i="1" dirty="0">
                  <a:latin typeface="Cambria Math" panose="02040503050406030204" pitchFamily="18" charset="0"/>
                </a:endParaRPr>
              </a:p>
            </p:txBody>
          </p:sp>
        </mc:Choice>
        <mc:Fallback xmlns="">
          <p:sp>
            <p:nvSpPr>
              <p:cNvPr id="9" name="テキスト ボックス 8">
                <a:extLst>
                  <a:ext uri="{FF2B5EF4-FFF2-40B4-BE49-F238E27FC236}">
                    <a16:creationId xmlns:a16="http://schemas.microsoft.com/office/drawing/2014/main" id="{B09B3A02-3F1D-EFFC-A7AA-CBE63084FBC8}"/>
                  </a:ext>
                </a:extLst>
              </p:cNvPr>
              <p:cNvSpPr txBox="1">
                <a:spLocks noRot="1" noChangeAspect="1" noMove="1" noResize="1" noEditPoints="1" noAdjustHandles="1" noChangeArrowheads="1" noChangeShapeType="1" noTextEdit="1"/>
              </p:cNvSpPr>
              <p:nvPr/>
            </p:nvSpPr>
            <p:spPr>
              <a:xfrm>
                <a:off x="1792224" y="2130197"/>
                <a:ext cx="4674806" cy="1861407"/>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3"/>
          <p:cNvSpPr>
            <a:spLocks noGrp="1" noChangeArrowheads="1"/>
          </p:cNvSpPr>
          <p:nvPr>
            <p:ph idx="1"/>
          </p:nvPr>
        </p:nvSpPr>
        <p:spPr/>
        <p:txBody>
          <a:bodyPr/>
          <a:lstStyle/>
          <a:p>
            <a:r>
              <a:rPr lang="ja-JP" altLang="en-US" dirty="0"/>
              <a:t>よい環境できちんと測定すれば，測定機器の精度および校正（校正に使った標準）が一番問題となる</a:t>
            </a:r>
          </a:p>
          <a:p>
            <a:r>
              <a:rPr lang="ja-JP" altLang="en-US" dirty="0"/>
              <a:t>高精度の測定の場合は，温度などの要因が大きくなる</a:t>
            </a:r>
          </a:p>
          <a:p>
            <a:pPr lvl="1"/>
            <a:r>
              <a:rPr lang="ja-JP" altLang="en-US" dirty="0"/>
              <a:t>温度環境の変動（変動幅から温度の不確かさを求める）</a:t>
            </a:r>
          </a:p>
          <a:p>
            <a:pPr lvl="1"/>
            <a:r>
              <a:rPr lang="ja-JP" altLang="en-US" dirty="0"/>
              <a:t>温度補正を行う場合は，温度測定の不確かさと熱膨張係数の不確かさ（かなり大きい）から温度補正の不確かさを求める</a:t>
            </a:r>
          </a:p>
          <a:p>
            <a:pPr lvl="1"/>
            <a:r>
              <a:rPr lang="ja-JP" altLang="en-US" dirty="0"/>
              <a:t>長さ測定の標準温度は</a:t>
            </a:r>
            <a:r>
              <a:rPr lang="en-US" altLang="ja-JP" dirty="0">
                <a:latin typeface="+mn-lt"/>
              </a:rPr>
              <a:t>20</a:t>
            </a:r>
            <a:r>
              <a:rPr lang="ja-JP" altLang="en-US" dirty="0"/>
              <a:t> </a:t>
            </a:r>
            <a:r>
              <a:rPr lang="en-US" altLang="ja-JP" kern="100" dirty="0">
                <a:effectLst/>
                <a:latin typeface="+mn-lt"/>
                <a:ea typeface="ＭＳ 明朝" panose="02020609040205080304" pitchFamily="17" charset="-128"/>
                <a:cs typeface="Times New Roman" panose="02020603050405020304" pitchFamily="18" charset="0"/>
              </a:rPr>
              <a:t>ºC</a:t>
            </a:r>
            <a:r>
              <a:rPr lang="ja-JP" altLang="en-US" dirty="0"/>
              <a:t>である</a:t>
            </a:r>
            <a:endParaRPr lang="en-US" altLang="ja-JP" dirty="0"/>
          </a:p>
          <a:p>
            <a:pPr lvl="1"/>
            <a:r>
              <a:rPr lang="ja-JP" altLang="en-US" dirty="0"/>
              <a:t>比較測定の場合，温度差と熱膨張係数差が重要となる例については，検討中</a:t>
            </a:r>
            <a:endParaRPr lang="en-US" altLang="ja-JP" dirty="0"/>
          </a:p>
        </p:txBody>
      </p:sp>
      <p:sp>
        <p:nvSpPr>
          <p:cNvPr id="1079298" name="Rectangle 2"/>
          <p:cNvSpPr>
            <a:spLocks noGrp="1" noChangeArrowheads="1"/>
          </p:cNvSpPr>
          <p:nvPr>
            <p:ph type="title"/>
          </p:nvPr>
        </p:nvSpPr>
        <p:spPr/>
        <p:txBody>
          <a:bodyPr/>
          <a:lstStyle/>
          <a:p>
            <a:r>
              <a:rPr lang="ja-JP" altLang="en-US"/>
              <a:t>長さ測定における不確かさ（まとめ）</a:t>
            </a:r>
          </a:p>
        </p:txBody>
      </p:sp>
      <p:sp>
        <p:nvSpPr>
          <p:cNvPr id="38914" name="日付プレースホルダ 3"/>
          <p:cNvSpPr>
            <a:spLocks noGrp="1"/>
          </p:cNvSpPr>
          <p:nvPr>
            <p:ph type="dt" sz="half" idx="10"/>
          </p:nvPr>
        </p:nvSpPr>
        <p:spPr/>
        <p:txBody>
          <a:bodyPr/>
          <a:lstStyle/>
          <a:p>
            <a:r>
              <a:rPr lang="en-US" altLang="ja-JP"/>
              <a:t>2022-5-8</a:t>
            </a:r>
          </a:p>
        </p:txBody>
      </p:sp>
      <p:sp>
        <p:nvSpPr>
          <p:cNvPr id="38915" name="フッター プレースホルダ 4"/>
          <p:cNvSpPr>
            <a:spLocks noGrp="1"/>
          </p:cNvSpPr>
          <p:nvPr>
            <p:ph type="ftr" sz="quarter" idx="11"/>
          </p:nvPr>
        </p:nvSpPr>
        <p:spPr/>
        <p:txBody>
          <a:bodyPr/>
          <a:lstStyle/>
          <a:p>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38916" name="スライド番号プレースホルダ 5"/>
          <p:cNvSpPr>
            <a:spLocks noGrp="1"/>
          </p:cNvSpPr>
          <p:nvPr>
            <p:ph type="sldNum" sz="quarter" idx="12"/>
          </p:nvPr>
        </p:nvSpPr>
        <p:spPr/>
        <p:txBody>
          <a:bodyPr/>
          <a:lstStyle/>
          <a:p>
            <a:fld id="{9189A2C8-9F19-4987-9262-3D5364550173}" type="slidenum">
              <a:rPr lang="en-US" altLang="ja-JP" smtClean="0"/>
              <a:pPr/>
              <a:t>18</a:t>
            </a:fld>
            <a:endParaRPr lang="en-US" altLang="ja-JP"/>
          </a:p>
        </p:txBody>
      </p:sp>
    </p:spTree>
    <p:extLst>
      <p:ext uri="{BB962C8B-B14F-4D97-AF65-F5344CB8AC3E}">
        <p14:creationId xmlns:p14="http://schemas.microsoft.com/office/powerpoint/2010/main" val="3208600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dirty="0"/>
              <a:t>測定不確かさ</a:t>
            </a:r>
            <a:endParaRPr kumimoji="1" lang="en-US" altLang="ja-JP" dirty="0"/>
          </a:p>
          <a:p>
            <a:pPr lvl="1"/>
            <a:r>
              <a:rPr lang="ja-JP" altLang="en-US" dirty="0"/>
              <a:t>測定における重要な概念：測定の不確かさがなければ，測定値に意味はない</a:t>
            </a:r>
            <a:endParaRPr lang="en-US" altLang="ja-JP" dirty="0"/>
          </a:p>
          <a:p>
            <a:pPr lvl="1"/>
            <a:r>
              <a:rPr kumimoji="1" lang="ja-JP" altLang="en-US" dirty="0"/>
              <a:t>トレーサビリティの条件</a:t>
            </a:r>
            <a:endParaRPr kumimoji="1" lang="en-US" altLang="ja-JP" dirty="0"/>
          </a:p>
          <a:p>
            <a:r>
              <a:rPr lang="ja-JP" altLang="en-US" dirty="0"/>
              <a:t>測定不確かさの見積</a:t>
            </a:r>
            <a:endParaRPr lang="en-US" altLang="ja-JP" dirty="0"/>
          </a:p>
          <a:p>
            <a:pPr lvl="1"/>
            <a:r>
              <a:rPr kumimoji="1" lang="en-US" altLang="ja-JP" dirty="0"/>
              <a:t>GUM</a:t>
            </a:r>
            <a:r>
              <a:rPr kumimoji="1" lang="ja-JP" altLang="en-US" dirty="0"/>
              <a:t>に基づく</a:t>
            </a:r>
            <a:endParaRPr kumimoji="1" lang="en-US" altLang="ja-JP" dirty="0"/>
          </a:p>
          <a:p>
            <a:pPr lvl="1"/>
            <a:r>
              <a:rPr lang="ja-JP" altLang="en-US" dirty="0"/>
              <a:t>厳密な見積は難しい</a:t>
            </a:r>
            <a:endParaRPr lang="en-US" altLang="ja-JP" dirty="0"/>
          </a:p>
          <a:p>
            <a:pPr lvl="1"/>
            <a:r>
              <a:rPr kumimoji="1" lang="ja-JP" altLang="en-US" dirty="0"/>
              <a:t>実用的には，大きな要因を評価する：要因として，繰り返し，測定機器，環境は不可欠</a:t>
            </a:r>
            <a:endParaRPr kumimoji="1" lang="en-US" altLang="ja-JP" dirty="0"/>
          </a:p>
          <a:p>
            <a:r>
              <a:rPr lang="ja-JP" altLang="en-US" dirty="0"/>
              <a:t>トレーサビリティ，測定不確かさを理解し，実際の測定に適用することが精密測定を実際に利用する場合の最重要な条件となる</a:t>
            </a:r>
            <a:endParaRPr lang="en-US" altLang="ja-JP" dirty="0"/>
          </a:p>
          <a:p>
            <a:r>
              <a:rPr kumimoji="1" lang="ja-JP" altLang="en-US" dirty="0"/>
              <a:t>測定不確かさと合否の判定については，別に説明を行う予定</a:t>
            </a:r>
          </a:p>
        </p:txBody>
      </p:sp>
      <p:sp>
        <p:nvSpPr>
          <p:cNvPr id="2" name="タイトル 1"/>
          <p:cNvSpPr>
            <a:spLocks noGrp="1"/>
          </p:cNvSpPr>
          <p:nvPr>
            <p:ph type="title"/>
          </p:nvPr>
        </p:nvSpPr>
        <p:spPr/>
        <p:txBody>
          <a:bodyPr/>
          <a:lstStyle/>
          <a:p>
            <a:r>
              <a:rPr kumimoji="1" lang="ja-JP" altLang="en-US" dirty="0"/>
              <a:t>測定不確かさのまとめ</a:t>
            </a:r>
          </a:p>
        </p:txBody>
      </p:sp>
      <p:sp>
        <p:nvSpPr>
          <p:cNvPr id="4" name="日付プレースホルダー 3"/>
          <p:cNvSpPr>
            <a:spLocks noGrp="1"/>
          </p:cNvSpPr>
          <p:nvPr>
            <p:ph type="dt" sz="half" idx="10"/>
          </p:nvPr>
        </p:nvSpPr>
        <p:spPr/>
        <p:txBody>
          <a:bodyPr/>
          <a:lstStyle/>
          <a:p>
            <a:pPr>
              <a:defRPr/>
            </a:pPr>
            <a:r>
              <a:rPr lang="en-US" altLang="ja-JP"/>
              <a:t>2022-5-8</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2D6E2DEE-09BD-4B34-8E05-01485BD83C03}" type="slidenum">
              <a:rPr lang="en-US" altLang="ja-JP" smtClean="0"/>
              <a:pPr>
                <a:defRPr/>
              </a:pPr>
              <a:t>19</a:t>
            </a:fld>
            <a:endParaRPr lang="en-US" altLang="ja-JP" dirty="0"/>
          </a:p>
        </p:txBody>
      </p:sp>
    </p:spTree>
    <p:extLst>
      <p:ext uri="{BB962C8B-B14F-4D97-AF65-F5344CB8AC3E}">
        <p14:creationId xmlns:p14="http://schemas.microsoft.com/office/powerpoint/2010/main" val="911065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lang="ja-JP" altLang="en-US" dirty="0"/>
              <a:t>このファイルの内容，表現，図（高増潔が作成したもの：</a:t>
            </a:r>
            <a:r>
              <a:rPr lang="en-US" altLang="ja-JP" dirty="0"/>
              <a:t>©takamasu-lab</a:t>
            </a:r>
            <a:r>
              <a:rPr lang="ja-JP" altLang="en-US" dirty="0"/>
              <a:t>）は自由に使ってください</a:t>
            </a:r>
            <a:endParaRPr lang="en-US" altLang="ja-JP" dirty="0"/>
          </a:p>
          <a:p>
            <a:pPr lvl="1"/>
            <a:r>
              <a:rPr lang="ja-JP" altLang="en-US" dirty="0"/>
              <a:t>改変，コピーなどは自由です</a:t>
            </a:r>
            <a:endParaRPr lang="en-US" altLang="ja-JP" dirty="0"/>
          </a:p>
          <a:p>
            <a:pPr lvl="1"/>
            <a:r>
              <a:rPr lang="ja-JP" altLang="en-US" dirty="0"/>
              <a:t>特に許可，コピーライトの表示などは不要です</a:t>
            </a:r>
            <a:endParaRPr lang="en-US" altLang="ja-JP" dirty="0"/>
          </a:p>
          <a:p>
            <a:r>
              <a:rPr lang="ja-JP" altLang="en-US" dirty="0"/>
              <a:t>引用している図については，引用元の規則に従ってください</a:t>
            </a:r>
            <a:endParaRPr lang="en-US" altLang="ja-JP" dirty="0"/>
          </a:p>
          <a:p>
            <a:pPr lvl="1"/>
            <a:r>
              <a:rPr lang="ja-JP" altLang="en-US" dirty="0"/>
              <a:t>講義での資料としては，自由に使えると思います</a:t>
            </a:r>
            <a:endParaRPr lang="en-US" altLang="ja-JP" dirty="0"/>
          </a:p>
          <a:p>
            <a:pPr lvl="1"/>
            <a:r>
              <a:rPr lang="en-US" altLang="ja-JP" dirty="0" err="1"/>
              <a:t>wikipedia</a:t>
            </a:r>
            <a:r>
              <a:rPr lang="ja-JP" altLang="en-US" dirty="0"/>
              <a:t>関係は，パブリックドメインになっているものは自由に使えます</a:t>
            </a:r>
            <a:endParaRPr lang="en-US" altLang="ja-JP" dirty="0"/>
          </a:p>
          <a:p>
            <a:pPr lvl="1"/>
            <a:r>
              <a:rPr lang="ja-JP" altLang="en-US" dirty="0"/>
              <a:t>フリー素材は，フリーです</a:t>
            </a:r>
            <a:endParaRPr lang="en-US" altLang="ja-JP" dirty="0"/>
          </a:p>
          <a:p>
            <a:pPr lvl="1"/>
            <a:r>
              <a:rPr lang="ja-JP" altLang="en-US" dirty="0"/>
              <a:t>それ以外は，引用元の提示が必要になります</a:t>
            </a:r>
            <a:endParaRPr lang="en-US" altLang="ja-JP" dirty="0"/>
          </a:p>
          <a:p>
            <a:r>
              <a:rPr lang="ja-JP" altLang="en-US" dirty="0"/>
              <a:t>もしも，お気づきの点，間違い，感想などがあれば，以下にメールしてください．対応するかは，状況によります．</a:t>
            </a:r>
            <a:endParaRPr lang="en-US" altLang="ja-JP" dirty="0"/>
          </a:p>
          <a:p>
            <a:pPr lvl="1"/>
            <a:r>
              <a:rPr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p:txBody>
          <a:bodyPr/>
          <a:lstStyle/>
          <a:p>
            <a:r>
              <a:rPr lang="en-US" altLang="ja-JP"/>
              <a:t>2022-5-8</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p:txBody>
          <a:bodyPr/>
          <a:lstStyle/>
          <a:p>
            <a:r>
              <a:rPr lang="ja-JP" altLang="en-US"/>
              <a:t>精密測定</a:t>
            </a:r>
            <a:r>
              <a:rPr lang="en-US" altLang="ja-JP"/>
              <a:t>02b</a:t>
            </a:r>
            <a:r>
              <a:rPr lang="ja-JP" altLang="en-US"/>
              <a:t>：測定不確かさ（</a:t>
            </a:r>
            <a:r>
              <a:rPr lang="en-US" altLang="ja-JP"/>
              <a:t>2</a:t>
            </a:r>
            <a:r>
              <a:rPr lang="ja-JP" altLang="en-US"/>
              <a:t>）</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fld id="{2D6E2DEE-09BD-4B34-8E05-01485BD83C03}" type="slidenum">
              <a:rPr lang="en-US" altLang="ja-JP" smtClean="0"/>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Rectangle 3"/>
          <p:cNvSpPr>
            <a:spLocks noGrp="1" noChangeArrowheads="1"/>
          </p:cNvSpPr>
          <p:nvPr>
            <p:ph idx="1"/>
          </p:nvPr>
        </p:nvSpPr>
        <p:spPr/>
        <p:txBody>
          <a:bodyPr/>
          <a:lstStyle/>
          <a:p>
            <a:pPr eaLnBrk="1" hangingPunct="1"/>
            <a:r>
              <a:rPr lang="ja-JP" altLang="en-US" dirty="0"/>
              <a:t>ブロックの寸法測定</a:t>
            </a:r>
            <a:endParaRPr lang="en-US" altLang="ja-JP" dirty="0"/>
          </a:p>
          <a:p>
            <a:pPr lvl="1" eaLnBrk="1" hangingPunct="1"/>
            <a:r>
              <a:rPr lang="ja-JP" altLang="en-US" dirty="0">
                <a:latin typeface="+mn-lt"/>
              </a:rPr>
              <a:t>アッベの原理に基づく配置で，鋼製ブロック（約</a:t>
            </a:r>
            <a:r>
              <a:rPr lang="en-US" altLang="ja-JP" dirty="0">
                <a:latin typeface="+mn-lt"/>
              </a:rPr>
              <a:t>500 mm</a:t>
            </a:r>
            <a:r>
              <a:rPr lang="ja-JP" altLang="en-US" dirty="0">
                <a:latin typeface="+mn-lt"/>
              </a:rPr>
              <a:t>）の寸法を測定する．</a:t>
            </a:r>
            <a:endParaRPr lang="en-US" altLang="ja-JP" dirty="0">
              <a:latin typeface="+mn-lt"/>
            </a:endParaRPr>
          </a:p>
          <a:p>
            <a:pPr lvl="1"/>
            <a:r>
              <a:rPr lang="ja-JP" altLang="en-US" dirty="0">
                <a:latin typeface="+mn-lt"/>
              </a:rPr>
              <a:t>測長器の精度は</a:t>
            </a:r>
            <a:r>
              <a:rPr lang="en-US" altLang="ja-JP" dirty="0">
                <a:latin typeface="+mn-lt"/>
              </a:rPr>
              <a:t>3 </a:t>
            </a:r>
            <a:r>
              <a:rPr lang="el-GR" altLang="ja-JP" dirty="0">
                <a:latin typeface="+mn-lt"/>
              </a:rPr>
              <a:t>μ</a:t>
            </a:r>
            <a:r>
              <a:rPr lang="en-US" altLang="ja-JP" dirty="0">
                <a:latin typeface="+mn-lt"/>
              </a:rPr>
              <a:t>m</a:t>
            </a:r>
            <a:r>
              <a:rPr lang="ja-JP" altLang="en-US" dirty="0">
                <a:latin typeface="+mn-lt"/>
              </a:rPr>
              <a:t>（</a:t>
            </a:r>
            <a:r>
              <a:rPr lang="en-US" altLang="ja-JP" i="1" dirty="0">
                <a:latin typeface="+mn-lt"/>
              </a:rPr>
              <a:t>k</a:t>
            </a:r>
            <a:r>
              <a:rPr lang="en-US" altLang="ja-JP" dirty="0">
                <a:latin typeface="+mn-lt"/>
              </a:rPr>
              <a:t> = 2</a:t>
            </a:r>
            <a:r>
              <a:rPr lang="ja-JP" altLang="en-US" dirty="0">
                <a:latin typeface="+mn-lt"/>
              </a:rPr>
              <a:t>），温度をデジタル温度計（</a:t>
            </a:r>
            <a:r>
              <a:rPr lang="en-US" altLang="ja-JP" dirty="0">
                <a:latin typeface="+mn-lt"/>
                <a:cs typeface="Arial" charset="0"/>
              </a:rPr>
              <a:t>1 ºC</a:t>
            </a:r>
            <a:r>
              <a:rPr lang="ja-JP" altLang="en-US" dirty="0">
                <a:latin typeface="+mn-lt"/>
                <a:cs typeface="Arial" charset="0"/>
              </a:rPr>
              <a:t>読み）</a:t>
            </a:r>
            <a:r>
              <a:rPr lang="ja-JP" altLang="en-US" dirty="0">
                <a:latin typeface="+mn-lt"/>
              </a:rPr>
              <a:t>で測定し，熱膨張を補正する．</a:t>
            </a:r>
            <a:endParaRPr lang="en-US" altLang="ja-JP" dirty="0">
              <a:latin typeface="+mn-lt"/>
            </a:endParaRPr>
          </a:p>
          <a:p>
            <a:pPr eaLnBrk="1" hangingPunct="1"/>
            <a:r>
              <a:rPr lang="ja-JP" altLang="en-US" dirty="0">
                <a:latin typeface="+mn-lt"/>
                <a:cs typeface="Arial" charset="0"/>
              </a:rPr>
              <a:t>要因として不可欠なもの</a:t>
            </a:r>
            <a:endParaRPr lang="en-US" altLang="ja-JP" dirty="0">
              <a:latin typeface="+mn-lt"/>
              <a:cs typeface="Arial" charset="0"/>
            </a:endParaRPr>
          </a:p>
          <a:p>
            <a:pPr lvl="1"/>
            <a:r>
              <a:rPr lang="ja-JP" altLang="en-US" dirty="0">
                <a:latin typeface="+mn-lt"/>
                <a:cs typeface="Arial" charset="0"/>
              </a:rPr>
              <a:t>繰り返し</a:t>
            </a:r>
            <a:endParaRPr lang="en-US" altLang="ja-JP" dirty="0">
              <a:latin typeface="+mn-lt"/>
              <a:cs typeface="Arial" charset="0"/>
            </a:endParaRPr>
          </a:p>
          <a:p>
            <a:pPr lvl="1"/>
            <a:r>
              <a:rPr lang="ja-JP" altLang="en-US" dirty="0">
                <a:latin typeface="+mn-lt"/>
                <a:cs typeface="Arial" charset="0"/>
              </a:rPr>
              <a:t>測定機器およびその校正，比較測定の場合の標準</a:t>
            </a:r>
            <a:endParaRPr lang="en-US" altLang="ja-JP" dirty="0">
              <a:latin typeface="+mn-lt"/>
              <a:cs typeface="Arial" charset="0"/>
            </a:endParaRPr>
          </a:p>
          <a:p>
            <a:pPr lvl="1"/>
            <a:r>
              <a:rPr lang="ja-JP" altLang="en-US" dirty="0">
                <a:latin typeface="+mn-lt"/>
                <a:cs typeface="Arial" charset="0"/>
              </a:rPr>
              <a:t>環境，特に温度</a:t>
            </a:r>
            <a:endParaRPr lang="en-US" altLang="ja-JP" dirty="0">
              <a:latin typeface="+mn-lt"/>
              <a:cs typeface="Arial" charset="0"/>
            </a:endParaRPr>
          </a:p>
          <a:p>
            <a:pPr eaLnBrk="1" hangingPunct="1"/>
            <a:r>
              <a:rPr lang="ja-JP" altLang="en-US" dirty="0">
                <a:latin typeface="+mn-lt"/>
                <a:cs typeface="Arial" charset="0"/>
              </a:rPr>
              <a:t>不確かさ要因</a:t>
            </a:r>
            <a:endParaRPr lang="en-US" altLang="ja-JP" dirty="0">
              <a:latin typeface="+mn-lt"/>
              <a:cs typeface="Arial" charset="0"/>
            </a:endParaRPr>
          </a:p>
          <a:p>
            <a:pPr lvl="1" eaLnBrk="1" hangingPunct="1"/>
            <a:r>
              <a:rPr lang="ja-JP" altLang="en-US" dirty="0">
                <a:latin typeface="+mn-lt"/>
                <a:cs typeface="Arial" charset="0"/>
              </a:rPr>
              <a:t>繰り返し：</a:t>
            </a:r>
            <a:r>
              <a:rPr lang="en-US" altLang="ja-JP" i="1" dirty="0" err="1">
                <a:latin typeface="+mn-lt"/>
                <a:cs typeface="Arial" charset="0"/>
              </a:rPr>
              <a:t>u</a:t>
            </a:r>
            <a:r>
              <a:rPr lang="en-US" altLang="ja-JP" baseline="-25000" dirty="0" err="1">
                <a:latin typeface="+mn-lt"/>
                <a:cs typeface="Arial" charset="0"/>
              </a:rPr>
              <a:t>R</a:t>
            </a:r>
            <a:endParaRPr lang="en-US" altLang="ja-JP" baseline="-25000" dirty="0">
              <a:latin typeface="+mn-lt"/>
              <a:cs typeface="Arial" charset="0"/>
            </a:endParaRPr>
          </a:p>
          <a:p>
            <a:pPr lvl="1" eaLnBrk="1" hangingPunct="1"/>
            <a:r>
              <a:rPr lang="ja-JP" altLang="en-US" dirty="0">
                <a:latin typeface="+mn-lt"/>
                <a:cs typeface="Arial" charset="0"/>
              </a:rPr>
              <a:t>測長器：</a:t>
            </a:r>
            <a:r>
              <a:rPr lang="en-US" altLang="ja-JP" i="1" dirty="0" err="1">
                <a:latin typeface="+mn-lt"/>
                <a:cs typeface="Arial" charset="0"/>
              </a:rPr>
              <a:t>u</a:t>
            </a:r>
            <a:r>
              <a:rPr lang="en-US" altLang="ja-JP" baseline="-25000" dirty="0" err="1">
                <a:latin typeface="+mn-lt"/>
                <a:cs typeface="Arial" charset="0"/>
              </a:rPr>
              <a:t>S</a:t>
            </a:r>
            <a:endParaRPr lang="en-US" altLang="ja-JP" baseline="-25000" dirty="0">
              <a:latin typeface="+mn-lt"/>
              <a:cs typeface="Arial" charset="0"/>
            </a:endParaRPr>
          </a:p>
          <a:p>
            <a:pPr lvl="1" eaLnBrk="1" hangingPunct="1"/>
            <a:r>
              <a:rPr lang="ja-JP" altLang="en-US" dirty="0">
                <a:latin typeface="+mn-lt"/>
                <a:cs typeface="Arial" charset="0"/>
              </a:rPr>
              <a:t>温度：</a:t>
            </a:r>
            <a:r>
              <a:rPr lang="en-US" altLang="ja-JP" i="1" dirty="0" err="1">
                <a:latin typeface="+mn-lt"/>
                <a:cs typeface="Arial" charset="0"/>
              </a:rPr>
              <a:t>u</a:t>
            </a:r>
            <a:r>
              <a:rPr lang="en-US" altLang="ja-JP" baseline="-25000" dirty="0" err="1">
                <a:latin typeface="+mn-lt"/>
                <a:cs typeface="Arial" charset="0"/>
              </a:rPr>
              <a:t>T</a:t>
            </a:r>
            <a:endParaRPr lang="en-US" altLang="ja-JP" baseline="-25000" dirty="0">
              <a:latin typeface="+mn-lt"/>
              <a:cs typeface="Arial" charset="0"/>
            </a:endParaRPr>
          </a:p>
        </p:txBody>
      </p:sp>
      <p:sp>
        <p:nvSpPr>
          <p:cNvPr id="1013762" name="Rectangle 2"/>
          <p:cNvSpPr>
            <a:spLocks noGrp="1" noChangeArrowheads="1"/>
          </p:cNvSpPr>
          <p:nvPr>
            <p:ph type="title"/>
          </p:nvPr>
        </p:nvSpPr>
        <p:spPr/>
        <p:txBody>
          <a:bodyPr/>
          <a:lstStyle/>
          <a:p>
            <a:pPr eaLnBrk="1" hangingPunct="1">
              <a:defRPr/>
            </a:pPr>
            <a:r>
              <a:rPr lang="ja-JP" altLang="en-US" dirty="0"/>
              <a:t>例</a:t>
            </a:r>
            <a:r>
              <a:rPr lang="en-US" altLang="ja-JP" dirty="0"/>
              <a:t>3</a:t>
            </a:r>
            <a:r>
              <a:rPr lang="ja-JP" altLang="en-US" dirty="0"/>
              <a:t>：寸法測定（</a:t>
            </a:r>
            <a:r>
              <a:rPr lang="en-US" altLang="ja-JP" dirty="0"/>
              <a:t>1</a:t>
            </a:r>
            <a:r>
              <a:rPr lang="ja-JP" altLang="en-US" dirty="0"/>
              <a:t>）</a:t>
            </a:r>
            <a:endParaRPr lang="en-US" altLang="ja-JP" dirty="0"/>
          </a:p>
        </p:txBody>
      </p:sp>
      <p:sp>
        <p:nvSpPr>
          <p:cNvPr id="22530" name="日付プレースホルダ 3"/>
          <p:cNvSpPr>
            <a:spLocks noGrp="1"/>
          </p:cNvSpPr>
          <p:nvPr>
            <p:ph type="dt" sz="half" idx="10"/>
          </p:nvPr>
        </p:nvSpPr>
        <p:spPr/>
        <p:txBody>
          <a:bodyPr/>
          <a:lstStyle/>
          <a:p>
            <a:pPr>
              <a:defRPr/>
            </a:pPr>
            <a:r>
              <a:rPr lang="en-US" altLang="ja-JP"/>
              <a:t>2022-5-8</a:t>
            </a:r>
          </a:p>
        </p:txBody>
      </p:sp>
      <p:sp>
        <p:nvSpPr>
          <p:cNvPr id="22531" name="フッター プレースホルダ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22532" name="スライド番号プレースホルダ 5"/>
          <p:cNvSpPr>
            <a:spLocks noGrp="1"/>
          </p:cNvSpPr>
          <p:nvPr>
            <p:ph type="sldNum" sz="quarter" idx="12"/>
          </p:nvPr>
        </p:nvSpPr>
        <p:spPr/>
        <p:txBody>
          <a:bodyPr/>
          <a:lstStyle/>
          <a:p>
            <a:pPr>
              <a:defRPr/>
            </a:pPr>
            <a:fld id="{FE4F35E3-9F5F-4F88-ADD9-AAB94B2CB521}" type="slidenum">
              <a:rPr lang="en-US" altLang="ja-JP" smtClean="0"/>
              <a:pPr>
                <a:defRPr/>
              </a:pPr>
              <a:t>3</a:t>
            </a:fld>
            <a:endParaRPr lang="en-US" altLang="ja-JP"/>
          </a:p>
        </p:txBody>
      </p:sp>
      <p:grpSp>
        <p:nvGrpSpPr>
          <p:cNvPr id="3" name="グループ化 2">
            <a:extLst>
              <a:ext uri="{FF2B5EF4-FFF2-40B4-BE49-F238E27FC236}">
                <a16:creationId xmlns:a16="http://schemas.microsoft.com/office/drawing/2014/main" id="{79EF3A70-93C7-C00E-573F-F74AAA45F949}"/>
              </a:ext>
            </a:extLst>
          </p:cNvPr>
          <p:cNvGrpSpPr/>
          <p:nvPr/>
        </p:nvGrpSpPr>
        <p:grpSpPr>
          <a:xfrm>
            <a:off x="6217539" y="3132090"/>
            <a:ext cx="2835021" cy="3195431"/>
            <a:chOff x="6166485" y="3113802"/>
            <a:chExt cx="2835021" cy="3195431"/>
          </a:xfrm>
        </p:grpSpPr>
        <p:pic>
          <p:nvPicPr>
            <p:cNvPr id="2" name="図 1">
              <a:extLst>
                <a:ext uri="{FF2B5EF4-FFF2-40B4-BE49-F238E27FC236}">
                  <a16:creationId xmlns:a16="http://schemas.microsoft.com/office/drawing/2014/main" id="{4CAF0238-33EE-4CA0-EC26-9AB1CF22975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07353" y="3113802"/>
              <a:ext cx="1075943" cy="2041128"/>
            </a:xfrm>
            <a:prstGeom prst="rect">
              <a:avLst/>
            </a:prstGeom>
          </p:spPr>
        </p:pic>
        <p:grpSp>
          <p:nvGrpSpPr>
            <p:cNvPr id="19" name="グループ化 18">
              <a:extLst>
                <a:ext uri="{FF2B5EF4-FFF2-40B4-BE49-F238E27FC236}">
                  <a16:creationId xmlns:a16="http://schemas.microsoft.com/office/drawing/2014/main" id="{328E49E5-9E9B-95FC-9DC1-DB8689153418}"/>
                </a:ext>
              </a:extLst>
            </p:cNvPr>
            <p:cNvGrpSpPr/>
            <p:nvPr/>
          </p:nvGrpSpPr>
          <p:grpSpPr>
            <a:xfrm>
              <a:off x="6166485" y="3745421"/>
              <a:ext cx="2835021" cy="2563812"/>
              <a:chOff x="5919597" y="3077909"/>
              <a:chExt cx="2835021" cy="2563812"/>
            </a:xfrm>
          </p:grpSpPr>
          <p:sp>
            <p:nvSpPr>
              <p:cNvPr id="20" name="Rectangle 4">
                <a:extLst>
                  <a:ext uri="{FF2B5EF4-FFF2-40B4-BE49-F238E27FC236}">
                    <a16:creationId xmlns:a16="http://schemas.microsoft.com/office/drawing/2014/main" id="{31240A64-D48B-8CA7-A875-C71C5B2FC38C}"/>
                  </a:ext>
                </a:extLst>
              </p:cNvPr>
              <p:cNvSpPr>
                <a:spLocks noChangeArrowheads="1"/>
              </p:cNvSpPr>
              <p:nvPr/>
            </p:nvSpPr>
            <p:spPr bwMode="auto">
              <a:xfrm>
                <a:off x="6011418" y="5324221"/>
                <a:ext cx="2743200" cy="317500"/>
              </a:xfrm>
              <a:prstGeom prst="rect">
                <a:avLst/>
              </a:prstGeom>
              <a:solidFill>
                <a:schemeClr val="bg2">
                  <a:lumMod val="65000"/>
                </a:schemeClr>
              </a:solidFill>
              <a:ln w="9525">
                <a:solidFill>
                  <a:schemeClr val="tx1"/>
                </a:solidFill>
                <a:miter lim="800000"/>
                <a:headEnd/>
                <a:tailEnd/>
              </a:ln>
            </p:spPr>
            <p:txBody>
              <a:bodyPr wrap="none" anchor="ctr"/>
              <a:lstStyle/>
              <a:p>
                <a:endParaRPr lang="ja-JP" altLang="en-US"/>
              </a:p>
            </p:txBody>
          </p:sp>
          <p:sp>
            <p:nvSpPr>
              <p:cNvPr id="21" name="Rectangle 5">
                <a:extLst>
                  <a:ext uri="{FF2B5EF4-FFF2-40B4-BE49-F238E27FC236}">
                    <a16:creationId xmlns:a16="http://schemas.microsoft.com/office/drawing/2014/main" id="{539427C5-376D-310E-86BF-BBA8E3475E76}"/>
                  </a:ext>
                </a:extLst>
              </p:cNvPr>
              <p:cNvSpPr>
                <a:spLocks noChangeArrowheads="1"/>
              </p:cNvSpPr>
              <p:nvPr/>
            </p:nvSpPr>
            <p:spPr bwMode="auto">
              <a:xfrm>
                <a:off x="6584506" y="5159121"/>
                <a:ext cx="1460500" cy="147638"/>
              </a:xfrm>
              <a:prstGeom prst="rect">
                <a:avLst/>
              </a:prstGeom>
              <a:solidFill>
                <a:schemeClr val="bg2">
                  <a:lumMod val="75000"/>
                </a:schemeClr>
              </a:solidFill>
              <a:ln w="9525">
                <a:solidFill>
                  <a:schemeClr val="tx1"/>
                </a:solidFill>
                <a:miter lim="800000"/>
                <a:headEnd/>
                <a:tailEnd/>
              </a:ln>
            </p:spPr>
            <p:txBody>
              <a:bodyPr wrap="none" anchor="ctr"/>
              <a:lstStyle/>
              <a:p>
                <a:endParaRPr lang="ja-JP" altLang="en-US"/>
              </a:p>
            </p:txBody>
          </p:sp>
          <p:sp>
            <p:nvSpPr>
              <p:cNvPr id="22" name="Rectangle 6">
                <a:extLst>
                  <a:ext uri="{FF2B5EF4-FFF2-40B4-BE49-F238E27FC236}">
                    <a16:creationId xmlns:a16="http://schemas.microsoft.com/office/drawing/2014/main" id="{D2ACE40C-5CD3-6A7D-0C03-D491779A605C}"/>
                  </a:ext>
                </a:extLst>
              </p:cNvPr>
              <p:cNvSpPr>
                <a:spLocks noChangeArrowheads="1"/>
              </p:cNvSpPr>
              <p:nvPr/>
            </p:nvSpPr>
            <p:spPr bwMode="auto">
              <a:xfrm>
                <a:off x="8102156" y="3077909"/>
                <a:ext cx="368300" cy="2252662"/>
              </a:xfrm>
              <a:prstGeom prst="rect">
                <a:avLst/>
              </a:prstGeom>
              <a:gradFill flip="none" rotWithShape="1">
                <a:gsLst>
                  <a:gs pos="0">
                    <a:schemeClr val="bg2">
                      <a:lumMod val="95000"/>
                    </a:schemeClr>
                  </a:gs>
                  <a:gs pos="54000">
                    <a:schemeClr val="bg2">
                      <a:lumMod val="65000"/>
                    </a:schemeClr>
                  </a:gs>
                  <a:gs pos="100000">
                    <a:schemeClr val="bg2">
                      <a:lumMod val="95000"/>
                    </a:schemeClr>
                  </a:gs>
                </a:gsLst>
                <a:lin ang="0" scaled="1"/>
                <a:tileRect/>
              </a:gradFill>
              <a:ln w="9525">
                <a:solidFill>
                  <a:schemeClr val="tx1"/>
                </a:solidFill>
                <a:miter lim="800000"/>
                <a:headEnd/>
                <a:tailEnd/>
              </a:ln>
            </p:spPr>
            <p:txBody>
              <a:bodyPr wrap="none" anchor="ctr"/>
              <a:lstStyle/>
              <a:p>
                <a:endParaRPr lang="ja-JP" altLang="en-US"/>
              </a:p>
            </p:txBody>
          </p:sp>
          <p:sp>
            <p:nvSpPr>
              <p:cNvPr id="24" name="Rectangle 8">
                <a:extLst>
                  <a:ext uri="{FF2B5EF4-FFF2-40B4-BE49-F238E27FC236}">
                    <a16:creationId xmlns:a16="http://schemas.microsoft.com/office/drawing/2014/main" id="{7B09D1FF-2967-555A-AA60-280A225986CB}"/>
                  </a:ext>
                </a:extLst>
              </p:cNvPr>
              <p:cNvSpPr>
                <a:spLocks noChangeArrowheads="1"/>
              </p:cNvSpPr>
              <p:nvPr/>
            </p:nvSpPr>
            <p:spPr bwMode="auto">
              <a:xfrm>
                <a:off x="7165531" y="4492371"/>
                <a:ext cx="254000" cy="661988"/>
              </a:xfrm>
              <a:prstGeom prst="rect">
                <a:avLst/>
              </a:prstGeom>
              <a:solidFill>
                <a:srgbClr val="CCFFFF"/>
              </a:solidFill>
              <a:ln w="9525">
                <a:solidFill>
                  <a:schemeClr val="tx1"/>
                </a:solidFill>
                <a:miter lim="800000"/>
                <a:headEnd/>
                <a:tailEnd/>
              </a:ln>
            </p:spPr>
            <p:txBody>
              <a:bodyPr wrap="none" anchor="ctr"/>
              <a:lstStyle/>
              <a:p>
                <a:endParaRPr lang="ja-JP" altLang="en-US"/>
              </a:p>
            </p:txBody>
          </p:sp>
          <p:sp>
            <p:nvSpPr>
              <p:cNvPr id="26" name="Text Box 15">
                <a:extLst>
                  <a:ext uri="{FF2B5EF4-FFF2-40B4-BE49-F238E27FC236}">
                    <a16:creationId xmlns:a16="http://schemas.microsoft.com/office/drawing/2014/main" id="{030EF4BA-E93D-E17C-C1AB-DD2597E8214A}"/>
                  </a:ext>
                </a:extLst>
              </p:cNvPr>
              <p:cNvSpPr txBox="1">
                <a:spLocks noChangeArrowheads="1"/>
              </p:cNvSpPr>
              <p:nvPr/>
            </p:nvSpPr>
            <p:spPr bwMode="auto">
              <a:xfrm>
                <a:off x="5919597" y="3138615"/>
                <a:ext cx="877163" cy="369332"/>
              </a:xfrm>
              <a:prstGeom prst="rect">
                <a:avLst/>
              </a:prstGeom>
              <a:noFill/>
              <a:ln w="9525">
                <a:noFill/>
                <a:miter lim="800000"/>
                <a:headEnd/>
                <a:tailEnd/>
              </a:ln>
            </p:spPr>
            <p:txBody>
              <a:bodyPr wrap="none">
                <a:spAutoFit/>
              </a:bodyPr>
              <a:lstStyle/>
              <a:p>
                <a:r>
                  <a:rPr lang="ja-JP" altLang="en-US" dirty="0">
                    <a:latin typeface="Verdana" pitchFamily="34" charset="0"/>
                  </a:rPr>
                  <a:t>測長器</a:t>
                </a:r>
              </a:p>
            </p:txBody>
          </p:sp>
          <p:sp>
            <p:nvSpPr>
              <p:cNvPr id="29" name="Line 34">
                <a:extLst>
                  <a:ext uri="{FF2B5EF4-FFF2-40B4-BE49-F238E27FC236}">
                    <a16:creationId xmlns:a16="http://schemas.microsoft.com/office/drawing/2014/main" id="{E53E7278-CA44-6FAB-B394-882C3E401F88}"/>
                  </a:ext>
                </a:extLst>
              </p:cNvPr>
              <p:cNvSpPr>
                <a:spLocks noChangeShapeType="1"/>
              </p:cNvSpPr>
              <p:nvPr/>
            </p:nvSpPr>
            <p:spPr bwMode="auto">
              <a:xfrm>
                <a:off x="7019481" y="4530471"/>
                <a:ext cx="0" cy="654050"/>
              </a:xfrm>
              <a:prstGeom prst="line">
                <a:avLst/>
              </a:prstGeom>
              <a:noFill/>
              <a:ln w="38100">
                <a:solidFill>
                  <a:schemeClr val="folHlink"/>
                </a:solidFill>
                <a:round/>
                <a:headEnd type="triangle" w="med" len="med"/>
                <a:tailEnd type="triangle" w="med" len="med"/>
              </a:ln>
            </p:spPr>
            <p:txBody>
              <a:bodyPr wrap="none" lIns="90000" tIns="46800" rIns="90000" bIns="46800">
                <a:spAutoFit/>
              </a:bodyPr>
              <a:lstStyle/>
              <a:p>
                <a:endParaRPr lang="ja-JP" altLang="en-US"/>
              </a:p>
            </p:txBody>
          </p:sp>
          <p:sp>
            <p:nvSpPr>
              <p:cNvPr id="30" name="Text Box 35">
                <a:extLst>
                  <a:ext uri="{FF2B5EF4-FFF2-40B4-BE49-F238E27FC236}">
                    <a16:creationId xmlns:a16="http://schemas.microsoft.com/office/drawing/2014/main" id="{F17CB2B8-8EC0-33C5-9022-E33164D35B4C}"/>
                  </a:ext>
                </a:extLst>
              </p:cNvPr>
              <p:cNvSpPr txBox="1">
                <a:spLocks noChangeArrowheads="1"/>
              </p:cNvSpPr>
              <p:nvPr/>
            </p:nvSpPr>
            <p:spPr bwMode="auto">
              <a:xfrm>
                <a:off x="6092571" y="4616895"/>
                <a:ext cx="877163" cy="369332"/>
              </a:xfrm>
              <a:prstGeom prst="rect">
                <a:avLst/>
              </a:prstGeom>
              <a:noFill/>
              <a:ln w="9525">
                <a:noFill/>
                <a:miter lim="800000"/>
                <a:headEnd/>
                <a:tailEnd/>
              </a:ln>
            </p:spPr>
            <p:txBody>
              <a:bodyPr wrap="none">
                <a:spAutoFit/>
              </a:bodyPr>
              <a:lstStyle/>
              <a:p>
                <a:r>
                  <a:rPr lang="ja-JP" altLang="en-US" dirty="0">
                    <a:latin typeface="Verdana" pitchFamily="34" charset="0"/>
                  </a:rPr>
                  <a:t>測定物</a:t>
                </a:r>
                <a:endParaRPr lang="en-US" altLang="ja-JP" i="1" dirty="0">
                  <a:latin typeface="+mn-lt"/>
                </a:endParaRPr>
              </a:p>
            </p:txBody>
          </p:sp>
          <p:sp>
            <p:nvSpPr>
              <p:cNvPr id="23" name="Rectangle 7">
                <a:extLst>
                  <a:ext uri="{FF2B5EF4-FFF2-40B4-BE49-F238E27FC236}">
                    <a16:creationId xmlns:a16="http://schemas.microsoft.com/office/drawing/2014/main" id="{A0105513-C01C-E0F9-352B-5AD9A629C889}"/>
                  </a:ext>
                </a:extLst>
              </p:cNvPr>
              <p:cNvSpPr>
                <a:spLocks noChangeArrowheads="1"/>
              </p:cNvSpPr>
              <p:nvPr/>
            </p:nvSpPr>
            <p:spPr bwMode="auto">
              <a:xfrm>
                <a:off x="6976872" y="3922649"/>
                <a:ext cx="1664208" cy="183007"/>
              </a:xfrm>
              <a:prstGeom prst="rect">
                <a:avLst/>
              </a:prstGeom>
              <a:gradFill flip="none" rotWithShape="1">
                <a:gsLst>
                  <a:gs pos="0">
                    <a:schemeClr val="bg2">
                      <a:lumMod val="95000"/>
                    </a:schemeClr>
                  </a:gs>
                  <a:gs pos="54000">
                    <a:schemeClr val="bg2">
                      <a:lumMod val="65000"/>
                    </a:schemeClr>
                  </a:gs>
                  <a:gs pos="100000">
                    <a:schemeClr val="bg2">
                      <a:lumMod val="95000"/>
                    </a:schemeClr>
                  </a:gs>
                </a:gsLst>
                <a:lin ang="5400000" scaled="1"/>
                <a:tileRect/>
              </a:gradFill>
              <a:ln w="9525">
                <a:solidFill>
                  <a:schemeClr val="tx1"/>
                </a:solidFill>
                <a:miter lim="800000"/>
                <a:headEnd/>
                <a:tailEnd/>
              </a:ln>
            </p:spPr>
            <p:txBody>
              <a:bodyPr wrap="none" anchor="ctr"/>
              <a:lstStyle/>
              <a:p>
                <a:endParaRPr lang="ja-JP" altLang="en-US"/>
              </a:p>
            </p:txBody>
          </p:sp>
        </p:grpSp>
      </p:grpSp>
      <p:sp>
        <p:nvSpPr>
          <p:cNvPr id="18" name="テキスト ボックス 17">
            <a:extLst>
              <a:ext uri="{FF2B5EF4-FFF2-40B4-BE49-F238E27FC236}">
                <a16:creationId xmlns:a16="http://schemas.microsoft.com/office/drawing/2014/main" id="{64D2CB5E-FA4E-5423-E231-80CC8CB26608}"/>
              </a:ext>
            </a:extLst>
          </p:cNvPr>
          <p:cNvSpPr txBox="1"/>
          <p:nvPr/>
        </p:nvSpPr>
        <p:spPr>
          <a:xfrm>
            <a:off x="4014216" y="6123893"/>
            <a:ext cx="2423160" cy="226591"/>
          </a:xfrm>
          <a:prstGeom prst="rect">
            <a:avLst/>
          </a:prstGeom>
          <a:noFill/>
        </p:spPr>
        <p:txBody>
          <a:bodyPr wrap="square" lIns="36000" tIns="36000" rIns="36000" bIns="36000" rtlCol="0">
            <a:spAutoFit/>
          </a:bodyPr>
          <a:lstStyle/>
          <a:p>
            <a:r>
              <a:rPr lang="ja-JP" altLang="en-US" sz="1000" dirty="0">
                <a:latin typeface="+mj-lt"/>
                <a:ea typeface="+mj-ea"/>
              </a:rPr>
              <a:t>寸法測定，高増潔作成</a:t>
            </a:r>
            <a:r>
              <a:rPr lang="en-US" altLang="ja-JP" sz="1000" dirty="0">
                <a:latin typeface="+mj-lt"/>
                <a:ea typeface="+mj-ea"/>
              </a:rPr>
              <a:t>©takamasu-lab</a:t>
            </a:r>
            <a:r>
              <a:rPr lang="ja-JP" altLang="en-US" sz="1000" dirty="0">
                <a:latin typeface="+mj-lt"/>
                <a:ea typeface="+mj-ea"/>
              </a:rPr>
              <a:t>）</a:t>
            </a:r>
            <a:endParaRPr kumimoji="1" lang="ja-JP" altLang="en-US" sz="1000" dirty="0">
              <a:latin typeface="+mj-lt"/>
              <a:ea typeface="+mj-ea"/>
            </a:endParaRPr>
          </a:p>
        </p:txBody>
      </p:sp>
    </p:spTree>
    <p:extLst>
      <p:ext uri="{BB962C8B-B14F-4D97-AF65-F5344CB8AC3E}">
        <p14:creationId xmlns:p14="http://schemas.microsoft.com/office/powerpoint/2010/main" val="323472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3"/>
          <p:cNvSpPr>
            <a:spLocks noGrp="1" noChangeArrowheads="1"/>
          </p:cNvSpPr>
          <p:nvPr>
            <p:ph idx="1"/>
          </p:nvPr>
        </p:nvSpPr>
        <p:spPr/>
        <p:txBody>
          <a:bodyPr/>
          <a:lstStyle/>
          <a:p>
            <a:pPr eaLnBrk="1" hangingPunct="1"/>
            <a:r>
              <a:rPr lang="ja-JP" altLang="en-US" dirty="0">
                <a:cs typeface="Arial" charset="0"/>
              </a:rPr>
              <a:t>バジェットシート（</a:t>
            </a:r>
            <a:r>
              <a:rPr lang="en-US" altLang="ja-JP" dirty="0">
                <a:cs typeface="Arial" charset="0"/>
              </a:rPr>
              <a:t>Budget Sheet</a:t>
            </a:r>
            <a:r>
              <a:rPr lang="ja-JP" altLang="en-US" dirty="0">
                <a:cs typeface="Arial" charset="0"/>
              </a:rPr>
              <a:t>）</a:t>
            </a:r>
            <a:endParaRPr lang="en-US" altLang="ja-JP" dirty="0">
              <a:cs typeface="Arial" charset="0"/>
            </a:endParaRPr>
          </a:p>
        </p:txBody>
      </p:sp>
      <p:sp>
        <p:nvSpPr>
          <p:cNvPr id="1015810" name="Rectangle 2"/>
          <p:cNvSpPr>
            <a:spLocks noGrp="1" noChangeArrowheads="1"/>
          </p:cNvSpPr>
          <p:nvPr>
            <p:ph type="title"/>
          </p:nvPr>
        </p:nvSpPr>
        <p:spPr/>
        <p:txBody>
          <a:bodyPr/>
          <a:lstStyle/>
          <a:p>
            <a:pPr>
              <a:defRPr/>
            </a:pPr>
            <a:r>
              <a:rPr lang="ja-JP" altLang="en-US" dirty="0"/>
              <a:t>寸法測定（</a:t>
            </a:r>
            <a:r>
              <a:rPr lang="en-US" altLang="ja-JP" dirty="0"/>
              <a:t>2</a:t>
            </a:r>
            <a:r>
              <a:rPr lang="ja-JP" altLang="en-US" dirty="0"/>
              <a:t>）バジェットシート</a:t>
            </a:r>
            <a:endParaRPr lang="en-US" altLang="ja-JP" dirty="0"/>
          </a:p>
        </p:txBody>
      </p:sp>
      <p:sp>
        <p:nvSpPr>
          <p:cNvPr id="23554" name="日付プレースホルダ 3"/>
          <p:cNvSpPr>
            <a:spLocks noGrp="1"/>
          </p:cNvSpPr>
          <p:nvPr>
            <p:ph type="dt" sz="half" idx="10"/>
          </p:nvPr>
        </p:nvSpPr>
        <p:spPr/>
        <p:txBody>
          <a:bodyPr/>
          <a:lstStyle/>
          <a:p>
            <a:pPr>
              <a:defRPr/>
            </a:pPr>
            <a:r>
              <a:rPr lang="en-US" altLang="ja-JP"/>
              <a:t>2022-5-8</a:t>
            </a:r>
          </a:p>
        </p:txBody>
      </p:sp>
      <p:sp>
        <p:nvSpPr>
          <p:cNvPr id="23555" name="フッター プレースホルダ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23556" name="スライド番号プレースホルダ 5"/>
          <p:cNvSpPr>
            <a:spLocks noGrp="1"/>
          </p:cNvSpPr>
          <p:nvPr>
            <p:ph type="sldNum" sz="quarter" idx="12"/>
          </p:nvPr>
        </p:nvSpPr>
        <p:spPr/>
        <p:txBody>
          <a:bodyPr/>
          <a:lstStyle/>
          <a:p>
            <a:pPr>
              <a:defRPr/>
            </a:pPr>
            <a:fld id="{0D595FEC-09BB-497F-9F2C-FD12907D22B3}" type="slidenum">
              <a:rPr lang="en-US" altLang="ja-JP" smtClean="0"/>
              <a:pPr>
                <a:defRPr/>
              </a:pPr>
              <a:t>4</a:t>
            </a:fld>
            <a:endParaRPr lang="en-US" altLang="ja-JP"/>
          </a:p>
        </p:txBody>
      </p:sp>
      <p:graphicFrame>
        <p:nvGraphicFramePr>
          <p:cNvPr id="1015812" name="Group 4"/>
          <p:cNvGraphicFramePr>
            <a:graphicFrameLocks noGrp="1"/>
          </p:cNvGraphicFramePr>
          <p:nvPr>
            <p:extLst>
              <p:ext uri="{D42A27DB-BD31-4B8C-83A1-F6EECF244321}">
                <p14:modId xmlns:p14="http://schemas.microsoft.com/office/powerpoint/2010/main" val="3158968313"/>
              </p:ext>
            </p:extLst>
          </p:nvPr>
        </p:nvGraphicFramePr>
        <p:xfrm>
          <a:off x="333375" y="1592263"/>
          <a:ext cx="8500432" cy="4064002"/>
        </p:xfrm>
        <a:graphic>
          <a:graphicData uri="http://schemas.openxmlformats.org/drawingml/2006/table">
            <a:tbl>
              <a:tblPr/>
              <a:tblGrid>
                <a:gridCol w="776288">
                  <a:extLst>
                    <a:ext uri="{9D8B030D-6E8A-4147-A177-3AD203B41FA5}">
                      <a16:colId xmlns:a16="http://schemas.microsoft.com/office/drawing/2014/main" val="20000"/>
                    </a:ext>
                  </a:extLst>
                </a:gridCol>
                <a:gridCol w="1298893">
                  <a:extLst>
                    <a:ext uri="{9D8B030D-6E8A-4147-A177-3AD203B41FA5}">
                      <a16:colId xmlns:a16="http://schemas.microsoft.com/office/drawing/2014/main" val="20001"/>
                    </a:ext>
                  </a:extLst>
                </a:gridCol>
                <a:gridCol w="409893">
                  <a:extLst>
                    <a:ext uri="{9D8B030D-6E8A-4147-A177-3AD203B41FA5}">
                      <a16:colId xmlns:a16="http://schemas.microsoft.com/office/drawing/2014/main" val="20002"/>
                    </a:ext>
                  </a:extLst>
                </a:gridCol>
                <a:gridCol w="1298893">
                  <a:extLst>
                    <a:ext uri="{9D8B030D-6E8A-4147-A177-3AD203B41FA5}">
                      <a16:colId xmlns:a16="http://schemas.microsoft.com/office/drawing/2014/main" val="20003"/>
                    </a:ext>
                  </a:extLst>
                </a:gridCol>
                <a:gridCol w="587693">
                  <a:extLst>
                    <a:ext uri="{9D8B030D-6E8A-4147-A177-3AD203B41FA5}">
                      <a16:colId xmlns:a16="http://schemas.microsoft.com/office/drawing/2014/main" val="20004"/>
                    </a:ext>
                  </a:extLst>
                </a:gridCol>
                <a:gridCol w="587693">
                  <a:extLst>
                    <a:ext uri="{9D8B030D-6E8A-4147-A177-3AD203B41FA5}">
                      <a16:colId xmlns:a16="http://schemas.microsoft.com/office/drawing/2014/main" val="20005"/>
                    </a:ext>
                  </a:extLst>
                </a:gridCol>
                <a:gridCol w="943293">
                  <a:extLst>
                    <a:ext uri="{9D8B030D-6E8A-4147-A177-3AD203B41FA5}">
                      <a16:colId xmlns:a16="http://schemas.microsoft.com/office/drawing/2014/main" val="20006"/>
                    </a:ext>
                  </a:extLst>
                </a:gridCol>
                <a:gridCol w="943293">
                  <a:extLst>
                    <a:ext uri="{9D8B030D-6E8A-4147-A177-3AD203B41FA5}">
                      <a16:colId xmlns:a16="http://schemas.microsoft.com/office/drawing/2014/main" val="20007"/>
                    </a:ext>
                  </a:extLst>
                </a:gridCol>
                <a:gridCol w="1654493">
                  <a:extLst>
                    <a:ext uri="{9D8B030D-6E8A-4147-A177-3AD203B41FA5}">
                      <a16:colId xmlns:a16="http://schemas.microsoft.com/office/drawing/2014/main" val="20008"/>
                    </a:ext>
                  </a:extLst>
                </a:gridCol>
              </a:tblGrid>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記号</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要因</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値</a:t>
                      </a:r>
                      <a:br>
                        <a:rPr kumimoji="1" lang="en-US" altLang="ja-JP" sz="1400" b="0" i="0" u="none" strike="noStrike" cap="none" normalizeH="0" baseline="0" dirty="0">
                          <a:ln>
                            <a:noFill/>
                          </a:ln>
                          <a:solidFill>
                            <a:schemeClr val="tx1"/>
                          </a:solidFill>
                          <a:effectLst/>
                          <a:latin typeface="Arial" charset="0"/>
                          <a:ea typeface="ＭＳ ゴシック" pitchFamily="49" charset="-128"/>
                        </a:rPr>
                      </a:b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評価タイプ</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分布</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除数</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標準</a:t>
                      </a:r>
                      <a:br>
                        <a:rPr kumimoji="1" lang="en-US" altLang="ja-JP" sz="1400" b="0" i="0" u="none" strike="noStrike" cap="none" normalizeH="0" baseline="0" dirty="0">
                          <a:ln>
                            <a:noFill/>
                          </a:ln>
                          <a:solidFill>
                            <a:schemeClr val="tx1"/>
                          </a:solidFill>
                          <a:effectLst/>
                          <a:latin typeface="Arial" charset="0"/>
                          <a:ea typeface="ＭＳ ゴシック" pitchFamily="49" charset="-128"/>
                        </a:rPr>
                      </a:br>
                      <a:r>
                        <a:rPr kumimoji="1" lang="ja-JP" altLang="en-US" sz="1400" b="0" i="0" u="none" strike="noStrike" cap="none" normalizeH="0" baseline="0" dirty="0">
                          <a:ln>
                            <a:noFill/>
                          </a:ln>
                          <a:solidFill>
                            <a:schemeClr val="tx1"/>
                          </a:solidFill>
                          <a:effectLst/>
                          <a:latin typeface="Arial" charset="0"/>
                          <a:ea typeface="ＭＳ ゴシック" pitchFamily="49" charset="-128"/>
                        </a:rPr>
                        <a:t>不確かさ</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感度係数</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標準不確かさ</a:t>
                      </a:r>
                      <a:endParaRPr kumimoji="1" lang="en-US" altLang="ja-JP" sz="1800" b="0" i="0" u="none" strike="noStrike" cap="none" normalizeH="0" baseline="0" dirty="0">
                        <a:ln>
                          <a:noFill/>
                        </a:ln>
                        <a:solidFill>
                          <a:schemeClr val="tx1"/>
                        </a:solidFill>
                        <a:effectLst/>
                        <a:latin typeface="Arial" charset="0"/>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（測定量の単位）</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6762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1" u="none" strike="noStrike" cap="none" normalizeH="0" baseline="0" dirty="0" err="1">
                          <a:ln>
                            <a:noFill/>
                          </a:ln>
                          <a:solidFill>
                            <a:schemeClr val="tx1"/>
                          </a:solidFill>
                          <a:effectLst/>
                          <a:latin typeface="+mn-lt"/>
                          <a:ea typeface="+mj-ea"/>
                        </a:rPr>
                        <a:t>u</a:t>
                      </a:r>
                      <a:r>
                        <a:rPr kumimoji="1" lang="en-US" altLang="ja-JP" sz="2000" b="0" i="0" u="none" strike="noStrike" cap="none" normalizeH="0" baseline="-25000" dirty="0" err="1">
                          <a:ln>
                            <a:noFill/>
                          </a:ln>
                          <a:solidFill>
                            <a:schemeClr val="tx1"/>
                          </a:solidFill>
                          <a:effectLst/>
                          <a:latin typeface="+mn-lt"/>
                          <a:ea typeface="+mj-ea"/>
                        </a:rPr>
                        <a:t>R</a:t>
                      </a:r>
                      <a:endParaRPr kumimoji="1" lang="en-US" altLang="ja-JP" sz="2000" b="0" i="0" u="none" strike="noStrike" cap="none" normalizeH="0" baseline="-25000" dirty="0">
                        <a:ln>
                          <a:noFill/>
                        </a:ln>
                        <a:solidFill>
                          <a:schemeClr val="tx1"/>
                        </a:solidFill>
                        <a:effectLst/>
                        <a:latin typeface="+mn-lt"/>
                        <a:ea typeface="+mj-ea"/>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測定の</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繰り返し</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Arial" charset="0"/>
                          <a:ea typeface="ＭＳ ゴシック" pitchFamily="49" charset="-128"/>
                        </a:rPr>
                        <a:t>A </a:t>
                      </a:r>
                      <a:r>
                        <a:rPr kumimoji="1" lang="ja-JP" altLang="en-US" sz="1400" b="0" i="0" u="none" strike="noStrike" cap="none" normalizeH="0" baseline="0" dirty="0">
                          <a:ln>
                            <a:noFill/>
                          </a:ln>
                          <a:solidFill>
                            <a:schemeClr val="tx1"/>
                          </a:solidFill>
                          <a:effectLst/>
                          <a:latin typeface="Arial" charset="0"/>
                          <a:ea typeface="ＭＳ ゴシック" pitchFamily="49" charset="-128"/>
                        </a:rPr>
                        <a:t>タイプ</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繰り返し測定</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1" u="none" strike="noStrike" cap="none" normalizeH="0" baseline="0" dirty="0">
                          <a:ln>
                            <a:noFill/>
                          </a:ln>
                          <a:solidFill>
                            <a:schemeClr val="tx1"/>
                          </a:solidFill>
                          <a:effectLst/>
                          <a:latin typeface="+mn-lt"/>
                          <a:ea typeface="+mj-ea"/>
                        </a:rPr>
                        <a:t>u</a:t>
                      </a:r>
                      <a:r>
                        <a:rPr kumimoji="1" lang="en-US" altLang="ja-JP" sz="2000" b="0" i="0" u="none" strike="noStrike" cap="none" normalizeH="0" baseline="-25000" dirty="0">
                          <a:ln>
                            <a:noFill/>
                          </a:ln>
                          <a:solidFill>
                            <a:schemeClr val="tx1"/>
                          </a:solidFill>
                          <a:effectLst/>
                          <a:latin typeface="+mn-lt"/>
                          <a:ea typeface="+mj-ea"/>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測長器</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の不確かさ</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Arial" charset="0"/>
                          <a:ea typeface="ＭＳ ゴシック" pitchFamily="49" charset="-128"/>
                        </a:rPr>
                        <a:t>B</a:t>
                      </a:r>
                      <a:r>
                        <a:rPr kumimoji="1" lang="ja-JP" altLang="en-US" sz="1400" b="0" i="0" u="none" strike="noStrike" cap="none" normalizeH="0" baseline="0" dirty="0">
                          <a:ln>
                            <a:noFill/>
                          </a:ln>
                          <a:solidFill>
                            <a:schemeClr val="tx1"/>
                          </a:solidFill>
                          <a:effectLst/>
                          <a:latin typeface="Arial" charset="0"/>
                          <a:ea typeface="ＭＳ ゴシック" pitchFamily="49" charset="-128"/>
                        </a:rPr>
                        <a:t>タイプ</a:t>
                      </a:r>
                      <a:br>
                        <a:rPr kumimoji="1" lang="en-US" altLang="ja-JP" sz="1400" b="0" i="0" u="none" strike="noStrike" cap="none" normalizeH="0" baseline="0" dirty="0">
                          <a:ln>
                            <a:noFill/>
                          </a:ln>
                          <a:solidFill>
                            <a:schemeClr val="tx1"/>
                          </a:solidFill>
                          <a:effectLst/>
                          <a:latin typeface="Arial" charset="0"/>
                          <a:ea typeface="ＭＳ ゴシック" pitchFamily="49" charset="-128"/>
                        </a:rPr>
                      </a:br>
                      <a:r>
                        <a:rPr kumimoji="1" lang="ja-JP" altLang="en-US" sz="1400" b="0" i="0" u="none" strike="noStrike" cap="none" normalizeH="0" baseline="0" dirty="0">
                          <a:ln>
                            <a:noFill/>
                          </a:ln>
                          <a:solidFill>
                            <a:schemeClr val="tx1"/>
                          </a:solidFill>
                          <a:effectLst/>
                          <a:latin typeface="Arial" charset="0"/>
                          <a:ea typeface="ＭＳ ゴシック" pitchFamily="49" charset="-128"/>
                        </a:rPr>
                        <a:t>校正証明書</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1" u="none" strike="noStrike" cap="none" normalizeH="0" baseline="0" dirty="0" err="1">
                          <a:ln>
                            <a:noFill/>
                          </a:ln>
                          <a:solidFill>
                            <a:schemeClr val="tx1"/>
                          </a:solidFill>
                          <a:effectLst/>
                          <a:latin typeface="+mn-lt"/>
                          <a:ea typeface="+mj-ea"/>
                        </a:rPr>
                        <a:t>u</a:t>
                      </a:r>
                      <a:r>
                        <a:rPr kumimoji="1" lang="en-US" altLang="ja-JP" sz="2000" b="0" i="0" u="none" strike="noStrike" cap="none" normalizeH="0" baseline="-25000" dirty="0" err="1">
                          <a:ln>
                            <a:noFill/>
                          </a:ln>
                          <a:solidFill>
                            <a:schemeClr val="tx1"/>
                          </a:solidFill>
                          <a:effectLst/>
                          <a:latin typeface="+mn-lt"/>
                          <a:ea typeface="+mj-ea"/>
                        </a:rPr>
                        <a:t>T</a:t>
                      </a:r>
                      <a:endParaRPr kumimoji="1" lang="en-US" altLang="ja-JP" sz="2000" b="0" i="0" u="none" strike="noStrike" cap="none" normalizeH="0" baseline="-25000" dirty="0">
                        <a:ln>
                          <a:noFill/>
                        </a:ln>
                        <a:solidFill>
                          <a:schemeClr val="tx1"/>
                        </a:solidFill>
                        <a:effectLst/>
                        <a:latin typeface="+mn-lt"/>
                        <a:ea typeface="+mj-ea"/>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温度の影響</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Arial" charset="0"/>
                          <a:ea typeface="ＭＳ ゴシック" pitchFamily="49" charset="-128"/>
                        </a:rPr>
                        <a:t>B</a:t>
                      </a:r>
                      <a:r>
                        <a:rPr kumimoji="1" lang="ja-JP" altLang="en-US" sz="1400" b="0" i="0" u="none" strike="noStrike" cap="none" normalizeH="0" baseline="0" dirty="0">
                          <a:ln>
                            <a:noFill/>
                          </a:ln>
                          <a:solidFill>
                            <a:schemeClr val="tx1"/>
                          </a:solidFill>
                          <a:effectLst/>
                          <a:latin typeface="Arial" charset="0"/>
                          <a:ea typeface="ＭＳ ゴシック" pitchFamily="49" charset="-128"/>
                        </a:rPr>
                        <a:t>タイプ</a:t>
                      </a:r>
                      <a:br>
                        <a:rPr kumimoji="1" lang="en-US" altLang="ja-JP" sz="1400" b="0" i="0" u="none" strike="noStrike" cap="none" normalizeH="0" baseline="0" dirty="0">
                          <a:ln>
                            <a:noFill/>
                          </a:ln>
                          <a:solidFill>
                            <a:schemeClr val="tx1"/>
                          </a:solidFill>
                          <a:effectLst/>
                          <a:latin typeface="Arial" charset="0"/>
                          <a:ea typeface="ＭＳ ゴシック" pitchFamily="49" charset="-128"/>
                        </a:rPr>
                      </a:br>
                      <a:r>
                        <a:rPr kumimoji="1" lang="ja-JP" altLang="en-US" sz="1400" b="0" i="0" u="none" strike="noStrike" cap="none" normalizeH="0" baseline="0" dirty="0">
                          <a:ln>
                            <a:noFill/>
                          </a:ln>
                          <a:solidFill>
                            <a:schemeClr val="tx1"/>
                          </a:solidFill>
                          <a:effectLst/>
                          <a:latin typeface="Arial" charset="0"/>
                          <a:ea typeface="ＭＳ ゴシック" pitchFamily="49" charset="-128"/>
                        </a:rPr>
                        <a:t>理論的推定</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2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1" u="none" strike="noStrike" cap="none" normalizeH="0" baseline="0" dirty="0" err="1">
                          <a:ln>
                            <a:noFill/>
                          </a:ln>
                          <a:solidFill>
                            <a:schemeClr val="tx1"/>
                          </a:solidFill>
                          <a:effectLst/>
                          <a:latin typeface="+mn-lt"/>
                          <a:ea typeface="+mj-ea"/>
                        </a:rPr>
                        <a:t>u</a:t>
                      </a:r>
                      <a:r>
                        <a:rPr kumimoji="1" lang="en-US" altLang="ja-JP" sz="2000" b="0" i="0" u="none" strike="noStrike" cap="none" normalizeH="0" baseline="-25000" dirty="0" err="1">
                          <a:ln>
                            <a:noFill/>
                          </a:ln>
                          <a:solidFill>
                            <a:schemeClr val="tx1"/>
                          </a:solidFill>
                          <a:effectLst/>
                          <a:latin typeface="+mn-lt"/>
                          <a:ea typeface="+mj-ea"/>
                        </a:rPr>
                        <a:t>c</a:t>
                      </a:r>
                      <a:endParaRPr kumimoji="1" lang="en-US" altLang="ja-JP" sz="2000" b="0" i="0" u="none" strike="noStrike" cap="none" normalizeH="0" baseline="-25000" dirty="0">
                        <a:ln>
                          <a:noFill/>
                        </a:ln>
                        <a:solidFill>
                          <a:schemeClr val="tx1"/>
                        </a:solidFill>
                        <a:effectLst/>
                        <a:latin typeface="+mn-lt"/>
                        <a:ea typeface="+mj-ea"/>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合成標準</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不確かさ</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1" u="none" strike="noStrike" cap="none" normalizeH="0" baseline="0" dirty="0">
                          <a:ln>
                            <a:noFill/>
                          </a:ln>
                          <a:solidFill>
                            <a:schemeClr val="tx1"/>
                          </a:solidFill>
                          <a:effectLst/>
                          <a:latin typeface="+mn-lt"/>
                          <a:ea typeface="+mj-ea"/>
                        </a:rPr>
                        <a:t>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ゴシック" pitchFamily="49" charset="-128"/>
                        </a:rPr>
                        <a:t>拡張不確かさ</a:t>
                      </a:r>
                      <a:endParaRPr kumimoji="1" lang="en-US"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200" b="0" i="0" u="none" strike="noStrike" cap="none" normalizeH="0" baseline="0" dirty="0">
                        <a:ln>
                          <a:noFill/>
                        </a:ln>
                        <a:solidFill>
                          <a:schemeClr val="tx1"/>
                        </a:solidFill>
                        <a:effectLst/>
                        <a:latin typeface="Arial" charset="0"/>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33061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3"/>
          <p:cNvSpPr>
            <a:spLocks noGrp="1" noChangeArrowheads="1"/>
          </p:cNvSpPr>
          <p:nvPr>
            <p:ph idx="1"/>
          </p:nvPr>
        </p:nvSpPr>
        <p:spPr/>
        <p:txBody>
          <a:bodyPr/>
          <a:lstStyle/>
          <a:p>
            <a:pPr eaLnBrk="1" hangingPunct="1"/>
            <a:r>
              <a:rPr lang="en-US" altLang="ja-JP" i="1" dirty="0" err="1">
                <a:latin typeface="+mn-lt"/>
                <a:cs typeface="Arial" charset="0"/>
              </a:rPr>
              <a:t>u</a:t>
            </a:r>
            <a:r>
              <a:rPr lang="en-US" altLang="ja-JP" baseline="-25000" dirty="0" err="1">
                <a:latin typeface="+mn-lt"/>
                <a:cs typeface="Arial" charset="0"/>
              </a:rPr>
              <a:t>R</a:t>
            </a:r>
            <a:r>
              <a:rPr lang="ja-JP" altLang="en-US" dirty="0">
                <a:latin typeface="+mn-lt"/>
                <a:cs typeface="Arial" charset="0"/>
              </a:rPr>
              <a:t>：繰り返し</a:t>
            </a:r>
            <a:endParaRPr lang="en-US" altLang="ja-JP" dirty="0">
              <a:latin typeface="+mn-lt"/>
              <a:cs typeface="Arial" charset="0"/>
            </a:endParaRPr>
          </a:p>
          <a:p>
            <a:pPr lvl="1" eaLnBrk="1" hangingPunct="1"/>
            <a:r>
              <a:rPr lang="en-US" altLang="ja-JP" dirty="0">
                <a:latin typeface="+mn-lt"/>
                <a:cs typeface="Arial" charset="0"/>
              </a:rPr>
              <a:t>10</a:t>
            </a:r>
            <a:r>
              <a:rPr lang="ja-JP" altLang="en-US" dirty="0">
                <a:latin typeface="+mn-lt"/>
                <a:cs typeface="Arial" charset="0"/>
              </a:rPr>
              <a:t>回の繰り返し測定を行う</a:t>
            </a:r>
            <a:endParaRPr lang="en-US" altLang="ja-JP" dirty="0">
              <a:latin typeface="+mn-lt"/>
              <a:cs typeface="Arial" charset="0"/>
            </a:endParaRPr>
          </a:p>
          <a:p>
            <a:pPr lvl="1" eaLnBrk="1" hangingPunct="1"/>
            <a:r>
              <a:rPr lang="ja-JP" altLang="en-US" dirty="0">
                <a:latin typeface="+mn-lt"/>
                <a:cs typeface="Arial" charset="0"/>
              </a:rPr>
              <a:t>平均：</a:t>
            </a:r>
            <a:r>
              <a:rPr lang="en-US" altLang="ja-JP" dirty="0">
                <a:latin typeface="+mn-lt"/>
                <a:cs typeface="Arial" charset="0"/>
              </a:rPr>
              <a:t>500.0025 mm</a:t>
            </a:r>
          </a:p>
          <a:p>
            <a:pPr lvl="1"/>
            <a:r>
              <a:rPr lang="ja-JP" altLang="en-US" dirty="0">
                <a:latin typeface="+mn-lt"/>
                <a:cs typeface="Arial" charset="0"/>
              </a:rPr>
              <a:t>標準偏差：</a:t>
            </a:r>
            <a:r>
              <a:rPr lang="en-US" altLang="ja-JP" dirty="0">
                <a:latin typeface="+mn-lt"/>
                <a:cs typeface="Arial" charset="0"/>
              </a:rPr>
              <a:t>4.50 </a:t>
            </a:r>
            <a:r>
              <a:rPr lang="el-GR" altLang="ja-JP" dirty="0">
                <a:latin typeface="+mn-lt"/>
                <a:ea typeface="ＭＳ ゴシック" pitchFamily="49" charset="-128"/>
              </a:rPr>
              <a:t>μ</a:t>
            </a:r>
            <a:r>
              <a:rPr lang="en-US" altLang="ja-JP" dirty="0">
                <a:latin typeface="+mn-lt"/>
                <a:cs typeface="Arial" charset="0"/>
              </a:rPr>
              <a:t>m</a:t>
            </a:r>
          </a:p>
          <a:p>
            <a:pPr lvl="1" eaLnBrk="1" hangingPunct="1"/>
            <a:r>
              <a:rPr lang="ja-JP" altLang="en-US" dirty="0">
                <a:latin typeface="+mn-lt"/>
                <a:cs typeface="Arial" charset="0"/>
              </a:rPr>
              <a:t>分布：正規分布，除数：</a:t>
            </a:r>
            <a:r>
              <a:rPr lang="en-US" altLang="ja-JP" dirty="0">
                <a:latin typeface="+mn-lt"/>
                <a:cs typeface="Arial" charset="0"/>
              </a:rPr>
              <a:t>1</a:t>
            </a:r>
          </a:p>
          <a:p>
            <a:pPr lvl="1" eaLnBrk="1" hangingPunct="1"/>
            <a:r>
              <a:rPr lang="ja-JP" altLang="en-US" dirty="0">
                <a:latin typeface="+mn-lt"/>
                <a:cs typeface="Arial" charset="0"/>
              </a:rPr>
              <a:t>測長器の繰返しによる不確かさ（測定量の単位）</a:t>
            </a:r>
            <a:endParaRPr lang="en-US" altLang="ja-JP" dirty="0">
              <a:latin typeface="+mn-lt"/>
              <a:cs typeface="Arial" charset="0"/>
            </a:endParaRPr>
          </a:p>
          <a:p>
            <a:pPr lvl="2"/>
            <a:r>
              <a:rPr lang="en-US" altLang="ja-JP" i="1" dirty="0" err="1">
                <a:latin typeface="+mn-lt"/>
                <a:cs typeface="Arial" charset="0"/>
              </a:rPr>
              <a:t>u</a:t>
            </a:r>
            <a:r>
              <a:rPr lang="en-US" altLang="ja-JP" baseline="-25000" dirty="0" err="1">
                <a:latin typeface="+mn-lt"/>
                <a:cs typeface="Arial" charset="0"/>
              </a:rPr>
              <a:t>R</a:t>
            </a:r>
            <a:r>
              <a:rPr lang="en-US" altLang="ja-JP" dirty="0">
                <a:latin typeface="+mn-lt"/>
                <a:cs typeface="Arial" charset="0"/>
              </a:rPr>
              <a:t> = 4.5 </a:t>
            </a:r>
            <a:r>
              <a:rPr lang="el-GR" altLang="ja-JP" dirty="0">
                <a:latin typeface="+mn-lt"/>
                <a:ea typeface="ＭＳ ゴシック" pitchFamily="49" charset="-128"/>
              </a:rPr>
              <a:t>μ</a:t>
            </a:r>
            <a:r>
              <a:rPr lang="en-US" altLang="ja-JP" dirty="0">
                <a:latin typeface="+mn-lt"/>
                <a:cs typeface="Arial" charset="0"/>
              </a:rPr>
              <a:t>m</a:t>
            </a:r>
          </a:p>
        </p:txBody>
      </p:sp>
      <p:sp>
        <p:nvSpPr>
          <p:cNvPr id="1017858" name="Rectangle 2"/>
          <p:cNvSpPr>
            <a:spLocks noGrp="1" noChangeArrowheads="1"/>
          </p:cNvSpPr>
          <p:nvPr>
            <p:ph type="title"/>
          </p:nvPr>
        </p:nvSpPr>
        <p:spPr/>
        <p:txBody>
          <a:bodyPr/>
          <a:lstStyle/>
          <a:p>
            <a:pPr>
              <a:defRPr/>
            </a:pPr>
            <a:r>
              <a:rPr lang="ja-JP" altLang="en-US" dirty="0"/>
              <a:t>寸法測定（</a:t>
            </a:r>
            <a:r>
              <a:rPr lang="en-US" altLang="ja-JP" dirty="0"/>
              <a:t>3</a:t>
            </a:r>
            <a:r>
              <a:rPr lang="ja-JP" altLang="en-US" dirty="0"/>
              <a:t>）要因の評価</a:t>
            </a:r>
            <a:r>
              <a:rPr lang="en-US" altLang="ja-JP" dirty="0"/>
              <a:t>1</a:t>
            </a:r>
            <a:r>
              <a:rPr lang="ja-JP" altLang="en-US" dirty="0"/>
              <a:t>：繰り返し</a:t>
            </a:r>
            <a:endParaRPr lang="en-US" altLang="ja-JP" dirty="0"/>
          </a:p>
        </p:txBody>
      </p:sp>
      <p:sp>
        <p:nvSpPr>
          <p:cNvPr id="24578" name="日付プレースホルダ 3"/>
          <p:cNvSpPr>
            <a:spLocks noGrp="1"/>
          </p:cNvSpPr>
          <p:nvPr>
            <p:ph type="dt" sz="half" idx="10"/>
          </p:nvPr>
        </p:nvSpPr>
        <p:spPr/>
        <p:txBody>
          <a:bodyPr/>
          <a:lstStyle/>
          <a:p>
            <a:pPr>
              <a:defRPr/>
            </a:pPr>
            <a:r>
              <a:rPr lang="en-US" altLang="ja-JP"/>
              <a:t>2022-5-8</a:t>
            </a:r>
          </a:p>
        </p:txBody>
      </p:sp>
      <p:sp>
        <p:nvSpPr>
          <p:cNvPr id="24579" name="フッター プレースホルダ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24580" name="スライド番号プレースホルダ 5"/>
          <p:cNvSpPr>
            <a:spLocks noGrp="1"/>
          </p:cNvSpPr>
          <p:nvPr>
            <p:ph type="sldNum" sz="quarter" idx="12"/>
          </p:nvPr>
        </p:nvSpPr>
        <p:spPr/>
        <p:txBody>
          <a:bodyPr/>
          <a:lstStyle/>
          <a:p>
            <a:pPr>
              <a:defRPr/>
            </a:pPr>
            <a:fld id="{CF39634A-9CE0-466F-8A41-452BD625F447}" type="slidenum">
              <a:rPr lang="en-US" altLang="ja-JP" smtClean="0"/>
              <a:pPr>
                <a:defRPr/>
              </a:pPr>
              <a:t>5</a:t>
            </a:fld>
            <a:endParaRPr lang="en-US" altLang="ja-JP"/>
          </a:p>
        </p:txBody>
      </p:sp>
      <p:graphicFrame>
        <p:nvGraphicFramePr>
          <p:cNvPr id="1017930" name="Group 74"/>
          <p:cNvGraphicFramePr>
            <a:graphicFrameLocks noGrp="1"/>
          </p:cNvGraphicFramePr>
          <p:nvPr>
            <p:extLst>
              <p:ext uri="{D42A27DB-BD31-4B8C-83A1-F6EECF244321}">
                <p14:modId xmlns:p14="http://schemas.microsoft.com/office/powerpoint/2010/main" val="3543618551"/>
              </p:ext>
            </p:extLst>
          </p:nvPr>
        </p:nvGraphicFramePr>
        <p:xfrm>
          <a:off x="356708" y="5090893"/>
          <a:ext cx="8359143" cy="1100328"/>
        </p:xfrm>
        <a:graphic>
          <a:graphicData uri="http://schemas.openxmlformats.org/drawingml/2006/table">
            <a:tbl>
              <a:tblPr/>
              <a:tblGrid>
                <a:gridCol w="587693">
                  <a:extLst>
                    <a:ext uri="{9D8B030D-6E8A-4147-A177-3AD203B41FA5}">
                      <a16:colId xmlns:a16="http://schemas.microsoft.com/office/drawing/2014/main" val="20000"/>
                    </a:ext>
                  </a:extLst>
                </a:gridCol>
                <a:gridCol w="943293">
                  <a:extLst>
                    <a:ext uri="{9D8B030D-6E8A-4147-A177-3AD203B41FA5}">
                      <a16:colId xmlns:a16="http://schemas.microsoft.com/office/drawing/2014/main" val="20001"/>
                    </a:ext>
                  </a:extLst>
                </a:gridCol>
                <a:gridCol w="682845">
                  <a:extLst>
                    <a:ext uri="{9D8B030D-6E8A-4147-A177-3AD203B41FA5}">
                      <a16:colId xmlns:a16="http://schemas.microsoft.com/office/drawing/2014/main" val="20002"/>
                    </a:ext>
                  </a:extLst>
                </a:gridCol>
                <a:gridCol w="1073247">
                  <a:extLst>
                    <a:ext uri="{9D8B030D-6E8A-4147-A177-3AD203B41FA5}">
                      <a16:colId xmlns:a16="http://schemas.microsoft.com/office/drawing/2014/main" val="20003"/>
                    </a:ext>
                  </a:extLst>
                </a:gridCol>
                <a:gridCol w="943293">
                  <a:extLst>
                    <a:ext uri="{9D8B030D-6E8A-4147-A177-3AD203B41FA5}">
                      <a16:colId xmlns:a16="http://schemas.microsoft.com/office/drawing/2014/main" val="20004"/>
                    </a:ext>
                  </a:extLst>
                </a:gridCol>
                <a:gridCol w="587693">
                  <a:extLst>
                    <a:ext uri="{9D8B030D-6E8A-4147-A177-3AD203B41FA5}">
                      <a16:colId xmlns:a16="http://schemas.microsoft.com/office/drawing/2014/main" val="20005"/>
                    </a:ext>
                  </a:extLst>
                </a:gridCol>
                <a:gridCol w="943293">
                  <a:extLst>
                    <a:ext uri="{9D8B030D-6E8A-4147-A177-3AD203B41FA5}">
                      <a16:colId xmlns:a16="http://schemas.microsoft.com/office/drawing/2014/main" val="20006"/>
                    </a:ext>
                  </a:extLst>
                </a:gridCol>
                <a:gridCol w="943293">
                  <a:extLst>
                    <a:ext uri="{9D8B030D-6E8A-4147-A177-3AD203B41FA5}">
                      <a16:colId xmlns:a16="http://schemas.microsoft.com/office/drawing/2014/main" val="20007"/>
                    </a:ext>
                  </a:extLst>
                </a:gridCol>
                <a:gridCol w="1654493">
                  <a:extLst>
                    <a:ext uri="{9D8B030D-6E8A-4147-A177-3AD203B41FA5}">
                      <a16:colId xmlns:a16="http://schemas.microsoft.com/office/drawing/2014/main" val="20008"/>
                    </a:ext>
                  </a:extLst>
                </a:gridCol>
              </a:tblGrid>
              <a:tr h="4434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記号</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要因</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値</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評価タイプ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除数</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標準</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ja-JP" altLang="en-US" sz="14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感度係数</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標準不確かさ</a:t>
                      </a:r>
                      <a:endParaRPr kumimoji="1" lang="en-US" altLang="ja-JP" sz="1800" b="0" i="0" u="none" strike="noStrike" cap="none" normalizeH="0" baseline="0" dirty="0">
                        <a:ln>
                          <a:noFill/>
                        </a:ln>
                        <a:solidFill>
                          <a:schemeClr val="tx1"/>
                        </a:solidFill>
                        <a:effectLst/>
                        <a:latin typeface="+mn-lt"/>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（測定量の単位）</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389148">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err="1">
                          <a:ln>
                            <a:noFill/>
                          </a:ln>
                          <a:solidFill>
                            <a:schemeClr val="tx1"/>
                          </a:solidFill>
                          <a:effectLst/>
                          <a:latin typeface="+mn-lt"/>
                          <a:ea typeface="ＭＳ ゴシック" pitchFamily="49" charset="-128"/>
                        </a:rPr>
                        <a:t>u</a:t>
                      </a:r>
                      <a:r>
                        <a:rPr kumimoji="1" lang="en-US" altLang="ja-JP" sz="2400" b="0" i="0" u="none" strike="noStrike" cap="none" normalizeH="0" baseline="-25000" dirty="0" err="1">
                          <a:ln>
                            <a:noFill/>
                          </a:ln>
                          <a:solidFill>
                            <a:schemeClr val="tx1"/>
                          </a:solidFill>
                          <a:effectLst/>
                          <a:latin typeface="+mn-lt"/>
                          <a:ea typeface="ＭＳ ゴシック" pitchFamily="49" charset="-128"/>
                        </a:rPr>
                        <a:t>R</a:t>
                      </a:r>
                      <a:endParaRPr kumimoji="1" lang="en-US" altLang="ja-JP" sz="24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繰り返し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A</a:t>
                      </a:r>
                      <a:r>
                        <a:rPr kumimoji="1" lang="ja-JP" altLang="en-US" sz="1400" b="0" i="0" u="none" strike="noStrike" cap="none" normalizeH="0" baseline="0" dirty="0">
                          <a:ln>
                            <a:noFill/>
                          </a:ln>
                          <a:solidFill>
                            <a:schemeClr val="tx1"/>
                          </a:solidFill>
                          <a:effectLst/>
                          <a:latin typeface="+mn-lt"/>
                          <a:ea typeface="ＭＳ ゴシック" pitchFamily="49" charset="-128"/>
                        </a:rPr>
                        <a:t>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正規分布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1"/>
                  </a:ext>
                </a:extLst>
              </a:tr>
            </a:tbl>
          </a:graphicData>
        </a:graphic>
      </p:graphicFrame>
      <p:graphicFrame>
        <p:nvGraphicFramePr>
          <p:cNvPr id="1017931" name="Group 75"/>
          <p:cNvGraphicFramePr>
            <a:graphicFrameLocks noGrp="1"/>
          </p:cNvGraphicFramePr>
          <p:nvPr>
            <p:extLst>
              <p:ext uri="{D42A27DB-BD31-4B8C-83A1-F6EECF244321}">
                <p14:modId xmlns:p14="http://schemas.microsoft.com/office/powerpoint/2010/main" val="2089909096"/>
              </p:ext>
            </p:extLst>
          </p:nvPr>
        </p:nvGraphicFramePr>
        <p:xfrm>
          <a:off x="622933" y="3361470"/>
          <a:ext cx="7826695" cy="1584960"/>
        </p:xfrm>
        <a:graphic>
          <a:graphicData uri="http://schemas.openxmlformats.org/drawingml/2006/table">
            <a:tbl>
              <a:tblPr/>
              <a:tblGrid>
                <a:gridCol w="1268730">
                  <a:extLst>
                    <a:ext uri="{9D8B030D-6E8A-4147-A177-3AD203B41FA5}">
                      <a16:colId xmlns:a16="http://schemas.microsoft.com/office/drawing/2014/main" val="20000"/>
                    </a:ext>
                  </a:extLst>
                </a:gridCol>
                <a:gridCol w="1311593">
                  <a:extLst>
                    <a:ext uri="{9D8B030D-6E8A-4147-A177-3AD203B41FA5}">
                      <a16:colId xmlns:a16="http://schemas.microsoft.com/office/drawing/2014/main" val="20001"/>
                    </a:ext>
                  </a:extLst>
                </a:gridCol>
                <a:gridCol w="1311593">
                  <a:extLst>
                    <a:ext uri="{9D8B030D-6E8A-4147-A177-3AD203B41FA5}">
                      <a16:colId xmlns:a16="http://schemas.microsoft.com/office/drawing/2014/main" val="20002"/>
                    </a:ext>
                  </a:extLst>
                </a:gridCol>
                <a:gridCol w="1311593">
                  <a:extLst>
                    <a:ext uri="{9D8B030D-6E8A-4147-A177-3AD203B41FA5}">
                      <a16:colId xmlns:a16="http://schemas.microsoft.com/office/drawing/2014/main" val="20003"/>
                    </a:ext>
                  </a:extLst>
                </a:gridCol>
                <a:gridCol w="1311593">
                  <a:extLst>
                    <a:ext uri="{9D8B030D-6E8A-4147-A177-3AD203B41FA5}">
                      <a16:colId xmlns:a16="http://schemas.microsoft.com/office/drawing/2014/main" val="20004"/>
                    </a:ext>
                  </a:extLst>
                </a:gridCol>
                <a:gridCol w="1311593">
                  <a:extLst>
                    <a:ext uri="{9D8B030D-6E8A-4147-A177-3AD203B41FA5}">
                      <a16:colId xmlns:a16="http://schemas.microsoft.com/office/drawing/2014/main" val="20005"/>
                    </a:ext>
                  </a:extLst>
                </a:gridCol>
              </a:tblGrid>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繰り返し</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a:ln>
                            <a:noFill/>
                          </a:ln>
                          <a:solidFill>
                            <a:schemeClr val="tx1"/>
                          </a:solidFill>
                          <a:effectLst/>
                          <a:latin typeface="+mn-lt"/>
                          <a:ea typeface="ＭＳ ゴシック" pitchFamily="49"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a:ln>
                            <a:noFill/>
                          </a:ln>
                          <a:solidFill>
                            <a:schemeClr val="tx1"/>
                          </a:solidFill>
                          <a:effectLst/>
                          <a:latin typeface="+mn-lt"/>
                          <a:ea typeface="ＭＳ ゴシック" pitchFamily="49"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mm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499.9974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500.0031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499.9974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500.0012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500.0069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mm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500.0067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499.9991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500.0103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499.9987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500.0045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04449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3"/>
          <p:cNvSpPr>
            <a:spLocks noGrp="1" noChangeArrowheads="1"/>
          </p:cNvSpPr>
          <p:nvPr>
            <p:ph idx="1"/>
          </p:nvPr>
        </p:nvSpPr>
        <p:spPr/>
        <p:txBody>
          <a:bodyPr/>
          <a:lstStyle/>
          <a:p>
            <a:pPr eaLnBrk="1" hangingPunct="1"/>
            <a:r>
              <a:rPr lang="en-US" altLang="ja-JP" i="1" dirty="0">
                <a:latin typeface="+mn-lt"/>
                <a:cs typeface="Arial" charset="0"/>
              </a:rPr>
              <a:t>u</a:t>
            </a:r>
            <a:r>
              <a:rPr lang="en-US" altLang="ja-JP" baseline="-25000" dirty="0">
                <a:latin typeface="+mn-lt"/>
                <a:cs typeface="Arial" charset="0"/>
              </a:rPr>
              <a:t>s</a:t>
            </a:r>
            <a:r>
              <a:rPr lang="ja-JP" altLang="en-US" dirty="0">
                <a:latin typeface="+mn-lt"/>
                <a:cs typeface="Arial" charset="0"/>
              </a:rPr>
              <a:t>：測長器の不確かさ</a:t>
            </a:r>
            <a:endParaRPr lang="en-US" altLang="ja-JP" dirty="0">
              <a:latin typeface="+mn-lt"/>
              <a:cs typeface="Arial" charset="0"/>
            </a:endParaRPr>
          </a:p>
          <a:p>
            <a:pPr lvl="1" eaLnBrk="1" hangingPunct="1"/>
            <a:r>
              <a:rPr lang="ja-JP" altLang="en-US" dirty="0">
                <a:latin typeface="+mn-lt"/>
                <a:cs typeface="Arial" charset="0"/>
              </a:rPr>
              <a:t>校正証明書による</a:t>
            </a:r>
            <a:endParaRPr lang="en-US" altLang="ja-JP" dirty="0">
              <a:latin typeface="+mn-lt"/>
              <a:cs typeface="Arial" charset="0"/>
            </a:endParaRPr>
          </a:p>
          <a:p>
            <a:pPr lvl="1"/>
            <a:r>
              <a:rPr lang="ja-JP" altLang="en-US" dirty="0">
                <a:latin typeface="+mn-lt"/>
                <a:cs typeface="Arial" charset="0"/>
              </a:rPr>
              <a:t>拡張不確かさ：</a:t>
            </a:r>
            <a:r>
              <a:rPr lang="en-US" altLang="ja-JP" dirty="0">
                <a:latin typeface="+mn-lt"/>
                <a:cs typeface="Arial" charset="0"/>
              </a:rPr>
              <a:t>3.0 </a:t>
            </a:r>
            <a:r>
              <a:rPr lang="el-GR" altLang="ja-JP" dirty="0">
                <a:latin typeface="+mn-lt"/>
                <a:ea typeface="ＭＳ ゴシック" pitchFamily="49" charset="-128"/>
              </a:rPr>
              <a:t>μ</a:t>
            </a:r>
            <a:r>
              <a:rPr lang="en-US" altLang="ja-JP" dirty="0">
                <a:latin typeface="+mn-lt"/>
                <a:cs typeface="Arial" charset="0"/>
              </a:rPr>
              <a:t>m (</a:t>
            </a:r>
            <a:r>
              <a:rPr lang="en-US" altLang="ja-JP" i="1" dirty="0">
                <a:latin typeface="+mn-lt"/>
                <a:cs typeface="Arial" charset="0"/>
              </a:rPr>
              <a:t>k</a:t>
            </a:r>
            <a:r>
              <a:rPr lang="en-US" altLang="ja-JP" dirty="0">
                <a:latin typeface="+mn-lt"/>
                <a:cs typeface="Arial" charset="0"/>
              </a:rPr>
              <a:t> = 2)</a:t>
            </a:r>
          </a:p>
          <a:p>
            <a:pPr lvl="1" eaLnBrk="1" hangingPunct="1"/>
            <a:r>
              <a:rPr lang="ja-JP" altLang="en-US" dirty="0">
                <a:latin typeface="+mn-lt"/>
                <a:cs typeface="Arial" charset="0"/>
              </a:rPr>
              <a:t>分布：正規分布，除数：</a:t>
            </a:r>
            <a:r>
              <a:rPr lang="en-US" altLang="ja-JP" dirty="0">
                <a:latin typeface="+mn-lt"/>
                <a:cs typeface="Arial" charset="0"/>
              </a:rPr>
              <a:t>2</a:t>
            </a:r>
          </a:p>
          <a:p>
            <a:pPr lvl="1" eaLnBrk="1" hangingPunct="1"/>
            <a:r>
              <a:rPr lang="ja-JP" altLang="en-US" dirty="0">
                <a:latin typeface="+mn-lt"/>
                <a:cs typeface="Arial" charset="0"/>
              </a:rPr>
              <a:t>測長器による不確かさによる標準不確かさ（測定量の単位）</a:t>
            </a:r>
            <a:endParaRPr lang="en-US" altLang="ja-JP" dirty="0">
              <a:latin typeface="+mn-lt"/>
              <a:cs typeface="Arial" charset="0"/>
            </a:endParaRPr>
          </a:p>
          <a:p>
            <a:pPr lvl="2"/>
            <a:r>
              <a:rPr lang="en-US" altLang="ja-JP" dirty="0">
                <a:latin typeface="+mn-lt"/>
                <a:cs typeface="Arial" charset="0"/>
              </a:rPr>
              <a:t>3.0 </a:t>
            </a:r>
            <a:r>
              <a:rPr lang="el-GR" altLang="ja-JP" dirty="0">
                <a:latin typeface="+mn-lt"/>
                <a:ea typeface="ＭＳ ゴシック" pitchFamily="49" charset="-128"/>
              </a:rPr>
              <a:t>μ</a:t>
            </a:r>
            <a:r>
              <a:rPr lang="en-US" altLang="ja-JP" dirty="0">
                <a:latin typeface="+mn-lt"/>
                <a:cs typeface="Arial" charset="0"/>
              </a:rPr>
              <a:t>m / 2 = 1.5 </a:t>
            </a:r>
            <a:r>
              <a:rPr lang="el-GR" altLang="ja-JP" dirty="0">
                <a:latin typeface="+mn-lt"/>
                <a:ea typeface="ＭＳ ゴシック" pitchFamily="49" charset="-128"/>
              </a:rPr>
              <a:t>μ</a:t>
            </a:r>
            <a:r>
              <a:rPr lang="en-US" altLang="ja-JP" dirty="0">
                <a:latin typeface="+mn-lt"/>
                <a:cs typeface="Arial" charset="0"/>
              </a:rPr>
              <a:t>m</a:t>
            </a:r>
          </a:p>
        </p:txBody>
      </p:sp>
      <p:sp>
        <p:nvSpPr>
          <p:cNvPr id="1019906" name="Rectangle 2"/>
          <p:cNvSpPr>
            <a:spLocks noGrp="1" noChangeArrowheads="1"/>
          </p:cNvSpPr>
          <p:nvPr>
            <p:ph type="title"/>
          </p:nvPr>
        </p:nvSpPr>
        <p:spPr/>
        <p:txBody>
          <a:bodyPr/>
          <a:lstStyle/>
          <a:p>
            <a:pPr>
              <a:defRPr/>
            </a:pPr>
            <a:r>
              <a:rPr lang="ja-JP" altLang="en-US" dirty="0"/>
              <a:t>寸法測定（</a:t>
            </a:r>
            <a:r>
              <a:rPr lang="en-US" altLang="ja-JP" dirty="0"/>
              <a:t>4</a:t>
            </a:r>
            <a:r>
              <a:rPr lang="ja-JP" altLang="en-US" dirty="0"/>
              <a:t>）要因の評価</a:t>
            </a:r>
            <a:r>
              <a:rPr lang="en-US" altLang="ja-JP" dirty="0"/>
              <a:t>2</a:t>
            </a:r>
            <a:r>
              <a:rPr lang="ja-JP" altLang="en-US" dirty="0"/>
              <a:t>：測長器の不確かさ</a:t>
            </a:r>
            <a:endParaRPr lang="en-US" altLang="ja-JP" dirty="0"/>
          </a:p>
        </p:txBody>
      </p:sp>
      <p:sp>
        <p:nvSpPr>
          <p:cNvPr id="25602" name="日付プレースホルダ 3"/>
          <p:cNvSpPr>
            <a:spLocks noGrp="1"/>
          </p:cNvSpPr>
          <p:nvPr>
            <p:ph type="dt" sz="half" idx="10"/>
          </p:nvPr>
        </p:nvSpPr>
        <p:spPr/>
        <p:txBody>
          <a:bodyPr/>
          <a:lstStyle/>
          <a:p>
            <a:pPr>
              <a:defRPr/>
            </a:pPr>
            <a:r>
              <a:rPr lang="en-US" altLang="ja-JP"/>
              <a:t>2022-5-8</a:t>
            </a:r>
          </a:p>
        </p:txBody>
      </p:sp>
      <p:sp>
        <p:nvSpPr>
          <p:cNvPr id="25603" name="フッター プレースホルダ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25604" name="スライド番号プレースホルダ 5"/>
          <p:cNvSpPr>
            <a:spLocks noGrp="1"/>
          </p:cNvSpPr>
          <p:nvPr>
            <p:ph type="sldNum" sz="quarter" idx="12"/>
          </p:nvPr>
        </p:nvSpPr>
        <p:spPr/>
        <p:txBody>
          <a:bodyPr/>
          <a:lstStyle/>
          <a:p>
            <a:pPr>
              <a:defRPr/>
            </a:pPr>
            <a:fld id="{71B6D68B-109A-487D-99D1-89DA83605C33}" type="slidenum">
              <a:rPr lang="en-US" altLang="ja-JP" smtClean="0"/>
              <a:pPr>
                <a:defRPr/>
              </a:pPr>
              <a:t>6</a:t>
            </a:fld>
            <a:endParaRPr lang="en-US" altLang="ja-JP"/>
          </a:p>
        </p:txBody>
      </p:sp>
      <p:graphicFrame>
        <p:nvGraphicFramePr>
          <p:cNvPr id="1019940" name="Group 36"/>
          <p:cNvGraphicFramePr>
            <a:graphicFrameLocks noGrp="1"/>
          </p:cNvGraphicFramePr>
          <p:nvPr>
            <p:extLst>
              <p:ext uri="{D42A27DB-BD31-4B8C-83A1-F6EECF244321}">
                <p14:modId xmlns:p14="http://schemas.microsoft.com/office/powerpoint/2010/main" val="2198533336"/>
              </p:ext>
            </p:extLst>
          </p:nvPr>
        </p:nvGraphicFramePr>
        <p:xfrm>
          <a:off x="250825" y="3517514"/>
          <a:ext cx="8735699" cy="1355726"/>
        </p:xfrm>
        <a:graphic>
          <a:graphicData uri="http://schemas.openxmlformats.org/drawingml/2006/table">
            <a:tbl>
              <a:tblPr/>
              <a:tblGrid>
                <a:gridCol w="587693">
                  <a:extLst>
                    <a:ext uri="{9D8B030D-6E8A-4147-A177-3AD203B41FA5}">
                      <a16:colId xmlns:a16="http://schemas.microsoft.com/office/drawing/2014/main" val="20000"/>
                    </a:ext>
                  </a:extLst>
                </a:gridCol>
                <a:gridCol w="1476693">
                  <a:extLst>
                    <a:ext uri="{9D8B030D-6E8A-4147-A177-3AD203B41FA5}">
                      <a16:colId xmlns:a16="http://schemas.microsoft.com/office/drawing/2014/main" val="20001"/>
                    </a:ext>
                  </a:extLst>
                </a:gridCol>
                <a:gridCol w="478155">
                  <a:extLst>
                    <a:ext uri="{9D8B030D-6E8A-4147-A177-3AD203B41FA5}">
                      <a16:colId xmlns:a16="http://schemas.microsoft.com/office/drawing/2014/main" val="20002"/>
                    </a:ext>
                  </a:extLst>
                </a:gridCol>
                <a:gridCol w="1121093">
                  <a:extLst>
                    <a:ext uri="{9D8B030D-6E8A-4147-A177-3AD203B41FA5}">
                      <a16:colId xmlns:a16="http://schemas.microsoft.com/office/drawing/2014/main" val="20003"/>
                    </a:ext>
                  </a:extLst>
                </a:gridCol>
                <a:gridCol w="943293">
                  <a:extLst>
                    <a:ext uri="{9D8B030D-6E8A-4147-A177-3AD203B41FA5}">
                      <a16:colId xmlns:a16="http://schemas.microsoft.com/office/drawing/2014/main" val="20004"/>
                    </a:ext>
                  </a:extLst>
                </a:gridCol>
                <a:gridCol w="587693">
                  <a:extLst>
                    <a:ext uri="{9D8B030D-6E8A-4147-A177-3AD203B41FA5}">
                      <a16:colId xmlns:a16="http://schemas.microsoft.com/office/drawing/2014/main" val="20005"/>
                    </a:ext>
                  </a:extLst>
                </a:gridCol>
                <a:gridCol w="943293">
                  <a:extLst>
                    <a:ext uri="{9D8B030D-6E8A-4147-A177-3AD203B41FA5}">
                      <a16:colId xmlns:a16="http://schemas.microsoft.com/office/drawing/2014/main" val="20006"/>
                    </a:ext>
                  </a:extLst>
                </a:gridCol>
                <a:gridCol w="943293">
                  <a:extLst>
                    <a:ext uri="{9D8B030D-6E8A-4147-A177-3AD203B41FA5}">
                      <a16:colId xmlns:a16="http://schemas.microsoft.com/office/drawing/2014/main" val="20007"/>
                    </a:ext>
                  </a:extLst>
                </a:gridCol>
                <a:gridCol w="1654493">
                  <a:extLst>
                    <a:ext uri="{9D8B030D-6E8A-4147-A177-3AD203B41FA5}">
                      <a16:colId xmlns:a16="http://schemas.microsoft.com/office/drawing/2014/main" val="20008"/>
                    </a:ext>
                  </a:extLst>
                </a:gridCol>
              </a:tblGrid>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記号</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要因</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値</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評価タイプ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除数</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標準</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ja-JP" altLang="en-US" sz="14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感度係数</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標準不確かさ</a:t>
                      </a:r>
                      <a:endParaRPr kumimoji="1" lang="en-US" altLang="ja-JP" sz="1800" b="0" i="0" u="none" strike="noStrike" cap="none" normalizeH="0" baseline="0" dirty="0">
                        <a:ln>
                          <a:noFill/>
                        </a:ln>
                        <a:solidFill>
                          <a:schemeClr val="tx1"/>
                        </a:solidFill>
                        <a:effectLst/>
                        <a:latin typeface="+mn-lt"/>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（測定量の単位）</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a:ln>
                            <a:noFill/>
                          </a:ln>
                          <a:solidFill>
                            <a:schemeClr val="tx1"/>
                          </a:solidFill>
                          <a:effectLst/>
                          <a:latin typeface="+mn-lt"/>
                          <a:ea typeface="ＭＳ ゴシック" pitchFamily="49" charset="-128"/>
                        </a:rPr>
                        <a:t>u</a:t>
                      </a:r>
                      <a:r>
                        <a:rPr kumimoji="1" lang="en-US" altLang="ja-JP" sz="2400" b="0" i="0" u="none" strike="noStrike" cap="none" normalizeH="0" baseline="-25000" dirty="0">
                          <a:ln>
                            <a:noFill/>
                          </a:ln>
                          <a:solidFill>
                            <a:schemeClr val="tx1"/>
                          </a:solidFill>
                          <a:effectLst/>
                          <a:latin typeface="+mn-lt"/>
                          <a:ea typeface="ＭＳ ゴシック" pitchFamily="49"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測定器</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の不確かさ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3.0</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B</a:t>
                      </a:r>
                      <a:r>
                        <a:rPr kumimoji="1" lang="ja-JP" altLang="en-US" sz="1400" b="0" i="0" u="none" strike="noStrike" cap="none" normalizeH="0" baseline="0" dirty="0">
                          <a:ln>
                            <a:noFill/>
                          </a:ln>
                          <a:solidFill>
                            <a:schemeClr val="tx1"/>
                          </a:solidFill>
                          <a:effectLst/>
                          <a:latin typeface="+mn-lt"/>
                          <a:ea typeface="ＭＳ ゴシック" pitchFamily="49" charset="-128"/>
                        </a:rPr>
                        <a:t>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正規分布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69162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3"/>
          <p:cNvSpPr>
            <a:spLocks noGrp="1" noChangeArrowheads="1"/>
          </p:cNvSpPr>
          <p:nvPr>
            <p:ph idx="1"/>
          </p:nvPr>
        </p:nvSpPr>
        <p:spPr/>
        <p:txBody>
          <a:bodyPr/>
          <a:lstStyle/>
          <a:p>
            <a:pPr eaLnBrk="1" hangingPunct="1"/>
            <a:r>
              <a:rPr lang="en-US" altLang="ja-JP" i="1" dirty="0" err="1">
                <a:latin typeface="+mn-lt"/>
                <a:cs typeface="Arial" charset="0"/>
              </a:rPr>
              <a:t>u</a:t>
            </a:r>
            <a:r>
              <a:rPr lang="en-US" altLang="ja-JP" baseline="-25000" dirty="0" err="1">
                <a:latin typeface="+mn-lt"/>
                <a:cs typeface="Arial" charset="0"/>
              </a:rPr>
              <a:t>T</a:t>
            </a:r>
            <a:r>
              <a:rPr lang="en-US" altLang="ja-JP" dirty="0">
                <a:latin typeface="+mn-lt"/>
                <a:cs typeface="Arial" charset="0"/>
              </a:rPr>
              <a:t>: </a:t>
            </a:r>
            <a:r>
              <a:rPr lang="ja-JP" altLang="en-US" dirty="0">
                <a:latin typeface="+mn-lt"/>
                <a:cs typeface="Arial" charset="0"/>
              </a:rPr>
              <a:t>温度の影響</a:t>
            </a:r>
            <a:endParaRPr lang="en-US" altLang="ja-JP" dirty="0">
              <a:latin typeface="+mn-lt"/>
              <a:cs typeface="Arial" charset="0"/>
            </a:endParaRPr>
          </a:p>
          <a:p>
            <a:pPr lvl="1" eaLnBrk="1" hangingPunct="1"/>
            <a:r>
              <a:rPr lang="en-US" altLang="ja-JP" dirty="0">
                <a:latin typeface="+mn-lt"/>
                <a:cs typeface="Arial" charset="0"/>
              </a:rPr>
              <a:t> </a:t>
            </a:r>
            <a:r>
              <a:rPr lang="ja-JP" altLang="en-US" dirty="0">
                <a:latin typeface="+mn-lt"/>
                <a:cs typeface="Arial" charset="0"/>
              </a:rPr>
              <a:t>温度をデジタル温度計で測定し，測定した長さを</a:t>
            </a:r>
            <a:r>
              <a:rPr lang="en-US" altLang="ja-JP" dirty="0">
                <a:latin typeface="+mn-lt"/>
                <a:cs typeface="Arial" charset="0"/>
              </a:rPr>
              <a:t>20</a:t>
            </a:r>
            <a:r>
              <a:rPr lang="ja-JP" altLang="en-US" dirty="0">
                <a:latin typeface="+mn-lt"/>
                <a:cs typeface="Arial" charset="0"/>
              </a:rPr>
              <a:t>℃における長さに熱膨張係数により変換する→測定器は自動的に温度影響しているので影響は無視する，熱膨張係数は正しく分かっている</a:t>
            </a:r>
            <a:endParaRPr lang="en-US" altLang="ja-JP" dirty="0">
              <a:latin typeface="+mn-lt"/>
              <a:cs typeface="Arial" charset="0"/>
            </a:endParaRPr>
          </a:p>
          <a:p>
            <a:pPr lvl="1" eaLnBrk="1" hangingPunct="1"/>
            <a:r>
              <a:rPr lang="ja-JP" altLang="en-US" dirty="0">
                <a:latin typeface="+mn-lt"/>
                <a:cs typeface="Arial" charset="0"/>
              </a:rPr>
              <a:t>デジタル温度計の分解能：</a:t>
            </a:r>
            <a:r>
              <a:rPr lang="en-US" altLang="ja-JP" dirty="0">
                <a:latin typeface="+mn-lt"/>
                <a:cs typeface="Arial" charset="0"/>
              </a:rPr>
              <a:t>1 ºC</a:t>
            </a:r>
          </a:p>
          <a:p>
            <a:pPr lvl="2" eaLnBrk="1" hangingPunct="1"/>
            <a:r>
              <a:rPr lang="ja-JP" altLang="en-US" dirty="0">
                <a:latin typeface="+mn-lt"/>
                <a:cs typeface="Arial" charset="0"/>
              </a:rPr>
              <a:t>値：</a:t>
            </a:r>
            <a:r>
              <a:rPr lang="en-US" altLang="ja-JP" dirty="0">
                <a:latin typeface="Cambria Math" panose="02040503050406030204" pitchFamily="18" charset="0"/>
                <a:ea typeface="Cambria Math" panose="02040503050406030204" pitchFamily="18" charset="0"/>
                <a:sym typeface="Symbol" pitchFamily="18" charset="2"/>
              </a:rPr>
              <a:t></a:t>
            </a:r>
            <a:r>
              <a:rPr lang="en-US" altLang="ja-JP" dirty="0">
                <a:latin typeface="+mn-lt"/>
                <a:cs typeface="Arial" charset="0"/>
              </a:rPr>
              <a:t>0.5 ºC</a:t>
            </a:r>
            <a:r>
              <a:rPr lang="ja-JP" altLang="en-US" dirty="0">
                <a:latin typeface="+mn-lt"/>
                <a:cs typeface="Arial" charset="0"/>
              </a:rPr>
              <a:t>，分布：一様分布，除数：</a:t>
            </a:r>
            <a:r>
              <a:rPr lang="en-US" altLang="ja-JP" dirty="0">
                <a:latin typeface="+mn-lt"/>
                <a:cs typeface="Arial" charset="0"/>
              </a:rPr>
              <a:t>√3</a:t>
            </a:r>
          </a:p>
          <a:p>
            <a:pPr lvl="1" eaLnBrk="1" hangingPunct="1"/>
            <a:r>
              <a:rPr lang="ja-JP" altLang="en-US" dirty="0">
                <a:latin typeface="+mn-lt"/>
                <a:cs typeface="Arial" charset="0"/>
              </a:rPr>
              <a:t>感度係数</a:t>
            </a:r>
            <a:endParaRPr lang="en-US" altLang="ja-JP" dirty="0">
              <a:latin typeface="+mn-lt"/>
              <a:cs typeface="Arial" charset="0"/>
            </a:endParaRPr>
          </a:p>
          <a:p>
            <a:pPr lvl="2" eaLnBrk="1" hangingPunct="1"/>
            <a:r>
              <a:rPr lang="ja-JP" altLang="en-US" dirty="0">
                <a:latin typeface="+mn-lt"/>
                <a:cs typeface="Arial" charset="0"/>
              </a:rPr>
              <a:t>鉄の線膨張係数：</a:t>
            </a:r>
            <a:r>
              <a:rPr lang="en-US" altLang="ja-JP" dirty="0">
                <a:latin typeface="+mn-lt"/>
                <a:cs typeface="Arial" charset="0"/>
              </a:rPr>
              <a:t>10</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cs typeface="Arial" charset="0"/>
              </a:rPr>
              <a:t>10</a:t>
            </a:r>
            <a:r>
              <a:rPr lang="en-US" altLang="ja-JP" baseline="30000" dirty="0">
                <a:latin typeface="+mn-lt"/>
                <a:cs typeface="Arial" charset="0"/>
              </a:rPr>
              <a:t>−6</a:t>
            </a:r>
            <a:r>
              <a:rPr lang="en-US" altLang="ja-JP" dirty="0">
                <a:latin typeface="+mn-lt"/>
                <a:cs typeface="Arial" charset="0"/>
              </a:rPr>
              <a:t> (deg</a:t>
            </a:r>
            <a:r>
              <a:rPr lang="en-US" altLang="ja-JP" baseline="30000" dirty="0">
                <a:latin typeface="+mn-lt"/>
                <a:cs typeface="Arial" charset="0"/>
              </a:rPr>
              <a:t>−1</a:t>
            </a:r>
            <a:r>
              <a:rPr lang="en-US" altLang="ja-JP" dirty="0">
                <a:latin typeface="+mn-lt"/>
                <a:cs typeface="Arial" charset="0"/>
              </a:rPr>
              <a:t>)</a:t>
            </a:r>
            <a:r>
              <a:rPr lang="ja-JP" altLang="en-US" dirty="0">
                <a:latin typeface="+mn-lt"/>
                <a:cs typeface="Arial" charset="0"/>
              </a:rPr>
              <a:t>，長さ：</a:t>
            </a:r>
            <a:r>
              <a:rPr lang="en-US" altLang="ja-JP" dirty="0">
                <a:latin typeface="+mn-lt"/>
                <a:cs typeface="Arial" charset="0"/>
              </a:rPr>
              <a:t>500 mm</a:t>
            </a:r>
          </a:p>
          <a:p>
            <a:pPr lvl="2"/>
            <a:r>
              <a:rPr lang="ja-JP" altLang="en-US" dirty="0">
                <a:latin typeface="+mn-lt"/>
                <a:cs typeface="Arial" charset="0"/>
              </a:rPr>
              <a:t>感度係数：</a:t>
            </a:r>
            <a:r>
              <a:rPr lang="en-US" altLang="ja-JP" dirty="0">
                <a:latin typeface="+mn-lt"/>
                <a:cs typeface="Arial" charset="0"/>
              </a:rPr>
              <a:t>10</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cs typeface="Arial" charset="0"/>
              </a:rPr>
              <a:t>10</a:t>
            </a:r>
            <a:r>
              <a:rPr lang="en-US" altLang="ja-JP" baseline="30000" dirty="0">
                <a:latin typeface="+mn-lt"/>
                <a:cs typeface="Arial" charset="0"/>
              </a:rPr>
              <a:t>−6 </a:t>
            </a:r>
            <a:r>
              <a:rPr lang="en-US" altLang="ja-JP" dirty="0">
                <a:latin typeface="+mn-lt"/>
                <a:cs typeface="Arial" charset="0"/>
              </a:rPr>
              <a:t> </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cs typeface="Arial" charset="0"/>
              </a:rPr>
              <a:t> 500 mm = 5 (</a:t>
            </a:r>
            <a:r>
              <a:rPr lang="el-GR" altLang="ja-JP" dirty="0">
                <a:latin typeface="+mn-lt"/>
                <a:ea typeface="ＭＳ ゴシック" pitchFamily="49" charset="-128"/>
              </a:rPr>
              <a:t>μ</a:t>
            </a:r>
            <a:r>
              <a:rPr lang="en-US" altLang="ja-JP" dirty="0">
                <a:latin typeface="+mn-lt"/>
                <a:cs typeface="Arial" charset="0"/>
              </a:rPr>
              <a:t>m/deg)</a:t>
            </a:r>
          </a:p>
          <a:p>
            <a:pPr lvl="1" eaLnBrk="1" hangingPunct="1"/>
            <a:r>
              <a:rPr lang="ja-JP" altLang="en-US" dirty="0">
                <a:latin typeface="+mn-lt"/>
                <a:cs typeface="Arial" charset="0"/>
              </a:rPr>
              <a:t>温度測定の不確かさによる標準不確かさ（測定量の単位）</a:t>
            </a:r>
            <a:endParaRPr lang="en-US" altLang="ja-JP" dirty="0">
              <a:latin typeface="+mn-lt"/>
              <a:cs typeface="Arial" charset="0"/>
            </a:endParaRPr>
          </a:p>
          <a:p>
            <a:pPr lvl="2"/>
            <a:r>
              <a:rPr lang="en-US" altLang="ja-JP" dirty="0">
                <a:latin typeface="+mn-lt"/>
                <a:cs typeface="Arial" charset="0"/>
              </a:rPr>
              <a:t>0.289 deg </a:t>
            </a:r>
            <a:r>
              <a:rPr lang="en-US" altLang="ja-JP" dirty="0">
                <a:latin typeface="Cambria Math" panose="02040503050406030204" pitchFamily="18" charset="0"/>
                <a:ea typeface="Cambria Math" panose="02040503050406030204" pitchFamily="18" charset="0"/>
                <a:cs typeface="Arial" charset="0"/>
              </a:rPr>
              <a:t>×</a:t>
            </a:r>
            <a:r>
              <a:rPr lang="en-US" altLang="ja-JP" dirty="0">
                <a:latin typeface="+mn-lt"/>
                <a:cs typeface="Arial" charset="0"/>
              </a:rPr>
              <a:t> 5 </a:t>
            </a:r>
            <a:r>
              <a:rPr lang="el-GR" altLang="ja-JP" dirty="0">
                <a:latin typeface="+mn-lt"/>
                <a:ea typeface="ＭＳ ゴシック" pitchFamily="49" charset="-128"/>
              </a:rPr>
              <a:t>μ</a:t>
            </a:r>
            <a:r>
              <a:rPr lang="en-US" altLang="ja-JP" dirty="0">
                <a:latin typeface="+mn-lt"/>
                <a:cs typeface="Arial" charset="0"/>
              </a:rPr>
              <a:t>m/deg = 1.45 </a:t>
            </a:r>
            <a:r>
              <a:rPr lang="el-GR" altLang="ja-JP" dirty="0">
                <a:latin typeface="+mn-lt"/>
                <a:ea typeface="ＭＳ ゴシック" pitchFamily="49" charset="-128"/>
              </a:rPr>
              <a:t>μ</a:t>
            </a:r>
            <a:r>
              <a:rPr lang="en-US" altLang="ja-JP" dirty="0">
                <a:latin typeface="+mn-lt"/>
                <a:cs typeface="Arial" charset="0"/>
              </a:rPr>
              <a:t>m</a:t>
            </a:r>
          </a:p>
        </p:txBody>
      </p:sp>
      <p:sp>
        <p:nvSpPr>
          <p:cNvPr id="1021954" name="Rectangle 2"/>
          <p:cNvSpPr>
            <a:spLocks noGrp="1" noChangeArrowheads="1"/>
          </p:cNvSpPr>
          <p:nvPr>
            <p:ph type="title"/>
          </p:nvPr>
        </p:nvSpPr>
        <p:spPr/>
        <p:txBody>
          <a:bodyPr/>
          <a:lstStyle/>
          <a:p>
            <a:pPr>
              <a:defRPr/>
            </a:pPr>
            <a:r>
              <a:rPr lang="ja-JP" altLang="en-US" dirty="0"/>
              <a:t>寸法測定（</a:t>
            </a:r>
            <a:r>
              <a:rPr lang="en-US" altLang="ja-JP" dirty="0"/>
              <a:t>5</a:t>
            </a:r>
            <a:r>
              <a:rPr lang="ja-JP" altLang="en-US" dirty="0"/>
              <a:t>）要因の評価</a:t>
            </a:r>
            <a:r>
              <a:rPr lang="en-US" altLang="ja-JP" dirty="0"/>
              <a:t>3</a:t>
            </a:r>
            <a:r>
              <a:rPr lang="ja-JP" altLang="en-US" dirty="0"/>
              <a:t>：温度の影響</a:t>
            </a:r>
            <a:endParaRPr lang="en-US" altLang="ja-JP" dirty="0"/>
          </a:p>
        </p:txBody>
      </p:sp>
      <p:sp>
        <p:nvSpPr>
          <p:cNvPr id="26626" name="日付プレースホルダ 3"/>
          <p:cNvSpPr>
            <a:spLocks noGrp="1"/>
          </p:cNvSpPr>
          <p:nvPr>
            <p:ph type="dt" sz="half" idx="10"/>
          </p:nvPr>
        </p:nvSpPr>
        <p:spPr/>
        <p:txBody>
          <a:bodyPr/>
          <a:lstStyle/>
          <a:p>
            <a:pPr>
              <a:defRPr/>
            </a:pPr>
            <a:r>
              <a:rPr lang="en-US" altLang="ja-JP"/>
              <a:t>2022-5-8</a:t>
            </a:r>
          </a:p>
        </p:txBody>
      </p:sp>
      <p:sp>
        <p:nvSpPr>
          <p:cNvPr id="26627" name="フッター プレースホルダ 4"/>
          <p:cNvSpPr>
            <a:spLocks noGrp="1"/>
          </p:cNvSpPr>
          <p:nvPr>
            <p:ph type="ftr" sz="quarter" idx="11"/>
          </p:nvPr>
        </p:nvSpPr>
        <p:spPr/>
        <p:txBody>
          <a:bodyPr/>
          <a:lstStyle/>
          <a:p>
            <a:pPr>
              <a:defRPr/>
            </a:pPr>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26628" name="スライド番号プレースホルダ 5"/>
          <p:cNvSpPr>
            <a:spLocks noGrp="1"/>
          </p:cNvSpPr>
          <p:nvPr>
            <p:ph type="sldNum" sz="quarter" idx="12"/>
          </p:nvPr>
        </p:nvSpPr>
        <p:spPr/>
        <p:txBody>
          <a:bodyPr/>
          <a:lstStyle/>
          <a:p>
            <a:pPr>
              <a:defRPr/>
            </a:pPr>
            <a:fld id="{8D79D6BD-A83D-4089-BD31-D1BFD4072968}" type="slidenum">
              <a:rPr lang="en-US" altLang="ja-JP" smtClean="0"/>
              <a:pPr>
                <a:defRPr/>
              </a:pPr>
              <a:t>7</a:t>
            </a:fld>
            <a:endParaRPr lang="en-US" altLang="ja-JP"/>
          </a:p>
        </p:txBody>
      </p:sp>
      <p:graphicFrame>
        <p:nvGraphicFramePr>
          <p:cNvPr id="1021988" name="Group 36"/>
          <p:cNvGraphicFramePr>
            <a:graphicFrameLocks noGrp="1"/>
          </p:cNvGraphicFramePr>
          <p:nvPr>
            <p:extLst>
              <p:ext uri="{D42A27DB-BD31-4B8C-83A1-F6EECF244321}">
                <p14:modId xmlns:p14="http://schemas.microsoft.com/office/powerpoint/2010/main" val="2766802924"/>
              </p:ext>
            </p:extLst>
          </p:nvPr>
        </p:nvGraphicFramePr>
        <p:xfrm>
          <a:off x="250825" y="4711203"/>
          <a:ext cx="8429312" cy="1282701"/>
        </p:xfrm>
        <a:graphic>
          <a:graphicData uri="http://schemas.openxmlformats.org/drawingml/2006/table">
            <a:tbl>
              <a:tblPr/>
              <a:tblGrid>
                <a:gridCol w="587693">
                  <a:extLst>
                    <a:ext uri="{9D8B030D-6E8A-4147-A177-3AD203B41FA5}">
                      <a16:colId xmlns:a16="http://schemas.microsoft.com/office/drawing/2014/main" val="20000"/>
                    </a:ext>
                  </a:extLst>
                </a:gridCol>
                <a:gridCol w="1121093">
                  <a:extLst>
                    <a:ext uri="{9D8B030D-6E8A-4147-A177-3AD203B41FA5}">
                      <a16:colId xmlns:a16="http://schemas.microsoft.com/office/drawing/2014/main" val="20001"/>
                    </a:ext>
                  </a:extLst>
                </a:gridCol>
                <a:gridCol w="527368">
                  <a:extLst>
                    <a:ext uri="{9D8B030D-6E8A-4147-A177-3AD203B41FA5}">
                      <a16:colId xmlns:a16="http://schemas.microsoft.com/office/drawing/2014/main" val="20002"/>
                    </a:ext>
                  </a:extLst>
                </a:gridCol>
                <a:gridCol w="1121093">
                  <a:extLst>
                    <a:ext uri="{9D8B030D-6E8A-4147-A177-3AD203B41FA5}">
                      <a16:colId xmlns:a16="http://schemas.microsoft.com/office/drawing/2014/main" val="20003"/>
                    </a:ext>
                  </a:extLst>
                </a:gridCol>
                <a:gridCol w="943293">
                  <a:extLst>
                    <a:ext uri="{9D8B030D-6E8A-4147-A177-3AD203B41FA5}">
                      <a16:colId xmlns:a16="http://schemas.microsoft.com/office/drawing/2014/main" val="20004"/>
                    </a:ext>
                  </a:extLst>
                </a:gridCol>
                <a:gridCol w="587693">
                  <a:extLst>
                    <a:ext uri="{9D8B030D-6E8A-4147-A177-3AD203B41FA5}">
                      <a16:colId xmlns:a16="http://schemas.microsoft.com/office/drawing/2014/main" val="20005"/>
                    </a:ext>
                  </a:extLst>
                </a:gridCol>
                <a:gridCol w="943293">
                  <a:extLst>
                    <a:ext uri="{9D8B030D-6E8A-4147-A177-3AD203B41FA5}">
                      <a16:colId xmlns:a16="http://schemas.microsoft.com/office/drawing/2014/main" val="20006"/>
                    </a:ext>
                  </a:extLst>
                </a:gridCol>
                <a:gridCol w="943293">
                  <a:extLst>
                    <a:ext uri="{9D8B030D-6E8A-4147-A177-3AD203B41FA5}">
                      <a16:colId xmlns:a16="http://schemas.microsoft.com/office/drawing/2014/main" val="20007"/>
                    </a:ext>
                  </a:extLst>
                </a:gridCol>
                <a:gridCol w="1654493">
                  <a:extLst>
                    <a:ext uri="{9D8B030D-6E8A-4147-A177-3AD203B41FA5}">
                      <a16:colId xmlns:a16="http://schemas.microsoft.com/office/drawing/2014/main" val="20008"/>
                    </a:ext>
                  </a:extLst>
                </a:gridCol>
              </a:tblGrid>
              <a:tr h="604838">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記号</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要因</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値</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評価タイプ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除数</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標準</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ja-JP" altLang="en-US" sz="14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感度係数</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標準不確かさ</a:t>
                      </a:r>
                      <a:endParaRPr kumimoji="1" lang="en-US" altLang="ja-JP" sz="1800" b="0" i="0" u="none" strike="noStrike" cap="none" normalizeH="0" baseline="0" dirty="0">
                        <a:ln>
                          <a:noFill/>
                        </a:ln>
                        <a:solidFill>
                          <a:schemeClr val="tx1"/>
                        </a:solidFill>
                        <a:effectLst/>
                        <a:latin typeface="+mn-lt"/>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（測定量の単位）</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6778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err="1">
                          <a:ln>
                            <a:noFill/>
                          </a:ln>
                          <a:solidFill>
                            <a:schemeClr val="tx1"/>
                          </a:solidFill>
                          <a:effectLst/>
                          <a:latin typeface="+mn-lt"/>
                          <a:ea typeface="ＭＳ ゴシック" pitchFamily="49" charset="-128"/>
                        </a:rPr>
                        <a:t>u</a:t>
                      </a:r>
                      <a:r>
                        <a:rPr kumimoji="1" lang="en-US" altLang="ja-JP" sz="2400" b="0" i="0" u="none" strike="noStrike" cap="none" normalizeH="0" baseline="-25000" dirty="0" err="1">
                          <a:ln>
                            <a:noFill/>
                          </a:ln>
                          <a:solidFill>
                            <a:schemeClr val="tx1"/>
                          </a:solidFill>
                          <a:effectLst/>
                          <a:latin typeface="+mn-lt"/>
                          <a:ea typeface="ＭＳ ゴシック" pitchFamily="49" charset="-128"/>
                        </a:rPr>
                        <a:t>T</a:t>
                      </a:r>
                      <a:endParaRPr kumimoji="1" lang="en-US" altLang="ja-JP" sz="24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温度の影響</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rPr>
                        <a:t>0.5</a:t>
                      </a:r>
                      <a:br>
                        <a:rPr kumimoji="1" lang="en-US" altLang="ja-JP" sz="1400" b="0" i="0" u="none" strike="noStrike" cap="none" normalizeH="0" baseline="0">
                          <a:ln>
                            <a:noFill/>
                          </a:ln>
                          <a:solidFill>
                            <a:schemeClr val="tx1"/>
                          </a:solidFill>
                          <a:effectLst/>
                          <a:latin typeface="+mn-lt"/>
                          <a:ea typeface="ＭＳ ゴシック" pitchFamily="49" charset="-128"/>
                        </a:rPr>
                      </a:br>
                      <a:r>
                        <a:rPr kumimoji="1" lang="en-US" altLang="ja-JP" sz="1400" b="0" i="0" u="none" strike="noStrike" cap="none" normalizeH="0" baseline="0">
                          <a:ln>
                            <a:noFill/>
                          </a:ln>
                          <a:solidFill>
                            <a:schemeClr val="tx1"/>
                          </a:solidFill>
                          <a:effectLst/>
                          <a:latin typeface="+mn-lt"/>
                          <a:ea typeface="ＭＳ ゴシック" pitchFamily="49" charset="-128"/>
                        </a:rPr>
                        <a:t>deg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B</a:t>
                      </a:r>
                      <a:r>
                        <a:rPr kumimoji="1" lang="ja-JP" altLang="en-US" sz="1400" b="0" i="0" u="none" strike="noStrike" cap="none" normalizeH="0" baseline="0" dirty="0">
                          <a:ln>
                            <a:noFill/>
                          </a:ln>
                          <a:solidFill>
                            <a:schemeClr val="tx1"/>
                          </a:solidFill>
                          <a:effectLst/>
                          <a:latin typeface="+mn-lt"/>
                          <a:ea typeface="ＭＳ ゴシック" pitchFamily="49" charset="-128"/>
                        </a:rPr>
                        <a:t>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一様分布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0.289</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n-US" altLang="ja-JP" sz="1400" b="0" i="0" u="none" strike="noStrike" cap="none" normalizeH="0" baseline="0" dirty="0">
                          <a:ln>
                            <a:noFill/>
                          </a:ln>
                          <a:solidFill>
                            <a:schemeClr val="tx1"/>
                          </a:solidFill>
                          <a:effectLst/>
                          <a:latin typeface="+mn-lt"/>
                          <a:ea typeface="ＭＳ ゴシック" pitchFamily="49" charset="-128"/>
                        </a:rPr>
                        <a:t>deg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r>
                        <a:rPr kumimoji="1" lang="en-US" altLang="ja-JP" sz="1400" b="0" i="0" u="none" strike="noStrike" cap="none" normalizeH="0" baseline="0" dirty="0" err="1">
                          <a:ln>
                            <a:noFill/>
                          </a:ln>
                          <a:solidFill>
                            <a:schemeClr val="tx1"/>
                          </a:solidFill>
                          <a:effectLst/>
                          <a:latin typeface="+mn-lt"/>
                          <a:ea typeface="ＭＳ ゴシック" pitchFamily="49" charset="-128"/>
                        </a:rPr>
                        <a:t>deg</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1.45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98814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idx="1"/>
          </p:nvPr>
        </p:nvSpPr>
        <p:spPr/>
        <p:txBody>
          <a:bodyPr/>
          <a:lstStyle/>
          <a:p>
            <a:r>
              <a:rPr lang="ja-JP" altLang="en-US" dirty="0">
                <a:latin typeface="+mn-lt"/>
              </a:rPr>
              <a:t>合成標準不確かさと拡張不確かさの計算</a:t>
            </a:r>
          </a:p>
          <a:p>
            <a:pPr lvl="1"/>
            <a:r>
              <a:rPr lang="ja-JP" altLang="en-US" dirty="0">
                <a:latin typeface="+mn-lt"/>
              </a:rPr>
              <a:t>合成標準不確かさ：</a:t>
            </a:r>
            <a:r>
              <a:rPr lang="en-US" altLang="ja-JP" i="1" dirty="0">
                <a:latin typeface="+mn-lt"/>
              </a:rPr>
              <a:t> </a:t>
            </a:r>
            <a:r>
              <a:rPr lang="en-US" altLang="ja-JP" i="1" dirty="0" err="1">
                <a:latin typeface="+mn-lt"/>
              </a:rPr>
              <a:t>u</a:t>
            </a:r>
            <a:r>
              <a:rPr lang="en-US" altLang="ja-JP" baseline="-25000" dirty="0" err="1">
                <a:latin typeface="+mn-lt"/>
              </a:rPr>
              <a:t>c</a:t>
            </a:r>
            <a:r>
              <a:rPr lang="ja-JP" altLang="en-US" baseline="-25000" dirty="0">
                <a:latin typeface="+mn-lt"/>
              </a:rPr>
              <a:t> </a:t>
            </a:r>
            <a:r>
              <a:rPr lang="en-US" altLang="ja-JP" dirty="0">
                <a:latin typeface="+mn-lt"/>
              </a:rPr>
              <a:t>=</a:t>
            </a:r>
            <a:r>
              <a:rPr lang="ja-JP" altLang="en-US" dirty="0">
                <a:latin typeface="+mn-lt"/>
              </a:rPr>
              <a:t> </a:t>
            </a:r>
            <a:r>
              <a:rPr lang="el-GR" altLang="ja-JP" dirty="0">
                <a:latin typeface="+mn-lt"/>
              </a:rPr>
              <a:t>4.9</a:t>
            </a:r>
            <a:r>
              <a:rPr lang="en-US" altLang="ja-JP" dirty="0">
                <a:latin typeface="+mn-lt"/>
              </a:rPr>
              <a:t>6</a:t>
            </a:r>
            <a:r>
              <a:rPr lang="el-GR" altLang="ja-JP" dirty="0">
                <a:latin typeface="+mn-lt"/>
              </a:rPr>
              <a:t> μ</a:t>
            </a:r>
            <a:r>
              <a:rPr lang="en-US" altLang="ja-JP" dirty="0">
                <a:latin typeface="+mn-lt"/>
              </a:rPr>
              <a:t>m</a:t>
            </a:r>
          </a:p>
          <a:p>
            <a:pPr lvl="1"/>
            <a:r>
              <a:rPr lang="ja-JP" altLang="en-US" dirty="0">
                <a:latin typeface="+mn-lt"/>
              </a:rPr>
              <a:t>拡張不確かさ：</a:t>
            </a:r>
            <a:r>
              <a:rPr lang="en-US" altLang="ja-JP" i="1" dirty="0">
                <a:latin typeface="+mn-lt"/>
              </a:rPr>
              <a:t>U</a:t>
            </a:r>
            <a:r>
              <a:rPr lang="ja-JP" altLang="en-US" dirty="0">
                <a:latin typeface="+mn-lt"/>
              </a:rPr>
              <a:t> </a:t>
            </a:r>
            <a:r>
              <a:rPr lang="en-US" altLang="ja-JP" dirty="0">
                <a:latin typeface="+mn-lt"/>
              </a:rPr>
              <a:t>= 10</a:t>
            </a:r>
            <a:r>
              <a:rPr lang="en-US" altLang="ja-JP" i="1" dirty="0">
                <a:latin typeface="+mn-lt"/>
              </a:rPr>
              <a:t> </a:t>
            </a:r>
            <a:r>
              <a:rPr lang="el-GR" altLang="ja-JP" dirty="0">
                <a:latin typeface="+mn-lt"/>
              </a:rPr>
              <a:t>μ</a:t>
            </a:r>
            <a:r>
              <a:rPr lang="en-US" altLang="ja-JP" dirty="0">
                <a:latin typeface="+mn-lt"/>
              </a:rPr>
              <a:t>m</a:t>
            </a:r>
            <a:endParaRPr lang="en-US" altLang="ja-JP" baseline="-25000" dirty="0">
              <a:latin typeface="+mn-lt"/>
            </a:endParaRPr>
          </a:p>
          <a:p>
            <a:pPr lvl="0"/>
            <a:r>
              <a:rPr lang="ja-JP" altLang="en-US" dirty="0">
                <a:latin typeface="+mn-lt"/>
              </a:rPr>
              <a:t>結果：例えば　</a:t>
            </a:r>
            <a:r>
              <a:rPr lang="en-US" altLang="ja-JP" dirty="0">
                <a:latin typeface="+mn-lt"/>
              </a:rPr>
              <a:t>499.99 mm</a:t>
            </a:r>
            <a:r>
              <a:rPr lang="en-US" altLang="ja-JP" dirty="0">
                <a:latin typeface="Cambria Math" panose="02040503050406030204" pitchFamily="18" charset="0"/>
                <a:ea typeface="Cambria Math" panose="02040503050406030204" pitchFamily="18" charset="0"/>
                <a:sym typeface="Symbol" pitchFamily="18" charset="2"/>
              </a:rPr>
              <a:t></a:t>
            </a:r>
            <a:r>
              <a:rPr lang="en-US" altLang="ja-JP" dirty="0">
                <a:latin typeface="+mn-lt"/>
              </a:rPr>
              <a:t>0.01</a:t>
            </a:r>
            <a:r>
              <a:rPr lang="ja-JP" altLang="en-US" dirty="0">
                <a:latin typeface="+mn-lt"/>
              </a:rPr>
              <a:t> </a:t>
            </a:r>
            <a:r>
              <a:rPr lang="en-US" altLang="ja-JP" dirty="0">
                <a:latin typeface="+mn-lt"/>
              </a:rPr>
              <a:t>mm</a:t>
            </a:r>
          </a:p>
          <a:p>
            <a:endParaRPr lang="en-US" altLang="ja-JP" dirty="0"/>
          </a:p>
        </p:txBody>
      </p:sp>
      <p:sp>
        <p:nvSpPr>
          <p:cNvPr id="1024002" name="Rectangle 2"/>
          <p:cNvSpPr>
            <a:spLocks noGrp="1" noChangeArrowheads="1"/>
          </p:cNvSpPr>
          <p:nvPr>
            <p:ph type="title"/>
          </p:nvPr>
        </p:nvSpPr>
        <p:spPr/>
        <p:txBody>
          <a:bodyPr/>
          <a:lstStyle/>
          <a:p>
            <a:r>
              <a:rPr lang="ja-JP" altLang="en-US" dirty="0"/>
              <a:t>寸法測定（</a:t>
            </a:r>
            <a:r>
              <a:rPr lang="en-US" altLang="ja-JP" dirty="0"/>
              <a:t>6</a:t>
            </a:r>
            <a:r>
              <a:rPr lang="ja-JP" altLang="en-US" dirty="0"/>
              <a:t>）バジェットシート：完成</a:t>
            </a:r>
            <a:endParaRPr lang="en-US" altLang="ja-JP" dirty="0"/>
          </a:p>
        </p:txBody>
      </p:sp>
      <p:sp>
        <p:nvSpPr>
          <p:cNvPr id="27650" name="日付プレースホルダ 3"/>
          <p:cNvSpPr>
            <a:spLocks noGrp="1"/>
          </p:cNvSpPr>
          <p:nvPr>
            <p:ph type="dt" sz="half" idx="10"/>
          </p:nvPr>
        </p:nvSpPr>
        <p:spPr/>
        <p:txBody>
          <a:bodyPr/>
          <a:lstStyle/>
          <a:p>
            <a:r>
              <a:rPr lang="en-US" altLang="ja-JP"/>
              <a:t>2022-5-8</a:t>
            </a:r>
          </a:p>
        </p:txBody>
      </p:sp>
      <p:sp>
        <p:nvSpPr>
          <p:cNvPr id="27651" name="フッター プレースホルダ 4"/>
          <p:cNvSpPr>
            <a:spLocks noGrp="1"/>
          </p:cNvSpPr>
          <p:nvPr>
            <p:ph type="ftr" sz="quarter" idx="11"/>
          </p:nvPr>
        </p:nvSpPr>
        <p:spPr/>
        <p:txBody>
          <a:bodyPr/>
          <a:lstStyle/>
          <a:p>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27652" name="スライド番号プレースホルダ 5"/>
          <p:cNvSpPr>
            <a:spLocks noGrp="1"/>
          </p:cNvSpPr>
          <p:nvPr>
            <p:ph type="sldNum" sz="quarter" idx="12"/>
          </p:nvPr>
        </p:nvSpPr>
        <p:spPr/>
        <p:txBody>
          <a:bodyPr/>
          <a:lstStyle/>
          <a:p>
            <a:fld id="{2DD829F6-E8B2-4D3D-8EFE-E632F97E6071}" type="slidenum">
              <a:rPr lang="en-US" altLang="ja-JP" smtClean="0"/>
              <a:pPr/>
              <a:t>8</a:t>
            </a:fld>
            <a:endParaRPr lang="en-US" altLang="ja-JP"/>
          </a:p>
        </p:txBody>
      </p:sp>
      <p:graphicFrame>
        <p:nvGraphicFramePr>
          <p:cNvPr id="1024077" name="Group 77"/>
          <p:cNvGraphicFramePr>
            <a:graphicFrameLocks noGrp="1"/>
          </p:cNvGraphicFramePr>
          <p:nvPr>
            <p:extLst>
              <p:ext uri="{D42A27DB-BD31-4B8C-83A1-F6EECF244321}">
                <p14:modId xmlns:p14="http://schemas.microsoft.com/office/powerpoint/2010/main" val="2869074850"/>
              </p:ext>
            </p:extLst>
          </p:nvPr>
        </p:nvGraphicFramePr>
        <p:xfrm>
          <a:off x="139171" y="2648263"/>
          <a:ext cx="8883335" cy="3468243"/>
        </p:xfrm>
        <a:graphic>
          <a:graphicData uri="http://schemas.openxmlformats.org/drawingml/2006/table">
            <a:tbl>
              <a:tblPr/>
              <a:tblGrid>
                <a:gridCol w="587693">
                  <a:extLst>
                    <a:ext uri="{9D8B030D-6E8A-4147-A177-3AD203B41FA5}">
                      <a16:colId xmlns:a16="http://schemas.microsoft.com/office/drawing/2014/main" val="20000"/>
                    </a:ext>
                  </a:extLst>
                </a:gridCol>
                <a:gridCol w="1292543">
                  <a:extLst>
                    <a:ext uri="{9D8B030D-6E8A-4147-A177-3AD203B41FA5}">
                      <a16:colId xmlns:a16="http://schemas.microsoft.com/office/drawing/2014/main" val="20001"/>
                    </a:ext>
                  </a:extLst>
                </a:gridCol>
                <a:gridCol w="605155">
                  <a:extLst>
                    <a:ext uri="{9D8B030D-6E8A-4147-A177-3AD203B41FA5}">
                      <a16:colId xmlns:a16="http://schemas.microsoft.com/office/drawing/2014/main" val="20002"/>
                    </a:ext>
                  </a:extLst>
                </a:gridCol>
                <a:gridCol w="1121093">
                  <a:extLst>
                    <a:ext uri="{9D8B030D-6E8A-4147-A177-3AD203B41FA5}">
                      <a16:colId xmlns:a16="http://schemas.microsoft.com/office/drawing/2014/main" val="20003"/>
                    </a:ext>
                  </a:extLst>
                </a:gridCol>
                <a:gridCol w="943293">
                  <a:extLst>
                    <a:ext uri="{9D8B030D-6E8A-4147-A177-3AD203B41FA5}">
                      <a16:colId xmlns:a16="http://schemas.microsoft.com/office/drawing/2014/main" val="20004"/>
                    </a:ext>
                  </a:extLst>
                </a:gridCol>
                <a:gridCol w="587693">
                  <a:extLst>
                    <a:ext uri="{9D8B030D-6E8A-4147-A177-3AD203B41FA5}">
                      <a16:colId xmlns:a16="http://schemas.microsoft.com/office/drawing/2014/main" val="20005"/>
                    </a:ext>
                  </a:extLst>
                </a:gridCol>
                <a:gridCol w="1052830">
                  <a:extLst>
                    <a:ext uri="{9D8B030D-6E8A-4147-A177-3AD203B41FA5}">
                      <a16:colId xmlns:a16="http://schemas.microsoft.com/office/drawing/2014/main" val="20006"/>
                    </a:ext>
                  </a:extLst>
                </a:gridCol>
                <a:gridCol w="827405">
                  <a:extLst>
                    <a:ext uri="{9D8B030D-6E8A-4147-A177-3AD203B41FA5}">
                      <a16:colId xmlns:a16="http://schemas.microsoft.com/office/drawing/2014/main" val="20007"/>
                    </a:ext>
                  </a:extLst>
                </a:gridCol>
                <a:gridCol w="1865630">
                  <a:extLst>
                    <a:ext uri="{9D8B030D-6E8A-4147-A177-3AD203B41FA5}">
                      <a16:colId xmlns:a16="http://schemas.microsoft.com/office/drawing/2014/main" val="20008"/>
                    </a:ext>
                  </a:extLst>
                </a:gridCol>
              </a:tblGrid>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記号</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要因</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値</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en-US" altLang="ja-JP" sz="1600" b="0" i="0" u="none" strike="noStrike" cap="none" normalizeH="0" baseline="0" dirty="0">
                          <a:ln>
                            <a:noFill/>
                          </a:ln>
                          <a:solidFill>
                            <a:schemeClr val="tx1"/>
                          </a:solidFill>
                          <a:effectLst/>
                          <a:latin typeface="+mn-lt"/>
                          <a:ea typeface="ＭＳ ゴシック" pitchFamily="49" charset="-128"/>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評価タイプ</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分布</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除数</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標準</a:t>
                      </a:r>
                      <a:br>
                        <a:rPr kumimoji="1" lang="en-US" altLang="ja-JP" sz="1600" b="0" i="0" u="none" strike="noStrike" cap="none" normalizeH="0" baseline="0" dirty="0">
                          <a:ln>
                            <a:noFill/>
                          </a:ln>
                          <a:solidFill>
                            <a:schemeClr val="tx1"/>
                          </a:solidFill>
                          <a:effectLst/>
                          <a:latin typeface="+mn-lt"/>
                          <a:ea typeface="ＭＳ ゴシック" pitchFamily="49" charset="-128"/>
                        </a:rPr>
                      </a:br>
                      <a:r>
                        <a:rPr kumimoji="1" lang="ja-JP" altLang="en-US" sz="16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感度</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係数</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標準不確かさ</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600" b="0" i="0" u="none" strike="noStrike" cap="none" normalizeH="0" baseline="0" dirty="0">
                          <a:ln>
                            <a:noFill/>
                          </a:ln>
                          <a:solidFill>
                            <a:schemeClr val="tx1"/>
                          </a:solidFill>
                          <a:effectLst/>
                          <a:latin typeface="+mn-lt"/>
                          <a:ea typeface="ＭＳ ゴシック" pitchFamily="49" charset="-128"/>
                        </a:rPr>
                        <a:t>（測定量の単位）</a:t>
                      </a:r>
                      <a:endParaRPr kumimoji="1" lang="en-US" altLang="ja-JP" sz="16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325438">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err="1">
                          <a:ln>
                            <a:noFill/>
                          </a:ln>
                          <a:solidFill>
                            <a:schemeClr val="tx1"/>
                          </a:solidFill>
                          <a:effectLst/>
                          <a:latin typeface="+mn-lt"/>
                          <a:ea typeface="ＭＳ ゴシック" pitchFamily="49" charset="-128"/>
                        </a:rPr>
                        <a:t>u</a:t>
                      </a:r>
                      <a:r>
                        <a:rPr kumimoji="1" lang="en-US" altLang="ja-JP" sz="2400" b="0" i="0" u="none" strike="noStrike" cap="none" normalizeH="0" baseline="-25000" dirty="0" err="1">
                          <a:ln>
                            <a:noFill/>
                          </a:ln>
                          <a:solidFill>
                            <a:schemeClr val="tx1"/>
                          </a:solidFill>
                          <a:effectLst/>
                          <a:latin typeface="+mn-lt"/>
                          <a:ea typeface="ＭＳ ゴシック" pitchFamily="49" charset="-128"/>
                        </a:rPr>
                        <a:t>R</a:t>
                      </a:r>
                      <a:endParaRPr kumimoji="1" lang="en-US" altLang="ja-JP" sz="24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測定の</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繰り返し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A</a:t>
                      </a:r>
                      <a:r>
                        <a:rPr kumimoji="1" lang="ja-JP" altLang="en-US" sz="1400" b="0" i="0" u="none" strike="noStrike" cap="none" normalizeH="0" baseline="0" dirty="0">
                          <a:ln>
                            <a:noFill/>
                          </a:ln>
                          <a:solidFill>
                            <a:schemeClr val="tx1"/>
                          </a:solidFill>
                          <a:effectLst/>
                          <a:latin typeface="+mn-lt"/>
                          <a:ea typeface="ＭＳ ゴシック" pitchFamily="49" charset="-128"/>
                        </a:rPr>
                        <a:t>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正規分布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4.5 </a:t>
                      </a: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14338">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a:ln>
                            <a:noFill/>
                          </a:ln>
                          <a:solidFill>
                            <a:schemeClr val="tx1"/>
                          </a:solidFill>
                          <a:effectLst/>
                          <a:latin typeface="+mn-lt"/>
                          <a:ea typeface="ＭＳ ゴシック" pitchFamily="49" charset="-128"/>
                        </a:rPr>
                        <a:t>u</a:t>
                      </a:r>
                      <a:r>
                        <a:rPr kumimoji="1" lang="en-US" altLang="ja-JP" sz="2400" b="0" i="0" u="none" strike="noStrike" cap="none" normalizeH="0" baseline="-25000" dirty="0">
                          <a:ln>
                            <a:noFill/>
                          </a:ln>
                          <a:solidFill>
                            <a:schemeClr val="tx1"/>
                          </a:solidFill>
                          <a:effectLst/>
                          <a:latin typeface="+mn-lt"/>
                          <a:ea typeface="ＭＳ ゴシック" pitchFamily="49"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測定器</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の不確かさ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3.0</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B</a:t>
                      </a:r>
                      <a:r>
                        <a:rPr kumimoji="1" lang="ja-JP" altLang="en-US" sz="1400" b="0" i="0" u="none" strike="noStrike" cap="none" normalizeH="0" baseline="0" dirty="0">
                          <a:ln>
                            <a:noFill/>
                          </a:ln>
                          <a:solidFill>
                            <a:schemeClr val="tx1"/>
                          </a:solidFill>
                          <a:effectLst/>
                          <a:latin typeface="+mn-lt"/>
                          <a:ea typeface="ＭＳ ゴシック" pitchFamily="49" charset="-128"/>
                        </a:rPr>
                        <a:t>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正規分布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1.5 </a:t>
                      </a: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69900">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err="1">
                          <a:ln>
                            <a:noFill/>
                          </a:ln>
                          <a:solidFill>
                            <a:schemeClr val="tx1"/>
                          </a:solidFill>
                          <a:effectLst/>
                          <a:latin typeface="+mn-lt"/>
                          <a:ea typeface="ＭＳ ゴシック" pitchFamily="49" charset="-128"/>
                        </a:rPr>
                        <a:t>u</a:t>
                      </a:r>
                      <a:r>
                        <a:rPr kumimoji="1" lang="en-US" altLang="ja-JP" sz="2400" b="0" i="0" u="none" strike="noStrike" cap="none" normalizeH="0" baseline="-25000" dirty="0" err="1">
                          <a:ln>
                            <a:noFill/>
                          </a:ln>
                          <a:solidFill>
                            <a:schemeClr val="tx1"/>
                          </a:solidFill>
                          <a:effectLst/>
                          <a:latin typeface="+mn-lt"/>
                          <a:ea typeface="ＭＳ ゴシック" pitchFamily="49" charset="-128"/>
                        </a:rPr>
                        <a:t>T</a:t>
                      </a:r>
                      <a:endParaRPr kumimoji="1" lang="en-US" altLang="ja-JP" sz="24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温度の影響</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a:ln>
                            <a:noFill/>
                          </a:ln>
                          <a:solidFill>
                            <a:schemeClr val="tx1"/>
                          </a:solidFill>
                          <a:effectLst/>
                          <a:latin typeface="+mn-lt"/>
                          <a:ea typeface="ＭＳ ゴシック" pitchFamily="49" charset="-128"/>
                        </a:rPr>
                        <a:t>0.5</a:t>
                      </a:r>
                      <a:br>
                        <a:rPr kumimoji="1" lang="en-US" altLang="ja-JP" sz="1400" b="0" i="0" u="none" strike="noStrike" cap="none" normalizeH="0" baseline="0">
                          <a:ln>
                            <a:noFill/>
                          </a:ln>
                          <a:solidFill>
                            <a:schemeClr val="tx1"/>
                          </a:solidFill>
                          <a:effectLst/>
                          <a:latin typeface="+mn-lt"/>
                          <a:ea typeface="ＭＳ ゴシック" pitchFamily="49" charset="-128"/>
                        </a:rPr>
                      </a:br>
                      <a:r>
                        <a:rPr kumimoji="1" lang="en-US" altLang="ja-JP" sz="1400" b="0" i="0" u="none" strike="noStrike" cap="none" normalizeH="0" baseline="0">
                          <a:ln>
                            <a:noFill/>
                          </a:ln>
                          <a:solidFill>
                            <a:schemeClr val="tx1"/>
                          </a:solidFill>
                          <a:effectLst/>
                          <a:latin typeface="+mn-lt"/>
                          <a:ea typeface="ＭＳ ゴシック" pitchFamily="49" charset="-128"/>
                        </a:rPr>
                        <a:t>deg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B</a:t>
                      </a:r>
                      <a:r>
                        <a:rPr kumimoji="1" lang="ja-JP" altLang="en-US" sz="1400" b="0" i="0" u="none" strike="noStrike" cap="none" normalizeH="0" baseline="0" dirty="0">
                          <a:ln>
                            <a:noFill/>
                          </a:ln>
                          <a:solidFill>
                            <a:schemeClr val="tx1"/>
                          </a:solidFill>
                          <a:effectLst/>
                          <a:latin typeface="+mn-lt"/>
                          <a:ea typeface="ＭＳ ゴシック" pitchFamily="49" charset="-128"/>
                        </a:rPr>
                        <a:t>タイプ</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一様分布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0.289</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n-US" altLang="ja-JP" sz="1400" b="0" i="0" u="none" strike="noStrike" cap="none" normalizeH="0" baseline="0" dirty="0">
                          <a:ln>
                            <a:noFill/>
                          </a:ln>
                          <a:solidFill>
                            <a:schemeClr val="tx1"/>
                          </a:solidFill>
                          <a:effectLst/>
                          <a:latin typeface="+mn-lt"/>
                          <a:ea typeface="ＭＳ ゴシック" pitchFamily="49" charset="-128"/>
                        </a:rPr>
                        <a:t>deg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5</a:t>
                      </a:r>
                      <a:br>
                        <a:rPr kumimoji="1" lang="en-US" altLang="ja-JP" sz="1400" b="0" i="0" u="none" strike="noStrike" cap="none" normalizeH="0" baseline="0" dirty="0">
                          <a:ln>
                            <a:noFill/>
                          </a:ln>
                          <a:solidFill>
                            <a:schemeClr val="tx1"/>
                          </a:solidFill>
                          <a:effectLst/>
                          <a:latin typeface="+mn-lt"/>
                          <a:ea typeface="ＭＳ ゴシック" pitchFamily="49" charset="-128"/>
                        </a:rPr>
                      </a:b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r>
                        <a:rPr kumimoji="1" lang="en-US" altLang="ja-JP" sz="1400" b="0" i="0" u="none" strike="noStrike" cap="none" normalizeH="0" baseline="0" dirty="0" err="1">
                          <a:ln>
                            <a:noFill/>
                          </a:ln>
                          <a:solidFill>
                            <a:schemeClr val="tx1"/>
                          </a:solidFill>
                          <a:effectLst/>
                          <a:latin typeface="+mn-lt"/>
                          <a:ea typeface="ＭＳ ゴシック" pitchFamily="49" charset="-128"/>
                        </a:rPr>
                        <a:t>deg</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1.45 </a:t>
                      </a: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762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err="1">
                          <a:ln>
                            <a:noFill/>
                          </a:ln>
                          <a:solidFill>
                            <a:schemeClr val="tx1"/>
                          </a:solidFill>
                          <a:effectLst/>
                          <a:latin typeface="+mn-lt"/>
                          <a:ea typeface="ＭＳ ゴシック" pitchFamily="49" charset="-128"/>
                        </a:rPr>
                        <a:t>u</a:t>
                      </a:r>
                      <a:r>
                        <a:rPr kumimoji="1" lang="en-US" altLang="ja-JP" sz="2400" b="0" i="0" u="none" strike="noStrike" cap="none" normalizeH="0" baseline="-25000" dirty="0" err="1">
                          <a:ln>
                            <a:noFill/>
                          </a:ln>
                          <a:solidFill>
                            <a:schemeClr val="tx1"/>
                          </a:solidFill>
                          <a:effectLst/>
                          <a:latin typeface="+mn-lt"/>
                          <a:ea typeface="ＭＳ ゴシック" pitchFamily="49" charset="-128"/>
                        </a:rPr>
                        <a:t>c</a:t>
                      </a:r>
                      <a:endParaRPr kumimoji="1" lang="en-US" altLang="ja-JP" sz="2400" b="0" i="0" u="none" strike="noStrike" cap="none" normalizeH="0" baseline="-2500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合成標準</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正規分布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4.96 </a:t>
                      </a: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4"/>
                  </a:ext>
                </a:extLst>
              </a:tr>
              <a:tr h="322382">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400" b="0" i="1" u="none" strike="noStrike" cap="none" normalizeH="0" baseline="0" dirty="0">
                          <a:ln>
                            <a:noFill/>
                          </a:ln>
                          <a:solidFill>
                            <a:schemeClr val="tx1"/>
                          </a:solidFill>
                          <a:effectLst/>
                          <a:latin typeface="+mn-lt"/>
                          <a:ea typeface="ＭＳ ゴシック" pitchFamily="49" charset="-128"/>
                        </a:rPr>
                        <a:t>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拡張不確かさ</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400" b="0" i="0" u="none" strike="noStrike" cap="none" normalizeH="0" baseline="0" dirty="0">
                          <a:ln>
                            <a:noFill/>
                          </a:ln>
                          <a:solidFill>
                            <a:schemeClr val="tx1"/>
                          </a:solidFill>
                          <a:effectLst/>
                          <a:latin typeface="+mn-lt"/>
                          <a:ea typeface="ＭＳ ゴシック" pitchFamily="49" charset="-128"/>
                        </a:rPr>
                        <a:t>正規分布</a:t>
                      </a:r>
                      <a:endParaRPr kumimoji="1" lang="en-US" altLang="ja-JP" sz="1400" b="0" i="0" u="none" strike="noStrike" cap="none" normalizeH="0" baseline="0" dirty="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ja-JP" altLang="ja-JP" sz="1400" b="0" i="0" u="none" strike="noStrike" cap="none" normalizeH="0" baseline="0">
                        <a:ln>
                          <a:noFill/>
                        </a:ln>
                        <a:solidFill>
                          <a:schemeClr val="tx1"/>
                        </a:solidFill>
                        <a:effectLst/>
                        <a:latin typeface="+mn-lt"/>
                        <a:ea typeface="ＭＳ ゴシック" pitchFamily="49"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400" b="0" i="0" u="none" strike="noStrike" cap="none" normalizeH="0" baseline="0" dirty="0">
                          <a:ln>
                            <a:noFill/>
                          </a:ln>
                          <a:solidFill>
                            <a:schemeClr val="tx1"/>
                          </a:solidFill>
                          <a:effectLst/>
                          <a:latin typeface="+mn-lt"/>
                          <a:ea typeface="ＭＳ ゴシック" pitchFamily="49" charset="-128"/>
                        </a:rPr>
                        <a:t>9.92 </a:t>
                      </a:r>
                      <a:r>
                        <a:rPr kumimoji="1" lang="el-GR" altLang="ja-JP" sz="1400" b="0" i="0" u="none" strike="noStrike" cap="none" normalizeH="0" baseline="0" dirty="0">
                          <a:ln>
                            <a:noFill/>
                          </a:ln>
                          <a:solidFill>
                            <a:schemeClr val="tx1"/>
                          </a:solidFill>
                          <a:effectLst/>
                          <a:latin typeface="+mn-lt"/>
                          <a:ea typeface="ＭＳ ゴシック" pitchFamily="49" charset="-128"/>
                        </a:rPr>
                        <a:t>μ</a:t>
                      </a:r>
                      <a:r>
                        <a:rPr kumimoji="1" lang="en-US" altLang="ja-JP" sz="1400" b="0" i="0" u="none" strike="noStrike" cap="none" normalizeH="0" baseline="0" dirty="0">
                          <a:ln>
                            <a:noFill/>
                          </a:ln>
                          <a:solidFill>
                            <a:schemeClr val="tx1"/>
                          </a:solidFill>
                          <a:effectLst/>
                          <a:latin typeface="+mn-lt"/>
                          <a:ea typeface="ＭＳ ゴシック" pitchFamily="49" charset="-128"/>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49874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3"/>
          <p:cNvSpPr>
            <a:spLocks noGrp="1" noChangeArrowheads="1"/>
          </p:cNvSpPr>
          <p:nvPr>
            <p:ph idx="1"/>
          </p:nvPr>
        </p:nvSpPr>
        <p:spPr/>
        <p:txBody>
          <a:bodyPr/>
          <a:lstStyle/>
          <a:p>
            <a:r>
              <a:rPr lang="ja-JP" altLang="en-US" dirty="0">
                <a:latin typeface="+mn-lt"/>
              </a:rPr>
              <a:t>測定条件</a:t>
            </a:r>
          </a:p>
          <a:p>
            <a:pPr lvl="1"/>
            <a:r>
              <a:rPr lang="ja-JP" altLang="en-US" dirty="0">
                <a:latin typeface="+mn-lt"/>
              </a:rPr>
              <a:t>測定最大長が </a:t>
            </a:r>
            <a:r>
              <a:rPr lang="en-US" altLang="ja-JP" dirty="0">
                <a:latin typeface="+mn-lt"/>
              </a:rPr>
              <a:t>150 mm</a:t>
            </a:r>
            <a:r>
              <a:rPr lang="ja-JP" altLang="en-US" dirty="0" err="1">
                <a:latin typeface="+mn-lt"/>
              </a:rPr>
              <a:t>，</a:t>
            </a:r>
            <a:r>
              <a:rPr lang="ja-JP" altLang="en-US" dirty="0">
                <a:latin typeface="+mn-lt"/>
              </a:rPr>
              <a:t>最小表示値が </a:t>
            </a:r>
            <a:r>
              <a:rPr lang="en-US" altLang="ja-JP" dirty="0">
                <a:latin typeface="+mn-lt"/>
              </a:rPr>
              <a:t>0.05 mm </a:t>
            </a:r>
            <a:r>
              <a:rPr lang="ja-JP" altLang="en-US" dirty="0">
                <a:latin typeface="+mn-lt"/>
              </a:rPr>
              <a:t>のノギスで，公称値の直径</a:t>
            </a:r>
            <a:r>
              <a:rPr lang="en-US" altLang="ja-JP" dirty="0">
                <a:latin typeface="+mn-lt"/>
              </a:rPr>
              <a:t>50 mm </a:t>
            </a:r>
            <a:r>
              <a:rPr lang="ja-JP" altLang="en-US" dirty="0">
                <a:latin typeface="+mn-lt"/>
              </a:rPr>
              <a:t>の黄銅製円柱を測定．</a:t>
            </a:r>
          </a:p>
          <a:p>
            <a:pPr lvl="1"/>
            <a:r>
              <a:rPr lang="ja-JP" altLang="en-US" dirty="0">
                <a:latin typeface="+mn-lt"/>
              </a:rPr>
              <a:t>簡易空調の部屋で測定する，ノギスとワークは温度ならしする</a:t>
            </a:r>
          </a:p>
          <a:p>
            <a:r>
              <a:rPr lang="ja-JP" altLang="en-US" dirty="0">
                <a:latin typeface="+mn-lt"/>
              </a:rPr>
              <a:t>不確かさの要因</a:t>
            </a:r>
          </a:p>
          <a:p>
            <a:pPr lvl="1"/>
            <a:r>
              <a:rPr lang="ja-JP" altLang="en-US" dirty="0">
                <a:latin typeface="+mn-lt"/>
              </a:rPr>
              <a:t>ノギスの不確かさ（</a:t>
            </a:r>
            <a:r>
              <a:rPr lang="en-US" altLang="ja-JP" dirty="0">
                <a:latin typeface="+mn-lt"/>
              </a:rPr>
              <a:t>B</a:t>
            </a:r>
            <a:r>
              <a:rPr lang="ja-JP" altLang="en-US" dirty="0">
                <a:latin typeface="+mn-lt"/>
              </a:rPr>
              <a:t>タイプ：仕様から）</a:t>
            </a:r>
            <a:endParaRPr lang="en-US" altLang="ja-JP" dirty="0">
              <a:latin typeface="+mn-lt"/>
            </a:endParaRPr>
          </a:p>
          <a:p>
            <a:pPr lvl="2"/>
            <a:r>
              <a:rPr lang="ja-JP" altLang="en-US" dirty="0">
                <a:latin typeface="+mn-lt"/>
              </a:rPr>
              <a:t>器差 </a:t>
            </a:r>
            <a:r>
              <a:rPr lang="en-US" altLang="ja-JP" dirty="0">
                <a:latin typeface="Cambria Math" panose="02040503050406030204" pitchFamily="18" charset="0"/>
                <a:ea typeface="Cambria Math" panose="02040503050406030204" pitchFamily="18" charset="0"/>
              </a:rPr>
              <a:t>±</a:t>
            </a:r>
            <a:r>
              <a:rPr lang="en-US" altLang="ja-JP" dirty="0">
                <a:latin typeface="+mn-lt"/>
              </a:rPr>
              <a:t>0.05 mm</a:t>
            </a:r>
            <a:r>
              <a:rPr lang="ja-JP" altLang="en-US" dirty="0">
                <a:latin typeface="+mn-lt"/>
              </a:rPr>
              <a:t>を一様分布とみなすと，標準不確かさは，</a:t>
            </a:r>
            <a:r>
              <a:rPr lang="en-US" altLang="ja-JP" dirty="0">
                <a:latin typeface="+mn-lt"/>
              </a:rPr>
              <a:t>0.05 / </a:t>
            </a:r>
            <a:r>
              <a:rPr lang="en-US" altLang="ja-JP" dirty="0">
                <a:latin typeface="+mn-lt"/>
                <a:cs typeface="Arial" charset="0"/>
              </a:rPr>
              <a:t>√</a:t>
            </a:r>
            <a:r>
              <a:rPr lang="en-US" altLang="ja-JP" dirty="0">
                <a:latin typeface="+mn-lt"/>
              </a:rPr>
              <a:t>3 = 0.029 mm</a:t>
            </a:r>
            <a:r>
              <a:rPr lang="ja-JP" altLang="en-US" dirty="0">
                <a:latin typeface="+mn-lt"/>
              </a:rPr>
              <a:t>となる．</a:t>
            </a:r>
          </a:p>
          <a:p>
            <a:pPr lvl="1"/>
            <a:r>
              <a:rPr lang="ja-JP" altLang="en-US" dirty="0">
                <a:latin typeface="+mn-lt"/>
              </a:rPr>
              <a:t>温度の影響による不確かさ（</a:t>
            </a:r>
            <a:r>
              <a:rPr lang="en-US" altLang="ja-JP" dirty="0">
                <a:latin typeface="+mn-lt"/>
              </a:rPr>
              <a:t>B</a:t>
            </a:r>
            <a:r>
              <a:rPr lang="ja-JP" altLang="en-US" dirty="0">
                <a:latin typeface="+mn-lt"/>
              </a:rPr>
              <a:t>タイプ：式から計算）</a:t>
            </a:r>
            <a:endParaRPr lang="en-US" altLang="ja-JP" dirty="0">
              <a:latin typeface="+mn-lt"/>
            </a:endParaRPr>
          </a:p>
          <a:p>
            <a:pPr lvl="2"/>
            <a:r>
              <a:rPr lang="ja-JP" altLang="en-US" dirty="0">
                <a:latin typeface="+mn-lt"/>
              </a:rPr>
              <a:t>普通の環境では ，</a:t>
            </a:r>
            <a:r>
              <a:rPr lang="en-US" altLang="ja-JP" dirty="0">
                <a:latin typeface="+mn-lt"/>
              </a:rPr>
              <a:t>0.001 mm</a:t>
            </a:r>
            <a:r>
              <a:rPr lang="ja-JP" altLang="en-US" dirty="0">
                <a:latin typeface="+mn-lt"/>
              </a:rPr>
              <a:t>以下で影響しない</a:t>
            </a:r>
          </a:p>
          <a:p>
            <a:pPr lvl="1"/>
            <a:r>
              <a:rPr lang="ja-JP" altLang="en-US" dirty="0">
                <a:latin typeface="+mn-lt"/>
              </a:rPr>
              <a:t>ノギスの目盛の読取りによる不確かさ（</a:t>
            </a:r>
            <a:r>
              <a:rPr lang="en-US" altLang="ja-JP" dirty="0">
                <a:latin typeface="+mn-lt"/>
              </a:rPr>
              <a:t>A</a:t>
            </a:r>
            <a:r>
              <a:rPr lang="ja-JP" altLang="en-US" dirty="0">
                <a:latin typeface="+mn-lt"/>
              </a:rPr>
              <a:t>タイプ：実験から）</a:t>
            </a:r>
            <a:endParaRPr lang="en-US" altLang="ja-JP" dirty="0">
              <a:latin typeface="+mn-lt"/>
            </a:endParaRPr>
          </a:p>
          <a:p>
            <a:pPr lvl="2"/>
            <a:r>
              <a:rPr lang="en-US" altLang="ja-JP" sz="2000" dirty="0">
                <a:latin typeface="+mn-lt"/>
              </a:rPr>
              <a:t>0.015 mm</a:t>
            </a:r>
          </a:p>
          <a:p>
            <a:pPr lvl="2"/>
            <a:endParaRPr lang="en-US" altLang="ja-JP" dirty="0"/>
          </a:p>
          <a:p>
            <a:pPr lvl="2"/>
            <a:endParaRPr lang="en-US" altLang="ja-JP" dirty="0"/>
          </a:p>
          <a:p>
            <a:pPr lvl="2"/>
            <a:endParaRPr lang="ja-JP" altLang="en-US" dirty="0"/>
          </a:p>
        </p:txBody>
      </p:sp>
      <p:sp>
        <p:nvSpPr>
          <p:cNvPr id="1076226" name="Rectangle 2"/>
          <p:cNvSpPr>
            <a:spLocks noGrp="1" noChangeArrowheads="1"/>
          </p:cNvSpPr>
          <p:nvPr>
            <p:ph type="title"/>
          </p:nvPr>
        </p:nvSpPr>
        <p:spPr/>
        <p:txBody>
          <a:bodyPr/>
          <a:lstStyle/>
          <a:p>
            <a:r>
              <a:rPr lang="ja-JP" altLang="en-US" dirty="0"/>
              <a:t>例</a:t>
            </a:r>
            <a:r>
              <a:rPr lang="en-US" altLang="ja-JP" dirty="0"/>
              <a:t>4</a:t>
            </a:r>
            <a:r>
              <a:rPr lang="ja-JP" altLang="en-US" dirty="0"/>
              <a:t>：ノギスによる測定の不確かさ（</a:t>
            </a:r>
            <a:r>
              <a:rPr lang="en-US" altLang="ja-JP" dirty="0"/>
              <a:t>1</a:t>
            </a:r>
            <a:r>
              <a:rPr lang="ja-JP" altLang="en-US" dirty="0"/>
              <a:t>）</a:t>
            </a:r>
          </a:p>
        </p:txBody>
      </p:sp>
      <p:sp>
        <p:nvSpPr>
          <p:cNvPr id="33794" name="日付プレースホルダ 3"/>
          <p:cNvSpPr>
            <a:spLocks noGrp="1"/>
          </p:cNvSpPr>
          <p:nvPr>
            <p:ph type="dt" sz="half" idx="10"/>
          </p:nvPr>
        </p:nvSpPr>
        <p:spPr/>
        <p:txBody>
          <a:bodyPr/>
          <a:lstStyle/>
          <a:p>
            <a:r>
              <a:rPr lang="en-US" altLang="ja-JP"/>
              <a:t>2022-5-8</a:t>
            </a:r>
          </a:p>
        </p:txBody>
      </p:sp>
      <p:sp>
        <p:nvSpPr>
          <p:cNvPr id="33795" name="フッター プレースホルダ 4"/>
          <p:cNvSpPr>
            <a:spLocks noGrp="1"/>
          </p:cNvSpPr>
          <p:nvPr>
            <p:ph type="ftr" sz="quarter" idx="11"/>
          </p:nvPr>
        </p:nvSpPr>
        <p:spPr/>
        <p:txBody>
          <a:bodyPr/>
          <a:lstStyle/>
          <a:p>
            <a:r>
              <a:rPr lang="ja-JP" altLang="en-US"/>
              <a:t>精密測定</a:t>
            </a:r>
            <a:r>
              <a:rPr lang="en-US" altLang="ja-JP"/>
              <a:t>02b</a:t>
            </a:r>
            <a:r>
              <a:rPr lang="ja-JP" altLang="en-US"/>
              <a:t>：測定不確かさ（</a:t>
            </a:r>
            <a:r>
              <a:rPr lang="en-US" altLang="ja-JP"/>
              <a:t>2</a:t>
            </a:r>
            <a:r>
              <a:rPr lang="ja-JP" altLang="en-US"/>
              <a:t>）</a:t>
            </a:r>
            <a:endParaRPr lang="en-US" altLang="ja-JP"/>
          </a:p>
        </p:txBody>
      </p:sp>
      <p:sp>
        <p:nvSpPr>
          <p:cNvPr id="33796" name="スライド番号プレースホルダ 5"/>
          <p:cNvSpPr>
            <a:spLocks noGrp="1"/>
          </p:cNvSpPr>
          <p:nvPr>
            <p:ph type="sldNum" sz="quarter" idx="12"/>
          </p:nvPr>
        </p:nvSpPr>
        <p:spPr/>
        <p:txBody>
          <a:bodyPr/>
          <a:lstStyle/>
          <a:p>
            <a:fld id="{011A490F-4F20-4DA0-BD01-6F681220B6A4}" type="slidenum">
              <a:rPr lang="en-US" altLang="ja-JP" smtClean="0"/>
              <a:pPr/>
              <a:t>9</a:t>
            </a:fld>
            <a:endParaRPr lang="en-US" altLang="ja-JP"/>
          </a:p>
        </p:txBody>
      </p:sp>
      <p:pic>
        <p:nvPicPr>
          <p:cNvPr id="3" name="図 2">
            <a:extLst>
              <a:ext uri="{FF2B5EF4-FFF2-40B4-BE49-F238E27FC236}">
                <a16:creationId xmlns:a16="http://schemas.microsoft.com/office/drawing/2014/main" id="{9BD1D7E1-5359-F7B5-DFAA-B834A87C9CAA}"/>
              </a:ext>
            </a:extLst>
          </p:cNvPr>
          <p:cNvPicPr>
            <a:picLocks noChangeAspect="1"/>
          </p:cNvPicPr>
          <p:nvPr/>
        </p:nvPicPr>
        <p:blipFill>
          <a:blip r:embed="rId3"/>
          <a:stretch>
            <a:fillRect/>
          </a:stretch>
        </p:blipFill>
        <p:spPr>
          <a:xfrm>
            <a:off x="4324350" y="4467049"/>
            <a:ext cx="4714875" cy="1823641"/>
          </a:xfrm>
          <a:prstGeom prst="rect">
            <a:avLst/>
          </a:prstGeom>
        </p:spPr>
      </p:pic>
      <p:sp>
        <p:nvSpPr>
          <p:cNvPr id="206" name="テキスト ボックス 205">
            <a:extLst>
              <a:ext uri="{FF2B5EF4-FFF2-40B4-BE49-F238E27FC236}">
                <a16:creationId xmlns:a16="http://schemas.microsoft.com/office/drawing/2014/main" id="{00BCF1D3-CD23-9DD0-8743-DABB5A1A6E4C}"/>
              </a:ext>
            </a:extLst>
          </p:cNvPr>
          <p:cNvSpPr txBox="1"/>
          <p:nvPr/>
        </p:nvSpPr>
        <p:spPr>
          <a:xfrm>
            <a:off x="6528816" y="6078173"/>
            <a:ext cx="2423160" cy="226591"/>
          </a:xfrm>
          <a:prstGeom prst="rect">
            <a:avLst/>
          </a:prstGeom>
          <a:noFill/>
        </p:spPr>
        <p:txBody>
          <a:bodyPr wrap="square" lIns="36000" tIns="36000" rIns="36000" bIns="36000" rtlCol="0">
            <a:spAutoFit/>
          </a:bodyPr>
          <a:lstStyle/>
          <a:p>
            <a:r>
              <a:rPr lang="ja-JP" altLang="en-US" sz="1000" dirty="0">
                <a:latin typeface="+mj-lt"/>
                <a:ea typeface="+mj-ea"/>
              </a:rPr>
              <a:t>直径測定，高増潔作成</a:t>
            </a:r>
            <a:r>
              <a:rPr lang="en-US" altLang="ja-JP" sz="1000" dirty="0">
                <a:latin typeface="+mj-lt"/>
                <a:ea typeface="+mj-ea"/>
              </a:rPr>
              <a:t>©takamasu-lab</a:t>
            </a:r>
            <a:r>
              <a:rPr lang="ja-JP" altLang="en-US" sz="1000" dirty="0">
                <a:latin typeface="+mj-lt"/>
                <a:ea typeface="+mj-ea"/>
              </a:rPr>
              <a:t>）</a:t>
            </a:r>
            <a:endParaRPr kumimoji="1" lang="ja-JP" altLang="en-US" sz="1000" dirty="0">
              <a:latin typeface="+mj-lt"/>
              <a:ea typeface="+mj-ea"/>
            </a:endParaRPr>
          </a:p>
        </p:txBody>
      </p:sp>
    </p:spTree>
    <p:extLst>
      <p:ext uri="{BB962C8B-B14F-4D97-AF65-F5344CB8AC3E}">
        <p14:creationId xmlns:p14="http://schemas.microsoft.com/office/powerpoint/2010/main" val="1591282547"/>
      </p:ext>
    </p:extLst>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F307EAA9-ABFD-4797-B383-AE89AC6F6D0A}" vid="{F03718A9-F5CE-4C62-B53F-6CFC45FF654C}"/>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3879</TotalTime>
  <Words>3997</Words>
  <Application>Microsoft Office PowerPoint</Application>
  <PresentationFormat>画面に合わせる (4:3)</PresentationFormat>
  <Paragraphs>560</Paragraphs>
  <Slides>19</Slides>
  <Notes>16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ゴシック</vt:lpstr>
      <vt:lpstr>Arial</vt:lpstr>
      <vt:lpstr>Cambria Math</vt:lpstr>
      <vt:lpstr>Times New Roman</vt:lpstr>
      <vt:lpstr>Verdana</vt:lpstr>
      <vt:lpstr>Wingdings</vt:lpstr>
      <vt:lpstr>blank</vt:lpstr>
      <vt:lpstr>精密測定02b  測定不確かさ（2）長さ測定・温度の影響</vt:lpstr>
      <vt:lpstr>利用上の注意</vt:lpstr>
      <vt:lpstr>例3：寸法測定（1）</vt:lpstr>
      <vt:lpstr>寸法測定（2）バジェットシート</vt:lpstr>
      <vt:lpstr>寸法測定（3）要因の評価1：繰り返し</vt:lpstr>
      <vt:lpstr>寸法測定（4）要因の評価2：測長器の不確かさ</vt:lpstr>
      <vt:lpstr>寸法測定（5）要因の評価3：温度の影響</vt:lpstr>
      <vt:lpstr>寸法測定（6）バジェットシート：完成</vt:lpstr>
      <vt:lpstr>例4：ノギスによる測定の不確かさ（1）</vt:lpstr>
      <vt:lpstr>ノギスによる測定の不確かさ（2）バジェットシート</vt:lpstr>
      <vt:lpstr>温度環境の影響（1）：温度補正</vt:lpstr>
      <vt:lpstr>温度環境の影響（2）：温度補正（2）</vt:lpstr>
      <vt:lpstr>温度環境の影響（3）：標準温度</vt:lpstr>
      <vt:lpstr>温度環境の影響（4）：温度補正の不確かさ</vt:lpstr>
      <vt:lpstr>温度環境の影響（5）：温度補正の不確かさ</vt:lpstr>
      <vt:lpstr>メモ：材料の熱膨張率</vt:lpstr>
      <vt:lpstr>メモ：近似式</vt:lpstr>
      <vt:lpstr>長さ測定における不確かさ（まとめ）</vt:lpstr>
      <vt:lpstr>測定不確かさのまとめ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精密計測Ⅰ（6）（7）  測定の不確かさ</dc:title>
  <dc:creator>takamasu</dc:creator>
  <cp:lastModifiedBy>高増　潔</cp:lastModifiedBy>
  <cp:revision>53</cp:revision>
  <cp:lastPrinted>2021-11-18T07:11:19Z</cp:lastPrinted>
  <dcterms:created xsi:type="dcterms:W3CDTF">2009-05-21T01:21:04Z</dcterms:created>
  <dcterms:modified xsi:type="dcterms:W3CDTF">2022-07-12T07:10:22Z</dcterms:modified>
</cp:coreProperties>
</file>