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19"/>
  </p:notesMasterIdLst>
  <p:handoutMasterIdLst>
    <p:handoutMasterId r:id="rId20"/>
  </p:handoutMasterIdLst>
  <p:sldIdLst>
    <p:sldId id="839" r:id="rId2"/>
    <p:sldId id="876" r:id="rId3"/>
    <p:sldId id="1180" r:id="rId4"/>
    <p:sldId id="1163" r:id="rId5"/>
    <p:sldId id="1136" r:id="rId6"/>
    <p:sldId id="1182" r:id="rId7"/>
    <p:sldId id="1170" r:id="rId8"/>
    <p:sldId id="1172" r:id="rId9"/>
    <p:sldId id="1174" r:id="rId10"/>
    <p:sldId id="1173" r:id="rId11"/>
    <p:sldId id="848" r:id="rId12"/>
    <p:sldId id="1181" r:id="rId13"/>
    <p:sldId id="1175" r:id="rId14"/>
    <p:sldId id="1176" r:id="rId15"/>
    <p:sldId id="1177" r:id="rId16"/>
    <p:sldId id="1179" r:id="rId17"/>
    <p:sldId id="1171" r:id="rId18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増　潔" initials="高増　潔" lastIdx="1" clrIdx="0">
    <p:extLst>
      <p:ext uri="{19B8F6BF-5375-455C-9EA6-DF929625EA0E}">
        <p15:presenceInfo xmlns:p15="http://schemas.microsoft.com/office/powerpoint/2012/main" userId="高増　潔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CCFFCC"/>
    <a:srgbClr val="FF9900"/>
    <a:srgbClr val="66FF66"/>
    <a:srgbClr val="99FF99"/>
    <a:srgbClr val="66FFCC"/>
    <a:srgbClr val="FFECAF"/>
    <a:srgbClr val="FFFF00"/>
    <a:srgbClr val="00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52" autoAdjust="0"/>
    <p:restoredTop sz="93053" autoAdjust="0"/>
  </p:normalViewPr>
  <p:slideViewPr>
    <p:cSldViewPr snapToGrid="0" showGuides="1">
      <p:cViewPr varScale="1">
        <p:scale>
          <a:sx n="65" d="100"/>
          <a:sy n="65" d="100"/>
        </p:scale>
        <p:origin x="106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47" d="100"/>
          <a:sy n="47" d="100"/>
        </p:scale>
        <p:origin x="-1973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4591FA28-C0DA-40AC-86AF-A26170905593}"/>
    <pc:docChg chg="undo custSel modSld">
      <pc:chgData name="高増　潔" userId="151964c3-78cd-4020-a226-814db5c6c8be" providerId="ADAL" clId="{4591FA28-C0DA-40AC-86AF-A26170905593}" dt="2022-07-15T06:40:54.439" v="279" actId="20577"/>
      <pc:docMkLst>
        <pc:docMk/>
      </pc:docMkLst>
      <pc:sldChg chg="modSp mod">
        <pc:chgData name="高増　潔" userId="151964c3-78cd-4020-a226-814db5c6c8be" providerId="ADAL" clId="{4591FA28-C0DA-40AC-86AF-A26170905593}" dt="2022-07-15T06:38:27.465" v="218" actId="6549"/>
        <pc:sldMkLst>
          <pc:docMk/>
          <pc:sldMk cId="362758303" sldId="1173"/>
        </pc:sldMkLst>
        <pc:spChg chg="mod">
          <ac:chgData name="高増　潔" userId="151964c3-78cd-4020-a226-814db5c6c8be" providerId="ADAL" clId="{4591FA28-C0DA-40AC-86AF-A26170905593}" dt="2022-07-15T06:38:27.465" v="218" actId="6549"/>
          <ac:spMkLst>
            <pc:docMk/>
            <pc:sldMk cId="362758303" sldId="1173"/>
            <ac:spMk id="2" creationId="{460CE5CB-7E19-48DE-341F-7FB878F6FB98}"/>
          </ac:spMkLst>
        </pc:spChg>
        <pc:spChg chg="mod">
          <ac:chgData name="高増　潔" userId="151964c3-78cd-4020-a226-814db5c6c8be" providerId="ADAL" clId="{4591FA28-C0DA-40AC-86AF-A26170905593}" dt="2022-07-15T06:20:38.448" v="96" actId="1036"/>
          <ac:spMkLst>
            <pc:docMk/>
            <pc:sldMk cId="362758303" sldId="1173"/>
            <ac:spMk id="9" creationId="{06EDC9AE-A486-34AF-D892-329FC38696CA}"/>
          </ac:spMkLst>
        </pc:spChg>
        <pc:spChg chg="mod">
          <ac:chgData name="高増　潔" userId="151964c3-78cd-4020-a226-814db5c6c8be" providerId="ADAL" clId="{4591FA28-C0DA-40AC-86AF-A26170905593}" dt="2022-07-15T06:20:38.448" v="96" actId="1036"/>
          <ac:spMkLst>
            <pc:docMk/>
            <pc:sldMk cId="362758303" sldId="1173"/>
            <ac:spMk id="10" creationId="{E93337B9-260E-5C27-2203-2A87C7A3AC30}"/>
          </ac:spMkLst>
        </pc:spChg>
        <pc:graphicFrameChg chg="mod">
          <ac:chgData name="高増　潔" userId="151964c3-78cd-4020-a226-814db5c6c8be" providerId="ADAL" clId="{4591FA28-C0DA-40AC-86AF-A26170905593}" dt="2022-07-15T06:32:01.492" v="180" actId="1076"/>
          <ac:graphicFrameMkLst>
            <pc:docMk/>
            <pc:sldMk cId="362758303" sldId="1173"/>
            <ac:graphicFrameMk id="11" creationId="{E77F7C62-BB99-2890-D774-693C53A85910}"/>
          </ac:graphicFrameMkLst>
        </pc:graphicFrameChg>
      </pc:sldChg>
      <pc:sldChg chg="modSp mod">
        <pc:chgData name="高増　潔" userId="151964c3-78cd-4020-a226-814db5c6c8be" providerId="ADAL" clId="{4591FA28-C0DA-40AC-86AF-A26170905593}" dt="2022-07-15T06:39:18.015" v="223" actId="6549"/>
        <pc:sldMkLst>
          <pc:docMk/>
          <pc:sldMk cId="1125419798" sldId="1175"/>
        </pc:sldMkLst>
        <pc:spChg chg="mod">
          <ac:chgData name="高増　潔" userId="151964c3-78cd-4020-a226-814db5c6c8be" providerId="ADAL" clId="{4591FA28-C0DA-40AC-86AF-A26170905593}" dt="2022-07-15T06:39:18.015" v="223" actId="6549"/>
          <ac:spMkLst>
            <pc:docMk/>
            <pc:sldMk cId="1125419798" sldId="1175"/>
            <ac:spMk id="7" creationId="{EFFF893B-8ABD-0368-B18C-94E0DBF21359}"/>
          </ac:spMkLst>
        </pc:spChg>
        <pc:graphicFrameChg chg="mod">
          <ac:chgData name="高増　潔" userId="151964c3-78cd-4020-a226-814db5c6c8be" providerId="ADAL" clId="{4591FA28-C0DA-40AC-86AF-A26170905593}" dt="2022-07-15T06:35:19.668" v="182"/>
          <ac:graphicFrameMkLst>
            <pc:docMk/>
            <pc:sldMk cId="1125419798" sldId="1175"/>
            <ac:graphicFrameMk id="8" creationId="{B304FB2B-04E1-981E-D771-9E7E24864FD7}"/>
          </ac:graphicFrameMkLst>
        </pc:graphicFrameChg>
      </pc:sldChg>
      <pc:sldChg chg="modSp mod">
        <pc:chgData name="高増　潔" userId="151964c3-78cd-4020-a226-814db5c6c8be" providerId="ADAL" clId="{4591FA28-C0DA-40AC-86AF-A26170905593}" dt="2022-07-15T06:40:54.439" v="279" actId="20577"/>
        <pc:sldMkLst>
          <pc:docMk/>
          <pc:sldMk cId="3775914490" sldId="1179"/>
        </pc:sldMkLst>
        <pc:spChg chg="mod">
          <ac:chgData name="高増　潔" userId="151964c3-78cd-4020-a226-814db5c6c8be" providerId="ADAL" clId="{4591FA28-C0DA-40AC-86AF-A26170905593}" dt="2022-07-15T06:40:54.439" v="279" actId="20577"/>
          <ac:spMkLst>
            <pc:docMk/>
            <pc:sldMk cId="3775914490" sldId="1179"/>
            <ac:spMk id="5" creationId="{923D3B74-3D4E-9625-95F9-6F810AC6F09E}"/>
          </ac:spMkLst>
        </pc:spChg>
        <pc:spChg chg="mod">
          <ac:chgData name="高増　潔" userId="151964c3-78cd-4020-a226-814db5c6c8be" providerId="ADAL" clId="{4591FA28-C0DA-40AC-86AF-A26170905593}" dt="2022-07-15T06:40:25.607" v="226" actId="1036"/>
          <ac:spMkLst>
            <pc:docMk/>
            <pc:sldMk cId="3775914490" sldId="1179"/>
            <ac:spMk id="9" creationId="{FFCE68BA-C3BA-1DDC-203F-AF747E9FC966}"/>
          </ac:spMkLst>
        </pc:spChg>
        <pc:spChg chg="mod">
          <ac:chgData name="高増　潔" userId="151964c3-78cd-4020-a226-814db5c6c8be" providerId="ADAL" clId="{4591FA28-C0DA-40AC-86AF-A26170905593}" dt="2022-07-15T06:40:25.607" v="226" actId="1036"/>
          <ac:spMkLst>
            <pc:docMk/>
            <pc:sldMk cId="3775914490" sldId="1179"/>
            <ac:spMk id="14" creationId="{FA818AB6-B627-E209-A0D7-7428B85A7128}"/>
          </ac:spMkLst>
        </pc:spChg>
        <pc:picChg chg="mod">
          <ac:chgData name="高増　潔" userId="151964c3-78cd-4020-a226-814db5c6c8be" providerId="ADAL" clId="{4591FA28-C0DA-40AC-86AF-A26170905593}" dt="2022-07-15T06:40:25.607" v="226" actId="1036"/>
          <ac:picMkLst>
            <pc:docMk/>
            <pc:sldMk cId="3775914490" sldId="1179"/>
            <ac:picMk id="8" creationId="{41B92243-0570-DFDF-CDFC-D67D340E9431}"/>
          </ac:picMkLst>
        </pc:picChg>
        <pc:picChg chg="mod">
          <ac:chgData name="高増　潔" userId="151964c3-78cd-4020-a226-814db5c6c8be" providerId="ADAL" clId="{4591FA28-C0DA-40AC-86AF-A26170905593}" dt="2022-07-15T06:40:25.607" v="226" actId="1036"/>
          <ac:picMkLst>
            <pc:docMk/>
            <pc:sldMk cId="3775914490" sldId="1179"/>
            <ac:picMk id="12" creationId="{671EE234-E2B5-2554-03A6-E458257D5C44}"/>
          </ac:picMkLst>
        </pc:picChg>
      </pc:sldChg>
    </pc:docChg>
  </pc:docChgLst>
  <pc:docChgLst>
    <pc:chgData name="高増　潔" userId="151964c3-78cd-4020-a226-814db5c6c8be" providerId="ADAL" clId="{69A74A44-B164-442E-8E75-6BAB81062CE0}"/>
    <pc:docChg chg="undo redo custSel addSld delSld modSld sldOrd modMainMaster">
      <pc:chgData name="高増　潔" userId="151964c3-78cd-4020-a226-814db5c6c8be" providerId="ADAL" clId="{69A74A44-B164-442E-8E75-6BAB81062CE0}" dt="2022-07-22T22:51:25.682" v="12551"/>
      <pc:docMkLst>
        <pc:docMk/>
      </pc:docMkLst>
      <pc:sldChg chg="modSp add del mod">
        <pc:chgData name="高増　潔" userId="151964c3-78cd-4020-a226-814db5c6c8be" providerId="ADAL" clId="{69A74A44-B164-442E-8E75-6BAB81062CE0}" dt="2022-07-12T07:25:55.902" v="677" actId="47"/>
        <pc:sldMkLst>
          <pc:docMk/>
          <pc:sldMk cId="0" sldId="260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260"/>
            <ac:spMk id="18434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260"/>
            <ac:spMk id="18435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260"/>
            <ac:spMk id="18436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17:55.604" v="75" actId="6549"/>
          <ac:spMkLst>
            <pc:docMk/>
            <pc:sldMk cId="0" sldId="260"/>
            <ac:spMk id="18438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260"/>
            <ac:spMk id="1049602" creationId="{00000000-0000-0000-0000-000000000000}"/>
          </ac:spMkLst>
        </pc:spChg>
      </pc:sldChg>
      <pc:sldChg chg="add del">
        <pc:chgData name="高増　潔" userId="151964c3-78cd-4020-a226-814db5c6c8be" providerId="ADAL" clId="{69A74A44-B164-442E-8E75-6BAB81062CE0}" dt="2022-07-12T07:25:57.289" v="678" actId="47"/>
        <pc:sldMkLst>
          <pc:docMk/>
          <pc:sldMk cId="0" sldId="263"/>
        </pc:sldMkLst>
      </pc:sldChg>
      <pc:sldChg chg="modSp del">
        <pc:chgData name="高増　潔" userId="151964c3-78cd-4020-a226-814db5c6c8be" providerId="ADAL" clId="{69A74A44-B164-442E-8E75-6BAB81062CE0}" dt="2022-06-23T23:00:32.866" v="47" actId="47"/>
        <pc:sldMkLst>
          <pc:docMk/>
          <pc:sldMk cId="3259988818" sldId="263"/>
        </pc:sldMkLst>
        <pc:spChg chg="mod">
          <ac:chgData name="高増　潔" userId="151964c3-78cd-4020-a226-814db5c6c8be" providerId="ADAL" clId="{69A74A44-B164-442E-8E75-6BAB81062CE0}" dt="2022-06-23T22:55:34.953" v="28"/>
          <ac:spMkLst>
            <pc:docMk/>
            <pc:sldMk cId="3259988818" sldId="263"/>
            <ac:spMk id="2" creationId="{CFD53F5D-D9DB-40EF-8C47-49F88C3F13C4}"/>
          </ac:spMkLst>
        </pc:spChg>
        <pc:spChg chg="mod">
          <ac:chgData name="高増　潔" userId="151964c3-78cd-4020-a226-814db5c6c8be" providerId="ADAL" clId="{69A74A44-B164-442E-8E75-6BAB81062CE0}" dt="2022-06-23T22:55:34.953" v="28"/>
          <ac:spMkLst>
            <pc:docMk/>
            <pc:sldMk cId="3259988818" sldId="263"/>
            <ac:spMk id="21506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6-23T22:55:34.953" v="28"/>
          <ac:spMkLst>
            <pc:docMk/>
            <pc:sldMk cId="3259988818" sldId="263"/>
            <ac:spMk id="21507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6-23T22:55:34.953" v="28"/>
          <ac:spMkLst>
            <pc:docMk/>
            <pc:sldMk cId="3259988818" sldId="263"/>
            <ac:spMk id="21511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6-23T22:55:34.953" v="28"/>
          <ac:spMkLst>
            <pc:docMk/>
            <pc:sldMk cId="3259988818" sldId="263"/>
            <ac:spMk id="1051651" creationId="{00000000-0000-0000-0000-000000000000}"/>
          </ac:spMkLst>
        </pc:spChg>
      </pc:sldChg>
      <pc:sldChg chg="delSp modSp del mod">
        <pc:chgData name="高増　潔" userId="151964c3-78cd-4020-a226-814db5c6c8be" providerId="ADAL" clId="{69A74A44-B164-442E-8E75-6BAB81062CE0}" dt="2022-07-14T01:52:11.525" v="7377" actId="47"/>
        <pc:sldMkLst>
          <pc:docMk/>
          <pc:sldMk cId="0" sldId="335"/>
        </pc:sldMkLst>
        <pc:spChg chg="del">
          <ac:chgData name="高増　潔" userId="151964c3-78cd-4020-a226-814db5c6c8be" providerId="ADAL" clId="{69A74A44-B164-442E-8E75-6BAB81062CE0}" dt="2022-07-12T07:34:24.237" v="786" actId="478"/>
          <ac:spMkLst>
            <pc:docMk/>
            <pc:sldMk cId="0" sldId="335"/>
            <ac:spMk id="44039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4T01:36:50.428" v="7209" actId="6549"/>
          <ac:spMkLst>
            <pc:docMk/>
            <pc:sldMk cId="0" sldId="335"/>
            <ac:spMk id="44042" creationId="{00000000-0000-0000-0000-000000000000}"/>
          </ac:spMkLst>
        </pc:spChg>
        <pc:grpChg chg="del">
          <ac:chgData name="高増　潔" userId="151964c3-78cd-4020-a226-814db5c6c8be" providerId="ADAL" clId="{69A74A44-B164-442E-8E75-6BAB81062CE0}" dt="2022-07-14T01:36:40.962" v="7178" actId="478"/>
          <ac:grpSpMkLst>
            <pc:docMk/>
            <pc:sldMk cId="0" sldId="335"/>
            <ac:grpSpMk id="6" creationId="{D2E8A00C-E3B5-4070-91F0-0E3349BD0F67}"/>
          </ac:grpSpMkLst>
        </pc:grpChg>
      </pc:sldChg>
      <pc:sldChg chg="modSp del mod">
        <pc:chgData name="高増　潔" userId="151964c3-78cd-4020-a226-814db5c6c8be" providerId="ADAL" clId="{69A74A44-B164-442E-8E75-6BAB81062CE0}" dt="2022-07-14T06:37:51.745" v="9692" actId="47"/>
        <pc:sldMkLst>
          <pc:docMk/>
          <pc:sldMk cId="0" sldId="337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337"/>
            <ac:spMk id="7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337"/>
            <ac:spMk id="8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337"/>
            <ac:spMk id="10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39:53.645" v="790" actId="6549"/>
          <ac:spMkLst>
            <pc:docMk/>
            <pc:sldMk cId="0" sldId="337"/>
            <ac:spMk id="46086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337"/>
            <ac:spMk id="959490" creationId="{00000000-0000-0000-0000-000000000000}"/>
          </ac:spMkLst>
        </pc:spChg>
      </pc:sldChg>
      <pc:sldChg chg="delSp modSp mod chgLayout">
        <pc:chgData name="高増　潔" userId="151964c3-78cd-4020-a226-814db5c6c8be" providerId="ADAL" clId="{69A74A44-B164-442E-8E75-6BAB81062CE0}" dt="2022-07-16T07:33:49.217" v="10807" actId="6549"/>
        <pc:sldMkLst>
          <pc:docMk/>
          <pc:sldMk cId="1645718354" sldId="839"/>
        </pc:sldMkLst>
        <pc:spChg chg="del">
          <ac:chgData name="高増　潔" userId="151964c3-78cd-4020-a226-814db5c6c8be" providerId="ADAL" clId="{69A74A44-B164-442E-8E75-6BAB81062CE0}" dt="2022-06-23T22:52:02.052" v="0" actId="478"/>
          <ac:spMkLst>
            <pc:docMk/>
            <pc:sldMk cId="1645718354" sldId="839"/>
            <ac:spMk id="13317" creationId="{00000000-0000-0000-0000-000000000000}"/>
          </ac:spMkLst>
        </pc:spChg>
        <pc:spChg chg="mod ord">
          <ac:chgData name="高増　潔" userId="151964c3-78cd-4020-a226-814db5c6c8be" providerId="ADAL" clId="{69A74A44-B164-442E-8E75-6BAB81062CE0}" dt="2022-07-16T07:33:49.217" v="10807" actId="6549"/>
          <ac:spMkLst>
            <pc:docMk/>
            <pc:sldMk cId="1645718354" sldId="839"/>
            <ac:spMk id="81924" creationId="{00000000-0000-0000-0000-000000000000}"/>
          </ac:spMkLst>
        </pc:spChg>
        <pc:spChg chg="mod ord">
          <ac:chgData name="高増　潔" userId="151964c3-78cd-4020-a226-814db5c6c8be" providerId="ADAL" clId="{69A74A44-B164-442E-8E75-6BAB81062CE0}" dt="2022-07-12T07:00:31.913" v="50" actId="700"/>
          <ac:spMkLst>
            <pc:docMk/>
            <pc:sldMk cId="1645718354" sldId="839"/>
            <ac:spMk id="81925" creationId="{00000000-0000-0000-0000-000000000000}"/>
          </ac:spMkLst>
        </pc:spChg>
      </pc:sldChg>
      <pc:sldChg chg="add del">
        <pc:chgData name="高増　潔" userId="151964c3-78cd-4020-a226-814db5c6c8be" providerId="ADAL" clId="{69A74A44-B164-442E-8E75-6BAB81062CE0}" dt="2022-07-14T06:37:25.538" v="9689" actId="47"/>
        <pc:sldMkLst>
          <pc:docMk/>
          <pc:sldMk cId="279108737" sldId="840"/>
        </pc:sldMkLst>
      </pc:sldChg>
      <pc:sldChg chg="add del">
        <pc:chgData name="高増　潔" userId="151964c3-78cd-4020-a226-814db5c6c8be" providerId="ADAL" clId="{69A74A44-B164-442E-8E75-6BAB81062CE0}" dt="2022-07-13T11:06:49.240" v="6070" actId="2696"/>
        <pc:sldMkLst>
          <pc:docMk/>
          <pc:sldMk cId="3136853824" sldId="840"/>
        </pc:sldMkLst>
      </pc:sldChg>
      <pc:sldChg chg="addSp modSp del mod">
        <pc:chgData name="高増　潔" userId="151964c3-78cd-4020-a226-814db5c6c8be" providerId="ADAL" clId="{69A74A44-B164-442E-8E75-6BAB81062CE0}" dt="2022-07-12T07:40:30.538" v="791" actId="2696"/>
        <pc:sldMkLst>
          <pc:docMk/>
          <pc:sldMk cId="3762567357" sldId="840"/>
        </pc:sldMkLst>
        <pc:spChg chg="mod">
          <ac:chgData name="高増　潔" userId="151964c3-78cd-4020-a226-814db5c6c8be" providerId="ADAL" clId="{69A74A44-B164-442E-8E75-6BAB81062CE0}" dt="2022-07-12T07:31:34.853" v="763"/>
          <ac:spMkLst>
            <pc:docMk/>
            <pc:sldMk cId="3762567357" sldId="840"/>
            <ac:spMk id="2" creationId="{6D962EC8-9897-44F4-8A18-9F4FACEF77A2}"/>
          </ac:spMkLst>
        </pc:spChg>
        <pc:spChg chg="mod">
          <ac:chgData name="高増　潔" userId="151964c3-78cd-4020-a226-814db5c6c8be" providerId="ADAL" clId="{69A74A44-B164-442E-8E75-6BAB81062CE0}" dt="2022-07-12T07:30:11.432" v="691" actId="20577"/>
          <ac:spMkLst>
            <pc:docMk/>
            <pc:sldMk cId="3762567357" sldId="840"/>
            <ac:spMk id="3" creationId="{EC530C05-7679-4069-9244-3C6B4828C12D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762567357" sldId="840"/>
            <ac:spMk id="4" creationId="{52305E77-619C-4006-B306-08EEFCB4DE26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762567357" sldId="840"/>
            <ac:spMk id="5" creationId="{E96AB47E-2AF5-4BA4-83B1-C7DAC60DF607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7" creationId="{B81C9DA0-B91E-4CB9-957A-C0F532115B9A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8" creationId="{0053BB73-C555-4522-9BD8-5A4BD9602FAB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9" creationId="{1E993F85-6503-40E4-89D9-3701150EE6DA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762567357" sldId="840"/>
            <ac:spMk id="10" creationId="{D6B392D4-CA80-497B-854D-F004E01E59BE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12" creationId="{A50830CC-E53F-4369-A760-FFFBC06A8FD4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13" creationId="{F057010D-9A41-41E6-A31E-5F89974FAAB4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14" creationId="{38E930D8-87C2-4BBE-B1F9-66EC6D749A11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18" creationId="{F122777E-2DCD-419B-8DAA-E3FAFF810957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19" creationId="{5CFD9DC2-04BC-46D3-8FE3-B1B85A176F75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20" creationId="{D0A0B576-E083-4874-A357-B162AF874153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21" creationId="{D21770A5-FD20-4467-B1A6-D780B81C6306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22" creationId="{3C7F89C3-04EA-42F8-AEDB-703952258379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23" creationId="{D1BE0E6F-9DE2-4D62-8B2A-35A6295B9C94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24" creationId="{6484478D-978C-407F-8780-22CD503309BE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25" creationId="{6C65E5D9-8EDE-4EB9-94F1-D743A6DCAC41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34" creationId="{4A5AE22D-20B5-4371-91AB-37BAFDD59B72}"/>
          </ac:spMkLst>
        </pc:spChg>
        <pc:spChg chg="mod">
          <ac:chgData name="高増　潔" userId="151964c3-78cd-4020-a226-814db5c6c8be" providerId="ADAL" clId="{69A74A44-B164-442E-8E75-6BAB81062CE0}" dt="2022-07-12T07:29:50.069" v="685" actId="164"/>
          <ac:spMkLst>
            <pc:docMk/>
            <pc:sldMk cId="3762567357" sldId="840"/>
            <ac:spMk id="35" creationId="{34107C58-5B9F-4FCC-9E6E-06B5FAAEFE94}"/>
          </ac:spMkLst>
        </pc:spChg>
        <pc:grpChg chg="add mod">
          <ac:chgData name="高増　潔" userId="151964c3-78cd-4020-a226-814db5c6c8be" providerId="ADAL" clId="{69A74A44-B164-442E-8E75-6BAB81062CE0}" dt="2022-07-12T07:29:58.298" v="686" actId="1076"/>
          <ac:grpSpMkLst>
            <pc:docMk/>
            <pc:sldMk cId="3762567357" sldId="840"/>
            <ac:grpSpMk id="6" creationId="{224EFE90-41B2-D4D4-62E7-0E8F2C1C3944}"/>
          </ac:grpSpMkLst>
        </pc:grpChg>
        <pc:cxnChg chg="mod">
          <ac:chgData name="高増　潔" userId="151964c3-78cd-4020-a226-814db5c6c8be" providerId="ADAL" clId="{69A74A44-B164-442E-8E75-6BAB81062CE0}" dt="2022-07-12T07:29:50.069" v="685" actId="164"/>
          <ac:cxnSpMkLst>
            <pc:docMk/>
            <pc:sldMk cId="3762567357" sldId="840"/>
            <ac:cxnSpMk id="27" creationId="{6D366E59-08DE-4AC4-A133-51049F90D357}"/>
          </ac:cxnSpMkLst>
        </pc:cxnChg>
        <pc:cxnChg chg="mod">
          <ac:chgData name="高増　潔" userId="151964c3-78cd-4020-a226-814db5c6c8be" providerId="ADAL" clId="{69A74A44-B164-442E-8E75-6BAB81062CE0}" dt="2022-07-12T07:29:50.069" v="685" actId="164"/>
          <ac:cxnSpMkLst>
            <pc:docMk/>
            <pc:sldMk cId="3762567357" sldId="840"/>
            <ac:cxnSpMk id="29" creationId="{EFF74E86-2384-42A1-A715-DBC7483497A3}"/>
          </ac:cxnSpMkLst>
        </pc:cxnChg>
        <pc:cxnChg chg="mod">
          <ac:chgData name="高増　潔" userId="151964c3-78cd-4020-a226-814db5c6c8be" providerId="ADAL" clId="{69A74A44-B164-442E-8E75-6BAB81062CE0}" dt="2022-07-12T07:29:50.069" v="685" actId="164"/>
          <ac:cxnSpMkLst>
            <pc:docMk/>
            <pc:sldMk cId="3762567357" sldId="840"/>
            <ac:cxnSpMk id="32" creationId="{C9A9C6FE-3634-4273-A6E1-6ABD3B0BA9BD}"/>
          </ac:cxnSpMkLst>
        </pc:cxnChg>
        <pc:cxnChg chg="mod">
          <ac:chgData name="高増　潔" userId="151964c3-78cd-4020-a226-814db5c6c8be" providerId="ADAL" clId="{69A74A44-B164-442E-8E75-6BAB81062CE0}" dt="2022-07-12T07:29:50.069" v="685" actId="164"/>
          <ac:cxnSpMkLst>
            <pc:docMk/>
            <pc:sldMk cId="3762567357" sldId="840"/>
            <ac:cxnSpMk id="36" creationId="{7F0F3151-82A0-410E-AEDB-ABD1CCF6D239}"/>
          </ac:cxnSpMkLst>
        </pc:cxnChg>
        <pc:cxnChg chg="mod">
          <ac:chgData name="高増　潔" userId="151964c3-78cd-4020-a226-814db5c6c8be" providerId="ADAL" clId="{69A74A44-B164-442E-8E75-6BAB81062CE0}" dt="2022-07-12T07:29:50.069" v="685" actId="164"/>
          <ac:cxnSpMkLst>
            <pc:docMk/>
            <pc:sldMk cId="3762567357" sldId="840"/>
            <ac:cxnSpMk id="38" creationId="{CDC7524F-4A18-47FE-A601-359B26F0606A}"/>
          </ac:cxnSpMkLst>
        </pc:cxnChg>
        <pc:cxnChg chg="mod">
          <ac:chgData name="高増　潔" userId="151964c3-78cd-4020-a226-814db5c6c8be" providerId="ADAL" clId="{69A74A44-B164-442E-8E75-6BAB81062CE0}" dt="2022-07-12T07:29:50.069" v="685" actId="164"/>
          <ac:cxnSpMkLst>
            <pc:docMk/>
            <pc:sldMk cId="3762567357" sldId="840"/>
            <ac:cxnSpMk id="40" creationId="{4D1D8A04-1235-46F9-A2C4-FBBBD1BD5792}"/>
          </ac:cxnSpMkLst>
        </pc:cxnChg>
        <pc:cxnChg chg="mod">
          <ac:chgData name="高増　潔" userId="151964c3-78cd-4020-a226-814db5c6c8be" providerId="ADAL" clId="{69A74A44-B164-442E-8E75-6BAB81062CE0}" dt="2022-07-12T07:29:50.069" v="685" actId="164"/>
          <ac:cxnSpMkLst>
            <pc:docMk/>
            <pc:sldMk cId="3762567357" sldId="840"/>
            <ac:cxnSpMk id="41" creationId="{9D13D40E-2CCA-4E0F-90C4-352D6B6B0C1C}"/>
          </ac:cxnSpMkLst>
        </pc:cxnChg>
      </pc:sldChg>
      <pc:sldChg chg="add del">
        <pc:chgData name="高増　潔" userId="151964c3-78cd-4020-a226-814db5c6c8be" providerId="ADAL" clId="{69A74A44-B164-442E-8E75-6BAB81062CE0}" dt="2022-07-14T06:37:29.170" v="9690" actId="47"/>
        <pc:sldMkLst>
          <pc:docMk/>
          <pc:sldMk cId="155767834" sldId="841"/>
        </pc:sldMkLst>
      </pc:sldChg>
      <pc:sldChg chg="addSp modSp del mod">
        <pc:chgData name="高増　潔" userId="151964c3-78cd-4020-a226-814db5c6c8be" providerId="ADAL" clId="{69A74A44-B164-442E-8E75-6BAB81062CE0}" dt="2022-07-12T07:40:30.538" v="791" actId="2696"/>
        <pc:sldMkLst>
          <pc:docMk/>
          <pc:sldMk cId="1719294048" sldId="841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719294048" sldId="841"/>
            <ac:spMk id="2" creationId="{7ED14C54-8597-4C04-A1A2-F2FB85188352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719294048" sldId="841"/>
            <ac:spMk id="3" creationId="{C6750EF9-E193-4E81-A45F-64B01FABE8F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719294048" sldId="841"/>
            <ac:spMk id="4" creationId="{F4D242CB-C0B7-4DE4-9B88-D282AB22DEC1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719294048" sldId="841"/>
            <ac:spMk id="5" creationId="{BA442BD8-404D-446D-9660-F966618EEA22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7" creationId="{D048F6C9-756E-4103-B655-D4D07B0F5B8D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8" creationId="{ECFDCFFD-5B64-4F00-A943-806BEBCC040E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9" creationId="{32FA1830-8380-4E97-8516-5CAE106BF259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0" creationId="{95D2C2A0-5710-4E14-B5A8-F6E152F11ACD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1" creationId="{DA4231B4-5F81-4EA4-8A6B-155F95A5DACC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2" creationId="{4B3F6495-F651-4EBA-A37C-4F76D573C60E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3" creationId="{03C77479-A4EE-4AC5-96BD-2FF930823CD8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4" creationId="{2491F16F-464B-4ABC-AFFC-E371AC3098DA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5" creationId="{B9A1E44D-B7B6-485D-A326-09259BAA5D95}"/>
          </ac:spMkLst>
        </pc:spChg>
        <pc:spChg chg="mod">
          <ac:chgData name="高増　潔" userId="151964c3-78cd-4020-a226-814db5c6c8be" providerId="ADAL" clId="{69A74A44-B164-442E-8E75-6BAB81062CE0}" dt="2022-07-12T07:32:50.974" v="784" actId="1037"/>
          <ac:spMkLst>
            <pc:docMk/>
            <pc:sldMk cId="1719294048" sldId="841"/>
            <ac:spMk id="16" creationId="{C206B8EF-A561-45FE-BB5E-26B326C58C9E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7" creationId="{11934909-6155-4699-91B3-7783EB0BD644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8" creationId="{FEC90503-34AA-47D2-A40B-27FDC568486E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19" creationId="{57FACFEC-994F-46BA-9048-1FD30E7ED010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20" creationId="{9423DB49-AC7D-4233-9498-863C4D56BBD4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24" creationId="{F1B30205-B3FD-4CBC-9721-B8D5C446784D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25" creationId="{985F19F4-BEA5-4F2E-A1E1-0936624BB807}"/>
          </ac:spMkLst>
        </pc:spChg>
        <pc:spChg chg="mod">
          <ac:chgData name="高増　潔" userId="151964c3-78cd-4020-a226-814db5c6c8be" providerId="ADAL" clId="{69A74A44-B164-442E-8E75-6BAB81062CE0}" dt="2022-07-12T07:19:36.540" v="82" actId="2711"/>
          <ac:spMkLst>
            <pc:docMk/>
            <pc:sldMk cId="1719294048" sldId="841"/>
            <ac:spMk id="43" creationId="{1CA809B8-0A40-4ED2-A8E5-E9AB800F2EC7}"/>
          </ac:spMkLst>
        </pc:spChg>
        <pc:spChg chg="mod">
          <ac:chgData name="高増　潔" userId="151964c3-78cd-4020-a226-814db5c6c8be" providerId="ADAL" clId="{69A74A44-B164-442E-8E75-6BAB81062CE0}" dt="2022-07-12T07:32:27.497" v="767" actId="164"/>
          <ac:spMkLst>
            <pc:docMk/>
            <pc:sldMk cId="1719294048" sldId="841"/>
            <ac:spMk id="45" creationId="{97337956-BFA5-4EEA-AFCD-4B51FED948B6}"/>
          </ac:spMkLst>
        </pc:spChg>
        <pc:spChg chg="mod">
          <ac:chgData name="高増　潔" userId="151964c3-78cd-4020-a226-814db5c6c8be" providerId="ADAL" clId="{69A74A44-B164-442E-8E75-6BAB81062CE0}" dt="2022-07-12T07:32:27.497" v="767" actId="164"/>
          <ac:spMkLst>
            <pc:docMk/>
            <pc:sldMk cId="1719294048" sldId="841"/>
            <ac:spMk id="46" creationId="{ED2C46D5-019D-4AAA-A9B7-8227BBE06194}"/>
          </ac:spMkLst>
        </pc:spChg>
        <pc:spChg chg="mod">
          <ac:chgData name="高増　潔" userId="151964c3-78cd-4020-a226-814db5c6c8be" providerId="ADAL" clId="{69A74A44-B164-442E-8E75-6BAB81062CE0}" dt="2022-07-12T07:19:49.849" v="83" actId="2711"/>
          <ac:spMkLst>
            <pc:docMk/>
            <pc:sldMk cId="1719294048" sldId="841"/>
            <ac:spMk id="51" creationId="{FE975110-F400-4AB7-A78B-3E9CBCA360B8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52" creationId="{3B286829-B4CB-4C35-B984-3E239FD8D15F}"/>
          </ac:spMkLst>
        </pc:spChg>
        <pc:spChg chg="mod">
          <ac:chgData name="高増　潔" userId="151964c3-78cd-4020-a226-814db5c6c8be" providerId="ADAL" clId="{69A74A44-B164-442E-8E75-6BAB81062CE0}" dt="2022-07-12T07:32:17.181" v="764" actId="164"/>
          <ac:spMkLst>
            <pc:docMk/>
            <pc:sldMk cId="1719294048" sldId="841"/>
            <ac:spMk id="53" creationId="{4CFE30B4-176F-4965-9256-4B536FB2B500}"/>
          </ac:spMkLst>
        </pc:spChg>
        <pc:grpChg chg="add mod">
          <ac:chgData name="高増　潔" userId="151964c3-78cd-4020-a226-814db5c6c8be" providerId="ADAL" clId="{69A74A44-B164-442E-8E75-6BAB81062CE0}" dt="2022-07-12T07:32:27.497" v="767" actId="164"/>
          <ac:grpSpMkLst>
            <pc:docMk/>
            <pc:sldMk cId="1719294048" sldId="841"/>
            <ac:grpSpMk id="6" creationId="{E2BD1F94-7283-F982-6E29-73A76D7B249C}"/>
          </ac:grpSpMkLst>
        </pc:grpChg>
        <pc:grpChg chg="add mod">
          <ac:chgData name="高増　潔" userId="151964c3-78cd-4020-a226-814db5c6c8be" providerId="ADAL" clId="{69A74A44-B164-442E-8E75-6BAB81062CE0}" dt="2022-07-12T07:32:35.191" v="768" actId="1076"/>
          <ac:grpSpMkLst>
            <pc:docMk/>
            <pc:sldMk cId="1719294048" sldId="841"/>
            <ac:grpSpMk id="30" creationId="{DFD26347-21BF-8318-84D8-68ADD46F5A6D}"/>
          </ac:grpSpMkLst>
        </pc:grpChg>
        <pc:cxnChg chg="mod">
          <ac:chgData name="高増　潔" userId="151964c3-78cd-4020-a226-814db5c6c8be" providerId="ADAL" clId="{69A74A44-B164-442E-8E75-6BAB81062CE0}" dt="2022-07-12T07:32:57.860" v="785" actId="14100"/>
          <ac:cxnSpMkLst>
            <pc:docMk/>
            <pc:sldMk cId="1719294048" sldId="841"/>
            <ac:cxnSpMk id="21" creationId="{68F132D0-3DE7-4C7D-91E7-321F0CA61FA6}"/>
          </ac:cxnSpMkLst>
        </pc:cxnChg>
        <pc:cxnChg chg="mod">
          <ac:chgData name="高増　潔" userId="151964c3-78cd-4020-a226-814db5c6c8be" providerId="ADAL" clId="{69A74A44-B164-442E-8E75-6BAB81062CE0}" dt="2022-07-12T07:32:17.181" v="764" actId="164"/>
          <ac:cxnSpMkLst>
            <pc:docMk/>
            <pc:sldMk cId="1719294048" sldId="841"/>
            <ac:cxnSpMk id="22" creationId="{46FFDB05-C633-4370-AA8D-E5D3FA42B3AF}"/>
          </ac:cxnSpMkLst>
        </pc:cxnChg>
        <pc:cxnChg chg="mod">
          <ac:chgData name="高増　潔" userId="151964c3-78cd-4020-a226-814db5c6c8be" providerId="ADAL" clId="{69A74A44-B164-442E-8E75-6BAB81062CE0}" dt="2022-07-12T07:32:17.181" v="764" actId="164"/>
          <ac:cxnSpMkLst>
            <pc:docMk/>
            <pc:sldMk cId="1719294048" sldId="841"/>
            <ac:cxnSpMk id="23" creationId="{091DAD56-C0A4-4CA4-A087-E4B1F1814C12}"/>
          </ac:cxnSpMkLst>
        </pc:cxnChg>
        <pc:cxnChg chg="mod">
          <ac:chgData name="高増　潔" userId="151964c3-78cd-4020-a226-814db5c6c8be" providerId="ADAL" clId="{69A74A44-B164-442E-8E75-6BAB81062CE0}" dt="2022-07-12T07:32:17.181" v="764" actId="164"/>
          <ac:cxnSpMkLst>
            <pc:docMk/>
            <pc:sldMk cId="1719294048" sldId="841"/>
            <ac:cxnSpMk id="26" creationId="{FF0BCF46-F131-49A4-B13C-A78EC5B65376}"/>
          </ac:cxnSpMkLst>
        </pc:cxnChg>
        <pc:cxnChg chg="mod">
          <ac:chgData name="高増　潔" userId="151964c3-78cd-4020-a226-814db5c6c8be" providerId="ADAL" clId="{69A74A44-B164-442E-8E75-6BAB81062CE0}" dt="2022-07-12T07:32:17.181" v="764" actId="164"/>
          <ac:cxnSpMkLst>
            <pc:docMk/>
            <pc:sldMk cId="1719294048" sldId="841"/>
            <ac:cxnSpMk id="27" creationId="{98F488BC-0A49-4A5E-B297-FF6070F3C6FA}"/>
          </ac:cxnSpMkLst>
        </pc:cxnChg>
        <pc:cxnChg chg="mod">
          <ac:chgData name="高増　潔" userId="151964c3-78cd-4020-a226-814db5c6c8be" providerId="ADAL" clId="{69A74A44-B164-442E-8E75-6BAB81062CE0}" dt="2022-07-12T07:32:17.181" v="764" actId="164"/>
          <ac:cxnSpMkLst>
            <pc:docMk/>
            <pc:sldMk cId="1719294048" sldId="841"/>
            <ac:cxnSpMk id="28" creationId="{E94032C4-D3A9-4079-92D6-1C0ED73DAC29}"/>
          </ac:cxnSpMkLst>
        </pc:cxnChg>
        <pc:cxnChg chg="mod">
          <ac:chgData name="高増　潔" userId="151964c3-78cd-4020-a226-814db5c6c8be" providerId="ADAL" clId="{69A74A44-B164-442E-8E75-6BAB81062CE0}" dt="2022-07-12T07:32:17.181" v="764" actId="164"/>
          <ac:cxnSpMkLst>
            <pc:docMk/>
            <pc:sldMk cId="1719294048" sldId="841"/>
            <ac:cxnSpMk id="29" creationId="{AC218AA3-100F-4125-8D4A-F30AB9F90868}"/>
          </ac:cxnSpMkLst>
        </pc:cxnChg>
      </pc:sldChg>
      <pc:sldChg chg="add del">
        <pc:chgData name="高増　潔" userId="151964c3-78cd-4020-a226-814db5c6c8be" providerId="ADAL" clId="{69A74A44-B164-442E-8E75-6BAB81062CE0}" dt="2022-07-13T11:06:49.240" v="6070" actId="2696"/>
        <pc:sldMkLst>
          <pc:docMk/>
          <pc:sldMk cId="2026495191" sldId="841"/>
        </pc:sldMkLst>
      </pc:sldChg>
      <pc:sldChg chg="add del">
        <pc:chgData name="高増　潔" userId="151964c3-78cd-4020-a226-814db5c6c8be" providerId="ADAL" clId="{69A74A44-B164-442E-8E75-6BAB81062CE0}" dt="2022-07-14T06:35:53.318" v="9680" actId="47"/>
        <pc:sldMkLst>
          <pc:docMk/>
          <pc:sldMk cId="1354611495" sldId="842"/>
        </pc:sldMkLst>
      </pc:sldChg>
      <pc:sldChg chg="modSp del">
        <pc:chgData name="高増　潔" userId="151964c3-78cd-4020-a226-814db5c6c8be" providerId="ADAL" clId="{69A74A44-B164-442E-8E75-6BAB81062CE0}" dt="2022-07-14T01:29:58.549" v="7152" actId="2696"/>
        <pc:sldMkLst>
          <pc:docMk/>
          <pc:sldMk cId="2326220298" sldId="842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26220298" sldId="842"/>
            <ac:spMk id="2" creationId="{99D9E79D-F386-4D01-997B-0394E9D138C3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26220298" sldId="842"/>
            <ac:spMk id="3" creationId="{49C22FBC-2343-4DF8-830C-DA11E607438C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26220298" sldId="842"/>
            <ac:spMk id="4" creationId="{6CC064F9-DA51-43C5-AEE9-8CFCBE281524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26220298" sldId="842"/>
            <ac:spMk id="5" creationId="{7BF06ED8-1BEE-4419-87EF-6731CD79FD9D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26220298" sldId="842"/>
            <ac:spMk id="7" creationId="{69023EAB-F636-4961-8C13-528605B67BB1}"/>
          </ac:spMkLst>
        </pc:spChg>
      </pc:sldChg>
      <pc:sldChg chg="add del">
        <pc:chgData name="高増　潔" userId="151964c3-78cd-4020-a226-814db5c6c8be" providerId="ADAL" clId="{69A74A44-B164-442E-8E75-6BAB81062CE0}" dt="2022-07-14T01:30:49.878" v="7154" actId="2696"/>
        <pc:sldMkLst>
          <pc:docMk/>
          <pc:sldMk cId="3516979738" sldId="842"/>
        </pc:sldMkLst>
      </pc:sldChg>
      <pc:sldChg chg="modSp del">
        <pc:chgData name="高増　潔" userId="151964c3-78cd-4020-a226-814db5c6c8be" providerId="ADAL" clId="{69A74A44-B164-442E-8E75-6BAB81062CE0}" dt="2022-07-14T01:28:40.300" v="7148" actId="2696"/>
        <pc:sldMkLst>
          <pc:docMk/>
          <pc:sldMk cId="3656358754" sldId="843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656358754" sldId="843"/>
            <ac:spMk id="2" creationId="{A8ED7ACB-91F6-4AE9-990F-2869D6950864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656358754" sldId="843"/>
            <ac:spMk id="3" creationId="{E599BEB6-F0B5-4FF2-8DB7-316C9BB55CC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656358754" sldId="843"/>
            <ac:spMk id="4" creationId="{966FBB61-58E6-407D-80AB-5A611B05C338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656358754" sldId="843"/>
            <ac:spMk id="5" creationId="{C7059565-5B83-4291-B237-7FAB61FCCCCB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656358754" sldId="843"/>
            <ac:spMk id="7" creationId="{EA563E7E-0833-453D-B444-5ED5CACF96F5}"/>
          </ac:spMkLst>
        </pc:spChg>
      </pc:sldChg>
      <pc:sldChg chg="modSp add del mod ord">
        <pc:chgData name="高増　潔" userId="151964c3-78cd-4020-a226-814db5c6c8be" providerId="ADAL" clId="{69A74A44-B164-442E-8E75-6BAB81062CE0}" dt="2022-07-16T07:34:09.218" v="10808" actId="47"/>
        <pc:sldMkLst>
          <pc:docMk/>
          <pc:sldMk cId="3904971784" sldId="843"/>
        </pc:sldMkLst>
        <pc:spChg chg="mod">
          <ac:chgData name="高増　潔" userId="151964c3-78cd-4020-a226-814db5c6c8be" providerId="ADAL" clId="{69A74A44-B164-442E-8E75-6BAB81062CE0}" dt="2022-07-15T11:24:10.972" v="10224" actId="6549"/>
          <ac:spMkLst>
            <pc:docMk/>
            <pc:sldMk cId="3904971784" sldId="843"/>
            <ac:spMk id="2" creationId="{A8ED7ACB-91F6-4AE9-990F-2869D6950864}"/>
          </ac:spMkLst>
        </pc:spChg>
        <pc:spChg chg="mod">
          <ac:chgData name="高増　潔" userId="151964c3-78cd-4020-a226-814db5c6c8be" providerId="ADAL" clId="{69A74A44-B164-442E-8E75-6BAB81062CE0}" dt="2022-07-14T06:54:45.280" v="9760" actId="6549"/>
          <ac:spMkLst>
            <pc:docMk/>
            <pc:sldMk cId="3904971784" sldId="843"/>
            <ac:spMk id="3" creationId="{E599BEB6-F0B5-4FF2-8DB7-316C9BB55CCF}"/>
          </ac:spMkLst>
        </pc:spChg>
      </pc:sldChg>
      <pc:sldChg chg="addSp modSp del ord">
        <pc:chgData name="高増　潔" userId="151964c3-78cd-4020-a226-814db5c6c8be" providerId="ADAL" clId="{69A74A44-B164-442E-8E75-6BAB81062CE0}" dt="2022-07-14T06:37:14.432" v="9688" actId="47"/>
        <pc:sldMkLst>
          <pc:docMk/>
          <pc:sldMk cId="4235328746" sldId="844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235328746" sldId="844"/>
            <ac:spMk id="2" creationId="{2FF6F03A-493F-4DD3-8AB1-31CE37DE7C31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235328746" sldId="844"/>
            <ac:spMk id="3" creationId="{21B17A38-5047-4A8E-AD98-573E855EAD15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235328746" sldId="844"/>
            <ac:spMk id="4" creationId="{FB6AB1FD-2E5B-4BB3-BFA5-0747FF8A3A83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235328746" sldId="844"/>
            <ac:spMk id="5" creationId="{A12E8086-ECDC-4A3F-9BB6-2680CCB895D8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7" creationId="{107F1BED-D38B-4FCD-A123-9895F486D7F6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8" creationId="{B2C771F2-1FA2-4153-AAEE-B921FB6E6719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9" creationId="{58B6B97F-78F8-4E6D-B4A1-849CB28488B3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10" creationId="{01A5A4E2-99AF-45B3-B794-50375AC0D9B7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11" creationId="{97D168D3-0AF6-4794-91C9-76B37825DF7C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12" creationId="{362C9189-E1A4-465D-B902-E78DF6E684D8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15" creationId="{95D1280E-900A-4EFA-A5AB-B1EB8876C1AC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16" creationId="{94D8AD31-9B58-4668-8189-A32AFAF7EFC8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17" creationId="{4345CA9F-BCA2-4BDB-B49A-9A3ECD0303A6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18" creationId="{5F817E69-83F6-4ED6-94A1-A4061C81AC78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19" creationId="{E610442B-031D-4ED7-94F0-7A46911C25C0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20" creationId="{39CF099B-F42F-43F6-82A2-0B59060FB3DE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24" creationId="{DDD6FEC2-A4C0-4448-83D6-7825A2012DCD}"/>
          </ac:spMkLst>
        </pc:spChg>
        <pc:spChg chg="mod">
          <ac:chgData name="高増　潔" userId="151964c3-78cd-4020-a226-814db5c6c8be" providerId="ADAL" clId="{69A74A44-B164-442E-8E75-6BAB81062CE0}" dt="2022-07-14T02:26:47.036" v="7583" actId="164"/>
          <ac:spMkLst>
            <pc:docMk/>
            <pc:sldMk cId="4235328746" sldId="844"/>
            <ac:spMk id="25" creationId="{07AB4D1C-0795-410A-BAA3-0E38A05DC004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235328746" sldId="844"/>
            <ac:spMk id="57" creationId="{30A096B4-E993-419D-8919-91B42D419842}"/>
          </ac:spMkLst>
        </pc:spChg>
        <pc:grpChg chg="add mod">
          <ac:chgData name="高増　潔" userId="151964c3-78cd-4020-a226-814db5c6c8be" providerId="ADAL" clId="{69A74A44-B164-442E-8E75-6BAB81062CE0}" dt="2022-07-14T02:26:47.036" v="7583" actId="164"/>
          <ac:grpSpMkLst>
            <pc:docMk/>
            <pc:sldMk cId="4235328746" sldId="844"/>
            <ac:grpSpMk id="6" creationId="{7515FBC8-8CED-82D3-9335-A456F3389B63}"/>
          </ac:grpSpMkLst>
        </pc:grpChg>
        <pc:cxnChg chg="mod">
          <ac:chgData name="高増　潔" userId="151964c3-78cd-4020-a226-814db5c6c8be" providerId="ADAL" clId="{69A74A44-B164-442E-8E75-6BAB81062CE0}" dt="2022-07-14T02:26:47.036" v="7583" actId="164"/>
          <ac:cxnSpMkLst>
            <pc:docMk/>
            <pc:sldMk cId="4235328746" sldId="844"/>
            <ac:cxnSpMk id="21" creationId="{5355B800-F5F7-4A54-A5B5-607E1A87EB12}"/>
          </ac:cxnSpMkLst>
        </pc:cxnChg>
        <pc:cxnChg chg="mod">
          <ac:chgData name="高増　潔" userId="151964c3-78cd-4020-a226-814db5c6c8be" providerId="ADAL" clId="{69A74A44-B164-442E-8E75-6BAB81062CE0}" dt="2022-07-14T02:26:47.036" v="7583" actId="164"/>
          <ac:cxnSpMkLst>
            <pc:docMk/>
            <pc:sldMk cId="4235328746" sldId="844"/>
            <ac:cxnSpMk id="22" creationId="{6BC4103D-F4CA-455A-A10E-05071B476D40}"/>
          </ac:cxnSpMkLst>
        </pc:cxnChg>
        <pc:cxnChg chg="mod">
          <ac:chgData name="高増　潔" userId="151964c3-78cd-4020-a226-814db5c6c8be" providerId="ADAL" clId="{69A74A44-B164-442E-8E75-6BAB81062CE0}" dt="2022-07-14T02:26:47.036" v="7583" actId="164"/>
          <ac:cxnSpMkLst>
            <pc:docMk/>
            <pc:sldMk cId="4235328746" sldId="844"/>
            <ac:cxnSpMk id="23" creationId="{47AFB935-7669-4ED9-86D5-5E91AAB6CE3A}"/>
          </ac:cxnSpMkLst>
        </pc:cxnChg>
        <pc:cxnChg chg="mod">
          <ac:chgData name="高増　潔" userId="151964c3-78cd-4020-a226-814db5c6c8be" providerId="ADAL" clId="{69A74A44-B164-442E-8E75-6BAB81062CE0}" dt="2022-07-14T02:26:47.036" v="7583" actId="164"/>
          <ac:cxnSpMkLst>
            <pc:docMk/>
            <pc:sldMk cId="4235328746" sldId="844"/>
            <ac:cxnSpMk id="28" creationId="{148BDDBE-EEE7-4360-AD7C-1BE952181272}"/>
          </ac:cxnSpMkLst>
        </pc:cxnChg>
        <pc:cxnChg chg="mod">
          <ac:chgData name="高増　潔" userId="151964c3-78cd-4020-a226-814db5c6c8be" providerId="ADAL" clId="{69A74A44-B164-442E-8E75-6BAB81062CE0}" dt="2022-07-14T02:26:47.036" v="7583" actId="164"/>
          <ac:cxnSpMkLst>
            <pc:docMk/>
            <pc:sldMk cId="4235328746" sldId="844"/>
            <ac:cxnSpMk id="29" creationId="{E4F5E5C5-DB99-4689-8902-C6642AD0C7A5}"/>
          </ac:cxnSpMkLst>
        </pc:cxnChg>
      </pc:sldChg>
      <pc:sldChg chg="modSp del">
        <pc:chgData name="高増　潔" userId="151964c3-78cd-4020-a226-814db5c6c8be" providerId="ADAL" clId="{69A74A44-B164-442E-8E75-6BAB81062CE0}" dt="2022-07-14T01:28:40.300" v="7148" actId="2696"/>
        <pc:sldMkLst>
          <pc:docMk/>
          <pc:sldMk cId="2914978213" sldId="846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14978213" sldId="846"/>
            <ac:spMk id="2" creationId="{A8ED7ACB-91F6-4AE9-990F-2869D6950864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14978213" sldId="846"/>
            <ac:spMk id="3" creationId="{E599BEB6-F0B5-4FF2-8DB7-316C9BB55CC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14978213" sldId="846"/>
            <ac:spMk id="4" creationId="{966FBB61-58E6-407D-80AB-5A611B05C338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14978213" sldId="846"/>
            <ac:spMk id="5" creationId="{C7059565-5B83-4291-B237-7FAB61FCCCCB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14978213" sldId="846"/>
            <ac:spMk id="19" creationId="{F000B68D-02A1-482D-8319-50F5CDD71E55}"/>
          </ac:spMkLst>
        </pc:spChg>
      </pc:sldChg>
      <pc:sldChg chg="modSp add del mod">
        <pc:chgData name="高増　潔" userId="151964c3-78cd-4020-a226-814db5c6c8be" providerId="ADAL" clId="{69A74A44-B164-442E-8E75-6BAB81062CE0}" dt="2022-07-16T07:34:09.218" v="10808" actId="47"/>
        <pc:sldMkLst>
          <pc:docMk/>
          <pc:sldMk cId="3998964223" sldId="846"/>
        </pc:sldMkLst>
        <pc:spChg chg="mod">
          <ac:chgData name="高増　潔" userId="151964c3-78cd-4020-a226-814db5c6c8be" providerId="ADAL" clId="{69A74A44-B164-442E-8E75-6BAB81062CE0}" dt="2022-07-15T11:25:22.337" v="10235" actId="20577"/>
          <ac:spMkLst>
            <pc:docMk/>
            <pc:sldMk cId="3998964223" sldId="846"/>
            <ac:spMk id="2" creationId="{A8ED7ACB-91F6-4AE9-990F-2869D6950864}"/>
          </ac:spMkLst>
        </pc:spChg>
      </pc:sldChg>
      <pc:sldChg chg="modSp del mod ord">
        <pc:chgData name="高増　潔" userId="151964c3-78cd-4020-a226-814db5c6c8be" providerId="ADAL" clId="{69A74A44-B164-442E-8E75-6BAB81062CE0}" dt="2022-07-14T06:35:59.155" v="9681" actId="47"/>
        <pc:sldMkLst>
          <pc:docMk/>
          <pc:sldMk cId="459563835" sldId="847"/>
        </pc:sldMkLst>
        <pc:spChg chg="mod">
          <ac:chgData name="高増　潔" userId="151964c3-78cd-4020-a226-814db5c6c8be" providerId="ADAL" clId="{69A74A44-B164-442E-8E75-6BAB81062CE0}" dt="2022-07-14T01:36:18.273" v="7175" actId="20577"/>
          <ac:spMkLst>
            <pc:docMk/>
            <pc:sldMk cId="459563835" sldId="847"/>
            <ac:spMk id="2" creationId="{79F32798-1815-465B-B2B8-222B170B24D8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59563835" sldId="847"/>
            <ac:spMk id="3" creationId="{6A53AEA1-751A-4F81-AADE-361DA6BF9C08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59563835" sldId="847"/>
            <ac:spMk id="4" creationId="{C03E2876-B660-4848-B201-F5E3B3AE2DD7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59563835" sldId="847"/>
            <ac:spMk id="5" creationId="{615DA6A0-9673-4DC4-8D41-BD218EA4781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59563835" sldId="847"/>
            <ac:spMk id="7" creationId="{806EC03C-47EE-4391-9066-308C3C0C6808}"/>
          </ac:spMkLst>
        </pc:spChg>
      </pc:sldChg>
      <pc:sldChg chg="modSp del">
        <pc:chgData name="高増　潔" userId="151964c3-78cd-4020-a226-814db5c6c8be" providerId="ADAL" clId="{69A74A44-B164-442E-8E75-6BAB81062CE0}" dt="2022-07-14T01:31:20.437" v="7156" actId="2696"/>
        <pc:sldMkLst>
          <pc:docMk/>
          <pc:sldMk cId="112428837" sldId="848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12428837" sldId="848"/>
            <ac:spMk id="2" creationId="{43B34009-437F-423B-90FB-991851D79A07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12428837" sldId="848"/>
            <ac:spMk id="3" creationId="{13DD5277-EF37-4614-9573-32CD970DC569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12428837" sldId="848"/>
            <ac:spMk id="4" creationId="{2E317EEB-749B-436C-8C3E-69C462AF7D6D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12428837" sldId="848"/>
            <ac:spMk id="5" creationId="{4818FB48-A6E8-4C6E-8E2B-CD3DD76D24A7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12428837" sldId="848"/>
            <ac:spMk id="7" creationId="{48D7C6BA-FF1D-482B-B8ED-754A8DB67049}"/>
          </ac:spMkLst>
        </pc:spChg>
      </pc:sldChg>
      <pc:sldChg chg="modSp add mod">
        <pc:chgData name="高増　潔" userId="151964c3-78cd-4020-a226-814db5c6c8be" providerId="ADAL" clId="{69A74A44-B164-442E-8E75-6BAB81062CE0}" dt="2022-07-20T23:17:41.096" v="12334"/>
        <pc:sldMkLst>
          <pc:docMk/>
          <pc:sldMk cId="479092156" sldId="848"/>
        </pc:sldMkLst>
        <pc:spChg chg="mod">
          <ac:chgData name="高増　潔" userId="151964c3-78cd-4020-a226-814db5c6c8be" providerId="ADAL" clId="{69A74A44-B164-442E-8E75-6BAB81062CE0}" dt="2022-07-20T23:17:41.096" v="12334"/>
          <ac:spMkLst>
            <pc:docMk/>
            <pc:sldMk cId="479092156" sldId="848"/>
            <ac:spMk id="2" creationId="{43B34009-437F-423B-90FB-991851D79A07}"/>
          </ac:spMkLst>
        </pc:spChg>
        <pc:spChg chg="mod">
          <ac:chgData name="高増　潔" userId="151964c3-78cd-4020-a226-814db5c6c8be" providerId="ADAL" clId="{69A74A44-B164-442E-8E75-6BAB81062CE0}" dt="2022-07-20T23:05:50.858" v="11170"/>
          <ac:spMkLst>
            <pc:docMk/>
            <pc:sldMk cId="479092156" sldId="848"/>
            <ac:spMk id="3" creationId="{13DD5277-EF37-4614-9573-32CD970DC569}"/>
          </ac:spMkLst>
        </pc:spChg>
      </pc:sldChg>
      <pc:sldChg chg="add del">
        <pc:chgData name="高増　潔" userId="151964c3-78cd-4020-a226-814db5c6c8be" providerId="ADAL" clId="{69A74A44-B164-442E-8E75-6BAB81062CE0}" dt="2022-07-20T23:05:06.335" v="11126" actId="2696"/>
        <pc:sldMkLst>
          <pc:docMk/>
          <pc:sldMk cId="696307548" sldId="848"/>
        </pc:sldMkLst>
      </pc:sldChg>
      <pc:sldChg chg="modSp del">
        <pc:chgData name="高増　潔" userId="151964c3-78cd-4020-a226-814db5c6c8be" providerId="ADAL" clId="{69A74A44-B164-442E-8E75-6BAB81062CE0}" dt="2022-07-14T01:29:30.672" v="7150" actId="2696"/>
        <pc:sldMkLst>
          <pc:docMk/>
          <pc:sldMk cId="216916849" sldId="849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16916849" sldId="849"/>
            <ac:spMk id="2" creationId="{D1928C18-85E5-4DFA-90A6-5AAEF3F7D859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16916849" sldId="849"/>
            <ac:spMk id="3" creationId="{206FA252-AC30-480B-842F-9FF52B9E2FC4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16916849" sldId="849"/>
            <ac:spMk id="4" creationId="{6F210944-8498-4610-B75D-39E90C1BE5B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16916849" sldId="849"/>
            <ac:spMk id="5" creationId="{CC974588-7D46-45B3-B685-CD9F25C8A251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16916849" sldId="849"/>
            <ac:spMk id="7" creationId="{29201F8A-A14D-4474-BB53-9CF06A9A7688}"/>
          </ac:spMkLst>
        </pc:spChg>
      </pc:sldChg>
      <pc:sldChg chg="add del">
        <pc:chgData name="高増　潔" userId="151964c3-78cd-4020-a226-814db5c6c8be" providerId="ADAL" clId="{69A74A44-B164-442E-8E75-6BAB81062CE0}" dt="2022-07-16T07:34:09.218" v="10808" actId="47"/>
        <pc:sldMkLst>
          <pc:docMk/>
          <pc:sldMk cId="1765150642" sldId="849"/>
        </pc:sldMkLst>
      </pc:sldChg>
      <pc:sldChg chg="modSp del">
        <pc:chgData name="高増　潔" userId="151964c3-78cd-4020-a226-814db5c6c8be" providerId="ADAL" clId="{69A74A44-B164-442E-8E75-6BAB81062CE0}" dt="2022-07-14T01:29:30.672" v="7150" actId="2696"/>
        <pc:sldMkLst>
          <pc:docMk/>
          <pc:sldMk cId="2783032842" sldId="850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783032842" sldId="850"/>
            <ac:spMk id="3" creationId="{45EBFF10-9461-4D79-849E-1E4946BA60DD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783032842" sldId="850"/>
            <ac:spMk id="4" creationId="{717E313D-B3F4-4F0E-B4D9-45E23A48AB1B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783032842" sldId="850"/>
            <ac:spMk id="5" creationId="{C9191253-037B-47ED-B605-E3DD38513FB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783032842" sldId="850"/>
            <ac:spMk id="13" creationId="{1F7B3A0F-4406-45E9-8923-EE3E55521F39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783032842" sldId="850"/>
            <ac:spMk id="15" creationId="{5B67D185-F385-426C-B46F-AC5B5BEC1249}"/>
          </ac:spMkLst>
        </pc:spChg>
      </pc:sldChg>
      <pc:sldChg chg="add del">
        <pc:chgData name="高増　潔" userId="151964c3-78cd-4020-a226-814db5c6c8be" providerId="ADAL" clId="{69A74A44-B164-442E-8E75-6BAB81062CE0}" dt="2022-07-16T07:34:09.218" v="10808" actId="47"/>
        <pc:sldMkLst>
          <pc:docMk/>
          <pc:sldMk cId="3238033971" sldId="850"/>
        </pc:sldMkLst>
      </pc:sldChg>
      <pc:sldChg chg="add del">
        <pc:chgData name="高増　潔" userId="151964c3-78cd-4020-a226-814db5c6c8be" providerId="ADAL" clId="{69A74A44-B164-442E-8E75-6BAB81062CE0}" dt="2022-07-16T07:34:09.218" v="10808" actId="47"/>
        <pc:sldMkLst>
          <pc:docMk/>
          <pc:sldMk cId="1469293865" sldId="852"/>
        </pc:sldMkLst>
      </pc:sldChg>
      <pc:sldChg chg="modSp del">
        <pc:chgData name="高増　潔" userId="151964c3-78cd-4020-a226-814db5c6c8be" providerId="ADAL" clId="{69A74A44-B164-442E-8E75-6BAB81062CE0}" dt="2022-07-14T01:28:40.300" v="7148" actId="2696"/>
        <pc:sldMkLst>
          <pc:docMk/>
          <pc:sldMk cId="3173607520" sldId="852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173607520" sldId="852"/>
            <ac:spMk id="2" creationId="{00A4EF0F-C104-4E67-A3C8-B6C37F3FC803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173607520" sldId="852"/>
            <ac:spMk id="3" creationId="{C60AF5CC-25AD-436D-882A-007DCA7B42C2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173607520" sldId="852"/>
            <ac:spMk id="4" creationId="{2E20172B-EF1E-40C9-958F-BFAFD89458A1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173607520" sldId="852"/>
            <ac:spMk id="5" creationId="{113F6BD1-5460-4C07-AB8C-A3D9780BE282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173607520" sldId="852"/>
            <ac:spMk id="6" creationId="{5E09BA5E-BFF6-406A-A9BB-13C37D7134A7}"/>
          </ac:spMkLst>
        </pc:spChg>
      </pc:sldChg>
      <pc:sldChg chg="modSp del">
        <pc:chgData name="高増　潔" userId="151964c3-78cd-4020-a226-814db5c6c8be" providerId="ADAL" clId="{69A74A44-B164-442E-8E75-6BAB81062CE0}" dt="2022-07-14T01:29:30.672" v="7150" actId="2696"/>
        <pc:sldMkLst>
          <pc:docMk/>
          <pc:sldMk cId="2041225408" sldId="853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041225408" sldId="853"/>
            <ac:spMk id="3" creationId="{45EBFF10-9461-4D79-849E-1E4946BA60DD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041225408" sldId="853"/>
            <ac:spMk id="4" creationId="{717E313D-B3F4-4F0E-B4D9-45E23A48AB1B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041225408" sldId="853"/>
            <ac:spMk id="5" creationId="{C9191253-037B-47ED-B605-E3DD38513FB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041225408" sldId="853"/>
            <ac:spMk id="13" creationId="{1F7B3A0F-4406-45E9-8923-EE3E55521F39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041225408" sldId="853"/>
            <ac:spMk id="15" creationId="{5B67D185-F385-426C-B46F-AC5B5BEC1249}"/>
          </ac:spMkLst>
        </pc:spChg>
      </pc:sldChg>
      <pc:sldChg chg="add del">
        <pc:chgData name="高増　潔" userId="151964c3-78cd-4020-a226-814db5c6c8be" providerId="ADAL" clId="{69A74A44-B164-442E-8E75-6BAB81062CE0}" dt="2022-07-16T07:34:09.218" v="10808" actId="47"/>
        <pc:sldMkLst>
          <pc:docMk/>
          <pc:sldMk cId="2215774268" sldId="853"/>
        </pc:sldMkLst>
      </pc:sldChg>
      <pc:sldChg chg="modSp add">
        <pc:chgData name="高増　潔" userId="151964c3-78cd-4020-a226-814db5c6c8be" providerId="ADAL" clId="{69A74A44-B164-442E-8E75-6BAB81062CE0}" dt="2022-07-12T07:00:18.658" v="49"/>
        <pc:sldMkLst>
          <pc:docMk/>
          <pc:sldMk cId="1678249757" sldId="876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678249757" sldId="876"/>
            <ac:spMk id="2" creationId="{1FCC3A51-3EDB-414A-8E44-25AB44AB6403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678249757" sldId="876"/>
            <ac:spMk id="3" creationId="{5639ACDE-7C23-47F5-9B72-4B5DEE333C5C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678249757" sldId="876"/>
            <ac:spMk id="4" creationId="{7C679468-9C91-4212-B6A9-AD579F33D11B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678249757" sldId="876"/>
            <ac:spMk id="5" creationId="{80D4900C-1FB0-4F9B-919B-1F7CB47B2FBB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678249757" sldId="876"/>
            <ac:spMk id="6" creationId="{E5E747E7-CF5E-47A0-9AA8-D5DEFCCD58E8}"/>
          </ac:spMkLst>
        </pc:spChg>
      </pc:sldChg>
      <pc:sldChg chg="add del">
        <pc:chgData name="高増　潔" userId="151964c3-78cd-4020-a226-814db5c6c8be" providerId="ADAL" clId="{69A74A44-B164-442E-8E75-6BAB81062CE0}" dt="2022-07-12T07:18:04.175" v="76" actId="47"/>
        <pc:sldMkLst>
          <pc:docMk/>
          <pc:sldMk cId="3896961006" sldId="879"/>
        </pc:sldMkLst>
      </pc:sldChg>
      <pc:sldChg chg="modSp add del mod ord modClrScheme chgLayout">
        <pc:chgData name="高増　潔" userId="151964c3-78cd-4020-a226-814db5c6c8be" providerId="ADAL" clId="{69A74A44-B164-442E-8E75-6BAB81062CE0}" dt="2022-07-12T07:18:33.407" v="80" actId="47"/>
        <pc:sldMkLst>
          <pc:docMk/>
          <pc:sldMk cId="3996722309" sldId="882"/>
        </pc:sldMkLst>
        <pc:spChg chg="mod ord">
          <ac:chgData name="高増　潔" userId="151964c3-78cd-4020-a226-814db5c6c8be" providerId="ADAL" clId="{69A74A44-B164-442E-8E75-6BAB81062CE0}" dt="2022-07-12T07:07:22.239" v="71" actId="20577"/>
          <ac:spMkLst>
            <pc:docMk/>
            <pc:sldMk cId="3996722309" sldId="882"/>
            <ac:spMk id="3" creationId="{E82467B0-E0AB-55A1-8B1B-109782BEE2AC}"/>
          </ac:spMkLst>
        </pc:spChg>
        <pc:spChg chg="mod ord">
          <ac:chgData name="高増　潔" userId="151964c3-78cd-4020-a226-814db5c6c8be" providerId="ADAL" clId="{69A74A44-B164-442E-8E75-6BAB81062CE0}" dt="2022-07-12T07:07:18.824" v="68" actId="700"/>
          <ac:spMkLst>
            <pc:docMk/>
            <pc:sldMk cId="3996722309" sldId="882"/>
            <ac:spMk id="4" creationId="{23A0B17C-E668-6DC9-DF37-B8F4AEB8B128}"/>
          </ac:spMkLst>
        </pc:spChg>
        <pc:spChg chg="mod ord">
          <ac:chgData name="高増　潔" userId="151964c3-78cd-4020-a226-814db5c6c8be" providerId="ADAL" clId="{69A74A44-B164-442E-8E75-6BAB81062CE0}" dt="2022-07-12T07:07:18.824" v="68" actId="700"/>
          <ac:spMkLst>
            <pc:docMk/>
            <pc:sldMk cId="3996722309" sldId="882"/>
            <ac:spMk id="5" creationId="{9889CDDF-20DC-A437-61BB-F3669055DAB8}"/>
          </ac:spMkLst>
        </pc:spChg>
        <pc:spChg chg="mod ord">
          <ac:chgData name="高増　潔" userId="151964c3-78cd-4020-a226-814db5c6c8be" providerId="ADAL" clId="{69A74A44-B164-442E-8E75-6BAB81062CE0}" dt="2022-07-12T07:07:18.824" v="68" actId="700"/>
          <ac:spMkLst>
            <pc:docMk/>
            <pc:sldMk cId="3996722309" sldId="882"/>
            <ac:spMk id="6" creationId="{FEAA5030-1FB9-5F07-2EB3-8E6FE7ACC183}"/>
          </ac:spMkLst>
        </pc:spChg>
        <pc:spChg chg="mod ord">
          <ac:chgData name="高増　潔" userId="151964c3-78cd-4020-a226-814db5c6c8be" providerId="ADAL" clId="{69A74A44-B164-442E-8E75-6BAB81062CE0}" dt="2022-07-12T07:07:18.824" v="68" actId="700"/>
          <ac:spMkLst>
            <pc:docMk/>
            <pc:sldMk cId="3996722309" sldId="882"/>
            <ac:spMk id="7" creationId="{3B1FD997-A74C-B54D-B6E0-4991FCEB97DC}"/>
          </ac:spMkLst>
        </pc:spChg>
      </pc:sldChg>
      <pc:sldChg chg="modSp del">
        <pc:chgData name="高増　潔" userId="151964c3-78cd-4020-a226-814db5c6c8be" providerId="ADAL" clId="{69A74A44-B164-442E-8E75-6BAB81062CE0}" dt="2022-07-14T01:32:26.373" v="7160" actId="2696"/>
        <pc:sldMkLst>
          <pc:docMk/>
          <pc:sldMk cId="1540248763" sldId="1126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540248763" sldId="1126"/>
            <ac:spMk id="2" creationId="{8A4F0F0E-ED40-4817-801E-E49124C95971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540248763" sldId="1126"/>
            <ac:spMk id="3" creationId="{90C0260D-820A-4151-8889-76CCADA6B4A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540248763" sldId="1126"/>
            <ac:spMk id="4" creationId="{0E867E8F-50AB-4D9F-853E-505E16021EE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540248763" sldId="1126"/>
            <ac:spMk id="5" creationId="{3DAD3D98-429B-4483-B65F-4DD7B5054189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1540248763" sldId="1126"/>
            <ac:spMk id="6" creationId="{75F4BC7E-4EA2-499B-898A-E2AC9AAEC866}"/>
          </ac:spMkLst>
        </pc:spChg>
      </pc:sldChg>
      <pc:sldChg chg="add del">
        <pc:chgData name="高増　潔" userId="151964c3-78cd-4020-a226-814db5c6c8be" providerId="ADAL" clId="{69A74A44-B164-442E-8E75-6BAB81062CE0}" dt="2022-07-14T01:33:45.475" v="7165" actId="47"/>
        <pc:sldMkLst>
          <pc:docMk/>
          <pc:sldMk cId="3100391397" sldId="1126"/>
        </pc:sldMkLst>
      </pc:sldChg>
      <pc:sldChg chg="add del">
        <pc:chgData name="高増　潔" userId="151964c3-78cd-4020-a226-814db5c6c8be" providerId="ADAL" clId="{69A74A44-B164-442E-8E75-6BAB81062CE0}" dt="2022-07-14T01:35:21.412" v="7169" actId="47"/>
        <pc:sldMkLst>
          <pc:docMk/>
          <pc:sldMk cId="286180465" sldId="1131"/>
        </pc:sldMkLst>
      </pc:sldChg>
      <pc:sldChg chg="delSp modSp del mod">
        <pc:chgData name="高増　潔" userId="151964c3-78cd-4020-a226-814db5c6c8be" providerId="ADAL" clId="{69A74A44-B164-442E-8E75-6BAB81062CE0}" dt="2022-07-14T01:32:26.373" v="7160" actId="2696"/>
        <pc:sldMkLst>
          <pc:docMk/>
          <pc:sldMk cId="2949024082" sldId="1131"/>
        </pc:sldMkLst>
        <pc:spChg chg="del">
          <ac:chgData name="高増　潔" userId="151964c3-78cd-4020-a226-814db5c6c8be" providerId="ADAL" clId="{69A74A44-B164-442E-8E75-6BAB81062CE0}" dt="2022-07-14T01:31:36.383" v="7158" actId="478"/>
          <ac:spMkLst>
            <pc:docMk/>
            <pc:sldMk cId="2949024082" sldId="1131"/>
            <ac:spMk id="44039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49024082" sldId="1131"/>
            <ac:spMk id="44042" creationId="{00000000-0000-0000-0000-000000000000}"/>
          </ac:spMkLst>
        </pc:spChg>
        <pc:picChg chg="del">
          <ac:chgData name="高増　潔" userId="151964c3-78cd-4020-a226-814db5c6c8be" providerId="ADAL" clId="{69A74A44-B164-442E-8E75-6BAB81062CE0}" dt="2022-07-14T01:31:58.838" v="7159" actId="478"/>
          <ac:picMkLst>
            <pc:docMk/>
            <pc:sldMk cId="2949024082" sldId="1131"/>
            <ac:picMk id="4" creationId="{5B0CEECE-4E0B-421F-8CBF-D26988C66C7A}"/>
          </ac:picMkLst>
        </pc:picChg>
      </pc:sldChg>
      <pc:sldChg chg="modSp del ord">
        <pc:chgData name="高増　潔" userId="151964c3-78cd-4020-a226-814db5c6c8be" providerId="ADAL" clId="{69A74A44-B164-442E-8E75-6BAB81062CE0}" dt="2022-07-16T07:34:09.218" v="10808" actId="47"/>
        <pc:sldMkLst>
          <pc:docMk/>
          <pc:sldMk cId="4053108738" sldId="1135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053108738" sldId="1135"/>
            <ac:spMk id="2" creationId="{DB457AA7-E344-4A83-9629-9C0AA459BDB3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053108738" sldId="1135"/>
            <ac:spMk id="4" creationId="{1F72E614-B22D-4D7C-B538-E57523A7E9AC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053108738" sldId="1135"/>
            <ac:spMk id="5" creationId="{211259CC-68C3-44EB-ADC2-B14A5CF0CE32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4053108738" sldId="1135"/>
            <ac:spMk id="6" creationId="{544AF530-D1DB-43F4-9F46-E2C306D41070}"/>
          </ac:spMkLst>
        </pc:spChg>
      </pc:sldChg>
      <pc:sldChg chg="modSp del">
        <pc:chgData name="高増　潔" userId="151964c3-78cd-4020-a226-814db5c6c8be" providerId="ADAL" clId="{69A74A44-B164-442E-8E75-6BAB81062CE0}" dt="2022-07-14T01:32:26.373" v="7160" actId="2696"/>
        <pc:sldMkLst>
          <pc:docMk/>
          <pc:sldMk cId="2395792878" sldId="1136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95792878" sldId="1136"/>
            <ac:spMk id="2" creationId="{804FF0DC-03BC-49ED-86D3-01493B95D105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95792878" sldId="1136"/>
            <ac:spMk id="3" creationId="{7ED4A2A9-093E-456F-9674-D498C3F0658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95792878" sldId="1136"/>
            <ac:spMk id="4" creationId="{05F71466-A297-4501-9F2B-57A1DF829243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95792878" sldId="1136"/>
            <ac:spMk id="5" creationId="{FBB5467C-1298-4237-9F22-FDAB5979E78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395792878" sldId="1136"/>
            <ac:spMk id="6" creationId="{D614FD7B-81AC-42D4-B5F5-781DED82FA33}"/>
          </ac:spMkLst>
        </pc:spChg>
      </pc:sldChg>
      <pc:sldChg chg="addSp delSp modSp add mod">
        <pc:chgData name="高増　潔" userId="151964c3-78cd-4020-a226-814db5c6c8be" providerId="ADAL" clId="{69A74A44-B164-442E-8E75-6BAB81062CE0}" dt="2022-07-14T06:35:36.603" v="9678" actId="6549"/>
        <pc:sldMkLst>
          <pc:docMk/>
          <pc:sldMk cId="2503705578" sldId="1136"/>
        </pc:sldMkLst>
        <pc:spChg chg="mod">
          <ac:chgData name="高増　潔" userId="151964c3-78cd-4020-a226-814db5c6c8be" providerId="ADAL" clId="{69A74A44-B164-442E-8E75-6BAB81062CE0}" dt="2022-07-14T06:35:36.603" v="9678" actId="6549"/>
          <ac:spMkLst>
            <pc:docMk/>
            <pc:sldMk cId="2503705578" sldId="1136"/>
            <ac:spMk id="3" creationId="{7ED4A2A9-093E-456F-9674-D498C3F06580}"/>
          </ac:spMkLst>
        </pc:spChg>
        <pc:spChg chg="mod">
          <ac:chgData name="高増　潔" userId="151964c3-78cd-4020-a226-814db5c6c8be" providerId="ADAL" clId="{69A74A44-B164-442E-8E75-6BAB81062CE0}" dt="2022-07-14T01:50:11.663" v="7363"/>
          <ac:spMkLst>
            <pc:docMk/>
            <pc:sldMk cId="2503705578" sldId="1136"/>
            <ac:spMk id="9" creationId="{33185FFC-DBD3-5CF6-C6F4-5A954225B69D}"/>
          </ac:spMkLst>
        </pc:spChg>
        <pc:spChg chg="mod">
          <ac:chgData name="高増　潔" userId="151964c3-78cd-4020-a226-814db5c6c8be" providerId="ADAL" clId="{69A74A44-B164-442E-8E75-6BAB81062CE0}" dt="2022-07-14T01:50:11.663" v="7363"/>
          <ac:spMkLst>
            <pc:docMk/>
            <pc:sldMk cId="2503705578" sldId="1136"/>
            <ac:spMk id="10" creationId="{9DBF5C3B-5FEB-2E5B-0C47-EF911BC6248C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0" creationId="{CD80FB69-ECAB-EE1F-45E8-F3B5ACF3DA20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1" creationId="{476C02C9-98FB-242B-39BC-BD31ECF194FF}"/>
          </ac:spMkLst>
        </pc:spChg>
        <pc:spChg chg="mod">
          <ac:chgData name="高増　潔" userId="151964c3-78cd-4020-a226-814db5c6c8be" providerId="ADAL" clId="{69A74A44-B164-442E-8E75-6BAB81062CE0}" dt="2022-07-14T01:50:32.167" v="7367" actId="14100"/>
          <ac:spMkLst>
            <pc:docMk/>
            <pc:sldMk cId="2503705578" sldId="1136"/>
            <ac:spMk id="12" creationId="{B6CD5989-B489-BFB3-5F06-D7E28063F246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2" creationId="{E5605ECB-EFE9-673A-D33D-00C7DDDB4050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3" creationId="{1B5C4314-A217-18C4-2D46-86B35483231E}"/>
          </ac:spMkLst>
        </pc:spChg>
        <pc:spChg chg="mod">
          <ac:chgData name="高増　潔" userId="151964c3-78cd-4020-a226-814db5c6c8be" providerId="ADAL" clId="{69A74A44-B164-442E-8E75-6BAB81062CE0}" dt="2022-07-14T01:50:11.663" v="7363"/>
          <ac:spMkLst>
            <pc:docMk/>
            <pc:sldMk cId="2503705578" sldId="1136"/>
            <ac:spMk id="13" creationId="{B75425B7-E9D6-6F13-AE40-74EB97579A3D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4" creationId="{4AB0FE1C-B382-C4E1-FC84-E12CC4F7CEA6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5" creationId="{6581F6A2-4461-8ECC-DA9F-900497D9B738}"/>
          </ac:spMkLst>
        </pc:spChg>
        <pc:spChg chg="mod">
          <ac:chgData name="高増　潔" userId="151964c3-78cd-4020-a226-814db5c6c8be" providerId="ADAL" clId="{69A74A44-B164-442E-8E75-6BAB81062CE0}" dt="2022-07-14T01:50:11.663" v="7363"/>
          <ac:spMkLst>
            <pc:docMk/>
            <pc:sldMk cId="2503705578" sldId="1136"/>
            <ac:spMk id="15" creationId="{C8191B51-7C55-83C2-0866-F5E578DE824B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6" creationId="{486BC78E-F870-E4E7-4564-D949AF6235B4}"/>
          </ac:spMkLst>
        </pc:spChg>
        <pc:spChg chg="mod">
          <ac:chgData name="高増　潔" userId="151964c3-78cd-4020-a226-814db5c6c8be" providerId="ADAL" clId="{69A74A44-B164-442E-8E75-6BAB81062CE0}" dt="2022-07-14T01:50:11.663" v="7363"/>
          <ac:spMkLst>
            <pc:docMk/>
            <pc:sldMk cId="2503705578" sldId="1136"/>
            <ac:spMk id="16" creationId="{BC89AA3F-81DB-E51F-42B7-79978A609562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7" creationId="{7C8B393C-7732-8A0B-5154-05ED4077919F}"/>
          </ac:spMkLst>
        </pc:spChg>
        <pc:spChg chg="mod">
          <ac:chgData name="高増　潔" userId="151964c3-78cd-4020-a226-814db5c6c8be" providerId="ADAL" clId="{69A74A44-B164-442E-8E75-6BAB81062CE0}" dt="2022-07-14T01:50:11.663" v="7363"/>
          <ac:spMkLst>
            <pc:docMk/>
            <pc:sldMk cId="2503705578" sldId="1136"/>
            <ac:spMk id="17" creationId="{DD13EA81-BAAE-FA4A-5DB4-9DF9E451C8E2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8" creationId="{3D739876-AEE4-EE92-B250-FF1173A30E16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19" creationId="{66129FBD-304F-61F3-665A-3E95A983EDCB}"/>
          </ac:spMkLst>
        </pc:spChg>
        <pc:spChg chg="mod">
          <ac:chgData name="高増　潔" userId="151964c3-78cd-4020-a226-814db5c6c8be" providerId="ADAL" clId="{69A74A44-B164-442E-8E75-6BAB81062CE0}" dt="2022-07-14T01:50:11.663" v="7363"/>
          <ac:spMkLst>
            <pc:docMk/>
            <pc:sldMk cId="2503705578" sldId="1136"/>
            <ac:spMk id="19" creationId="{D65434B6-5A6F-8D0A-8816-3CDA349A943E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20" creationId="{CD4A5032-FC93-A4C9-F8FE-C527B1F9569A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21" creationId="{9E16FCBA-80A4-F73B-B87B-07D6037BC0D2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23" creationId="{B177C00C-970B-4BD3-5EAB-596B62010E1F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24" creationId="{6784AF31-BADF-ACC8-45F2-0261228B6505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28" creationId="{5E556BB5-3CD3-5AD4-5BA8-58FAFE66FF3B}"/>
          </ac:spMkLst>
        </pc:spChg>
        <pc:spChg chg="mod">
          <ac:chgData name="高増　潔" userId="151964c3-78cd-4020-a226-814db5c6c8be" providerId="ADAL" clId="{69A74A44-B164-442E-8E75-6BAB81062CE0}" dt="2022-07-14T02:32:58.083" v="7772"/>
          <ac:spMkLst>
            <pc:docMk/>
            <pc:sldMk cId="2503705578" sldId="1136"/>
            <ac:spMk id="29" creationId="{E0A62E48-9E34-9FFA-A4D2-5648E5E5EEC8}"/>
          </ac:spMkLst>
        </pc:spChg>
        <pc:grpChg chg="add del mod">
          <ac:chgData name="高増　潔" userId="151964c3-78cd-4020-a226-814db5c6c8be" providerId="ADAL" clId="{69A74A44-B164-442E-8E75-6BAB81062CE0}" dt="2022-07-14T01:50:35.255" v="7370"/>
          <ac:grpSpMkLst>
            <pc:docMk/>
            <pc:sldMk cId="2503705578" sldId="1136"/>
            <ac:grpSpMk id="8" creationId="{62AEA309-6D9A-B8C7-5072-298B8B02C6AF}"/>
          </ac:grpSpMkLst>
        </pc:grpChg>
        <pc:grpChg chg="add del mod">
          <ac:chgData name="高増　潔" userId="151964c3-78cd-4020-a226-814db5c6c8be" providerId="ADAL" clId="{69A74A44-B164-442E-8E75-6BAB81062CE0}" dt="2022-07-14T02:33:13.040" v="7775" actId="478"/>
          <ac:grpSpMkLst>
            <pc:docMk/>
            <pc:sldMk cId="2503705578" sldId="1136"/>
            <ac:grpSpMk id="8" creationId="{AA6789E7-0577-62BC-6E2F-6E83B240B5FF}"/>
          </ac:grpSpMkLst>
        </pc:grpChg>
        <pc:grpChg chg="mod">
          <ac:chgData name="高増　潔" userId="151964c3-78cd-4020-a226-814db5c6c8be" providerId="ADAL" clId="{69A74A44-B164-442E-8E75-6BAB81062CE0}" dt="2022-07-14T02:32:58.083" v="7772"/>
          <ac:grpSpMkLst>
            <pc:docMk/>
            <pc:sldMk cId="2503705578" sldId="1136"/>
            <ac:grpSpMk id="9" creationId="{63B83FBB-816A-AB42-0684-55F37622D4BC}"/>
          </ac:grpSpMkLst>
        </pc:grpChg>
        <pc:picChg chg="del">
          <ac:chgData name="高増　潔" userId="151964c3-78cd-4020-a226-814db5c6c8be" providerId="ADAL" clId="{69A74A44-B164-442E-8E75-6BAB81062CE0}" dt="2022-07-14T01:48:03.467" v="7295" actId="478"/>
          <ac:picMkLst>
            <pc:docMk/>
            <pc:sldMk cId="2503705578" sldId="1136"/>
            <ac:picMk id="7" creationId="{74F5E21F-A0F9-4A8A-89A8-85D3E8DB119C}"/>
          </ac:picMkLst>
        </pc:picChg>
        <pc:picChg chg="del mod">
          <ac:chgData name="高増　潔" userId="151964c3-78cd-4020-a226-814db5c6c8be" providerId="ADAL" clId="{69A74A44-B164-442E-8E75-6BAB81062CE0}" dt="2022-07-14T02:33:01.396" v="7773" actId="478"/>
          <ac:picMkLst>
            <pc:docMk/>
            <pc:sldMk cId="2503705578" sldId="1136"/>
            <ac:picMk id="22" creationId="{19C90C21-AB3F-ED24-E8E7-3B9D09EAA271}"/>
          </ac:picMkLst>
        </pc:picChg>
        <pc:cxnChg chg="mod">
          <ac:chgData name="高増　潔" userId="151964c3-78cd-4020-a226-814db5c6c8be" providerId="ADAL" clId="{69A74A44-B164-442E-8E75-6BAB81062CE0}" dt="2022-07-14T01:50:11.663" v="7363"/>
          <ac:cxnSpMkLst>
            <pc:docMk/>
            <pc:sldMk cId="2503705578" sldId="1136"/>
            <ac:cxnSpMk id="11" creationId="{873733FF-A2CD-C0BC-421C-AF35A6A4E047}"/>
          </ac:cxnSpMkLst>
        </pc:cxnChg>
        <pc:cxnChg chg="mod">
          <ac:chgData name="高増　潔" userId="151964c3-78cd-4020-a226-814db5c6c8be" providerId="ADAL" clId="{69A74A44-B164-442E-8E75-6BAB81062CE0}" dt="2022-07-14T01:50:11.663" v="7363"/>
          <ac:cxnSpMkLst>
            <pc:docMk/>
            <pc:sldMk cId="2503705578" sldId="1136"/>
            <ac:cxnSpMk id="14" creationId="{3D1C2906-7162-11F0-A1FB-C5761D4B00E7}"/>
          </ac:cxnSpMkLst>
        </pc:cxnChg>
        <pc:cxnChg chg="mod">
          <ac:chgData name="高増　潔" userId="151964c3-78cd-4020-a226-814db5c6c8be" providerId="ADAL" clId="{69A74A44-B164-442E-8E75-6BAB81062CE0}" dt="2022-07-14T01:50:11.663" v="7363"/>
          <ac:cxnSpMkLst>
            <pc:docMk/>
            <pc:sldMk cId="2503705578" sldId="1136"/>
            <ac:cxnSpMk id="18" creationId="{BB7448E5-9A49-8999-077A-DB3EAB22EC65}"/>
          </ac:cxnSpMkLst>
        </pc:cxnChg>
        <pc:cxnChg chg="mod">
          <ac:chgData name="高増　潔" userId="151964c3-78cd-4020-a226-814db5c6c8be" providerId="ADAL" clId="{69A74A44-B164-442E-8E75-6BAB81062CE0}" dt="2022-07-14T01:50:11.663" v="7363"/>
          <ac:cxnSpMkLst>
            <pc:docMk/>
            <pc:sldMk cId="2503705578" sldId="1136"/>
            <ac:cxnSpMk id="20" creationId="{AFC3F176-69C7-CE8C-8817-63E6A82850B8}"/>
          </ac:cxnSpMkLst>
        </pc:cxnChg>
        <pc:cxnChg chg="mod">
          <ac:chgData name="高増　潔" userId="151964c3-78cd-4020-a226-814db5c6c8be" providerId="ADAL" clId="{69A74A44-B164-442E-8E75-6BAB81062CE0}" dt="2022-07-14T01:50:11.663" v="7363"/>
          <ac:cxnSpMkLst>
            <pc:docMk/>
            <pc:sldMk cId="2503705578" sldId="1136"/>
            <ac:cxnSpMk id="21" creationId="{E1C0510A-8F24-571B-98D2-77BD64C69BEF}"/>
          </ac:cxnSpMkLst>
        </pc:cxnChg>
        <pc:cxnChg chg="mod">
          <ac:chgData name="高増　潔" userId="151964c3-78cd-4020-a226-814db5c6c8be" providerId="ADAL" clId="{69A74A44-B164-442E-8E75-6BAB81062CE0}" dt="2022-07-14T02:33:13.040" v="7775" actId="478"/>
          <ac:cxnSpMkLst>
            <pc:docMk/>
            <pc:sldMk cId="2503705578" sldId="1136"/>
            <ac:cxnSpMk id="25" creationId="{6D2414DA-A503-52B1-825E-EF72773FE475}"/>
          </ac:cxnSpMkLst>
        </pc:cxnChg>
        <pc:cxnChg chg="mod">
          <ac:chgData name="高増　潔" userId="151964c3-78cd-4020-a226-814db5c6c8be" providerId="ADAL" clId="{69A74A44-B164-442E-8E75-6BAB81062CE0}" dt="2022-07-14T02:32:58.083" v="7772"/>
          <ac:cxnSpMkLst>
            <pc:docMk/>
            <pc:sldMk cId="2503705578" sldId="1136"/>
            <ac:cxnSpMk id="26" creationId="{BF045DCA-404A-684D-AD45-D060A4E95AE2}"/>
          </ac:cxnSpMkLst>
        </pc:cxnChg>
        <pc:cxnChg chg="mod">
          <ac:chgData name="高増　潔" userId="151964c3-78cd-4020-a226-814db5c6c8be" providerId="ADAL" clId="{69A74A44-B164-442E-8E75-6BAB81062CE0}" dt="2022-07-14T02:32:58.083" v="7772"/>
          <ac:cxnSpMkLst>
            <pc:docMk/>
            <pc:sldMk cId="2503705578" sldId="1136"/>
            <ac:cxnSpMk id="27" creationId="{42F8CBDD-413D-2AB4-CAE9-E6EE49DC839E}"/>
          </ac:cxnSpMkLst>
        </pc:cxnChg>
        <pc:cxnChg chg="mod">
          <ac:chgData name="高増　潔" userId="151964c3-78cd-4020-a226-814db5c6c8be" providerId="ADAL" clId="{69A74A44-B164-442E-8E75-6BAB81062CE0}" dt="2022-07-14T02:32:58.083" v="7772"/>
          <ac:cxnSpMkLst>
            <pc:docMk/>
            <pc:sldMk cId="2503705578" sldId="1136"/>
            <ac:cxnSpMk id="30" creationId="{A591AECC-7E1E-A630-D214-CCC017F77328}"/>
          </ac:cxnSpMkLst>
        </pc:cxnChg>
        <pc:cxnChg chg="mod">
          <ac:chgData name="高増　潔" userId="151964c3-78cd-4020-a226-814db5c6c8be" providerId="ADAL" clId="{69A74A44-B164-442E-8E75-6BAB81062CE0}" dt="2022-07-14T02:32:58.083" v="7772"/>
          <ac:cxnSpMkLst>
            <pc:docMk/>
            <pc:sldMk cId="2503705578" sldId="1136"/>
            <ac:cxnSpMk id="31" creationId="{284E7702-5E6D-223A-19B1-AD425A9EF031}"/>
          </ac:cxnSpMkLst>
        </pc:cxnChg>
      </pc:sldChg>
      <pc:sldChg chg="modSp del">
        <pc:chgData name="高増　潔" userId="151964c3-78cd-4020-a226-814db5c6c8be" providerId="ADAL" clId="{69A74A44-B164-442E-8E75-6BAB81062CE0}" dt="2022-07-14T01:32:26.373" v="7160" actId="2696"/>
        <pc:sldMkLst>
          <pc:docMk/>
          <pc:sldMk cId="295361965" sldId="1163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5361965" sldId="1163"/>
            <ac:spMk id="2" creationId="{8A4F0F0E-ED40-4817-801E-E49124C95971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5361965" sldId="1163"/>
            <ac:spMk id="3" creationId="{90C0260D-820A-4151-8889-76CCADA6B4A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5361965" sldId="1163"/>
            <ac:spMk id="4" creationId="{0E867E8F-50AB-4D9F-853E-505E16021EE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5361965" sldId="1163"/>
            <ac:spMk id="5" creationId="{3DAD3D98-429B-4483-B65F-4DD7B5054189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95361965" sldId="1163"/>
            <ac:spMk id="6" creationId="{75F4BC7E-4EA2-499B-898A-E2AC9AAEC866}"/>
          </ac:spMkLst>
        </pc:spChg>
      </pc:sldChg>
      <pc:sldChg chg="addSp delSp modSp add mod">
        <pc:chgData name="高増　潔" userId="151964c3-78cd-4020-a226-814db5c6c8be" providerId="ADAL" clId="{69A74A44-B164-442E-8E75-6BAB81062CE0}" dt="2022-07-21T10:01:17.281" v="12394" actId="1076"/>
        <pc:sldMkLst>
          <pc:docMk/>
          <pc:sldMk cId="1158282679" sldId="1163"/>
        </pc:sldMkLst>
        <pc:spChg chg="mod">
          <ac:chgData name="高増　潔" userId="151964c3-78cd-4020-a226-814db5c6c8be" providerId="ADAL" clId="{69A74A44-B164-442E-8E75-6BAB81062CE0}" dt="2022-07-14T06:12:01.392" v="9086" actId="6549"/>
          <ac:spMkLst>
            <pc:docMk/>
            <pc:sldMk cId="1158282679" sldId="1163"/>
            <ac:spMk id="2" creationId="{8A4F0F0E-ED40-4817-801E-E49124C95971}"/>
          </ac:spMkLst>
        </pc:spChg>
        <pc:spChg chg="mod">
          <ac:chgData name="高増　潔" userId="151964c3-78cd-4020-a226-814db5c6c8be" providerId="ADAL" clId="{69A74A44-B164-442E-8E75-6BAB81062CE0}" dt="2022-07-14T06:12:15.061" v="9123"/>
          <ac:spMkLst>
            <pc:docMk/>
            <pc:sldMk cId="1158282679" sldId="1163"/>
            <ac:spMk id="3" creationId="{90C0260D-820A-4151-8889-76CCADA6B4A0}"/>
          </ac:spMkLst>
        </pc:spChg>
        <pc:spChg chg="mod">
          <ac:chgData name="高増　潔" userId="151964c3-78cd-4020-a226-814db5c6c8be" providerId="ADAL" clId="{69A74A44-B164-442E-8E75-6BAB81062CE0}" dt="2022-07-14T02:31:43.801" v="7742" actId="14100"/>
          <ac:spMkLst>
            <pc:docMk/>
            <pc:sldMk cId="1158282679" sldId="1163"/>
            <ac:spMk id="7" creationId="{3B733722-7ED4-4A6B-A046-D4E1736DA057}"/>
          </ac:spMkLst>
        </pc:spChg>
        <pc:spChg chg="add mod">
          <ac:chgData name="高増　潔" userId="151964c3-78cd-4020-a226-814db5c6c8be" providerId="ADAL" clId="{69A74A44-B164-442E-8E75-6BAB81062CE0}" dt="2022-07-21T10:01:17.281" v="12394" actId="1076"/>
          <ac:spMkLst>
            <pc:docMk/>
            <pc:sldMk cId="1158282679" sldId="1163"/>
            <ac:spMk id="8" creationId="{4E55760F-BF74-99B1-419F-3098A1980735}"/>
          </ac:spMkLst>
        </pc:spChg>
        <pc:spChg chg="mod">
          <ac:chgData name="高増　潔" userId="151964c3-78cd-4020-a226-814db5c6c8be" providerId="ADAL" clId="{69A74A44-B164-442E-8E75-6BAB81062CE0}" dt="2022-07-14T02:29:07.149" v="7593"/>
          <ac:spMkLst>
            <pc:docMk/>
            <pc:sldMk cId="1158282679" sldId="1163"/>
            <ac:spMk id="13" creationId="{CDB80BE0-353B-457E-9418-CE7A3342D212}"/>
          </ac:spMkLst>
        </pc:spChg>
        <pc:spChg chg="mod">
          <ac:chgData name="高増　潔" userId="151964c3-78cd-4020-a226-814db5c6c8be" providerId="ADAL" clId="{69A74A44-B164-442E-8E75-6BAB81062CE0}" dt="2022-07-14T01:50:08.581" v="7362" actId="164"/>
          <ac:spMkLst>
            <pc:docMk/>
            <pc:sldMk cId="1158282679" sldId="1163"/>
            <ac:spMk id="18" creationId="{CC731AB8-0E5A-407B-A05F-A70EE7B3BE0C}"/>
          </ac:spMkLst>
        </pc:spChg>
        <pc:spChg chg="mod">
          <ac:chgData name="高増　潔" userId="151964c3-78cd-4020-a226-814db5c6c8be" providerId="ADAL" clId="{69A74A44-B164-442E-8E75-6BAB81062CE0}" dt="2022-07-14T01:50:08.581" v="7362" actId="164"/>
          <ac:spMkLst>
            <pc:docMk/>
            <pc:sldMk cId="1158282679" sldId="1163"/>
            <ac:spMk id="20" creationId="{B967B456-C2DC-47E6-BF7C-1B88D7890FD3}"/>
          </ac:spMkLst>
        </pc:spChg>
        <pc:spChg chg="mod">
          <ac:chgData name="高増　潔" userId="151964c3-78cd-4020-a226-814db5c6c8be" providerId="ADAL" clId="{69A74A44-B164-442E-8E75-6BAB81062CE0}" dt="2022-07-14T01:50:08.581" v="7362" actId="164"/>
          <ac:spMkLst>
            <pc:docMk/>
            <pc:sldMk cId="1158282679" sldId="1163"/>
            <ac:spMk id="22" creationId="{7AFEB66A-D862-473E-9B9C-17F11D32A02F}"/>
          </ac:spMkLst>
        </pc:spChg>
        <pc:spChg chg="mod">
          <ac:chgData name="高増　潔" userId="151964c3-78cd-4020-a226-814db5c6c8be" providerId="ADAL" clId="{69A74A44-B164-442E-8E75-6BAB81062CE0}" dt="2022-07-14T01:50:08.581" v="7362" actId="164"/>
          <ac:spMkLst>
            <pc:docMk/>
            <pc:sldMk cId="1158282679" sldId="1163"/>
            <ac:spMk id="23" creationId="{964E3F5E-4512-4ECC-B9D7-6569191F8561}"/>
          </ac:spMkLst>
        </pc:spChg>
        <pc:spChg chg="mod">
          <ac:chgData name="高増　潔" userId="151964c3-78cd-4020-a226-814db5c6c8be" providerId="ADAL" clId="{69A74A44-B164-442E-8E75-6BAB81062CE0}" dt="2022-07-14T01:50:08.581" v="7362" actId="164"/>
          <ac:spMkLst>
            <pc:docMk/>
            <pc:sldMk cId="1158282679" sldId="1163"/>
            <ac:spMk id="24" creationId="{0D251373-31C4-452C-8A63-D80C09C94A84}"/>
          </ac:spMkLst>
        </pc:spChg>
        <pc:spChg chg="mod">
          <ac:chgData name="高増　潔" userId="151964c3-78cd-4020-a226-814db5c6c8be" providerId="ADAL" clId="{69A74A44-B164-442E-8E75-6BAB81062CE0}" dt="2022-07-14T01:50:08.581" v="7362" actId="164"/>
          <ac:spMkLst>
            <pc:docMk/>
            <pc:sldMk cId="1158282679" sldId="1163"/>
            <ac:spMk id="25" creationId="{AEF4FAA4-36CC-448E-872F-FD013AB32A7B}"/>
          </ac:spMkLst>
        </pc:spChg>
        <pc:spChg chg="mod">
          <ac:chgData name="高増　潔" userId="151964c3-78cd-4020-a226-814db5c6c8be" providerId="ADAL" clId="{69A74A44-B164-442E-8E75-6BAB81062CE0}" dt="2022-07-14T01:50:08.581" v="7362" actId="164"/>
          <ac:spMkLst>
            <pc:docMk/>
            <pc:sldMk cId="1158282679" sldId="1163"/>
            <ac:spMk id="26" creationId="{F89B87C5-BF2E-49E9-9E06-776DEF09DCC1}"/>
          </ac:spMkLst>
        </pc:spChg>
        <pc:spChg chg="mod">
          <ac:chgData name="高増　潔" userId="151964c3-78cd-4020-a226-814db5c6c8be" providerId="ADAL" clId="{69A74A44-B164-442E-8E75-6BAB81062CE0}" dt="2022-07-14T01:50:08.581" v="7362" actId="164"/>
          <ac:spMkLst>
            <pc:docMk/>
            <pc:sldMk cId="1158282679" sldId="1163"/>
            <ac:spMk id="30" creationId="{B63CDE3D-D703-4527-B49F-4A6CC72E0ACA}"/>
          </ac:spMkLst>
        </pc:spChg>
        <pc:spChg chg="mo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31" creationId="{7A87DAE7-683D-055A-C408-015441992915}"/>
          </ac:spMkLst>
        </pc:spChg>
        <pc:spChg chg="mo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32" creationId="{CF88B429-8AF7-46E0-993C-D91EF3C4C209}"/>
          </ac:spMkLst>
        </pc:spChg>
        <pc:spChg chg="del mod">
          <ac:chgData name="高増　潔" userId="151964c3-78cd-4020-a226-814db5c6c8be" providerId="ADAL" clId="{69A74A44-B164-442E-8E75-6BAB81062CE0}" dt="2022-07-14T06:19:02.766" v="9226" actId="478"/>
          <ac:spMkLst>
            <pc:docMk/>
            <pc:sldMk cId="1158282679" sldId="1163"/>
            <ac:spMk id="33" creationId="{D197DFF2-4CA2-68E0-0DD0-5116865A06A3}"/>
          </ac:spMkLst>
        </pc:spChg>
        <pc:spChg chg="del mod">
          <ac:chgData name="高増　潔" userId="151964c3-78cd-4020-a226-814db5c6c8be" providerId="ADAL" clId="{69A74A44-B164-442E-8E75-6BAB81062CE0}" dt="2022-07-14T06:18:57" v="9224" actId="478"/>
          <ac:spMkLst>
            <pc:docMk/>
            <pc:sldMk cId="1158282679" sldId="1163"/>
            <ac:spMk id="34" creationId="{C8AF3EE7-4C45-AFCB-AD67-A2C8E1AF5E5B}"/>
          </ac:spMkLst>
        </pc:spChg>
        <pc:spChg chg="del mod">
          <ac:chgData name="高増　潔" userId="151964c3-78cd-4020-a226-814db5c6c8be" providerId="ADAL" clId="{69A74A44-B164-442E-8E75-6BAB81062CE0}" dt="2022-07-14T06:20:41.715" v="9249" actId="478"/>
          <ac:spMkLst>
            <pc:docMk/>
            <pc:sldMk cId="1158282679" sldId="1163"/>
            <ac:spMk id="35" creationId="{4B919109-874A-BE96-B33A-EF673322D115}"/>
          </ac:spMkLst>
        </pc:spChg>
        <pc:spChg chg="del mod">
          <ac:chgData name="高増　潔" userId="151964c3-78cd-4020-a226-814db5c6c8be" providerId="ADAL" clId="{69A74A44-B164-442E-8E75-6BAB81062CE0}" dt="2022-07-14T06:15:42.249" v="9162" actId="478"/>
          <ac:spMkLst>
            <pc:docMk/>
            <pc:sldMk cId="1158282679" sldId="1163"/>
            <ac:spMk id="36" creationId="{39504C8D-42CC-6262-B591-DE1069783E16}"/>
          </ac:spMkLst>
        </pc:spChg>
        <pc:spChg chg="del mod">
          <ac:chgData name="高増　潔" userId="151964c3-78cd-4020-a226-814db5c6c8be" providerId="ADAL" clId="{69A74A44-B164-442E-8E75-6BAB81062CE0}" dt="2022-07-14T06:14:31.762" v="9152" actId="478"/>
          <ac:spMkLst>
            <pc:docMk/>
            <pc:sldMk cId="1158282679" sldId="1163"/>
            <ac:spMk id="37" creationId="{A8E92BAE-D1E5-B8CD-D327-D343762C06A5}"/>
          </ac:spMkLst>
        </pc:spChg>
        <pc:spChg chg="mo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38" creationId="{206EB202-A033-3844-5226-ED42D93F1775}"/>
          </ac:spMkLst>
        </pc:spChg>
        <pc:spChg chg="del mod">
          <ac:chgData name="高増　潔" userId="151964c3-78cd-4020-a226-814db5c6c8be" providerId="ADAL" clId="{69A74A44-B164-442E-8E75-6BAB81062CE0}" dt="2022-07-14T06:20:17.509" v="9244" actId="478"/>
          <ac:spMkLst>
            <pc:docMk/>
            <pc:sldMk cId="1158282679" sldId="1163"/>
            <ac:spMk id="39" creationId="{5E8348F9-1FC2-A0E2-8FF3-056B41E1C633}"/>
          </ac:spMkLst>
        </pc:spChg>
        <pc:spChg chg="del mod">
          <ac:chgData name="高増　潔" userId="151964c3-78cd-4020-a226-814db5c6c8be" providerId="ADAL" clId="{69A74A44-B164-442E-8E75-6BAB81062CE0}" dt="2022-07-14T06:14:21.933" v="9150" actId="478"/>
          <ac:spMkLst>
            <pc:docMk/>
            <pc:sldMk cId="1158282679" sldId="1163"/>
            <ac:spMk id="40" creationId="{82E8A758-D8DB-740E-265D-62B147F2BBD5}"/>
          </ac:spMkLst>
        </pc:spChg>
        <pc:spChg chg="del mod">
          <ac:chgData name="高増　潔" userId="151964c3-78cd-4020-a226-814db5c6c8be" providerId="ADAL" clId="{69A74A44-B164-442E-8E75-6BAB81062CE0}" dt="2022-07-14T06:19:04.859" v="9227" actId="478"/>
          <ac:spMkLst>
            <pc:docMk/>
            <pc:sldMk cId="1158282679" sldId="1163"/>
            <ac:spMk id="41" creationId="{F2A9DF4E-4A2C-BBE1-A11F-E34AE55095D8}"/>
          </ac:spMkLst>
        </pc:spChg>
        <pc:spChg chg="del mod">
          <ac:chgData name="高増　潔" userId="151964c3-78cd-4020-a226-814db5c6c8be" providerId="ADAL" clId="{69A74A44-B164-442E-8E75-6BAB81062CE0}" dt="2022-07-14T06:16:14.193" v="9177" actId="478"/>
          <ac:spMkLst>
            <pc:docMk/>
            <pc:sldMk cId="1158282679" sldId="1163"/>
            <ac:spMk id="42" creationId="{CC1F3EDF-EAF7-4C01-298D-EA1A855DB550}"/>
          </ac:spMkLst>
        </pc:spChg>
        <pc:spChg chg="del mod">
          <ac:chgData name="高増　潔" userId="151964c3-78cd-4020-a226-814db5c6c8be" providerId="ADAL" clId="{69A74A44-B164-442E-8E75-6BAB81062CE0}" dt="2022-07-14T06:20:07.179" v="9241" actId="478"/>
          <ac:spMkLst>
            <pc:docMk/>
            <pc:sldMk cId="1158282679" sldId="1163"/>
            <ac:spMk id="46" creationId="{9BE1014D-4149-FBFF-9A8E-B0DB18E7B9DF}"/>
          </ac:spMkLst>
        </pc:spChg>
        <pc:spChg chg="del mod">
          <ac:chgData name="高増　潔" userId="151964c3-78cd-4020-a226-814db5c6c8be" providerId="ADAL" clId="{69A74A44-B164-442E-8E75-6BAB81062CE0}" dt="2022-07-14T06:20:12.539" v="9243" actId="478"/>
          <ac:spMkLst>
            <pc:docMk/>
            <pc:sldMk cId="1158282679" sldId="1163"/>
            <ac:spMk id="47" creationId="{91FDA048-6FAB-6309-38DA-0FCEBCF09C95}"/>
          </ac:spMkLst>
        </pc:spChg>
        <pc:spChg chg="add mod topLvl">
          <ac:chgData name="高増　潔" userId="151964c3-78cd-4020-a226-814db5c6c8be" providerId="ADAL" clId="{69A74A44-B164-442E-8E75-6BAB81062CE0}" dt="2022-07-14T06:41:38.719" v="9748" actId="207"/>
          <ac:spMkLst>
            <pc:docMk/>
            <pc:sldMk cId="1158282679" sldId="1163"/>
            <ac:spMk id="50" creationId="{447F0505-162F-4762-7CAF-EB2C964FBD74}"/>
          </ac:spMkLst>
        </pc:spChg>
        <pc:spChg chg="add mo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51" creationId="{9703223C-0B44-605C-18AD-F298CB357123}"/>
          </ac:spMkLst>
        </pc:spChg>
        <pc:spChg chg="add del mod">
          <ac:chgData name="高増　潔" userId="151964c3-78cd-4020-a226-814db5c6c8be" providerId="ADAL" clId="{69A74A44-B164-442E-8E75-6BAB81062CE0}" dt="2022-07-14T02:29:41.297" v="7642" actId="21"/>
          <ac:spMkLst>
            <pc:docMk/>
            <pc:sldMk cId="1158282679" sldId="1163"/>
            <ac:spMk id="51" creationId="{C46EF7AF-9C23-4903-49CA-E000F1AAE123}"/>
          </ac:spMkLst>
        </pc:spChg>
        <pc:spChg chg="add mo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52" creationId="{A17C16B5-DFC9-DD14-0E6E-ECA2B0470EA7}"/>
          </ac:spMkLst>
        </pc:spChg>
        <pc:spChg chg="add mo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53" creationId="{82DF061C-87CD-09AA-3A4E-25ACB94B762A}"/>
          </ac:spMkLst>
        </pc:spChg>
        <pc:spChg chg="add mo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54" creationId="{761D6BC2-49D0-3172-9980-47BD4D2673FD}"/>
          </ac:spMkLst>
        </pc:spChg>
        <pc:spChg chg="add mod or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55" creationId="{65CFB4C6-B539-47CF-2A29-95BC1D4CE8EF}"/>
          </ac:spMkLst>
        </pc:spChg>
        <pc:spChg chg="add mod ord topLvl">
          <ac:chgData name="高増　潔" userId="151964c3-78cd-4020-a226-814db5c6c8be" providerId="ADAL" clId="{69A74A44-B164-442E-8E75-6BAB81062CE0}" dt="2022-07-14T06:30:15.298" v="9403" actId="164"/>
          <ac:spMkLst>
            <pc:docMk/>
            <pc:sldMk cId="1158282679" sldId="1163"/>
            <ac:spMk id="56" creationId="{772791B0-A61F-B27D-42AC-756DCC21E9A5}"/>
          </ac:spMkLst>
        </pc:spChg>
        <pc:grpChg chg="add del mod">
          <ac:chgData name="高増　潔" userId="151964c3-78cd-4020-a226-814db5c6c8be" providerId="ADAL" clId="{69A74A44-B164-442E-8E75-6BAB81062CE0}" dt="2022-07-14T06:27:03.388" v="9340" actId="165"/>
          <ac:grpSpMkLst>
            <pc:docMk/>
            <pc:sldMk cId="1158282679" sldId="1163"/>
            <ac:grpSpMk id="8" creationId="{2CA972C3-BC41-9670-882D-E51155EE558A}"/>
          </ac:grpSpMkLst>
        </pc:grpChg>
        <pc:grpChg chg="add del mod">
          <ac:chgData name="高増　潔" userId="151964c3-78cd-4020-a226-814db5c6c8be" providerId="ADAL" clId="{69A74A44-B164-442E-8E75-6BAB81062CE0}" dt="2022-07-14T02:26:58.236" v="7584" actId="478"/>
          <ac:grpSpMkLst>
            <pc:docMk/>
            <pc:sldMk cId="1158282679" sldId="1163"/>
            <ac:grpSpMk id="8" creationId="{98B506FE-755D-23C2-3675-18FE64105D89}"/>
          </ac:grpSpMkLst>
        </pc:grpChg>
        <pc:grpChg chg="add mod">
          <ac:chgData name="高増　潔" userId="151964c3-78cd-4020-a226-814db5c6c8be" providerId="ADAL" clId="{69A74A44-B164-442E-8E75-6BAB81062CE0}" dt="2022-07-14T06:26:36.427" v="9339" actId="1076"/>
          <ac:grpSpMkLst>
            <pc:docMk/>
            <pc:sldMk cId="1158282679" sldId="1163"/>
            <ac:grpSpMk id="10" creationId="{F127BCFB-B4EC-21C3-BBF0-FF3953393B26}"/>
          </ac:grpSpMkLst>
        </pc:grpChg>
        <pc:grpChg chg="add del mod">
          <ac:chgData name="高増　潔" userId="151964c3-78cd-4020-a226-814db5c6c8be" providerId="ADAL" clId="{69A74A44-B164-442E-8E75-6BAB81062CE0}" dt="2022-07-14T06:20:26.802" v="9245" actId="165"/>
          <ac:grpSpMkLst>
            <pc:docMk/>
            <pc:sldMk cId="1158282679" sldId="1163"/>
            <ac:grpSpMk id="14" creationId="{277E1D33-4E15-9A2D-3A9C-FA99FD1FF916}"/>
          </ac:grpSpMkLst>
        </pc:grpChg>
        <pc:grpChg chg="add mod">
          <ac:chgData name="高増　潔" userId="151964c3-78cd-4020-a226-814db5c6c8be" providerId="ADAL" clId="{69A74A44-B164-442E-8E75-6BAB81062CE0}" dt="2022-07-14T06:30:15.298" v="9403" actId="164"/>
          <ac:grpSpMkLst>
            <pc:docMk/>
            <pc:sldMk cId="1158282679" sldId="1163"/>
            <ac:grpSpMk id="17" creationId="{4A215257-F0BB-E4A5-7ADD-426933CC9AE5}"/>
          </ac:grpSpMkLst>
        </pc:grpChg>
        <pc:grpChg chg="add del mod topLvl">
          <ac:chgData name="高増　潔" userId="151964c3-78cd-4020-a226-814db5c6c8be" providerId="ADAL" clId="{69A74A44-B164-442E-8E75-6BAB81062CE0}" dt="2022-07-14T06:20:49.744" v="9250" actId="165"/>
          <ac:grpSpMkLst>
            <pc:docMk/>
            <pc:sldMk cId="1158282679" sldId="1163"/>
            <ac:grpSpMk id="29" creationId="{9F51E31E-18C9-BE7E-630A-9DE5BCB75E4C}"/>
          </ac:grpSpMkLst>
        </pc:grpChg>
        <pc:picChg chg="add del mod">
          <ac:chgData name="高増　潔" userId="151964c3-78cd-4020-a226-814db5c6c8be" providerId="ADAL" clId="{69A74A44-B164-442E-8E75-6BAB81062CE0}" dt="2022-07-14T02:31:06.882" v="7727" actId="478"/>
          <ac:picMkLst>
            <pc:docMk/>
            <pc:sldMk cId="1158282679" sldId="1163"/>
            <ac:picMk id="50" creationId="{EBB699C5-0ADB-3BCE-0CED-90987B817313}"/>
          </ac:picMkLst>
        </pc:picChg>
        <pc:cxnChg chg="mod">
          <ac:chgData name="高増　潔" userId="151964c3-78cd-4020-a226-814db5c6c8be" providerId="ADAL" clId="{69A74A44-B164-442E-8E75-6BAB81062CE0}" dt="2022-07-14T02:29:07.149" v="7593"/>
          <ac:cxnSpMkLst>
            <pc:docMk/>
            <pc:sldMk cId="1158282679" sldId="1163"/>
            <ac:cxnSpMk id="9" creationId="{4C050FE3-45A3-4FB0-8D8B-0F36B59B8E1C}"/>
          </ac:cxnSpMkLst>
        </pc:cxnChg>
        <pc:cxnChg chg="mod">
          <ac:chgData name="高増　潔" userId="151964c3-78cd-4020-a226-814db5c6c8be" providerId="ADAL" clId="{69A74A44-B164-442E-8E75-6BAB81062CE0}" dt="2022-07-14T02:29:07.149" v="7593"/>
          <ac:cxnSpMkLst>
            <pc:docMk/>
            <pc:sldMk cId="1158282679" sldId="1163"/>
            <ac:cxnSpMk id="11" creationId="{25082B10-9019-4470-8A04-4E6166D8104F}"/>
          </ac:cxnSpMkLst>
        </pc:cxnChg>
        <pc:cxnChg chg="mod">
          <ac:chgData name="高増　潔" userId="151964c3-78cd-4020-a226-814db5c6c8be" providerId="ADAL" clId="{69A74A44-B164-442E-8E75-6BAB81062CE0}" dt="2022-07-14T02:29:07.149" v="7593"/>
          <ac:cxnSpMkLst>
            <pc:docMk/>
            <pc:sldMk cId="1158282679" sldId="1163"/>
            <ac:cxnSpMk id="12" creationId="{B8E3EFD0-83EA-428D-BB32-CFDE5FBA5CE5}"/>
          </ac:cxnSpMkLst>
        </pc:cxnChg>
        <pc:cxnChg chg="mod">
          <ac:chgData name="高増　潔" userId="151964c3-78cd-4020-a226-814db5c6c8be" providerId="ADAL" clId="{69A74A44-B164-442E-8E75-6BAB81062CE0}" dt="2022-07-14T01:50:08.581" v="7362" actId="164"/>
          <ac:cxnSpMkLst>
            <pc:docMk/>
            <pc:sldMk cId="1158282679" sldId="1163"/>
            <ac:cxnSpMk id="15" creationId="{FA4CB7B1-F33B-44A2-831D-4369CF77A08A}"/>
          </ac:cxnSpMkLst>
        </pc:cxnChg>
        <pc:cxnChg chg="add mod">
          <ac:chgData name="高増　潔" userId="151964c3-78cd-4020-a226-814db5c6c8be" providerId="ADAL" clId="{69A74A44-B164-442E-8E75-6BAB81062CE0}" dt="2022-07-14T06:30:15.298" v="9403" actId="164"/>
          <ac:cxnSpMkLst>
            <pc:docMk/>
            <pc:sldMk cId="1158282679" sldId="1163"/>
            <ac:cxnSpMk id="16" creationId="{73E2AD92-1971-1D2F-E090-82CA9F299CC7}"/>
          </ac:cxnSpMkLst>
        </pc:cxnChg>
        <pc:cxnChg chg="mod">
          <ac:chgData name="高増　潔" userId="151964c3-78cd-4020-a226-814db5c6c8be" providerId="ADAL" clId="{69A74A44-B164-442E-8E75-6BAB81062CE0}" dt="2022-07-14T02:26:58.236" v="7584" actId="478"/>
          <ac:cxnSpMkLst>
            <pc:docMk/>
            <pc:sldMk cId="1158282679" sldId="1163"/>
            <ac:cxnSpMk id="19" creationId="{000516DD-1213-44E0-B9D1-39A83FA2237C}"/>
          </ac:cxnSpMkLst>
        </pc:cxnChg>
        <pc:cxnChg chg="mod">
          <ac:chgData name="高増　潔" userId="151964c3-78cd-4020-a226-814db5c6c8be" providerId="ADAL" clId="{69A74A44-B164-442E-8E75-6BAB81062CE0}" dt="2022-07-14T01:50:08.581" v="7362" actId="164"/>
          <ac:cxnSpMkLst>
            <pc:docMk/>
            <pc:sldMk cId="1158282679" sldId="1163"/>
            <ac:cxnSpMk id="21" creationId="{86011E9F-BF1A-44E4-B0D6-C3C0408EB92A}"/>
          </ac:cxnSpMkLst>
        </pc:cxnChg>
        <pc:cxnChg chg="mod">
          <ac:chgData name="高増　潔" userId="151964c3-78cd-4020-a226-814db5c6c8be" providerId="ADAL" clId="{69A74A44-B164-442E-8E75-6BAB81062CE0}" dt="2022-07-14T01:50:08.581" v="7362" actId="164"/>
          <ac:cxnSpMkLst>
            <pc:docMk/>
            <pc:sldMk cId="1158282679" sldId="1163"/>
            <ac:cxnSpMk id="27" creationId="{BF1B0D7B-53B0-4A0E-84A7-A54DE62D078A}"/>
          </ac:cxnSpMkLst>
        </pc:cxnChg>
        <pc:cxnChg chg="mod">
          <ac:chgData name="高増　潔" userId="151964c3-78cd-4020-a226-814db5c6c8be" providerId="ADAL" clId="{69A74A44-B164-442E-8E75-6BAB81062CE0}" dt="2022-07-14T01:50:08.581" v="7362" actId="164"/>
          <ac:cxnSpMkLst>
            <pc:docMk/>
            <pc:sldMk cId="1158282679" sldId="1163"/>
            <ac:cxnSpMk id="28" creationId="{84F9228F-0AD9-4021-A3F5-9389EA9C9CB1}"/>
          </ac:cxnSpMkLst>
        </pc:cxnChg>
        <pc:cxnChg chg="del mod">
          <ac:chgData name="高増　潔" userId="151964c3-78cd-4020-a226-814db5c6c8be" providerId="ADAL" clId="{69A74A44-B164-442E-8E75-6BAB81062CE0}" dt="2022-07-14T06:17:44.301" v="9209" actId="478"/>
          <ac:cxnSpMkLst>
            <pc:docMk/>
            <pc:sldMk cId="1158282679" sldId="1163"/>
            <ac:cxnSpMk id="43" creationId="{689335DD-822F-0965-B1DD-FDAF50EB87EC}"/>
          </ac:cxnSpMkLst>
        </pc:cxnChg>
        <pc:cxnChg chg="del mod">
          <ac:chgData name="高増　潔" userId="151964c3-78cd-4020-a226-814db5c6c8be" providerId="ADAL" clId="{69A74A44-B164-442E-8E75-6BAB81062CE0}" dt="2022-07-14T06:19:21.961" v="9231" actId="478"/>
          <ac:cxnSpMkLst>
            <pc:docMk/>
            <pc:sldMk cId="1158282679" sldId="1163"/>
            <ac:cxnSpMk id="44" creationId="{6F3211C4-9E03-A5FD-837A-627C07FF6E7B}"/>
          </ac:cxnSpMkLst>
        </pc:cxnChg>
        <pc:cxnChg chg="del mod">
          <ac:chgData name="高増　潔" userId="151964c3-78cd-4020-a226-814db5c6c8be" providerId="ADAL" clId="{69A74A44-B164-442E-8E75-6BAB81062CE0}" dt="2022-07-14T06:18:59.929" v="9225" actId="478"/>
          <ac:cxnSpMkLst>
            <pc:docMk/>
            <pc:sldMk cId="1158282679" sldId="1163"/>
            <ac:cxnSpMk id="45" creationId="{9BEFA984-5E25-B8F2-57D5-30475BBC44E4}"/>
          </ac:cxnSpMkLst>
        </pc:cxnChg>
        <pc:cxnChg chg="del mod">
          <ac:chgData name="高増　潔" userId="151964c3-78cd-4020-a226-814db5c6c8be" providerId="ADAL" clId="{69A74A44-B164-442E-8E75-6BAB81062CE0}" dt="2022-07-14T06:19:59.361" v="9240" actId="478"/>
          <ac:cxnSpMkLst>
            <pc:docMk/>
            <pc:sldMk cId="1158282679" sldId="1163"/>
            <ac:cxnSpMk id="48" creationId="{63F145DB-4C24-63E4-76D0-5C63C1155070}"/>
          </ac:cxnSpMkLst>
        </pc:cxnChg>
        <pc:cxnChg chg="del mod">
          <ac:chgData name="高増　潔" userId="151964c3-78cd-4020-a226-814db5c6c8be" providerId="ADAL" clId="{69A74A44-B164-442E-8E75-6BAB81062CE0}" dt="2022-07-14T06:20:10.019" v="9242" actId="478"/>
          <ac:cxnSpMkLst>
            <pc:docMk/>
            <pc:sldMk cId="1158282679" sldId="1163"/>
            <ac:cxnSpMk id="49" creationId="{C3FD6598-A6A0-746F-7F3B-3FCBD5776FC0}"/>
          </ac:cxnSpMkLst>
        </pc:cxnChg>
        <pc:cxnChg chg="add mod">
          <ac:chgData name="高増　潔" userId="151964c3-78cd-4020-a226-814db5c6c8be" providerId="ADAL" clId="{69A74A44-B164-442E-8E75-6BAB81062CE0}" dt="2022-07-14T06:30:15.298" v="9403" actId="164"/>
          <ac:cxnSpMkLst>
            <pc:docMk/>
            <pc:sldMk cId="1158282679" sldId="1163"/>
            <ac:cxnSpMk id="57" creationId="{3146237D-EC59-AC73-8E80-2C9304CB636D}"/>
          </ac:cxnSpMkLst>
        </pc:cxnChg>
      </pc:sldChg>
      <pc:sldChg chg="modSp add del mod">
        <pc:chgData name="高増　潔" userId="151964c3-78cd-4020-a226-814db5c6c8be" providerId="ADAL" clId="{69A74A44-B164-442E-8E75-6BAB81062CE0}" dt="2022-07-14T02:54:26.820" v="8678" actId="47"/>
        <pc:sldMkLst>
          <pc:docMk/>
          <pc:sldMk cId="3061729487" sldId="1164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061729487" sldId="1164"/>
            <ac:spMk id="2" creationId="{8A4F0F0E-ED40-4817-801E-E49124C95971}"/>
          </ac:spMkLst>
        </pc:spChg>
        <pc:spChg chg="mod">
          <ac:chgData name="高増　潔" userId="151964c3-78cd-4020-a226-814db5c6c8be" providerId="ADAL" clId="{69A74A44-B164-442E-8E75-6BAB81062CE0}" dt="2022-07-12T07:34:35.166" v="787" actId="6549"/>
          <ac:spMkLst>
            <pc:docMk/>
            <pc:sldMk cId="3061729487" sldId="1164"/>
            <ac:spMk id="3" creationId="{90C0260D-820A-4151-8889-76CCADA6B4A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061729487" sldId="1164"/>
            <ac:spMk id="4" creationId="{0E867E8F-50AB-4D9F-853E-505E16021EE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061729487" sldId="1164"/>
            <ac:spMk id="5" creationId="{3DAD3D98-429B-4483-B65F-4DD7B5054189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3061729487" sldId="1164"/>
            <ac:spMk id="6" creationId="{75F4BC7E-4EA2-499B-898A-E2AC9AAEC866}"/>
          </ac:spMkLst>
        </pc:spChg>
      </pc:sldChg>
      <pc:sldChg chg="modSp del">
        <pc:chgData name="高増　潔" userId="151964c3-78cd-4020-a226-814db5c6c8be" providerId="ADAL" clId="{69A74A44-B164-442E-8E75-6BAB81062CE0}" dt="2022-07-14T06:51:46.072" v="9753" actId="47"/>
        <pc:sldMkLst>
          <pc:docMk/>
          <pc:sldMk cId="2854675478" sldId="1165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854675478" sldId="1165"/>
            <ac:spMk id="2" creationId="{804FF0DC-03BC-49ED-86D3-01493B95D105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854675478" sldId="1165"/>
            <ac:spMk id="3" creationId="{7ED4A2A9-093E-456F-9674-D498C3F0658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854675478" sldId="1165"/>
            <ac:spMk id="4" creationId="{05F71466-A297-4501-9F2B-57A1DF829243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854675478" sldId="1165"/>
            <ac:spMk id="5" creationId="{FBB5467C-1298-4237-9F22-FDAB5979E78F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2854675478" sldId="1165"/>
            <ac:spMk id="6" creationId="{D614FD7B-81AC-42D4-B5F5-781DED82FA33}"/>
          </ac:spMkLst>
        </pc:spChg>
      </pc:sldChg>
      <pc:sldChg chg="modSp add del">
        <pc:chgData name="高増　潔" userId="151964c3-78cd-4020-a226-814db5c6c8be" providerId="ADAL" clId="{69A74A44-B164-442E-8E75-6BAB81062CE0}" dt="2022-07-12T07:18:34.741" v="81" actId="47"/>
        <pc:sldMkLst>
          <pc:docMk/>
          <pc:sldMk cId="0" sldId="1166"/>
        </pc:sldMkLst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1166"/>
            <ac:spMk id="21506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1166"/>
            <ac:spMk id="21507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1166"/>
            <ac:spMk id="21508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1166"/>
            <ac:spMk id="21511" creationId="{00000000-0000-0000-0000-000000000000}"/>
          </ac:spMkLst>
        </pc:spChg>
        <pc:spChg chg="mod">
          <ac:chgData name="高増　潔" userId="151964c3-78cd-4020-a226-814db5c6c8be" providerId="ADAL" clId="{69A74A44-B164-442E-8E75-6BAB81062CE0}" dt="2022-07-12T07:00:18.658" v="49"/>
          <ac:spMkLst>
            <pc:docMk/>
            <pc:sldMk cId="0" sldId="1166"/>
            <ac:spMk id="1051651" creationId="{00000000-0000-0000-0000-000000000000}"/>
          </ac:spMkLst>
        </pc:spChg>
      </pc:sldChg>
      <pc:sldChg chg="new del">
        <pc:chgData name="高増　潔" userId="151964c3-78cd-4020-a226-814db5c6c8be" providerId="ADAL" clId="{69A74A44-B164-442E-8E75-6BAB81062CE0}" dt="2022-06-23T22:56:24.012" v="32" actId="47"/>
        <pc:sldMkLst>
          <pc:docMk/>
          <pc:sldMk cId="1558067703" sldId="1166"/>
        </pc:sldMkLst>
      </pc:sldChg>
      <pc:sldChg chg="modSp add del mod modClrScheme chgLayout">
        <pc:chgData name="高増　潔" userId="151964c3-78cd-4020-a226-814db5c6c8be" providerId="ADAL" clId="{69A74A44-B164-442E-8E75-6BAB81062CE0}" dt="2022-07-12T07:25:59.690" v="679" actId="47"/>
        <pc:sldMkLst>
          <pc:docMk/>
          <pc:sldMk cId="3407008191" sldId="1167"/>
        </pc:sldMkLst>
        <pc:spChg chg="mod ord">
          <ac:chgData name="高増　潔" userId="151964c3-78cd-4020-a226-814db5c6c8be" providerId="ADAL" clId="{69A74A44-B164-442E-8E75-6BAB81062CE0}" dt="2022-07-12T07:18:14.934" v="78" actId="700"/>
          <ac:spMkLst>
            <pc:docMk/>
            <pc:sldMk cId="3407008191" sldId="1167"/>
            <ac:spMk id="3" creationId="{E82467B0-E0AB-55A1-8B1B-109782BEE2AC}"/>
          </ac:spMkLst>
        </pc:spChg>
        <pc:spChg chg="mod ord">
          <ac:chgData name="高増　潔" userId="151964c3-78cd-4020-a226-814db5c6c8be" providerId="ADAL" clId="{69A74A44-B164-442E-8E75-6BAB81062CE0}" dt="2022-07-12T07:18:14.934" v="78" actId="700"/>
          <ac:spMkLst>
            <pc:docMk/>
            <pc:sldMk cId="3407008191" sldId="1167"/>
            <ac:spMk id="4" creationId="{23A0B17C-E668-6DC9-DF37-B8F4AEB8B128}"/>
          </ac:spMkLst>
        </pc:spChg>
        <pc:spChg chg="mod ord">
          <ac:chgData name="高増　潔" userId="151964c3-78cd-4020-a226-814db5c6c8be" providerId="ADAL" clId="{69A74A44-B164-442E-8E75-6BAB81062CE0}" dt="2022-07-12T07:18:14.934" v="78" actId="700"/>
          <ac:spMkLst>
            <pc:docMk/>
            <pc:sldMk cId="3407008191" sldId="1167"/>
            <ac:spMk id="5" creationId="{9889CDDF-20DC-A437-61BB-F3669055DAB8}"/>
          </ac:spMkLst>
        </pc:spChg>
        <pc:spChg chg="mod ord">
          <ac:chgData name="高増　潔" userId="151964c3-78cd-4020-a226-814db5c6c8be" providerId="ADAL" clId="{69A74A44-B164-442E-8E75-6BAB81062CE0}" dt="2022-07-12T07:18:14.934" v="78" actId="700"/>
          <ac:spMkLst>
            <pc:docMk/>
            <pc:sldMk cId="3407008191" sldId="1167"/>
            <ac:spMk id="6" creationId="{FEAA5030-1FB9-5F07-2EB3-8E6FE7ACC183}"/>
          </ac:spMkLst>
        </pc:spChg>
        <pc:spChg chg="mod ord">
          <ac:chgData name="高増　潔" userId="151964c3-78cd-4020-a226-814db5c6c8be" providerId="ADAL" clId="{69A74A44-B164-442E-8E75-6BAB81062CE0}" dt="2022-07-12T07:18:19.683" v="79" actId="6549"/>
          <ac:spMkLst>
            <pc:docMk/>
            <pc:sldMk cId="3407008191" sldId="1167"/>
            <ac:spMk id="7" creationId="{3B1FD997-A74C-B54D-B6E0-4991FCEB97DC}"/>
          </ac:spMkLst>
        </pc:spChg>
      </pc:sldChg>
      <pc:sldChg chg="new del">
        <pc:chgData name="高増　潔" userId="151964c3-78cd-4020-a226-814db5c6c8be" providerId="ADAL" clId="{69A74A44-B164-442E-8E75-6BAB81062CE0}" dt="2022-07-12T07:21:40.035" v="87" actId="47"/>
        <pc:sldMkLst>
          <pc:docMk/>
          <pc:sldMk cId="4222884171" sldId="1168"/>
        </pc:sldMkLst>
      </pc:sldChg>
      <pc:sldChg chg="modSp add del mod">
        <pc:chgData name="高増　潔" userId="151964c3-78cd-4020-a226-814db5c6c8be" providerId="ADAL" clId="{69A74A44-B164-442E-8E75-6BAB81062CE0}" dt="2022-07-14T06:35:40.183" v="9679" actId="47"/>
        <pc:sldMkLst>
          <pc:docMk/>
          <pc:sldMk cId="762905216" sldId="1169"/>
        </pc:sldMkLst>
        <pc:spChg chg="mod">
          <ac:chgData name="高増　潔" userId="151964c3-78cd-4020-a226-814db5c6c8be" providerId="ADAL" clId="{69A74A44-B164-442E-8E75-6BAB81062CE0}" dt="2022-07-12T07:21:55.613" v="139"/>
          <ac:spMkLst>
            <pc:docMk/>
            <pc:sldMk cId="762905216" sldId="1169"/>
            <ac:spMk id="3" creationId="{E82467B0-E0AB-55A1-8B1B-109782BEE2AC}"/>
          </ac:spMkLst>
        </pc:spChg>
        <pc:spChg chg="mod">
          <ac:chgData name="高増　潔" userId="151964c3-78cd-4020-a226-814db5c6c8be" providerId="ADAL" clId="{69A74A44-B164-442E-8E75-6BAB81062CE0}" dt="2022-07-12T07:27:06.549" v="680"/>
          <ac:spMkLst>
            <pc:docMk/>
            <pc:sldMk cId="762905216" sldId="1169"/>
            <ac:spMk id="7" creationId="{3B1FD997-A74C-B54D-B6E0-4991FCEB97DC}"/>
          </ac:spMkLst>
        </pc:spChg>
      </pc:sldChg>
      <pc:sldChg chg="addSp delSp modSp new mod">
        <pc:chgData name="高増　潔" userId="151964c3-78cd-4020-a226-814db5c6c8be" providerId="ADAL" clId="{69A74A44-B164-442E-8E75-6BAB81062CE0}" dt="2022-07-22T22:49:36.310" v="12474" actId="1076"/>
        <pc:sldMkLst>
          <pc:docMk/>
          <pc:sldMk cId="3147502393" sldId="1170"/>
        </pc:sldMkLst>
        <pc:spChg chg="mod">
          <ac:chgData name="高増　潔" userId="151964c3-78cd-4020-a226-814db5c6c8be" providerId="ADAL" clId="{69A74A44-B164-442E-8E75-6BAB81062CE0}" dt="2022-07-13T00:31:24.369" v="4155" actId="2711"/>
          <ac:spMkLst>
            <pc:docMk/>
            <pc:sldMk cId="3147502393" sldId="1170"/>
            <ac:spMk id="2" creationId="{9B43BA3C-1921-EC27-F267-1B521E7A666F}"/>
          </ac:spMkLst>
        </pc:spChg>
        <pc:spChg chg="mod">
          <ac:chgData name="高増　潔" userId="151964c3-78cd-4020-a226-814db5c6c8be" providerId="ADAL" clId="{69A74A44-B164-442E-8E75-6BAB81062CE0}" dt="2022-07-14T06:37:36.015" v="9691" actId="20577"/>
          <ac:spMkLst>
            <pc:docMk/>
            <pc:sldMk cId="3147502393" sldId="1170"/>
            <ac:spMk id="3" creationId="{3824BACF-954A-6DF6-ECA8-0DC6A7D2AEA0}"/>
          </ac:spMkLst>
        </pc:spChg>
        <pc:spChg chg="del mod">
          <ac:chgData name="高増　潔" userId="151964c3-78cd-4020-a226-814db5c6c8be" providerId="ADAL" clId="{69A74A44-B164-442E-8E75-6BAB81062CE0}" dt="2022-07-12T10:38:37.236" v="960" actId="478"/>
          <ac:spMkLst>
            <pc:docMk/>
            <pc:sldMk cId="3147502393" sldId="1170"/>
            <ac:spMk id="12" creationId="{89FED6B3-CC5D-54B4-C411-68BC29744E4D}"/>
          </ac:spMkLst>
        </pc:spChg>
        <pc:spChg chg="add del mod">
          <ac:chgData name="高増　潔" userId="151964c3-78cd-4020-a226-814db5c6c8be" providerId="ADAL" clId="{69A74A44-B164-442E-8E75-6BAB81062CE0}" dt="2022-07-12T10:38:35.824" v="959" actId="478"/>
          <ac:spMkLst>
            <pc:docMk/>
            <pc:sldMk cId="3147502393" sldId="1170"/>
            <ac:spMk id="13" creationId="{F17841E3-9DF3-DD78-9686-3C1EC6E7C9DF}"/>
          </ac:spMkLst>
        </pc:spChg>
        <pc:spChg chg="add del mod">
          <ac:chgData name="高増　潔" userId="151964c3-78cd-4020-a226-814db5c6c8be" providerId="ADAL" clId="{69A74A44-B164-442E-8E75-6BAB81062CE0}" dt="2022-07-12T10:25:32.351" v="864" actId="478"/>
          <ac:spMkLst>
            <pc:docMk/>
            <pc:sldMk cId="3147502393" sldId="1170"/>
            <ac:spMk id="15" creationId="{F452A975-4A94-1518-B56B-F33ED61304D9}"/>
          </ac:spMkLst>
        </pc:spChg>
        <pc:spChg chg="add del mod">
          <ac:chgData name="高増　潔" userId="151964c3-78cd-4020-a226-814db5c6c8be" providerId="ADAL" clId="{69A74A44-B164-442E-8E75-6BAB81062CE0}" dt="2022-07-12T10:38:34.919" v="958" actId="478"/>
          <ac:spMkLst>
            <pc:docMk/>
            <pc:sldMk cId="3147502393" sldId="1170"/>
            <ac:spMk id="16" creationId="{22709AFC-3E98-2D6B-0FBB-A2C0A9AA63B3}"/>
          </ac:spMkLst>
        </pc:spChg>
        <pc:spChg chg="add del mod">
          <ac:chgData name="高増　潔" userId="151964c3-78cd-4020-a226-814db5c6c8be" providerId="ADAL" clId="{69A74A44-B164-442E-8E75-6BAB81062CE0}" dt="2022-07-12T10:28:54.741" v="916" actId="478"/>
          <ac:spMkLst>
            <pc:docMk/>
            <pc:sldMk cId="3147502393" sldId="1170"/>
            <ac:spMk id="17" creationId="{7B4A278C-104E-6F36-FDAB-3430A969DA00}"/>
          </ac:spMkLst>
        </pc:spChg>
        <pc:spChg chg="add del mod">
          <ac:chgData name="高増　潔" userId="151964c3-78cd-4020-a226-814db5c6c8be" providerId="ADAL" clId="{69A74A44-B164-442E-8E75-6BAB81062CE0}" dt="2022-07-12T10:40:49.500" v="976" actId="478"/>
          <ac:spMkLst>
            <pc:docMk/>
            <pc:sldMk cId="3147502393" sldId="1170"/>
            <ac:spMk id="18" creationId="{4DEE2B33-0BEC-A4E2-2E4F-FF3186EF6577}"/>
          </ac:spMkLst>
        </pc:spChg>
        <pc:spChg chg="add mod ord">
          <ac:chgData name="高増　潔" userId="151964c3-78cd-4020-a226-814db5c6c8be" providerId="ADAL" clId="{69A74A44-B164-442E-8E75-6BAB81062CE0}" dt="2022-07-12T11:48:03.987" v="1856"/>
          <ac:spMkLst>
            <pc:docMk/>
            <pc:sldMk cId="3147502393" sldId="1170"/>
            <ac:spMk id="19" creationId="{292FE1F9-8BB1-3FDF-9AF5-99F67CB75C97}"/>
          </ac:spMkLst>
        </pc:spChg>
        <pc:spChg chg="add mod ord">
          <ac:chgData name="高増　潔" userId="151964c3-78cd-4020-a226-814db5c6c8be" providerId="ADAL" clId="{69A74A44-B164-442E-8E75-6BAB81062CE0}" dt="2022-07-12T11:48:03.987" v="1856"/>
          <ac:spMkLst>
            <pc:docMk/>
            <pc:sldMk cId="3147502393" sldId="1170"/>
            <ac:spMk id="27" creationId="{97212196-4238-8168-F4D7-B7AFD0382846}"/>
          </ac:spMkLst>
        </pc:spChg>
        <pc:spChg chg="add mod">
          <ac:chgData name="高増　潔" userId="151964c3-78cd-4020-a226-814db5c6c8be" providerId="ADAL" clId="{69A74A44-B164-442E-8E75-6BAB81062CE0}" dt="2022-07-12T11:52:10.052" v="2156" actId="1035"/>
          <ac:spMkLst>
            <pc:docMk/>
            <pc:sldMk cId="3147502393" sldId="1170"/>
            <ac:spMk id="28" creationId="{BD1FCD7A-EEC7-7224-138F-3C492E47D8A5}"/>
          </ac:spMkLst>
        </pc:spChg>
        <pc:spChg chg="add mod">
          <ac:chgData name="高増　潔" userId="151964c3-78cd-4020-a226-814db5c6c8be" providerId="ADAL" clId="{69A74A44-B164-442E-8E75-6BAB81062CE0}" dt="2022-07-14T06:41:53.650" v="9749" actId="207"/>
          <ac:spMkLst>
            <pc:docMk/>
            <pc:sldMk cId="3147502393" sldId="1170"/>
            <ac:spMk id="29" creationId="{D06438A4-4779-7627-6B51-982D7EA91B47}"/>
          </ac:spMkLst>
        </pc:spChg>
        <pc:spChg chg="add mod">
          <ac:chgData name="高増　潔" userId="151964c3-78cd-4020-a226-814db5c6c8be" providerId="ADAL" clId="{69A74A44-B164-442E-8E75-6BAB81062CE0}" dt="2022-07-12T11:52:10.052" v="2156" actId="1035"/>
          <ac:spMkLst>
            <pc:docMk/>
            <pc:sldMk cId="3147502393" sldId="1170"/>
            <ac:spMk id="30" creationId="{EDFE10DD-C39A-F1E6-1324-E1D36C5E0AEA}"/>
          </ac:spMkLst>
        </pc:spChg>
        <pc:spChg chg="add mod">
          <ac:chgData name="高増　潔" userId="151964c3-78cd-4020-a226-814db5c6c8be" providerId="ADAL" clId="{69A74A44-B164-442E-8E75-6BAB81062CE0}" dt="2022-07-22T22:49:36.310" v="12474" actId="1076"/>
          <ac:spMkLst>
            <pc:docMk/>
            <pc:sldMk cId="3147502393" sldId="1170"/>
            <ac:spMk id="31" creationId="{953E1647-2465-1549-3C1F-49FAA13CE343}"/>
          </ac:spMkLst>
        </pc:spChg>
        <pc:spChg chg="add mod">
          <ac:chgData name="高増　潔" userId="151964c3-78cd-4020-a226-814db5c6c8be" providerId="ADAL" clId="{69A74A44-B164-442E-8E75-6BAB81062CE0}" dt="2022-07-14T06:41:58.930" v="9750" actId="207"/>
          <ac:spMkLst>
            <pc:docMk/>
            <pc:sldMk cId="3147502393" sldId="1170"/>
            <ac:spMk id="32" creationId="{843C8301-944A-0426-90ED-68F101B163A5}"/>
          </ac:spMkLst>
        </pc:spChg>
        <pc:spChg chg="add del">
          <ac:chgData name="高増　潔" userId="151964c3-78cd-4020-a226-814db5c6c8be" providerId="ADAL" clId="{69A74A44-B164-442E-8E75-6BAB81062CE0}" dt="2022-07-12T10:56:13.270" v="1181" actId="478"/>
          <ac:spMkLst>
            <pc:docMk/>
            <pc:sldMk cId="3147502393" sldId="1170"/>
            <ac:spMk id="35" creationId="{F579D86C-087F-C8BA-74D4-DCB56738A3E2}"/>
          </ac:spMkLst>
        </pc:spChg>
        <pc:spChg chg="add mod ord">
          <ac:chgData name="高増　潔" userId="151964c3-78cd-4020-a226-814db5c6c8be" providerId="ADAL" clId="{69A74A44-B164-442E-8E75-6BAB81062CE0}" dt="2022-07-12T11:48:03.987" v="1856"/>
          <ac:spMkLst>
            <pc:docMk/>
            <pc:sldMk cId="3147502393" sldId="1170"/>
            <ac:spMk id="36" creationId="{5492AB29-465E-1110-693E-1657D18EAB0A}"/>
          </ac:spMkLst>
        </pc:spChg>
        <pc:spChg chg="add mod">
          <ac:chgData name="高増　潔" userId="151964c3-78cd-4020-a226-814db5c6c8be" providerId="ADAL" clId="{69A74A44-B164-442E-8E75-6BAB81062CE0}" dt="2022-07-12T11:48:03.987" v="1856"/>
          <ac:spMkLst>
            <pc:docMk/>
            <pc:sldMk cId="3147502393" sldId="1170"/>
            <ac:spMk id="39" creationId="{D2C8DA4B-CC95-20B2-4822-02657121C285}"/>
          </ac:spMkLst>
        </pc:spChg>
        <pc:spChg chg="add mod">
          <ac:chgData name="高増　潔" userId="151964c3-78cd-4020-a226-814db5c6c8be" providerId="ADAL" clId="{69A74A44-B164-442E-8E75-6BAB81062CE0}" dt="2022-07-12T11:48:03.987" v="1856"/>
          <ac:spMkLst>
            <pc:docMk/>
            <pc:sldMk cId="3147502393" sldId="1170"/>
            <ac:spMk id="40" creationId="{30AB7C19-24F2-8291-186C-3DF4246BCFA7}"/>
          </ac:spMkLst>
        </pc:spChg>
        <pc:spChg chg="add mod">
          <ac:chgData name="高増　潔" userId="151964c3-78cd-4020-a226-814db5c6c8be" providerId="ADAL" clId="{69A74A44-B164-442E-8E75-6BAB81062CE0}" dt="2022-07-12T11:48:03.987" v="1856"/>
          <ac:spMkLst>
            <pc:docMk/>
            <pc:sldMk cId="3147502393" sldId="1170"/>
            <ac:spMk id="51" creationId="{BDFB8FB6-DC95-575B-6E0A-E50465860CD1}"/>
          </ac:spMkLst>
        </pc:spChg>
        <pc:spChg chg="add mod">
          <ac:chgData name="高増　潔" userId="151964c3-78cd-4020-a226-814db5c6c8be" providerId="ADAL" clId="{69A74A44-B164-442E-8E75-6BAB81062CE0}" dt="2022-07-12T11:52:10.052" v="2156" actId="1035"/>
          <ac:spMkLst>
            <pc:docMk/>
            <pc:sldMk cId="3147502393" sldId="1170"/>
            <ac:spMk id="55" creationId="{A2A092CB-B66C-7863-A50F-6400629C53F7}"/>
          </ac:spMkLst>
        </pc:spChg>
        <pc:spChg chg="add mod">
          <ac:chgData name="高増　潔" userId="151964c3-78cd-4020-a226-814db5c6c8be" providerId="ADAL" clId="{69A74A44-B164-442E-8E75-6BAB81062CE0}" dt="2022-07-12T11:52:10.052" v="2156" actId="1035"/>
          <ac:spMkLst>
            <pc:docMk/>
            <pc:sldMk cId="3147502393" sldId="1170"/>
            <ac:spMk id="56" creationId="{AC4B5397-509A-F8FA-1A52-9ED6B0BD45AB}"/>
          </ac:spMkLst>
        </pc:spChg>
        <pc:grpChg chg="add mod">
          <ac:chgData name="高増　潔" userId="151964c3-78cd-4020-a226-814db5c6c8be" providerId="ADAL" clId="{69A74A44-B164-442E-8E75-6BAB81062CE0}" dt="2022-07-12T11:52:22.813" v="2158" actId="1076"/>
          <ac:grpSpMkLst>
            <pc:docMk/>
            <pc:sldMk cId="3147502393" sldId="1170"/>
            <ac:grpSpMk id="54" creationId="{49DF7F15-BE28-3D56-8ED5-A6252FF8A263}"/>
          </ac:grpSpMkLst>
        </pc:grpChg>
        <pc:graphicFrameChg chg="add del mod">
          <ac:chgData name="高増　潔" userId="151964c3-78cd-4020-a226-814db5c6c8be" providerId="ADAL" clId="{69A74A44-B164-442E-8E75-6BAB81062CE0}" dt="2022-07-12T10:08:03.159" v="802" actId="478"/>
          <ac:graphicFrameMkLst>
            <pc:docMk/>
            <pc:sldMk cId="3147502393" sldId="1170"/>
            <ac:graphicFrameMk id="7" creationId="{E4B76DEC-CB48-16DD-28AA-DA5DF65FE526}"/>
          </ac:graphicFrameMkLst>
        </pc:graphicFrameChg>
        <pc:graphicFrameChg chg="add del mod">
          <ac:chgData name="高増　潔" userId="151964c3-78cd-4020-a226-814db5c6c8be" providerId="ADAL" clId="{69A74A44-B164-442E-8E75-6BAB81062CE0}" dt="2022-07-12T10:05:31.617" v="801" actId="478"/>
          <ac:graphicFrameMkLst>
            <pc:docMk/>
            <pc:sldMk cId="3147502393" sldId="1170"/>
            <ac:graphicFrameMk id="8" creationId="{72FC9407-5104-25DA-1F00-0E712D860521}"/>
          </ac:graphicFrameMkLst>
        </pc:graphicFrameChg>
        <pc:graphicFrameChg chg="add del mod">
          <ac:chgData name="高増　潔" userId="151964c3-78cd-4020-a226-814db5c6c8be" providerId="ADAL" clId="{69A74A44-B164-442E-8E75-6BAB81062CE0}" dt="2022-07-12T10:38:40.651" v="961" actId="478"/>
          <ac:graphicFrameMkLst>
            <pc:docMk/>
            <pc:sldMk cId="3147502393" sldId="1170"/>
            <ac:graphicFrameMk id="9" creationId="{E4B76DEC-CB48-16DD-28AA-DA5DF65FE526}"/>
          </ac:graphicFrameMkLst>
        </pc:graphicFrameChg>
        <pc:graphicFrameChg chg="add del mod">
          <ac:chgData name="高増　潔" userId="151964c3-78cd-4020-a226-814db5c6c8be" providerId="ADAL" clId="{69A74A44-B164-442E-8E75-6BAB81062CE0}" dt="2022-07-12T10:25:21.935" v="860" actId="478"/>
          <ac:graphicFrameMkLst>
            <pc:docMk/>
            <pc:sldMk cId="3147502393" sldId="1170"/>
            <ac:graphicFrameMk id="14" creationId="{8D706D6F-1D3F-459C-AC18-286160486C76}"/>
          </ac:graphicFrameMkLst>
        </pc:graphicFrameChg>
        <pc:picChg chg="del mod">
          <ac:chgData name="高増　潔" userId="151964c3-78cd-4020-a226-814db5c6c8be" providerId="ADAL" clId="{69A74A44-B164-442E-8E75-6BAB81062CE0}" dt="2022-07-12T10:25:23.655" v="862" actId="478"/>
          <ac:picMkLst>
            <pc:docMk/>
            <pc:sldMk cId="3147502393" sldId="1170"/>
            <ac:picMk id="10" creationId="{ED8450A0-3A78-0801-618C-253B15CC5DEE}"/>
          </ac:picMkLst>
        </pc:picChg>
        <pc:picChg chg="add del mod">
          <ac:chgData name="高増　潔" userId="151964c3-78cd-4020-a226-814db5c6c8be" providerId="ADAL" clId="{69A74A44-B164-442E-8E75-6BAB81062CE0}" dt="2022-07-12T10:09:35.557" v="813" actId="27803"/>
          <ac:picMkLst>
            <pc:docMk/>
            <pc:sldMk cId="3147502393" sldId="1170"/>
            <ac:picMk id="11" creationId="{89FED6B3-CC5D-54B4-C411-68BC29744E4D}"/>
          </ac:picMkLst>
        </pc:picChg>
        <pc:cxnChg chg="add mod">
          <ac:chgData name="高増　潔" userId="151964c3-78cd-4020-a226-814db5c6c8be" providerId="ADAL" clId="{69A74A44-B164-442E-8E75-6BAB81062CE0}" dt="2022-07-12T12:10:25.776" v="2165" actId="692"/>
          <ac:cxnSpMkLst>
            <pc:docMk/>
            <pc:sldMk cId="3147502393" sldId="1170"/>
            <ac:cxnSpMk id="21" creationId="{FC4ADA01-C51C-A9FE-9A99-2806850C99F7}"/>
          </ac:cxnSpMkLst>
        </pc:cxnChg>
        <pc:cxnChg chg="add mod">
          <ac:chgData name="高増　潔" userId="151964c3-78cd-4020-a226-814db5c6c8be" providerId="ADAL" clId="{69A74A44-B164-442E-8E75-6BAB81062CE0}" dt="2022-07-12T11:51:58.968" v="2141" actId="1035"/>
          <ac:cxnSpMkLst>
            <pc:docMk/>
            <pc:sldMk cId="3147502393" sldId="1170"/>
            <ac:cxnSpMk id="22" creationId="{DE1F9CC0-BE26-101B-2500-CA06AF0A75D6}"/>
          </ac:cxnSpMkLst>
        </pc:cxnChg>
        <pc:cxnChg chg="add mod">
          <ac:chgData name="高増　潔" userId="151964c3-78cd-4020-a226-814db5c6c8be" providerId="ADAL" clId="{69A74A44-B164-442E-8E75-6BAB81062CE0}" dt="2022-07-12T11:48:03.987" v="1856"/>
          <ac:cxnSpMkLst>
            <pc:docMk/>
            <pc:sldMk cId="3147502393" sldId="1170"/>
            <ac:cxnSpMk id="23" creationId="{6B770B53-F203-5528-C9AD-472F314319F0}"/>
          </ac:cxnSpMkLst>
        </pc:cxnChg>
        <pc:cxnChg chg="add mod">
          <ac:chgData name="高増　潔" userId="151964c3-78cd-4020-a226-814db5c6c8be" providerId="ADAL" clId="{69A74A44-B164-442E-8E75-6BAB81062CE0}" dt="2022-07-12T11:51:58.968" v="2141" actId="1035"/>
          <ac:cxnSpMkLst>
            <pc:docMk/>
            <pc:sldMk cId="3147502393" sldId="1170"/>
            <ac:cxnSpMk id="33" creationId="{9B4BAC3A-7413-C161-6E7C-C44A3424621D}"/>
          </ac:cxnSpMkLst>
        </pc:cxnChg>
        <pc:cxnChg chg="add mod">
          <ac:chgData name="高増　潔" userId="151964c3-78cd-4020-a226-814db5c6c8be" providerId="ADAL" clId="{69A74A44-B164-442E-8E75-6BAB81062CE0}" dt="2022-07-12T11:48:03.987" v="1856"/>
          <ac:cxnSpMkLst>
            <pc:docMk/>
            <pc:sldMk cId="3147502393" sldId="1170"/>
            <ac:cxnSpMk id="42" creationId="{64AF3FB9-B30E-8A50-DA96-FA14DF42B131}"/>
          </ac:cxnSpMkLst>
        </pc:cxnChg>
        <pc:cxnChg chg="add mod">
          <ac:chgData name="高増　潔" userId="151964c3-78cd-4020-a226-814db5c6c8be" providerId="ADAL" clId="{69A74A44-B164-442E-8E75-6BAB81062CE0}" dt="2022-07-12T11:48:03.987" v="1856"/>
          <ac:cxnSpMkLst>
            <pc:docMk/>
            <pc:sldMk cId="3147502393" sldId="1170"/>
            <ac:cxnSpMk id="46" creationId="{5E339848-3DAD-977E-F350-96BF7DE99C92}"/>
          </ac:cxnSpMkLst>
        </pc:cxnChg>
        <pc:cxnChg chg="add mod">
          <ac:chgData name="高増　潔" userId="151964c3-78cd-4020-a226-814db5c6c8be" providerId="ADAL" clId="{69A74A44-B164-442E-8E75-6BAB81062CE0}" dt="2022-07-12T11:48:03.987" v="1856"/>
          <ac:cxnSpMkLst>
            <pc:docMk/>
            <pc:sldMk cId="3147502393" sldId="1170"/>
            <ac:cxnSpMk id="52" creationId="{9D6C770C-0014-BE60-064C-65C945A0DDAE}"/>
          </ac:cxnSpMkLst>
        </pc:cxnChg>
      </pc:sldChg>
      <pc:sldChg chg="addSp delSp modSp new mod modClrScheme chgLayout">
        <pc:chgData name="高増　潔" userId="151964c3-78cd-4020-a226-814db5c6c8be" providerId="ADAL" clId="{69A74A44-B164-442E-8E75-6BAB81062CE0}" dt="2022-07-22T22:51:25.682" v="12551"/>
        <pc:sldMkLst>
          <pc:docMk/>
          <pc:sldMk cId="3036859575" sldId="1171"/>
        </pc:sldMkLst>
        <pc:spChg chg="mod ord">
          <ac:chgData name="高増　潔" userId="151964c3-78cd-4020-a226-814db5c6c8be" providerId="ADAL" clId="{69A74A44-B164-442E-8E75-6BAB81062CE0}" dt="2022-07-15T11:30:28.735" v="10353"/>
          <ac:spMkLst>
            <pc:docMk/>
            <pc:sldMk cId="3036859575" sldId="1171"/>
            <ac:spMk id="2" creationId="{52B688CC-1C7E-574D-A1AD-6F223E4D807B}"/>
          </ac:spMkLst>
        </pc:spChg>
        <pc:spChg chg="mod ord">
          <ac:chgData name="高増　潔" userId="151964c3-78cd-4020-a226-814db5c6c8be" providerId="ADAL" clId="{69A74A44-B164-442E-8E75-6BAB81062CE0}" dt="2022-07-13T05:43:18.294" v="5424" actId="700"/>
          <ac:spMkLst>
            <pc:docMk/>
            <pc:sldMk cId="3036859575" sldId="1171"/>
            <ac:spMk id="3" creationId="{090E5A2E-48D7-90EF-EEE6-2B606FB0216D}"/>
          </ac:spMkLst>
        </pc:spChg>
        <pc:spChg chg="mod ord">
          <ac:chgData name="高増　潔" userId="151964c3-78cd-4020-a226-814db5c6c8be" providerId="ADAL" clId="{69A74A44-B164-442E-8E75-6BAB81062CE0}" dt="2022-07-13T05:43:18.294" v="5424" actId="700"/>
          <ac:spMkLst>
            <pc:docMk/>
            <pc:sldMk cId="3036859575" sldId="1171"/>
            <ac:spMk id="4" creationId="{33221A6D-1FD5-DFF5-10F9-23E3BC402946}"/>
          </ac:spMkLst>
        </pc:spChg>
        <pc:spChg chg="mod ord">
          <ac:chgData name="高増　潔" userId="151964c3-78cd-4020-a226-814db5c6c8be" providerId="ADAL" clId="{69A74A44-B164-442E-8E75-6BAB81062CE0}" dt="2022-07-13T05:43:18.294" v="5424" actId="700"/>
          <ac:spMkLst>
            <pc:docMk/>
            <pc:sldMk cId="3036859575" sldId="1171"/>
            <ac:spMk id="5" creationId="{BAE58652-778A-F39A-B59E-07CB1829EB35}"/>
          </ac:spMkLst>
        </pc:spChg>
        <pc:spChg chg="mod ord">
          <ac:chgData name="高増　潔" userId="151964c3-78cd-4020-a226-814db5c6c8be" providerId="ADAL" clId="{69A74A44-B164-442E-8E75-6BAB81062CE0}" dt="2022-07-13T05:43:18.294" v="5424" actId="700"/>
          <ac:spMkLst>
            <pc:docMk/>
            <pc:sldMk cId="3036859575" sldId="1171"/>
            <ac:spMk id="6" creationId="{397E5646-75E6-DAE3-879B-9A2A64352A45}"/>
          </ac:spMkLst>
        </pc:spChg>
        <pc:spChg chg="del mod">
          <ac:chgData name="高増　潔" userId="151964c3-78cd-4020-a226-814db5c6c8be" providerId="ADAL" clId="{69A74A44-B164-442E-8E75-6BAB81062CE0}" dt="2022-07-13T11:04:44.641" v="6055" actId="478"/>
          <ac:spMkLst>
            <pc:docMk/>
            <pc:sldMk cId="3036859575" sldId="1171"/>
            <ac:spMk id="10" creationId="{F44B8FBC-93BD-DDA0-0F2C-FC25768D339B}"/>
          </ac:spMkLst>
        </pc:spChg>
        <pc:spChg chg="add mod">
          <ac:chgData name="高増　潔" userId="151964c3-78cd-4020-a226-814db5c6c8be" providerId="ADAL" clId="{69A74A44-B164-442E-8E75-6BAB81062CE0}" dt="2022-07-20T23:19:52.902" v="12350" actId="1076"/>
          <ac:spMkLst>
            <pc:docMk/>
            <pc:sldMk cId="3036859575" sldId="1171"/>
            <ac:spMk id="11" creationId="{7CD801CA-56D2-9051-7D07-1DD1AF36BBBE}"/>
          </ac:spMkLst>
        </pc:spChg>
        <pc:spChg chg="add mod">
          <ac:chgData name="高増　潔" userId="151964c3-78cd-4020-a226-814db5c6c8be" providerId="ADAL" clId="{69A74A44-B164-442E-8E75-6BAB81062CE0}" dt="2022-07-20T23:19:52.902" v="12350" actId="1076"/>
          <ac:spMkLst>
            <pc:docMk/>
            <pc:sldMk cId="3036859575" sldId="1171"/>
            <ac:spMk id="12" creationId="{C9471EBC-88BF-9A06-F381-7C7CCA702A47}"/>
          </ac:spMkLst>
        </pc:spChg>
        <pc:spChg chg="add mod">
          <ac:chgData name="高増　潔" userId="151964c3-78cd-4020-a226-814db5c6c8be" providerId="ADAL" clId="{69A74A44-B164-442E-8E75-6BAB81062CE0}" dt="2022-07-20T23:19:52.902" v="12350" actId="1076"/>
          <ac:spMkLst>
            <pc:docMk/>
            <pc:sldMk cId="3036859575" sldId="1171"/>
            <ac:spMk id="16" creationId="{D88E79EA-8257-7347-6B2F-9732D2E3B0A6}"/>
          </ac:spMkLst>
        </pc:spChg>
        <pc:spChg chg="add mod">
          <ac:chgData name="高増　潔" userId="151964c3-78cd-4020-a226-814db5c6c8be" providerId="ADAL" clId="{69A74A44-B164-442E-8E75-6BAB81062CE0}" dt="2022-07-20T23:19:52.902" v="12350" actId="1076"/>
          <ac:spMkLst>
            <pc:docMk/>
            <pc:sldMk cId="3036859575" sldId="1171"/>
            <ac:spMk id="17" creationId="{39057801-B43A-7254-D23C-9DC31F6B94EB}"/>
          </ac:spMkLst>
        </pc:spChg>
        <pc:spChg chg="add mod">
          <ac:chgData name="高増　潔" userId="151964c3-78cd-4020-a226-814db5c6c8be" providerId="ADAL" clId="{69A74A44-B164-442E-8E75-6BAB81062CE0}" dt="2022-07-20T23:19:47.604" v="12349" actId="1076"/>
          <ac:spMkLst>
            <pc:docMk/>
            <pc:sldMk cId="3036859575" sldId="1171"/>
            <ac:spMk id="18" creationId="{B84CE73A-C692-34B3-F51F-6AC2B3D51686}"/>
          </ac:spMkLst>
        </pc:spChg>
        <pc:spChg chg="add mod">
          <ac:chgData name="高増　潔" userId="151964c3-78cd-4020-a226-814db5c6c8be" providerId="ADAL" clId="{69A74A44-B164-442E-8E75-6BAB81062CE0}" dt="2022-07-20T23:19:45.627" v="12348" actId="1076"/>
          <ac:spMkLst>
            <pc:docMk/>
            <pc:sldMk cId="3036859575" sldId="1171"/>
            <ac:spMk id="19" creationId="{15CC4F7E-CC4F-7801-9DFF-8576C785898E}"/>
          </ac:spMkLst>
        </pc:spChg>
        <pc:spChg chg="add del mod">
          <ac:chgData name="高増　潔" userId="151964c3-78cd-4020-a226-814db5c6c8be" providerId="ADAL" clId="{69A74A44-B164-442E-8E75-6BAB81062CE0}" dt="2022-07-22T22:51:25.241" v="12550" actId="478"/>
          <ac:spMkLst>
            <pc:docMk/>
            <pc:sldMk cId="3036859575" sldId="1171"/>
            <ac:spMk id="20" creationId="{6C9E1D25-C196-44E2-B827-21F328AD6E19}"/>
          </ac:spMkLst>
        </pc:spChg>
        <pc:spChg chg="add mod">
          <ac:chgData name="高増　潔" userId="151964c3-78cd-4020-a226-814db5c6c8be" providerId="ADAL" clId="{69A74A44-B164-442E-8E75-6BAB81062CE0}" dt="2022-07-22T22:51:25.682" v="12551"/>
          <ac:spMkLst>
            <pc:docMk/>
            <pc:sldMk cId="3036859575" sldId="1171"/>
            <ac:spMk id="21" creationId="{B7D2C3ED-9E80-E942-8B42-85C2BCEB105D}"/>
          </ac:spMkLst>
        </pc:spChg>
        <pc:graphicFrameChg chg="add del mod">
          <ac:chgData name="高増　潔" userId="151964c3-78cd-4020-a226-814db5c6c8be" providerId="ADAL" clId="{69A74A44-B164-442E-8E75-6BAB81062CE0}" dt="2022-07-12T12:20:01.207" v="2572" actId="478"/>
          <ac:graphicFrameMkLst>
            <pc:docMk/>
            <pc:sldMk cId="3036859575" sldId="1171"/>
            <ac:graphicFrameMk id="7" creationId="{F0F31281-DDC6-D7CF-D050-E88FBCA20E32}"/>
          </ac:graphicFrameMkLst>
        </pc:graphicFrameChg>
        <pc:picChg chg="del mod">
          <ac:chgData name="高増　潔" userId="151964c3-78cd-4020-a226-814db5c6c8be" providerId="ADAL" clId="{69A74A44-B164-442E-8E75-6BAB81062CE0}" dt="2022-07-12T12:19:58.623" v="2571" actId="478"/>
          <ac:picMkLst>
            <pc:docMk/>
            <pc:sldMk cId="3036859575" sldId="1171"/>
            <ac:picMk id="8" creationId="{E1A820B7-C278-AEA2-ABF4-AA1C8E49A32C}"/>
          </ac:picMkLst>
        </pc:picChg>
        <pc:picChg chg="add del mod">
          <ac:chgData name="高増　潔" userId="151964c3-78cd-4020-a226-814db5c6c8be" providerId="ADAL" clId="{69A74A44-B164-442E-8E75-6BAB81062CE0}" dt="2022-07-12T10:37:52.889" v="951" actId="27803"/>
          <ac:picMkLst>
            <pc:docMk/>
            <pc:sldMk cId="3036859575" sldId="1171"/>
            <ac:picMk id="9" creationId="{F44B8FBC-93BD-DDA0-0F2C-FC25768D339B}"/>
          </ac:picMkLst>
        </pc:picChg>
        <pc:cxnChg chg="add mod">
          <ac:chgData name="高増　潔" userId="151964c3-78cd-4020-a226-814db5c6c8be" providerId="ADAL" clId="{69A74A44-B164-442E-8E75-6BAB81062CE0}" dt="2022-07-20T23:19:52.902" v="12350" actId="1076"/>
          <ac:cxnSpMkLst>
            <pc:docMk/>
            <pc:sldMk cId="3036859575" sldId="1171"/>
            <ac:cxnSpMk id="13" creationId="{A5487DC4-78CC-F34E-D4C3-917CB318098C}"/>
          </ac:cxnSpMkLst>
        </pc:cxnChg>
        <pc:cxnChg chg="add mod">
          <ac:chgData name="高増　潔" userId="151964c3-78cd-4020-a226-814db5c6c8be" providerId="ADAL" clId="{69A74A44-B164-442E-8E75-6BAB81062CE0}" dt="2022-07-20T23:19:52.902" v="12350" actId="1076"/>
          <ac:cxnSpMkLst>
            <pc:docMk/>
            <pc:sldMk cId="3036859575" sldId="1171"/>
            <ac:cxnSpMk id="14" creationId="{D7529DAD-FBC9-9364-3486-7CD6B85DD8F5}"/>
          </ac:cxnSpMkLst>
        </pc:cxnChg>
        <pc:cxnChg chg="add mod">
          <ac:chgData name="高増　潔" userId="151964c3-78cd-4020-a226-814db5c6c8be" providerId="ADAL" clId="{69A74A44-B164-442E-8E75-6BAB81062CE0}" dt="2022-07-20T23:19:52.902" v="12350" actId="1076"/>
          <ac:cxnSpMkLst>
            <pc:docMk/>
            <pc:sldMk cId="3036859575" sldId="1171"/>
            <ac:cxnSpMk id="15" creationId="{04017261-D4EA-2F54-DEC8-C73123335820}"/>
          </ac:cxnSpMkLst>
        </pc:cxnChg>
      </pc:sldChg>
      <pc:sldChg chg="add del">
        <pc:chgData name="高増　潔" userId="151964c3-78cd-4020-a226-814db5c6c8be" providerId="ADAL" clId="{69A74A44-B164-442E-8E75-6BAB81062CE0}" dt="2022-07-12T11:16:50.338" v="1293" actId="47"/>
        <pc:sldMkLst>
          <pc:docMk/>
          <pc:sldMk cId="1118976771" sldId="1172"/>
        </pc:sldMkLst>
      </pc:sldChg>
      <pc:sldChg chg="add del">
        <pc:chgData name="高増　潔" userId="151964c3-78cd-4020-a226-814db5c6c8be" providerId="ADAL" clId="{69A74A44-B164-442E-8E75-6BAB81062CE0}" dt="2022-07-12T10:41:08.828" v="983" actId="2890"/>
        <pc:sldMkLst>
          <pc:docMk/>
          <pc:sldMk cId="3903529268" sldId="1172"/>
        </pc:sldMkLst>
      </pc:sldChg>
      <pc:sldChg chg="addSp delSp modSp add mod ord">
        <pc:chgData name="高増　潔" userId="151964c3-78cd-4020-a226-814db5c6c8be" providerId="ADAL" clId="{69A74A44-B164-442E-8E75-6BAB81062CE0}" dt="2022-07-22T22:49:49.702" v="12477" actId="1076"/>
        <pc:sldMkLst>
          <pc:docMk/>
          <pc:sldMk cId="4126591931" sldId="1172"/>
        </pc:sldMkLst>
        <pc:spChg chg="mod">
          <ac:chgData name="高増　潔" userId="151964c3-78cd-4020-a226-814db5c6c8be" providerId="ADAL" clId="{69A74A44-B164-442E-8E75-6BAB81062CE0}" dt="2022-07-16T13:56:38.894" v="11027" actId="6549"/>
          <ac:spMkLst>
            <pc:docMk/>
            <pc:sldMk cId="4126591931" sldId="1172"/>
            <ac:spMk id="2" creationId="{9B43BA3C-1921-EC27-F267-1B521E7A666F}"/>
          </ac:spMkLst>
        </pc:spChg>
        <pc:spChg chg="mod">
          <ac:chgData name="高増　潔" userId="151964c3-78cd-4020-a226-814db5c6c8be" providerId="ADAL" clId="{69A74A44-B164-442E-8E75-6BAB81062CE0}" dt="2022-07-12T12:11:31.706" v="2201" actId="6549"/>
          <ac:spMkLst>
            <pc:docMk/>
            <pc:sldMk cId="4126591931" sldId="1172"/>
            <ac:spMk id="3" creationId="{3824BACF-954A-6DF6-ECA8-0DC6A7D2AEA0}"/>
          </ac:spMkLst>
        </pc:spChg>
        <pc:spChg chg="mod topLvl">
          <ac:chgData name="高増　潔" userId="151964c3-78cd-4020-a226-814db5c6c8be" providerId="ADAL" clId="{69A74A44-B164-442E-8E75-6BAB81062CE0}" dt="2022-07-12T12:27:08.100" v="2732" actId="164"/>
          <ac:spMkLst>
            <pc:docMk/>
            <pc:sldMk cId="4126591931" sldId="1172"/>
            <ac:spMk id="19" creationId="{292FE1F9-8BB1-3FDF-9AF5-99F67CB75C97}"/>
          </ac:spMkLst>
        </pc:spChg>
        <pc:spChg chg="mod topLvl">
          <ac:chgData name="高増　潔" userId="151964c3-78cd-4020-a226-814db5c6c8be" providerId="ADAL" clId="{69A74A44-B164-442E-8E75-6BAB81062CE0}" dt="2022-07-12T12:27:08.100" v="2732" actId="164"/>
          <ac:spMkLst>
            <pc:docMk/>
            <pc:sldMk cId="4126591931" sldId="1172"/>
            <ac:spMk id="27" creationId="{97212196-4238-8168-F4D7-B7AFD0382846}"/>
          </ac:spMkLst>
        </pc:spChg>
        <pc:spChg chg="mod topLvl">
          <ac:chgData name="高増　潔" userId="151964c3-78cd-4020-a226-814db5c6c8be" providerId="ADAL" clId="{69A74A44-B164-442E-8E75-6BAB81062CE0}" dt="2022-07-13T00:10:17.753" v="3977" actId="1036"/>
          <ac:spMkLst>
            <pc:docMk/>
            <pc:sldMk cId="4126591931" sldId="1172"/>
            <ac:spMk id="28" creationId="{BD1FCD7A-EEC7-7224-138F-3C492E47D8A5}"/>
          </ac:spMkLst>
        </pc:spChg>
        <pc:spChg chg="mod topLvl">
          <ac:chgData name="高増　潔" userId="151964c3-78cd-4020-a226-814db5c6c8be" providerId="ADAL" clId="{69A74A44-B164-442E-8E75-6BAB81062CE0}" dt="2022-07-13T00:10:27.251" v="3982" actId="1036"/>
          <ac:spMkLst>
            <pc:docMk/>
            <pc:sldMk cId="4126591931" sldId="1172"/>
            <ac:spMk id="29" creationId="{D06438A4-4779-7627-6B51-982D7EA91B47}"/>
          </ac:spMkLst>
        </pc:spChg>
        <pc:spChg chg="mod topLvl">
          <ac:chgData name="高増　潔" userId="151964c3-78cd-4020-a226-814db5c6c8be" providerId="ADAL" clId="{69A74A44-B164-442E-8E75-6BAB81062CE0}" dt="2022-07-13T00:10:27.251" v="3982" actId="1036"/>
          <ac:spMkLst>
            <pc:docMk/>
            <pc:sldMk cId="4126591931" sldId="1172"/>
            <ac:spMk id="30" creationId="{EDFE10DD-C39A-F1E6-1324-E1D36C5E0AEA}"/>
          </ac:spMkLst>
        </pc:spChg>
        <pc:spChg chg="mod topLvl">
          <ac:chgData name="高増　潔" userId="151964c3-78cd-4020-a226-814db5c6c8be" providerId="ADAL" clId="{69A74A44-B164-442E-8E75-6BAB81062CE0}" dt="2022-07-13T00:10:27.251" v="3982" actId="1036"/>
          <ac:spMkLst>
            <pc:docMk/>
            <pc:sldMk cId="4126591931" sldId="1172"/>
            <ac:spMk id="32" creationId="{843C8301-944A-0426-90ED-68F101B163A5}"/>
          </ac:spMkLst>
        </pc:spChg>
        <pc:spChg chg="add mod">
          <ac:chgData name="高増　潔" userId="151964c3-78cd-4020-a226-814db5c6c8be" providerId="ADAL" clId="{69A74A44-B164-442E-8E75-6BAB81062CE0}" dt="2022-07-22T22:49:49.702" v="12477" actId="1076"/>
          <ac:spMkLst>
            <pc:docMk/>
            <pc:sldMk cId="4126591931" sldId="1172"/>
            <ac:spMk id="34" creationId="{32A9A210-0AA6-F155-19EA-6EC83D59C517}"/>
          </ac:spMkLst>
        </pc:spChg>
        <pc:spChg chg="mod topLvl">
          <ac:chgData name="高増　潔" userId="151964c3-78cd-4020-a226-814db5c6c8be" providerId="ADAL" clId="{69A74A44-B164-442E-8E75-6BAB81062CE0}" dt="2022-07-12T12:27:08.100" v="2732" actId="164"/>
          <ac:spMkLst>
            <pc:docMk/>
            <pc:sldMk cId="4126591931" sldId="1172"/>
            <ac:spMk id="36" creationId="{5492AB29-465E-1110-693E-1657D18EAB0A}"/>
          </ac:spMkLst>
        </pc:spChg>
        <pc:spChg chg="add mod topLvl">
          <ac:chgData name="高増　潔" userId="151964c3-78cd-4020-a226-814db5c6c8be" providerId="ADAL" clId="{69A74A44-B164-442E-8E75-6BAB81062CE0}" dt="2022-07-12T12:27:08.100" v="2732" actId="164"/>
          <ac:spMkLst>
            <pc:docMk/>
            <pc:sldMk cId="4126591931" sldId="1172"/>
            <ac:spMk id="38" creationId="{F7F11DBC-49AF-16FE-C697-1A480D2E9474}"/>
          </ac:spMkLst>
        </pc:spChg>
        <pc:spChg chg="mod topLvl">
          <ac:chgData name="高増　潔" userId="151964c3-78cd-4020-a226-814db5c6c8be" providerId="ADAL" clId="{69A74A44-B164-442E-8E75-6BAB81062CE0}" dt="2022-07-12T12:53:46.236" v="2799" actId="6549"/>
          <ac:spMkLst>
            <pc:docMk/>
            <pc:sldMk cId="4126591931" sldId="1172"/>
            <ac:spMk id="39" creationId="{D2C8DA4B-CC95-20B2-4822-02657121C285}"/>
          </ac:spMkLst>
        </pc:spChg>
        <pc:spChg chg="mod topLvl">
          <ac:chgData name="高増　潔" userId="151964c3-78cd-4020-a226-814db5c6c8be" providerId="ADAL" clId="{69A74A44-B164-442E-8E75-6BAB81062CE0}" dt="2022-07-12T12:27:08.100" v="2732" actId="164"/>
          <ac:spMkLst>
            <pc:docMk/>
            <pc:sldMk cId="4126591931" sldId="1172"/>
            <ac:spMk id="40" creationId="{30AB7C19-24F2-8291-186C-3DF4246BCFA7}"/>
          </ac:spMkLst>
        </pc:spChg>
        <pc:spChg chg="add mod topLvl">
          <ac:chgData name="高増　潔" userId="151964c3-78cd-4020-a226-814db5c6c8be" providerId="ADAL" clId="{69A74A44-B164-442E-8E75-6BAB81062CE0}" dt="2022-07-13T00:10:10.887" v="3973" actId="1036"/>
          <ac:spMkLst>
            <pc:docMk/>
            <pc:sldMk cId="4126591931" sldId="1172"/>
            <ac:spMk id="41" creationId="{7FA4FCD1-A02F-9C37-3EAA-D8B25629CB38}"/>
          </ac:spMkLst>
        </pc:spChg>
        <pc:spChg chg="mod topLvl">
          <ac:chgData name="高増　潔" userId="151964c3-78cd-4020-a226-814db5c6c8be" providerId="ADAL" clId="{69A74A44-B164-442E-8E75-6BAB81062CE0}" dt="2022-07-12T12:53:40.539" v="2795" actId="114"/>
          <ac:spMkLst>
            <pc:docMk/>
            <pc:sldMk cId="4126591931" sldId="1172"/>
            <ac:spMk id="51" creationId="{BDFB8FB6-DC95-575B-6E0A-E50465860CD1}"/>
          </ac:spMkLst>
        </pc:spChg>
        <pc:spChg chg="mod topLvl">
          <ac:chgData name="高増　潔" userId="151964c3-78cd-4020-a226-814db5c6c8be" providerId="ADAL" clId="{69A74A44-B164-442E-8E75-6BAB81062CE0}" dt="2022-07-13T00:10:27.251" v="3982" actId="1036"/>
          <ac:spMkLst>
            <pc:docMk/>
            <pc:sldMk cId="4126591931" sldId="1172"/>
            <ac:spMk id="55" creationId="{A2A092CB-B66C-7863-A50F-6400629C53F7}"/>
          </ac:spMkLst>
        </pc:spChg>
        <pc:spChg chg="mod topLvl">
          <ac:chgData name="高増　潔" userId="151964c3-78cd-4020-a226-814db5c6c8be" providerId="ADAL" clId="{69A74A44-B164-442E-8E75-6BAB81062CE0}" dt="2022-07-13T00:10:27.251" v="3982" actId="1036"/>
          <ac:spMkLst>
            <pc:docMk/>
            <pc:sldMk cId="4126591931" sldId="1172"/>
            <ac:spMk id="56" creationId="{AC4B5397-509A-F8FA-1A52-9ED6B0BD45AB}"/>
          </ac:spMkLst>
        </pc:spChg>
        <pc:grpChg chg="add mod">
          <ac:chgData name="高増　潔" userId="151964c3-78cd-4020-a226-814db5c6c8be" providerId="ADAL" clId="{69A74A44-B164-442E-8E75-6BAB81062CE0}" dt="2022-07-16T12:52:08.937" v="10892" actId="1035"/>
          <ac:grpSpMkLst>
            <pc:docMk/>
            <pc:sldMk cId="4126591931" sldId="1172"/>
            <ac:grpSpMk id="11" creationId="{EE80AAA4-B8D0-C1DC-9ED1-4639FC6C407E}"/>
          </ac:grpSpMkLst>
        </pc:grpChg>
        <pc:grpChg chg="del mod">
          <ac:chgData name="高増　潔" userId="151964c3-78cd-4020-a226-814db5c6c8be" providerId="ADAL" clId="{69A74A44-B164-442E-8E75-6BAB81062CE0}" dt="2022-07-12T12:26:59.065" v="2731" actId="165"/>
          <ac:grpSpMkLst>
            <pc:docMk/>
            <pc:sldMk cId="4126591931" sldId="1172"/>
            <ac:grpSpMk id="54" creationId="{49DF7F15-BE28-3D56-8ED5-A6252FF8A263}"/>
          </ac:grpSpMkLst>
        </pc:grpChg>
        <pc:cxnChg chg="add del mod">
          <ac:chgData name="高増　潔" userId="151964c3-78cd-4020-a226-814db5c6c8be" providerId="ADAL" clId="{69A74A44-B164-442E-8E75-6BAB81062CE0}" dt="2022-07-12T12:23:25.625" v="2681" actId="21"/>
          <ac:cxnSpMkLst>
            <pc:docMk/>
            <pc:sldMk cId="4126591931" sldId="1172"/>
            <ac:cxnSpMk id="8" creationId="{42BD77C2-9BAA-1833-3545-C0869B224DBE}"/>
          </ac:cxnSpMkLst>
        </pc:cxnChg>
        <pc:cxnChg chg="mod topLvl">
          <ac:chgData name="高増　潔" userId="151964c3-78cd-4020-a226-814db5c6c8be" providerId="ADAL" clId="{69A74A44-B164-442E-8E75-6BAB81062CE0}" dt="2022-07-13T00:10:36.292" v="3983" actId="14100"/>
          <ac:cxnSpMkLst>
            <pc:docMk/>
            <pc:sldMk cId="4126591931" sldId="1172"/>
            <ac:cxnSpMk id="21" creationId="{FC4ADA01-C51C-A9FE-9A99-2806850C99F7}"/>
          </ac:cxnSpMkLst>
        </pc:cxnChg>
        <pc:cxnChg chg="mod topLvl">
          <ac:chgData name="高増　潔" userId="151964c3-78cd-4020-a226-814db5c6c8be" providerId="ADAL" clId="{69A74A44-B164-442E-8E75-6BAB81062CE0}" dt="2022-07-12T12:27:08.100" v="2732" actId="164"/>
          <ac:cxnSpMkLst>
            <pc:docMk/>
            <pc:sldMk cId="4126591931" sldId="1172"/>
            <ac:cxnSpMk id="22" creationId="{DE1F9CC0-BE26-101B-2500-CA06AF0A75D6}"/>
          </ac:cxnSpMkLst>
        </pc:cxnChg>
        <pc:cxnChg chg="mod topLvl">
          <ac:chgData name="高増　潔" userId="151964c3-78cd-4020-a226-814db5c6c8be" providerId="ADAL" clId="{69A74A44-B164-442E-8E75-6BAB81062CE0}" dt="2022-07-12T12:27:08.100" v="2732" actId="164"/>
          <ac:cxnSpMkLst>
            <pc:docMk/>
            <pc:sldMk cId="4126591931" sldId="1172"/>
            <ac:cxnSpMk id="23" creationId="{6B770B53-F203-5528-C9AD-472F314319F0}"/>
          </ac:cxnSpMkLst>
        </pc:cxnChg>
        <pc:cxnChg chg="add mod">
          <ac:chgData name="高増　潔" userId="151964c3-78cd-4020-a226-814db5c6c8be" providerId="ADAL" clId="{69A74A44-B164-442E-8E75-6BAB81062CE0}" dt="2022-07-12T12:27:08.100" v="2732" actId="164"/>
          <ac:cxnSpMkLst>
            <pc:docMk/>
            <pc:sldMk cId="4126591931" sldId="1172"/>
            <ac:cxnSpMk id="31" creationId="{97BEDCE4-8FAF-951F-E507-580DB12566C9}"/>
          </ac:cxnSpMkLst>
        </pc:cxnChg>
        <pc:cxnChg chg="mod topLvl">
          <ac:chgData name="高増　潔" userId="151964c3-78cd-4020-a226-814db5c6c8be" providerId="ADAL" clId="{69A74A44-B164-442E-8E75-6BAB81062CE0}" dt="2022-07-12T12:27:08.100" v="2732" actId="164"/>
          <ac:cxnSpMkLst>
            <pc:docMk/>
            <pc:sldMk cId="4126591931" sldId="1172"/>
            <ac:cxnSpMk id="33" creationId="{9B4BAC3A-7413-C161-6E7C-C44A3424621D}"/>
          </ac:cxnSpMkLst>
        </pc:cxnChg>
        <pc:cxnChg chg="add del mod">
          <ac:chgData name="高増　潔" userId="151964c3-78cd-4020-a226-814db5c6c8be" providerId="ADAL" clId="{69A74A44-B164-442E-8E75-6BAB81062CE0}" dt="2022-07-12T12:23:21.851" v="2680" actId="478"/>
          <ac:cxnSpMkLst>
            <pc:docMk/>
            <pc:sldMk cId="4126591931" sldId="1172"/>
            <ac:cxnSpMk id="34" creationId="{06F3C9B3-DE5E-F63F-684E-4B36A10A24CB}"/>
          </ac:cxnSpMkLst>
        </pc:cxnChg>
        <pc:cxnChg chg="add del mod">
          <ac:chgData name="高増　潔" userId="151964c3-78cd-4020-a226-814db5c6c8be" providerId="ADAL" clId="{69A74A44-B164-442E-8E75-6BAB81062CE0}" dt="2022-07-12T12:23:42.465" v="2684" actId="478"/>
          <ac:cxnSpMkLst>
            <pc:docMk/>
            <pc:sldMk cId="4126591931" sldId="1172"/>
            <ac:cxnSpMk id="35" creationId="{C87BCA25-EBCF-244B-E8EA-06475A336C8A}"/>
          </ac:cxnSpMkLst>
        </pc:cxnChg>
        <pc:cxnChg chg="add mod">
          <ac:chgData name="高増　潔" userId="151964c3-78cd-4020-a226-814db5c6c8be" providerId="ADAL" clId="{69A74A44-B164-442E-8E75-6BAB81062CE0}" dt="2022-07-12T12:27:08.100" v="2732" actId="164"/>
          <ac:cxnSpMkLst>
            <pc:docMk/>
            <pc:sldMk cId="4126591931" sldId="1172"/>
            <ac:cxnSpMk id="37" creationId="{EB0737BB-010E-8EFF-2F95-6BEBE3A97F49}"/>
          </ac:cxnSpMkLst>
        </pc:cxnChg>
        <pc:cxnChg chg="mod topLvl">
          <ac:chgData name="高増　潔" userId="151964c3-78cd-4020-a226-814db5c6c8be" providerId="ADAL" clId="{69A74A44-B164-442E-8E75-6BAB81062CE0}" dt="2022-07-12T12:27:08.100" v="2732" actId="164"/>
          <ac:cxnSpMkLst>
            <pc:docMk/>
            <pc:sldMk cId="4126591931" sldId="1172"/>
            <ac:cxnSpMk id="42" creationId="{64AF3FB9-B30E-8A50-DA96-FA14DF42B131}"/>
          </ac:cxnSpMkLst>
        </pc:cxnChg>
        <pc:cxnChg chg="mod topLvl">
          <ac:chgData name="高増　潔" userId="151964c3-78cd-4020-a226-814db5c6c8be" providerId="ADAL" clId="{69A74A44-B164-442E-8E75-6BAB81062CE0}" dt="2022-07-12T12:27:08.100" v="2732" actId="164"/>
          <ac:cxnSpMkLst>
            <pc:docMk/>
            <pc:sldMk cId="4126591931" sldId="1172"/>
            <ac:cxnSpMk id="46" creationId="{5E339848-3DAD-977E-F350-96BF7DE99C92}"/>
          </ac:cxnSpMkLst>
        </pc:cxnChg>
        <pc:cxnChg chg="mod topLvl">
          <ac:chgData name="高増　潔" userId="151964c3-78cd-4020-a226-814db5c6c8be" providerId="ADAL" clId="{69A74A44-B164-442E-8E75-6BAB81062CE0}" dt="2022-07-12T12:27:08.100" v="2732" actId="164"/>
          <ac:cxnSpMkLst>
            <pc:docMk/>
            <pc:sldMk cId="4126591931" sldId="1172"/>
            <ac:cxnSpMk id="52" creationId="{9D6C770C-0014-BE60-064C-65C945A0DDAE}"/>
          </ac:cxnSpMkLst>
        </pc:cxnChg>
      </pc:sldChg>
      <pc:sldChg chg="addSp delSp modSp new mod ord">
        <pc:chgData name="高増　潔" userId="151964c3-78cd-4020-a226-814db5c6c8be" providerId="ADAL" clId="{69A74A44-B164-442E-8E75-6BAB81062CE0}" dt="2022-07-22T22:50:02.741" v="12494" actId="6549"/>
        <pc:sldMkLst>
          <pc:docMk/>
          <pc:sldMk cId="362758303" sldId="1173"/>
        </pc:sldMkLst>
        <pc:spChg chg="mod">
          <ac:chgData name="高増　潔" userId="151964c3-78cd-4020-a226-814db5c6c8be" providerId="ADAL" clId="{69A74A44-B164-442E-8E75-6BAB81062CE0}" dt="2022-07-16T13:57:27.316" v="11039" actId="6549"/>
          <ac:spMkLst>
            <pc:docMk/>
            <pc:sldMk cId="362758303" sldId="1173"/>
            <ac:spMk id="2" creationId="{460CE5CB-7E19-48DE-341F-7FB878F6FB98}"/>
          </ac:spMkLst>
        </pc:spChg>
        <pc:spChg chg="mod">
          <ac:chgData name="高増　潔" userId="151964c3-78cd-4020-a226-814db5c6c8be" providerId="ADAL" clId="{69A74A44-B164-442E-8E75-6BAB81062CE0}" dt="2022-07-12T12:58:02.566" v="2871"/>
          <ac:spMkLst>
            <pc:docMk/>
            <pc:sldMk cId="362758303" sldId="1173"/>
            <ac:spMk id="3" creationId="{049FA8D8-4AEA-EBEC-60BC-2154B5D72786}"/>
          </ac:spMkLst>
        </pc:spChg>
        <pc:spChg chg="add mod">
          <ac:chgData name="高増　潔" userId="151964c3-78cd-4020-a226-814db5c6c8be" providerId="ADAL" clId="{69A74A44-B164-442E-8E75-6BAB81062CE0}" dt="2022-07-16T12:53:21.332" v="10908" actId="6549"/>
          <ac:spMkLst>
            <pc:docMk/>
            <pc:sldMk cId="362758303" sldId="1173"/>
            <ac:spMk id="9" creationId="{06EDC9AE-A486-34AF-D892-329FC38696CA}"/>
          </ac:spMkLst>
        </pc:spChg>
        <pc:spChg chg="add mod">
          <ac:chgData name="高増　潔" userId="151964c3-78cd-4020-a226-814db5c6c8be" providerId="ADAL" clId="{69A74A44-B164-442E-8E75-6BAB81062CE0}" dt="2022-07-13T05:36:00.869" v="5160" actId="1036"/>
          <ac:spMkLst>
            <pc:docMk/>
            <pc:sldMk cId="362758303" sldId="1173"/>
            <ac:spMk id="10" creationId="{E93337B9-260E-5C27-2203-2A87C7A3AC30}"/>
          </ac:spMkLst>
        </pc:spChg>
        <pc:spChg chg="add mod">
          <ac:chgData name="高増　潔" userId="151964c3-78cd-4020-a226-814db5c6c8be" providerId="ADAL" clId="{69A74A44-B164-442E-8E75-6BAB81062CE0}" dt="2022-07-22T22:50:02.741" v="12494" actId="6549"/>
          <ac:spMkLst>
            <pc:docMk/>
            <pc:sldMk cId="362758303" sldId="1173"/>
            <ac:spMk id="12" creationId="{B7E128AF-8B24-3E26-B070-2E0DFD307ED0}"/>
          </ac:spMkLst>
        </pc:spChg>
        <pc:graphicFrameChg chg="add del mod">
          <ac:chgData name="高増　潔" userId="151964c3-78cd-4020-a226-814db5c6c8be" providerId="ADAL" clId="{69A74A44-B164-442E-8E75-6BAB81062CE0}" dt="2022-07-12T23:49:40.803" v="3244" actId="478"/>
          <ac:graphicFrameMkLst>
            <pc:docMk/>
            <pc:sldMk cId="362758303" sldId="1173"/>
            <ac:graphicFrameMk id="7" creationId="{3B97F310-4CB0-82CE-8E8F-6AAFF1DDC1FB}"/>
          </ac:graphicFrameMkLst>
        </pc:graphicFrameChg>
        <pc:graphicFrameChg chg="add del mod">
          <ac:chgData name="高増　潔" userId="151964c3-78cd-4020-a226-814db5c6c8be" providerId="ADAL" clId="{69A74A44-B164-442E-8E75-6BAB81062CE0}" dt="2022-07-13T05:34:43.386" v="5110" actId="478"/>
          <ac:graphicFrameMkLst>
            <pc:docMk/>
            <pc:sldMk cId="362758303" sldId="1173"/>
            <ac:graphicFrameMk id="8" creationId="{3B97F310-4CB0-82CE-8E8F-6AAFF1DDC1FB}"/>
          </ac:graphicFrameMkLst>
        </pc:graphicFrameChg>
        <pc:graphicFrameChg chg="add mod">
          <ac:chgData name="高増　潔" userId="151964c3-78cd-4020-a226-814db5c6c8be" providerId="ADAL" clId="{69A74A44-B164-442E-8E75-6BAB81062CE0}" dt="2022-07-13T05:35:51.780" v="5150" actId="1035"/>
          <ac:graphicFrameMkLst>
            <pc:docMk/>
            <pc:sldMk cId="362758303" sldId="1173"/>
            <ac:graphicFrameMk id="11" creationId="{E77F7C62-BB99-2890-D774-693C53A85910}"/>
          </ac:graphicFrameMkLst>
        </pc:graphicFrameChg>
      </pc:sldChg>
      <pc:sldChg chg="addSp modSp add mod ord">
        <pc:chgData name="高増　潔" userId="151964c3-78cd-4020-a226-814db5c6c8be" providerId="ADAL" clId="{69A74A44-B164-442E-8E75-6BAB81062CE0}" dt="2022-07-21T10:01:29.409" v="12396"/>
        <pc:sldMkLst>
          <pc:docMk/>
          <pc:sldMk cId="498405523" sldId="1174"/>
        </pc:sldMkLst>
        <pc:spChg chg="mod">
          <ac:chgData name="高増　潔" userId="151964c3-78cd-4020-a226-814db5c6c8be" providerId="ADAL" clId="{69A74A44-B164-442E-8E75-6BAB81062CE0}" dt="2022-07-16T12:50:46.350" v="10817" actId="58"/>
          <ac:spMkLst>
            <pc:docMk/>
            <pc:sldMk cId="498405523" sldId="1174"/>
            <ac:spMk id="2" creationId="{9B43BA3C-1921-EC27-F267-1B521E7A666F}"/>
          </ac:spMkLst>
        </pc:spChg>
        <pc:spChg chg="mod">
          <ac:chgData name="高増　潔" userId="151964c3-78cd-4020-a226-814db5c6c8be" providerId="ADAL" clId="{69A74A44-B164-442E-8E75-6BAB81062CE0}" dt="2022-07-14T06:42:11.511" v="9751" actId="207"/>
          <ac:spMkLst>
            <pc:docMk/>
            <pc:sldMk cId="498405523" sldId="1174"/>
            <ac:spMk id="29" creationId="{D06438A4-4779-7627-6B51-982D7EA91B47}"/>
          </ac:spMkLst>
        </pc:spChg>
        <pc:spChg chg="add mod">
          <ac:chgData name="高増　潔" userId="151964c3-78cd-4020-a226-814db5c6c8be" providerId="ADAL" clId="{69A74A44-B164-442E-8E75-6BAB81062CE0}" dt="2022-07-21T10:01:29.409" v="12396"/>
          <ac:spMkLst>
            <pc:docMk/>
            <pc:sldMk cId="498405523" sldId="1174"/>
            <ac:spMk id="32" creationId="{634BD74A-4113-386F-AD54-47D5E1B69F26}"/>
          </ac:spMkLst>
        </pc:spChg>
        <pc:spChg chg="mod">
          <ac:chgData name="高増　潔" userId="151964c3-78cd-4020-a226-814db5c6c8be" providerId="ADAL" clId="{69A74A44-B164-442E-8E75-6BAB81062CE0}" dt="2022-07-14T06:42:14.921" v="9752" actId="207"/>
          <ac:spMkLst>
            <pc:docMk/>
            <pc:sldMk cId="498405523" sldId="1174"/>
            <ac:spMk id="34" creationId="{E6DF777E-F1FF-883B-4895-705B1E64724B}"/>
          </ac:spMkLst>
        </pc:spChg>
      </pc:sldChg>
      <pc:sldChg chg="addSp delSp modSp add del mod modClrScheme chgLayout">
        <pc:chgData name="高増　潔" userId="151964c3-78cd-4020-a226-814db5c6c8be" providerId="ADAL" clId="{69A74A44-B164-442E-8E75-6BAB81062CE0}" dt="2022-07-13T11:07:23.138" v="6076" actId="2696"/>
        <pc:sldMkLst>
          <pc:docMk/>
          <pc:sldMk cId="1516539015" sldId="1174"/>
        </pc:sldMkLst>
        <pc:spChg chg="mod ord">
          <ac:chgData name="高増　潔" userId="151964c3-78cd-4020-a226-814db5c6c8be" providerId="ADAL" clId="{69A74A44-B164-442E-8E75-6BAB81062CE0}" dt="2022-07-13T11:07:15.399" v="6072" actId="700"/>
          <ac:spMkLst>
            <pc:docMk/>
            <pc:sldMk cId="1516539015" sldId="1174"/>
            <ac:spMk id="2" creationId="{9B43BA3C-1921-EC27-F267-1B521E7A666F}"/>
          </ac:spMkLst>
        </pc:spChg>
        <pc:spChg chg="mod ord">
          <ac:chgData name="高増　潔" userId="151964c3-78cd-4020-a226-814db5c6c8be" providerId="ADAL" clId="{69A74A44-B164-442E-8E75-6BAB81062CE0}" dt="2022-07-13T11:07:19.573" v="6075" actId="20577"/>
          <ac:spMkLst>
            <pc:docMk/>
            <pc:sldMk cId="1516539015" sldId="1174"/>
            <ac:spMk id="3" creationId="{3824BACF-954A-6DF6-ECA8-0DC6A7D2AEA0}"/>
          </ac:spMkLst>
        </pc:spChg>
        <pc:spChg chg="mod ord">
          <ac:chgData name="高増　潔" userId="151964c3-78cd-4020-a226-814db5c6c8be" providerId="ADAL" clId="{69A74A44-B164-442E-8E75-6BAB81062CE0}" dt="2022-07-13T11:07:15.399" v="6072" actId="700"/>
          <ac:spMkLst>
            <pc:docMk/>
            <pc:sldMk cId="1516539015" sldId="1174"/>
            <ac:spMk id="4" creationId="{5B9BD470-9023-8B98-644B-F34719A54021}"/>
          </ac:spMkLst>
        </pc:spChg>
        <pc:spChg chg="mod ord">
          <ac:chgData name="高増　潔" userId="151964c3-78cd-4020-a226-814db5c6c8be" providerId="ADAL" clId="{69A74A44-B164-442E-8E75-6BAB81062CE0}" dt="2022-07-13T11:07:15.399" v="6072" actId="700"/>
          <ac:spMkLst>
            <pc:docMk/>
            <pc:sldMk cId="1516539015" sldId="1174"/>
            <ac:spMk id="5" creationId="{DC2D3B61-B55E-D8C1-665E-DD705F1F9AD3}"/>
          </ac:spMkLst>
        </pc:spChg>
        <pc:spChg chg="mod ord">
          <ac:chgData name="高増　潔" userId="151964c3-78cd-4020-a226-814db5c6c8be" providerId="ADAL" clId="{69A74A44-B164-442E-8E75-6BAB81062CE0}" dt="2022-07-13T11:07:15.399" v="6072" actId="700"/>
          <ac:spMkLst>
            <pc:docMk/>
            <pc:sldMk cId="1516539015" sldId="1174"/>
            <ac:spMk id="6" creationId="{E20DE958-84F6-5640-6176-0B86B42A2009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19" creationId="{292FE1F9-8BB1-3FDF-9AF5-99F67CB75C97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27" creationId="{97212196-4238-8168-F4D7-B7AFD0382846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28" creationId="{BD1FCD7A-EEC7-7224-138F-3C492E47D8A5}"/>
          </ac:spMkLst>
        </pc:spChg>
        <pc:spChg chg="mod ord">
          <ac:chgData name="高増　潔" userId="151964c3-78cd-4020-a226-814db5c6c8be" providerId="ADAL" clId="{69A74A44-B164-442E-8E75-6BAB81062CE0}" dt="2022-07-13T00:29:09.580" v="4055" actId="14100"/>
          <ac:spMkLst>
            <pc:docMk/>
            <pc:sldMk cId="1516539015" sldId="1174"/>
            <ac:spMk id="29" creationId="{D06438A4-4779-7627-6B51-982D7EA91B47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30" creationId="{EDFE10DD-C39A-F1E6-1324-E1D36C5E0AEA}"/>
          </ac:spMkLst>
        </pc:spChg>
        <pc:spChg chg="del mod">
          <ac:chgData name="高増　潔" userId="151964c3-78cd-4020-a226-814db5c6c8be" providerId="ADAL" clId="{69A74A44-B164-442E-8E75-6BAB81062CE0}" dt="2022-07-13T00:01:20.187" v="3692" actId="478"/>
          <ac:spMkLst>
            <pc:docMk/>
            <pc:sldMk cId="1516539015" sldId="1174"/>
            <ac:spMk id="32" creationId="{843C8301-944A-0426-90ED-68F101B163A5}"/>
          </ac:spMkLst>
        </pc:spChg>
        <pc:spChg chg="add mod">
          <ac:chgData name="高増　潔" userId="151964c3-78cd-4020-a226-814db5c6c8be" providerId="ADAL" clId="{69A74A44-B164-442E-8E75-6BAB81062CE0}" dt="2022-07-13T00:29:26.787" v="4060" actId="1038"/>
          <ac:spMkLst>
            <pc:docMk/>
            <pc:sldMk cId="1516539015" sldId="1174"/>
            <ac:spMk id="34" creationId="{E6DF777E-F1FF-883B-4895-705B1E64724B}"/>
          </ac:spMkLst>
        </pc:spChg>
        <pc:spChg chg="add mod ord">
          <ac:chgData name="高増　潔" userId="151964c3-78cd-4020-a226-814db5c6c8be" providerId="ADAL" clId="{69A74A44-B164-442E-8E75-6BAB81062CE0}" dt="2022-07-13T00:20:01.098" v="4051" actId="167"/>
          <ac:spMkLst>
            <pc:docMk/>
            <pc:sldMk cId="1516539015" sldId="1174"/>
            <ac:spMk id="35" creationId="{3BE0519F-BCC9-6461-3E1B-11A0AF414D7C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36" creationId="{5492AB29-465E-1110-693E-1657D18EAB0A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38" creationId="{F7F11DBC-49AF-16FE-C697-1A480D2E9474}"/>
          </ac:spMkLst>
        </pc:spChg>
        <pc:spChg chg="del mod">
          <ac:chgData name="高増　潔" userId="151964c3-78cd-4020-a226-814db5c6c8be" providerId="ADAL" clId="{69A74A44-B164-442E-8E75-6BAB81062CE0}" dt="2022-07-13T00:05:02.673" v="3770" actId="478"/>
          <ac:spMkLst>
            <pc:docMk/>
            <pc:sldMk cId="1516539015" sldId="1174"/>
            <ac:spMk id="39" creationId="{D2C8DA4B-CC95-20B2-4822-02657121C285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40" creationId="{30AB7C19-24F2-8291-186C-3DF4246BCFA7}"/>
          </ac:spMkLst>
        </pc:spChg>
        <pc:spChg chg="mod">
          <ac:chgData name="高増　潔" userId="151964c3-78cd-4020-a226-814db5c6c8be" providerId="ADAL" clId="{69A74A44-B164-442E-8E75-6BAB81062CE0}" dt="2022-07-13T00:27:38.383" v="4053" actId="6549"/>
          <ac:spMkLst>
            <pc:docMk/>
            <pc:sldMk cId="1516539015" sldId="1174"/>
            <ac:spMk id="41" creationId="{7FA4FCD1-A02F-9C37-3EAA-D8B25629CB38}"/>
          </ac:spMkLst>
        </pc:spChg>
        <pc:spChg chg="del mod">
          <ac:chgData name="高増　潔" userId="151964c3-78cd-4020-a226-814db5c6c8be" providerId="ADAL" clId="{69A74A44-B164-442E-8E75-6BAB81062CE0}" dt="2022-07-13T00:06:17.271" v="3845" actId="478"/>
          <ac:spMkLst>
            <pc:docMk/>
            <pc:sldMk cId="1516539015" sldId="1174"/>
            <ac:spMk id="51" creationId="{BDFB8FB6-DC95-575B-6E0A-E50465860CD1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55" creationId="{A2A092CB-B66C-7863-A50F-6400629C53F7}"/>
          </ac:spMkLst>
        </pc:spChg>
        <pc:spChg chg="mod">
          <ac:chgData name="高増　潔" userId="151964c3-78cd-4020-a226-814db5c6c8be" providerId="ADAL" clId="{69A74A44-B164-442E-8E75-6BAB81062CE0}" dt="2022-07-13T00:18:39.770" v="4041"/>
          <ac:spMkLst>
            <pc:docMk/>
            <pc:sldMk cId="1516539015" sldId="1174"/>
            <ac:spMk id="56" creationId="{AC4B5397-509A-F8FA-1A52-9ED6B0BD45AB}"/>
          </ac:spMkLst>
        </pc:spChg>
        <pc:grpChg chg="mod">
          <ac:chgData name="高増　潔" userId="151964c3-78cd-4020-a226-814db5c6c8be" providerId="ADAL" clId="{69A74A44-B164-442E-8E75-6BAB81062CE0}" dt="2022-07-13T00:18:39.770" v="4041"/>
          <ac:grpSpMkLst>
            <pc:docMk/>
            <pc:sldMk cId="1516539015" sldId="1174"/>
            <ac:grpSpMk id="11" creationId="{EE80AAA4-B8D0-C1DC-9ED1-4639FC6C407E}"/>
          </ac:grpSpMkLst>
        </pc:grpChg>
        <pc:cxnChg chg="mod">
          <ac:chgData name="高増　潔" userId="151964c3-78cd-4020-a226-814db5c6c8be" providerId="ADAL" clId="{69A74A44-B164-442E-8E75-6BAB81062CE0}" dt="2022-07-13T00:18:39.770" v="4041"/>
          <ac:cxnSpMkLst>
            <pc:docMk/>
            <pc:sldMk cId="1516539015" sldId="1174"/>
            <ac:cxnSpMk id="21" creationId="{FC4ADA01-C51C-A9FE-9A99-2806850C99F7}"/>
          </ac:cxnSpMkLst>
        </pc:cxnChg>
        <pc:cxnChg chg="mod">
          <ac:chgData name="高増　潔" userId="151964c3-78cd-4020-a226-814db5c6c8be" providerId="ADAL" clId="{69A74A44-B164-442E-8E75-6BAB81062CE0}" dt="2022-07-13T00:18:39.770" v="4041"/>
          <ac:cxnSpMkLst>
            <pc:docMk/>
            <pc:sldMk cId="1516539015" sldId="1174"/>
            <ac:cxnSpMk id="22" creationId="{DE1F9CC0-BE26-101B-2500-CA06AF0A75D6}"/>
          </ac:cxnSpMkLst>
        </pc:cxnChg>
        <pc:cxnChg chg="mod">
          <ac:chgData name="高増　潔" userId="151964c3-78cd-4020-a226-814db5c6c8be" providerId="ADAL" clId="{69A74A44-B164-442E-8E75-6BAB81062CE0}" dt="2022-07-13T00:18:39.770" v="4041"/>
          <ac:cxnSpMkLst>
            <pc:docMk/>
            <pc:sldMk cId="1516539015" sldId="1174"/>
            <ac:cxnSpMk id="23" creationId="{6B770B53-F203-5528-C9AD-472F314319F0}"/>
          </ac:cxnSpMkLst>
        </pc:cxnChg>
        <pc:cxnChg chg="mod">
          <ac:chgData name="高増　潔" userId="151964c3-78cd-4020-a226-814db5c6c8be" providerId="ADAL" clId="{69A74A44-B164-442E-8E75-6BAB81062CE0}" dt="2022-07-13T00:18:39.770" v="4041"/>
          <ac:cxnSpMkLst>
            <pc:docMk/>
            <pc:sldMk cId="1516539015" sldId="1174"/>
            <ac:cxnSpMk id="31" creationId="{97BEDCE4-8FAF-951F-E507-580DB12566C9}"/>
          </ac:cxnSpMkLst>
        </pc:cxnChg>
        <pc:cxnChg chg="mod">
          <ac:chgData name="高増　潔" userId="151964c3-78cd-4020-a226-814db5c6c8be" providerId="ADAL" clId="{69A74A44-B164-442E-8E75-6BAB81062CE0}" dt="2022-07-13T00:18:39.770" v="4041"/>
          <ac:cxnSpMkLst>
            <pc:docMk/>
            <pc:sldMk cId="1516539015" sldId="1174"/>
            <ac:cxnSpMk id="33" creationId="{9B4BAC3A-7413-C161-6E7C-C44A3424621D}"/>
          </ac:cxnSpMkLst>
        </pc:cxnChg>
        <pc:cxnChg chg="mod">
          <ac:chgData name="高増　潔" userId="151964c3-78cd-4020-a226-814db5c6c8be" providerId="ADAL" clId="{69A74A44-B164-442E-8E75-6BAB81062CE0}" dt="2022-07-13T00:28:32.673" v="4054" actId="14100"/>
          <ac:cxnSpMkLst>
            <pc:docMk/>
            <pc:sldMk cId="1516539015" sldId="1174"/>
            <ac:cxnSpMk id="37" creationId="{EB0737BB-010E-8EFF-2F95-6BEBE3A97F49}"/>
          </ac:cxnSpMkLst>
        </pc:cxnChg>
        <pc:cxnChg chg="del mod">
          <ac:chgData name="高増　潔" userId="151964c3-78cd-4020-a226-814db5c6c8be" providerId="ADAL" clId="{69A74A44-B164-442E-8E75-6BAB81062CE0}" dt="2022-07-13T00:05:05.814" v="3771" actId="478"/>
          <ac:cxnSpMkLst>
            <pc:docMk/>
            <pc:sldMk cId="1516539015" sldId="1174"/>
            <ac:cxnSpMk id="42" creationId="{64AF3FB9-B30E-8A50-DA96-FA14DF42B131}"/>
          </ac:cxnSpMkLst>
        </pc:cxnChg>
        <pc:cxnChg chg="mod">
          <ac:chgData name="高増　潔" userId="151964c3-78cd-4020-a226-814db5c6c8be" providerId="ADAL" clId="{69A74A44-B164-442E-8E75-6BAB81062CE0}" dt="2022-07-13T00:18:39.770" v="4041"/>
          <ac:cxnSpMkLst>
            <pc:docMk/>
            <pc:sldMk cId="1516539015" sldId="1174"/>
            <ac:cxnSpMk id="46" creationId="{5E339848-3DAD-977E-F350-96BF7DE99C92}"/>
          </ac:cxnSpMkLst>
        </pc:cxnChg>
        <pc:cxnChg chg="del mod">
          <ac:chgData name="高増　潔" userId="151964c3-78cd-4020-a226-814db5c6c8be" providerId="ADAL" clId="{69A74A44-B164-442E-8E75-6BAB81062CE0}" dt="2022-07-13T00:06:15.020" v="3844" actId="478"/>
          <ac:cxnSpMkLst>
            <pc:docMk/>
            <pc:sldMk cId="1516539015" sldId="1174"/>
            <ac:cxnSpMk id="52" creationId="{9D6C770C-0014-BE60-064C-65C945A0DDAE}"/>
          </ac:cxnSpMkLst>
        </pc:cxnChg>
      </pc:sldChg>
      <pc:sldChg chg="addSp delSp modSp new mod modClrScheme chgLayout">
        <pc:chgData name="高増　潔" userId="151964c3-78cd-4020-a226-814db5c6c8be" providerId="ADAL" clId="{69A74A44-B164-442E-8E75-6BAB81062CE0}" dt="2022-07-22T22:50:56.611" v="12540"/>
        <pc:sldMkLst>
          <pc:docMk/>
          <pc:sldMk cId="1125419798" sldId="1175"/>
        </pc:sldMkLst>
        <pc:spChg chg="del mod ord">
          <ac:chgData name="高増　潔" userId="151964c3-78cd-4020-a226-814db5c6c8be" providerId="ADAL" clId="{69A74A44-B164-442E-8E75-6BAB81062CE0}" dt="2022-07-13T00:36:03.431" v="4550" actId="700"/>
          <ac:spMkLst>
            <pc:docMk/>
            <pc:sldMk cId="1125419798" sldId="1175"/>
            <ac:spMk id="2" creationId="{3355AA0A-17AA-D889-4F1E-C4043387F305}"/>
          </ac:spMkLst>
        </pc:spChg>
        <pc:spChg chg="mod ord">
          <ac:chgData name="高増　潔" userId="151964c3-78cd-4020-a226-814db5c6c8be" providerId="ADAL" clId="{69A74A44-B164-442E-8E75-6BAB81062CE0}" dt="2022-07-13T05:37:29.935" v="5180"/>
          <ac:spMkLst>
            <pc:docMk/>
            <pc:sldMk cId="1125419798" sldId="1175"/>
            <ac:spMk id="3" creationId="{44E3C2D3-B4BE-9B12-8802-C3D853C9CE4D}"/>
          </ac:spMkLst>
        </pc:spChg>
        <pc:spChg chg="mod ord">
          <ac:chgData name="高増　潔" userId="151964c3-78cd-4020-a226-814db5c6c8be" providerId="ADAL" clId="{69A74A44-B164-442E-8E75-6BAB81062CE0}" dt="2022-07-13T00:36:03.431" v="4550" actId="700"/>
          <ac:spMkLst>
            <pc:docMk/>
            <pc:sldMk cId="1125419798" sldId="1175"/>
            <ac:spMk id="4" creationId="{944F998D-D551-AABE-91A1-A9775D3E9DC8}"/>
          </ac:spMkLst>
        </pc:spChg>
        <pc:spChg chg="mod ord">
          <ac:chgData name="高増　潔" userId="151964c3-78cd-4020-a226-814db5c6c8be" providerId="ADAL" clId="{69A74A44-B164-442E-8E75-6BAB81062CE0}" dt="2022-07-13T00:36:03.431" v="4550" actId="700"/>
          <ac:spMkLst>
            <pc:docMk/>
            <pc:sldMk cId="1125419798" sldId="1175"/>
            <ac:spMk id="5" creationId="{DA7B545C-A0FA-295C-7614-0D973A8FE850}"/>
          </ac:spMkLst>
        </pc:spChg>
        <pc:spChg chg="mod ord">
          <ac:chgData name="高増　潔" userId="151964c3-78cd-4020-a226-814db5c6c8be" providerId="ADAL" clId="{69A74A44-B164-442E-8E75-6BAB81062CE0}" dt="2022-07-13T00:36:03.431" v="4550" actId="700"/>
          <ac:spMkLst>
            <pc:docMk/>
            <pc:sldMk cId="1125419798" sldId="1175"/>
            <ac:spMk id="6" creationId="{77E91399-F132-F9CF-37A7-04316E448971}"/>
          </ac:spMkLst>
        </pc:spChg>
        <pc:spChg chg="add mod ord">
          <ac:chgData name="高増　潔" userId="151964c3-78cd-4020-a226-814db5c6c8be" providerId="ADAL" clId="{69A74A44-B164-442E-8E75-6BAB81062CE0}" dt="2022-07-20T23:18:14.001" v="12338" actId="6549"/>
          <ac:spMkLst>
            <pc:docMk/>
            <pc:sldMk cId="1125419798" sldId="1175"/>
            <ac:spMk id="7" creationId="{EFFF893B-8ABD-0368-B18C-94E0DBF21359}"/>
          </ac:spMkLst>
        </pc:spChg>
        <pc:spChg chg="add mod">
          <ac:chgData name="高増　潔" userId="151964c3-78cd-4020-a226-814db5c6c8be" providerId="ADAL" clId="{69A74A44-B164-442E-8E75-6BAB81062CE0}" dt="2022-07-22T22:50:56.611" v="12540"/>
          <ac:spMkLst>
            <pc:docMk/>
            <pc:sldMk cId="1125419798" sldId="1175"/>
            <ac:spMk id="9" creationId="{A2103B66-2060-2C9A-DD8C-588E6A556794}"/>
          </ac:spMkLst>
        </pc:spChg>
        <pc:graphicFrameChg chg="add mod">
          <ac:chgData name="高増　潔" userId="151964c3-78cd-4020-a226-814db5c6c8be" providerId="ADAL" clId="{69A74A44-B164-442E-8E75-6BAB81062CE0}" dt="2022-07-16T00:14:02.071" v="10788" actId="14100"/>
          <ac:graphicFrameMkLst>
            <pc:docMk/>
            <pc:sldMk cId="1125419798" sldId="1175"/>
            <ac:graphicFrameMk id="8" creationId="{B304FB2B-04E1-981E-D771-9E7E24864FD7}"/>
          </ac:graphicFrameMkLst>
        </pc:graphicFrameChg>
      </pc:sldChg>
      <pc:sldChg chg="addSp delSp modSp new mod">
        <pc:chgData name="高増　潔" userId="151964c3-78cd-4020-a226-814db5c6c8be" providerId="ADAL" clId="{69A74A44-B164-442E-8E75-6BAB81062CE0}" dt="2022-07-22T22:51:04.773" v="12544"/>
        <pc:sldMkLst>
          <pc:docMk/>
          <pc:sldMk cId="845973203" sldId="1176"/>
        </pc:sldMkLst>
        <pc:spChg chg="mod">
          <ac:chgData name="高増　潔" userId="151964c3-78cd-4020-a226-814db5c6c8be" providerId="ADAL" clId="{69A74A44-B164-442E-8E75-6BAB81062CE0}" dt="2022-07-13T05:37:35.674" v="5188"/>
          <ac:spMkLst>
            <pc:docMk/>
            <pc:sldMk cId="845973203" sldId="1176"/>
            <ac:spMk id="2" creationId="{4B94833C-F6B4-91A1-61E8-EFCABC59AEF9}"/>
          </ac:spMkLst>
        </pc:spChg>
        <pc:spChg chg="mod">
          <ac:chgData name="高増　潔" userId="151964c3-78cd-4020-a226-814db5c6c8be" providerId="ADAL" clId="{69A74A44-B164-442E-8E75-6BAB81062CE0}" dt="2022-07-20T23:18:38.910" v="12345" actId="6549"/>
          <ac:spMkLst>
            <pc:docMk/>
            <pc:sldMk cId="845973203" sldId="1176"/>
            <ac:spMk id="5" creationId="{BB48B880-3F2C-A1EB-1302-F9C25B9CED96}"/>
          </ac:spMkLst>
        </pc:spChg>
        <pc:spChg chg="add mod">
          <ac:chgData name="高増　潔" userId="151964c3-78cd-4020-a226-814db5c6c8be" providerId="ADAL" clId="{69A74A44-B164-442E-8E75-6BAB81062CE0}" dt="2022-07-16T00:09:11.862" v="10597" actId="6549"/>
          <ac:spMkLst>
            <pc:docMk/>
            <pc:sldMk cId="845973203" sldId="1176"/>
            <ac:spMk id="9" creationId="{805FB05D-7DF7-5869-3D26-8B379FF66B9D}"/>
          </ac:spMkLst>
        </pc:spChg>
        <pc:spChg chg="add mod">
          <ac:chgData name="高増　潔" userId="151964c3-78cd-4020-a226-814db5c6c8be" providerId="ADAL" clId="{69A74A44-B164-442E-8E75-6BAB81062CE0}" dt="2022-07-13T10:54:25.694" v="5545" actId="1076"/>
          <ac:spMkLst>
            <pc:docMk/>
            <pc:sldMk cId="845973203" sldId="1176"/>
            <ac:spMk id="10" creationId="{4F046126-142B-8898-A740-EE295B78D68F}"/>
          </ac:spMkLst>
        </pc:spChg>
        <pc:spChg chg="add del mod">
          <ac:chgData name="高増　潔" userId="151964c3-78cd-4020-a226-814db5c6c8be" providerId="ADAL" clId="{69A74A44-B164-442E-8E75-6BAB81062CE0}" dt="2022-07-22T22:51:04.193" v="12543" actId="478"/>
          <ac:spMkLst>
            <pc:docMk/>
            <pc:sldMk cId="845973203" sldId="1176"/>
            <ac:spMk id="11" creationId="{F8D3897E-E489-FE41-3BD0-449908016573}"/>
          </ac:spMkLst>
        </pc:spChg>
        <pc:spChg chg="add del mod">
          <ac:chgData name="高増　潔" userId="151964c3-78cd-4020-a226-814db5c6c8be" providerId="ADAL" clId="{69A74A44-B164-442E-8E75-6BAB81062CE0}" dt="2022-07-22T22:51:01.481" v="12542"/>
          <ac:spMkLst>
            <pc:docMk/>
            <pc:sldMk cId="845973203" sldId="1176"/>
            <ac:spMk id="12" creationId="{0B5A6261-A3BE-80C1-86B9-12C28221B272}"/>
          </ac:spMkLst>
        </pc:spChg>
        <pc:spChg chg="add mod">
          <ac:chgData name="高増　潔" userId="151964c3-78cd-4020-a226-814db5c6c8be" providerId="ADAL" clId="{69A74A44-B164-442E-8E75-6BAB81062CE0}" dt="2022-07-22T22:51:04.773" v="12544"/>
          <ac:spMkLst>
            <pc:docMk/>
            <pc:sldMk cId="845973203" sldId="1176"/>
            <ac:spMk id="13" creationId="{56132430-6D95-C7B5-BE13-D932E3E08623}"/>
          </ac:spMkLst>
        </pc:spChg>
        <pc:picChg chg="add mod modCrop">
          <ac:chgData name="高増　潔" userId="151964c3-78cd-4020-a226-814db5c6c8be" providerId="ADAL" clId="{69A74A44-B164-442E-8E75-6BAB81062CE0}" dt="2022-07-13T10:54:20.609" v="5544" actId="1076"/>
          <ac:picMkLst>
            <pc:docMk/>
            <pc:sldMk cId="845973203" sldId="1176"/>
            <ac:picMk id="8" creationId="{66B0ADD7-28F2-3DDD-96A3-6B17CBFB879F}"/>
          </ac:picMkLst>
        </pc:picChg>
      </pc:sldChg>
      <pc:sldChg chg="addSp delSp modSp new mod">
        <pc:chgData name="高増　潔" userId="151964c3-78cd-4020-a226-814db5c6c8be" providerId="ADAL" clId="{69A74A44-B164-442E-8E75-6BAB81062CE0}" dt="2022-07-22T22:51:12.949" v="12547"/>
        <pc:sldMkLst>
          <pc:docMk/>
          <pc:sldMk cId="3690492525" sldId="1177"/>
        </pc:sldMkLst>
        <pc:spChg chg="mod">
          <ac:chgData name="高増　潔" userId="151964c3-78cd-4020-a226-814db5c6c8be" providerId="ADAL" clId="{69A74A44-B164-442E-8E75-6BAB81062CE0}" dt="2022-07-13T10:52:48.083" v="5456"/>
          <ac:spMkLst>
            <pc:docMk/>
            <pc:sldMk cId="3690492525" sldId="1177"/>
            <ac:spMk id="2" creationId="{DD71168D-DE79-B29E-57D0-B31B93D1985E}"/>
          </ac:spMkLst>
        </pc:spChg>
        <pc:spChg chg="mod">
          <ac:chgData name="高増　潔" userId="151964c3-78cd-4020-a226-814db5c6c8be" providerId="ADAL" clId="{69A74A44-B164-442E-8E75-6BAB81062CE0}" dt="2022-07-14T06:40:50.108" v="9746" actId="114"/>
          <ac:spMkLst>
            <pc:docMk/>
            <pc:sldMk cId="3690492525" sldId="1177"/>
            <ac:spMk id="5" creationId="{82B31ACE-DC16-6212-F330-8184326E20C3}"/>
          </ac:spMkLst>
        </pc:spChg>
        <pc:spChg chg="add mod">
          <ac:chgData name="高増　潔" userId="151964c3-78cd-4020-a226-814db5c6c8be" providerId="ADAL" clId="{69A74A44-B164-442E-8E75-6BAB81062CE0}" dt="2022-07-16T00:11:05.955" v="10630" actId="6549"/>
          <ac:spMkLst>
            <pc:docMk/>
            <pc:sldMk cId="3690492525" sldId="1177"/>
            <ac:spMk id="9" creationId="{98044F9F-6570-F66C-A585-AAFCBC02A37E}"/>
          </ac:spMkLst>
        </pc:spChg>
        <pc:spChg chg="add mod">
          <ac:chgData name="高増　潔" userId="151964c3-78cd-4020-a226-814db5c6c8be" providerId="ADAL" clId="{69A74A44-B164-442E-8E75-6BAB81062CE0}" dt="2022-07-13T10:57:51.418" v="5756" actId="1076"/>
          <ac:spMkLst>
            <pc:docMk/>
            <pc:sldMk cId="3690492525" sldId="1177"/>
            <ac:spMk id="10" creationId="{5B6CB88B-3AF2-63EE-382A-515319C1CA67}"/>
          </ac:spMkLst>
        </pc:spChg>
        <pc:spChg chg="add mod">
          <ac:chgData name="高増　潔" userId="151964c3-78cd-4020-a226-814db5c6c8be" providerId="ADAL" clId="{69A74A44-B164-442E-8E75-6BAB81062CE0}" dt="2022-07-13T10:57:51.418" v="5756" actId="1076"/>
          <ac:spMkLst>
            <pc:docMk/>
            <pc:sldMk cId="3690492525" sldId="1177"/>
            <ac:spMk id="11" creationId="{4889AB9B-05E8-99C6-7B10-68CE685BCCFF}"/>
          </ac:spMkLst>
        </pc:spChg>
        <pc:spChg chg="add mod">
          <ac:chgData name="高増　潔" userId="151964c3-78cd-4020-a226-814db5c6c8be" providerId="ADAL" clId="{69A74A44-B164-442E-8E75-6BAB81062CE0}" dt="2022-07-13T10:57:51.418" v="5756" actId="1076"/>
          <ac:spMkLst>
            <pc:docMk/>
            <pc:sldMk cId="3690492525" sldId="1177"/>
            <ac:spMk id="12" creationId="{D33E05D1-459A-2969-6008-DA0F9536392A}"/>
          </ac:spMkLst>
        </pc:spChg>
        <pc:spChg chg="add del mod">
          <ac:chgData name="高増　潔" userId="151964c3-78cd-4020-a226-814db5c6c8be" providerId="ADAL" clId="{69A74A44-B164-442E-8E75-6BAB81062CE0}" dt="2022-07-22T22:51:12.479" v="12546" actId="478"/>
          <ac:spMkLst>
            <pc:docMk/>
            <pc:sldMk cId="3690492525" sldId="1177"/>
            <ac:spMk id="13" creationId="{8CEA979A-2BF5-60DE-2326-D35784D0F320}"/>
          </ac:spMkLst>
        </pc:spChg>
        <pc:spChg chg="add mod">
          <ac:chgData name="高増　潔" userId="151964c3-78cd-4020-a226-814db5c6c8be" providerId="ADAL" clId="{69A74A44-B164-442E-8E75-6BAB81062CE0}" dt="2022-07-22T22:51:12.949" v="12547"/>
          <ac:spMkLst>
            <pc:docMk/>
            <pc:sldMk cId="3690492525" sldId="1177"/>
            <ac:spMk id="14" creationId="{18C57146-E898-CC75-9ECC-548A4CBB4553}"/>
          </ac:spMkLst>
        </pc:spChg>
        <pc:picChg chg="add mod">
          <ac:chgData name="高増　潔" userId="151964c3-78cd-4020-a226-814db5c6c8be" providerId="ADAL" clId="{69A74A44-B164-442E-8E75-6BAB81062CE0}" dt="2022-07-13T10:57:51.418" v="5756" actId="1076"/>
          <ac:picMkLst>
            <pc:docMk/>
            <pc:sldMk cId="3690492525" sldId="1177"/>
            <ac:picMk id="8" creationId="{D290003A-2B24-A586-7D92-D4D2A4AA9FA4}"/>
          </ac:picMkLst>
        </pc:picChg>
      </pc:sldChg>
      <pc:sldChg chg="modSp new del mod ord">
        <pc:chgData name="高増　潔" userId="151964c3-78cd-4020-a226-814db5c6c8be" providerId="ADAL" clId="{69A74A44-B164-442E-8E75-6BAB81062CE0}" dt="2022-07-20T23:05:17.951" v="11129" actId="47"/>
        <pc:sldMkLst>
          <pc:docMk/>
          <pc:sldMk cId="391514149" sldId="1178"/>
        </pc:sldMkLst>
        <pc:spChg chg="mod">
          <ac:chgData name="高増　潔" userId="151964c3-78cd-4020-a226-814db5c6c8be" providerId="ADAL" clId="{69A74A44-B164-442E-8E75-6BAB81062CE0}" dt="2022-07-13T11:07:57.468" v="6102"/>
          <ac:spMkLst>
            <pc:docMk/>
            <pc:sldMk cId="391514149" sldId="1178"/>
            <ac:spMk id="3" creationId="{E8CA76C9-C84F-31B5-1960-782EA5B9766A}"/>
          </ac:spMkLst>
        </pc:spChg>
      </pc:sldChg>
      <pc:sldChg chg="addSp delSp modSp new mod chgLayout">
        <pc:chgData name="高増　潔" userId="151964c3-78cd-4020-a226-814db5c6c8be" providerId="ADAL" clId="{69A74A44-B164-442E-8E75-6BAB81062CE0}" dt="2022-07-22T22:51:21.173" v="12549"/>
        <pc:sldMkLst>
          <pc:docMk/>
          <pc:sldMk cId="3775914490" sldId="1179"/>
        </pc:sldMkLst>
        <pc:spChg chg="mod ord">
          <ac:chgData name="高増　潔" userId="151964c3-78cd-4020-a226-814db5c6c8be" providerId="ADAL" clId="{69A74A44-B164-442E-8E75-6BAB81062CE0}" dt="2022-07-14T01:07:05.561" v="6487" actId="700"/>
          <ac:spMkLst>
            <pc:docMk/>
            <pc:sldMk cId="3775914490" sldId="1179"/>
            <ac:spMk id="2" creationId="{A562A132-846D-2A86-BA84-92C03ED0F241}"/>
          </ac:spMkLst>
        </pc:spChg>
        <pc:spChg chg="mod ord">
          <ac:chgData name="高増　潔" userId="151964c3-78cd-4020-a226-814db5c6c8be" providerId="ADAL" clId="{69A74A44-B164-442E-8E75-6BAB81062CE0}" dt="2022-07-14T01:07:05.561" v="6487" actId="700"/>
          <ac:spMkLst>
            <pc:docMk/>
            <pc:sldMk cId="3775914490" sldId="1179"/>
            <ac:spMk id="3" creationId="{CCB32F30-26D1-FDC1-911F-8FBB9BE83647}"/>
          </ac:spMkLst>
        </pc:spChg>
        <pc:spChg chg="mod ord">
          <ac:chgData name="高増　潔" userId="151964c3-78cd-4020-a226-814db5c6c8be" providerId="ADAL" clId="{69A74A44-B164-442E-8E75-6BAB81062CE0}" dt="2022-07-14T01:07:05.561" v="6487" actId="700"/>
          <ac:spMkLst>
            <pc:docMk/>
            <pc:sldMk cId="3775914490" sldId="1179"/>
            <ac:spMk id="4" creationId="{835C2524-CC05-98AB-605A-7F56BFD1ABC1}"/>
          </ac:spMkLst>
        </pc:spChg>
        <pc:spChg chg="mod ord">
          <ac:chgData name="高増　潔" userId="151964c3-78cd-4020-a226-814db5c6c8be" providerId="ADAL" clId="{69A74A44-B164-442E-8E75-6BAB81062CE0}" dt="2022-07-16T14:03:11.250" v="11124" actId="20577"/>
          <ac:spMkLst>
            <pc:docMk/>
            <pc:sldMk cId="3775914490" sldId="1179"/>
            <ac:spMk id="5" creationId="{923D3B74-3D4E-9625-95F9-6F810AC6F09E}"/>
          </ac:spMkLst>
        </pc:spChg>
        <pc:spChg chg="mod ord">
          <ac:chgData name="高増　潔" userId="151964c3-78cd-4020-a226-814db5c6c8be" providerId="ADAL" clId="{69A74A44-B164-442E-8E75-6BAB81062CE0}" dt="2022-07-14T01:07:05.561" v="6487" actId="700"/>
          <ac:spMkLst>
            <pc:docMk/>
            <pc:sldMk cId="3775914490" sldId="1179"/>
            <ac:spMk id="6" creationId="{04EE1469-264F-77A8-EDB4-76ACE3560617}"/>
          </ac:spMkLst>
        </pc:spChg>
        <pc:spChg chg="add mod">
          <ac:chgData name="高増　潔" userId="151964c3-78cd-4020-a226-814db5c6c8be" providerId="ADAL" clId="{69A74A44-B164-442E-8E75-6BAB81062CE0}" dt="2022-07-21T10:02:02.075" v="12427" actId="1036"/>
          <ac:spMkLst>
            <pc:docMk/>
            <pc:sldMk cId="3775914490" sldId="1179"/>
            <ac:spMk id="9" creationId="{FFCE68BA-C3BA-1DDC-203F-AF747E9FC966}"/>
          </ac:spMkLst>
        </pc:spChg>
        <pc:spChg chg="add mod">
          <ac:chgData name="高増　潔" userId="151964c3-78cd-4020-a226-814db5c6c8be" providerId="ADAL" clId="{69A74A44-B164-442E-8E75-6BAB81062CE0}" dt="2022-07-14T01:06:41.181" v="6424" actId="1036"/>
          <ac:spMkLst>
            <pc:docMk/>
            <pc:sldMk cId="3775914490" sldId="1179"/>
            <ac:spMk id="10" creationId="{BB25CEBD-9EAD-B052-C438-3ED5E0688FB3}"/>
          </ac:spMkLst>
        </pc:spChg>
        <pc:spChg chg="add mod">
          <ac:chgData name="高増　潔" userId="151964c3-78cd-4020-a226-814db5c6c8be" providerId="ADAL" clId="{69A74A44-B164-442E-8E75-6BAB81062CE0}" dt="2022-07-14T01:06:41.181" v="6424" actId="1036"/>
          <ac:spMkLst>
            <pc:docMk/>
            <pc:sldMk cId="3775914490" sldId="1179"/>
            <ac:spMk id="13" creationId="{D153005B-1E46-CED9-8800-27E2B8F4F682}"/>
          </ac:spMkLst>
        </pc:spChg>
        <pc:spChg chg="add mod">
          <ac:chgData name="高増　潔" userId="151964c3-78cd-4020-a226-814db5c6c8be" providerId="ADAL" clId="{69A74A44-B164-442E-8E75-6BAB81062CE0}" dt="2022-07-21T10:02:02.075" v="12427" actId="1036"/>
          <ac:spMkLst>
            <pc:docMk/>
            <pc:sldMk cId="3775914490" sldId="1179"/>
            <ac:spMk id="14" creationId="{FA818AB6-B627-E209-A0D7-7428B85A7128}"/>
          </ac:spMkLst>
        </pc:spChg>
        <pc:spChg chg="add mod">
          <ac:chgData name="高増　潔" userId="151964c3-78cd-4020-a226-814db5c6c8be" providerId="ADAL" clId="{69A74A44-B164-442E-8E75-6BAB81062CE0}" dt="2022-07-16T12:55:18.458" v="10927"/>
          <ac:spMkLst>
            <pc:docMk/>
            <pc:sldMk cId="3775914490" sldId="1179"/>
            <ac:spMk id="15" creationId="{70F072CF-F855-8C93-BC12-D99E31BE0249}"/>
          </ac:spMkLst>
        </pc:spChg>
        <pc:spChg chg="add mod">
          <ac:chgData name="高増　潔" userId="151964c3-78cd-4020-a226-814db5c6c8be" providerId="ADAL" clId="{69A74A44-B164-442E-8E75-6BAB81062CE0}" dt="2022-07-16T12:55:23.077" v="10928"/>
          <ac:spMkLst>
            <pc:docMk/>
            <pc:sldMk cId="3775914490" sldId="1179"/>
            <ac:spMk id="16" creationId="{81E4B07C-6BDF-9F90-09E9-A62077E26ED5}"/>
          </ac:spMkLst>
        </pc:spChg>
        <pc:spChg chg="add mod">
          <ac:chgData name="高増　潔" userId="151964c3-78cd-4020-a226-814db5c6c8be" providerId="ADAL" clId="{69A74A44-B164-442E-8E75-6BAB81062CE0}" dt="2022-07-16T12:55:26.792" v="10929"/>
          <ac:spMkLst>
            <pc:docMk/>
            <pc:sldMk cId="3775914490" sldId="1179"/>
            <ac:spMk id="17" creationId="{A29DEC9E-2738-09D2-F918-5011E2127779}"/>
          </ac:spMkLst>
        </pc:spChg>
        <pc:spChg chg="add mod">
          <ac:chgData name="高増　潔" userId="151964c3-78cd-4020-a226-814db5c6c8be" providerId="ADAL" clId="{69A74A44-B164-442E-8E75-6BAB81062CE0}" dt="2022-07-16T12:55:29.041" v="10930"/>
          <ac:spMkLst>
            <pc:docMk/>
            <pc:sldMk cId="3775914490" sldId="1179"/>
            <ac:spMk id="18" creationId="{99307762-55BD-38DF-3D47-023E3993CC62}"/>
          </ac:spMkLst>
        </pc:spChg>
        <pc:spChg chg="add del mod">
          <ac:chgData name="高増　潔" userId="151964c3-78cd-4020-a226-814db5c6c8be" providerId="ADAL" clId="{69A74A44-B164-442E-8E75-6BAB81062CE0}" dt="2022-07-22T22:51:20.657" v="12548" actId="478"/>
          <ac:spMkLst>
            <pc:docMk/>
            <pc:sldMk cId="3775914490" sldId="1179"/>
            <ac:spMk id="19" creationId="{E1D2E2D4-5929-066B-CF7D-BE3C8B77A493}"/>
          </ac:spMkLst>
        </pc:spChg>
        <pc:spChg chg="add mod">
          <ac:chgData name="高増　潔" userId="151964c3-78cd-4020-a226-814db5c6c8be" providerId="ADAL" clId="{69A74A44-B164-442E-8E75-6BAB81062CE0}" dt="2022-07-22T22:51:21.173" v="12549"/>
          <ac:spMkLst>
            <pc:docMk/>
            <pc:sldMk cId="3775914490" sldId="1179"/>
            <ac:spMk id="20" creationId="{386CE244-0423-0571-5FF9-720BC289F46F}"/>
          </ac:spMkLst>
        </pc:spChg>
        <pc:picChg chg="add mod">
          <ac:chgData name="高増　潔" userId="151964c3-78cd-4020-a226-814db5c6c8be" providerId="ADAL" clId="{69A74A44-B164-442E-8E75-6BAB81062CE0}" dt="2022-07-21T10:02:02.075" v="12427" actId="1036"/>
          <ac:picMkLst>
            <pc:docMk/>
            <pc:sldMk cId="3775914490" sldId="1179"/>
            <ac:picMk id="8" creationId="{41B92243-0570-DFDF-CDFC-D67D340E9431}"/>
          </ac:picMkLst>
        </pc:picChg>
        <pc:picChg chg="add mod">
          <ac:chgData name="高増　潔" userId="151964c3-78cd-4020-a226-814db5c6c8be" providerId="ADAL" clId="{69A74A44-B164-442E-8E75-6BAB81062CE0}" dt="2022-07-21T10:02:02.075" v="12427" actId="1036"/>
          <ac:picMkLst>
            <pc:docMk/>
            <pc:sldMk cId="3775914490" sldId="1179"/>
            <ac:picMk id="12" creationId="{671EE234-E2B5-2554-03A6-E458257D5C44}"/>
          </ac:picMkLst>
        </pc:picChg>
      </pc:sldChg>
      <pc:sldChg chg="addSp delSp modSp new mod ord modClrScheme chgLayout">
        <pc:chgData name="高増　潔" userId="151964c3-78cd-4020-a226-814db5c6c8be" providerId="ADAL" clId="{69A74A44-B164-442E-8E75-6BAB81062CE0}" dt="2022-07-14T02:19:56.665" v="7551"/>
        <pc:sldMkLst>
          <pc:docMk/>
          <pc:sldMk cId="1752146223" sldId="1180"/>
        </pc:sldMkLst>
        <pc:spChg chg="del mod ord">
          <ac:chgData name="高増　潔" userId="151964c3-78cd-4020-a226-814db5c6c8be" providerId="ADAL" clId="{69A74A44-B164-442E-8E75-6BAB81062CE0}" dt="2022-07-14T01:27:35.461" v="7094" actId="700"/>
          <ac:spMkLst>
            <pc:docMk/>
            <pc:sldMk cId="1752146223" sldId="1180"/>
            <ac:spMk id="2" creationId="{0F1DD79F-6102-248B-5D03-BF23920C5BF7}"/>
          </ac:spMkLst>
        </pc:spChg>
        <pc:spChg chg="del mod ord">
          <ac:chgData name="高増　潔" userId="151964c3-78cd-4020-a226-814db5c6c8be" providerId="ADAL" clId="{69A74A44-B164-442E-8E75-6BAB81062CE0}" dt="2022-07-14T01:27:35.461" v="7094" actId="700"/>
          <ac:spMkLst>
            <pc:docMk/>
            <pc:sldMk cId="1752146223" sldId="1180"/>
            <ac:spMk id="3" creationId="{57F4C4CB-8DFB-F7E7-2D3F-9B5E0D30317A}"/>
          </ac:spMkLst>
        </pc:spChg>
        <pc:spChg chg="mod ord">
          <ac:chgData name="高増　潔" userId="151964c3-78cd-4020-a226-814db5c6c8be" providerId="ADAL" clId="{69A74A44-B164-442E-8E75-6BAB81062CE0}" dt="2022-07-14T01:27:35.461" v="7094" actId="700"/>
          <ac:spMkLst>
            <pc:docMk/>
            <pc:sldMk cId="1752146223" sldId="1180"/>
            <ac:spMk id="4" creationId="{3917421A-E281-BB7D-7D7C-BE516B3F561A}"/>
          </ac:spMkLst>
        </pc:spChg>
        <pc:spChg chg="mod ord">
          <ac:chgData name="高増　潔" userId="151964c3-78cd-4020-a226-814db5c6c8be" providerId="ADAL" clId="{69A74A44-B164-442E-8E75-6BAB81062CE0}" dt="2022-07-14T01:27:35.461" v="7094" actId="700"/>
          <ac:spMkLst>
            <pc:docMk/>
            <pc:sldMk cId="1752146223" sldId="1180"/>
            <ac:spMk id="5" creationId="{8598312D-7FD1-3AF1-1915-D8B8AE287538}"/>
          </ac:spMkLst>
        </pc:spChg>
        <pc:spChg chg="mod ord">
          <ac:chgData name="高増　潔" userId="151964c3-78cd-4020-a226-814db5c6c8be" providerId="ADAL" clId="{69A74A44-B164-442E-8E75-6BAB81062CE0}" dt="2022-07-14T01:27:35.461" v="7094" actId="700"/>
          <ac:spMkLst>
            <pc:docMk/>
            <pc:sldMk cId="1752146223" sldId="1180"/>
            <ac:spMk id="6" creationId="{B77C26D0-4D97-96B8-DF54-F43D8C35C0F0}"/>
          </ac:spMkLst>
        </pc:spChg>
        <pc:spChg chg="add mod ord">
          <ac:chgData name="高増　潔" userId="151964c3-78cd-4020-a226-814db5c6c8be" providerId="ADAL" clId="{69A74A44-B164-442E-8E75-6BAB81062CE0}" dt="2022-07-14T01:27:55.653" v="7147"/>
          <ac:spMkLst>
            <pc:docMk/>
            <pc:sldMk cId="1752146223" sldId="1180"/>
            <ac:spMk id="7" creationId="{FE806F38-C982-6207-1BC7-86AFE1043A62}"/>
          </ac:spMkLst>
        </pc:spChg>
        <pc:spChg chg="add mod ord">
          <ac:chgData name="高増　潔" userId="151964c3-78cd-4020-a226-814db5c6c8be" providerId="ADAL" clId="{69A74A44-B164-442E-8E75-6BAB81062CE0}" dt="2022-07-14T02:19:56.665" v="7551"/>
          <ac:spMkLst>
            <pc:docMk/>
            <pc:sldMk cId="1752146223" sldId="1180"/>
            <ac:spMk id="8" creationId="{AA8A91CD-9194-6687-E565-579F75263F90}"/>
          </ac:spMkLst>
        </pc:spChg>
      </pc:sldChg>
      <pc:sldChg chg="addSp delSp modSp new mod ord modClrScheme chgLayout">
        <pc:chgData name="高増　潔" userId="151964c3-78cd-4020-a226-814db5c6c8be" providerId="ADAL" clId="{69A74A44-B164-442E-8E75-6BAB81062CE0}" dt="2022-07-22T22:50:36.988" v="12539" actId="20577"/>
        <pc:sldMkLst>
          <pc:docMk/>
          <pc:sldMk cId="822182735" sldId="1181"/>
        </pc:sldMkLst>
        <pc:spChg chg="del mod ord">
          <ac:chgData name="高増　潔" userId="151964c3-78cd-4020-a226-814db5c6c8be" providerId="ADAL" clId="{69A74A44-B164-442E-8E75-6BAB81062CE0}" dt="2022-07-14T01:52:28.840" v="7411" actId="700"/>
          <ac:spMkLst>
            <pc:docMk/>
            <pc:sldMk cId="822182735" sldId="1181"/>
            <ac:spMk id="2" creationId="{50320935-26B6-3D84-EBB3-5BEC1E401296}"/>
          </ac:spMkLst>
        </pc:spChg>
        <pc:spChg chg="mod ord">
          <ac:chgData name="高増　潔" userId="151964c3-78cd-4020-a226-814db5c6c8be" providerId="ADAL" clId="{69A74A44-B164-442E-8E75-6BAB81062CE0}" dt="2022-07-14T02:54:18.955" v="8677"/>
          <ac:spMkLst>
            <pc:docMk/>
            <pc:sldMk cId="822182735" sldId="1181"/>
            <ac:spMk id="3" creationId="{FEE59E56-849A-0CEA-296C-1608FFCAB687}"/>
          </ac:spMkLst>
        </pc:spChg>
        <pc:spChg chg="mod ord">
          <ac:chgData name="高増　潔" userId="151964c3-78cd-4020-a226-814db5c6c8be" providerId="ADAL" clId="{69A74A44-B164-442E-8E75-6BAB81062CE0}" dt="2022-07-14T01:52:41.993" v="7419" actId="700"/>
          <ac:spMkLst>
            <pc:docMk/>
            <pc:sldMk cId="822182735" sldId="1181"/>
            <ac:spMk id="4" creationId="{FC241B9A-11EA-09E4-AE01-7714AB5BB167}"/>
          </ac:spMkLst>
        </pc:spChg>
        <pc:spChg chg="mod ord">
          <ac:chgData name="高増　潔" userId="151964c3-78cd-4020-a226-814db5c6c8be" providerId="ADAL" clId="{69A74A44-B164-442E-8E75-6BAB81062CE0}" dt="2022-07-14T01:52:41.993" v="7419" actId="700"/>
          <ac:spMkLst>
            <pc:docMk/>
            <pc:sldMk cId="822182735" sldId="1181"/>
            <ac:spMk id="5" creationId="{A19A4C39-6927-D5BD-352C-591E59B8BF1D}"/>
          </ac:spMkLst>
        </pc:spChg>
        <pc:spChg chg="mod ord">
          <ac:chgData name="高増　潔" userId="151964c3-78cd-4020-a226-814db5c6c8be" providerId="ADAL" clId="{69A74A44-B164-442E-8E75-6BAB81062CE0}" dt="2022-07-14T01:52:41.993" v="7419" actId="700"/>
          <ac:spMkLst>
            <pc:docMk/>
            <pc:sldMk cId="822182735" sldId="1181"/>
            <ac:spMk id="6" creationId="{86CE5EE3-B09B-D5DF-CA8D-DD6E7E680650}"/>
          </ac:spMkLst>
        </pc:spChg>
        <pc:spChg chg="add del mod ord">
          <ac:chgData name="高増　潔" userId="151964c3-78cd-4020-a226-814db5c6c8be" providerId="ADAL" clId="{69A74A44-B164-442E-8E75-6BAB81062CE0}" dt="2022-07-14T01:52:41.993" v="7419" actId="700"/>
          <ac:spMkLst>
            <pc:docMk/>
            <pc:sldMk cId="822182735" sldId="1181"/>
            <ac:spMk id="7" creationId="{272461DA-3AA4-74E7-B5AF-74D9AEAB5A59}"/>
          </ac:spMkLst>
        </pc:spChg>
        <pc:spChg chg="add mod ord">
          <ac:chgData name="高増　潔" userId="151964c3-78cd-4020-a226-814db5c6c8be" providerId="ADAL" clId="{69A74A44-B164-442E-8E75-6BAB81062CE0}" dt="2022-07-14T02:50:50.893" v="8573"/>
          <ac:spMkLst>
            <pc:docMk/>
            <pc:sldMk cId="822182735" sldId="1181"/>
            <ac:spMk id="8" creationId="{23AFE4C7-15F9-6E2C-1EA8-324AB12AFE13}"/>
          </ac:spMkLst>
        </pc:spChg>
        <pc:spChg chg="add mod">
          <ac:chgData name="高増　潔" userId="151964c3-78cd-4020-a226-814db5c6c8be" providerId="ADAL" clId="{69A74A44-B164-442E-8E75-6BAB81062CE0}" dt="2022-07-22T22:50:36.988" v="12539" actId="20577"/>
          <ac:spMkLst>
            <pc:docMk/>
            <pc:sldMk cId="822182735" sldId="1181"/>
            <ac:spMk id="9" creationId="{0ABAC01A-963B-E2A0-D0A0-6E7B0816B14F}"/>
          </ac:spMkLst>
        </pc:spChg>
        <pc:graphicFrameChg chg="add mod modGraphic">
          <ac:chgData name="高増　潔" userId="151964c3-78cd-4020-a226-814db5c6c8be" providerId="ADAL" clId="{69A74A44-B164-442E-8E75-6BAB81062CE0}" dt="2022-07-14T02:54:02.337" v="8645" actId="1076"/>
          <ac:graphicFrameMkLst>
            <pc:docMk/>
            <pc:sldMk cId="822182735" sldId="1181"/>
            <ac:graphicFrameMk id="2" creationId="{45E54CE9-698D-262E-B9AC-8F68B2992D27}"/>
          </ac:graphicFrameMkLst>
        </pc:graphicFrameChg>
      </pc:sldChg>
      <pc:sldChg chg="addSp delSp modSp new mod modClrScheme chgLayout">
        <pc:chgData name="高増　潔" userId="151964c3-78cd-4020-a226-814db5c6c8be" providerId="ADAL" clId="{69A74A44-B164-442E-8E75-6BAB81062CE0}" dt="2022-07-14T06:36:38.836" v="9686" actId="6549"/>
        <pc:sldMkLst>
          <pc:docMk/>
          <pc:sldMk cId="732672303" sldId="1182"/>
        </pc:sldMkLst>
        <pc:spChg chg="del mod ord">
          <ac:chgData name="高増　潔" userId="151964c3-78cd-4020-a226-814db5c6c8be" providerId="ADAL" clId="{69A74A44-B164-442E-8E75-6BAB81062CE0}" dt="2022-07-14T02:54:36.554" v="8680" actId="700"/>
          <ac:spMkLst>
            <pc:docMk/>
            <pc:sldMk cId="732672303" sldId="1182"/>
            <ac:spMk id="2" creationId="{844EB3A1-302D-3712-9D45-6B0D881A48A2}"/>
          </ac:spMkLst>
        </pc:spChg>
        <pc:spChg chg="mod ord">
          <ac:chgData name="高増　潔" userId="151964c3-78cd-4020-a226-814db5c6c8be" providerId="ADAL" clId="{69A74A44-B164-442E-8E75-6BAB81062CE0}" dt="2022-07-14T02:54:36.554" v="8680" actId="700"/>
          <ac:spMkLst>
            <pc:docMk/>
            <pc:sldMk cId="732672303" sldId="1182"/>
            <ac:spMk id="3" creationId="{E7ADB464-2031-6779-0EC6-E0030AD0A681}"/>
          </ac:spMkLst>
        </pc:spChg>
        <pc:spChg chg="mod ord">
          <ac:chgData name="高増　潔" userId="151964c3-78cd-4020-a226-814db5c6c8be" providerId="ADAL" clId="{69A74A44-B164-442E-8E75-6BAB81062CE0}" dt="2022-07-14T02:54:36.554" v="8680" actId="700"/>
          <ac:spMkLst>
            <pc:docMk/>
            <pc:sldMk cId="732672303" sldId="1182"/>
            <ac:spMk id="4" creationId="{CAE7D407-B2DC-6797-B9FF-86D06B40B074}"/>
          </ac:spMkLst>
        </pc:spChg>
        <pc:spChg chg="del mod ord">
          <ac:chgData name="高増　潔" userId="151964c3-78cd-4020-a226-814db5c6c8be" providerId="ADAL" clId="{69A74A44-B164-442E-8E75-6BAB81062CE0}" dt="2022-07-14T02:54:36.554" v="8680" actId="700"/>
          <ac:spMkLst>
            <pc:docMk/>
            <pc:sldMk cId="732672303" sldId="1182"/>
            <ac:spMk id="5" creationId="{DA9427FA-3BDD-1540-8E12-E5484118C8F0}"/>
          </ac:spMkLst>
        </pc:spChg>
        <pc:spChg chg="mod ord">
          <ac:chgData name="高増　潔" userId="151964c3-78cd-4020-a226-814db5c6c8be" providerId="ADAL" clId="{69A74A44-B164-442E-8E75-6BAB81062CE0}" dt="2022-07-14T02:54:36.554" v="8680" actId="700"/>
          <ac:spMkLst>
            <pc:docMk/>
            <pc:sldMk cId="732672303" sldId="1182"/>
            <ac:spMk id="6" creationId="{8655439B-5967-C322-017F-E18D0B916416}"/>
          </ac:spMkLst>
        </pc:spChg>
        <pc:spChg chg="add mod ord">
          <ac:chgData name="高増　潔" userId="151964c3-78cd-4020-a226-814db5c6c8be" providerId="ADAL" clId="{69A74A44-B164-442E-8E75-6BAB81062CE0}" dt="2022-07-14T06:36:38.836" v="9686" actId="6549"/>
          <ac:spMkLst>
            <pc:docMk/>
            <pc:sldMk cId="732672303" sldId="1182"/>
            <ac:spMk id="7" creationId="{6742D100-5C34-F3DB-B11A-4860FD71DB7A}"/>
          </ac:spMkLst>
        </pc:spChg>
        <pc:spChg chg="add mod ord">
          <ac:chgData name="高増　潔" userId="151964c3-78cd-4020-a226-814db5c6c8be" providerId="ADAL" clId="{69A74A44-B164-442E-8E75-6BAB81062CE0}" dt="2022-07-14T02:54:36.554" v="8680" actId="700"/>
          <ac:spMkLst>
            <pc:docMk/>
            <pc:sldMk cId="732672303" sldId="1182"/>
            <ac:spMk id="8" creationId="{B3FC269C-537E-116F-931F-9979C9DA1FE5}"/>
          </ac:spMkLst>
        </pc:spChg>
      </pc:sldChg>
      <pc:sldChg chg="modSp add del mod">
        <pc:chgData name="高増　潔" userId="151964c3-78cd-4020-a226-814db5c6c8be" providerId="ADAL" clId="{69A74A44-B164-442E-8E75-6BAB81062CE0}" dt="2022-07-16T07:34:09.218" v="10808" actId="47"/>
        <pc:sldMkLst>
          <pc:docMk/>
          <pc:sldMk cId="113048066" sldId="1183"/>
        </pc:sldMkLst>
        <pc:spChg chg="mod">
          <ac:chgData name="高増　潔" userId="151964c3-78cd-4020-a226-814db5c6c8be" providerId="ADAL" clId="{69A74A44-B164-442E-8E75-6BAB81062CE0}" dt="2022-07-14T02:55:13.980" v="8754"/>
          <ac:spMkLst>
            <pc:docMk/>
            <pc:sldMk cId="113048066" sldId="1183"/>
            <ac:spMk id="7" creationId="{6742D100-5C34-F3DB-B11A-4860FD71DB7A}"/>
          </ac:spMkLst>
        </pc:spChg>
      </pc:sldChg>
      <pc:sldChg chg="addSp delSp modSp new del mod">
        <pc:chgData name="高増　潔" userId="151964c3-78cd-4020-a226-814db5c6c8be" providerId="ADAL" clId="{69A74A44-B164-442E-8E75-6BAB81062CE0}" dt="2022-07-16T07:34:09.218" v="10808" actId="47"/>
        <pc:sldMkLst>
          <pc:docMk/>
          <pc:sldMk cId="2040827772" sldId="1184"/>
        </pc:sldMkLst>
        <pc:spChg chg="add mod">
          <ac:chgData name="高増　潔" userId="151964c3-78cd-4020-a226-814db5c6c8be" providerId="ADAL" clId="{69A74A44-B164-442E-8E75-6BAB81062CE0}" dt="2022-07-15T11:36:02.420" v="10421" actId="12788"/>
          <ac:spMkLst>
            <pc:docMk/>
            <pc:sldMk cId="2040827772" sldId="1184"/>
            <ac:spMk id="9" creationId="{D6C0806D-C2AB-F115-CFA0-E05CF51B429C}"/>
          </ac:spMkLst>
        </pc:spChg>
        <pc:spChg chg="add del mod">
          <ac:chgData name="高増　潔" userId="151964c3-78cd-4020-a226-814db5c6c8be" providerId="ADAL" clId="{69A74A44-B164-442E-8E75-6BAB81062CE0}" dt="2022-07-15T11:32:49.500" v="10413" actId="478"/>
          <ac:spMkLst>
            <pc:docMk/>
            <pc:sldMk cId="2040827772" sldId="1184"/>
            <ac:spMk id="12" creationId="{9408D1E2-CB2B-DF5E-BD67-FEBA3217A56C}"/>
          </ac:spMkLst>
        </pc:spChg>
        <pc:spChg chg="add del">
          <ac:chgData name="高増　潔" userId="151964c3-78cd-4020-a226-814db5c6c8be" providerId="ADAL" clId="{69A74A44-B164-442E-8E75-6BAB81062CE0}" dt="2022-07-15T11:34:41.803" v="10415" actId="478"/>
          <ac:spMkLst>
            <pc:docMk/>
            <pc:sldMk cId="2040827772" sldId="1184"/>
            <ac:spMk id="13" creationId="{7A8217DD-808F-3217-7427-EEED13018C8A}"/>
          </ac:spMkLst>
        </pc:spChg>
        <pc:picChg chg="add mod">
          <ac:chgData name="高増　潔" userId="151964c3-78cd-4020-a226-814db5c6c8be" providerId="ADAL" clId="{69A74A44-B164-442E-8E75-6BAB81062CE0}" dt="2022-07-15T11:25:48.946" v="10238" actId="1076"/>
          <ac:picMkLst>
            <pc:docMk/>
            <pc:sldMk cId="2040827772" sldId="1184"/>
            <ac:picMk id="7" creationId="{43BC7690-F9D0-3723-8DB1-3CAA18FEABC6}"/>
          </ac:picMkLst>
        </pc:picChg>
        <pc:picChg chg="add mod">
          <ac:chgData name="高増　潔" userId="151964c3-78cd-4020-a226-814db5c6c8be" providerId="ADAL" clId="{69A74A44-B164-442E-8E75-6BAB81062CE0}" dt="2022-07-15T11:25:48.946" v="10238" actId="1076"/>
          <ac:picMkLst>
            <pc:docMk/>
            <pc:sldMk cId="2040827772" sldId="1184"/>
            <ac:picMk id="8" creationId="{6B65A538-58A0-A8B4-580B-8B9D350AFA3F}"/>
          </ac:picMkLst>
        </pc:picChg>
        <pc:cxnChg chg="add mod">
          <ac:chgData name="高増　潔" userId="151964c3-78cd-4020-a226-814db5c6c8be" providerId="ADAL" clId="{69A74A44-B164-442E-8E75-6BAB81062CE0}" dt="2022-07-15T11:36:54.293" v="10430" actId="552"/>
          <ac:cxnSpMkLst>
            <pc:docMk/>
            <pc:sldMk cId="2040827772" sldId="1184"/>
            <ac:cxnSpMk id="11" creationId="{9967617C-96AE-E3CE-51D0-9C3A3D5BDA7A}"/>
          </ac:cxnSpMkLst>
        </pc:cxnChg>
        <pc:cxnChg chg="add mod">
          <ac:chgData name="高増　潔" userId="151964c3-78cd-4020-a226-814db5c6c8be" providerId="ADAL" clId="{69A74A44-B164-442E-8E75-6BAB81062CE0}" dt="2022-07-15T11:36:02.420" v="10421" actId="12788"/>
          <ac:cxnSpMkLst>
            <pc:docMk/>
            <pc:sldMk cId="2040827772" sldId="1184"/>
            <ac:cxnSpMk id="15" creationId="{40D49C00-ED52-7B6F-BCCB-02D15029018E}"/>
          </ac:cxnSpMkLst>
        </pc:cxnChg>
        <pc:cxnChg chg="add mod">
          <ac:chgData name="高増　潔" userId="151964c3-78cd-4020-a226-814db5c6c8be" providerId="ADAL" clId="{69A74A44-B164-442E-8E75-6BAB81062CE0}" dt="2022-07-15T11:36:27.729" v="10425" actId="555"/>
          <ac:cxnSpMkLst>
            <pc:docMk/>
            <pc:sldMk cId="2040827772" sldId="1184"/>
            <ac:cxnSpMk id="17" creationId="{D4E40169-FD60-6880-0BEE-896F2D7F1DC4}"/>
          </ac:cxnSpMkLst>
        </pc:cxnChg>
        <pc:cxnChg chg="add mod">
          <ac:chgData name="高増　潔" userId="151964c3-78cd-4020-a226-814db5c6c8be" providerId="ADAL" clId="{69A74A44-B164-442E-8E75-6BAB81062CE0}" dt="2022-07-15T11:37:47.270" v="10446" actId="555"/>
          <ac:cxnSpMkLst>
            <pc:docMk/>
            <pc:sldMk cId="2040827772" sldId="1184"/>
            <ac:cxnSpMk id="18" creationId="{48B611B8-9086-DC03-D584-AC4C184FE1BD}"/>
          </ac:cxnSpMkLst>
        </pc:cxnChg>
        <pc:cxnChg chg="add mod">
          <ac:chgData name="高増　潔" userId="151964c3-78cd-4020-a226-814db5c6c8be" providerId="ADAL" clId="{69A74A44-B164-442E-8E75-6BAB81062CE0}" dt="2022-07-15T11:37:47.270" v="10446" actId="555"/>
          <ac:cxnSpMkLst>
            <pc:docMk/>
            <pc:sldMk cId="2040827772" sldId="1184"/>
            <ac:cxnSpMk id="20" creationId="{74D46057-40CB-5732-7AAB-D45B4F31756F}"/>
          </ac:cxnSpMkLst>
        </pc:cxnChg>
      </pc:sldChg>
      <pc:sldChg chg="add del">
        <pc:chgData name="高増　潔" userId="151964c3-78cd-4020-a226-814db5c6c8be" providerId="ADAL" clId="{69A74A44-B164-442E-8E75-6BAB81062CE0}" dt="2022-07-14T06:37:56.485" v="9693" actId="47"/>
        <pc:sldMkLst>
          <pc:docMk/>
          <pc:sldMk cId="3132735193" sldId="1184"/>
        </pc:sldMkLst>
      </pc:sldChg>
      <pc:sldMasterChg chg="addSp modSldLayout">
        <pc:chgData name="高増　潔" userId="151964c3-78cd-4020-a226-814db5c6c8be" providerId="ADAL" clId="{69A74A44-B164-442E-8E75-6BAB81062CE0}" dt="2022-06-23T22:55:34.953" v="28"/>
        <pc:sldMasterMkLst>
          <pc:docMk/>
          <pc:sldMasterMk cId="2522486349" sldId="2147483701"/>
        </pc:sldMasterMkLst>
        <pc:spChg chg="add">
          <ac:chgData name="高増　潔" userId="151964c3-78cd-4020-a226-814db5c6c8be" providerId="ADAL" clId="{69A74A44-B164-442E-8E75-6BAB81062CE0}" dt="2022-06-23T22:55:34.953" v="28"/>
          <ac:spMkLst>
            <pc:docMk/>
            <pc:sldMasterMk cId="2522486349" sldId="2147483701"/>
            <ac:spMk id="13" creationId="{659D90A0-FB9B-E287-07F3-8E94F29AFB34}"/>
          </ac:spMkLst>
        </pc:spChg>
        <pc:spChg chg="add">
          <ac:chgData name="高増　潔" userId="151964c3-78cd-4020-a226-814db5c6c8be" providerId="ADAL" clId="{69A74A44-B164-442E-8E75-6BAB81062CE0}" dt="2022-06-23T22:55:34.953" v="28"/>
          <ac:spMkLst>
            <pc:docMk/>
            <pc:sldMasterMk cId="2522486349" sldId="2147483701"/>
            <ac:spMk id="14" creationId="{DD892AA3-13ED-B660-65C6-50DBC9ABDC06}"/>
          </ac:spMkLst>
        </pc:spChg>
        <pc:picChg chg="add">
          <ac:chgData name="高増　潔" userId="151964c3-78cd-4020-a226-814db5c6c8be" providerId="ADAL" clId="{69A74A44-B164-442E-8E75-6BAB81062CE0}" dt="2022-06-23T22:55:34.953" v="28"/>
          <ac:picMkLst>
            <pc:docMk/>
            <pc:sldMasterMk cId="2522486349" sldId="2147483701"/>
            <ac:picMk id="11" creationId="{2F41319C-F9A1-4311-5E24-62639B8FAB3B}"/>
          </ac:picMkLst>
        </pc:picChg>
        <pc:sldLayoutChg chg="addSp">
          <pc:chgData name="高増　潔" userId="151964c3-78cd-4020-a226-814db5c6c8be" providerId="ADAL" clId="{69A74A44-B164-442E-8E75-6BAB81062CE0}" dt="2022-06-23T22:55:34.953" v="28"/>
          <pc:sldLayoutMkLst>
            <pc:docMk/>
            <pc:sldMasterMk cId="2522486349" sldId="2147483701"/>
            <pc:sldLayoutMk cId="2049170196" sldId="2147483702"/>
          </pc:sldLayoutMkLst>
          <pc:spChg chg="add">
            <ac:chgData name="高増　潔" userId="151964c3-78cd-4020-a226-814db5c6c8be" providerId="ADAL" clId="{69A74A44-B164-442E-8E75-6BAB81062CE0}" dt="2022-06-23T22:55:34.953" v="28"/>
            <ac:spMkLst>
              <pc:docMk/>
              <pc:sldMasterMk cId="2522486349" sldId="2147483701"/>
              <pc:sldLayoutMk cId="2049170196" sldId="2147483702"/>
              <ac:spMk id="14" creationId="{49BE870F-BA74-D9DE-1A19-1F230BFA9398}"/>
            </ac:spMkLst>
          </pc:spChg>
          <pc:grpChg chg="add">
            <ac:chgData name="高増　潔" userId="151964c3-78cd-4020-a226-814db5c6c8be" providerId="ADAL" clId="{69A74A44-B164-442E-8E75-6BAB81062CE0}" dt="2022-06-23T22:55:34.953" v="28"/>
            <ac:grpSpMkLst>
              <pc:docMk/>
              <pc:sldMasterMk cId="2522486349" sldId="2147483701"/>
              <pc:sldLayoutMk cId="2049170196" sldId="2147483702"/>
              <ac:grpSpMk id="16" creationId="{94A0B0B6-F660-B00D-F02C-E39FA13C9E5B}"/>
            </ac:grpSpMkLst>
          </pc:grpChg>
          <pc:picChg chg="add">
            <ac:chgData name="高増　潔" userId="151964c3-78cd-4020-a226-814db5c6c8be" providerId="ADAL" clId="{69A74A44-B164-442E-8E75-6BAB81062CE0}" dt="2022-06-23T22:55:34.953" v="28"/>
            <ac:picMkLst>
              <pc:docMk/>
              <pc:sldMasterMk cId="2522486349" sldId="2147483701"/>
              <pc:sldLayoutMk cId="2049170196" sldId="2147483702"/>
              <ac:picMk id="15" creationId="{3EBC6444-0BCF-94BC-A964-A15B7A4C1C08}"/>
            </ac:picMkLst>
          </pc:picChg>
        </pc:sldLayoutChg>
      </pc:sldMasterChg>
      <pc:sldMasterChg chg="addSp modSldLayout">
        <pc:chgData name="高増　潔" userId="151964c3-78cd-4020-a226-814db5c6c8be" providerId="ADAL" clId="{69A74A44-B164-442E-8E75-6BAB81062CE0}" dt="2022-07-12T07:05:57.186" v="63"/>
        <pc:sldMasterMkLst>
          <pc:docMk/>
          <pc:sldMasterMk cId="3843610328" sldId="2147483706"/>
        </pc:sldMasterMkLst>
        <pc:spChg chg="add">
          <ac:chgData name="高増　潔" userId="151964c3-78cd-4020-a226-814db5c6c8be" providerId="ADAL" clId="{69A74A44-B164-442E-8E75-6BAB81062CE0}" dt="2022-07-12T07:00:18.658" v="49"/>
          <ac:spMkLst>
            <pc:docMk/>
            <pc:sldMasterMk cId="3843610328" sldId="2147483706"/>
            <ac:spMk id="13" creationId="{EF349E45-935C-329A-9923-D072D0D37A47}"/>
          </ac:spMkLst>
        </pc:spChg>
        <pc:spChg chg="add">
          <ac:chgData name="高増　潔" userId="151964c3-78cd-4020-a226-814db5c6c8be" providerId="ADAL" clId="{69A74A44-B164-442E-8E75-6BAB81062CE0}" dt="2022-07-12T07:00:18.658" v="49"/>
          <ac:spMkLst>
            <pc:docMk/>
            <pc:sldMasterMk cId="3843610328" sldId="2147483706"/>
            <ac:spMk id="14" creationId="{03CB430A-1777-2B21-B1E9-A64FF68E675D}"/>
          </ac:spMkLst>
        </pc:spChg>
        <pc:picChg chg="add">
          <ac:chgData name="高増　潔" userId="151964c3-78cd-4020-a226-814db5c6c8be" providerId="ADAL" clId="{69A74A44-B164-442E-8E75-6BAB81062CE0}" dt="2022-07-12T07:00:18.658" v="49"/>
          <ac:picMkLst>
            <pc:docMk/>
            <pc:sldMasterMk cId="3843610328" sldId="2147483706"/>
            <ac:picMk id="11" creationId="{D9A9B6BF-5A78-33F6-C4CB-82ECF2691380}"/>
          </ac:picMkLst>
        </pc:picChg>
        <pc:sldLayoutChg chg="addSp delSp modSp mod">
          <pc:chgData name="高増　潔" userId="151964c3-78cd-4020-a226-814db5c6c8be" providerId="ADAL" clId="{69A74A44-B164-442E-8E75-6BAB81062CE0}" dt="2022-07-12T07:04:38.449" v="57"/>
          <pc:sldLayoutMkLst>
            <pc:docMk/>
            <pc:sldMasterMk cId="3843610328" sldId="2147483706"/>
            <pc:sldLayoutMk cId="592370016" sldId="2147483707"/>
          </pc:sldLayoutMkLst>
          <pc:spChg chg="del topLvl">
            <ac:chgData name="高増　潔" userId="151964c3-78cd-4020-a226-814db5c6c8be" providerId="ADAL" clId="{69A74A44-B164-442E-8E75-6BAB81062CE0}" dt="2022-07-12T07:03:17.010" v="53" actId="478"/>
            <ac:spMkLst>
              <pc:docMk/>
              <pc:sldMasterMk cId="3843610328" sldId="2147483706"/>
              <pc:sldLayoutMk cId="592370016" sldId="2147483707"/>
              <ac:spMk id="13" creationId="{0CA4EA76-B717-488F-A366-10A95AB8B295}"/>
            </ac:spMkLst>
          </pc:spChg>
          <pc:spChg chg="add">
            <ac:chgData name="高増　潔" userId="151964c3-78cd-4020-a226-814db5c6c8be" providerId="ADAL" clId="{69A74A44-B164-442E-8E75-6BAB81062CE0}" dt="2022-07-12T07:00:18.658" v="49"/>
            <ac:spMkLst>
              <pc:docMk/>
              <pc:sldMasterMk cId="3843610328" sldId="2147483706"/>
              <pc:sldLayoutMk cId="592370016" sldId="2147483707"/>
              <ac:spMk id="14" creationId="{A2B8E2D0-C7BD-F8AF-4314-D62FD6850640}"/>
            </ac:spMkLst>
          </pc:spChg>
          <pc:spChg chg="del topLvl">
            <ac:chgData name="高増　潔" userId="151964c3-78cd-4020-a226-814db5c6c8be" providerId="ADAL" clId="{69A74A44-B164-442E-8E75-6BAB81062CE0}" dt="2022-07-12T07:00:46.238" v="51" actId="478"/>
            <ac:spMkLst>
              <pc:docMk/>
              <pc:sldMasterMk cId="3843610328" sldId="2147483706"/>
              <pc:sldLayoutMk cId="592370016" sldId="2147483707"/>
              <ac:spMk id="18" creationId="{1E0B4169-FEDB-395C-1611-AF2944E233B1}"/>
            </ac:spMkLst>
          </pc:spChg>
          <pc:spChg chg="add del mod">
            <ac:chgData name="高増　潔" userId="151964c3-78cd-4020-a226-814db5c6c8be" providerId="ADAL" clId="{69A74A44-B164-442E-8E75-6BAB81062CE0}" dt="2022-07-12T07:04:36.948" v="56" actId="478"/>
            <ac:spMkLst>
              <pc:docMk/>
              <pc:sldMasterMk cId="3843610328" sldId="2147483706"/>
              <pc:sldLayoutMk cId="592370016" sldId="2147483707"/>
              <ac:spMk id="19" creationId="{91C6AC6A-6B89-1A63-38B2-2B31E26B8CE1}"/>
            </ac:spMkLst>
          </pc:spChg>
          <pc:spChg chg="mod">
            <ac:chgData name="高増　潔" userId="151964c3-78cd-4020-a226-814db5c6c8be" providerId="ADAL" clId="{69A74A44-B164-442E-8E75-6BAB81062CE0}" dt="2022-07-12T07:04:38.449" v="57"/>
            <ac:spMkLst>
              <pc:docMk/>
              <pc:sldMasterMk cId="3843610328" sldId="2147483706"/>
              <pc:sldLayoutMk cId="592370016" sldId="2147483707"/>
              <ac:spMk id="22" creationId="{C1153427-FEE7-4D3E-8EA3-BD698B37FC12}"/>
            </ac:spMkLst>
          </pc:spChg>
          <pc:grpChg chg="del">
            <ac:chgData name="高増　潔" userId="151964c3-78cd-4020-a226-814db5c6c8be" providerId="ADAL" clId="{69A74A44-B164-442E-8E75-6BAB81062CE0}" dt="2022-07-12T07:03:17.010" v="53" actId="478"/>
            <ac:grpSpMkLst>
              <pc:docMk/>
              <pc:sldMasterMk cId="3843610328" sldId="2147483706"/>
              <pc:sldLayoutMk cId="592370016" sldId="2147483707"/>
              <ac:grpSpMk id="11" creationId="{D8AAEBAA-4750-4F73-BCB2-1CDCEC7B4558}"/>
            </ac:grpSpMkLst>
          </pc:grpChg>
          <pc:grpChg chg="add del">
            <ac:chgData name="高増　潔" userId="151964c3-78cd-4020-a226-814db5c6c8be" providerId="ADAL" clId="{69A74A44-B164-442E-8E75-6BAB81062CE0}" dt="2022-07-12T07:00:46.238" v="51" actId="478"/>
            <ac:grpSpMkLst>
              <pc:docMk/>
              <pc:sldMasterMk cId="3843610328" sldId="2147483706"/>
              <pc:sldLayoutMk cId="592370016" sldId="2147483707"/>
              <ac:grpSpMk id="16" creationId="{7EC59400-DB2E-0908-82EC-2A3782F445DA}"/>
            </ac:grpSpMkLst>
          </pc:grpChg>
          <pc:grpChg chg="add mod">
            <ac:chgData name="高増　潔" userId="151964c3-78cd-4020-a226-814db5c6c8be" providerId="ADAL" clId="{69A74A44-B164-442E-8E75-6BAB81062CE0}" dt="2022-07-12T07:04:38.449" v="57"/>
            <ac:grpSpMkLst>
              <pc:docMk/>
              <pc:sldMasterMk cId="3843610328" sldId="2147483706"/>
              <pc:sldLayoutMk cId="592370016" sldId="2147483707"/>
              <ac:grpSpMk id="20" creationId="{F4302D3E-7C96-86D1-B385-A1BEABB3B9E2}"/>
            </ac:grpSpMkLst>
          </pc:grpChg>
          <pc:picChg chg="del topLvl">
            <ac:chgData name="高増　潔" userId="151964c3-78cd-4020-a226-814db5c6c8be" providerId="ADAL" clId="{69A74A44-B164-442E-8E75-6BAB81062CE0}" dt="2022-07-12T07:04:34.677" v="55" actId="478"/>
            <ac:picMkLst>
              <pc:docMk/>
              <pc:sldMasterMk cId="3843610328" sldId="2147483706"/>
              <pc:sldLayoutMk cId="592370016" sldId="2147483707"/>
              <ac:picMk id="12" creationId="{AE43EC45-8939-45FD-B019-140A4BCC4D21}"/>
            </ac:picMkLst>
          </pc:picChg>
          <pc:picChg chg="add">
            <ac:chgData name="高増　潔" userId="151964c3-78cd-4020-a226-814db5c6c8be" providerId="ADAL" clId="{69A74A44-B164-442E-8E75-6BAB81062CE0}" dt="2022-07-12T07:00:18.658" v="49"/>
            <ac:picMkLst>
              <pc:docMk/>
              <pc:sldMasterMk cId="3843610328" sldId="2147483706"/>
              <pc:sldLayoutMk cId="592370016" sldId="2147483707"/>
              <ac:picMk id="15" creationId="{CE43FE8C-C413-D149-480C-F2155BEA8AC6}"/>
            </ac:picMkLst>
          </pc:picChg>
          <pc:picChg chg="del topLvl">
            <ac:chgData name="高増　潔" userId="151964c3-78cd-4020-a226-814db5c6c8be" providerId="ADAL" clId="{69A74A44-B164-442E-8E75-6BAB81062CE0}" dt="2022-07-12T07:04:32.544" v="54" actId="478"/>
            <ac:picMkLst>
              <pc:docMk/>
              <pc:sldMasterMk cId="3843610328" sldId="2147483706"/>
              <pc:sldLayoutMk cId="592370016" sldId="2147483707"/>
              <ac:picMk id="17" creationId="{01F29019-0EE8-1D8D-63F7-B467BC30AAF1}"/>
            </ac:picMkLst>
          </pc:picChg>
          <pc:picChg chg="mod">
            <ac:chgData name="高増　潔" userId="151964c3-78cd-4020-a226-814db5c6c8be" providerId="ADAL" clId="{69A74A44-B164-442E-8E75-6BAB81062CE0}" dt="2022-07-12T07:04:38.449" v="57"/>
            <ac:picMkLst>
              <pc:docMk/>
              <pc:sldMasterMk cId="3843610328" sldId="2147483706"/>
              <pc:sldLayoutMk cId="592370016" sldId="2147483707"/>
              <ac:picMk id="21" creationId="{D786F09E-6C1E-3B4C-0313-47D2ACA55EA6}"/>
            </ac:picMkLst>
          </pc:picChg>
        </pc:sldLayoutChg>
        <pc:sldLayoutChg chg="addSp delSp modSp mod">
          <pc:chgData name="高増　潔" userId="151964c3-78cd-4020-a226-814db5c6c8be" providerId="ADAL" clId="{69A74A44-B164-442E-8E75-6BAB81062CE0}" dt="2022-07-12T07:05:41.464" v="61"/>
          <pc:sldLayoutMkLst>
            <pc:docMk/>
            <pc:sldMasterMk cId="3843610328" sldId="2147483706"/>
            <pc:sldLayoutMk cId="3131602050" sldId="2147483709"/>
          </pc:sldLayoutMkLst>
          <pc:spChg chg="del">
            <ac:chgData name="高増　潔" userId="151964c3-78cd-4020-a226-814db5c6c8be" providerId="ADAL" clId="{69A74A44-B164-442E-8E75-6BAB81062CE0}" dt="2022-07-12T07:05:40.046" v="60" actId="478"/>
            <ac:spMkLst>
              <pc:docMk/>
              <pc:sldMasterMk cId="3843610328" sldId="2147483706"/>
              <pc:sldLayoutMk cId="3131602050" sldId="2147483709"/>
              <ac:spMk id="3" creationId="{76C6C751-BF16-3ED9-BAC6-16210223E2EF}"/>
            </ac:spMkLst>
          </pc:spChg>
          <pc:spChg chg="add del mod">
            <ac:chgData name="高増　潔" userId="151964c3-78cd-4020-a226-814db5c6c8be" providerId="ADAL" clId="{69A74A44-B164-442E-8E75-6BAB81062CE0}" dt="2022-07-12T07:05:36.886" v="59"/>
            <ac:spMkLst>
              <pc:docMk/>
              <pc:sldMasterMk cId="3843610328" sldId="2147483706"/>
              <pc:sldLayoutMk cId="3131602050" sldId="2147483709"/>
              <ac:spMk id="7" creationId="{7DD7C175-7B25-1543-C14B-0264ED4180ED}"/>
            </ac:spMkLst>
          </pc:spChg>
          <pc:spChg chg="add mod">
            <ac:chgData name="高増　潔" userId="151964c3-78cd-4020-a226-814db5c6c8be" providerId="ADAL" clId="{69A74A44-B164-442E-8E75-6BAB81062CE0}" dt="2022-07-12T07:05:41.464" v="61"/>
            <ac:spMkLst>
              <pc:docMk/>
              <pc:sldMasterMk cId="3843610328" sldId="2147483706"/>
              <pc:sldLayoutMk cId="3131602050" sldId="2147483709"/>
              <ac:spMk id="8" creationId="{35B3987E-CA43-12D2-EBB2-BEF907C3D044}"/>
            </ac:spMkLst>
          </pc:spChg>
        </pc:sldLayoutChg>
        <pc:sldLayoutChg chg="addSp delSp modSp mod">
          <pc:chgData name="高増　潔" userId="151964c3-78cd-4020-a226-814db5c6c8be" providerId="ADAL" clId="{69A74A44-B164-442E-8E75-6BAB81062CE0}" dt="2022-07-12T07:05:57.186" v="63"/>
          <pc:sldLayoutMkLst>
            <pc:docMk/>
            <pc:sldMasterMk cId="3843610328" sldId="2147483706"/>
            <pc:sldLayoutMk cId="2981356680" sldId="2147483710"/>
          </pc:sldLayoutMkLst>
          <pc:spChg chg="del">
            <ac:chgData name="高増　潔" userId="151964c3-78cd-4020-a226-814db5c6c8be" providerId="ADAL" clId="{69A74A44-B164-442E-8E75-6BAB81062CE0}" dt="2022-07-12T07:05:55.927" v="62" actId="478"/>
            <ac:spMkLst>
              <pc:docMk/>
              <pc:sldMasterMk cId="3843610328" sldId="2147483706"/>
              <pc:sldLayoutMk cId="2981356680" sldId="2147483710"/>
              <ac:spMk id="4" creationId="{00000000-0000-0000-0000-000000000000}"/>
            </ac:spMkLst>
          </pc:spChg>
          <pc:spChg chg="add mod">
            <ac:chgData name="高増　潔" userId="151964c3-78cd-4020-a226-814db5c6c8be" providerId="ADAL" clId="{69A74A44-B164-442E-8E75-6BAB81062CE0}" dt="2022-07-12T07:05:57.186" v="63"/>
            <ac:spMkLst>
              <pc:docMk/>
              <pc:sldMasterMk cId="3843610328" sldId="2147483706"/>
              <pc:sldLayoutMk cId="2981356680" sldId="2147483710"/>
              <ac:spMk id="7" creationId="{FFFA7129-AF03-E4A5-E996-239ADD037407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tokyo-my.sharepoint.com/personal/5070270286_utac_u-tokyo_ac_jp/Documents/&#31934;&#23494;&#28204;&#23450;PowerPoint2022/&#12460;&#12540;&#12489;&#12496;&#12531;&#12489;&#20418;&#25968;-&#27491;&#35215;&#20998;&#24067;2022Ju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Sheet2!$C$9:$HC$9</c:f>
              <c:numCache>
                <c:formatCode>General</c:formatCode>
                <c:ptCount val="209"/>
                <c:pt idx="0">
                  <c:v>3.92</c:v>
                </c:pt>
                <c:pt idx="1">
                  <c:v>3.93</c:v>
                </c:pt>
                <c:pt idx="2">
                  <c:v>3.94</c:v>
                </c:pt>
                <c:pt idx="3">
                  <c:v>3.95</c:v>
                </c:pt>
                <c:pt idx="4">
                  <c:v>3.96</c:v>
                </c:pt>
                <c:pt idx="5">
                  <c:v>3.97</c:v>
                </c:pt>
                <c:pt idx="6">
                  <c:v>3.98</c:v>
                </c:pt>
                <c:pt idx="7">
                  <c:v>3.99</c:v>
                </c:pt>
                <c:pt idx="8">
                  <c:v>4</c:v>
                </c:pt>
                <c:pt idx="9">
                  <c:v>4.01</c:v>
                </c:pt>
                <c:pt idx="10">
                  <c:v>4.0199999999999996</c:v>
                </c:pt>
                <c:pt idx="11">
                  <c:v>4.03</c:v>
                </c:pt>
                <c:pt idx="12">
                  <c:v>4.04</c:v>
                </c:pt>
                <c:pt idx="13">
                  <c:v>4.05</c:v>
                </c:pt>
                <c:pt idx="14">
                  <c:v>4.0599999999999996</c:v>
                </c:pt>
                <c:pt idx="15">
                  <c:v>4.07</c:v>
                </c:pt>
                <c:pt idx="16">
                  <c:v>4.08</c:v>
                </c:pt>
                <c:pt idx="17">
                  <c:v>4.09</c:v>
                </c:pt>
                <c:pt idx="18">
                  <c:v>4.0999999999999996</c:v>
                </c:pt>
                <c:pt idx="19">
                  <c:v>4.1100000000000003</c:v>
                </c:pt>
                <c:pt idx="20">
                  <c:v>4.12</c:v>
                </c:pt>
                <c:pt idx="21">
                  <c:v>4.13</c:v>
                </c:pt>
                <c:pt idx="22">
                  <c:v>4.1399999999999997</c:v>
                </c:pt>
                <c:pt idx="23">
                  <c:v>4.1500000000000004</c:v>
                </c:pt>
                <c:pt idx="24">
                  <c:v>4.16</c:v>
                </c:pt>
                <c:pt idx="25">
                  <c:v>4.1700000000000097</c:v>
                </c:pt>
                <c:pt idx="26">
                  <c:v>4.1800000000000104</c:v>
                </c:pt>
                <c:pt idx="27">
                  <c:v>4.1900000000000004</c:v>
                </c:pt>
                <c:pt idx="28">
                  <c:v>4.2000000000000099</c:v>
                </c:pt>
                <c:pt idx="29">
                  <c:v>4.2100000000000097</c:v>
                </c:pt>
                <c:pt idx="30">
                  <c:v>4.2200000000000104</c:v>
                </c:pt>
                <c:pt idx="31">
                  <c:v>4.2300000000000102</c:v>
                </c:pt>
                <c:pt idx="32">
                  <c:v>4.24000000000001</c:v>
                </c:pt>
                <c:pt idx="33">
                  <c:v>4.2500000000000098</c:v>
                </c:pt>
                <c:pt idx="34">
                  <c:v>4.2600000000000096</c:v>
                </c:pt>
                <c:pt idx="35">
                  <c:v>4.2700000000000102</c:v>
                </c:pt>
                <c:pt idx="36">
                  <c:v>4.28000000000001</c:v>
                </c:pt>
                <c:pt idx="37">
                  <c:v>4.2900000000000098</c:v>
                </c:pt>
                <c:pt idx="38">
                  <c:v>4.3000000000000096</c:v>
                </c:pt>
                <c:pt idx="39">
                  <c:v>4.3100000000000103</c:v>
                </c:pt>
                <c:pt idx="40">
                  <c:v>4.3200000000000101</c:v>
                </c:pt>
                <c:pt idx="41">
                  <c:v>4.3300000000000098</c:v>
                </c:pt>
                <c:pt idx="42">
                  <c:v>4.3400000000000096</c:v>
                </c:pt>
                <c:pt idx="43">
                  <c:v>4.3500000000000103</c:v>
                </c:pt>
                <c:pt idx="44">
                  <c:v>4.3600000000000101</c:v>
                </c:pt>
                <c:pt idx="45">
                  <c:v>4.3700000000000099</c:v>
                </c:pt>
                <c:pt idx="46">
                  <c:v>4.3800000000000097</c:v>
                </c:pt>
                <c:pt idx="47">
                  <c:v>4.3900000000000103</c:v>
                </c:pt>
                <c:pt idx="48">
                  <c:v>4.4000000000000101</c:v>
                </c:pt>
                <c:pt idx="49">
                  <c:v>4.4100000000000099</c:v>
                </c:pt>
                <c:pt idx="50">
                  <c:v>4.4200000000000097</c:v>
                </c:pt>
                <c:pt idx="51">
                  <c:v>4.4300000000000104</c:v>
                </c:pt>
                <c:pt idx="52">
                  <c:v>4.4400000000000102</c:v>
                </c:pt>
                <c:pt idx="53">
                  <c:v>4.4500000000000099</c:v>
                </c:pt>
                <c:pt idx="54">
                  <c:v>4.4600000000000097</c:v>
                </c:pt>
                <c:pt idx="55">
                  <c:v>4.4700000000000104</c:v>
                </c:pt>
                <c:pt idx="56">
                  <c:v>4.4800000000000102</c:v>
                </c:pt>
                <c:pt idx="57">
                  <c:v>4.49000000000001</c:v>
                </c:pt>
                <c:pt idx="58">
                  <c:v>4.5000000000000098</c:v>
                </c:pt>
                <c:pt idx="59">
                  <c:v>4.5100000000000096</c:v>
                </c:pt>
                <c:pt idx="60">
                  <c:v>4.5200000000000102</c:v>
                </c:pt>
                <c:pt idx="61">
                  <c:v>4.53000000000001</c:v>
                </c:pt>
                <c:pt idx="62">
                  <c:v>4.5400000000000098</c:v>
                </c:pt>
                <c:pt idx="63">
                  <c:v>4.5500000000000096</c:v>
                </c:pt>
                <c:pt idx="64">
                  <c:v>4.5600000000000103</c:v>
                </c:pt>
                <c:pt idx="65">
                  <c:v>4.5700000000000101</c:v>
                </c:pt>
                <c:pt idx="66">
                  <c:v>4.5800000000000098</c:v>
                </c:pt>
                <c:pt idx="67">
                  <c:v>4.5900000000000096</c:v>
                </c:pt>
                <c:pt idx="68">
                  <c:v>4.6000000000000103</c:v>
                </c:pt>
                <c:pt idx="69">
                  <c:v>4.6100000000000199</c:v>
                </c:pt>
                <c:pt idx="70">
                  <c:v>4.6200000000000196</c:v>
                </c:pt>
                <c:pt idx="71">
                  <c:v>4.6300000000000097</c:v>
                </c:pt>
                <c:pt idx="72">
                  <c:v>4.6400000000000201</c:v>
                </c:pt>
                <c:pt idx="73">
                  <c:v>4.6500000000000199</c:v>
                </c:pt>
                <c:pt idx="74">
                  <c:v>4.6600000000000197</c:v>
                </c:pt>
                <c:pt idx="75">
                  <c:v>4.6700000000000204</c:v>
                </c:pt>
                <c:pt idx="76">
                  <c:v>4.6800000000000201</c:v>
                </c:pt>
                <c:pt idx="77">
                  <c:v>4.6900000000000199</c:v>
                </c:pt>
                <c:pt idx="78">
                  <c:v>4.7000000000000197</c:v>
                </c:pt>
                <c:pt idx="79">
                  <c:v>4.7100000000000204</c:v>
                </c:pt>
                <c:pt idx="80">
                  <c:v>4.7200000000000202</c:v>
                </c:pt>
                <c:pt idx="81">
                  <c:v>4.73000000000002</c:v>
                </c:pt>
                <c:pt idx="82">
                  <c:v>4.7400000000000198</c:v>
                </c:pt>
                <c:pt idx="83">
                  <c:v>4.7500000000000204</c:v>
                </c:pt>
                <c:pt idx="84">
                  <c:v>4.7600000000000202</c:v>
                </c:pt>
                <c:pt idx="85">
                  <c:v>4.77000000000002</c:v>
                </c:pt>
                <c:pt idx="86">
                  <c:v>4.7800000000000198</c:v>
                </c:pt>
                <c:pt idx="87">
                  <c:v>4.7900000000000196</c:v>
                </c:pt>
                <c:pt idx="88">
                  <c:v>4.8000000000000203</c:v>
                </c:pt>
                <c:pt idx="89">
                  <c:v>4.81000000000002</c:v>
                </c:pt>
                <c:pt idx="90">
                  <c:v>4.8200000000000198</c:v>
                </c:pt>
                <c:pt idx="91">
                  <c:v>4.8300000000000196</c:v>
                </c:pt>
                <c:pt idx="92">
                  <c:v>4.8400000000000203</c:v>
                </c:pt>
                <c:pt idx="93">
                  <c:v>4.8500000000000201</c:v>
                </c:pt>
                <c:pt idx="94">
                  <c:v>4.8600000000000199</c:v>
                </c:pt>
                <c:pt idx="95">
                  <c:v>4.8700000000000196</c:v>
                </c:pt>
                <c:pt idx="96">
                  <c:v>4.8800000000000203</c:v>
                </c:pt>
                <c:pt idx="97">
                  <c:v>4.8900000000000201</c:v>
                </c:pt>
                <c:pt idx="98">
                  <c:v>4.9000000000000199</c:v>
                </c:pt>
                <c:pt idx="99">
                  <c:v>4.9100000000000197</c:v>
                </c:pt>
                <c:pt idx="100">
                  <c:v>4.9200000000000204</c:v>
                </c:pt>
                <c:pt idx="101">
                  <c:v>4.9300000000000201</c:v>
                </c:pt>
                <c:pt idx="102">
                  <c:v>4.9400000000000199</c:v>
                </c:pt>
                <c:pt idx="103">
                  <c:v>4.9500000000000197</c:v>
                </c:pt>
                <c:pt idx="104">
                  <c:v>4.9600000000000204</c:v>
                </c:pt>
                <c:pt idx="105">
                  <c:v>4.9700000000000202</c:v>
                </c:pt>
                <c:pt idx="106">
                  <c:v>4.98000000000002</c:v>
                </c:pt>
                <c:pt idx="107">
                  <c:v>4.9900000000000198</c:v>
                </c:pt>
                <c:pt idx="108">
                  <c:v>5.0000000000000204</c:v>
                </c:pt>
                <c:pt idx="109">
                  <c:v>5.0100000000000202</c:v>
                </c:pt>
                <c:pt idx="110">
                  <c:v>5.02000000000002</c:v>
                </c:pt>
                <c:pt idx="111">
                  <c:v>5.0300000000000198</c:v>
                </c:pt>
                <c:pt idx="112">
                  <c:v>5.0400000000000196</c:v>
                </c:pt>
                <c:pt idx="113">
                  <c:v>5.05000000000003</c:v>
                </c:pt>
                <c:pt idx="114">
                  <c:v>5.0600000000000298</c:v>
                </c:pt>
                <c:pt idx="115">
                  <c:v>5.0700000000000296</c:v>
                </c:pt>
                <c:pt idx="116">
                  <c:v>5.0800000000000303</c:v>
                </c:pt>
                <c:pt idx="117">
                  <c:v>5.0900000000000301</c:v>
                </c:pt>
                <c:pt idx="118">
                  <c:v>5.1000000000000298</c:v>
                </c:pt>
                <c:pt idx="119">
                  <c:v>5.1100000000000296</c:v>
                </c:pt>
                <c:pt idx="120">
                  <c:v>5.1200000000000303</c:v>
                </c:pt>
                <c:pt idx="121">
                  <c:v>5.1300000000000301</c:v>
                </c:pt>
                <c:pt idx="122">
                  <c:v>5.1400000000000299</c:v>
                </c:pt>
                <c:pt idx="123">
                  <c:v>5.1500000000000297</c:v>
                </c:pt>
                <c:pt idx="124">
                  <c:v>5.1600000000000303</c:v>
                </c:pt>
                <c:pt idx="125">
                  <c:v>5.1700000000000301</c:v>
                </c:pt>
                <c:pt idx="126">
                  <c:v>5.1800000000000299</c:v>
                </c:pt>
                <c:pt idx="127">
                  <c:v>5.1900000000000297</c:v>
                </c:pt>
                <c:pt idx="128">
                  <c:v>5.2000000000000304</c:v>
                </c:pt>
                <c:pt idx="129">
                  <c:v>5.2100000000000302</c:v>
                </c:pt>
                <c:pt idx="130">
                  <c:v>5.2200000000000299</c:v>
                </c:pt>
                <c:pt idx="131">
                  <c:v>5.2300000000000297</c:v>
                </c:pt>
                <c:pt idx="132">
                  <c:v>5.2400000000000304</c:v>
                </c:pt>
                <c:pt idx="133">
                  <c:v>5.2500000000000302</c:v>
                </c:pt>
                <c:pt idx="134">
                  <c:v>5.26000000000003</c:v>
                </c:pt>
                <c:pt idx="135">
                  <c:v>5.2700000000000298</c:v>
                </c:pt>
                <c:pt idx="136">
                  <c:v>5.2800000000000296</c:v>
                </c:pt>
                <c:pt idx="137">
                  <c:v>5.2900000000000302</c:v>
                </c:pt>
                <c:pt idx="138">
                  <c:v>5.30000000000003</c:v>
                </c:pt>
                <c:pt idx="139">
                  <c:v>5.3100000000000298</c:v>
                </c:pt>
                <c:pt idx="140">
                  <c:v>5.3200000000000296</c:v>
                </c:pt>
                <c:pt idx="141">
                  <c:v>5.3300000000000303</c:v>
                </c:pt>
                <c:pt idx="142">
                  <c:v>5.3400000000000301</c:v>
                </c:pt>
                <c:pt idx="143">
                  <c:v>5.3500000000000298</c:v>
                </c:pt>
                <c:pt idx="144">
                  <c:v>5.3600000000000296</c:v>
                </c:pt>
                <c:pt idx="145">
                  <c:v>5.3700000000000303</c:v>
                </c:pt>
                <c:pt idx="146">
                  <c:v>5.3800000000000301</c:v>
                </c:pt>
                <c:pt idx="147">
                  <c:v>5.3900000000000299</c:v>
                </c:pt>
                <c:pt idx="148">
                  <c:v>5.4000000000000297</c:v>
                </c:pt>
                <c:pt idx="149">
                  <c:v>5.4100000000000303</c:v>
                </c:pt>
                <c:pt idx="150">
                  <c:v>5.4200000000000301</c:v>
                </c:pt>
                <c:pt idx="151">
                  <c:v>5.4300000000000299</c:v>
                </c:pt>
                <c:pt idx="152">
                  <c:v>5.4400000000000297</c:v>
                </c:pt>
                <c:pt idx="153">
                  <c:v>5.4500000000000304</c:v>
                </c:pt>
                <c:pt idx="154">
                  <c:v>5.4600000000000302</c:v>
                </c:pt>
                <c:pt idx="155">
                  <c:v>5.4700000000000299</c:v>
                </c:pt>
                <c:pt idx="156">
                  <c:v>5.4800000000000404</c:v>
                </c:pt>
                <c:pt idx="157">
                  <c:v>5.4900000000000402</c:v>
                </c:pt>
                <c:pt idx="158">
                  <c:v>5.50000000000004</c:v>
                </c:pt>
                <c:pt idx="159">
                  <c:v>5.5100000000000398</c:v>
                </c:pt>
                <c:pt idx="160">
                  <c:v>5.5200000000000404</c:v>
                </c:pt>
                <c:pt idx="161">
                  <c:v>5.5300000000000402</c:v>
                </c:pt>
                <c:pt idx="162">
                  <c:v>5.54000000000004</c:v>
                </c:pt>
                <c:pt idx="163">
                  <c:v>5.5500000000000398</c:v>
                </c:pt>
                <c:pt idx="164">
                  <c:v>5.5600000000000396</c:v>
                </c:pt>
                <c:pt idx="165">
                  <c:v>5.5700000000000403</c:v>
                </c:pt>
                <c:pt idx="166">
                  <c:v>5.58000000000004</c:v>
                </c:pt>
                <c:pt idx="167">
                  <c:v>5.5900000000000398</c:v>
                </c:pt>
                <c:pt idx="168">
                  <c:v>5.6000000000000396</c:v>
                </c:pt>
                <c:pt idx="169">
                  <c:v>5.6100000000000403</c:v>
                </c:pt>
                <c:pt idx="170">
                  <c:v>5.6200000000000401</c:v>
                </c:pt>
                <c:pt idx="171">
                  <c:v>5.6300000000000399</c:v>
                </c:pt>
                <c:pt idx="172">
                  <c:v>5.6400000000000396</c:v>
                </c:pt>
                <c:pt idx="173">
                  <c:v>5.6500000000000403</c:v>
                </c:pt>
                <c:pt idx="174">
                  <c:v>5.6600000000000401</c:v>
                </c:pt>
                <c:pt idx="175">
                  <c:v>5.6700000000000399</c:v>
                </c:pt>
                <c:pt idx="176">
                  <c:v>5.6800000000000397</c:v>
                </c:pt>
                <c:pt idx="177">
                  <c:v>5.6900000000000404</c:v>
                </c:pt>
                <c:pt idx="178">
                  <c:v>5.7000000000000401</c:v>
                </c:pt>
                <c:pt idx="179">
                  <c:v>5.7100000000000399</c:v>
                </c:pt>
                <c:pt idx="180">
                  <c:v>5.7200000000000397</c:v>
                </c:pt>
                <c:pt idx="181">
                  <c:v>5.7300000000000404</c:v>
                </c:pt>
                <c:pt idx="182">
                  <c:v>5.7400000000000402</c:v>
                </c:pt>
                <c:pt idx="183">
                  <c:v>5.75000000000004</c:v>
                </c:pt>
                <c:pt idx="184">
                  <c:v>5.7600000000000398</c:v>
                </c:pt>
                <c:pt idx="185">
                  <c:v>5.7700000000000404</c:v>
                </c:pt>
                <c:pt idx="186">
                  <c:v>5.7800000000000402</c:v>
                </c:pt>
                <c:pt idx="187">
                  <c:v>5.79000000000004</c:v>
                </c:pt>
                <c:pt idx="188">
                  <c:v>5.8000000000000398</c:v>
                </c:pt>
                <c:pt idx="189">
                  <c:v>5.8100000000000396</c:v>
                </c:pt>
                <c:pt idx="190">
                  <c:v>5.8200000000000403</c:v>
                </c:pt>
                <c:pt idx="191">
                  <c:v>5.83000000000004</c:v>
                </c:pt>
                <c:pt idx="192">
                  <c:v>5.8400000000000398</c:v>
                </c:pt>
                <c:pt idx="193">
                  <c:v>5.8500000000000396</c:v>
                </c:pt>
                <c:pt idx="194">
                  <c:v>5.8600000000000403</c:v>
                </c:pt>
                <c:pt idx="195">
                  <c:v>5.8700000000000401</c:v>
                </c:pt>
                <c:pt idx="196">
                  <c:v>5.8800000000000399</c:v>
                </c:pt>
                <c:pt idx="197">
                  <c:v>5.8900000000000396</c:v>
                </c:pt>
                <c:pt idx="198">
                  <c:v>5.9000000000000403</c:v>
                </c:pt>
                <c:pt idx="199">
                  <c:v>5.9100000000000499</c:v>
                </c:pt>
                <c:pt idx="200">
                  <c:v>5.9200000000000497</c:v>
                </c:pt>
                <c:pt idx="201">
                  <c:v>5.9300000000000503</c:v>
                </c:pt>
                <c:pt idx="202">
                  <c:v>5.9400000000000501</c:v>
                </c:pt>
                <c:pt idx="203">
                  <c:v>5.9500000000000499</c:v>
                </c:pt>
                <c:pt idx="204">
                  <c:v>5.9600000000000497</c:v>
                </c:pt>
                <c:pt idx="205">
                  <c:v>5.9700000000000504</c:v>
                </c:pt>
                <c:pt idx="206">
                  <c:v>5.9800000000000502</c:v>
                </c:pt>
                <c:pt idx="207">
                  <c:v>5.99000000000005</c:v>
                </c:pt>
                <c:pt idx="208">
                  <c:v>6.0000000000000497</c:v>
                </c:pt>
              </c:numCache>
            </c:numRef>
          </c:xVal>
          <c:yVal>
            <c:numRef>
              <c:f>Sheet2!$C$10:$HC$10</c:f>
              <c:numCache>
                <c:formatCode>General</c:formatCode>
                <c:ptCount val="209"/>
                <c:pt idx="0">
                  <c:v>1.9540000000000199</c:v>
                </c:pt>
                <c:pt idx="1">
                  <c:v>1.8940000000000199</c:v>
                </c:pt>
                <c:pt idx="2">
                  <c:v>1.86900000000001</c:v>
                </c:pt>
                <c:pt idx="3">
                  <c:v>1.85100000000001</c:v>
                </c:pt>
                <c:pt idx="4">
                  <c:v>1.83700000000001</c:v>
                </c:pt>
                <c:pt idx="5">
                  <c:v>1.8250000000000099</c:v>
                </c:pt>
                <c:pt idx="6">
                  <c:v>1.81400000000001</c:v>
                </c:pt>
                <c:pt idx="7">
                  <c:v>1.8050000000000099</c:v>
                </c:pt>
                <c:pt idx="8">
                  <c:v>1.7970000000000099</c:v>
                </c:pt>
                <c:pt idx="9">
                  <c:v>1.7889999999999999</c:v>
                </c:pt>
                <c:pt idx="10">
                  <c:v>1.782</c:v>
                </c:pt>
                <c:pt idx="11">
                  <c:v>1.776</c:v>
                </c:pt>
                <c:pt idx="12">
                  <c:v>1.77</c:v>
                </c:pt>
                <c:pt idx="13">
                  <c:v>1.764</c:v>
                </c:pt>
                <c:pt idx="14">
                  <c:v>1.7589999999999999</c:v>
                </c:pt>
                <c:pt idx="15">
                  <c:v>1.754</c:v>
                </c:pt>
                <c:pt idx="16">
                  <c:v>1.75</c:v>
                </c:pt>
                <c:pt idx="17">
                  <c:v>1.746</c:v>
                </c:pt>
                <c:pt idx="18">
                  <c:v>1.742</c:v>
                </c:pt>
                <c:pt idx="19">
                  <c:v>1.738</c:v>
                </c:pt>
                <c:pt idx="20">
                  <c:v>1.734</c:v>
                </c:pt>
                <c:pt idx="21">
                  <c:v>1.7310000000000001</c:v>
                </c:pt>
                <c:pt idx="22">
                  <c:v>1.7270000000000001</c:v>
                </c:pt>
                <c:pt idx="23">
                  <c:v>1.724</c:v>
                </c:pt>
                <c:pt idx="24">
                  <c:v>1.7210000000000001</c:v>
                </c:pt>
                <c:pt idx="25">
                  <c:v>1.7190000000000001</c:v>
                </c:pt>
                <c:pt idx="26">
                  <c:v>1.716</c:v>
                </c:pt>
                <c:pt idx="27">
                  <c:v>1.7130000000000001</c:v>
                </c:pt>
                <c:pt idx="28">
                  <c:v>1.7110000000000001</c:v>
                </c:pt>
                <c:pt idx="29">
                  <c:v>1.708</c:v>
                </c:pt>
                <c:pt idx="30">
                  <c:v>1.706</c:v>
                </c:pt>
                <c:pt idx="31">
                  <c:v>1.704</c:v>
                </c:pt>
                <c:pt idx="32">
                  <c:v>1.702</c:v>
                </c:pt>
                <c:pt idx="33">
                  <c:v>1.7</c:v>
                </c:pt>
                <c:pt idx="34">
                  <c:v>1.698</c:v>
                </c:pt>
                <c:pt idx="35">
                  <c:v>1.696</c:v>
                </c:pt>
                <c:pt idx="36">
                  <c:v>1.694</c:v>
                </c:pt>
                <c:pt idx="37">
                  <c:v>1.6930000000000001</c:v>
                </c:pt>
                <c:pt idx="38">
                  <c:v>1.6910000000000001</c:v>
                </c:pt>
                <c:pt idx="39">
                  <c:v>1.6890000000000001</c:v>
                </c:pt>
                <c:pt idx="40">
                  <c:v>1.6879999999999999</c:v>
                </c:pt>
                <c:pt idx="41">
                  <c:v>1.6859999999999999</c:v>
                </c:pt>
                <c:pt idx="42">
                  <c:v>1.6850000000000001</c:v>
                </c:pt>
                <c:pt idx="43">
                  <c:v>1.6839999999999999</c:v>
                </c:pt>
                <c:pt idx="44">
                  <c:v>1.6819999999999999</c:v>
                </c:pt>
                <c:pt idx="45">
                  <c:v>1.681</c:v>
                </c:pt>
                <c:pt idx="46">
                  <c:v>1.68</c:v>
                </c:pt>
                <c:pt idx="47">
                  <c:v>1.679</c:v>
                </c:pt>
                <c:pt idx="48">
                  <c:v>1.6779999999999999</c:v>
                </c:pt>
                <c:pt idx="49">
                  <c:v>1.6759999999999999</c:v>
                </c:pt>
                <c:pt idx="50">
                  <c:v>1.675</c:v>
                </c:pt>
                <c:pt idx="51">
                  <c:v>1.6739999999999999</c:v>
                </c:pt>
                <c:pt idx="52">
                  <c:v>1.673</c:v>
                </c:pt>
                <c:pt idx="53">
                  <c:v>1.6719999999999999</c:v>
                </c:pt>
                <c:pt idx="54">
                  <c:v>1.6719999999999999</c:v>
                </c:pt>
                <c:pt idx="55">
                  <c:v>1.671</c:v>
                </c:pt>
                <c:pt idx="56">
                  <c:v>1.67</c:v>
                </c:pt>
                <c:pt idx="57">
                  <c:v>1.669</c:v>
                </c:pt>
                <c:pt idx="58">
                  <c:v>1.6679999999999999</c:v>
                </c:pt>
                <c:pt idx="59">
                  <c:v>1.667</c:v>
                </c:pt>
                <c:pt idx="60">
                  <c:v>1.667</c:v>
                </c:pt>
                <c:pt idx="61">
                  <c:v>1.6659999999999999</c:v>
                </c:pt>
                <c:pt idx="62">
                  <c:v>1.665</c:v>
                </c:pt>
                <c:pt idx="63">
                  <c:v>1.665</c:v>
                </c:pt>
                <c:pt idx="64">
                  <c:v>1.6639999999999999</c:v>
                </c:pt>
                <c:pt idx="65">
                  <c:v>1.663</c:v>
                </c:pt>
                <c:pt idx="66">
                  <c:v>1.663</c:v>
                </c:pt>
                <c:pt idx="67">
                  <c:v>1.6619999999999999</c:v>
                </c:pt>
                <c:pt idx="68">
                  <c:v>1.6619999999999999</c:v>
                </c:pt>
                <c:pt idx="69">
                  <c:v>1.661</c:v>
                </c:pt>
                <c:pt idx="70">
                  <c:v>1.66</c:v>
                </c:pt>
                <c:pt idx="71">
                  <c:v>1.66</c:v>
                </c:pt>
                <c:pt idx="72">
                  <c:v>1.659</c:v>
                </c:pt>
                <c:pt idx="73">
                  <c:v>1.659</c:v>
                </c:pt>
                <c:pt idx="74">
                  <c:v>1.6579999999999999</c:v>
                </c:pt>
                <c:pt idx="75">
                  <c:v>1.6579999999999999</c:v>
                </c:pt>
                <c:pt idx="76">
                  <c:v>1.6579999999999999</c:v>
                </c:pt>
                <c:pt idx="77">
                  <c:v>1.657</c:v>
                </c:pt>
                <c:pt idx="78">
                  <c:v>1.657</c:v>
                </c:pt>
                <c:pt idx="79">
                  <c:v>1.6559999999999999</c:v>
                </c:pt>
                <c:pt idx="80">
                  <c:v>1.6559999999999999</c:v>
                </c:pt>
                <c:pt idx="81">
                  <c:v>1.6559999999999999</c:v>
                </c:pt>
                <c:pt idx="82">
                  <c:v>1.655</c:v>
                </c:pt>
                <c:pt idx="83">
                  <c:v>1.655</c:v>
                </c:pt>
                <c:pt idx="84">
                  <c:v>1.655</c:v>
                </c:pt>
                <c:pt idx="85">
                  <c:v>1.6539999999999999</c:v>
                </c:pt>
                <c:pt idx="86">
                  <c:v>1.6539999999999999</c:v>
                </c:pt>
                <c:pt idx="87">
                  <c:v>1.6539999999999999</c:v>
                </c:pt>
                <c:pt idx="88">
                  <c:v>1.653</c:v>
                </c:pt>
                <c:pt idx="89">
                  <c:v>1.653</c:v>
                </c:pt>
                <c:pt idx="90">
                  <c:v>1.653</c:v>
                </c:pt>
                <c:pt idx="91">
                  <c:v>1.653</c:v>
                </c:pt>
                <c:pt idx="92">
                  <c:v>1.6519999999999999</c:v>
                </c:pt>
                <c:pt idx="93">
                  <c:v>1.6519999999999999</c:v>
                </c:pt>
                <c:pt idx="94">
                  <c:v>1.6519999999999999</c:v>
                </c:pt>
                <c:pt idx="95">
                  <c:v>1.6519999999999999</c:v>
                </c:pt>
                <c:pt idx="96">
                  <c:v>1.651</c:v>
                </c:pt>
                <c:pt idx="97">
                  <c:v>1.651</c:v>
                </c:pt>
                <c:pt idx="98">
                  <c:v>1.651</c:v>
                </c:pt>
                <c:pt idx="99">
                  <c:v>1.651</c:v>
                </c:pt>
                <c:pt idx="100">
                  <c:v>1.651</c:v>
                </c:pt>
                <c:pt idx="101">
                  <c:v>1.65</c:v>
                </c:pt>
                <c:pt idx="102">
                  <c:v>1.65</c:v>
                </c:pt>
                <c:pt idx="103">
                  <c:v>1.65</c:v>
                </c:pt>
                <c:pt idx="104">
                  <c:v>1.65</c:v>
                </c:pt>
                <c:pt idx="105">
                  <c:v>1.65</c:v>
                </c:pt>
                <c:pt idx="106">
                  <c:v>1.65</c:v>
                </c:pt>
                <c:pt idx="107">
                  <c:v>1.649</c:v>
                </c:pt>
                <c:pt idx="108">
                  <c:v>1.649</c:v>
                </c:pt>
                <c:pt idx="109">
                  <c:v>1.649</c:v>
                </c:pt>
                <c:pt idx="110">
                  <c:v>1.649</c:v>
                </c:pt>
                <c:pt idx="111">
                  <c:v>1.649</c:v>
                </c:pt>
                <c:pt idx="112">
                  <c:v>1.649</c:v>
                </c:pt>
                <c:pt idx="113">
                  <c:v>1.649</c:v>
                </c:pt>
                <c:pt idx="114">
                  <c:v>1.6479999999999999</c:v>
                </c:pt>
                <c:pt idx="115">
                  <c:v>1.6479999999999999</c:v>
                </c:pt>
                <c:pt idx="116">
                  <c:v>1.6479999999999999</c:v>
                </c:pt>
                <c:pt idx="117">
                  <c:v>1.6479999999999999</c:v>
                </c:pt>
                <c:pt idx="118">
                  <c:v>1.6479999999999999</c:v>
                </c:pt>
                <c:pt idx="119">
                  <c:v>1.6479999999999999</c:v>
                </c:pt>
                <c:pt idx="120">
                  <c:v>1.6479999999999999</c:v>
                </c:pt>
                <c:pt idx="121">
                  <c:v>1.6479999999999999</c:v>
                </c:pt>
                <c:pt idx="122">
                  <c:v>1.6479999999999999</c:v>
                </c:pt>
                <c:pt idx="123">
                  <c:v>1.6479999999999999</c:v>
                </c:pt>
                <c:pt idx="124">
                  <c:v>1.6479999999999999</c:v>
                </c:pt>
                <c:pt idx="125">
                  <c:v>1.647</c:v>
                </c:pt>
                <c:pt idx="126">
                  <c:v>1.647</c:v>
                </c:pt>
                <c:pt idx="127">
                  <c:v>1.647</c:v>
                </c:pt>
                <c:pt idx="128">
                  <c:v>1.647</c:v>
                </c:pt>
                <c:pt idx="129">
                  <c:v>1.647</c:v>
                </c:pt>
                <c:pt idx="130">
                  <c:v>1.647</c:v>
                </c:pt>
                <c:pt idx="131">
                  <c:v>1.647</c:v>
                </c:pt>
                <c:pt idx="132">
                  <c:v>1.647</c:v>
                </c:pt>
                <c:pt idx="133">
                  <c:v>1.647</c:v>
                </c:pt>
                <c:pt idx="134">
                  <c:v>1.647</c:v>
                </c:pt>
                <c:pt idx="135">
                  <c:v>1.647</c:v>
                </c:pt>
                <c:pt idx="136">
                  <c:v>1.647</c:v>
                </c:pt>
                <c:pt idx="137">
                  <c:v>1.647</c:v>
                </c:pt>
                <c:pt idx="138">
                  <c:v>1.647</c:v>
                </c:pt>
                <c:pt idx="139">
                  <c:v>1.647</c:v>
                </c:pt>
                <c:pt idx="140">
                  <c:v>1.647</c:v>
                </c:pt>
                <c:pt idx="141">
                  <c:v>1.6459999999999999</c:v>
                </c:pt>
                <c:pt idx="142">
                  <c:v>1.6459999999999999</c:v>
                </c:pt>
                <c:pt idx="143">
                  <c:v>1.6459999999999999</c:v>
                </c:pt>
                <c:pt idx="144">
                  <c:v>1.6459999999999999</c:v>
                </c:pt>
                <c:pt idx="145">
                  <c:v>1.6459999999999999</c:v>
                </c:pt>
                <c:pt idx="146">
                  <c:v>1.6459999999999999</c:v>
                </c:pt>
                <c:pt idx="147">
                  <c:v>1.6459999999999999</c:v>
                </c:pt>
                <c:pt idx="148">
                  <c:v>1.6459999999999999</c:v>
                </c:pt>
                <c:pt idx="149">
                  <c:v>1.6459999999999999</c:v>
                </c:pt>
                <c:pt idx="150">
                  <c:v>1.6459999999999999</c:v>
                </c:pt>
                <c:pt idx="151">
                  <c:v>1.6459999999999999</c:v>
                </c:pt>
                <c:pt idx="152">
                  <c:v>1.6459999999999999</c:v>
                </c:pt>
                <c:pt idx="153">
                  <c:v>1.6459999999999999</c:v>
                </c:pt>
                <c:pt idx="154">
                  <c:v>1.6459999999999999</c:v>
                </c:pt>
                <c:pt idx="155">
                  <c:v>1.6459999999999999</c:v>
                </c:pt>
                <c:pt idx="156">
                  <c:v>1.6459999999999999</c:v>
                </c:pt>
                <c:pt idx="157">
                  <c:v>1.6459999999999999</c:v>
                </c:pt>
                <c:pt idx="158">
                  <c:v>1.6459999999999999</c:v>
                </c:pt>
                <c:pt idx="159">
                  <c:v>1.6459999999999999</c:v>
                </c:pt>
                <c:pt idx="160">
                  <c:v>1.6459999999999999</c:v>
                </c:pt>
                <c:pt idx="161">
                  <c:v>1.6459999999999999</c:v>
                </c:pt>
                <c:pt idx="162">
                  <c:v>1.6459999999999999</c:v>
                </c:pt>
                <c:pt idx="163">
                  <c:v>1.6459999999999999</c:v>
                </c:pt>
                <c:pt idx="164">
                  <c:v>1.6459999999999999</c:v>
                </c:pt>
                <c:pt idx="165">
                  <c:v>1.6459999999999999</c:v>
                </c:pt>
                <c:pt idx="166">
                  <c:v>1.6459999999999999</c:v>
                </c:pt>
                <c:pt idx="167">
                  <c:v>1.6459999999999999</c:v>
                </c:pt>
                <c:pt idx="168">
                  <c:v>1.6459999999999999</c:v>
                </c:pt>
                <c:pt idx="169">
                  <c:v>1.6459999999999999</c:v>
                </c:pt>
                <c:pt idx="170">
                  <c:v>1.6459999999999999</c:v>
                </c:pt>
                <c:pt idx="171">
                  <c:v>1.6459999999999999</c:v>
                </c:pt>
                <c:pt idx="172">
                  <c:v>1.6459999999999999</c:v>
                </c:pt>
                <c:pt idx="173">
                  <c:v>1.6459999999999999</c:v>
                </c:pt>
                <c:pt idx="174">
                  <c:v>1.6459999999999999</c:v>
                </c:pt>
                <c:pt idx="175">
                  <c:v>1.6459999999999999</c:v>
                </c:pt>
                <c:pt idx="176">
                  <c:v>1.6459999999999999</c:v>
                </c:pt>
                <c:pt idx="177">
                  <c:v>1.6459999999999999</c:v>
                </c:pt>
                <c:pt idx="178">
                  <c:v>1.6459999999999999</c:v>
                </c:pt>
                <c:pt idx="179">
                  <c:v>1.6459999999999999</c:v>
                </c:pt>
                <c:pt idx="180">
                  <c:v>1.6459999999999999</c:v>
                </c:pt>
                <c:pt idx="181">
                  <c:v>1.6459999999999999</c:v>
                </c:pt>
                <c:pt idx="182">
                  <c:v>1.6459999999999999</c:v>
                </c:pt>
                <c:pt idx="183">
                  <c:v>1.6459999999999999</c:v>
                </c:pt>
                <c:pt idx="184">
                  <c:v>1.6459999999999999</c:v>
                </c:pt>
                <c:pt idx="185">
                  <c:v>1.6459999999999999</c:v>
                </c:pt>
                <c:pt idx="186">
                  <c:v>1.6459999999999999</c:v>
                </c:pt>
                <c:pt idx="187">
                  <c:v>1.6459999999999999</c:v>
                </c:pt>
                <c:pt idx="188">
                  <c:v>1.6459999999999999</c:v>
                </c:pt>
                <c:pt idx="189">
                  <c:v>1.6459999999999999</c:v>
                </c:pt>
                <c:pt idx="190">
                  <c:v>1.645</c:v>
                </c:pt>
                <c:pt idx="191">
                  <c:v>1.645</c:v>
                </c:pt>
                <c:pt idx="192">
                  <c:v>1.645</c:v>
                </c:pt>
                <c:pt idx="193">
                  <c:v>1.645</c:v>
                </c:pt>
                <c:pt idx="194">
                  <c:v>1.645</c:v>
                </c:pt>
                <c:pt idx="195">
                  <c:v>1.645</c:v>
                </c:pt>
                <c:pt idx="196">
                  <c:v>1.645</c:v>
                </c:pt>
                <c:pt idx="197">
                  <c:v>1.645</c:v>
                </c:pt>
                <c:pt idx="198">
                  <c:v>1.645</c:v>
                </c:pt>
                <c:pt idx="199">
                  <c:v>1.645</c:v>
                </c:pt>
                <c:pt idx="200">
                  <c:v>1.645</c:v>
                </c:pt>
                <c:pt idx="201">
                  <c:v>1.645</c:v>
                </c:pt>
                <c:pt idx="202">
                  <c:v>1.645</c:v>
                </c:pt>
                <c:pt idx="203">
                  <c:v>1.645</c:v>
                </c:pt>
                <c:pt idx="204">
                  <c:v>1.645</c:v>
                </c:pt>
                <c:pt idx="205">
                  <c:v>1.645</c:v>
                </c:pt>
                <c:pt idx="206">
                  <c:v>1.645</c:v>
                </c:pt>
                <c:pt idx="207">
                  <c:v>1.645</c:v>
                </c:pt>
                <c:pt idx="208">
                  <c:v>1.645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971-4EE0-8EEF-9E65CCF14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6049183"/>
        <c:axId val="1946059999"/>
      </c:scatterChart>
      <c:valAx>
        <c:axId val="1946049183"/>
        <c:scaling>
          <c:orientation val="minMax"/>
          <c:max val="6"/>
          <c:min val="3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.0_ ;_ * \-#,##0.0_ ;_ * &quot;-&quot;?_ ;_ @_ 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46059999"/>
        <c:crosses val="autoZero"/>
        <c:crossBetween val="midCat"/>
      </c:valAx>
      <c:valAx>
        <c:axId val="1946059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460491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087" y="3"/>
            <a:ext cx="46589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t" anchorCtr="0" compatLnSpc="1">
            <a:prstTxWarp prst="textNoShape">
              <a:avLst/>
            </a:prstTxWarp>
          </a:bodyPr>
          <a:lstStyle>
            <a:lvl1pPr defTabSz="95571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不確かさ持ち回り（地域イノベーション）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90011" y="3"/>
            <a:ext cx="1722218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t" anchorCtr="0" compatLnSpc="1">
            <a:prstTxWarp prst="textNoShape">
              <a:avLst/>
            </a:prstTxWarp>
          </a:bodyPr>
          <a:lstStyle>
            <a:lvl1pPr algn="r" defTabSz="95571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2011</a:t>
            </a:r>
            <a:r>
              <a:rPr lang="ja-JP" altLang="en-US"/>
              <a:t>年</a:t>
            </a:r>
            <a:r>
              <a:rPr lang="en-US" altLang="ja-JP"/>
              <a:t>10</a:t>
            </a:r>
            <a:r>
              <a:rPr lang="ja-JP" altLang="en-US"/>
              <a:t>月</a:t>
            </a:r>
            <a:r>
              <a:rPr lang="en-US" altLang="ja-JP"/>
              <a:t>14</a:t>
            </a:r>
            <a:r>
              <a:rPr lang="ja-JP" altLang="en-US"/>
              <a:t>日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2170" y="9429306"/>
            <a:ext cx="354628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b" anchorCtr="0" compatLnSpc="1">
            <a:prstTxWarp prst="textNoShape">
              <a:avLst/>
            </a:prstTxWarp>
          </a:bodyPr>
          <a:lstStyle>
            <a:lvl1pPr defTabSz="95571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東京大学　高増潔</a:t>
            </a: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5" y="9429306"/>
            <a:ext cx="269353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b" anchorCtr="0" compatLnSpc="1">
            <a:prstTxWarp prst="textNoShape">
              <a:avLst/>
            </a:prstTxWarp>
          </a:bodyPr>
          <a:lstStyle>
            <a:lvl1pPr algn="r" defTabSz="95571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51855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493" y="3"/>
            <a:ext cx="4184704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t" anchorCtr="0" compatLnSpc="1">
            <a:prstTxWarp prst="textNoShape">
              <a:avLst/>
            </a:prstTxWarp>
          </a:bodyPr>
          <a:lstStyle>
            <a:lvl1pPr defTabSz="95571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不確かさ持ち回り（地域イノベーション）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89040" y="3"/>
            <a:ext cx="1989749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t" anchorCtr="0" compatLnSpc="1">
            <a:prstTxWarp prst="textNoShape">
              <a:avLst/>
            </a:prstTxWarp>
          </a:bodyPr>
          <a:lstStyle>
            <a:lvl1pPr algn="r" defTabSz="95571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2011</a:t>
            </a:r>
            <a:r>
              <a:rPr lang="ja-JP" altLang="en-US"/>
              <a:t>年</a:t>
            </a:r>
            <a:r>
              <a:rPr lang="en-US" altLang="ja-JP"/>
              <a:t>10</a:t>
            </a:r>
            <a:r>
              <a:rPr lang="ja-JP" altLang="en-US"/>
              <a:t>月</a:t>
            </a:r>
            <a:r>
              <a:rPr lang="en-US" altLang="ja-JP"/>
              <a:t>14</a:t>
            </a:r>
            <a:r>
              <a:rPr lang="ja-JP" altLang="en-US"/>
              <a:t>日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5" y="4714655"/>
            <a:ext cx="5438749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2491" y="9429306"/>
            <a:ext cx="3414039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b" anchorCtr="0" compatLnSpc="1">
            <a:prstTxWarp prst="textNoShape">
              <a:avLst/>
            </a:prstTxWarp>
          </a:bodyPr>
          <a:lstStyle>
            <a:lvl1pPr defTabSz="95571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東京大学　高増潔</a:t>
            </a: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5" y="9429306"/>
            <a:ext cx="267681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5" tIns="47768" rIns="95535" bIns="47768" numCol="1" anchor="b" anchorCtr="0" compatLnSpc="1">
            <a:prstTxWarp prst="textNoShape">
              <a:avLst/>
            </a:prstTxWarp>
          </a:bodyPr>
          <a:lstStyle>
            <a:lvl1pPr algn="r" defTabSz="95571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6139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11469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14692" name="日付プレースホルダ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17764" indent="-276063"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04252" indent="-220850"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545953" indent="-220850"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1987654" indent="-220850"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429355" indent="-220850" defTabSz="95701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871056" indent="-220850" defTabSz="95701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312757" indent="-220850" defTabSz="95701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754458" indent="-220850" defTabSz="95701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>
                <a:latin typeface="Arial" charset="0"/>
              </a:rPr>
              <a:t>2012</a:t>
            </a:r>
            <a:r>
              <a:rPr lang="ja-JP" altLang="en-US">
                <a:latin typeface="Arial" charset="0"/>
              </a:rPr>
              <a:t>年</a:t>
            </a:r>
            <a:r>
              <a:rPr lang="en-US" altLang="ja-JP">
                <a:latin typeface="Arial" charset="0"/>
              </a:rPr>
              <a:t>3</a:t>
            </a:r>
            <a:r>
              <a:rPr lang="ja-JP" altLang="en-US">
                <a:latin typeface="Arial" charset="0"/>
              </a:rPr>
              <a:t>月</a:t>
            </a:r>
            <a:r>
              <a:rPr lang="en-US" altLang="ja-JP">
                <a:latin typeface="Arial" charset="0"/>
              </a:rPr>
              <a:t>16</a:t>
            </a:r>
            <a:r>
              <a:rPr lang="ja-JP" altLang="en-US">
                <a:latin typeface="Arial" charset="0"/>
              </a:rPr>
              <a:t>日</a:t>
            </a:r>
            <a:endParaRPr lang="en-US" altLang="ja-JP">
              <a:latin typeface="Arial" charset="0"/>
            </a:endParaRPr>
          </a:p>
        </p:txBody>
      </p:sp>
      <p:sp>
        <p:nvSpPr>
          <p:cNvPr id="114693" name="スライド番号プレースホルダ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17764" indent="-276063"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04252" indent="-220850"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545953" indent="-220850"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1987654" indent="-220850" defTabSz="957019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429355" indent="-220850" defTabSz="95701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871056" indent="-220850" defTabSz="95701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312757" indent="-220850" defTabSz="95701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754458" indent="-220850" defTabSz="95701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16125BFD-7AC6-43C3-9C36-168869F2DA27}" type="slidenum">
              <a:rPr lang="en-US" altLang="ja-JP" smtClean="0">
                <a:latin typeface="Arial" charset="0"/>
              </a:rPr>
              <a:pPr eaLnBrk="1" hangingPunct="1"/>
              <a:t>1</a:t>
            </a:fld>
            <a:endParaRPr lang="en-US" altLang="ja-JP">
              <a:latin typeface="Arial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2012</a:t>
            </a:r>
            <a:r>
              <a:rPr lang="zh-CN" altLang="en-US"/>
              <a:t>年度精密工学会春季大会</a:t>
            </a:r>
            <a:endParaRPr lang="en-US" altLang="ja-JP"/>
          </a:p>
        </p:txBody>
      </p:sp>
      <p:sp>
        <p:nvSpPr>
          <p:cNvPr id="3" name="ヘッダー プレースホルダー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GPS</a:t>
            </a:r>
            <a:r>
              <a:rPr lang="ja-JP" altLang="en-US"/>
              <a:t>規格の概要（東京大学　高増潔）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81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00005" y="6227135"/>
            <a:ext cx="24130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6700" y="6248400"/>
            <a:ext cx="39624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9600" y="6248400"/>
            <a:ext cx="1905000" cy="457200"/>
          </a:xfrm>
        </p:spPr>
        <p:txBody>
          <a:bodyPr/>
          <a:lstStyle>
            <a:lvl1pPr>
              <a:defRPr sz="2000" b="0">
                <a:latin typeface="+mj-lt"/>
                <a:ea typeface="+mj-ea"/>
              </a:defRPr>
            </a:lvl1pPr>
          </a:lstStyle>
          <a:p>
            <a:pPr>
              <a:defRPr/>
            </a:pPr>
            <a:fld id="{0394CD5B-1153-4CE9-A5F4-113D02013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" name="AutoShape 7">
            <a:extLst>
              <a:ext uri="{FF2B5EF4-FFF2-40B4-BE49-F238E27FC236}">
                <a16:creationId xmlns:a16="http://schemas.microsoft.com/office/drawing/2014/main" id="{A2B8E2D0-C7BD-F8AF-4314-D62FD68506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2381250"/>
            <a:ext cx="7772400" cy="9525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pic>
        <p:nvPicPr>
          <p:cNvPr id="15" name="Picture 7" descr="東大マーク">
            <a:extLst>
              <a:ext uri="{FF2B5EF4-FFF2-40B4-BE49-F238E27FC236}">
                <a16:creationId xmlns:a16="http://schemas.microsoft.com/office/drawing/2014/main" id="{CE43FE8C-C413-D149-480C-F2155BEA8A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8425" y="5529263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4302D3E-7C96-86D1-B385-A1BEABB3B9E2}"/>
              </a:ext>
            </a:extLst>
          </p:cNvPr>
          <p:cNvGrpSpPr/>
          <p:nvPr userDrawn="1"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21" name="図 20" descr="アイコン&#10;&#10;自動的に生成された説明">
              <a:extLst>
                <a:ext uri="{FF2B5EF4-FFF2-40B4-BE49-F238E27FC236}">
                  <a16:creationId xmlns:a16="http://schemas.microsoft.com/office/drawing/2014/main" id="{D786F09E-6C1E-3B4C-0313-47D2ACA55E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C1153427-FEE7-4D3E-8EA3-BD698B37FC12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237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 sz="1900"/>
            </a:lvl3pPr>
            <a:lvl4pPr algn="l">
              <a:defRPr sz="1900"/>
            </a:lvl4pPr>
            <a:lvl5pPr algn="l">
              <a:defRPr sz="19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891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CE186-D7B6-45CC-2EBF-728257E123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メモの書式設定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3516FC-CF9C-4B9A-1C60-68E14B14E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6DE3A7-9809-D7A7-8800-10A8F23E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コンテンツ プレースホルダ 2">
            <a:extLst>
              <a:ext uri="{FF2B5EF4-FFF2-40B4-BE49-F238E27FC236}">
                <a16:creationId xmlns:a16="http://schemas.microsoft.com/office/drawing/2014/main" id="{A7DD1ACE-9216-8629-A789-6FD562640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400675"/>
          </a:xfrm>
        </p:spPr>
        <p:txBody>
          <a:bodyPr/>
          <a:lstStyle>
            <a:lvl1pPr algn="l">
              <a:defRPr sz="2000"/>
            </a:lvl1pPr>
            <a:lvl2pPr algn="l">
              <a:defRPr sz="18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5B3987E-CA43-12D2-EBB2-BEF907C3D0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3160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FA7129-AF03-E4A5-E996-239ADD0374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8135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9777" y="6462332"/>
            <a:ext cx="1285367" cy="2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53188"/>
            <a:ext cx="47529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453188"/>
            <a:ext cx="15128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000" b="1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正方形/長方形 8"/>
          <p:cNvSpPr/>
          <p:nvPr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pic>
        <p:nvPicPr>
          <p:cNvPr id="11" name="図 10" descr="アイコン&#10;&#10;自動的に生成された説明">
            <a:extLst>
              <a:ext uri="{FF2B5EF4-FFF2-40B4-BE49-F238E27FC236}">
                <a16:creationId xmlns:a16="http://schemas.microsoft.com/office/drawing/2014/main" id="{D9A9B6BF-5A78-33F6-C4CB-82ECF26913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3" y="5785177"/>
            <a:ext cx="1154097" cy="1072823"/>
          </a:xfrm>
          <a:prstGeom prst="rect">
            <a:avLst/>
          </a:prstGeom>
        </p:spPr>
      </p:pic>
      <p:sp>
        <p:nvSpPr>
          <p:cNvPr id="13" name="AutoShape 7">
            <a:extLst>
              <a:ext uri="{FF2B5EF4-FFF2-40B4-BE49-F238E27FC236}">
                <a16:creationId xmlns:a16="http://schemas.microsoft.com/office/drawing/2014/main" id="{EF349E45-935C-329A-9923-D072D0D37A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3CB430A-1777-2B21-B1E9-A64FF68E675D}"/>
              </a:ext>
            </a:extLst>
          </p:cNvPr>
          <p:cNvSpPr/>
          <p:nvPr userDrawn="1"/>
        </p:nvSpPr>
        <p:spPr bwMode="auto">
          <a:xfrm>
            <a:off x="1130300" y="6375400"/>
            <a:ext cx="7704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61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精密測定</a:t>
            </a:r>
            <a:r>
              <a:rPr lang="en-US" altLang="ja-JP" dirty="0"/>
              <a:t>02c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測定不確かさ（</a:t>
            </a:r>
            <a:r>
              <a:rPr lang="en-US" altLang="ja-JP" dirty="0"/>
              <a:t>3</a:t>
            </a:r>
            <a:r>
              <a:rPr lang="ja-JP" altLang="en-US" dirty="0"/>
              <a:t>）合否判定基準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24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</p:txBody>
      </p:sp>
    </p:spTree>
    <p:extLst>
      <p:ext uri="{BB962C8B-B14F-4D97-AF65-F5344CB8AC3E}">
        <p14:creationId xmlns:p14="http://schemas.microsoft.com/office/powerpoint/2010/main" val="164571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60CE5CB-7E19-48DE-341F-7FB878F6F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latin typeface="+mn-lt"/>
              </a:rPr>
              <a:t>ガードバンド係数 </a:t>
            </a:r>
            <a:r>
              <a:rPr lang="en-US" altLang="ja-JP" i="1" dirty="0">
                <a:latin typeface="+mn-lt"/>
              </a:rPr>
              <a:t>g</a:t>
            </a:r>
            <a:r>
              <a:rPr lang="ja-JP" altLang="en-US" dirty="0">
                <a:latin typeface="+mn-lt"/>
              </a:rPr>
              <a:t>は，以下の条件で決まる</a:t>
            </a:r>
            <a:endParaRPr lang="en-US" altLang="ja-JP" dirty="0">
              <a:latin typeface="+mn-lt"/>
            </a:endParaRPr>
          </a:p>
          <a:p>
            <a:pPr lvl="1"/>
            <a:r>
              <a:rPr kumimoji="1" lang="ja-JP" altLang="en-US" dirty="0">
                <a:latin typeface="+mn-lt"/>
              </a:rPr>
              <a:t>適合確率（規定値）：</a:t>
            </a:r>
            <a:r>
              <a:rPr kumimoji="1" lang="en-US" altLang="ja-JP" dirty="0">
                <a:latin typeface="+mn-lt"/>
              </a:rPr>
              <a:t>95 %</a:t>
            </a:r>
          </a:p>
          <a:p>
            <a:pPr lvl="1"/>
            <a:r>
              <a:rPr lang="ja-JP" altLang="en-US" dirty="0">
                <a:latin typeface="+mn-lt"/>
              </a:rPr>
              <a:t>仕様の領域：</a:t>
            </a:r>
            <a:r>
              <a:rPr lang="en-US" altLang="ja-JP" i="1" dirty="0">
                <a:latin typeface="+mn-lt"/>
              </a:rPr>
              <a:t>T</a:t>
            </a:r>
            <a:r>
              <a:rPr lang="ja-JP" altLang="en-US" dirty="0">
                <a:latin typeface="+mn-lt"/>
              </a:rPr>
              <a:t>，</a:t>
            </a:r>
            <a:r>
              <a:rPr kumimoji="1" lang="ja-JP" altLang="en-US" dirty="0">
                <a:latin typeface="+mn-lt"/>
              </a:rPr>
              <a:t>標準不確かさ：</a:t>
            </a:r>
            <a:r>
              <a:rPr kumimoji="1" lang="en-US" altLang="ja-JP" i="1" dirty="0" err="1">
                <a:latin typeface="+mn-lt"/>
              </a:rPr>
              <a:t>u</a:t>
            </a:r>
            <a:r>
              <a:rPr kumimoji="1" lang="en-US" altLang="ja-JP" i="1" baseline="-25000" dirty="0" err="1">
                <a:latin typeface="+mn-lt"/>
              </a:rPr>
              <a:t>c</a:t>
            </a:r>
            <a:endParaRPr kumimoji="1" lang="en-US" altLang="ja-JP" i="1" baseline="-25000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図は，仕様と不確かさの比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dirty="0">
                <a:latin typeface="+mn-lt"/>
              </a:rPr>
              <a:t> /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ja-JP" altLang="en-US" dirty="0">
                <a:latin typeface="+mn-lt"/>
              </a:rPr>
              <a:t>と</a:t>
            </a:r>
            <a:r>
              <a:rPr lang="en-US" altLang="ja-JP" i="1" dirty="0">
                <a:latin typeface="+mn-lt"/>
              </a:rPr>
              <a:t>g</a:t>
            </a:r>
            <a:r>
              <a:rPr lang="ja-JP" altLang="en-US" dirty="0">
                <a:latin typeface="+mn-lt"/>
              </a:rPr>
              <a:t>の関係を示す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 </a:t>
            </a:r>
            <a:r>
              <a:rPr kumimoji="1" lang="ja-JP" altLang="en-US" dirty="0">
                <a:latin typeface="+mn-lt"/>
              </a:rPr>
              <a:t>が大きければ，</a:t>
            </a:r>
            <a:r>
              <a:rPr kumimoji="1" lang="en-US" altLang="ja-JP" i="1" dirty="0">
                <a:latin typeface="+mn-lt"/>
              </a:rPr>
              <a:t>g</a:t>
            </a:r>
            <a:r>
              <a:rPr kumimoji="1" lang="ja-JP" altLang="en-US" dirty="0">
                <a:latin typeface="+mn-lt"/>
              </a:rPr>
              <a:t> </a:t>
            </a:r>
            <a:r>
              <a:rPr kumimoji="1" lang="en-US" altLang="ja-JP" dirty="0">
                <a:latin typeface="+mn-lt"/>
              </a:rPr>
              <a:t>=</a:t>
            </a:r>
            <a:r>
              <a:rPr kumimoji="1" lang="ja-JP" altLang="en-US" dirty="0">
                <a:latin typeface="+mn-lt"/>
              </a:rPr>
              <a:t> </a:t>
            </a:r>
            <a:r>
              <a:rPr kumimoji="1" lang="en-US" altLang="ja-JP" dirty="0">
                <a:latin typeface="+mn-lt"/>
              </a:rPr>
              <a:t>1.65</a:t>
            </a:r>
            <a:r>
              <a:rPr kumimoji="1" lang="ja-JP" altLang="en-US" dirty="0">
                <a:latin typeface="+mn-lt"/>
              </a:rPr>
              <a:t>となる</a:t>
            </a:r>
            <a:endParaRPr kumimoji="1" lang="en-US" altLang="ja-JP" dirty="0">
              <a:latin typeface="+mn-lt"/>
            </a:endParaRPr>
          </a:p>
          <a:p>
            <a:pPr lvl="1"/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 </a:t>
            </a:r>
            <a:r>
              <a:rPr lang="ja-JP" altLang="en-US" dirty="0">
                <a:latin typeface="+mn-lt"/>
              </a:rPr>
              <a:t>が小さければ，</a:t>
            </a:r>
            <a:r>
              <a:rPr lang="en-US" altLang="ja-JP" i="1" dirty="0">
                <a:latin typeface="+mn-lt"/>
              </a:rPr>
              <a:t> T</a:t>
            </a:r>
            <a:r>
              <a:rPr lang="en-US" altLang="ja-JP" i="1" baseline="-25000" dirty="0">
                <a:latin typeface="+mn-lt"/>
              </a:rPr>
              <a:t>u 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=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3.92</a:t>
            </a:r>
            <a:r>
              <a:rPr lang="ja-JP" altLang="en-US" dirty="0">
                <a:latin typeface="+mn-lt"/>
              </a:rPr>
              <a:t>で</a:t>
            </a:r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 = 1.96</a:t>
            </a:r>
            <a:r>
              <a:rPr lang="ja-JP" altLang="en-US" dirty="0">
                <a:latin typeface="+mn-lt"/>
              </a:rPr>
              <a:t>→受入の領域は</a:t>
            </a:r>
            <a:r>
              <a:rPr lang="en-US" altLang="ja-JP" dirty="0">
                <a:latin typeface="+mn-lt"/>
              </a:rPr>
              <a:t>0</a:t>
            </a:r>
            <a:r>
              <a:rPr lang="ja-JP" altLang="en-US" dirty="0">
                <a:latin typeface="+mn-lt"/>
              </a:rPr>
              <a:t>となる</a:t>
            </a:r>
            <a:endParaRPr kumimoji="1" lang="en-US" altLang="ja-JP" dirty="0">
              <a:latin typeface="+mn-lt"/>
            </a:endParaRPr>
          </a:p>
          <a:p>
            <a:pPr lvl="1"/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049FA8D8-4AEA-EBEC-60BC-2154B5D7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仕様の領域，不確かさとガードバンド係数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EE591A-DC1F-62F0-47AE-4898E4C61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003C28-F175-E44E-64E3-A367082F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01EF44-C978-9E45-7367-C5B59373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6EDC9AE-A486-34AF-D892-329FC38696CA}"/>
              </a:ext>
            </a:extLst>
          </p:cNvPr>
          <p:cNvSpPr txBox="1"/>
          <p:nvPr/>
        </p:nvSpPr>
        <p:spPr>
          <a:xfrm>
            <a:off x="3886200" y="5996718"/>
            <a:ext cx="373075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仕様</a:t>
            </a:r>
            <a:r>
              <a:rPr lang="en-US" altLang="ja-JP" dirty="0">
                <a:latin typeface="+mn-lt"/>
              </a:rPr>
              <a:t>/</a:t>
            </a:r>
            <a:r>
              <a:rPr lang="ja-JP" altLang="en-US" dirty="0">
                <a:latin typeface="+mn-lt"/>
              </a:rPr>
              <a:t>不確かさ 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dirty="0">
                <a:latin typeface="+mn-lt"/>
              </a:rPr>
              <a:t> /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93337B9-260E-5C27-2203-2A87C7A3AC30}"/>
              </a:ext>
            </a:extLst>
          </p:cNvPr>
          <p:cNvSpPr txBox="1"/>
          <p:nvPr/>
        </p:nvSpPr>
        <p:spPr>
          <a:xfrm rot="16200000">
            <a:off x="646176" y="4155726"/>
            <a:ext cx="238658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ガードバンド係数 </a:t>
            </a:r>
            <a:r>
              <a:rPr lang="en-US" altLang="ja-JP" i="1" dirty="0">
                <a:latin typeface="+mn-lt"/>
              </a:rPr>
              <a:t>g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E77F7C62-BB99-2890-D774-693C53A859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087484"/>
              </p:ext>
            </p:extLst>
          </p:nvPr>
        </p:nvGraphicFramePr>
        <p:xfrm>
          <a:off x="2121408" y="2805654"/>
          <a:ext cx="6574536" cy="330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7E128AF-8B24-3E26-B070-2E0DFD307ED0}"/>
              </a:ext>
            </a:extLst>
          </p:cNvPr>
          <p:cNvSpPr txBox="1"/>
          <p:nvPr/>
        </p:nvSpPr>
        <p:spPr>
          <a:xfrm>
            <a:off x="7511845" y="6125498"/>
            <a:ext cx="163215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高増作成</a:t>
            </a:r>
            <a:r>
              <a:rPr kumimoji="1"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2758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3B34009-437F-423B-90FB-991851D79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+mn-lt"/>
              </a:rPr>
              <a:t>JIS B0641-1</a:t>
            </a:r>
            <a:r>
              <a:rPr lang="ja-JP" altLang="en-US" dirty="0">
                <a:latin typeface="+mn-lt"/>
              </a:rPr>
              <a:t>による合否判定 </a:t>
            </a:r>
          </a:p>
          <a:p>
            <a:pPr lvl="1"/>
            <a:r>
              <a:rPr lang="ja-JP" altLang="en-US" dirty="0">
                <a:latin typeface="+mn-lt"/>
              </a:rPr>
              <a:t>受入の領域の端で，適合確率が</a:t>
            </a:r>
            <a:r>
              <a:rPr lang="en-US" altLang="ja-JP" dirty="0">
                <a:latin typeface="+mn-lt"/>
              </a:rPr>
              <a:t>95 %</a:t>
            </a:r>
            <a:r>
              <a:rPr lang="ja-JP" altLang="en-US" dirty="0">
                <a:latin typeface="+mn-lt"/>
              </a:rPr>
              <a:t>以上になる条件でガードバンドの大きさを決める方法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適合確率</a:t>
            </a:r>
            <a:r>
              <a:rPr lang="en-US" altLang="ja-JP" dirty="0">
                <a:latin typeface="+mn-lt"/>
              </a:rPr>
              <a:t>95 %</a:t>
            </a:r>
            <a:r>
              <a:rPr lang="ja-JP" altLang="en-US" dirty="0">
                <a:latin typeface="+mn-lt"/>
              </a:rPr>
              <a:t>以上が必ず確保できる安全側の方法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この条件でのガードバンドの大きさ（ガードバンド係数</a:t>
            </a:r>
            <a:r>
              <a:rPr lang="en-US" altLang="ja-JP" i="1" dirty="0">
                <a:latin typeface="+mn-lt"/>
              </a:rPr>
              <a:t>g</a:t>
            </a:r>
            <a:r>
              <a:rPr lang="ja-JP" altLang="en-US" dirty="0">
                <a:latin typeface="+mn-lt"/>
              </a:rPr>
              <a:t>）は，</a:t>
            </a:r>
            <a:r>
              <a:rPr lang="en-US" altLang="ja-JP" i="1" dirty="0">
                <a:latin typeface="+mn-lt"/>
              </a:rPr>
              <a:t> 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dirty="0">
                <a:latin typeface="+mn-lt"/>
              </a:rPr>
              <a:t> /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ja-JP" altLang="en-US" dirty="0">
                <a:latin typeface="+mn-lt"/>
              </a:rPr>
              <a:t>によって決まる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ja-JP" altLang="en-US" dirty="0">
                <a:latin typeface="+mn-lt"/>
              </a:rPr>
              <a:t>が大きい場合（一般的にはこのようになる）は，</a:t>
            </a:r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 = 1.65</a:t>
            </a:r>
            <a:r>
              <a:rPr lang="ja-JP" altLang="en-US" dirty="0">
                <a:latin typeface="+mn-lt"/>
              </a:rPr>
              <a:t>となる</a:t>
            </a:r>
            <a:endParaRPr lang="en-US" altLang="ja-JP" dirty="0">
              <a:latin typeface="+mn-lt"/>
            </a:endParaRPr>
          </a:p>
          <a:p>
            <a:r>
              <a:rPr lang="ja-JP" altLang="en-US" dirty="0">
                <a:latin typeface="+mn-lt"/>
              </a:rPr>
              <a:t>他の場合について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ここの説明では，両側の受入の判定について示した→</a:t>
            </a:r>
            <a:r>
              <a:rPr lang="en-US" altLang="ja-JP" dirty="0">
                <a:latin typeface="+mn-lt"/>
              </a:rPr>
              <a:t>JIS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B0641-1</a:t>
            </a:r>
            <a:r>
              <a:rPr lang="ja-JP" altLang="en-US" dirty="0">
                <a:latin typeface="+mn-lt"/>
              </a:rPr>
              <a:t>では，拒絶の領域，判定できない領域，片側の判定の場合などについて説明されている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大量生産する製品の分布が分かっている場合について，経済性を考えた方法は</a:t>
            </a:r>
            <a:r>
              <a:rPr lang="en-US" altLang="ja-JP" dirty="0">
                <a:latin typeface="+mn-lt"/>
              </a:rPr>
              <a:t>JIS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B0641-1</a:t>
            </a:r>
            <a:r>
              <a:rPr lang="ja-JP" altLang="en-US" dirty="0">
                <a:latin typeface="+mn-lt"/>
              </a:rPr>
              <a:t>の附属書</a:t>
            </a:r>
            <a:r>
              <a:rPr lang="en-US" altLang="ja-JP" dirty="0">
                <a:latin typeface="+mn-lt"/>
              </a:rPr>
              <a:t>JA</a:t>
            </a:r>
            <a:r>
              <a:rPr lang="ja-JP" altLang="en-US" dirty="0">
                <a:latin typeface="+mn-lt"/>
              </a:rPr>
              <a:t>に示されている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測定機器，標準器を検査する場合の不確かさ（検査不確かさ）については，</a:t>
            </a:r>
            <a:r>
              <a:rPr lang="en-US" altLang="ja-JP" dirty="0">
                <a:latin typeface="+mn-lt"/>
              </a:rPr>
              <a:t>JIS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B0641-5</a:t>
            </a:r>
            <a:r>
              <a:rPr lang="ja-JP" altLang="en-US" dirty="0">
                <a:latin typeface="+mn-lt"/>
              </a:rPr>
              <a:t>に示されている</a:t>
            </a:r>
            <a:endParaRPr lang="en-US" altLang="ja-JP" dirty="0">
              <a:latin typeface="+mn-lt"/>
            </a:endParaRPr>
          </a:p>
          <a:p>
            <a:pPr lvl="1"/>
            <a:endParaRPr lang="ja-JP" altLang="en-US" dirty="0">
              <a:latin typeface="+mn-lt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3DD5277-EF37-4614-9573-32CD970DC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まとめ：合否判定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317EEB-749B-436C-8C3E-69C462AF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8FB48-A6E8-4C6E-8E2B-CD3DD76D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D7C6BA-FF1D-482B-B8ED-754A8DB67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79092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FEE59E56-849A-0CEA-296C-1608FFCAB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メモ：新</a:t>
            </a:r>
            <a:r>
              <a:rPr kumimoji="1" lang="en-US" altLang="ja-JP" dirty="0"/>
              <a:t>JIS</a:t>
            </a:r>
            <a:r>
              <a:rPr kumimoji="1" lang="ja-JP" altLang="en-US" dirty="0"/>
              <a:t>によるガードバンドの導入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9A4C39-6927-D5BD-352C-591E59B8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CE5EE3-B09B-D5DF-CA8D-DD6E7E68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3AFE4C7-15F9-6E2C-1EA8-324AB12AF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旧</a:t>
            </a:r>
            <a:r>
              <a:rPr lang="en-US" altLang="ja-JP" dirty="0"/>
              <a:t>JIS</a:t>
            </a:r>
            <a:r>
              <a:rPr lang="ja-JP" altLang="en-US" dirty="0"/>
              <a:t>（</a:t>
            </a:r>
            <a:r>
              <a:rPr lang="en-US" altLang="ja-JP" dirty="0"/>
              <a:t>JIS B0641-1:2001</a:t>
            </a:r>
            <a:r>
              <a:rPr lang="ja-JP" altLang="en-US" dirty="0"/>
              <a:t>）から新</a:t>
            </a:r>
            <a:r>
              <a:rPr lang="en-US" altLang="ja-JP" dirty="0"/>
              <a:t>JIS</a:t>
            </a:r>
            <a:r>
              <a:rPr lang="ja-JP" altLang="en-US" dirty="0"/>
              <a:t>（</a:t>
            </a:r>
            <a:r>
              <a:rPr lang="en-US" altLang="ja-JP" dirty="0"/>
              <a:t>JIS B0641-1:2020</a:t>
            </a:r>
            <a:r>
              <a:rPr lang="ja-JP" altLang="en-US" dirty="0"/>
              <a:t>）への変更</a:t>
            </a:r>
            <a:endParaRPr lang="en-US" altLang="ja-JP" dirty="0"/>
          </a:p>
          <a:p>
            <a:pPr lvl="1"/>
            <a:r>
              <a:rPr lang="ja-JP" altLang="en-US" dirty="0"/>
              <a:t>旧</a:t>
            </a:r>
            <a:r>
              <a:rPr lang="en-US" altLang="ja-JP" dirty="0"/>
              <a:t>JIS</a:t>
            </a:r>
            <a:r>
              <a:rPr lang="ja-JP" altLang="en-US" dirty="0"/>
              <a:t>では，拡張不確かさを利用して適合の領域を定義していた</a:t>
            </a:r>
            <a:endParaRPr lang="en-US" altLang="ja-JP" dirty="0"/>
          </a:p>
          <a:p>
            <a:pPr lvl="1"/>
            <a:r>
              <a:rPr lang="ja-JP" altLang="en-US" dirty="0"/>
              <a:t>新</a:t>
            </a:r>
            <a:r>
              <a:rPr lang="en-US" altLang="ja-JP" dirty="0"/>
              <a:t>JIS</a:t>
            </a:r>
            <a:r>
              <a:rPr lang="ja-JP" altLang="en-US" dirty="0"/>
              <a:t>では，ガードバンド（</a:t>
            </a:r>
            <a:r>
              <a:rPr lang="en-US" altLang="ja-JP" dirty="0"/>
              <a:t>ISO/IEC Guide 98-4</a:t>
            </a:r>
            <a:r>
              <a:rPr lang="ja-JP" altLang="en-US" dirty="0"/>
              <a:t>の説明の方法）により受入の領域を定義した</a:t>
            </a:r>
            <a:endParaRPr lang="en-US" altLang="ja-JP" dirty="0"/>
          </a:p>
          <a:p>
            <a:pPr lvl="1"/>
            <a:r>
              <a:rPr lang="ja-JP" altLang="en-US" dirty="0"/>
              <a:t>旧</a:t>
            </a:r>
            <a:r>
              <a:rPr lang="en-US" altLang="ja-JP" dirty="0"/>
              <a:t>JIS</a:t>
            </a:r>
            <a:r>
              <a:rPr lang="ja-JP" altLang="en-US" dirty="0"/>
              <a:t>では，包含係数に基づいた拡張不確かさで決めていた→リスクが低くなる安全側ではあるが，受入の領域を過剰に減らして経済的な損失があったが，新</a:t>
            </a:r>
            <a:r>
              <a:rPr lang="en-US" altLang="ja-JP" dirty="0"/>
              <a:t>JIS</a:t>
            </a:r>
            <a:r>
              <a:rPr lang="ja-JP" altLang="en-US" dirty="0"/>
              <a:t>では，適合確率に基づいてガードバンドの大きさを決めていて，合理的になっている</a:t>
            </a:r>
            <a:endParaRPr lang="en-US" altLang="ja-JP" dirty="0"/>
          </a:p>
          <a:p>
            <a:pPr lvl="1"/>
            <a:endParaRPr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241B9A-11EA-09E4-AE01-7714AB5B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graphicFrame>
        <p:nvGraphicFramePr>
          <p:cNvPr id="2" name="表 6">
            <a:extLst>
              <a:ext uri="{FF2B5EF4-FFF2-40B4-BE49-F238E27FC236}">
                <a16:creationId xmlns:a16="http://schemas.microsoft.com/office/drawing/2014/main" id="{45E54CE9-698D-262E-B9AC-8F68B2992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460629"/>
              </p:ext>
            </p:extLst>
          </p:nvPr>
        </p:nvGraphicFramePr>
        <p:xfrm>
          <a:off x="1780032" y="3234944"/>
          <a:ext cx="622363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1817">
                  <a:extLst>
                    <a:ext uri="{9D8B030D-6E8A-4147-A177-3AD203B41FA5}">
                      <a16:colId xmlns:a16="http://schemas.microsoft.com/office/drawing/2014/main" val="2965926558"/>
                    </a:ext>
                  </a:extLst>
                </a:gridCol>
                <a:gridCol w="3111817">
                  <a:extLst>
                    <a:ext uri="{9D8B030D-6E8A-4147-A177-3AD203B41FA5}">
                      <a16:colId xmlns:a16="http://schemas.microsoft.com/office/drawing/2014/main" val="1591511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旧規格（</a:t>
                      </a:r>
                      <a:r>
                        <a:rPr kumimoji="1" lang="en-US" altLang="ja-JP" dirty="0">
                          <a:latin typeface="+mn-lt"/>
                          <a:ea typeface="+mj-ea"/>
                        </a:rPr>
                        <a:t>JIS</a:t>
                      </a:r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 </a:t>
                      </a:r>
                      <a:r>
                        <a:rPr kumimoji="1" lang="en-US" altLang="ja-JP" dirty="0">
                          <a:latin typeface="+mn-lt"/>
                          <a:ea typeface="+mj-ea"/>
                        </a:rPr>
                        <a:t>B0641-1:2001</a:t>
                      </a:r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新規格</a:t>
                      </a:r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JIS</a:t>
                      </a:r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B0641-1:2020</a:t>
                      </a:r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dirty="0">
                        <a:latin typeface="+mn-lt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90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i="0" baseline="0" dirty="0">
                          <a:latin typeface="+mn-lt"/>
                          <a:ea typeface="+mj-ea"/>
                        </a:rPr>
                        <a:t>標準不確かさ</a:t>
                      </a:r>
                      <a:r>
                        <a:rPr kumimoji="1" lang="en-US" altLang="ja-JP" sz="18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1" lang="en-US" altLang="ja-JP" sz="1800" i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1" lang="ja-JP" altLang="en-US" i="0" baseline="0" dirty="0">
                        <a:latin typeface="+mn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i="0" kern="1200" baseline="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標準不確かさ</a:t>
                      </a:r>
                      <a:r>
                        <a:rPr kumimoji="1" lang="en-US" altLang="ja-JP" sz="18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1" lang="en-US" altLang="ja-JP" sz="1800" i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1" lang="ja-JP" altLang="en-US" sz="1800" i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221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拡張不確かさ </a:t>
                      </a:r>
                      <a:r>
                        <a:rPr kumimoji="1" lang="en-US" altLang="ja-JP" i="1" dirty="0" err="1">
                          <a:latin typeface="+mn-lt"/>
                          <a:ea typeface="+mj-ea"/>
                        </a:rPr>
                        <a:t>k</a:t>
                      </a:r>
                      <a:r>
                        <a:rPr kumimoji="1" lang="en-US" altLang="ja-JP" i="0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∙</a:t>
                      </a:r>
                      <a:r>
                        <a:rPr kumimoji="1" lang="en-US" altLang="ja-JP" i="1" dirty="0" err="1">
                          <a:latin typeface="+mn-lt"/>
                          <a:ea typeface="+mj-ea"/>
                        </a:rPr>
                        <a:t>u</a:t>
                      </a:r>
                      <a:r>
                        <a:rPr kumimoji="1" lang="en-US" altLang="ja-JP" i="1" baseline="-25000" dirty="0" err="1">
                          <a:latin typeface="+mn-lt"/>
                          <a:ea typeface="+mj-ea"/>
                        </a:rPr>
                        <a:t>c</a:t>
                      </a:r>
                      <a:endParaRPr kumimoji="1" lang="ja-JP" altLang="en-US" i="1" baseline="-25000" dirty="0">
                        <a:latin typeface="+mn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ガードバンド </a:t>
                      </a:r>
                      <a:r>
                        <a:rPr kumimoji="1" lang="en-US" altLang="ja-JP" i="1" dirty="0" err="1">
                          <a:latin typeface="+mn-lt"/>
                          <a:ea typeface="+mj-ea"/>
                        </a:rPr>
                        <a:t>g</a:t>
                      </a:r>
                      <a:r>
                        <a:rPr kumimoji="1" lang="en-US" altLang="ja-JP" sz="1800" i="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∙</a:t>
                      </a:r>
                      <a:r>
                        <a:rPr kumimoji="1" lang="en-US" altLang="ja-JP" i="1" dirty="0" err="1">
                          <a:latin typeface="+mn-lt"/>
                          <a:ea typeface="+mj-ea"/>
                        </a:rPr>
                        <a:t>u</a:t>
                      </a:r>
                      <a:r>
                        <a:rPr kumimoji="1" lang="en-US" altLang="ja-JP" i="1" baseline="-25000" dirty="0" err="1">
                          <a:latin typeface="+mn-lt"/>
                          <a:ea typeface="+mj-ea"/>
                        </a:rPr>
                        <a:t>c</a:t>
                      </a:r>
                      <a:endParaRPr kumimoji="1" lang="ja-JP" altLang="en-US" i="1" baseline="-25000" dirty="0">
                        <a:latin typeface="+mn-lt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81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包含係数 </a:t>
                      </a:r>
                      <a:r>
                        <a:rPr kumimoji="1" lang="en-US" altLang="ja-JP" i="1" dirty="0">
                          <a:latin typeface="+mn-lt"/>
                          <a:ea typeface="+mj-ea"/>
                        </a:rPr>
                        <a:t>k</a:t>
                      </a:r>
                    </a:p>
                    <a:p>
                      <a:pPr algn="ctr"/>
                      <a:r>
                        <a:rPr kumimoji="1" lang="en-US" altLang="ja-JP" i="1" dirty="0">
                          <a:latin typeface="+mn-lt"/>
                          <a:ea typeface="+mj-ea"/>
                        </a:rPr>
                        <a:t>k</a:t>
                      </a:r>
                      <a:r>
                        <a:rPr kumimoji="1" lang="en-US" altLang="ja-JP" i="0" dirty="0">
                          <a:latin typeface="+mn-lt"/>
                          <a:ea typeface="+mj-ea"/>
                        </a:rPr>
                        <a:t> = 1.96</a:t>
                      </a:r>
                      <a:endParaRPr kumimoji="1" lang="ja-JP" altLang="en-US" i="0" dirty="0">
                        <a:latin typeface="+mn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ガードバンド係数 </a:t>
                      </a:r>
                      <a:r>
                        <a:rPr kumimoji="1" lang="en-US" altLang="ja-JP" i="1" dirty="0">
                          <a:latin typeface="+mn-lt"/>
                          <a:ea typeface="+mj-ea"/>
                        </a:rPr>
                        <a:t>g</a:t>
                      </a:r>
                    </a:p>
                    <a:p>
                      <a:pPr algn="ctr"/>
                      <a:r>
                        <a:rPr kumimoji="1" lang="en-US" altLang="ja-JP" i="1" dirty="0">
                          <a:latin typeface="+mn-lt"/>
                          <a:ea typeface="+mj-ea"/>
                        </a:rPr>
                        <a:t>g</a:t>
                      </a:r>
                      <a:r>
                        <a:rPr kumimoji="1" lang="en-US" altLang="ja-JP" i="0" dirty="0">
                          <a:latin typeface="+mn-lt"/>
                          <a:ea typeface="+mj-ea"/>
                        </a:rPr>
                        <a:t> = 1.65 </a:t>
                      </a:r>
                      <a:r>
                        <a:rPr kumimoji="1" lang="ja-JP" altLang="en-US" i="0" dirty="0">
                          <a:latin typeface="+mn-lt"/>
                          <a:ea typeface="+mj-ea"/>
                        </a:rPr>
                        <a:t>～ </a:t>
                      </a:r>
                      <a:r>
                        <a:rPr kumimoji="1" lang="en-US" altLang="ja-JP" i="0" dirty="0">
                          <a:latin typeface="+mn-lt"/>
                          <a:ea typeface="+mj-ea"/>
                        </a:rPr>
                        <a:t>1.96</a:t>
                      </a:r>
                      <a:endParaRPr kumimoji="1" lang="ja-JP" altLang="en-US" i="0" dirty="0">
                        <a:latin typeface="+mn-lt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2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包含確率 </a:t>
                      </a:r>
                      <a:r>
                        <a:rPr kumimoji="1" lang="en-US" altLang="ja-JP" dirty="0">
                          <a:latin typeface="+mn-lt"/>
                          <a:ea typeface="+mj-ea"/>
                        </a:rPr>
                        <a:t>0.95</a:t>
                      </a:r>
                      <a:endParaRPr kumimoji="1" lang="ja-JP" altLang="en-US" dirty="0">
                        <a:latin typeface="+mn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適合確率 </a:t>
                      </a:r>
                      <a:r>
                        <a:rPr kumimoji="1" lang="en-US" altLang="ja-JP" dirty="0">
                          <a:latin typeface="+mn-lt"/>
                          <a:ea typeface="+mj-ea"/>
                        </a:rPr>
                        <a:t>0.95</a:t>
                      </a:r>
                      <a:endParaRPr kumimoji="1" lang="ja-JP" altLang="en-US" dirty="0">
                        <a:latin typeface="+mn-lt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9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適合の領域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受入の領域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7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不適合の領域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n-lt"/>
                          <a:ea typeface="+mj-ea"/>
                        </a:rPr>
                        <a:t>拒絶の領域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40973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ABAC01A-963B-E2A0-D0A0-6E7B0816B14F}"/>
              </a:ext>
            </a:extLst>
          </p:cNvPr>
          <p:cNvSpPr txBox="1"/>
          <p:nvPr/>
        </p:nvSpPr>
        <p:spPr>
          <a:xfrm>
            <a:off x="1917290" y="6135329"/>
            <a:ext cx="722671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古谷涼秋，検査における合否判定の新基準，測定計測展</a:t>
            </a:r>
            <a:r>
              <a:rPr lang="en-US" altLang="ja-JP" sz="1000" dirty="0"/>
              <a:t>2021</a:t>
            </a:r>
            <a:r>
              <a:rPr lang="ja-JP" altLang="en-US" sz="1000" dirty="0"/>
              <a:t>精密測定機器，座標測定セミナーより高増作成</a:t>
            </a:r>
            <a:r>
              <a:rPr lang="en-US" altLang="ja-JP" sz="1000" dirty="0"/>
              <a:t>©takamasu-lab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22182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44E3C2D3-B4BE-9B12-8802-C3D853C9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メモ：ガードバンド係数の計算（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7B545C-A0FA-295C-7614-0D973A8F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E91399-F132-F9CF-37A7-04316E448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EFFF893B-8ABD-0368-B18C-94E0DBF21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latin typeface="+mn-lt"/>
              </a:rPr>
              <a:t>ガードバンド係数の計算方法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以下の計算では標準正規分布</a:t>
            </a:r>
            <a:r>
              <a:rPr lang="en-US" altLang="ja-JP" dirty="0">
                <a:latin typeface="+mn-lt"/>
              </a:rPr>
              <a:t>(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en-US" altLang="ja-JP" dirty="0">
                <a:latin typeface="+mn-lt"/>
              </a:rPr>
              <a:t> = 1)</a:t>
            </a:r>
            <a:r>
              <a:rPr lang="ja-JP" altLang="en-US" dirty="0">
                <a:latin typeface="+mn-lt"/>
              </a:rPr>
              <a:t>を対象としているので，</a:t>
            </a:r>
            <a:r>
              <a:rPr lang="en-US" altLang="ja-JP" i="1" dirty="0">
                <a:latin typeface="+mn-lt"/>
              </a:rPr>
              <a:t>T</a:t>
            </a:r>
            <a:r>
              <a:rPr lang="ja-JP" altLang="en-US" dirty="0">
                <a:latin typeface="+mn-lt"/>
              </a:rPr>
              <a:t>と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ja-JP" altLang="en-US" dirty="0">
                <a:latin typeface="+mn-lt"/>
              </a:rPr>
              <a:t>は同じになる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累積分布の</a:t>
            </a:r>
            <a:r>
              <a:rPr lang="en-US" altLang="ja-JP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点での値の差が</a:t>
            </a:r>
            <a:r>
              <a:rPr lang="en-US" altLang="ja-JP" dirty="0">
                <a:latin typeface="+mn-lt"/>
              </a:rPr>
              <a:t>0.95</a:t>
            </a:r>
            <a:r>
              <a:rPr lang="ja-JP" altLang="en-US" dirty="0">
                <a:latin typeface="+mn-lt"/>
              </a:rPr>
              <a:t>以上となる場所で決定できる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標準正規分布の累積分布関数</a:t>
            </a:r>
            <a:r>
              <a:rPr lang="en-US" altLang="ja-JP" i="1" dirty="0">
                <a:latin typeface="+mn-lt"/>
              </a:rPr>
              <a:t>F</a:t>
            </a:r>
            <a:r>
              <a:rPr lang="ja-JP" altLang="en-US" dirty="0">
                <a:latin typeface="+mn-lt"/>
              </a:rPr>
              <a:t>により，仕様</a:t>
            </a:r>
            <a:r>
              <a:rPr lang="en-US" altLang="ja-JP" dirty="0">
                <a:latin typeface="+mn-lt"/>
              </a:rPr>
              <a:t>/</a:t>
            </a:r>
            <a:r>
              <a:rPr lang="ja-JP" altLang="en-US" dirty="0">
                <a:latin typeface="+mn-lt"/>
              </a:rPr>
              <a:t>不確かさの比</a:t>
            </a:r>
            <a:r>
              <a:rPr lang="en-US" altLang="ja-JP" i="1" dirty="0">
                <a:latin typeface="+mn-lt"/>
              </a:rPr>
              <a:t>T</a:t>
            </a:r>
            <a:r>
              <a:rPr lang="ja-JP" altLang="en-US" dirty="0">
                <a:latin typeface="+mn-lt"/>
              </a:rPr>
              <a:t>から，</a:t>
            </a:r>
            <a:r>
              <a:rPr lang="en-US" altLang="ja-JP" i="1" dirty="0">
                <a:latin typeface="+mn-lt"/>
              </a:rPr>
              <a:t>F</a:t>
            </a:r>
            <a:r>
              <a:rPr lang="en-US" altLang="ja-JP" dirty="0">
                <a:latin typeface="+mn-lt"/>
              </a:rPr>
              <a:t>(</a:t>
            </a:r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)</a:t>
            </a:r>
            <a:r>
              <a:rPr lang="ja-JP" altLang="en-US" dirty="0">
                <a:latin typeface="+mn-lt"/>
              </a:rPr>
              <a:t> − </a:t>
            </a:r>
            <a:r>
              <a:rPr lang="en-US" altLang="ja-JP" i="1" dirty="0">
                <a:latin typeface="+mn-lt"/>
              </a:rPr>
              <a:t>F</a:t>
            </a:r>
            <a:r>
              <a:rPr lang="en-US" altLang="ja-JP" dirty="0">
                <a:latin typeface="+mn-lt"/>
              </a:rPr>
              <a:t>(</a:t>
            </a:r>
            <a:r>
              <a:rPr lang="en-US" altLang="ja-JP" i="1" dirty="0">
                <a:latin typeface="+mn-lt"/>
              </a:rPr>
              <a:t>g </a:t>
            </a:r>
            <a:r>
              <a:rPr lang="ja-JP" altLang="en-US" dirty="0">
                <a:latin typeface="+mn-lt"/>
              </a:rPr>
              <a:t>− 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en-US" altLang="ja-JP" dirty="0">
                <a:latin typeface="+mn-lt"/>
              </a:rPr>
              <a:t>) &gt;= 0.95</a:t>
            </a:r>
            <a:r>
              <a:rPr lang="ja-JP" altLang="en-US" dirty="0">
                <a:latin typeface="+mn-lt"/>
              </a:rPr>
              <a:t>となる </a:t>
            </a:r>
            <a:r>
              <a:rPr lang="en-US" altLang="ja-JP" i="1" dirty="0">
                <a:latin typeface="+mn-lt"/>
              </a:rPr>
              <a:t>g</a:t>
            </a:r>
            <a:r>
              <a:rPr lang="ja-JP" altLang="en-US" dirty="0">
                <a:latin typeface="+mn-lt"/>
              </a:rPr>
              <a:t>がガードバンド係数となる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これを</a:t>
            </a:r>
            <a:r>
              <a:rPr lang="en-US" altLang="ja-JP" dirty="0">
                <a:latin typeface="+mn-lt"/>
              </a:rPr>
              <a:t>excel</a:t>
            </a:r>
            <a:r>
              <a:rPr lang="ja-JP" altLang="en-US" dirty="0">
                <a:latin typeface="+mn-lt"/>
              </a:rPr>
              <a:t>で求めるのは結構大変→プログラムを書いたほうがよい</a:t>
            </a:r>
            <a:endParaRPr lang="en-US" altLang="ja-JP" dirty="0">
              <a:latin typeface="+mn-lt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4F998D-D551-AABE-91A1-A9775D3E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graphicFrame>
        <p:nvGraphicFramePr>
          <p:cNvPr id="8" name="オブジェクト 7">
            <a:extLst>
              <a:ext uri="{FF2B5EF4-FFF2-40B4-BE49-F238E27FC236}">
                <a16:creationId xmlns:a16="http://schemas.microsoft.com/office/drawing/2014/main" id="{B304FB2B-04E1-981E-D771-9E7E24864F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790329"/>
              </p:ext>
            </p:extLst>
          </p:nvPr>
        </p:nvGraphicFramePr>
        <p:xfrm>
          <a:off x="1769806" y="3012859"/>
          <a:ext cx="6399469" cy="3016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482880" imgH="3528163" progId="Excel.Sheet.12">
                  <p:embed/>
                </p:oleObj>
              </mc:Choice>
              <mc:Fallback>
                <p:oleObj name="Worksheet" r:id="rId2" imgW="7482880" imgH="3528163" progId="Excel.Sheet.12">
                  <p:embed/>
                  <p:pic>
                    <p:nvPicPr>
                      <p:cNvPr id="8" name="オブジェクト 7">
                        <a:extLst>
                          <a:ext uri="{FF2B5EF4-FFF2-40B4-BE49-F238E27FC236}">
                            <a16:creationId xmlns:a16="http://schemas.microsoft.com/office/drawing/2014/main" id="{B304FB2B-04E1-981E-D771-9E7E24864F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69806" y="3012859"/>
                        <a:ext cx="6399469" cy="3016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103B66-2060-2C9A-DD8C-588E6A556794}"/>
              </a:ext>
            </a:extLst>
          </p:cNvPr>
          <p:cNvSpPr txBox="1"/>
          <p:nvPr/>
        </p:nvSpPr>
        <p:spPr>
          <a:xfrm>
            <a:off x="7511845" y="6125498"/>
            <a:ext cx="163215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高増作成</a:t>
            </a:r>
            <a:r>
              <a:rPr kumimoji="1"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25419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94833C-F6B4-91A1-61E8-EFCABC59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メモ：ガードバンド係数の計算（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88CD25-B34D-B9F1-6664-A760B2E35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6674E8-420D-53E6-2C53-D1956865A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B48B880-3F2C-A1EB-1302-F9C25B9CE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同様の計算を</a:t>
            </a:r>
            <a:r>
              <a:rPr lang="en-US" altLang="ja-JP" dirty="0" err="1"/>
              <a:t>matlab</a:t>
            </a:r>
            <a:r>
              <a:rPr lang="ja-JP" altLang="en-US" dirty="0"/>
              <a:t>で行った</a:t>
            </a:r>
            <a:endParaRPr lang="en-US" altLang="ja-JP" dirty="0"/>
          </a:p>
          <a:p>
            <a:pPr lvl="1"/>
            <a:r>
              <a:rPr lang="en-US" altLang="ja-JP" dirty="0"/>
              <a:t>Excel</a:t>
            </a:r>
            <a:r>
              <a:rPr lang="ja-JP" altLang="en-US" dirty="0"/>
              <a:t>より簡単に計算できた</a:t>
            </a:r>
            <a:endParaRPr lang="en-US" altLang="ja-JP" dirty="0"/>
          </a:p>
          <a:p>
            <a:pPr lvl="1"/>
            <a:r>
              <a:rPr lang="en-US" altLang="ja-JP" sz="1600" b="0" i="0" dirty="0">
                <a:effectLst/>
                <a:latin typeface="Menlo"/>
              </a:rPr>
              <a:t>T = 3.92</a:t>
            </a:r>
            <a:r>
              <a:rPr lang="ja-JP" altLang="en-US" sz="1600" dirty="0">
                <a:latin typeface="Menlo"/>
              </a:rPr>
              <a:t>→</a:t>
            </a:r>
            <a:r>
              <a:rPr lang="en-US" altLang="ja-JP" sz="1600" dirty="0">
                <a:latin typeface="Menlo"/>
              </a:rPr>
              <a:t>g = 1.9540</a:t>
            </a:r>
          </a:p>
          <a:p>
            <a:pPr lvl="1"/>
            <a:r>
              <a:rPr lang="en-US" altLang="ja-JP" sz="1600" b="0" i="0" dirty="0">
                <a:effectLst/>
                <a:latin typeface="Menlo"/>
              </a:rPr>
              <a:t>T = 6.00</a:t>
            </a:r>
            <a:r>
              <a:rPr lang="ja-JP" altLang="en-US" sz="1600" b="0" i="0" dirty="0">
                <a:effectLst/>
                <a:latin typeface="Menlo"/>
              </a:rPr>
              <a:t>→</a:t>
            </a:r>
            <a:r>
              <a:rPr lang="en-US" altLang="ja-JP" sz="1600" b="0" i="0" dirty="0">
                <a:effectLst/>
                <a:latin typeface="Menlo"/>
              </a:rPr>
              <a:t>g = 1.6450</a:t>
            </a:r>
          </a:p>
          <a:p>
            <a:pPr lvl="1"/>
            <a:r>
              <a:rPr lang="ja-JP" altLang="en-US" sz="1600" b="0" i="0" dirty="0">
                <a:effectLst/>
                <a:latin typeface="Menlo"/>
              </a:rPr>
              <a:t>プログラム</a:t>
            </a:r>
            <a:endParaRPr lang="en-US" altLang="ja-JP" sz="1600" b="0" i="0" dirty="0">
              <a:effectLst/>
              <a:latin typeface="Menlo"/>
            </a:endParaRPr>
          </a:p>
          <a:p>
            <a:pPr lvl="2"/>
            <a:r>
              <a:rPr lang="en-US" altLang="ja-JP" sz="1400" b="0" i="0" dirty="0" err="1">
                <a:effectLst/>
                <a:latin typeface="Menlo"/>
              </a:rPr>
              <a:t>tt</a:t>
            </a:r>
            <a:r>
              <a:rPr lang="en-US" altLang="ja-JP" sz="1400" b="0" i="0" dirty="0">
                <a:effectLst/>
                <a:latin typeface="Menlo"/>
              </a:rPr>
              <a:t> = 3.92:0.01:6.0;</a:t>
            </a:r>
          </a:p>
          <a:p>
            <a:pPr lvl="2"/>
            <a:r>
              <a:rPr lang="en-US" altLang="ja-JP" sz="1400" b="0" i="0" dirty="0" err="1">
                <a:effectLst/>
                <a:latin typeface="Menlo"/>
              </a:rPr>
              <a:t>ttd</a:t>
            </a:r>
            <a:r>
              <a:rPr lang="en-US" altLang="ja-JP" sz="1400" b="0" i="0" dirty="0">
                <a:effectLst/>
                <a:latin typeface="Menlo"/>
              </a:rPr>
              <a:t> = zeros(length(</a:t>
            </a:r>
            <a:r>
              <a:rPr lang="en-US" altLang="ja-JP" sz="1400" b="0" i="0" dirty="0" err="1">
                <a:effectLst/>
                <a:latin typeface="Menlo"/>
              </a:rPr>
              <a:t>tt</a:t>
            </a:r>
            <a:r>
              <a:rPr lang="en-US" altLang="ja-JP" sz="1400" b="0" i="0" dirty="0">
                <a:effectLst/>
                <a:latin typeface="Menlo"/>
              </a:rPr>
              <a:t>), 2);</a:t>
            </a:r>
          </a:p>
          <a:p>
            <a:pPr lvl="2"/>
            <a:r>
              <a:rPr lang="en-US" altLang="ja-JP" sz="1400" b="0" i="0" dirty="0">
                <a:solidFill>
                  <a:srgbClr val="0E00FF"/>
                </a:solidFill>
                <a:effectLst/>
                <a:latin typeface="Menlo"/>
              </a:rPr>
              <a:t>for </a:t>
            </a:r>
            <a:r>
              <a:rPr lang="en-US" altLang="ja-JP" sz="1400" b="0" i="0" dirty="0">
                <a:effectLst/>
                <a:latin typeface="Menlo"/>
              </a:rPr>
              <a:t>ii = 1: length(</a:t>
            </a:r>
            <a:r>
              <a:rPr lang="en-US" altLang="ja-JP" sz="1400" b="0" i="0" dirty="0" err="1">
                <a:effectLst/>
                <a:latin typeface="Menlo"/>
              </a:rPr>
              <a:t>tt</a:t>
            </a:r>
            <a:r>
              <a:rPr lang="en-US" altLang="ja-JP" sz="1400" b="0" i="0" dirty="0">
                <a:effectLst/>
                <a:latin typeface="Menlo"/>
              </a:rPr>
              <a:t>)</a:t>
            </a:r>
          </a:p>
          <a:p>
            <a:pPr lvl="2"/>
            <a:r>
              <a:rPr lang="en-US" altLang="ja-JP" sz="1400" dirty="0">
                <a:latin typeface="Menlo"/>
              </a:rPr>
              <a:t>    </a:t>
            </a:r>
            <a:r>
              <a:rPr lang="en-US" altLang="ja-JP" sz="1400" b="0" i="0" dirty="0">
                <a:effectLst/>
                <a:latin typeface="Menlo"/>
              </a:rPr>
              <a:t>t = </a:t>
            </a:r>
            <a:r>
              <a:rPr lang="en-US" altLang="ja-JP" sz="1400" b="0" i="0" dirty="0" err="1">
                <a:effectLst/>
                <a:latin typeface="Menlo"/>
              </a:rPr>
              <a:t>tt</a:t>
            </a:r>
            <a:r>
              <a:rPr lang="en-US" altLang="ja-JP" sz="1400" b="0" i="0" dirty="0">
                <a:effectLst/>
                <a:latin typeface="Menlo"/>
              </a:rPr>
              <a:t>(ii);</a:t>
            </a:r>
          </a:p>
          <a:p>
            <a:pPr lvl="2"/>
            <a:r>
              <a:rPr lang="en-US" altLang="ja-JP" sz="1400" b="0" i="0" dirty="0">
                <a:solidFill>
                  <a:srgbClr val="0E00FF"/>
                </a:solidFill>
                <a:effectLst/>
                <a:latin typeface="Menlo"/>
              </a:rPr>
              <a:t>    for </a:t>
            </a:r>
            <a:r>
              <a:rPr lang="en-US" altLang="ja-JP" sz="1400" b="0" i="0" dirty="0">
                <a:effectLst/>
                <a:latin typeface="Menlo"/>
              </a:rPr>
              <a:t>g = 1.6:0.0001:2.0</a:t>
            </a:r>
          </a:p>
          <a:p>
            <a:pPr lvl="2"/>
            <a:r>
              <a:rPr lang="en-US" altLang="ja-JP" sz="1400" b="0" i="0" dirty="0">
                <a:effectLst/>
                <a:latin typeface="Menlo"/>
              </a:rPr>
              <a:t>        y1 = </a:t>
            </a:r>
            <a:r>
              <a:rPr lang="en-US" altLang="ja-JP" sz="1400" b="0" i="0" dirty="0" err="1">
                <a:effectLst/>
                <a:latin typeface="Menlo"/>
              </a:rPr>
              <a:t>cdf</a:t>
            </a:r>
            <a:r>
              <a:rPr lang="en-US" altLang="ja-JP" sz="1400" b="0" i="0" dirty="0">
                <a:effectLst/>
                <a:latin typeface="Menlo"/>
              </a:rPr>
              <a:t>(</a:t>
            </a:r>
            <a:r>
              <a:rPr lang="en-US" altLang="ja-JP" sz="1400" b="0" i="0" dirty="0">
                <a:solidFill>
                  <a:srgbClr val="AA04F9"/>
                </a:solidFill>
                <a:effectLst/>
                <a:latin typeface="Menlo"/>
              </a:rPr>
              <a:t>"Normal"</a:t>
            </a:r>
            <a:r>
              <a:rPr lang="en-US" altLang="ja-JP" sz="1400" b="0" i="0" dirty="0">
                <a:effectLst/>
                <a:latin typeface="Menlo"/>
              </a:rPr>
              <a:t>, g, 0, 1);</a:t>
            </a:r>
          </a:p>
          <a:p>
            <a:pPr lvl="2"/>
            <a:r>
              <a:rPr lang="en-US" altLang="ja-JP" sz="1400" b="0" i="0" dirty="0">
                <a:effectLst/>
                <a:latin typeface="Menlo"/>
              </a:rPr>
              <a:t>        y2 = </a:t>
            </a:r>
            <a:r>
              <a:rPr lang="en-US" altLang="ja-JP" sz="1400" b="0" i="0" dirty="0" err="1">
                <a:effectLst/>
                <a:latin typeface="Menlo"/>
              </a:rPr>
              <a:t>cdf</a:t>
            </a:r>
            <a:r>
              <a:rPr lang="en-US" altLang="ja-JP" sz="1400" b="0" i="0" dirty="0">
                <a:effectLst/>
                <a:latin typeface="Menlo"/>
              </a:rPr>
              <a:t>(</a:t>
            </a:r>
            <a:r>
              <a:rPr lang="en-US" altLang="ja-JP" sz="1400" b="0" i="0" dirty="0">
                <a:solidFill>
                  <a:srgbClr val="AA04F9"/>
                </a:solidFill>
                <a:effectLst/>
                <a:latin typeface="Menlo"/>
              </a:rPr>
              <a:t>"Normal"</a:t>
            </a:r>
            <a:r>
              <a:rPr lang="en-US" altLang="ja-JP" sz="1400" b="0" i="0" dirty="0">
                <a:effectLst/>
                <a:latin typeface="Menlo"/>
              </a:rPr>
              <a:t>, g-t, 0, 1);</a:t>
            </a:r>
          </a:p>
          <a:p>
            <a:pPr lvl="2"/>
            <a:r>
              <a:rPr lang="en-US" altLang="ja-JP" sz="1400" b="0" i="0" dirty="0">
                <a:solidFill>
                  <a:srgbClr val="0E00FF"/>
                </a:solidFill>
                <a:effectLst/>
                <a:latin typeface="Menlo"/>
              </a:rPr>
              <a:t>        if </a:t>
            </a:r>
            <a:r>
              <a:rPr lang="en-US" altLang="ja-JP" sz="1400" b="0" i="0" dirty="0">
                <a:effectLst/>
                <a:latin typeface="Menlo"/>
              </a:rPr>
              <a:t>y1 - y2 &gt;= 0.95</a:t>
            </a:r>
          </a:p>
          <a:p>
            <a:pPr lvl="2"/>
            <a:r>
              <a:rPr lang="en-US" altLang="ja-JP" sz="1400" b="0" i="0" dirty="0">
                <a:solidFill>
                  <a:srgbClr val="0E00FF"/>
                </a:solidFill>
                <a:effectLst/>
                <a:latin typeface="Menlo"/>
              </a:rPr>
              <a:t>            break</a:t>
            </a:r>
            <a:r>
              <a:rPr lang="en-US" altLang="ja-JP" sz="1400" b="0" i="0" dirty="0">
                <a:effectLst/>
                <a:latin typeface="Menlo"/>
              </a:rPr>
              <a:t>;</a:t>
            </a:r>
          </a:p>
          <a:p>
            <a:pPr lvl="2"/>
            <a:r>
              <a:rPr lang="en-US" altLang="ja-JP" sz="1400" b="0" i="0" dirty="0">
                <a:solidFill>
                  <a:srgbClr val="0E00FF"/>
                </a:solidFill>
                <a:effectLst/>
                <a:latin typeface="Menlo"/>
              </a:rPr>
              <a:t>        end</a:t>
            </a:r>
            <a:endParaRPr lang="en-US" altLang="ja-JP" sz="1400" b="0" i="0" dirty="0">
              <a:effectLst/>
              <a:latin typeface="Menlo"/>
            </a:endParaRPr>
          </a:p>
          <a:p>
            <a:pPr lvl="2"/>
            <a:r>
              <a:rPr lang="en-US" altLang="ja-JP" sz="1400" b="0" i="0" dirty="0">
                <a:solidFill>
                  <a:srgbClr val="0E00FF"/>
                </a:solidFill>
                <a:effectLst/>
                <a:latin typeface="Menlo"/>
              </a:rPr>
              <a:t>    end</a:t>
            </a:r>
            <a:endParaRPr lang="en-US" altLang="ja-JP" sz="1400" b="0" i="0" dirty="0">
              <a:effectLst/>
              <a:latin typeface="Menlo"/>
            </a:endParaRPr>
          </a:p>
          <a:p>
            <a:pPr lvl="2"/>
            <a:r>
              <a:rPr lang="en-US" altLang="ja-JP" sz="1400" b="0" i="0" dirty="0">
                <a:effectLst/>
                <a:latin typeface="Menlo"/>
              </a:rPr>
              <a:t>    </a:t>
            </a:r>
            <a:r>
              <a:rPr lang="en-US" altLang="ja-JP" sz="1400" b="0" i="0" dirty="0" err="1">
                <a:effectLst/>
                <a:latin typeface="Menlo"/>
              </a:rPr>
              <a:t>ttd</a:t>
            </a:r>
            <a:r>
              <a:rPr lang="en-US" altLang="ja-JP" sz="1400" b="0" i="0" dirty="0">
                <a:effectLst/>
                <a:latin typeface="Menlo"/>
              </a:rPr>
              <a:t>(ii, :) = [t; g]; </a:t>
            </a:r>
          </a:p>
          <a:p>
            <a:pPr lvl="2"/>
            <a:r>
              <a:rPr lang="en-US" altLang="ja-JP" sz="1400" b="0" i="0" dirty="0">
                <a:solidFill>
                  <a:srgbClr val="0E00FF"/>
                </a:solidFill>
                <a:effectLst/>
                <a:latin typeface="Menlo"/>
              </a:rPr>
              <a:t>end</a:t>
            </a:r>
            <a:endParaRPr lang="en-US" altLang="ja-JP" sz="1400" b="0" i="0" dirty="0">
              <a:effectLst/>
              <a:latin typeface="Menlo"/>
            </a:endParaRPr>
          </a:p>
          <a:p>
            <a:pPr lvl="2"/>
            <a:r>
              <a:rPr lang="en-US" altLang="ja-JP" sz="1400" b="0" i="0" dirty="0">
                <a:effectLst/>
                <a:latin typeface="Menlo"/>
              </a:rPr>
              <a:t>figure(1); plot(</a:t>
            </a:r>
            <a:r>
              <a:rPr lang="en-US" altLang="ja-JP" sz="1400" b="0" i="0" dirty="0" err="1">
                <a:effectLst/>
                <a:latin typeface="Menlo"/>
              </a:rPr>
              <a:t>ttd</a:t>
            </a:r>
            <a:r>
              <a:rPr lang="en-US" altLang="ja-JP" sz="1400" b="0" i="0" dirty="0">
                <a:effectLst/>
                <a:latin typeface="Menlo"/>
              </a:rPr>
              <a:t>(:,1),</a:t>
            </a:r>
            <a:r>
              <a:rPr lang="en-US" altLang="ja-JP" sz="1400" b="0" i="0" dirty="0" err="1">
                <a:effectLst/>
                <a:latin typeface="Menlo"/>
              </a:rPr>
              <a:t>ttd</a:t>
            </a:r>
            <a:r>
              <a:rPr lang="en-US" altLang="ja-JP" sz="1400" b="0" i="0" dirty="0">
                <a:effectLst/>
                <a:latin typeface="Menlo"/>
              </a:rPr>
              <a:t>(:,2));</a:t>
            </a:r>
          </a:p>
          <a:p>
            <a:pPr lvl="1"/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9952C12-A727-AD00-F27C-35744E311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B0ADD7-28F2-3DDD-96A3-6B17CBFB87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715"/>
          <a:stretch/>
        </p:blipFill>
        <p:spPr>
          <a:xfrm>
            <a:off x="4120896" y="1044702"/>
            <a:ext cx="4922520" cy="40005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5FB05D-7DF7-5869-3D26-8B379FF66B9D}"/>
              </a:ext>
            </a:extLst>
          </p:cNvPr>
          <p:cNvSpPr txBox="1"/>
          <p:nvPr/>
        </p:nvSpPr>
        <p:spPr>
          <a:xfrm>
            <a:off x="5074920" y="4873560"/>
            <a:ext cx="373075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仕様</a:t>
            </a:r>
            <a:r>
              <a:rPr lang="en-US" altLang="ja-JP" dirty="0">
                <a:latin typeface="+mn-lt"/>
              </a:rPr>
              <a:t>/</a:t>
            </a:r>
            <a:r>
              <a:rPr lang="ja-JP" altLang="en-US" dirty="0">
                <a:latin typeface="+mn-lt"/>
              </a:rPr>
              <a:t>不確かさ 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dirty="0">
                <a:latin typeface="+mn-lt"/>
              </a:rPr>
              <a:t> /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F046126-142B-8898-A740-EE295B78D68F}"/>
              </a:ext>
            </a:extLst>
          </p:cNvPr>
          <p:cNvSpPr txBox="1"/>
          <p:nvPr/>
        </p:nvSpPr>
        <p:spPr>
          <a:xfrm rot="16200000">
            <a:off x="3105912" y="2794824"/>
            <a:ext cx="238658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ガードバンド係数 </a:t>
            </a:r>
            <a:r>
              <a:rPr lang="en-US" altLang="ja-JP" i="1" dirty="0">
                <a:latin typeface="+mn-lt"/>
              </a:rPr>
              <a:t>g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6132430-6D95-C7B5-BE13-D932E3E08623}"/>
              </a:ext>
            </a:extLst>
          </p:cNvPr>
          <p:cNvSpPr txBox="1"/>
          <p:nvPr/>
        </p:nvSpPr>
        <p:spPr>
          <a:xfrm>
            <a:off x="7511845" y="6125498"/>
            <a:ext cx="163215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高増作成</a:t>
            </a:r>
            <a:r>
              <a:rPr kumimoji="1"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45973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1168D-DE79-B29E-57D0-B31B93D1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</a:t>
            </a:r>
            <a:r>
              <a:rPr kumimoji="1" lang="ja-JP" altLang="en-US" dirty="0">
                <a:latin typeface="+mn-lt"/>
              </a:rPr>
              <a:t>適合確率</a:t>
            </a:r>
            <a:r>
              <a:rPr kumimoji="1" lang="en-US" altLang="ja-JP" dirty="0">
                <a:latin typeface="+mn-lt"/>
              </a:rPr>
              <a:t>99 %</a:t>
            </a:r>
            <a:r>
              <a:rPr kumimoji="1" lang="ja-JP" altLang="en-US" dirty="0">
                <a:latin typeface="+mn-lt"/>
              </a:rPr>
              <a:t>の場合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CE0A2D7-71D0-0F73-5D87-72514699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9DA3D3-684F-9CDB-20E4-66F2DD20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82B31ACE-DC16-6212-F330-8184326E2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lt"/>
              </a:rPr>
              <a:t>適合確率</a:t>
            </a:r>
            <a:r>
              <a:rPr kumimoji="1" lang="en-US" altLang="ja-JP" dirty="0">
                <a:latin typeface="+mn-lt"/>
              </a:rPr>
              <a:t>95 %</a:t>
            </a:r>
            <a:r>
              <a:rPr kumimoji="1" lang="ja-JP" altLang="en-US" dirty="0">
                <a:latin typeface="+mn-lt"/>
              </a:rPr>
              <a:t>と</a:t>
            </a:r>
            <a:r>
              <a:rPr kumimoji="1" lang="en-US" altLang="ja-JP" dirty="0">
                <a:latin typeface="+mn-lt"/>
              </a:rPr>
              <a:t>99 %</a:t>
            </a:r>
            <a:r>
              <a:rPr kumimoji="1" lang="ja-JP" altLang="en-US" dirty="0">
                <a:latin typeface="+mn-lt"/>
              </a:rPr>
              <a:t>の場合の比較を行った</a:t>
            </a:r>
            <a:endParaRPr kumimoji="1" lang="en-US" altLang="ja-JP" dirty="0">
              <a:latin typeface="+mn-lt"/>
            </a:endParaRPr>
          </a:p>
          <a:p>
            <a:pPr lvl="1"/>
            <a:r>
              <a:rPr lang="en-US" altLang="ja-JP" dirty="0">
                <a:latin typeface="+mn-lt"/>
              </a:rPr>
              <a:t>99 %</a:t>
            </a:r>
            <a:r>
              <a:rPr lang="ja-JP" altLang="en-US" dirty="0">
                <a:latin typeface="+mn-lt"/>
              </a:rPr>
              <a:t>の場合</a:t>
            </a:r>
            <a:endParaRPr lang="en-US" altLang="ja-JP" dirty="0">
              <a:latin typeface="+mn-lt"/>
            </a:endParaRPr>
          </a:p>
          <a:p>
            <a:pPr lvl="2"/>
            <a:r>
              <a:rPr kumimoji="1" lang="en-US" altLang="ja-JP" i="1" dirty="0">
                <a:latin typeface="+mn-lt"/>
              </a:rPr>
              <a:t>T</a:t>
            </a:r>
            <a:r>
              <a:rPr kumimoji="1" lang="ja-JP" altLang="en-US" dirty="0">
                <a:latin typeface="+mn-lt"/>
              </a:rPr>
              <a:t>は</a:t>
            </a:r>
            <a:r>
              <a:rPr kumimoji="1" lang="en-US" altLang="ja-JP" dirty="0">
                <a:latin typeface="+mn-lt"/>
              </a:rPr>
              <a:t>5.16</a:t>
            </a:r>
            <a:r>
              <a:rPr kumimoji="1" lang="ja-JP" altLang="en-US" dirty="0">
                <a:latin typeface="+mn-lt"/>
              </a:rPr>
              <a:t>より小さいと仕様を満足できない</a:t>
            </a:r>
            <a:endParaRPr kumimoji="1" lang="en-US" altLang="ja-JP" dirty="0">
              <a:latin typeface="+mn-lt"/>
            </a:endParaRPr>
          </a:p>
          <a:p>
            <a:pPr lvl="2"/>
            <a:r>
              <a:rPr lang="en-US" altLang="ja-JP" i="1" dirty="0">
                <a:latin typeface="+mn-lt"/>
              </a:rPr>
              <a:t>T</a:t>
            </a:r>
            <a:r>
              <a:rPr lang="ja-JP" altLang="en-US" dirty="0">
                <a:latin typeface="+mn-lt"/>
              </a:rPr>
              <a:t>が十分大きいと，ガードバンド係数は</a:t>
            </a:r>
            <a:r>
              <a:rPr lang="en-US" altLang="ja-JP" dirty="0">
                <a:latin typeface="+mn-lt"/>
              </a:rPr>
              <a:t>2.33</a:t>
            </a:r>
            <a:r>
              <a:rPr lang="ja-JP" altLang="en-US" dirty="0">
                <a:latin typeface="+mn-lt"/>
              </a:rPr>
              <a:t>となる</a:t>
            </a:r>
            <a:endParaRPr kumimoji="1" lang="en-US" altLang="ja-JP" dirty="0">
              <a:latin typeface="+mn-lt"/>
            </a:endParaRPr>
          </a:p>
          <a:p>
            <a:pPr lvl="1"/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AA1FD9C-2EE2-C77C-2574-AE8C2628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290003A-2B24-A586-7D92-D4D2A4AA9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144" y="2066544"/>
            <a:ext cx="5056632" cy="3792474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044F9F-6570-F66C-A585-AAFCBC02A37E}"/>
              </a:ext>
            </a:extLst>
          </p:cNvPr>
          <p:cNvSpPr txBox="1"/>
          <p:nvPr/>
        </p:nvSpPr>
        <p:spPr>
          <a:xfrm>
            <a:off x="3081528" y="5641656"/>
            <a:ext cx="373075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仕様</a:t>
            </a:r>
            <a:r>
              <a:rPr lang="en-US" altLang="ja-JP" dirty="0">
                <a:latin typeface="+mn-lt"/>
              </a:rPr>
              <a:t>/</a:t>
            </a:r>
            <a:r>
              <a:rPr lang="ja-JP" altLang="en-US" dirty="0">
                <a:latin typeface="+mn-lt"/>
              </a:rPr>
              <a:t>不確かさ 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dirty="0">
                <a:latin typeface="+mn-lt"/>
              </a:rPr>
              <a:t> /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6CB88B-3AF2-63EE-382A-515319C1CA67}"/>
              </a:ext>
            </a:extLst>
          </p:cNvPr>
          <p:cNvSpPr txBox="1"/>
          <p:nvPr/>
        </p:nvSpPr>
        <p:spPr>
          <a:xfrm rot="16200000">
            <a:off x="1185672" y="3754944"/>
            <a:ext cx="238658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ガードバンド係数 </a:t>
            </a:r>
            <a:r>
              <a:rPr lang="en-US" altLang="ja-JP" i="1" dirty="0">
                <a:latin typeface="+mn-lt"/>
              </a:rPr>
              <a:t>g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889AB9B-05E8-99C6-7B10-68CE685BCCFF}"/>
              </a:ext>
            </a:extLst>
          </p:cNvPr>
          <p:cNvSpPr txBox="1"/>
          <p:nvPr/>
        </p:nvSpPr>
        <p:spPr>
          <a:xfrm>
            <a:off x="4971288" y="3306888"/>
            <a:ext cx="187756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適合確率</a:t>
            </a:r>
            <a:r>
              <a:rPr lang="en-US" altLang="ja-JP" dirty="0">
                <a:latin typeface="+mn-lt"/>
              </a:rPr>
              <a:t>99 %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3E05D1-459A-2969-6008-DA0F9536392A}"/>
              </a:ext>
            </a:extLst>
          </p:cNvPr>
          <p:cNvSpPr txBox="1"/>
          <p:nvPr/>
        </p:nvSpPr>
        <p:spPr>
          <a:xfrm>
            <a:off x="3651504" y="4739448"/>
            <a:ext cx="187756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適合確率</a:t>
            </a:r>
            <a:r>
              <a:rPr lang="en-US" altLang="ja-JP" dirty="0">
                <a:latin typeface="+mn-lt"/>
              </a:rPr>
              <a:t>95 %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C57146-E898-CC75-9ECC-548A4CBB4553}"/>
              </a:ext>
            </a:extLst>
          </p:cNvPr>
          <p:cNvSpPr txBox="1"/>
          <p:nvPr/>
        </p:nvSpPr>
        <p:spPr>
          <a:xfrm>
            <a:off x="7511845" y="6125498"/>
            <a:ext cx="163215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高増作成</a:t>
            </a:r>
            <a:r>
              <a:rPr kumimoji="1"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90492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62A132-846D-2A86-BA84-92C03ED0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メモ：ガードバンド係数と適合確率の関係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B32F30-26D1-FDC1-911F-8FBB9BE83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5C2524-CC05-98AB-605A-7F56BFD1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23D3B74-3D4E-9625-95F9-6F810AC6F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latin typeface="+mn-lt"/>
              </a:rPr>
              <a:t>ガードバンド係数を変化させた場合（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en-US" altLang="ja-JP" dirty="0">
                <a:latin typeface="+mn-lt"/>
              </a:rPr>
              <a:t> = 1</a:t>
            </a:r>
            <a:r>
              <a:rPr lang="ja-JP" altLang="en-US" dirty="0">
                <a:latin typeface="+mn-lt"/>
              </a:rPr>
              <a:t>）</a:t>
            </a:r>
            <a:endParaRPr lang="en-US" altLang="ja-JP" dirty="0">
              <a:latin typeface="+mn-lt"/>
            </a:endParaRPr>
          </a:p>
          <a:p>
            <a:pPr lvl="1"/>
            <a:r>
              <a:rPr kumimoji="1" lang="ja-JP" altLang="en-US" dirty="0">
                <a:latin typeface="+mn-lt"/>
              </a:rPr>
              <a:t>左図：仕様</a:t>
            </a:r>
            <a:r>
              <a:rPr kumimoji="1" lang="en-US" altLang="ja-JP" dirty="0">
                <a:latin typeface="+mn-lt"/>
              </a:rPr>
              <a:t>/</a:t>
            </a:r>
            <a:r>
              <a:rPr kumimoji="1" lang="ja-JP" altLang="en-US" dirty="0">
                <a:latin typeface="+mn-lt"/>
              </a:rPr>
              <a:t>不確かさの比</a:t>
            </a:r>
            <a:r>
              <a:rPr kumimoji="1" lang="en-US" altLang="ja-JP" i="1" dirty="0">
                <a:latin typeface="+mn-lt"/>
              </a:rPr>
              <a:t>T</a:t>
            </a:r>
            <a:r>
              <a:rPr kumimoji="1" lang="ja-JP" altLang="en-US" dirty="0">
                <a:latin typeface="+mn-lt"/>
              </a:rPr>
              <a:t>が小さいと適合確率は高くならない</a:t>
            </a:r>
            <a:endParaRPr kumimoji="1" lang="en-US" altLang="ja-JP" dirty="0">
              <a:latin typeface="+mn-lt"/>
            </a:endParaRPr>
          </a:p>
          <a:p>
            <a:pPr lvl="2"/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ja-JP" altLang="en-US" dirty="0">
                <a:latin typeface="+mn-lt"/>
              </a:rPr>
              <a:t>は</a:t>
            </a:r>
            <a:r>
              <a:rPr lang="en-US" altLang="ja-JP" dirty="0">
                <a:latin typeface="+mn-lt"/>
              </a:rPr>
              <a:t>8</a:t>
            </a:r>
            <a:r>
              <a:rPr lang="ja-JP" altLang="en-US" dirty="0">
                <a:latin typeface="+mn-lt"/>
              </a:rPr>
              <a:t>以上がよい→仕様の範囲の</a:t>
            </a:r>
            <a:r>
              <a:rPr lang="en-US" altLang="ja-JP" dirty="0">
                <a:latin typeface="+mn-lt"/>
              </a:rPr>
              <a:t>1/8</a:t>
            </a:r>
            <a:r>
              <a:rPr lang="ja-JP" altLang="en-US" dirty="0">
                <a:latin typeface="+mn-lt"/>
              </a:rPr>
              <a:t>より小さい標準測定不確かさが望ましい</a:t>
            </a:r>
            <a:endParaRPr lang="en-US" altLang="ja-JP" dirty="0">
              <a:latin typeface="+mn-lt"/>
            </a:endParaRPr>
          </a:p>
          <a:p>
            <a:pPr lvl="1"/>
            <a:r>
              <a:rPr kumimoji="1" lang="ja-JP" altLang="en-US" dirty="0">
                <a:latin typeface="+mn-lt"/>
              </a:rPr>
              <a:t>右図：</a:t>
            </a:r>
            <a:r>
              <a:rPr kumimoji="1"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kumimoji="1" lang="en-US" altLang="ja-JP" dirty="0">
                <a:latin typeface="+mn-lt"/>
              </a:rPr>
              <a:t>=8</a:t>
            </a:r>
            <a:r>
              <a:rPr kumimoji="1" lang="ja-JP" altLang="en-US" dirty="0">
                <a:latin typeface="+mn-lt"/>
              </a:rPr>
              <a:t>の場合のガードバンド係数と適合確率の関係</a:t>
            </a:r>
            <a:endParaRPr kumimoji="1" lang="en-US" altLang="ja-JP" dirty="0">
              <a:latin typeface="+mn-lt"/>
            </a:endParaRPr>
          </a:p>
          <a:p>
            <a:pPr lvl="2"/>
            <a:r>
              <a:rPr kumimoji="1" lang="ja-JP" altLang="en-US" dirty="0">
                <a:latin typeface="+mn-lt"/>
              </a:rPr>
              <a:t>適合確率</a:t>
            </a:r>
            <a:r>
              <a:rPr kumimoji="1" lang="en-US" altLang="ja-JP" dirty="0">
                <a:latin typeface="+mn-lt"/>
              </a:rPr>
              <a:t>0.95</a:t>
            </a:r>
            <a:r>
              <a:rPr lang="ja-JP" altLang="en-US" dirty="0">
                <a:latin typeface="+mn-lt"/>
              </a:rPr>
              <a:t>→</a:t>
            </a:r>
            <a:r>
              <a:rPr lang="en-US" altLang="ja-JP" dirty="0">
                <a:latin typeface="+mn-lt"/>
              </a:rPr>
              <a:t>g = 1.65</a:t>
            </a:r>
            <a:r>
              <a:rPr lang="ja-JP" altLang="en-US" dirty="0">
                <a:latin typeface="+mn-lt"/>
              </a:rPr>
              <a:t>，</a:t>
            </a:r>
            <a:r>
              <a:rPr kumimoji="1" lang="ja-JP" altLang="en-US" dirty="0">
                <a:latin typeface="+mn-lt"/>
              </a:rPr>
              <a:t>適合確率</a:t>
            </a:r>
            <a:r>
              <a:rPr kumimoji="1" lang="en-US" altLang="ja-JP" dirty="0">
                <a:latin typeface="+mn-lt"/>
              </a:rPr>
              <a:t>0.99</a:t>
            </a:r>
            <a:r>
              <a:rPr lang="ja-JP" altLang="en-US" dirty="0">
                <a:latin typeface="+mn-lt"/>
              </a:rPr>
              <a:t>→</a:t>
            </a:r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 = 2.34</a:t>
            </a:r>
          </a:p>
          <a:p>
            <a:pPr lvl="2"/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 = 2</a:t>
            </a:r>
            <a:r>
              <a:rPr lang="ja-JP" altLang="en-US" dirty="0">
                <a:latin typeface="+mn-lt"/>
              </a:rPr>
              <a:t>→適合確率</a:t>
            </a:r>
            <a:r>
              <a:rPr lang="en-US" altLang="ja-JP" dirty="0">
                <a:latin typeface="+mn-lt"/>
              </a:rPr>
              <a:t>0.977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 = 3</a:t>
            </a:r>
            <a:r>
              <a:rPr lang="ja-JP" altLang="en-US" dirty="0">
                <a:latin typeface="+mn-lt"/>
              </a:rPr>
              <a:t>→適合確率</a:t>
            </a:r>
            <a:r>
              <a:rPr lang="en-US" altLang="ja-JP" dirty="0">
                <a:latin typeface="+mn-lt"/>
              </a:rPr>
              <a:t>0.99865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 = 4</a:t>
            </a:r>
            <a:r>
              <a:rPr lang="ja-JP" altLang="en-US" dirty="0">
                <a:latin typeface="+mn-lt"/>
              </a:rPr>
              <a:t>→適合確率</a:t>
            </a:r>
            <a:r>
              <a:rPr lang="en-US" altLang="ja-JP" dirty="0">
                <a:latin typeface="+mn-lt"/>
              </a:rPr>
              <a:t>0.999936</a:t>
            </a:r>
          </a:p>
          <a:p>
            <a:pPr lvl="2"/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4EE1469-264F-77A8-EDB4-76ACE356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1B92243-0570-DFDF-CDFC-D67D340E9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" y="2644381"/>
            <a:ext cx="4533900" cy="340042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FCE68BA-C3BA-1DDC-203F-AF747E9FC966}"/>
              </a:ext>
            </a:extLst>
          </p:cNvPr>
          <p:cNvSpPr txBox="1"/>
          <p:nvPr/>
        </p:nvSpPr>
        <p:spPr>
          <a:xfrm>
            <a:off x="1185672" y="5764582"/>
            <a:ext cx="238658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ガードバンド係数 </a:t>
            </a:r>
            <a:r>
              <a:rPr lang="en-US" altLang="ja-JP" i="1" dirty="0">
                <a:latin typeface="+mn-lt"/>
              </a:rPr>
              <a:t>g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25CEBD-9EAD-B052-C438-3ED5E0688FB3}"/>
              </a:ext>
            </a:extLst>
          </p:cNvPr>
          <p:cNvSpPr txBox="1"/>
          <p:nvPr/>
        </p:nvSpPr>
        <p:spPr>
          <a:xfrm rot="16200000">
            <a:off x="-893064" y="4199952"/>
            <a:ext cx="238658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dirty="0"/>
              <a:t>適合確率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671EE234-E2B5-2554-03A6-E458257D5C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5048" y="2644381"/>
            <a:ext cx="4533900" cy="3400425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53005B-1E46-CED9-8800-27E2B8F4F682}"/>
              </a:ext>
            </a:extLst>
          </p:cNvPr>
          <p:cNvSpPr txBox="1"/>
          <p:nvPr/>
        </p:nvSpPr>
        <p:spPr>
          <a:xfrm rot="16200000">
            <a:off x="3520440" y="4199952"/>
            <a:ext cx="238658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dirty="0"/>
              <a:t>適合確率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818AB6-B627-E209-A0D7-7428B85A7128}"/>
              </a:ext>
            </a:extLst>
          </p:cNvPr>
          <p:cNvSpPr txBox="1"/>
          <p:nvPr/>
        </p:nvSpPr>
        <p:spPr>
          <a:xfrm>
            <a:off x="5736336" y="5764582"/>
            <a:ext cx="238658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dirty="0">
                <a:latin typeface="+mn-lt"/>
              </a:rPr>
              <a:t>ガードバンド係数 </a:t>
            </a:r>
            <a:r>
              <a:rPr lang="en-US" altLang="ja-JP" i="1" dirty="0">
                <a:latin typeface="+mn-lt"/>
              </a:rPr>
              <a:t>g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F072CF-F855-8C93-BC12-D99E31BE0249}"/>
              </a:ext>
            </a:extLst>
          </p:cNvPr>
          <p:cNvSpPr txBox="1"/>
          <p:nvPr/>
        </p:nvSpPr>
        <p:spPr>
          <a:xfrm>
            <a:off x="3099816" y="3099624"/>
            <a:ext cx="81381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en-US" altLang="ja-JP" dirty="0">
                <a:latin typeface="+mn-lt"/>
              </a:rPr>
              <a:t> = 8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1E4B07C-6BDF-9F90-09E9-A62077E26ED5}"/>
              </a:ext>
            </a:extLst>
          </p:cNvPr>
          <p:cNvSpPr txBox="1"/>
          <p:nvPr/>
        </p:nvSpPr>
        <p:spPr>
          <a:xfrm>
            <a:off x="1917192" y="3389184"/>
            <a:ext cx="81381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en-US" altLang="ja-JP" dirty="0">
                <a:latin typeface="+mn-lt"/>
              </a:rPr>
              <a:t> = 4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9DEC9E-2738-09D2-F918-5011E2127779}"/>
              </a:ext>
            </a:extLst>
          </p:cNvPr>
          <p:cNvSpPr txBox="1"/>
          <p:nvPr/>
        </p:nvSpPr>
        <p:spPr>
          <a:xfrm>
            <a:off x="1539240" y="4529136"/>
            <a:ext cx="81381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en-US" altLang="ja-JP" dirty="0">
                <a:latin typeface="+mn-lt"/>
              </a:rPr>
              <a:t> = 2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9307762-55BD-38DF-3D47-023E3993CC62}"/>
              </a:ext>
            </a:extLst>
          </p:cNvPr>
          <p:cNvSpPr txBox="1"/>
          <p:nvPr/>
        </p:nvSpPr>
        <p:spPr>
          <a:xfrm>
            <a:off x="6269736" y="3736656"/>
            <a:ext cx="81381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en-US" altLang="ja-JP" dirty="0">
                <a:latin typeface="+mn-lt"/>
              </a:rPr>
              <a:t> = 8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86CE244-0423-0571-5FF9-720BC289F46F}"/>
              </a:ext>
            </a:extLst>
          </p:cNvPr>
          <p:cNvSpPr txBox="1"/>
          <p:nvPr/>
        </p:nvSpPr>
        <p:spPr>
          <a:xfrm>
            <a:off x="7511845" y="6125498"/>
            <a:ext cx="163215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高増作成</a:t>
            </a:r>
            <a:r>
              <a:rPr kumimoji="1"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75914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90E5A2E-48D7-90EF-EEE6-2B606FB02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メモ作画：正規分布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E58652-778A-F39A-B59E-07CB1829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7E5646-75E6-DAE3-879B-9A2A64352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2B688CC-1C7E-574D-A1AD-6F223E4D8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正規分布のグラフを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で作画</a:t>
            </a:r>
            <a:endParaRPr lang="en-US" altLang="ja-JP" dirty="0"/>
          </a:p>
          <a:p>
            <a:pPr lvl="1"/>
            <a:r>
              <a:rPr kumimoji="1" lang="ja-JP" altLang="en-US" dirty="0"/>
              <a:t>やり方は「</a:t>
            </a:r>
            <a:r>
              <a:rPr kumimoji="1" lang="en-US" altLang="ja-JP" dirty="0"/>
              <a:t>PowerPoint</a:t>
            </a:r>
            <a:r>
              <a:rPr kumimoji="1" lang="ja-JP" altLang="en-US" dirty="0"/>
              <a:t>で正弦波を書く方法」を参照</a:t>
            </a:r>
            <a:endParaRPr kumimoji="1" lang="en-US" altLang="ja-JP" dirty="0"/>
          </a:p>
          <a:p>
            <a:pPr lvl="1"/>
            <a:r>
              <a:rPr lang="ja-JP" altLang="en-US" dirty="0"/>
              <a:t>標準正規分布で，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/>
              <a:t>10</a:t>
            </a:r>
            <a:r>
              <a:rPr lang="ja-JP" altLang="en-US" dirty="0"/>
              <a:t>の範囲を作画（横</a:t>
            </a:r>
            <a:r>
              <a:rPr lang="en-US" altLang="ja-JP" dirty="0"/>
              <a:t>10 cm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kumimoji="1" lang="ja-JP" altLang="en-US" dirty="0"/>
              <a:t>標準偏差は</a:t>
            </a:r>
            <a:r>
              <a:rPr kumimoji="1" lang="en-US" altLang="ja-JP" i="1" dirty="0"/>
              <a:t>σ</a:t>
            </a:r>
            <a:r>
              <a:rPr kumimoji="1" lang="ja-JP" altLang="en-US" dirty="0"/>
              <a:t>が</a:t>
            </a:r>
            <a:r>
              <a:rPr kumimoji="1" lang="en-US" altLang="ja-JP" dirty="0"/>
              <a:t>0.5 mm</a:t>
            </a:r>
            <a:r>
              <a:rPr kumimoji="1" lang="ja-JP" altLang="en-US" dirty="0"/>
              <a:t>となっている</a:t>
            </a:r>
            <a:endParaRPr kumimoji="1" lang="en-US" altLang="ja-JP" dirty="0"/>
          </a:p>
          <a:p>
            <a:pPr lvl="1"/>
            <a:r>
              <a:rPr lang="ja-JP" altLang="en-US" dirty="0"/>
              <a:t>中心は点数を増やし，外側は点数を減らしている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221A6D-1FD5-DFF5-10F9-23E3BC40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11" name="グラフィックス 8">
            <a:extLst>
              <a:ext uri="{FF2B5EF4-FFF2-40B4-BE49-F238E27FC236}">
                <a16:creationId xmlns:a16="http://schemas.microsoft.com/office/drawing/2014/main" id="{7CD801CA-56D2-9051-7D07-1DD1AF36BBBE}"/>
              </a:ext>
            </a:extLst>
          </p:cNvPr>
          <p:cNvSpPr/>
          <p:nvPr/>
        </p:nvSpPr>
        <p:spPr>
          <a:xfrm>
            <a:off x="936884" y="2734790"/>
            <a:ext cx="3600000" cy="1847710"/>
          </a:xfrm>
          <a:custGeom>
            <a:avLst/>
            <a:gdLst>
              <a:gd name="connsiteX0" fmla="*/ -360 w 2688200"/>
              <a:gd name="connsiteY0" fmla="*/ 1847346 h 1847710"/>
              <a:gd name="connsiteX1" fmla="*/ 134050 w 2688200"/>
              <a:gd name="connsiteY1" fmla="*/ 1847346 h 1847710"/>
              <a:gd name="connsiteX2" fmla="*/ 268460 w 2688200"/>
              <a:gd name="connsiteY2" fmla="*/ 1847346 h 1847710"/>
              <a:gd name="connsiteX3" fmla="*/ 402870 w 2688200"/>
              <a:gd name="connsiteY3" fmla="*/ 1847346 h 1847710"/>
              <a:gd name="connsiteX4" fmla="*/ 537280 w 2688200"/>
              <a:gd name="connsiteY4" fmla="*/ 1847346 h 1847710"/>
              <a:gd name="connsiteX5" fmla="*/ 671690 w 2688200"/>
              <a:gd name="connsiteY5" fmla="*/ 1847340 h 1847710"/>
              <a:gd name="connsiteX6" fmla="*/ 806100 w 2688200"/>
              <a:gd name="connsiteY6" fmla="*/ 1846726 h 1847710"/>
              <a:gd name="connsiteX7" fmla="*/ 873305 w 2688200"/>
              <a:gd name="connsiteY7" fmla="*/ 1843305 h 1847710"/>
              <a:gd name="connsiteX8" fmla="*/ 940510 w 2688200"/>
              <a:gd name="connsiteY8" fmla="*/ 1826818 h 1847710"/>
              <a:gd name="connsiteX9" fmla="*/ 953951 w 2688200"/>
              <a:gd name="connsiteY9" fmla="*/ 1819778 h 1847710"/>
              <a:gd name="connsiteX10" fmla="*/ 967392 w 2688200"/>
              <a:gd name="connsiteY10" fmla="*/ 1810683 h 1847710"/>
              <a:gd name="connsiteX11" fmla="*/ 980833 w 2688200"/>
              <a:gd name="connsiteY11" fmla="*/ 1799083 h 1847710"/>
              <a:gd name="connsiteX12" fmla="*/ 994274 w 2688200"/>
              <a:gd name="connsiteY12" fmla="*/ 1784438 h 1847710"/>
              <a:gd name="connsiteX13" fmla="*/ 1007715 w 2688200"/>
              <a:gd name="connsiteY13" fmla="*/ 1766163 h 1847710"/>
              <a:gd name="connsiteX14" fmla="*/ 1021156 w 2688200"/>
              <a:gd name="connsiteY14" fmla="*/ 1743627 h 1847710"/>
              <a:gd name="connsiteX15" fmla="*/ 1034597 w 2688200"/>
              <a:gd name="connsiteY15" fmla="*/ 1716149 h 1847710"/>
              <a:gd name="connsiteX16" fmla="*/ 1048038 w 2688200"/>
              <a:gd name="connsiteY16" fmla="*/ 1683050 h 1847710"/>
              <a:gd name="connsiteX17" fmla="*/ 1061479 w 2688200"/>
              <a:gd name="connsiteY17" fmla="*/ 1643638 h 1847710"/>
              <a:gd name="connsiteX18" fmla="*/ 1074920 w 2688200"/>
              <a:gd name="connsiteY18" fmla="*/ 1597289 h 1847710"/>
              <a:gd name="connsiteX19" fmla="*/ 1088361 w 2688200"/>
              <a:gd name="connsiteY19" fmla="*/ 1543454 h 1847710"/>
              <a:gd name="connsiteX20" fmla="*/ 1101802 w 2688200"/>
              <a:gd name="connsiteY20" fmla="*/ 1481691 h 1847710"/>
              <a:gd name="connsiteX21" fmla="*/ 1115243 w 2688200"/>
              <a:gd name="connsiteY21" fmla="*/ 1411762 h 1847710"/>
              <a:gd name="connsiteX22" fmla="*/ 1128684 w 2688200"/>
              <a:gd name="connsiteY22" fmla="*/ 1333625 h 1847710"/>
              <a:gd name="connsiteX23" fmla="*/ 1142125 w 2688200"/>
              <a:gd name="connsiteY23" fmla="*/ 1247496 h 1847710"/>
              <a:gd name="connsiteX24" fmla="*/ 1155566 w 2688200"/>
              <a:gd name="connsiteY24" fmla="*/ 1153897 h 1847710"/>
              <a:gd name="connsiteX25" fmla="*/ 1169007 w 2688200"/>
              <a:gd name="connsiteY25" fmla="*/ 1053665 h 1847710"/>
              <a:gd name="connsiteX26" fmla="*/ 1182448 w 2688200"/>
              <a:gd name="connsiteY26" fmla="*/ 947991 h 1847710"/>
              <a:gd name="connsiteX27" fmla="*/ 1195889 w 2688200"/>
              <a:gd name="connsiteY27" fmla="*/ 838383 h 1847710"/>
              <a:gd name="connsiteX28" fmla="*/ 1209330 w 2688200"/>
              <a:gd name="connsiteY28" fmla="*/ 726676 h 1847710"/>
              <a:gd name="connsiteX29" fmla="*/ 1222771 w 2688200"/>
              <a:gd name="connsiteY29" fmla="*/ 614994 h 1847710"/>
              <a:gd name="connsiteX30" fmla="*/ 1236212 w 2688200"/>
              <a:gd name="connsiteY30" fmla="*/ 505660 h 1847710"/>
              <a:gd name="connsiteX31" fmla="*/ 1249653 w 2688200"/>
              <a:gd name="connsiteY31" fmla="*/ 401166 h 1847710"/>
              <a:gd name="connsiteX32" fmla="*/ 1263094 w 2688200"/>
              <a:gd name="connsiteY32" fmla="*/ 304045 h 1847710"/>
              <a:gd name="connsiteX33" fmla="*/ 1276535 w 2688200"/>
              <a:gd name="connsiteY33" fmla="*/ 216783 h 1847710"/>
              <a:gd name="connsiteX34" fmla="*/ 1289976 w 2688200"/>
              <a:gd name="connsiteY34" fmla="*/ 141733 h 1847710"/>
              <a:gd name="connsiteX35" fmla="*/ 1303417 w 2688200"/>
              <a:gd name="connsiteY35" fmla="*/ 80978 h 1847710"/>
              <a:gd name="connsiteX36" fmla="*/ 1316858 w 2688200"/>
              <a:gd name="connsiteY36" fmla="*/ 36262 h 1847710"/>
              <a:gd name="connsiteX37" fmla="*/ 1330299 w 2688200"/>
              <a:gd name="connsiteY37" fmla="*/ 8891 h 1847710"/>
              <a:gd name="connsiteX38" fmla="*/ 1343740 w 2688200"/>
              <a:gd name="connsiteY38" fmla="*/ -324 h 1847710"/>
              <a:gd name="connsiteX39" fmla="*/ 1357181 w 2688200"/>
              <a:gd name="connsiteY39" fmla="*/ 8891 h 1847710"/>
              <a:gd name="connsiteX40" fmla="*/ 1370622 w 2688200"/>
              <a:gd name="connsiteY40" fmla="*/ 36262 h 1847710"/>
              <a:gd name="connsiteX41" fmla="*/ 1384063 w 2688200"/>
              <a:gd name="connsiteY41" fmla="*/ 80978 h 1847710"/>
              <a:gd name="connsiteX42" fmla="*/ 1397504 w 2688200"/>
              <a:gd name="connsiteY42" fmla="*/ 141733 h 1847710"/>
              <a:gd name="connsiteX43" fmla="*/ 1410945 w 2688200"/>
              <a:gd name="connsiteY43" fmla="*/ 216783 h 1847710"/>
              <a:gd name="connsiteX44" fmla="*/ 1424387 w 2688200"/>
              <a:gd name="connsiteY44" fmla="*/ 304045 h 1847710"/>
              <a:gd name="connsiteX45" fmla="*/ 1437827 w 2688200"/>
              <a:gd name="connsiteY45" fmla="*/ 401166 h 1847710"/>
              <a:gd name="connsiteX46" fmla="*/ 1451268 w 2688200"/>
              <a:gd name="connsiteY46" fmla="*/ 505660 h 1847710"/>
              <a:gd name="connsiteX47" fmla="*/ 1464709 w 2688200"/>
              <a:gd name="connsiteY47" fmla="*/ 614994 h 1847710"/>
              <a:gd name="connsiteX48" fmla="*/ 1478150 w 2688200"/>
              <a:gd name="connsiteY48" fmla="*/ 726676 h 1847710"/>
              <a:gd name="connsiteX49" fmla="*/ 1491591 w 2688200"/>
              <a:gd name="connsiteY49" fmla="*/ 838383 h 1847710"/>
              <a:gd name="connsiteX50" fmla="*/ 1505032 w 2688200"/>
              <a:gd name="connsiteY50" fmla="*/ 947991 h 1847710"/>
              <a:gd name="connsiteX51" fmla="*/ 1518473 w 2688200"/>
              <a:gd name="connsiteY51" fmla="*/ 1053665 h 1847710"/>
              <a:gd name="connsiteX52" fmla="*/ 1531914 w 2688200"/>
              <a:gd name="connsiteY52" fmla="*/ 1153897 h 1847710"/>
              <a:gd name="connsiteX53" fmla="*/ 1545355 w 2688200"/>
              <a:gd name="connsiteY53" fmla="*/ 1247496 h 1847710"/>
              <a:gd name="connsiteX54" fmla="*/ 1558796 w 2688200"/>
              <a:gd name="connsiteY54" fmla="*/ 1333625 h 1847710"/>
              <a:gd name="connsiteX55" fmla="*/ 1572238 w 2688200"/>
              <a:gd name="connsiteY55" fmla="*/ 1411762 h 1847710"/>
              <a:gd name="connsiteX56" fmla="*/ 1585679 w 2688200"/>
              <a:gd name="connsiteY56" fmla="*/ 1481691 h 1847710"/>
              <a:gd name="connsiteX57" fmla="*/ 1599119 w 2688200"/>
              <a:gd name="connsiteY57" fmla="*/ 1543454 h 1847710"/>
              <a:gd name="connsiteX58" fmla="*/ 1612560 w 2688200"/>
              <a:gd name="connsiteY58" fmla="*/ 1597289 h 1847710"/>
              <a:gd name="connsiteX59" fmla="*/ 1626001 w 2688200"/>
              <a:gd name="connsiteY59" fmla="*/ 1643638 h 1847710"/>
              <a:gd name="connsiteX60" fmla="*/ 1639442 w 2688200"/>
              <a:gd name="connsiteY60" fmla="*/ 1683050 h 1847710"/>
              <a:gd name="connsiteX61" fmla="*/ 1652883 w 2688200"/>
              <a:gd name="connsiteY61" fmla="*/ 1716149 h 1847710"/>
              <a:gd name="connsiteX62" fmla="*/ 1666324 w 2688200"/>
              <a:gd name="connsiteY62" fmla="*/ 1743627 h 1847710"/>
              <a:gd name="connsiteX63" fmla="*/ 1679765 w 2688200"/>
              <a:gd name="connsiteY63" fmla="*/ 1766163 h 1847710"/>
              <a:gd name="connsiteX64" fmla="*/ 1693206 w 2688200"/>
              <a:gd name="connsiteY64" fmla="*/ 1784438 h 1847710"/>
              <a:gd name="connsiteX65" fmla="*/ 1706647 w 2688200"/>
              <a:gd name="connsiteY65" fmla="*/ 1799083 h 1847710"/>
              <a:gd name="connsiteX66" fmla="*/ 1720088 w 2688200"/>
              <a:gd name="connsiteY66" fmla="*/ 1810683 h 1847710"/>
              <a:gd name="connsiteX67" fmla="*/ 1733530 w 2688200"/>
              <a:gd name="connsiteY67" fmla="*/ 1819778 h 1847710"/>
              <a:gd name="connsiteX68" fmla="*/ 1746971 w 2688200"/>
              <a:gd name="connsiteY68" fmla="*/ 1826818 h 1847710"/>
              <a:gd name="connsiteX69" fmla="*/ 1814175 w 2688200"/>
              <a:gd name="connsiteY69" fmla="*/ 1843305 h 1847710"/>
              <a:gd name="connsiteX70" fmla="*/ 1881381 w 2688200"/>
              <a:gd name="connsiteY70" fmla="*/ 1846726 h 1847710"/>
              <a:gd name="connsiteX71" fmla="*/ 2015790 w 2688200"/>
              <a:gd name="connsiteY71" fmla="*/ 1847340 h 1847710"/>
              <a:gd name="connsiteX72" fmla="*/ 2150200 w 2688200"/>
              <a:gd name="connsiteY72" fmla="*/ 1847346 h 1847710"/>
              <a:gd name="connsiteX73" fmla="*/ 2284610 w 2688200"/>
              <a:gd name="connsiteY73" fmla="*/ 1847346 h 1847710"/>
              <a:gd name="connsiteX74" fmla="*/ 2419021 w 2688200"/>
              <a:gd name="connsiteY74" fmla="*/ 1847346 h 1847710"/>
              <a:gd name="connsiteX75" fmla="*/ 2553431 w 2688200"/>
              <a:gd name="connsiteY75" fmla="*/ 1847346 h 1847710"/>
              <a:gd name="connsiteX76" fmla="*/ 2687841 w 2688200"/>
              <a:gd name="connsiteY76" fmla="*/ 1847346 h 1847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688200" h="1847710">
                <a:moveTo>
                  <a:pt x="-360" y="1847346"/>
                </a:moveTo>
                <a:cubicBezTo>
                  <a:pt x="44445" y="1847346"/>
                  <a:pt x="89245" y="1847346"/>
                  <a:pt x="134050" y="1847346"/>
                </a:cubicBezTo>
                <a:cubicBezTo>
                  <a:pt x="178855" y="1847346"/>
                  <a:pt x="223655" y="1847346"/>
                  <a:pt x="268460" y="1847346"/>
                </a:cubicBezTo>
                <a:cubicBezTo>
                  <a:pt x="313265" y="1847346"/>
                  <a:pt x="358065" y="1847346"/>
                  <a:pt x="402870" y="1847346"/>
                </a:cubicBezTo>
                <a:cubicBezTo>
                  <a:pt x="447675" y="1847346"/>
                  <a:pt x="492475" y="1847346"/>
                  <a:pt x="537280" y="1847346"/>
                </a:cubicBezTo>
                <a:cubicBezTo>
                  <a:pt x="582085" y="1847346"/>
                  <a:pt x="626885" y="1847441"/>
                  <a:pt x="671690" y="1847340"/>
                </a:cubicBezTo>
                <a:cubicBezTo>
                  <a:pt x="716496" y="1847233"/>
                  <a:pt x="772495" y="1847399"/>
                  <a:pt x="806100" y="1846726"/>
                </a:cubicBezTo>
                <a:cubicBezTo>
                  <a:pt x="839700" y="1846052"/>
                  <a:pt x="850906" y="1846619"/>
                  <a:pt x="873305" y="1843305"/>
                </a:cubicBezTo>
                <a:cubicBezTo>
                  <a:pt x="895705" y="1839985"/>
                  <a:pt x="927069" y="1830740"/>
                  <a:pt x="940510" y="1826818"/>
                </a:cubicBezTo>
                <a:cubicBezTo>
                  <a:pt x="947794" y="1824696"/>
                  <a:pt x="951525" y="1821233"/>
                  <a:pt x="953951" y="1819778"/>
                </a:cubicBezTo>
                <a:cubicBezTo>
                  <a:pt x="958434" y="1817090"/>
                  <a:pt x="962910" y="1814134"/>
                  <a:pt x="967392" y="1810683"/>
                </a:cubicBezTo>
                <a:cubicBezTo>
                  <a:pt x="971875" y="1807237"/>
                  <a:pt x="976351" y="1803458"/>
                  <a:pt x="980833" y="1799083"/>
                </a:cubicBezTo>
                <a:cubicBezTo>
                  <a:pt x="985316" y="1794708"/>
                  <a:pt x="989792" y="1789922"/>
                  <a:pt x="994274" y="1784438"/>
                </a:cubicBezTo>
                <a:cubicBezTo>
                  <a:pt x="998757" y="1778948"/>
                  <a:pt x="1003233" y="1772964"/>
                  <a:pt x="1007715" y="1766163"/>
                </a:cubicBezTo>
                <a:cubicBezTo>
                  <a:pt x="1012198" y="1759362"/>
                  <a:pt x="1016674" y="1751959"/>
                  <a:pt x="1021156" y="1743627"/>
                </a:cubicBezTo>
                <a:cubicBezTo>
                  <a:pt x="1025639" y="1735294"/>
                  <a:pt x="1030115" y="1726246"/>
                  <a:pt x="1034597" y="1716149"/>
                </a:cubicBezTo>
                <a:cubicBezTo>
                  <a:pt x="1039080" y="1706051"/>
                  <a:pt x="1043556" y="1695132"/>
                  <a:pt x="1048038" y="1683050"/>
                </a:cubicBezTo>
                <a:cubicBezTo>
                  <a:pt x="1052521" y="1670962"/>
                  <a:pt x="1056997" y="1657932"/>
                  <a:pt x="1061479" y="1643638"/>
                </a:cubicBezTo>
                <a:cubicBezTo>
                  <a:pt x="1065961" y="1629345"/>
                  <a:pt x="1070438" y="1613985"/>
                  <a:pt x="1074920" y="1597289"/>
                </a:cubicBezTo>
                <a:cubicBezTo>
                  <a:pt x="1079402" y="1580594"/>
                  <a:pt x="1083879" y="1562718"/>
                  <a:pt x="1088361" y="1543454"/>
                </a:cubicBezTo>
                <a:cubicBezTo>
                  <a:pt x="1092843" y="1524184"/>
                  <a:pt x="1097320" y="1503643"/>
                  <a:pt x="1101802" y="1481691"/>
                </a:cubicBezTo>
                <a:cubicBezTo>
                  <a:pt x="1106285" y="1459744"/>
                  <a:pt x="1110761" y="1436445"/>
                  <a:pt x="1115243" y="1411762"/>
                </a:cubicBezTo>
                <a:cubicBezTo>
                  <a:pt x="1119726" y="1387085"/>
                  <a:pt x="1124202" y="1361002"/>
                  <a:pt x="1128684" y="1333625"/>
                </a:cubicBezTo>
                <a:cubicBezTo>
                  <a:pt x="1133167" y="1306243"/>
                  <a:pt x="1137643" y="1277447"/>
                  <a:pt x="1142125" y="1247496"/>
                </a:cubicBezTo>
                <a:cubicBezTo>
                  <a:pt x="1146608" y="1217538"/>
                  <a:pt x="1151084" y="1186197"/>
                  <a:pt x="1155566" y="1153897"/>
                </a:cubicBezTo>
                <a:cubicBezTo>
                  <a:pt x="1160049" y="1121591"/>
                  <a:pt x="1164525" y="1087980"/>
                  <a:pt x="1169007" y="1053665"/>
                </a:cubicBezTo>
                <a:cubicBezTo>
                  <a:pt x="1173490" y="1019344"/>
                  <a:pt x="1177966" y="983867"/>
                  <a:pt x="1182448" y="947991"/>
                </a:cubicBezTo>
                <a:cubicBezTo>
                  <a:pt x="1186931" y="912108"/>
                  <a:pt x="1191407" y="875266"/>
                  <a:pt x="1195889" y="838383"/>
                </a:cubicBezTo>
                <a:cubicBezTo>
                  <a:pt x="1200372" y="801493"/>
                  <a:pt x="1204848" y="763906"/>
                  <a:pt x="1209330" y="726676"/>
                </a:cubicBezTo>
                <a:cubicBezTo>
                  <a:pt x="1213813" y="689447"/>
                  <a:pt x="1218289" y="651830"/>
                  <a:pt x="1222771" y="614994"/>
                </a:cubicBezTo>
                <a:cubicBezTo>
                  <a:pt x="1227253" y="578158"/>
                  <a:pt x="1231730" y="541298"/>
                  <a:pt x="1236212" y="505660"/>
                </a:cubicBezTo>
                <a:cubicBezTo>
                  <a:pt x="1240694" y="470022"/>
                  <a:pt x="1245171" y="434771"/>
                  <a:pt x="1249653" y="401166"/>
                </a:cubicBezTo>
                <a:cubicBezTo>
                  <a:pt x="1254136" y="367560"/>
                  <a:pt x="1258612" y="334771"/>
                  <a:pt x="1263094" y="304045"/>
                </a:cubicBezTo>
                <a:cubicBezTo>
                  <a:pt x="1267577" y="273312"/>
                  <a:pt x="1272053" y="243831"/>
                  <a:pt x="1276535" y="216783"/>
                </a:cubicBezTo>
                <a:cubicBezTo>
                  <a:pt x="1281018" y="189733"/>
                  <a:pt x="1285494" y="164366"/>
                  <a:pt x="1289976" y="141733"/>
                </a:cubicBezTo>
                <a:cubicBezTo>
                  <a:pt x="1294459" y="119095"/>
                  <a:pt x="1298935" y="98555"/>
                  <a:pt x="1303417" y="80978"/>
                </a:cubicBezTo>
                <a:cubicBezTo>
                  <a:pt x="1307900" y="63400"/>
                  <a:pt x="1312376" y="48278"/>
                  <a:pt x="1316858" y="36262"/>
                </a:cubicBezTo>
                <a:cubicBezTo>
                  <a:pt x="1321341" y="24245"/>
                  <a:pt x="1325817" y="14989"/>
                  <a:pt x="1330299" y="8891"/>
                </a:cubicBezTo>
                <a:cubicBezTo>
                  <a:pt x="1334782" y="2793"/>
                  <a:pt x="1339258" y="-324"/>
                  <a:pt x="1343740" y="-324"/>
                </a:cubicBezTo>
                <a:cubicBezTo>
                  <a:pt x="1348223" y="-324"/>
                  <a:pt x="1352699" y="2793"/>
                  <a:pt x="1357181" y="8891"/>
                </a:cubicBezTo>
                <a:cubicBezTo>
                  <a:pt x="1361664" y="14989"/>
                  <a:pt x="1366140" y="24245"/>
                  <a:pt x="1370622" y="36262"/>
                </a:cubicBezTo>
                <a:cubicBezTo>
                  <a:pt x="1375105" y="48278"/>
                  <a:pt x="1379581" y="63400"/>
                  <a:pt x="1384063" y="80978"/>
                </a:cubicBezTo>
                <a:cubicBezTo>
                  <a:pt x="1388546" y="98555"/>
                  <a:pt x="1393022" y="119095"/>
                  <a:pt x="1397504" y="141733"/>
                </a:cubicBezTo>
                <a:cubicBezTo>
                  <a:pt x="1401986" y="164366"/>
                  <a:pt x="1406463" y="189733"/>
                  <a:pt x="1410945" y="216783"/>
                </a:cubicBezTo>
                <a:cubicBezTo>
                  <a:pt x="1415422" y="243831"/>
                  <a:pt x="1419904" y="273312"/>
                  <a:pt x="1424387" y="304045"/>
                </a:cubicBezTo>
                <a:cubicBezTo>
                  <a:pt x="1428869" y="334771"/>
                  <a:pt x="1433345" y="367560"/>
                  <a:pt x="1437827" y="401166"/>
                </a:cubicBezTo>
                <a:cubicBezTo>
                  <a:pt x="1442310" y="434771"/>
                  <a:pt x="1446786" y="470022"/>
                  <a:pt x="1451268" y="505660"/>
                </a:cubicBezTo>
                <a:cubicBezTo>
                  <a:pt x="1455751" y="541298"/>
                  <a:pt x="1460227" y="578158"/>
                  <a:pt x="1464709" y="614994"/>
                </a:cubicBezTo>
                <a:cubicBezTo>
                  <a:pt x="1469192" y="651830"/>
                  <a:pt x="1473668" y="689447"/>
                  <a:pt x="1478150" y="726676"/>
                </a:cubicBezTo>
                <a:cubicBezTo>
                  <a:pt x="1482633" y="763906"/>
                  <a:pt x="1487109" y="801493"/>
                  <a:pt x="1491591" y="838383"/>
                </a:cubicBezTo>
                <a:cubicBezTo>
                  <a:pt x="1496074" y="875266"/>
                  <a:pt x="1500550" y="912108"/>
                  <a:pt x="1505032" y="947991"/>
                </a:cubicBezTo>
                <a:cubicBezTo>
                  <a:pt x="1509515" y="983867"/>
                  <a:pt x="1513991" y="1019344"/>
                  <a:pt x="1518473" y="1053665"/>
                </a:cubicBezTo>
                <a:cubicBezTo>
                  <a:pt x="1522956" y="1087980"/>
                  <a:pt x="1527432" y="1121591"/>
                  <a:pt x="1531914" y="1153897"/>
                </a:cubicBezTo>
                <a:cubicBezTo>
                  <a:pt x="1536397" y="1186197"/>
                  <a:pt x="1540873" y="1217538"/>
                  <a:pt x="1545355" y="1247496"/>
                </a:cubicBezTo>
                <a:cubicBezTo>
                  <a:pt x="1549838" y="1277447"/>
                  <a:pt x="1554314" y="1306243"/>
                  <a:pt x="1558796" y="1333625"/>
                </a:cubicBezTo>
                <a:cubicBezTo>
                  <a:pt x="1563279" y="1361002"/>
                  <a:pt x="1567755" y="1387085"/>
                  <a:pt x="1572238" y="1411762"/>
                </a:cubicBezTo>
                <a:cubicBezTo>
                  <a:pt x="1576720" y="1436445"/>
                  <a:pt x="1581196" y="1459744"/>
                  <a:pt x="1585679" y="1481691"/>
                </a:cubicBezTo>
                <a:cubicBezTo>
                  <a:pt x="1590161" y="1503643"/>
                  <a:pt x="1594637" y="1524184"/>
                  <a:pt x="1599119" y="1543454"/>
                </a:cubicBezTo>
                <a:cubicBezTo>
                  <a:pt x="1603602" y="1562718"/>
                  <a:pt x="1608078" y="1580594"/>
                  <a:pt x="1612560" y="1597289"/>
                </a:cubicBezTo>
                <a:cubicBezTo>
                  <a:pt x="1617043" y="1613985"/>
                  <a:pt x="1621519" y="1629345"/>
                  <a:pt x="1626001" y="1643638"/>
                </a:cubicBezTo>
                <a:cubicBezTo>
                  <a:pt x="1630484" y="1657932"/>
                  <a:pt x="1634960" y="1670962"/>
                  <a:pt x="1639442" y="1683050"/>
                </a:cubicBezTo>
                <a:cubicBezTo>
                  <a:pt x="1643925" y="1695132"/>
                  <a:pt x="1648401" y="1706051"/>
                  <a:pt x="1652883" y="1716149"/>
                </a:cubicBezTo>
                <a:cubicBezTo>
                  <a:pt x="1657366" y="1726246"/>
                  <a:pt x="1661842" y="1735294"/>
                  <a:pt x="1666324" y="1743627"/>
                </a:cubicBezTo>
                <a:cubicBezTo>
                  <a:pt x="1670807" y="1751959"/>
                  <a:pt x="1675283" y="1759362"/>
                  <a:pt x="1679765" y="1766163"/>
                </a:cubicBezTo>
                <a:cubicBezTo>
                  <a:pt x="1684248" y="1772964"/>
                  <a:pt x="1688724" y="1778948"/>
                  <a:pt x="1693206" y="1784438"/>
                </a:cubicBezTo>
                <a:cubicBezTo>
                  <a:pt x="1697689" y="1789922"/>
                  <a:pt x="1702165" y="1794708"/>
                  <a:pt x="1706647" y="1799083"/>
                </a:cubicBezTo>
                <a:cubicBezTo>
                  <a:pt x="1711130" y="1803458"/>
                  <a:pt x="1715606" y="1807237"/>
                  <a:pt x="1720088" y="1810683"/>
                </a:cubicBezTo>
                <a:cubicBezTo>
                  <a:pt x="1724571" y="1814134"/>
                  <a:pt x="1729047" y="1817090"/>
                  <a:pt x="1733530" y="1819778"/>
                </a:cubicBezTo>
                <a:cubicBezTo>
                  <a:pt x="1735955" y="1821233"/>
                  <a:pt x="1739687" y="1824696"/>
                  <a:pt x="1746971" y="1826818"/>
                </a:cubicBezTo>
                <a:cubicBezTo>
                  <a:pt x="1760412" y="1830740"/>
                  <a:pt x="1791776" y="1839985"/>
                  <a:pt x="1814175" y="1843305"/>
                </a:cubicBezTo>
                <a:cubicBezTo>
                  <a:pt x="1836575" y="1846619"/>
                  <a:pt x="1847775" y="1846052"/>
                  <a:pt x="1881381" y="1846726"/>
                </a:cubicBezTo>
                <a:cubicBezTo>
                  <a:pt x="1914980" y="1847399"/>
                  <a:pt x="1970985" y="1847233"/>
                  <a:pt x="2015790" y="1847340"/>
                </a:cubicBezTo>
                <a:cubicBezTo>
                  <a:pt x="2060590" y="1847441"/>
                  <a:pt x="2105395" y="1847346"/>
                  <a:pt x="2150200" y="1847346"/>
                </a:cubicBezTo>
                <a:cubicBezTo>
                  <a:pt x="2195006" y="1847346"/>
                  <a:pt x="2239805" y="1847346"/>
                  <a:pt x="2284610" y="1847346"/>
                </a:cubicBezTo>
                <a:cubicBezTo>
                  <a:pt x="2329416" y="1847346"/>
                  <a:pt x="2374215" y="1847346"/>
                  <a:pt x="2419021" y="1847346"/>
                </a:cubicBezTo>
                <a:cubicBezTo>
                  <a:pt x="2463826" y="1847346"/>
                  <a:pt x="2508625" y="1847346"/>
                  <a:pt x="2553431" y="1847346"/>
                </a:cubicBezTo>
                <a:cubicBezTo>
                  <a:pt x="2598236" y="1847346"/>
                  <a:pt x="2643035" y="1847346"/>
                  <a:pt x="2687841" y="1847346"/>
                </a:cubicBezTo>
              </a:path>
            </a:pathLst>
          </a:custGeom>
          <a:noFill/>
          <a:ln w="38100" cap="rnd">
            <a:solidFill>
              <a:schemeClr val="tx2">
                <a:lumMod val="50000"/>
                <a:lumOff val="50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5487DC4-78CC-F34E-D4C3-917CB318098C}"/>
              </a:ext>
            </a:extLst>
          </p:cNvPr>
          <p:cNvCxnSpPr>
            <a:cxnSpLocks/>
          </p:cNvCxnSpPr>
          <p:nvPr/>
        </p:nvCxnSpPr>
        <p:spPr bwMode="auto">
          <a:xfrm>
            <a:off x="1840515" y="4217744"/>
            <a:ext cx="36000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D7529DAD-FBC9-9364-3486-7CD6B85DD8F5}"/>
              </a:ext>
            </a:extLst>
          </p:cNvPr>
          <p:cNvCxnSpPr>
            <a:cxnSpLocks/>
          </p:cNvCxnSpPr>
          <p:nvPr/>
        </p:nvCxnSpPr>
        <p:spPr bwMode="auto">
          <a:xfrm>
            <a:off x="3390507" y="4187264"/>
            <a:ext cx="18000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4017261-D4EA-2F54-DEC8-C73123335820}"/>
              </a:ext>
            </a:extLst>
          </p:cNvPr>
          <p:cNvCxnSpPr/>
          <p:nvPr/>
        </p:nvCxnSpPr>
        <p:spPr bwMode="auto">
          <a:xfrm>
            <a:off x="2378521" y="4361000"/>
            <a:ext cx="720000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9471EBC-88BF-9A06-F381-7C7CCA702A47}"/>
              </a:ext>
            </a:extLst>
          </p:cNvPr>
          <p:cNvSpPr txBox="1"/>
          <p:nvPr/>
        </p:nvSpPr>
        <p:spPr>
          <a:xfrm>
            <a:off x="2404486" y="4396604"/>
            <a:ext cx="682907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>
                <a:latin typeface="+mn-lt"/>
                <a:ea typeface="+mj-ea"/>
              </a:rPr>
              <a:t>2</a:t>
            </a:r>
            <a:r>
              <a:rPr lang="en-US" altLang="ja-JP" i="1" dirty="0">
                <a:latin typeface="+mn-lt"/>
                <a:ea typeface="+mj-ea"/>
              </a:rPr>
              <a:t>σ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88E79EA-8257-7347-6B2F-9732D2E3B0A6}"/>
              </a:ext>
            </a:extLst>
          </p:cNvPr>
          <p:cNvSpPr txBox="1"/>
          <p:nvPr/>
        </p:nvSpPr>
        <p:spPr>
          <a:xfrm>
            <a:off x="1679062" y="3844916"/>
            <a:ext cx="682907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dirty="0">
                <a:latin typeface="+mn-lt"/>
                <a:ea typeface="+mj-ea"/>
              </a:rPr>
              <a:t>2</a:t>
            </a:r>
            <a:r>
              <a:rPr lang="en-US" altLang="ja-JP" i="1" dirty="0">
                <a:latin typeface="+mn-lt"/>
                <a:ea typeface="+mj-ea"/>
              </a:rPr>
              <a:t>σ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9057801-B43A-7254-D23C-9DC31F6B94EB}"/>
              </a:ext>
            </a:extLst>
          </p:cNvPr>
          <p:cNvSpPr txBox="1"/>
          <p:nvPr/>
        </p:nvSpPr>
        <p:spPr>
          <a:xfrm>
            <a:off x="3139054" y="3787004"/>
            <a:ext cx="682907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i="1" dirty="0">
                <a:latin typeface="+mn-lt"/>
                <a:ea typeface="+mj-ea"/>
              </a:rPr>
              <a:t>σ</a:t>
            </a:r>
            <a:endParaRPr kumimoji="1" lang="ja-JP" altLang="en-US" i="1" dirty="0">
              <a:latin typeface="+mn-lt"/>
              <a:ea typeface="+mj-ea"/>
            </a:endParaRPr>
          </a:p>
        </p:txBody>
      </p:sp>
      <p:sp>
        <p:nvSpPr>
          <p:cNvPr id="18" name="グラフィックス 8">
            <a:extLst>
              <a:ext uri="{FF2B5EF4-FFF2-40B4-BE49-F238E27FC236}">
                <a16:creationId xmlns:a16="http://schemas.microsoft.com/office/drawing/2014/main" id="{B84CE73A-C692-34B3-F51F-6AC2B3D51686}"/>
              </a:ext>
            </a:extLst>
          </p:cNvPr>
          <p:cNvSpPr/>
          <p:nvPr/>
        </p:nvSpPr>
        <p:spPr>
          <a:xfrm>
            <a:off x="382001" y="4910731"/>
            <a:ext cx="7200000" cy="923855"/>
          </a:xfrm>
          <a:custGeom>
            <a:avLst/>
            <a:gdLst>
              <a:gd name="connsiteX0" fmla="*/ -360 w 2688200"/>
              <a:gd name="connsiteY0" fmla="*/ 1847346 h 1847710"/>
              <a:gd name="connsiteX1" fmla="*/ 134050 w 2688200"/>
              <a:gd name="connsiteY1" fmla="*/ 1847346 h 1847710"/>
              <a:gd name="connsiteX2" fmla="*/ 268460 w 2688200"/>
              <a:gd name="connsiteY2" fmla="*/ 1847346 h 1847710"/>
              <a:gd name="connsiteX3" fmla="*/ 402870 w 2688200"/>
              <a:gd name="connsiteY3" fmla="*/ 1847346 h 1847710"/>
              <a:gd name="connsiteX4" fmla="*/ 537280 w 2688200"/>
              <a:gd name="connsiteY4" fmla="*/ 1847346 h 1847710"/>
              <a:gd name="connsiteX5" fmla="*/ 671690 w 2688200"/>
              <a:gd name="connsiteY5" fmla="*/ 1847340 h 1847710"/>
              <a:gd name="connsiteX6" fmla="*/ 806100 w 2688200"/>
              <a:gd name="connsiteY6" fmla="*/ 1846726 h 1847710"/>
              <a:gd name="connsiteX7" fmla="*/ 873305 w 2688200"/>
              <a:gd name="connsiteY7" fmla="*/ 1843305 h 1847710"/>
              <a:gd name="connsiteX8" fmla="*/ 940510 w 2688200"/>
              <a:gd name="connsiteY8" fmla="*/ 1826818 h 1847710"/>
              <a:gd name="connsiteX9" fmla="*/ 953951 w 2688200"/>
              <a:gd name="connsiteY9" fmla="*/ 1819778 h 1847710"/>
              <a:gd name="connsiteX10" fmla="*/ 967392 w 2688200"/>
              <a:gd name="connsiteY10" fmla="*/ 1810683 h 1847710"/>
              <a:gd name="connsiteX11" fmla="*/ 980833 w 2688200"/>
              <a:gd name="connsiteY11" fmla="*/ 1799083 h 1847710"/>
              <a:gd name="connsiteX12" fmla="*/ 994274 w 2688200"/>
              <a:gd name="connsiteY12" fmla="*/ 1784438 h 1847710"/>
              <a:gd name="connsiteX13" fmla="*/ 1007715 w 2688200"/>
              <a:gd name="connsiteY13" fmla="*/ 1766163 h 1847710"/>
              <a:gd name="connsiteX14" fmla="*/ 1021156 w 2688200"/>
              <a:gd name="connsiteY14" fmla="*/ 1743627 h 1847710"/>
              <a:gd name="connsiteX15" fmla="*/ 1034597 w 2688200"/>
              <a:gd name="connsiteY15" fmla="*/ 1716149 h 1847710"/>
              <a:gd name="connsiteX16" fmla="*/ 1048038 w 2688200"/>
              <a:gd name="connsiteY16" fmla="*/ 1683050 h 1847710"/>
              <a:gd name="connsiteX17" fmla="*/ 1061479 w 2688200"/>
              <a:gd name="connsiteY17" fmla="*/ 1643638 h 1847710"/>
              <a:gd name="connsiteX18" fmla="*/ 1074920 w 2688200"/>
              <a:gd name="connsiteY18" fmla="*/ 1597289 h 1847710"/>
              <a:gd name="connsiteX19" fmla="*/ 1088361 w 2688200"/>
              <a:gd name="connsiteY19" fmla="*/ 1543454 h 1847710"/>
              <a:gd name="connsiteX20" fmla="*/ 1101802 w 2688200"/>
              <a:gd name="connsiteY20" fmla="*/ 1481691 h 1847710"/>
              <a:gd name="connsiteX21" fmla="*/ 1115243 w 2688200"/>
              <a:gd name="connsiteY21" fmla="*/ 1411762 h 1847710"/>
              <a:gd name="connsiteX22" fmla="*/ 1128684 w 2688200"/>
              <a:gd name="connsiteY22" fmla="*/ 1333625 h 1847710"/>
              <a:gd name="connsiteX23" fmla="*/ 1142125 w 2688200"/>
              <a:gd name="connsiteY23" fmla="*/ 1247496 h 1847710"/>
              <a:gd name="connsiteX24" fmla="*/ 1155566 w 2688200"/>
              <a:gd name="connsiteY24" fmla="*/ 1153897 h 1847710"/>
              <a:gd name="connsiteX25" fmla="*/ 1169007 w 2688200"/>
              <a:gd name="connsiteY25" fmla="*/ 1053665 h 1847710"/>
              <a:gd name="connsiteX26" fmla="*/ 1182448 w 2688200"/>
              <a:gd name="connsiteY26" fmla="*/ 947991 h 1847710"/>
              <a:gd name="connsiteX27" fmla="*/ 1195889 w 2688200"/>
              <a:gd name="connsiteY27" fmla="*/ 838383 h 1847710"/>
              <a:gd name="connsiteX28" fmla="*/ 1209330 w 2688200"/>
              <a:gd name="connsiteY28" fmla="*/ 726676 h 1847710"/>
              <a:gd name="connsiteX29" fmla="*/ 1222771 w 2688200"/>
              <a:gd name="connsiteY29" fmla="*/ 614994 h 1847710"/>
              <a:gd name="connsiteX30" fmla="*/ 1236212 w 2688200"/>
              <a:gd name="connsiteY30" fmla="*/ 505660 h 1847710"/>
              <a:gd name="connsiteX31" fmla="*/ 1249653 w 2688200"/>
              <a:gd name="connsiteY31" fmla="*/ 401166 h 1847710"/>
              <a:gd name="connsiteX32" fmla="*/ 1263094 w 2688200"/>
              <a:gd name="connsiteY32" fmla="*/ 304045 h 1847710"/>
              <a:gd name="connsiteX33" fmla="*/ 1276535 w 2688200"/>
              <a:gd name="connsiteY33" fmla="*/ 216783 h 1847710"/>
              <a:gd name="connsiteX34" fmla="*/ 1289976 w 2688200"/>
              <a:gd name="connsiteY34" fmla="*/ 141733 h 1847710"/>
              <a:gd name="connsiteX35" fmla="*/ 1303417 w 2688200"/>
              <a:gd name="connsiteY35" fmla="*/ 80978 h 1847710"/>
              <a:gd name="connsiteX36" fmla="*/ 1316858 w 2688200"/>
              <a:gd name="connsiteY36" fmla="*/ 36262 h 1847710"/>
              <a:gd name="connsiteX37" fmla="*/ 1330299 w 2688200"/>
              <a:gd name="connsiteY37" fmla="*/ 8891 h 1847710"/>
              <a:gd name="connsiteX38" fmla="*/ 1343740 w 2688200"/>
              <a:gd name="connsiteY38" fmla="*/ -324 h 1847710"/>
              <a:gd name="connsiteX39" fmla="*/ 1357181 w 2688200"/>
              <a:gd name="connsiteY39" fmla="*/ 8891 h 1847710"/>
              <a:gd name="connsiteX40" fmla="*/ 1370622 w 2688200"/>
              <a:gd name="connsiteY40" fmla="*/ 36262 h 1847710"/>
              <a:gd name="connsiteX41" fmla="*/ 1384063 w 2688200"/>
              <a:gd name="connsiteY41" fmla="*/ 80978 h 1847710"/>
              <a:gd name="connsiteX42" fmla="*/ 1397504 w 2688200"/>
              <a:gd name="connsiteY42" fmla="*/ 141733 h 1847710"/>
              <a:gd name="connsiteX43" fmla="*/ 1410945 w 2688200"/>
              <a:gd name="connsiteY43" fmla="*/ 216783 h 1847710"/>
              <a:gd name="connsiteX44" fmla="*/ 1424387 w 2688200"/>
              <a:gd name="connsiteY44" fmla="*/ 304045 h 1847710"/>
              <a:gd name="connsiteX45" fmla="*/ 1437827 w 2688200"/>
              <a:gd name="connsiteY45" fmla="*/ 401166 h 1847710"/>
              <a:gd name="connsiteX46" fmla="*/ 1451268 w 2688200"/>
              <a:gd name="connsiteY46" fmla="*/ 505660 h 1847710"/>
              <a:gd name="connsiteX47" fmla="*/ 1464709 w 2688200"/>
              <a:gd name="connsiteY47" fmla="*/ 614994 h 1847710"/>
              <a:gd name="connsiteX48" fmla="*/ 1478150 w 2688200"/>
              <a:gd name="connsiteY48" fmla="*/ 726676 h 1847710"/>
              <a:gd name="connsiteX49" fmla="*/ 1491591 w 2688200"/>
              <a:gd name="connsiteY49" fmla="*/ 838383 h 1847710"/>
              <a:gd name="connsiteX50" fmla="*/ 1505032 w 2688200"/>
              <a:gd name="connsiteY50" fmla="*/ 947991 h 1847710"/>
              <a:gd name="connsiteX51" fmla="*/ 1518473 w 2688200"/>
              <a:gd name="connsiteY51" fmla="*/ 1053665 h 1847710"/>
              <a:gd name="connsiteX52" fmla="*/ 1531914 w 2688200"/>
              <a:gd name="connsiteY52" fmla="*/ 1153897 h 1847710"/>
              <a:gd name="connsiteX53" fmla="*/ 1545355 w 2688200"/>
              <a:gd name="connsiteY53" fmla="*/ 1247496 h 1847710"/>
              <a:gd name="connsiteX54" fmla="*/ 1558796 w 2688200"/>
              <a:gd name="connsiteY54" fmla="*/ 1333625 h 1847710"/>
              <a:gd name="connsiteX55" fmla="*/ 1572238 w 2688200"/>
              <a:gd name="connsiteY55" fmla="*/ 1411762 h 1847710"/>
              <a:gd name="connsiteX56" fmla="*/ 1585679 w 2688200"/>
              <a:gd name="connsiteY56" fmla="*/ 1481691 h 1847710"/>
              <a:gd name="connsiteX57" fmla="*/ 1599119 w 2688200"/>
              <a:gd name="connsiteY57" fmla="*/ 1543454 h 1847710"/>
              <a:gd name="connsiteX58" fmla="*/ 1612560 w 2688200"/>
              <a:gd name="connsiteY58" fmla="*/ 1597289 h 1847710"/>
              <a:gd name="connsiteX59" fmla="*/ 1626001 w 2688200"/>
              <a:gd name="connsiteY59" fmla="*/ 1643638 h 1847710"/>
              <a:gd name="connsiteX60" fmla="*/ 1639442 w 2688200"/>
              <a:gd name="connsiteY60" fmla="*/ 1683050 h 1847710"/>
              <a:gd name="connsiteX61" fmla="*/ 1652883 w 2688200"/>
              <a:gd name="connsiteY61" fmla="*/ 1716149 h 1847710"/>
              <a:gd name="connsiteX62" fmla="*/ 1666324 w 2688200"/>
              <a:gd name="connsiteY62" fmla="*/ 1743627 h 1847710"/>
              <a:gd name="connsiteX63" fmla="*/ 1679765 w 2688200"/>
              <a:gd name="connsiteY63" fmla="*/ 1766163 h 1847710"/>
              <a:gd name="connsiteX64" fmla="*/ 1693206 w 2688200"/>
              <a:gd name="connsiteY64" fmla="*/ 1784438 h 1847710"/>
              <a:gd name="connsiteX65" fmla="*/ 1706647 w 2688200"/>
              <a:gd name="connsiteY65" fmla="*/ 1799083 h 1847710"/>
              <a:gd name="connsiteX66" fmla="*/ 1720088 w 2688200"/>
              <a:gd name="connsiteY66" fmla="*/ 1810683 h 1847710"/>
              <a:gd name="connsiteX67" fmla="*/ 1733530 w 2688200"/>
              <a:gd name="connsiteY67" fmla="*/ 1819778 h 1847710"/>
              <a:gd name="connsiteX68" fmla="*/ 1746971 w 2688200"/>
              <a:gd name="connsiteY68" fmla="*/ 1826818 h 1847710"/>
              <a:gd name="connsiteX69" fmla="*/ 1814175 w 2688200"/>
              <a:gd name="connsiteY69" fmla="*/ 1843305 h 1847710"/>
              <a:gd name="connsiteX70" fmla="*/ 1881381 w 2688200"/>
              <a:gd name="connsiteY70" fmla="*/ 1846726 h 1847710"/>
              <a:gd name="connsiteX71" fmla="*/ 2015790 w 2688200"/>
              <a:gd name="connsiteY71" fmla="*/ 1847340 h 1847710"/>
              <a:gd name="connsiteX72" fmla="*/ 2150200 w 2688200"/>
              <a:gd name="connsiteY72" fmla="*/ 1847346 h 1847710"/>
              <a:gd name="connsiteX73" fmla="*/ 2284610 w 2688200"/>
              <a:gd name="connsiteY73" fmla="*/ 1847346 h 1847710"/>
              <a:gd name="connsiteX74" fmla="*/ 2419021 w 2688200"/>
              <a:gd name="connsiteY74" fmla="*/ 1847346 h 1847710"/>
              <a:gd name="connsiteX75" fmla="*/ 2553431 w 2688200"/>
              <a:gd name="connsiteY75" fmla="*/ 1847346 h 1847710"/>
              <a:gd name="connsiteX76" fmla="*/ 2687841 w 2688200"/>
              <a:gd name="connsiteY76" fmla="*/ 1847346 h 1847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688200" h="1847710">
                <a:moveTo>
                  <a:pt x="-360" y="1847346"/>
                </a:moveTo>
                <a:cubicBezTo>
                  <a:pt x="44445" y="1847346"/>
                  <a:pt x="89245" y="1847346"/>
                  <a:pt x="134050" y="1847346"/>
                </a:cubicBezTo>
                <a:cubicBezTo>
                  <a:pt x="178855" y="1847346"/>
                  <a:pt x="223655" y="1847346"/>
                  <a:pt x="268460" y="1847346"/>
                </a:cubicBezTo>
                <a:cubicBezTo>
                  <a:pt x="313265" y="1847346"/>
                  <a:pt x="358065" y="1847346"/>
                  <a:pt x="402870" y="1847346"/>
                </a:cubicBezTo>
                <a:cubicBezTo>
                  <a:pt x="447675" y="1847346"/>
                  <a:pt x="492475" y="1847346"/>
                  <a:pt x="537280" y="1847346"/>
                </a:cubicBezTo>
                <a:cubicBezTo>
                  <a:pt x="582085" y="1847346"/>
                  <a:pt x="626885" y="1847441"/>
                  <a:pt x="671690" y="1847340"/>
                </a:cubicBezTo>
                <a:cubicBezTo>
                  <a:pt x="716496" y="1847233"/>
                  <a:pt x="772495" y="1847399"/>
                  <a:pt x="806100" y="1846726"/>
                </a:cubicBezTo>
                <a:cubicBezTo>
                  <a:pt x="839700" y="1846052"/>
                  <a:pt x="850906" y="1846619"/>
                  <a:pt x="873305" y="1843305"/>
                </a:cubicBezTo>
                <a:cubicBezTo>
                  <a:pt x="895705" y="1839985"/>
                  <a:pt x="927069" y="1830740"/>
                  <a:pt x="940510" y="1826818"/>
                </a:cubicBezTo>
                <a:cubicBezTo>
                  <a:pt x="947794" y="1824696"/>
                  <a:pt x="951525" y="1821233"/>
                  <a:pt x="953951" y="1819778"/>
                </a:cubicBezTo>
                <a:cubicBezTo>
                  <a:pt x="958434" y="1817090"/>
                  <a:pt x="962910" y="1814134"/>
                  <a:pt x="967392" y="1810683"/>
                </a:cubicBezTo>
                <a:cubicBezTo>
                  <a:pt x="971875" y="1807237"/>
                  <a:pt x="976351" y="1803458"/>
                  <a:pt x="980833" y="1799083"/>
                </a:cubicBezTo>
                <a:cubicBezTo>
                  <a:pt x="985316" y="1794708"/>
                  <a:pt x="989792" y="1789922"/>
                  <a:pt x="994274" y="1784438"/>
                </a:cubicBezTo>
                <a:cubicBezTo>
                  <a:pt x="998757" y="1778948"/>
                  <a:pt x="1003233" y="1772964"/>
                  <a:pt x="1007715" y="1766163"/>
                </a:cubicBezTo>
                <a:cubicBezTo>
                  <a:pt x="1012198" y="1759362"/>
                  <a:pt x="1016674" y="1751959"/>
                  <a:pt x="1021156" y="1743627"/>
                </a:cubicBezTo>
                <a:cubicBezTo>
                  <a:pt x="1025639" y="1735294"/>
                  <a:pt x="1030115" y="1726246"/>
                  <a:pt x="1034597" y="1716149"/>
                </a:cubicBezTo>
                <a:cubicBezTo>
                  <a:pt x="1039080" y="1706051"/>
                  <a:pt x="1043556" y="1695132"/>
                  <a:pt x="1048038" y="1683050"/>
                </a:cubicBezTo>
                <a:cubicBezTo>
                  <a:pt x="1052521" y="1670962"/>
                  <a:pt x="1056997" y="1657932"/>
                  <a:pt x="1061479" y="1643638"/>
                </a:cubicBezTo>
                <a:cubicBezTo>
                  <a:pt x="1065961" y="1629345"/>
                  <a:pt x="1070438" y="1613985"/>
                  <a:pt x="1074920" y="1597289"/>
                </a:cubicBezTo>
                <a:cubicBezTo>
                  <a:pt x="1079402" y="1580594"/>
                  <a:pt x="1083879" y="1562718"/>
                  <a:pt x="1088361" y="1543454"/>
                </a:cubicBezTo>
                <a:cubicBezTo>
                  <a:pt x="1092843" y="1524184"/>
                  <a:pt x="1097320" y="1503643"/>
                  <a:pt x="1101802" y="1481691"/>
                </a:cubicBezTo>
                <a:cubicBezTo>
                  <a:pt x="1106285" y="1459744"/>
                  <a:pt x="1110761" y="1436445"/>
                  <a:pt x="1115243" y="1411762"/>
                </a:cubicBezTo>
                <a:cubicBezTo>
                  <a:pt x="1119726" y="1387085"/>
                  <a:pt x="1124202" y="1361002"/>
                  <a:pt x="1128684" y="1333625"/>
                </a:cubicBezTo>
                <a:cubicBezTo>
                  <a:pt x="1133167" y="1306243"/>
                  <a:pt x="1137643" y="1277447"/>
                  <a:pt x="1142125" y="1247496"/>
                </a:cubicBezTo>
                <a:cubicBezTo>
                  <a:pt x="1146608" y="1217538"/>
                  <a:pt x="1151084" y="1186197"/>
                  <a:pt x="1155566" y="1153897"/>
                </a:cubicBezTo>
                <a:cubicBezTo>
                  <a:pt x="1160049" y="1121591"/>
                  <a:pt x="1164525" y="1087980"/>
                  <a:pt x="1169007" y="1053665"/>
                </a:cubicBezTo>
                <a:cubicBezTo>
                  <a:pt x="1173490" y="1019344"/>
                  <a:pt x="1177966" y="983867"/>
                  <a:pt x="1182448" y="947991"/>
                </a:cubicBezTo>
                <a:cubicBezTo>
                  <a:pt x="1186931" y="912108"/>
                  <a:pt x="1191407" y="875266"/>
                  <a:pt x="1195889" y="838383"/>
                </a:cubicBezTo>
                <a:cubicBezTo>
                  <a:pt x="1200372" y="801493"/>
                  <a:pt x="1204848" y="763906"/>
                  <a:pt x="1209330" y="726676"/>
                </a:cubicBezTo>
                <a:cubicBezTo>
                  <a:pt x="1213813" y="689447"/>
                  <a:pt x="1218289" y="651830"/>
                  <a:pt x="1222771" y="614994"/>
                </a:cubicBezTo>
                <a:cubicBezTo>
                  <a:pt x="1227253" y="578158"/>
                  <a:pt x="1231730" y="541298"/>
                  <a:pt x="1236212" y="505660"/>
                </a:cubicBezTo>
                <a:cubicBezTo>
                  <a:pt x="1240694" y="470022"/>
                  <a:pt x="1245171" y="434771"/>
                  <a:pt x="1249653" y="401166"/>
                </a:cubicBezTo>
                <a:cubicBezTo>
                  <a:pt x="1254136" y="367560"/>
                  <a:pt x="1258612" y="334771"/>
                  <a:pt x="1263094" y="304045"/>
                </a:cubicBezTo>
                <a:cubicBezTo>
                  <a:pt x="1267577" y="273312"/>
                  <a:pt x="1272053" y="243831"/>
                  <a:pt x="1276535" y="216783"/>
                </a:cubicBezTo>
                <a:cubicBezTo>
                  <a:pt x="1281018" y="189733"/>
                  <a:pt x="1285494" y="164366"/>
                  <a:pt x="1289976" y="141733"/>
                </a:cubicBezTo>
                <a:cubicBezTo>
                  <a:pt x="1294459" y="119095"/>
                  <a:pt x="1298935" y="98555"/>
                  <a:pt x="1303417" y="80978"/>
                </a:cubicBezTo>
                <a:cubicBezTo>
                  <a:pt x="1307900" y="63400"/>
                  <a:pt x="1312376" y="48278"/>
                  <a:pt x="1316858" y="36262"/>
                </a:cubicBezTo>
                <a:cubicBezTo>
                  <a:pt x="1321341" y="24245"/>
                  <a:pt x="1325817" y="14989"/>
                  <a:pt x="1330299" y="8891"/>
                </a:cubicBezTo>
                <a:cubicBezTo>
                  <a:pt x="1334782" y="2793"/>
                  <a:pt x="1339258" y="-324"/>
                  <a:pt x="1343740" y="-324"/>
                </a:cubicBezTo>
                <a:cubicBezTo>
                  <a:pt x="1348223" y="-324"/>
                  <a:pt x="1352699" y="2793"/>
                  <a:pt x="1357181" y="8891"/>
                </a:cubicBezTo>
                <a:cubicBezTo>
                  <a:pt x="1361664" y="14989"/>
                  <a:pt x="1366140" y="24245"/>
                  <a:pt x="1370622" y="36262"/>
                </a:cubicBezTo>
                <a:cubicBezTo>
                  <a:pt x="1375105" y="48278"/>
                  <a:pt x="1379581" y="63400"/>
                  <a:pt x="1384063" y="80978"/>
                </a:cubicBezTo>
                <a:cubicBezTo>
                  <a:pt x="1388546" y="98555"/>
                  <a:pt x="1393022" y="119095"/>
                  <a:pt x="1397504" y="141733"/>
                </a:cubicBezTo>
                <a:cubicBezTo>
                  <a:pt x="1401986" y="164366"/>
                  <a:pt x="1406463" y="189733"/>
                  <a:pt x="1410945" y="216783"/>
                </a:cubicBezTo>
                <a:cubicBezTo>
                  <a:pt x="1415422" y="243831"/>
                  <a:pt x="1419904" y="273312"/>
                  <a:pt x="1424387" y="304045"/>
                </a:cubicBezTo>
                <a:cubicBezTo>
                  <a:pt x="1428869" y="334771"/>
                  <a:pt x="1433345" y="367560"/>
                  <a:pt x="1437827" y="401166"/>
                </a:cubicBezTo>
                <a:cubicBezTo>
                  <a:pt x="1442310" y="434771"/>
                  <a:pt x="1446786" y="470022"/>
                  <a:pt x="1451268" y="505660"/>
                </a:cubicBezTo>
                <a:cubicBezTo>
                  <a:pt x="1455751" y="541298"/>
                  <a:pt x="1460227" y="578158"/>
                  <a:pt x="1464709" y="614994"/>
                </a:cubicBezTo>
                <a:cubicBezTo>
                  <a:pt x="1469192" y="651830"/>
                  <a:pt x="1473668" y="689447"/>
                  <a:pt x="1478150" y="726676"/>
                </a:cubicBezTo>
                <a:cubicBezTo>
                  <a:pt x="1482633" y="763906"/>
                  <a:pt x="1487109" y="801493"/>
                  <a:pt x="1491591" y="838383"/>
                </a:cubicBezTo>
                <a:cubicBezTo>
                  <a:pt x="1496074" y="875266"/>
                  <a:pt x="1500550" y="912108"/>
                  <a:pt x="1505032" y="947991"/>
                </a:cubicBezTo>
                <a:cubicBezTo>
                  <a:pt x="1509515" y="983867"/>
                  <a:pt x="1513991" y="1019344"/>
                  <a:pt x="1518473" y="1053665"/>
                </a:cubicBezTo>
                <a:cubicBezTo>
                  <a:pt x="1522956" y="1087980"/>
                  <a:pt x="1527432" y="1121591"/>
                  <a:pt x="1531914" y="1153897"/>
                </a:cubicBezTo>
                <a:cubicBezTo>
                  <a:pt x="1536397" y="1186197"/>
                  <a:pt x="1540873" y="1217538"/>
                  <a:pt x="1545355" y="1247496"/>
                </a:cubicBezTo>
                <a:cubicBezTo>
                  <a:pt x="1549838" y="1277447"/>
                  <a:pt x="1554314" y="1306243"/>
                  <a:pt x="1558796" y="1333625"/>
                </a:cubicBezTo>
                <a:cubicBezTo>
                  <a:pt x="1563279" y="1361002"/>
                  <a:pt x="1567755" y="1387085"/>
                  <a:pt x="1572238" y="1411762"/>
                </a:cubicBezTo>
                <a:cubicBezTo>
                  <a:pt x="1576720" y="1436445"/>
                  <a:pt x="1581196" y="1459744"/>
                  <a:pt x="1585679" y="1481691"/>
                </a:cubicBezTo>
                <a:cubicBezTo>
                  <a:pt x="1590161" y="1503643"/>
                  <a:pt x="1594637" y="1524184"/>
                  <a:pt x="1599119" y="1543454"/>
                </a:cubicBezTo>
                <a:cubicBezTo>
                  <a:pt x="1603602" y="1562718"/>
                  <a:pt x="1608078" y="1580594"/>
                  <a:pt x="1612560" y="1597289"/>
                </a:cubicBezTo>
                <a:cubicBezTo>
                  <a:pt x="1617043" y="1613985"/>
                  <a:pt x="1621519" y="1629345"/>
                  <a:pt x="1626001" y="1643638"/>
                </a:cubicBezTo>
                <a:cubicBezTo>
                  <a:pt x="1630484" y="1657932"/>
                  <a:pt x="1634960" y="1670962"/>
                  <a:pt x="1639442" y="1683050"/>
                </a:cubicBezTo>
                <a:cubicBezTo>
                  <a:pt x="1643925" y="1695132"/>
                  <a:pt x="1648401" y="1706051"/>
                  <a:pt x="1652883" y="1716149"/>
                </a:cubicBezTo>
                <a:cubicBezTo>
                  <a:pt x="1657366" y="1726246"/>
                  <a:pt x="1661842" y="1735294"/>
                  <a:pt x="1666324" y="1743627"/>
                </a:cubicBezTo>
                <a:cubicBezTo>
                  <a:pt x="1670807" y="1751959"/>
                  <a:pt x="1675283" y="1759362"/>
                  <a:pt x="1679765" y="1766163"/>
                </a:cubicBezTo>
                <a:cubicBezTo>
                  <a:pt x="1684248" y="1772964"/>
                  <a:pt x="1688724" y="1778948"/>
                  <a:pt x="1693206" y="1784438"/>
                </a:cubicBezTo>
                <a:cubicBezTo>
                  <a:pt x="1697689" y="1789922"/>
                  <a:pt x="1702165" y="1794708"/>
                  <a:pt x="1706647" y="1799083"/>
                </a:cubicBezTo>
                <a:cubicBezTo>
                  <a:pt x="1711130" y="1803458"/>
                  <a:pt x="1715606" y="1807237"/>
                  <a:pt x="1720088" y="1810683"/>
                </a:cubicBezTo>
                <a:cubicBezTo>
                  <a:pt x="1724571" y="1814134"/>
                  <a:pt x="1729047" y="1817090"/>
                  <a:pt x="1733530" y="1819778"/>
                </a:cubicBezTo>
                <a:cubicBezTo>
                  <a:pt x="1735955" y="1821233"/>
                  <a:pt x="1739687" y="1824696"/>
                  <a:pt x="1746971" y="1826818"/>
                </a:cubicBezTo>
                <a:cubicBezTo>
                  <a:pt x="1760412" y="1830740"/>
                  <a:pt x="1791776" y="1839985"/>
                  <a:pt x="1814175" y="1843305"/>
                </a:cubicBezTo>
                <a:cubicBezTo>
                  <a:pt x="1836575" y="1846619"/>
                  <a:pt x="1847775" y="1846052"/>
                  <a:pt x="1881381" y="1846726"/>
                </a:cubicBezTo>
                <a:cubicBezTo>
                  <a:pt x="1914980" y="1847399"/>
                  <a:pt x="1970985" y="1847233"/>
                  <a:pt x="2015790" y="1847340"/>
                </a:cubicBezTo>
                <a:cubicBezTo>
                  <a:pt x="2060590" y="1847441"/>
                  <a:pt x="2105395" y="1847346"/>
                  <a:pt x="2150200" y="1847346"/>
                </a:cubicBezTo>
                <a:cubicBezTo>
                  <a:pt x="2195006" y="1847346"/>
                  <a:pt x="2239805" y="1847346"/>
                  <a:pt x="2284610" y="1847346"/>
                </a:cubicBezTo>
                <a:cubicBezTo>
                  <a:pt x="2329416" y="1847346"/>
                  <a:pt x="2374215" y="1847346"/>
                  <a:pt x="2419021" y="1847346"/>
                </a:cubicBezTo>
                <a:cubicBezTo>
                  <a:pt x="2463826" y="1847346"/>
                  <a:pt x="2508625" y="1847346"/>
                  <a:pt x="2553431" y="1847346"/>
                </a:cubicBezTo>
                <a:cubicBezTo>
                  <a:pt x="2598236" y="1847346"/>
                  <a:pt x="2643035" y="1847346"/>
                  <a:pt x="2687841" y="1847346"/>
                </a:cubicBezTo>
              </a:path>
            </a:pathLst>
          </a:custGeom>
          <a:noFill/>
          <a:ln w="38100" cap="rnd">
            <a:solidFill>
              <a:schemeClr val="tx2">
                <a:lumMod val="50000"/>
                <a:lumOff val="50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9" name="グラフィックス 8">
            <a:extLst>
              <a:ext uri="{FF2B5EF4-FFF2-40B4-BE49-F238E27FC236}">
                <a16:creationId xmlns:a16="http://schemas.microsoft.com/office/drawing/2014/main" id="{15CC4F7E-CC4F-7801-9DFF-8576C785898E}"/>
              </a:ext>
            </a:extLst>
          </p:cNvPr>
          <p:cNvSpPr/>
          <p:nvPr/>
        </p:nvSpPr>
        <p:spPr>
          <a:xfrm>
            <a:off x="6782211" y="1172014"/>
            <a:ext cx="1800000" cy="3695420"/>
          </a:xfrm>
          <a:custGeom>
            <a:avLst/>
            <a:gdLst>
              <a:gd name="connsiteX0" fmla="*/ -360 w 2688200"/>
              <a:gd name="connsiteY0" fmla="*/ 1847346 h 1847710"/>
              <a:gd name="connsiteX1" fmla="*/ 134050 w 2688200"/>
              <a:gd name="connsiteY1" fmla="*/ 1847346 h 1847710"/>
              <a:gd name="connsiteX2" fmla="*/ 268460 w 2688200"/>
              <a:gd name="connsiteY2" fmla="*/ 1847346 h 1847710"/>
              <a:gd name="connsiteX3" fmla="*/ 402870 w 2688200"/>
              <a:gd name="connsiteY3" fmla="*/ 1847346 h 1847710"/>
              <a:gd name="connsiteX4" fmla="*/ 537280 w 2688200"/>
              <a:gd name="connsiteY4" fmla="*/ 1847346 h 1847710"/>
              <a:gd name="connsiteX5" fmla="*/ 671690 w 2688200"/>
              <a:gd name="connsiteY5" fmla="*/ 1847340 h 1847710"/>
              <a:gd name="connsiteX6" fmla="*/ 806100 w 2688200"/>
              <a:gd name="connsiteY6" fmla="*/ 1846726 h 1847710"/>
              <a:gd name="connsiteX7" fmla="*/ 873305 w 2688200"/>
              <a:gd name="connsiteY7" fmla="*/ 1843305 h 1847710"/>
              <a:gd name="connsiteX8" fmla="*/ 940510 w 2688200"/>
              <a:gd name="connsiteY8" fmla="*/ 1826818 h 1847710"/>
              <a:gd name="connsiteX9" fmla="*/ 953951 w 2688200"/>
              <a:gd name="connsiteY9" fmla="*/ 1819778 h 1847710"/>
              <a:gd name="connsiteX10" fmla="*/ 967392 w 2688200"/>
              <a:gd name="connsiteY10" fmla="*/ 1810683 h 1847710"/>
              <a:gd name="connsiteX11" fmla="*/ 980833 w 2688200"/>
              <a:gd name="connsiteY11" fmla="*/ 1799083 h 1847710"/>
              <a:gd name="connsiteX12" fmla="*/ 994274 w 2688200"/>
              <a:gd name="connsiteY12" fmla="*/ 1784438 h 1847710"/>
              <a:gd name="connsiteX13" fmla="*/ 1007715 w 2688200"/>
              <a:gd name="connsiteY13" fmla="*/ 1766163 h 1847710"/>
              <a:gd name="connsiteX14" fmla="*/ 1021156 w 2688200"/>
              <a:gd name="connsiteY14" fmla="*/ 1743627 h 1847710"/>
              <a:gd name="connsiteX15" fmla="*/ 1034597 w 2688200"/>
              <a:gd name="connsiteY15" fmla="*/ 1716149 h 1847710"/>
              <a:gd name="connsiteX16" fmla="*/ 1048038 w 2688200"/>
              <a:gd name="connsiteY16" fmla="*/ 1683050 h 1847710"/>
              <a:gd name="connsiteX17" fmla="*/ 1061479 w 2688200"/>
              <a:gd name="connsiteY17" fmla="*/ 1643638 h 1847710"/>
              <a:gd name="connsiteX18" fmla="*/ 1074920 w 2688200"/>
              <a:gd name="connsiteY18" fmla="*/ 1597289 h 1847710"/>
              <a:gd name="connsiteX19" fmla="*/ 1088361 w 2688200"/>
              <a:gd name="connsiteY19" fmla="*/ 1543454 h 1847710"/>
              <a:gd name="connsiteX20" fmla="*/ 1101802 w 2688200"/>
              <a:gd name="connsiteY20" fmla="*/ 1481691 h 1847710"/>
              <a:gd name="connsiteX21" fmla="*/ 1115243 w 2688200"/>
              <a:gd name="connsiteY21" fmla="*/ 1411762 h 1847710"/>
              <a:gd name="connsiteX22" fmla="*/ 1128684 w 2688200"/>
              <a:gd name="connsiteY22" fmla="*/ 1333625 h 1847710"/>
              <a:gd name="connsiteX23" fmla="*/ 1142125 w 2688200"/>
              <a:gd name="connsiteY23" fmla="*/ 1247496 h 1847710"/>
              <a:gd name="connsiteX24" fmla="*/ 1155566 w 2688200"/>
              <a:gd name="connsiteY24" fmla="*/ 1153897 h 1847710"/>
              <a:gd name="connsiteX25" fmla="*/ 1169007 w 2688200"/>
              <a:gd name="connsiteY25" fmla="*/ 1053665 h 1847710"/>
              <a:gd name="connsiteX26" fmla="*/ 1182448 w 2688200"/>
              <a:gd name="connsiteY26" fmla="*/ 947991 h 1847710"/>
              <a:gd name="connsiteX27" fmla="*/ 1195889 w 2688200"/>
              <a:gd name="connsiteY27" fmla="*/ 838383 h 1847710"/>
              <a:gd name="connsiteX28" fmla="*/ 1209330 w 2688200"/>
              <a:gd name="connsiteY28" fmla="*/ 726676 h 1847710"/>
              <a:gd name="connsiteX29" fmla="*/ 1222771 w 2688200"/>
              <a:gd name="connsiteY29" fmla="*/ 614994 h 1847710"/>
              <a:gd name="connsiteX30" fmla="*/ 1236212 w 2688200"/>
              <a:gd name="connsiteY30" fmla="*/ 505660 h 1847710"/>
              <a:gd name="connsiteX31" fmla="*/ 1249653 w 2688200"/>
              <a:gd name="connsiteY31" fmla="*/ 401166 h 1847710"/>
              <a:gd name="connsiteX32" fmla="*/ 1263094 w 2688200"/>
              <a:gd name="connsiteY32" fmla="*/ 304045 h 1847710"/>
              <a:gd name="connsiteX33" fmla="*/ 1276535 w 2688200"/>
              <a:gd name="connsiteY33" fmla="*/ 216783 h 1847710"/>
              <a:gd name="connsiteX34" fmla="*/ 1289976 w 2688200"/>
              <a:gd name="connsiteY34" fmla="*/ 141733 h 1847710"/>
              <a:gd name="connsiteX35" fmla="*/ 1303417 w 2688200"/>
              <a:gd name="connsiteY35" fmla="*/ 80978 h 1847710"/>
              <a:gd name="connsiteX36" fmla="*/ 1316858 w 2688200"/>
              <a:gd name="connsiteY36" fmla="*/ 36262 h 1847710"/>
              <a:gd name="connsiteX37" fmla="*/ 1330299 w 2688200"/>
              <a:gd name="connsiteY37" fmla="*/ 8891 h 1847710"/>
              <a:gd name="connsiteX38" fmla="*/ 1343740 w 2688200"/>
              <a:gd name="connsiteY38" fmla="*/ -324 h 1847710"/>
              <a:gd name="connsiteX39" fmla="*/ 1357181 w 2688200"/>
              <a:gd name="connsiteY39" fmla="*/ 8891 h 1847710"/>
              <a:gd name="connsiteX40" fmla="*/ 1370622 w 2688200"/>
              <a:gd name="connsiteY40" fmla="*/ 36262 h 1847710"/>
              <a:gd name="connsiteX41" fmla="*/ 1384063 w 2688200"/>
              <a:gd name="connsiteY41" fmla="*/ 80978 h 1847710"/>
              <a:gd name="connsiteX42" fmla="*/ 1397504 w 2688200"/>
              <a:gd name="connsiteY42" fmla="*/ 141733 h 1847710"/>
              <a:gd name="connsiteX43" fmla="*/ 1410945 w 2688200"/>
              <a:gd name="connsiteY43" fmla="*/ 216783 h 1847710"/>
              <a:gd name="connsiteX44" fmla="*/ 1424387 w 2688200"/>
              <a:gd name="connsiteY44" fmla="*/ 304045 h 1847710"/>
              <a:gd name="connsiteX45" fmla="*/ 1437827 w 2688200"/>
              <a:gd name="connsiteY45" fmla="*/ 401166 h 1847710"/>
              <a:gd name="connsiteX46" fmla="*/ 1451268 w 2688200"/>
              <a:gd name="connsiteY46" fmla="*/ 505660 h 1847710"/>
              <a:gd name="connsiteX47" fmla="*/ 1464709 w 2688200"/>
              <a:gd name="connsiteY47" fmla="*/ 614994 h 1847710"/>
              <a:gd name="connsiteX48" fmla="*/ 1478150 w 2688200"/>
              <a:gd name="connsiteY48" fmla="*/ 726676 h 1847710"/>
              <a:gd name="connsiteX49" fmla="*/ 1491591 w 2688200"/>
              <a:gd name="connsiteY49" fmla="*/ 838383 h 1847710"/>
              <a:gd name="connsiteX50" fmla="*/ 1505032 w 2688200"/>
              <a:gd name="connsiteY50" fmla="*/ 947991 h 1847710"/>
              <a:gd name="connsiteX51" fmla="*/ 1518473 w 2688200"/>
              <a:gd name="connsiteY51" fmla="*/ 1053665 h 1847710"/>
              <a:gd name="connsiteX52" fmla="*/ 1531914 w 2688200"/>
              <a:gd name="connsiteY52" fmla="*/ 1153897 h 1847710"/>
              <a:gd name="connsiteX53" fmla="*/ 1545355 w 2688200"/>
              <a:gd name="connsiteY53" fmla="*/ 1247496 h 1847710"/>
              <a:gd name="connsiteX54" fmla="*/ 1558796 w 2688200"/>
              <a:gd name="connsiteY54" fmla="*/ 1333625 h 1847710"/>
              <a:gd name="connsiteX55" fmla="*/ 1572238 w 2688200"/>
              <a:gd name="connsiteY55" fmla="*/ 1411762 h 1847710"/>
              <a:gd name="connsiteX56" fmla="*/ 1585679 w 2688200"/>
              <a:gd name="connsiteY56" fmla="*/ 1481691 h 1847710"/>
              <a:gd name="connsiteX57" fmla="*/ 1599119 w 2688200"/>
              <a:gd name="connsiteY57" fmla="*/ 1543454 h 1847710"/>
              <a:gd name="connsiteX58" fmla="*/ 1612560 w 2688200"/>
              <a:gd name="connsiteY58" fmla="*/ 1597289 h 1847710"/>
              <a:gd name="connsiteX59" fmla="*/ 1626001 w 2688200"/>
              <a:gd name="connsiteY59" fmla="*/ 1643638 h 1847710"/>
              <a:gd name="connsiteX60" fmla="*/ 1639442 w 2688200"/>
              <a:gd name="connsiteY60" fmla="*/ 1683050 h 1847710"/>
              <a:gd name="connsiteX61" fmla="*/ 1652883 w 2688200"/>
              <a:gd name="connsiteY61" fmla="*/ 1716149 h 1847710"/>
              <a:gd name="connsiteX62" fmla="*/ 1666324 w 2688200"/>
              <a:gd name="connsiteY62" fmla="*/ 1743627 h 1847710"/>
              <a:gd name="connsiteX63" fmla="*/ 1679765 w 2688200"/>
              <a:gd name="connsiteY63" fmla="*/ 1766163 h 1847710"/>
              <a:gd name="connsiteX64" fmla="*/ 1693206 w 2688200"/>
              <a:gd name="connsiteY64" fmla="*/ 1784438 h 1847710"/>
              <a:gd name="connsiteX65" fmla="*/ 1706647 w 2688200"/>
              <a:gd name="connsiteY65" fmla="*/ 1799083 h 1847710"/>
              <a:gd name="connsiteX66" fmla="*/ 1720088 w 2688200"/>
              <a:gd name="connsiteY66" fmla="*/ 1810683 h 1847710"/>
              <a:gd name="connsiteX67" fmla="*/ 1733530 w 2688200"/>
              <a:gd name="connsiteY67" fmla="*/ 1819778 h 1847710"/>
              <a:gd name="connsiteX68" fmla="*/ 1746971 w 2688200"/>
              <a:gd name="connsiteY68" fmla="*/ 1826818 h 1847710"/>
              <a:gd name="connsiteX69" fmla="*/ 1814175 w 2688200"/>
              <a:gd name="connsiteY69" fmla="*/ 1843305 h 1847710"/>
              <a:gd name="connsiteX70" fmla="*/ 1881381 w 2688200"/>
              <a:gd name="connsiteY70" fmla="*/ 1846726 h 1847710"/>
              <a:gd name="connsiteX71" fmla="*/ 2015790 w 2688200"/>
              <a:gd name="connsiteY71" fmla="*/ 1847340 h 1847710"/>
              <a:gd name="connsiteX72" fmla="*/ 2150200 w 2688200"/>
              <a:gd name="connsiteY72" fmla="*/ 1847346 h 1847710"/>
              <a:gd name="connsiteX73" fmla="*/ 2284610 w 2688200"/>
              <a:gd name="connsiteY73" fmla="*/ 1847346 h 1847710"/>
              <a:gd name="connsiteX74" fmla="*/ 2419021 w 2688200"/>
              <a:gd name="connsiteY74" fmla="*/ 1847346 h 1847710"/>
              <a:gd name="connsiteX75" fmla="*/ 2553431 w 2688200"/>
              <a:gd name="connsiteY75" fmla="*/ 1847346 h 1847710"/>
              <a:gd name="connsiteX76" fmla="*/ 2687841 w 2688200"/>
              <a:gd name="connsiteY76" fmla="*/ 1847346 h 1847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688200" h="1847710">
                <a:moveTo>
                  <a:pt x="-360" y="1847346"/>
                </a:moveTo>
                <a:cubicBezTo>
                  <a:pt x="44445" y="1847346"/>
                  <a:pt x="89245" y="1847346"/>
                  <a:pt x="134050" y="1847346"/>
                </a:cubicBezTo>
                <a:cubicBezTo>
                  <a:pt x="178855" y="1847346"/>
                  <a:pt x="223655" y="1847346"/>
                  <a:pt x="268460" y="1847346"/>
                </a:cubicBezTo>
                <a:cubicBezTo>
                  <a:pt x="313265" y="1847346"/>
                  <a:pt x="358065" y="1847346"/>
                  <a:pt x="402870" y="1847346"/>
                </a:cubicBezTo>
                <a:cubicBezTo>
                  <a:pt x="447675" y="1847346"/>
                  <a:pt x="492475" y="1847346"/>
                  <a:pt x="537280" y="1847346"/>
                </a:cubicBezTo>
                <a:cubicBezTo>
                  <a:pt x="582085" y="1847346"/>
                  <a:pt x="626885" y="1847441"/>
                  <a:pt x="671690" y="1847340"/>
                </a:cubicBezTo>
                <a:cubicBezTo>
                  <a:pt x="716496" y="1847233"/>
                  <a:pt x="772495" y="1847399"/>
                  <a:pt x="806100" y="1846726"/>
                </a:cubicBezTo>
                <a:cubicBezTo>
                  <a:pt x="839700" y="1846052"/>
                  <a:pt x="850906" y="1846619"/>
                  <a:pt x="873305" y="1843305"/>
                </a:cubicBezTo>
                <a:cubicBezTo>
                  <a:pt x="895705" y="1839985"/>
                  <a:pt x="927069" y="1830740"/>
                  <a:pt x="940510" y="1826818"/>
                </a:cubicBezTo>
                <a:cubicBezTo>
                  <a:pt x="947794" y="1824696"/>
                  <a:pt x="951525" y="1821233"/>
                  <a:pt x="953951" y="1819778"/>
                </a:cubicBezTo>
                <a:cubicBezTo>
                  <a:pt x="958434" y="1817090"/>
                  <a:pt x="962910" y="1814134"/>
                  <a:pt x="967392" y="1810683"/>
                </a:cubicBezTo>
                <a:cubicBezTo>
                  <a:pt x="971875" y="1807237"/>
                  <a:pt x="976351" y="1803458"/>
                  <a:pt x="980833" y="1799083"/>
                </a:cubicBezTo>
                <a:cubicBezTo>
                  <a:pt x="985316" y="1794708"/>
                  <a:pt x="989792" y="1789922"/>
                  <a:pt x="994274" y="1784438"/>
                </a:cubicBezTo>
                <a:cubicBezTo>
                  <a:pt x="998757" y="1778948"/>
                  <a:pt x="1003233" y="1772964"/>
                  <a:pt x="1007715" y="1766163"/>
                </a:cubicBezTo>
                <a:cubicBezTo>
                  <a:pt x="1012198" y="1759362"/>
                  <a:pt x="1016674" y="1751959"/>
                  <a:pt x="1021156" y="1743627"/>
                </a:cubicBezTo>
                <a:cubicBezTo>
                  <a:pt x="1025639" y="1735294"/>
                  <a:pt x="1030115" y="1726246"/>
                  <a:pt x="1034597" y="1716149"/>
                </a:cubicBezTo>
                <a:cubicBezTo>
                  <a:pt x="1039080" y="1706051"/>
                  <a:pt x="1043556" y="1695132"/>
                  <a:pt x="1048038" y="1683050"/>
                </a:cubicBezTo>
                <a:cubicBezTo>
                  <a:pt x="1052521" y="1670962"/>
                  <a:pt x="1056997" y="1657932"/>
                  <a:pt x="1061479" y="1643638"/>
                </a:cubicBezTo>
                <a:cubicBezTo>
                  <a:pt x="1065961" y="1629345"/>
                  <a:pt x="1070438" y="1613985"/>
                  <a:pt x="1074920" y="1597289"/>
                </a:cubicBezTo>
                <a:cubicBezTo>
                  <a:pt x="1079402" y="1580594"/>
                  <a:pt x="1083879" y="1562718"/>
                  <a:pt x="1088361" y="1543454"/>
                </a:cubicBezTo>
                <a:cubicBezTo>
                  <a:pt x="1092843" y="1524184"/>
                  <a:pt x="1097320" y="1503643"/>
                  <a:pt x="1101802" y="1481691"/>
                </a:cubicBezTo>
                <a:cubicBezTo>
                  <a:pt x="1106285" y="1459744"/>
                  <a:pt x="1110761" y="1436445"/>
                  <a:pt x="1115243" y="1411762"/>
                </a:cubicBezTo>
                <a:cubicBezTo>
                  <a:pt x="1119726" y="1387085"/>
                  <a:pt x="1124202" y="1361002"/>
                  <a:pt x="1128684" y="1333625"/>
                </a:cubicBezTo>
                <a:cubicBezTo>
                  <a:pt x="1133167" y="1306243"/>
                  <a:pt x="1137643" y="1277447"/>
                  <a:pt x="1142125" y="1247496"/>
                </a:cubicBezTo>
                <a:cubicBezTo>
                  <a:pt x="1146608" y="1217538"/>
                  <a:pt x="1151084" y="1186197"/>
                  <a:pt x="1155566" y="1153897"/>
                </a:cubicBezTo>
                <a:cubicBezTo>
                  <a:pt x="1160049" y="1121591"/>
                  <a:pt x="1164525" y="1087980"/>
                  <a:pt x="1169007" y="1053665"/>
                </a:cubicBezTo>
                <a:cubicBezTo>
                  <a:pt x="1173490" y="1019344"/>
                  <a:pt x="1177966" y="983867"/>
                  <a:pt x="1182448" y="947991"/>
                </a:cubicBezTo>
                <a:cubicBezTo>
                  <a:pt x="1186931" y="912108"/>
                  <a:pt x="1191407" y="875266"/>
                  <a:pt x="1195889" y="838383"/>
                </a:cubicBezTo>
                <a:cubicBezTo>
                  <a:pt x="1200372" y="801493"/>
                  <a:pt x="1204848" y="763906"/>
                  <a:pt x="1209330" y="726676"/>
                </a:cubicBezTo>
                <a:cubicBezTo>
                  <a:pt x="1213813" y="689447"/>
                  <a:pt x="1218289" y="651830"/>
                  <a:pt x="1222771" y="614994"/>
                </a:cubicBezTo>
                <a:cubicBezTo>
                  <a:pt x="1227253" y="578158"/>
                  <a:pt x="1231730" y="541298"/>
                  <a:pt x="1236212" y="505660"/>
                </a:cubicBezTo>
                <a:cubicBezTo>
                  <a:pt x="1240694" y="470022"/>
                  <a:pt x="1245171" y="434771"/>
                  <a:pt x="1249653" y="401166"/>
                </a:cubicBezTo>
                <a:cubicBezTo>
                  <a:pt x="1254136" y="367560"/>
                  <a:pt x="1258612" y="334771"/>
                  <a:pt x="1263094" y="304045"/>
                </a:cubicBezTo>
                <a:cubicBezTo>
                  <a:pt x="1267577" y="273312"/>
                  <a:pt x="1272053" y="243831"/>
                  <a:pt x="1276535" y="216783"/>
                </a:cubicBezTo>
                <a:cubicBezTo>
                  <a:pt x="1281018" y="189733"/>
                  <a:pt x="1285494" y="164366"/>
                  <a:pt x="1289976" y="141733"/>
                </a:cubicBezTo>
                <a:cubicBezTo>
                  <a:pt x="1294459" y="119095"/>
                  <a:pt x="1298935" y="98555"/>
                  <a:pt x="1303417" y="80978"/>
                </a:cubicBezTo>
                <a:cubicBezTo>
                  <a:pt x="1307900" y="63400"/>
                  <a:pt x="1312376" y="48278"/>
                  <a:pt x="1316858" y="36262"/>
                </a:cubicBezTo>
                <a:cubicBezTo>
                  <a:pt x="1321341" y="24245"/>
                  <a:pt x="1325817" y="14989"/>
                  <a:pt x="1330299" y="8891"/>
                </a:cubicBezTo>
                <a:cubicBezTo>
                  <a:pt x="1334782" y="2793"/>
                  <a:pt x="1339258" y="-324"/>
                  <a:pt x="1343740" y="-324"/>
                </a:cubicBezTo>
                <a:cubicBezTo>
                  <a:pt x="1348223" y="-324"/>
                  <a:pt x="1352699" y="2793"/>
                  <a:pt x="1357181" y="8891"/>
                </a:cubicBezTo>
                <a:cubicBezTo>
                  <a:pt x="1361664" y="14989"/>
                  <a:pt x="1366140" y="24245"/>
                  <a:pt x="1370622" y="36262"/>
                </a:cubicBezTo>
                <a:cubicBezTo>
                  <a:pt x="1375105" y="48278"/>
                  <a:pt x="1379581" y="63400"/>
                  <a:pt x="1384063" y="80978"/>
                </a:cubicBezTo>
                <a:cubicBezTo>
                  <a:pt x="1388546" y="98555"/>
                  <a:pt x="1393022" y="119095"/>
                  <a:pt x="1397504" y="141733"/>
                </a:cubicBezTo>
                <a:cubicBezTo>
                  <a:pt x="1401986" y="164366"/>
                  <a:pt x="1406463" y="189733"/>
                  <a:pt x="1410945" y="216783"/>
                </a:cubicBezTo>
                <a:cubicBezTo>
                  <a:pt x="1415422" y="243831"/>
                  <a:pt x="1419904" y="273312"/>
                  <a:pt x="1424387" y="304045"/>
                </a:cubicBezTo>
                <a:cubicBezTo>
                  <a:pt x="1428869" y="334771"/>
                  <a:pt x="1433345" y="367560"/>
                  <a:pt x="1437827" y="401166"/>
                </a:cubicBezTo>
                <a:cubicBezTo>
                  <a:pt x="1442310" y="434771"/>
                  <a:pt x="1446786" y="470022"/>
                  <a:pt x="1451268" y="505660"/>
                </a:cubicBezTo>
                <a:cubicBezTo>
                  <a:pt x="1455751" y="541298"/>
                  <a:pt x="1460227" y="578158"/>
                  <a:pt x="1464709" y="614994"/>
                </a:cubicBezTo>
                <a:cubicBezTo>
                  <a:pt x="1469192" y="651830"/>
                  <a:pt x="1473668" y="689447"/>
                  <a:pt x="1478150" y="726676"/>
                </a:cubicBezTo>
                <a:cubicBezTo>
                  <a:pt x="1482633" y="763906"/>
                  <a:pt x="1487109" y="801493"/>
                  <a:pt x="1491591" y="838383"/>
                </a:cubicBezTo>
                <a:cubicBezTo>
                  <a:pt x="1496074" y="875266"/>
                  <a:pt x="1500550" y="912108"/>
                  <a:pt x="1505032" y="947991"/>
                </a:cubicBezTo>
                <a:cubicBezTo>
                  <a:pt x="1509515" y="983867"/>
                  <a:pt x="1513991" y="1019344"/>
                  <a:pt x="1518473" y="1053665"/>
                </a:cubicBezTo>
                <a:cubicBezTo>
                  <a:pt x="1522956" y="1087980"/>
                  <a:pt x="1527432" y="1121591"/>
                  <a:pt x="1531914" y="1153897"/>
                </a:cubicBezTo>
                <a:cubicBezTo>
                  <a:pt x="1536397" y="1186197"/>
                  <a:pt x="1540873" y="1217538"/>
                  <a:pt x="1545355" y="1247496"/>
                </a:cubicBezTo>
                <a:cubicBezTo>
                  <a:pt x="1549838" y="1277447"/>
                  <a:pt x="1554314" y="1306243"/>
                  <a:pt x="1558796" y="1333625"/>
                </a:cubicBezTo>
                <a:cubicBezTo>
                  <a:pt x="1563279" y="1361002"/>
                  <a:pt x="1567755" y="1387085"/>
                  <a:pt x="1572238" y="1411762"/>
                </a:cubicBezTo>
                <a:cubicBezTo>
                  <a:pt x="1576720" y="1436445"/>
                  <a:pt x="1581196" y="1459744"/>
                  <a:pt x="1585679" y="1481691"/>
                </a:cubicBezTo>
                <a:cubicBezTo>
                  <a:pt x="1590161" y="1503643"/>
                  <a:pt x="1594637" y="1524184"/>
                  <a:pt x="1599119" y="1543454"/>
                </a:cubicBezTo>
                <a:cubicBezTo>
                  <a:pt x="1603602" y="1562718"/>
                  <a:pt x="1608078" y="1580594"/>
                  <a:pt x="1612560" y="1597289"/>
                </a:cubicBezTo>
                <a:cubicBezTo>
                  <a:pt x="1617043" y="1613985"/>
                  <a:pt x="1621519" y="1629345"/>
                  <a:pt x="1626001" y="1643638"/>
                </a:cubicBezTo>
                <a:cubicBezTo>
                  <a:pt x="1630484" y="1657932"/>
                  <a:pt x="1634960" y="1670962"/>
                  <a:pt x="1639442" y="1683050"/>
                </a:cubicBezTo>
                <a:cubicBezTo>
                  <a:pt x="1643925" y="1695132"/>
                  <a:pt x="1648401" y="1706051"/>
                  <a:pt x="1652883" y="1716149"/>
                </a:cubicBezTo>
                <a:cubicBezTo>
                  <a:pt x="1657366" y="1726246"/>
                  <a:pt x="1661842" y="1735294"/>
                  <a:pt x="1666324" y="1743627"/>
                </a:cubicBezTo>
                <a:cubicBezTo>
                  <a:pt x="1670807" y="1751959"/>
                  <a:pt x="1675283" y="1759362"/>
                  <a:pt x="1679765" y="1766163"/>
                </a:cubicBezTo>
                <a:cubicBezTo>
                  <a:pt x="1684248" y="1772964"/>
                  <a:pt x="1688724" y="1778948"/>
                  <a:pt x="1693206" y="1784438"/>
                </a:cubicBezTo>
                <a:cubicBezTo>
                  <a:pt x="1697689" y="1789922"/>
                  <a:pt x="1702165" y="1794708"/>
                  <a:pt x="1706647" y="1799083"/>
                </a:cubicBezTo>
                <a:cubicBezTo>
                  <a:pt x="1711130" y="1803458"/>
                  <a:pt x="1715606" y="1807237"/>
                  <a:pt x="1720088" y="1810683"/>
                </a:cubicBezTo>
                <a:cubicBezTo>
                  <a:pt x="1724571" y="1814134"/>
                  <a:pt x="1729047" y="1817090"/>
                  <a:pt x="1733530" y="1819778"/>
                </a:cubicBezTo>
                <a:cubicBezTo>
                  <a:pt x="1735955" y="1821233"/>
                  <a:pt x="1739687" y="1824696"/>
                  <a:pt x="1746971" y="1826818"/>
                </a:cubicBezTo>
                <a:cubicBezTo>
                  <a:pt x="1760412" y="1830740"/>
                  <a:pt x="1791776" y="1839985"/>
                  <a:pt x="1814175" y="1843305"/>
                </a:cubicBezTo>
                <a:cubicBezTo>
                  <a:pt x="1836575" y="1846619"/>
                  <a:pt x="1847775" y="1846052"/>
                  <a:pt x="1881381" y="1846726"/>
                </a:cubicBezTo>
                <a:cubicBezTo>
                  <a:pt x="1914980" y="1847399"/>
                  <a:pt x="1970985" y="1847233"/>
                  <a:pt x="2015790" y="1847340"/>
                </a:cubicBezTo>
                <a:cubicBezTo>
                  <a:pt x="2060590" y="1847441"/>
                  <a:pt x="2105395" y="1847346"/>
                  <a:pt x="2150200" y="1847346"/>
                </a:cubicBezTo>
                <a:cubicBezTo>
                  <a:pt x="2195006" y="1847346"/>
                  <a:pt x="2239805" y="1847346"/>
                  <a:pt x="2284610" y="1847346"/>
                </a:cubicBezTo>
                <a:cubicBezTo>
                  <a:pt x="2329416" y="1847346"/>
                  <a:pt x="2374215" y="1847346"/>
                  <a:pt x="2419021" y="1847346"/>
                </a:cubicBezTo>
                <a:cubicBezTo>
                  <a:pt x="2463826" y="1847346"/>
                  <a:pt x="2508625" y="1847346"/>
                  <a:pt x="2553431" y="1847346"/>
                </a:cubicBezTo>
                <a:cubicBezTo>
                  <a:pt x="2598236" y="1847346"/>
                  <a:pt x="2643035" y="1847346"/>
                  <a:pt x="2687841" y="1847346"/>
                </a:cubicBezTo>
              </a:path>
            </a:pathLst>
          </a:custGeom>
          <a:noFill/>
          <a:ln w="38100" cap="rnd">
            <a:solidFill>
              <a:schemeClr val="tx2">
                <a:lumMod val="50000"/>
                <a:lumOff val="50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7D2C3ED-9E80-E942-8B42-85C2BCEB105D}"/>
              </a:ext>
            </a:extLst>
          </p:cNvPr>
          <p:cNvSpPr txBox="1"/>
          <p:nvPr/>
        </p:nvSpPr>
        <p:spPr>
          <a:xfrm>
            <a:off x="7511845" y="6125498"/>
            <a:ext cx="163215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高増作成</a:t>
            </a:r>
            <a:r>
              <a:rPr kumimoji="1"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3685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このファイルの内容，表現，図（高増潔が作成したもの：</a:t>
            </a:r>
            <a:r>
              <a:rPr lang="en-US" altLang="ja-JP" dirty="0"/>
              <a:t>©takamasu-lab</a:t>
            </a:r>
            <a:r>
              <a:rPr lang="ja-JP" altLang="en-US" dirty="0"/>
              <a:t>）は自由に使ってください</a:t>
            </a:r>
            <a:endParaRPr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lang="ja-JP" altLang="en-US" dirty="0"/>
              <a:t>特に許可，コピーライトの表示などは不要です</a:t>
            </a:r>
            <a:endParaRPr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lang="ja-JP" altLang="en-US" dirty="0"/>
              <a:t>講義での資料としては，自由に使えると思います</a:t>
            </a:r>
            <a:endParaRPr lang="en-US" altLang="ja-JP" dirty="0"/>
          </a:p>
          <a:p>
            <a:pPr lvl="1"/>
            <a:r>
              <a:rPr lang="en-US" altLang="ja-JP" dirty="0" err="1"/>
              <a:t>wikipedia</a:t>
            </a:r>
            <a:r>
              <a:rPr lang="ja-JP" altLang="en-US" dirty="0"/>
              <a:t>関係は，パブリックドメインになっているものは自由に使えます</a:t>
            </a:r>
            <a:endParaRPr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2DEE-09BD-4B34-8E05-01485BD83C03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7824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E806F38-C982-6207-1BC7-86AFE1043A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測定不確かさと合否判定</a:t>
            </a:r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AA8A91CD-9194-6687-E565-579F75263F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古谷涼秋，検査における合否判定の新基準，測定計測展</a:t>
            </a:r>
            <a:r>
              <a:rPr lang="en-US" altLang="ja-JP" dirty="0"/>
              <a:t>2021</a:t>
            </a:r>
            <a:r>
              <a:rPr lang="ja-JP" altLang="en-US" dirty="0"/>
              <a:t>精密測定機器，座標測定セミナーを参考にしている</a:t>
            </a:r>
          </a:p>
        </p:txBody>
      </p:sp>
    </p:spTree>
    <p:extLst>
      <p:ext uri="{BB962C8B-B14F-4D97-AF65-F5344CB8AC3E}">
        <p14:creationId xmlns:p14="http://schemas.microsoft.com/office/powerpoint/2010/main" val="175214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C0260D-820A-4151-8889-76CCADA6B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産業界でなぜ測定不確かさが必要か</a:t>
            </a:r>
            <a:endParaRPr kumimoji="1" lang="en-US" altLang="ja-JP" dirty="0"/>
          </a:p>
          <a:p>
            <a:pPr lvl="1"/>
            <a:r>
              <a:rPr lang="ja-JP" altLang="en-US" dirty="0">
                <a:solidFill>
                  <a:srgbClr val="FF0000"/>
                </a:solidFill>
                <a:latin typeface="+mn-lt"/>
              </a:rPr>
              <a:t>製品の合否</a:t>
            </a:r>
            <a:r>
              <a:rPr lang="ja-JP" altLang="en-US" dirty="0">
                <a:latin typeface="+mn-lt"/>
              </a:rPr>
              <a:t>を決めるため→受入の領域を決める</a:t>
            </a:r>
            <a:endParaRPr lang="en-US" altLang="ja-JP" dirty="0">
              <a:latin typeface="+mn-lt"/>
            </a:endParaRPr>
          </a:p>
          <a:p>
            <a:pPr lvl="1"/>
            <a:r>
              <a:rPr kumimoji="1" lang="en-US" altLang="ja-JP" dirty="0">
                <a:latin typeface="+mn-lt"/>
              </a:rPr>
              <a:t>100 mm </a:t>
            </a:r>
            <a:r>
              <a:rPr kumimoji="1"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kumimoji="1" lang="en-US" altLang="ja-JP" dirty="0">
                <a:latin typeface="+mn-lt"/>
              </a:rPr>
              <a:t> 0.1 mm</a:t>
            </a:r>
            <a:r>
              <a:rPr kumimoji="1" lang="ja-JP" altLang="en-US" dirty="0">
                <a:latin typeface="+mn-lt"/>
              </a:rPr>
              <a:t>の製品の合否を決める場合</a:t>
            </a:r>
            <a:endParaRPr kumimoji="1" lang="en-US" altLang="ja-JP" dirty="0">
              <a:latin typeface="+mn-lt"/>
            </a:endParaRPr>
          </a:p>
          <a:p>
            <a:pPr lvl="2"/>
            <a:r>
              <a:rPr kumimoji="1" lang="en-US" altLang="ja-JP" dirty="0">
                <a:latin typeface="+mn-lt"/>
              </a:rPr>
              <a:t>99.9 mm</a:t>
            </a:r>
            <a:r>
              <a:rPr kumimoji="1" lang="ja-JP" altLang="en-US" dirty="0">
                <a:latin typeface="+mn-lt"/>
              </a:rPr>
              <a:t>から</a:t>
            </a:r>
            <a:r>
              <a:rPr kumimoji="1" lang="en-US" altLang="ja-JP" dirty="0">
                <a:latin typeface="+mn-lt"/>
              </a:rPr>
              <a:t>100.1 mm</a:t>
            </a:r>
            <a:r>
              <a:rPr kumimoji="1" lang="ja-JP" altLang="en-US" dirty="0">
                <a:latin typeface="+mn-lt"/>
              </a:rPr>
              <a:t>が合格と測定不確かさを無視すると，</a:t>
            </a:r>
            <a:r>
              <a:rPr kumimoji="1" lang="ja-JP" altLang="en-US" dirty="0">
                <a:solidFill>
                  <a:srgbClr val="FF0000"/>
                </a:solidFill>
                <a:latin typeface="+mn-lt"/>
              </a:rPr>
              <a:t>不合格品を合格にする危険がある</a:t>
            </a:r>
            <a:endParaRPr kumimoji="1" lang="en-US" altLang="ja-JP" dirty="0">
              <a:solidFill>
                <a:srgbClr val="FF0000"/>
              </a:solidFill>
              <a:latin typeface="+mn-lt"/>
            </a:endParaRPr>
          </a:p>
          <a:p>
            <a:pPr lvl="2"/>
            <a:r>
              <a:rPr kumimoji="1" lang="ja-JP" altLang="en-US" dirty="0">
                <a:latin typeface="+mn-lt"/>
              </a:rPr>
              <a:t>ガードバンドが</a:t>
            </a:r>
            <a:r>
              <a:rPr kumimoji="1" lang="en-US" altLang="ja-JP" dirty="0">
                <a:latin typeface="+mn-lt"/>
              </a:rPr>
              <a:t>0.02 mm</a:t>
            </a:r>
            <a:r>
              <a:rPr kumimoji="1" lang="ja-JP" altLang="en-US" dirty="0">
                <a:latin typeface="+mn-lt"/>
              </a:rPr>
              <a:t>ならば，</a:t>
            </a:r>
            <a:r>
              <a:rPr kumimoji="1" lang="en-US" altLang="ja-JP" dirty="0">
                <a:latin typeface="+mn-lt"/>
              </a:rPr>
              <a:t>99.92 mm</a:t>
            </a:r>
            <a:r>
              <a:rPr kumimoji="1" lang="ja-JP" altLang="en-US" dirty="0">
                <a:latin typeface="+mn-lt"/>
              </a:rPr>
              <a:t>から</a:t>
            </a:r>
            <a:r>
              <a:rPr kumimoji="1" lang="en-US" altLang="ja-JP" dirty="0">
                <a:latin typeface="+mn-lt"/>
              </a:rPr>
              <a:t>100.08 mm</a:t>
            </a:r>
            <a:r>
              <a:rPr kumimoji="1" lang="ja-JP" altLang="en-US" dirty="0">
                <a:latin typeface="+mn-lt"/>
              </a:rPr>
              <a:t>を合格とすれば，安全に合否を決められる</a:t>
            </a:r>
            <a:endParaRPr kumimoji="1"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ガードバンドの大きさ </a:t>
            </a:r>
            <a:r>
              <a:rPr kumimoji="1" lang="en-US" altLang="ja-JP" i="1" dirty="0" err="1">
                <a:latin typeface="+mn-lt"/>
                <a:ea typeface="+mj-ea"/>
              </a:rPr>
              <a:t>g</a:t>
            </a:r>
            <a:r>
              <a:rPr kumimoji="1" lang="en-US" altLang="ja-JP" sz="2000" i="0" kern="1200" dirty="0" err="1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∙</a:t>
            </a:r>
            <a:r>
              <a:rPr kumimoji="1" lang="en-US" altLang="ja-JP" i="1" dirty="0" err="1">
                <a:latin typeface="+mn-lt"/>
                <a:ea typeface="+mj-ea"/>
              </a:rPr>
              <a:t>u</a:t>
            </a:r>
            <a:r>
              <a:rPr kumimoji="1" lang="en-US" altLang="ja-JP" i="1" baseline="-25000" dirty="0" err="1">
                <a:latin typeface="+mn-lt"/>
                <a:ea typeface="+mj-ea"/>
              </a:rPr>
              <a:t>c</a:t>
            </a:r>
            <a:r>
              <a:rPr lang="ja-JP" altLang="en-US" dirty="0">
                <a:latin typeface="+mn-lt"/>
              </a:rPr>
              <a:t>は，標準不確かさ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ja-JP" altLang="en-US" dirty="0">
                <a:latin typeface="+mn-lt"/>
              </a:rPr>
              <a:t>と適合確率（</a:t>
            </a:r>
            <a:r>
              <a:rPr lang="en-US" altLang="ja-JP" dirty="0">
                <a:latin typeface="+mn-lt"/>
              </a:rPr>
              <a:t>95 %</a:t>
            </a:r>
            <a:r>
              <a:rPr lang="ja-JP" altLang="en-US" dirty="0">
                <a:latin typeface="+mn-lt"/>
              </a:rPr>
              <a:t>）で決まるガードバンド係数 </a:t>
            </a:r>
            <a:r>
              <a:rPr lang="en-US" altLang="ja-JP" i="1" dirty="0">
                <a:latin typeface="+mn-lt"/>
              </a:rPr>
              <a:t>g</a:t>
            </a:r>
            <a:r>
              <a:rPr lang="ja-JP" altLang="en-US" dirty="0">
                <a:latin typeface="+mn-lt"/>
              </a:rPr>
              <a:t>（</a:t>
            </a:r>
            <a:r>
              <a:rPr lang="en-US" altLang="ja-JP" dirty="0">
                <a:latin typeface="+mn-lt"/>
              </a:rPr>
              <a:t>1.65</a:t>
            </a:r>
            <a:r>
              <a:rPr lang="ja-JP" altLang="en-US" dirty="0">
                <a:latin typeface="+mn-lt"/>
              </a:rPr>
              <a:t>～</a:t>
            </a:r>
            <a:r>
              <a:rPr lang="en-US" altLang="ja-JP" dirty="0">
                <a:latin typeface="+mn-lt"/>
              </a:rPr>
              <a:t>1.96</a:t>
            </a:r>
            <a:r>
              <a:rPr lang="ja-JP" altLang="en-US" dirty="0">
                <a:latin typeface="+mn-lt"/>
              </a:rPr>
              <a:t>）で定められる</a:t>
            </a:r>
            <a:endParaRPr kumimoji="1"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受入の領域は仕様の領域から</a:t>
            </a:r>
            <a:r>
              <a:rPr kumimoji="1" lang="ja-JP" altLang="en-US" dirty="0">
                <a:latin typeface="+mn-lt"/>
              </a:rPr>
              <a:t>ガードバンドの分狭くなる</a:t>
            </a:r>
            <a:endParaRPr kumimoji="1" lang="en-US" altLang="ja-JP" dirty="0">
              <a:latin typeface="+mn-lt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A4F0F0E-ED40-4817-801E-E49124C95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受入の領域の決め方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67E8F-50AB-4D9F-853E-505E1602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AD3D98-429B-4483-B65F-4DD7B5054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4BC7E-4EA2-499B-898A-E2AC9AAE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127BCFB-B4EC-21C3-BBF0-FF3953393B26}"/>
              </a:ext>
            </a:extLst>
          </p:cNvPr>
          <p:cNvGrpSpPr/>
          <p:nvPr/>
        </p:nvGrpSpPr>
        <p:grpSpPr>
          <a:xfrm>
            <a:off x="236191" y="4535424"/>
            <a:ext cx="2339788" cy="1078289"/>
            <a:chOff x="583663" y="4718304"/>
            <a:chExt cx="2339788" cy="1078289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3B733722-7ED4-4A6B-A046-D4E1736DA057}"/>
                </a:ext>
              </a:extLst>
            </p:cNvPr>
            <p:cNvSpPr/>
            <p:nvPr/>
          </p:nvSpPr>
          <p:spPr bwMode="auto">
            <a:xfrm>
              <a:off x="588102" y="4718304"/>
              <a:ext cx="2325949" cy="50176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 w="38100">
                  <a:solidFill>
                    <a:srgbClr val="FF0000"/>
                  </a:solidFill>
                </a:ln>
                <a:solidFill>
                  <a:schemeClr val="tx2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C050FE3-45A3-4FB0-8D8B-0F36B59B8E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3663" y="5379343"/>
              <a:ext cx="0" cy="417250"/>
            </a:xfrm>
            <a:prstGeom prst="line">
              <a:avLst/>
            </a:prstGeom>
            <a:noFill/>
            <a:ln w="158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25082B10-9019-4470-8A04-4E6166D810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3663" y="5681709"/>
              <a:ext cx="2334827" cy="0"/>
            </a:xfrm>
            <a:prstGeom prst="line">
              <a:avLst/>
            </a:prstGeom>
            <a:noFill/>
            <a:ln w="15875" cap="flat" cmpd="sng" algn="ctr">
              <a:solidFill>
                <a:schemeClr val="folHlink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B8E3EFD0-83EA-428D-BB32-CFDE5FBA5CE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23451" y="5379343"/>
              <a:ext cx="0" cy="417250"/>
            </a:xfrm>
            <a:prstGeom prst="line">
              <a:avLst/>
            </a:prstGeom>
            <a:noFill/>
            <a:ln w="158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DB80BE0-353B-457E-9418-CE7A3342D212}"/>
                </a:ext>
              </a:extLst>
            </p:cNvPr>
            <p:cNvSpPr txBox="1"/>
            <p:nvPr/>
          </p:nvSpPr>
          <p:spPr>
            <a:xfrm>
              <a:off x="1007005" y="5262282"/>
              <a:ext cx="14881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</a:rPr>
                <a:t>100 </a:t>
              </a:r>
              <a:r>
                <a:rPr lang="en-US" altLang="ja-JP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</a:rPr>
                <a:t>±</a:t>
              </a:r>
              <a:r>
                <a:rPr kumimoji="1" lang="en-US" altLang="ja-JP" dirty="0">
                  <a:latin typeface="+mn-lt"/>
                </a:rPr>
                <a:t> 0.1</a:t>
              </a:r>
              <a:endParaRPr kumimoji="1" lang="ja-JP" altLang="en-US" dirty="0">
                <a:latin typeface="+mn-lt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A215257-F0BB-E4A5-7ADD-426933CC9AE5}"/>
              </a:ext>
            </a:extLst>
          </p:cNvPr>
          <p:cNvGrpSpPr/>
          <p:nvPr/>
        </p:nvGrpSpPr>
        <p:grpSpPr>
          <a:xfrm>
            <a:off x="3124200" y="4227486"/>
            <a:ext cx="5340818" cy="1947180"/>
            <a:chOff x="3124200" y="4227486"/>
            <a:chExt cx="5340818" cy="1947180"/>
          </a:xfrm>
        </p:grpSpPr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A87DAE7-683D-055A-C408-015441992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018" y="5037605"/>
              <a:ext cx="540000" cy="359895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 sz="1200" dirty="0"/>
                <a:t>ガード</a:t>
              </a:r>
              <a:br>
                <a:rPr lang="en-US" altLang="ja-JP" sz="1200" dirty="0"/>
              </a:br>
              <a:r>
                <a:rPr lang="ja-JP" altLang="en-US" sz="1200" dirty="0"/>
                <a:t>バンド</a:t>
              </a:r>
              <a:endParaRPr lang="ja-JP" altLang="en-US" sz="3200" dirty="0"/>
            </a:p>
          </p:txBody>
        </p:sp>
        <p:sp>
          <p:nvSpPr>
            <p:cNvPr id="32" name="Line 5">
              <a:extLst>
                <a:ext uri="{FF2B5EF4-FFF2-40B4-BE49-F238E27FC236}">
                  <a16:creationId xmlns:a16="http://schemas.microsoft.com/office/drawing/2014/main" id="{CF88B429-8AF7-46E0-993C-D91EF3C4C2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989821"/>
              <a:ext cx="5314950" cy="0"/>
            </a:xfrm>
            <a:prstGeom prst="line">
              <a:avLst/>
            </a:prstGeom>
            <a:noFill/>
            <a:ln w="19050">
              <a:solidFill>
                <a:srgbClr val="181700"/>
              </a:solidFill>
              <a:miter lim="800000"/>
              <a:headEnd type="none" w="med" len="med"/>
              <a:tailEnd type="triangle" w="lg" len="lg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38" name="Text Box 11">
              <a:extLst>
                <a:ext uri="{FF2B5EF4-FFF2-40B4-BE49-F238E27FC236}">
                  <a16:creationId xmlns:a16="http://schemas.microsoft.com/office/drawing/2014/main" id="{206EB202-A033-3844-5226-ED42D93F17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3150" y="5003685"/>
              <a:ext cx="633485" cy="4000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r>
                <a:rPr lang="en-US" altLang="ja-JP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0.02</a:t>
              </a:r>
              <a:endParaRPr lang="ja-JP" altLang="en-US" sz="2000" b="0" dirty="0">
                <a:solidFill>
                  <a:srgbClr val="181700"/>
                </a:solidFill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0" name="Rectangle 2">
              <a:extLst>
                <a:ext uri="{FF2B5EF4-FFF2-40B4-BE49-F238E27FC236}">
                  <a16:creationId xmlns:a16="http://schemas.microsoft.com/office/drawing/2014/main" id="{447F0505-162F-4762-7CAF-EB2C964FB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018" y="4594736"/>
              <a:ext cx="3240000" cy="360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 sz="18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仕様の領域</a:t>
              </a:r>
            </a:p>
          </p:txBody>
        </p:sp>
        <p:sp>
          <p:nvSpPr>
            <p:cNvPr id="51" name="Rectangle 2">
              <a:extLst>
                <a:ext uri="{FF2B5EF4-FFF2-40B4-BE49-F238E27FC236}">
                  <a16:creationId xmlns:a16="http://schemas.microsoft.com/office/drawing/2014/main" id="{9703223C-0B44-605C-18AD-F298CB357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18" y="5436111"/>
              <a:ext cx="2160000" cy="360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 sz="18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受入の領域</a:t>
              </a:r>
            </a:p>
          </p:txBody>
        </p:sp>
        <p:sp>
          <p:nvSpPr>
            <p:cNvPr id="54" name="Rectangle 2">
              <a:extLst>
                <a:ext uri="{FF2B5EF4-FFF2-40B4-BE49-F238E27FC236}">
                  <a16:creationId xmlns:a16="http://schemas.microsoft.com/office/drawing/2014/main" id="{761D6BC2-49D0-3172-9980-47BD4D267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1018" y="5037605"/>
              <a:ext cx="540000" cy="359895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 sz="1200" dirty="0"/>
                <a:t>ガード</a:t>
              </a:r>
              <a:br>
                <a:rPr lang="en-US" altLang="ja-JP" sz="1200" dirty="0"/>
              </a:br>
              <a:r>
                <a:rPr lang="ja-JP" altLang="en-US" sz="1200" dirty="0"/>
                <a:t>バンド</a:t>
              </a:r>
              <a:endParaRPr lang="ja-JP" altLang="en-US" sz="3200" dirty="0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A17C16B5-DFC9-DD14-0E6E-ECA2B0470EA7}"/>
                </a:ext>
              </a:extLst>
            </p:cNvPr>
            <p:cNvSpPr txBox="1"/>
            <p:nvPr/>
          </p:nvSpPr>
          <p:spPr>
            <a:xfrm>
              <a:off x="3896509" y="4227486"/>
              <a:ext cx="4034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latin typeface="+mn-lt"/>
                </a:rPr>
                <a:t>99.9                                                 100.1</a:t>
              </a:r>
              <a:endParaRPr kumimoji="1" lang="ja-JP" altLang="en-US" dirty="0">
                <a:latin typeface="+mn-lt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82DF061C-87CD-09AA-3A4E-25ACB94B762A}"/>
                </a:ext>
              </a:extLst>
            </p:cNvPr>
            <p:cNvSpPr txBox="1"/>
            <p:nvPr/>
          </p:nvSpPr>
          <p:spPr>
            <a:xfrm>
              <a:off x="4354216" y="5805334"/>
              <a:ext cx="3119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latin typeface="+mn-lt"/>
                </a:rPr>
                <a:t>99.92                            100.08</a:t>
              </a:r>
              <a:endParaRPr kumimoji="1" lang="ja-JP" altLang="en-US" dirty="0">
                <a:latin typeface="+mn-lt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3E2AD92-1971-1D2F-E090-82CA9F299CC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78300" y="4514850"/>
              <a:ext cx="0" cy="1404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3146237D-EC59-AC73-8E80-2C9304CB63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21018" y="4514850"/>
              <a:ext cx="0" cy="1404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55" name="Rectangle 2">
              <a:extLst>
                <a:ext uri="{FF2B5EF4-FFF2-40B4-BE49-F238E27FC236}">
                  <a16:creationId xmlns:a16="http://schemas.microsoft.com/office/drawing/2014/main" id="{65CFB4C6-B539-47CF-2A29-95BC1D4CE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1018" y="5436111"/>
              <a:ext cx="1584000" cy="360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 sz="18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拒絶の領域</a:t>
              </a:r>
            </a:p>
          </p:txBody>
        </p:sp>
        <p:sp>
          <p:nvSpPr>
            <p:cNvPr id="56" name="Rectangle 2">
              <a:extLst>
                <a:ext uri="{FF2B5EF4-FFF2-40B4-BE49-F238E27FC236}">
                  <a16:creationId xmlns:a16="http://schemas.microsoft.com/office/drawing/2014/main" id="{772791B0-A61F-B27D-42AC-756DCC21E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7018" y="5436111"/>
              <a:ext cx="1584000" cy="360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 sz="18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拒絶の領域</a:t>
              </a: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55760F-BF74-99B1-419F-3098A1980735}"/>
              </a:ext>
            </a:extLst>
          </p:cNvPr>
          <p:cNvSpPr txBox="1"/>
          <p:nvPr/>
        </p:nvSpPr>
        <p:spPr>
          <a:xfrm>
            <a:off x="7511845" y="6125498"/>
            <a:ext cx="1632155" cy="22614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高増作画</a:t>
            </a:r>
            <a:r>
              <a:rPr kumimoji="1" lang="en-US" altLang="ja-JP" sz="1000" dirty="0">
                <a:latin typeface="+mj-lt"/>
                <a:ea typeface="+mj-ea"/>
              </a:rPr>
              <a:t>@takamasu-lab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5828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D4A2A9-093E-456F-9674-D498C3F06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不確かさと産業の関係</a:t>
            </a:r>
            <a:endParaRPr lang="en-US" altLang="ja-JP" dirty="0"/>
          </a:p>
          <a:p>
            <a:pPr lvl="1"/>
            <a:r>
              <a:rPr lang="ja-JP" altLang="en-US" dirty="0"/>
              <a:t>不確かさが公差に比べて十分小さい→</a:t>
            </a:r>
            <a:r>
              <a:rPr lang="ja-JP" altLang="en-US" dirty="0">
                <a:solidFill>
                  <a:srgbClr val="FF0000"/>
                </a:solidFill>
              </a:rPr>
              <a:t>不確かさを考慮しなくてもよい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不確かさを正しく推定する</a:t>
            </a:r>
          </a:p>
          <a:p>
            <a:pPr lvl="2"/>
            <a:r>
              <a:rPr lang="ja-JP" altLang="en-US" dirty="0"/>
              <a:t>過小推定されると不合格部品を出荷することになる→</a:t>
            </a:r>
            <a:r>
              <a:rPr lang="ja-JP" altLang="en-US" dirty="0">
                <a:solidFill>
                  <a:srgbClr val="FF0000"/>
                </a:solidFill>
              </a:rPr>
              <a:t>リスク</a:t>
            </a:r>
            <a:endParaRPr lang="en-US" altLang="ja-JP" dirty="0">
              <a:solidFill>
                <a:srgbClr val="FF0000"/>
              </a:solidFill>
            </a:endParaRPr>
          </a:p>
          <a:p>
            <a:pPr lvl="2"/>
            <a:r>
              <a:rPr lang="ja-JP" altLang="en-US" dirty="0"/>
              <a:t>過大推定すると合格部品を不合格とすることになる→</a:t>
            </a:r>
            <a:r>
              <a:rPr lang="ja-JP" altLang="en-US" dirty="0">
                <a:solidFill>
                  <a:srgbClr val="FF0000"/>
                </a:solidFill>
              </a:rPr>
              <a:t>経済的損失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製品に対する対応</a:t>
            </a:r>
            <a:endParaRPr lang="en-US" altLang="ja-JP" dirty="0"/>
          </a:p>
          <a:p>
            <a:pPr lvl="1"/>
            <a:r>
              <a:rPr lang="ja-JP" altLang="en-US" dirty="0"/>
              <a:t>リスクが大きい製品，製品不良による損失が大きい場合</a:t>
            </a:r>
            <a:endParaRPr lang="en-US" altLang="ja-JP" dirty="0"/>
          </a:p>
          <a:p>
            <a:pPr lvl="2"/>
            <a:r>
              <a:rPr lang="ja-JP" altLang="en-US" dirty="0"/>
              <a:t>例：事故が起こる，人の生死に関係する，その製品を標準として使用する</a:t>
            </a:r>
            <a:endParaRPr lang="en-US" altLang="ja-JP" dirty="0"/>
          </a:p>
          <a:p>
            <a:pPr lvl="2"/>
            <a:r>
              <a:rPr lang="ja-JP" altLang="en-US" dirty="0"/>
              <a:t>測定不確かさによる合否判定を厳密に適用する</a:t>
            </a:r>
            <a:endParaRPr lang="en-US" altLang="ja-JP" dirty="0"/>
          </a:p>
          <a:p>
            <a:pPr lvl="2"/>
            <a:r>
              <a:rPr lang="ja-JP" altLang="en-US" dirty="0"/>
              <a:t>測定不確かさと適合確率からガードバンドを決める：ガードバンドの決め方は，</a:t>
            </a:r>
            <a:r>
              <a:rPr lang="en-US" altLang="ja-JP" dirty="0"/>
              <a:t>JIS</a:t>
            </a:r>
            <a:r>
              <a:rPr lang="ja-JP" altLang="en-US" dirty="0"/>
              <a:t> </a:t>
            </a:r>
            <a:r>
              <a:rPr lang="en-US" altLang="ja-JP" dirty="0"/>
              <a:t>B0641-1</a:t>
            </a:r>
            <a:r>
              <a:rPr lang="ja-JP" altLang="en-US" dirty="0"/>
              <a:t>による</a:t>
            </a:r>
            <a:endParaRPr lang="en-US" altLang="ja-JP" dirty="0"/>
          </a:p>
          <a:p>
            <a:pPr lvl="1"/>
            <a:r>
              <a:rPr lang="ja-JP" altLang="en-US" dirty="0"/>
              <a:t>大量生産する製品</a:t>
            </a:r>
            <a:endParaRPr lang="en-US" altLang="ja-JP" dirty="0"/>
          </a:p>
          <a:p>
            <a:pPr lvl="2"/>
            <a:r>
              <a:rPr lang="ja-JP" altLang="en-US" dirty="0"/>
              <a:t>工程指数を考慮して経済性により不確かさを決める</a:t>
            </a:r>
            <a:endParaRPr lang="en-US" altLang="ja-JP" dirty="0"/>
          </a:p>
          <a:p>
            <a:pPr lvl="2"/>
            <a:r>
              <a:rPr lang="ja-JP" altLang="en-US" dirty="0"/>
              <a:t>全体の利益をを考慮して合否を決める：経済性を考慮した判定，</a:t>
            </a:r>
            <a:r>
              <a:rPr lang="en-US" altLang="ja-JP" dirty="0"/>
              <a:t>JIS B0641-1</a:t>
            </a:r>
            <a:r>
              <a:rPr lang="ja-JP" altLang="en-US" dirty="0"/>
              <a:t>附属書</a:t>
            </a:r>
            <a:r>
              <a:rPr lang="en-US" altLang="ja-JP" dirty="0"/>
              <a:t>JA1</a:t>
            </a:r>
            <a:r>
              <a:rPr lang="ja-JP" altLang="en-US" dirty="0"/>
              <a:t>による</a:t>
            </a:r>
            <a:endParaRPr lang="en-US" altLang="ja-JP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04FF0DC-03BC-49ED-86D3-01493B95D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不確かさの位置づけ：産業における検討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F71466-A297-4501-9F2B-57A1DF82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B5467C-1298-4237-9F22-FDAB5979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14FD7B-81AC-42D4-B5F5-781DED82F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370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6742D100-5C34-F3DB-B11A-4860FD71D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JIS B0641-1</a:t>
            </a:r>
            <a:r>
              <a:rPr lang="ja-JP" altLang="en-US" dirty="0"/>
              <a:t>によるガードバンド</a:t>
            </a:r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B3FC269C-537E-116F-931F-9979C9DA1F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267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B43BA3C-1921-EC27-F267-1B521E7A6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適合確率以上が達成できる範囲を受入の領域とする</a:t>
            </a:r>
            <a:endParaRPr kumimoji="1" lang="en-US" altLang="ja-JP" dirty="0"/>
          </a:p>
          <a:p>
            <a:pPr lvl="1"/>
            <a:r>
              <a:rPr lang="ja-JP" altLang="en-US" dirty="0">
                <a:latin typeface="+mn-lt"/>
              </a:rPr>
              <a:t>適合確率限界は</a:t>
            </a:r>
            <a:r>
              <a:rPr lang="en-US" altLang="ja-JP" dirty="0">
                <a:latin typeface="+mn-lt"/>
              </a:rPr>
              <a:t>95 %</a:t>
            </a:r>
            <a:r>
              <a:rPr lang="ja-JP" altLang="en-US" dirty="0">
                <a:latin typeface="+mn-lt"/>
              </a:rPr>
              <a:t>（規定）とする（別の規定をしていもよい）→この説明では</a:t>
            </a:r>
            <a:r>
              <a:rPr lang="en-US" altLang="ja-JP" dirty="0">
                <a:latin typeface="+mn-lt"/>
              </a:rPr>
              <a:t>95 %</a:t>
            </a:r>
            <a:r>
              <a:rPr lang="ja-JP" altLang="en-US" dirty="0">
                <a:latin typeface="+mn-lt"/>
              </a:rPr>
              <a:t>で行う</a:t>
            </a:r>
            <a:endParaRPr lang="en-US" altLang="ja-JP" dirty="0">
              <a:latin typeface="+mn-lt"/>
            </a:endParaRPr>
          </a:p>
          <a:p>
            <a:pPr lvl="1"/>
            <a:r>
              <a:rPr kumimoji="1" lang="ja-JP" altLang="en-US" dirty="0">
                <a:latin typeface="+mn-lt"/>
              </a:rPr>
              <a:t>仕様の領域に対して，ちょうど</a:t>
            </a:r>
            <a:r>
              <a:rPr kumimoji="1" lang="en-US" altLang="ja-JP" dirty="0">
                <a:latin typeface="+mn-lt"/>
              </a:rPr>
              <a:t>95 %</a:t>
            </a:r>
            <a:r>
              <a:rPr kumimoji="1" lang="ja-JP" altLang="en-US" dirty="0">
                <a:latin typeface="+mn-lt"/>
              </a:rPr>
              <a:t>の適合確率となる位置（</a:t>
            </a:r>
            <a:r>
              <a:rPr kumimoji="1" lang="en-US" altLang="ja-JP" dirty="0">
                <a:latin typeface="+mn-lt"/>
              </a:rPr>
              <a:t>LSL</a:t>
            </a:r>
            <a:r>
              <a:rPr kumimoji="1" lang="ja-JP" altLang="en-US" dirty="0">
                <a:latin typeface="+mn-lt"/>
              </a:rPr>
              <a:t>側）を下図に示す→</a:t>
            </a:r>
            <a:r>
              <a:rPr kumimoji="1" lang="en-US" altLang="ja-JP" dirty="0">
                <a:latin typeface="+mn-lt"/>
              </a:rPr>
              <a:t>USL</a:t>
            </a:r>
            <a:r>
              <a:rPr lang="ja-JP" altLang="en-US" dirty="0">
                <a:latin typeface="+mn-lt"/>
              </a:rPr>
              <a:t>より大きくて</a:t>
            </a:r>
            <a:r>
              <a:rPr kumimoji="1" lang="ja-JP" altLang="en-US" dirty="0">
                <a:latin typeface="+mn-lt"/>
              </a:rPr>
              <a:t>不合格となる確率が少しある（</a:t>
            </a:r>
            <a:r>
              <a:rPr kumimoji="1" lang="en-US" altLang="ja-JP" i="1" dirty="0">
                <a:latin typeface="+mn-lt"/>
              </a:rPr>
              <a:t>ε</a:t>
            </a:r>
            <a:r>
              <a:rPr kumimoji="1" lang="ja-JP" altLang="en-US" dirty="0">
                <a:latin typeface="+mn-lt"/>
              </a:rPr>
              <a:t>）</a:t>
            </a:r>
            <a:endParaRPr kumimoji="1"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この位置がガードバンドの位置となる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24BACF-954A-6DF6-ECA8-0DC6A7D2A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ガードバンドの決め方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BD470-9023-8B98-644B-F34719A54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2D3B61-B55E-D8C1-665E-DD705F1F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0DE958-84F6-5640-6176-0B86B42A2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49DF7F15-BE28-3D56-8ED5-A6252FF8A263}"/>
              </a:ext>
            </a:extLst>
          </p:cNvPr>
          <p:cNvGrpSpPr/>
          <p:nvPr/>
        </p:nvGrpSpPr>
        <p:grpSpPr>
          <a:xfrm>
            <a:off x="1417320" y="3392424"/>
            <a:ext cx="6605401" cy="2737104"/>
            <a:chOff x="685800" y="1892808"/>
            <a:chExt cx="6605401" cy="2737104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5492AB29-465E-1110-693E-1657D18EAB0A}"/>
                </a:ext>
              </a:extLst>
            </p:cNvPr>
            <p:cNvSpPr/>
            <p:nvPr/>
          </p:nvSpPr>
          <p:spPr bwMode="auto">
            <a:xfrm>
              <a:off x="1913467" y="2019916"/>
              <a:ext cx="2040539" cy="913784"/>
            </a:xfrm>
            <a:custGeom>
              <a:avLst/>
              <a:gdLst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551855 w 2228581"/>
                <a:gd name="connsiteY12" fmla="*/ 259030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196255 w 2228581"/>
                <a:gd name="connsiteY12" fmla="*/ 682364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196255 w 2228581"/>
                <a:gd name="connsiteY12" fmla="*/ 682364 h 925703"/>
                <a:gd name="connsiteX13" fmla="*/ 187789 w 2228581"/>
                <a:gd name="connsiteY13" fmla="*/ 690830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429089 w 2228581"/>
                <a:gd name="connsiteY12" fmla="*/ 407196 h 925703"/>
                <a:gd name="connsiteX13" fmla="*/ 196255 w 2228581"/>
                <a:gd name="connsiteY13" fmla="*/ 682364 h 925703"/>
                <a:gd name="connsiteX14" fmla="*/ 187789 w 2228581"/>
                <a:gd name="connsiteY14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429089 w 2228328"/>
                <a:gd name="connsiteY12" fmla="*/ 407196 h 925703"/>
                <a:gd name="connsiteX13" fmla="*/ 196255 w 2228328"/>
                <a:gd name="connsiteY13" fmla="*/ 682364 h 925703"/>
                <a:gd name="connsiteX14" fmla="*/ 187789 w 2228328"/>
                <a:gd name="connsiteY14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196255 w 2228328"/>
                <a:gd name="connsiteY14" fmla="*/ 682364 h 925703"/>
                <a:gd name="connsiteX15" fmla="*/ 187789 w 2228328"/>
                <a:gd name="connsiteY15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304361 w 2228328"/>
                <a:gd name="connsiteY14" fmla="*/ 565121 h 925703"/>
                <a:gd name="connsiteX15" fmla="*/ 196255 w 2228328"/>
                <a:gd name="connsiteY15" fmla="*/ 682364 h 925703"/>
                <a:gd name="connsiteX16" fmla="*/ 187789 w 2228328"/>
                <a:gd name="connsiteY16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47098 w 2228328"/>
                <a:gd name="connsiteY11" fmla="*/ 146855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304361 w 2228328"/>
                <a:gd name="connsiteY14" fmla="*/ 565121 h 925703"/>
                <a:gd name="connsiteX15" fmla="*/ 196255 w 2228328"/>
                <a:gd name="connsiteY15" fmla="*/ 682364 h 925703"/>
                <a:gd name="connsiteX16" fmla="*/ 187789 w 2228328"/>
                <a:gd name="connsiteY16" fmla="*/ 690830 h 925703"/>
                <a:gd name="connsiteX0" fmla="*/ 187789 w 2228328"/>
                <a:gd name="connsiteY0" fmla="*/ 691958 h 926831"/>
                <a:gd name="connsiteX1" fmla="*/ 187789 w 2228328"/>
                <a:gd name="connsiteY1" fmla="*/ 907858 h 926831"/>
                <a:gd name="connsiteX2" fmla="*/ 2139355 w 2228328"/>
                <a:gd name="connsiteY2" fmla="*/ 912091 h 926831"/>
                <a:gd name="connsiteX3" fmla="*/ 1872655 w 2228328"/>
                <a:gd name="connsiteY3" fmla="*/ 873991 h 926831"/>
                <a:gd name="connsiteX4" fmla="*/ 1652522 w 2228328"/>
                <a:gd name="connsiteY4" fmla="*/ 776624 h 926831"/>
                <a:gd name="connsiteX5" fmla="*/ 1453555 w 2228328"/>
                <a:gd name="connsiteY5" fmla="*/ 590358 h 926831"/>
                <a:gd name="connsiteX6" fmla="*/ 1237655 w 2228328"/>
                <a:gd name="connsiteY6" fmla="*/ 294024 h 926831"/>
                <a:gd name="connsiteX7" fmla="*/ 1045064 w 2228328"/>
                <a:gd name="connsiteY7" fmla="*/ 61911 h 926831"/>
                <a:gd name="connsiteX8" fmla="*/ 932855 w 2228328"/>
                <a:gd name="connsiteY8" fmla="*/ 6158 h 926831"/>
                <a:gd name="connsiteX9" fmla="*/ 856655 w 2228328"/>
                <a:gd name="connsiteY9" fmla="*/ 6158 h 926831"/>
                <a:gd name="connsiteX10" fmla="*/ 729655 w 2228328"/>
                <a:gd name="connsiteY10" fmla="*/ 48491 h 926831"/>
                <a:gd name="connsiteX11" fmla="*/ 647098 w 2228328"/>
                <a:gd name="connsiteY11" fmla="*/ 147983 h 926831"/>
                <a:gd name="connsiteX12" fmla="*/ 551496 w 2228328"/>
                <a:gd name="connsiteY12" fmla="*/ 252034 h 926831"/>
                <a:gd name="connsiteX13" fmla="*/ 429089 w 2228328"/>
                <a:gd name="connsiteY13" fmla="*/ 408324 h 926831"/>
                <a:gd name="connsiteX14" fmla="*/ 304361 w 2228328"/>
                <a:gd name="connsiteY14" fmla="*/ 566249 h 926831"/>
                <a:gd name="connsiteX15" fmla="*/ 196255 w 2228328"/>
                <a:gd name="connsiteY15" fmla="*/ 683492 h 926831"/>
                <a:gd name="connsiteX16" fmla="*/ 187789 w 2228328"/>
                <a:gd name="connsiteY16" fmla="*/ 691958 h 926831"/>
                <a:gd name="connsiteX0" fmla="*/ 187789 w 2228328"/>
                <a:gd name="connsiteY0" fmla="*/ 693651 h 928524"/>
                <a:gd name="connsiteX1" fmla="*/ 187789 w 2228328"/>
                <a:gd name="connsiteY1" fmla="*/ 909551 h 928524"/>
                <a:gd name="connsiteX2" fmla="*/ 2139355 w 2228328"/>
                <a:gd name="connsiteY2" fmla="*/ 913784 h 928524"/>
                <a:gd name="connsiteX3" fmla="*/ 1872655 w 2228328"/>
                <a:gd name="connsiteY3" fmla="*/ 875684 h 928524"/>
                <a:gd name="connsiteX4" fmla="*/ 1652522 w 2228328"/>
                <a:gd name="connsiteY4" fmla="*/ 778317 h 928524"/>
                <a:gd name="connsiteX5" fmla="*/ 1453555 w 2228328"/>
                <a:gd name="connsiteY5" fmla="*/ 592051 h 928524"/>
                <a:gd name="connsiteX6" fmla="*/ 1237655 w 2228328"/>
                <a:gd name="connsiteY6" fmla="*/ 295717 h 928524"/>
                <a:gd name="connsiteX7" fmla="*/ 1055655 w 2228328"/>
                <a:gd name="connsiteY7" fmla="*/ 88317 h 928524"/>
                <a:gd name="connsiteX8" fmla="*/ 932855 w 2228328"/>
                <a:gd name="connsiteY8" fmla="*/ 7851 h 928524"/>
                <a:gd name="connsiteX9" fmla="*/ 856655 w 2228328"/>
                <a:gd name="connsiteY9" fmla="*/ 7851 h 928524"/>
                <a:gd name="connsiteX10" fmla="*/ 729655 w 2228328"/>
                <a:gd name="connsiteY10" fmla="*/ 50184 h 928524"/>
                <a:gd name="connsiteX11" fmla="*/ 647098 w 2228328"/>
                <a:gd name="connsiteY11" fmla="*/ 149676 h 928524"/>
                <a:gd name="connsiteX12" fmla="*/ 551496 w 2228328"/>
                <a:gd name="connsiteY12" fmla="*/ 253727 h 928524"/>
                <a:gd name="connsiteX13" fmla="*/ 429089 w 2228328"/>
                <a:gd name="connsiteY13" fmla="*/ 410017 h 928524"/>
                <a:gd name="connsiteX14" fmla="*/ 304361 w 2228328"/>
                <a:gd name="connsiteY14" fmla="*/ 567942 h 928524"/>
                <a:gd name="connsiteX15" fmla="*/ 196255 w 2228328"/>
                <a:gd name="connsiteY15" fmla="*/ 685185 h 928524"/>
                <a:gd name="connsiteX16" fmla="*/ 187789 w 2228328"/>
                <a:gd name="connsiteY16" fmla="*/ 693651 h 928524"/>
                <a:gd name="connsiteX0" fmla="*/ 0 w 2040539"/>
                <a:gd name="connsiteY0" fmla="*/ 693651 h 928524"/>
                <a:gd name="connsiteX1" fmla="*/ 0 w 2040539"/>
                <a:gd name="connsiteY1" fmla="*/ 909551 h 928524"/>
                <a:gd name="connsiteX2" fmla="*/ 1951566 w 2040539"/>
                <a:gd name="connsiteY2" fmla="*/ 913784 h 928524"/>
                <a:gd name="connsiteX3" fmla="*/ 1684866 w 2040539"/>
                <a:gd name="connsiteY3" fmla="*/ 875684 h 928524"/>
                <a:gd name="connsiteX4" fmla="*/ 1464733 w 2040539"/>
                <a:gd name="connsiteY4" fmla="*/ 778317 h 928524"/>
                <a:gd name="connsiteX5" fmla="*/ 1265766 w 2040539"/>
                <a:gd name="connsiteY5" fmla="*/ 592051 h 928524"/>
                <a:gd name="connsiteX6" fmla="*/ 1049866 w 2040539"/>
                <a:gd name="connsiteY6" fmla="*/ 295717 h 928524"/>
                <a:gd name="connsiteX7" fmla="*/ 867866 w 2040539"/>
                <a:gd name="connsiteY7" fmla="*/ 88317 h 928524"/>
                <a:gd name="connsiteX8" fmla="*/ 745066 w 2040539"/>
                <a:gd name="connsiteY8" fmla="*/ 7851 h 928524"/>
                <a:gd name="connsiteX9" fmla="*/ 668866 w 2040539"/>
                <a:gd name="connsiteY9" fmla="*/ 7851 h 928524"/>
                <a:gd name="connsiteX10" fmla="*/ 541866 w 2040539"/>
                <a:gd name="connsiteY10" fmla="*/ 50184 h 928524"/>
                <a:gd name="connsiteX11" fmla="*/ 459309 w 2040539"/>
                <a:gd name="connsiteY11" fmla="*/ 149676 h 928524"/>
                <a:gd name="connsiteX12" fmla="*/ 363707 w 2040539"/>
                <a:gd name="connsiteY12" fmla="*/ 253727 h 928524"/>
                <a:gd name="connsiteX13" fmla="*/ 241300 w 2040539"/>
                <a:gd name="connsiteY13" fmla="*/ 410017 h 928524"/>
                <a:gd name="connsiteX14" fmla="*/ 116572 w 2040539"/>
                <a:gd name="connsiteY14" fmla="*/ 567942 h 928524"/>
                <a:gd name="connsiteX15" fmla="*/ 8466 w 2040539"/>
                <a:gd name="connsiteY15" fmla="*/ 685185 h 928524"/>
                <a:gd name="connsiteX16" fmla="*/ 0 w 2040539"/>
                <a:gd name="connsiteY16" fmla="*/ 693651 h 928524"/>
                <a:gd name="connsiteX0" fmla="*/ 0 w 2040539"/>
                <a:gd name="connsiteY0" fmla="*/ 693651 h 913784"/>
                <a:gd name="connsiteX1" fmla="*/ 0 w 2040539"/>
                <a:gd name="connsiteY1" fmla="*/ 909551 h 913784"/>
                <a:gd name="connsiteX2" fmla="*/ 1951566 w 2040539"/>
                <a:gd name="connsiteY2" fmla="*/ 913784 h 913784"/>
                <a:gd name="connsiteX3" fmla="*/ 1684866 w 2040539"/>
                <a:gd name="connsiteY3" fmla="*/ 875684 h 913784"/>
                <a:gd name="connsiteX4" fmla="*/ 1464733 w 2040539"/>
                <a:gd name="connsiteY4" fmla="*/ 778317 h 913784"/>
                <a:gd name="connsiteX5" fmla="*/ 1265766 w 2040539"/>
                <a:gd name="connsiteY5" fmla="*/ 592051 h 913784"/>
                <a:gd name="connsiteX6" fmla="*/ 1049866 w 2040539"/>
                <a:gd name="connsiteY6" fmla="*/ 295717 h 913784"/>
                <a:gd name="connsiteX7" fmla="*/ 867866 w 2040539"/>
                <a:gd name="connsiteY7" fmla="*/ 88317 h 913784"/>
                <a:gd name="connsiteX8" fmla="*/ 745066 w 2040539"/>
                <a:gd name="connsiteY8" fmla="*/ 7851 h 913784"/>
                <a:gd name="connsiteX9" fmla="*/ 668866 w 2040539"/>
                <a:gd name="connsiteY9" fmla="*/ 7851 h 913784"/>
                <a:gd name="connsiteX10" fmla="*/ 541866 w 2040539"/>
                <a:gd name="connsiteY10" fmla="*/ 50184 h 913784"/>
                <a:gd name="connsiteX11" fmla="*/ 459309 w 2040539"/>
                <a:gd name="connsiteY11" fmla="*/ 149676 h 913784"/>
                <a:gd name="connsiteX12" fmla="*/ 363707 w 2040539"/>
                <a:gd name="connsiteY12" fmla="*/ 253727 h 913784"/>
                <a:gd name="connsiteX13" fmla="*/ 241300 w 2040539"/>
                <a:gd name="connsiteY13" fmla="*/ 410017 h 913784"/>
                <a:gd name="connsiteX14" fmla="*/ 116572 w 2040539"/>
                <a:gd name="connsiteY14" fmla="*/ 567942 h 913784"/>
                <a:gd name="connsiteX15" fmla="*/ 8466 w 2040539"/>
                <a:gd name="connsiteY15" fmla="*/ 685185 h 913784"/>
                <a:gd name="connsiteX16" fmla="*/ 0 w 2040539"/>
                <a:gd name="connsiteY16" fmla="*/ 693651 h 913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40539" h="913784">
                  <a:moveTo>
                    <a:pt x="0" y="693651"/>
                  </a:moveTo>
                  <a:lnTo>
                    <a:pt x="0" y="909551"/>
                  </a:lnTo>
                  <a:lnTo>
                    <a:pt x="1951566" y="913784"/>
                  </a:lnTo>
                  <a:cubicBezTo>
                    <a:pt x="2232377" y="908139"/>
                    <a:pt x="1766005" y="898262"/>
                    <a:pt x="1684866" y="875684"/>
                  </a:cubicBezTo>
                  <a:cubicBezTo>
                    <a:pt x="1603727" y="853106"/>
                    <a:pt x="1534583" y="825589"/>
                    <a:pt x="1464733" y="778317"/>
                  </a:cubicBezTo>
                  <a:cubicBezTo>
                    <a:pt x="1394883" y="731045"/>
                    <a:pt x="1334911" y="672484"/>
                    <a:pt x="1265766" y="592051"/>
                  </a:cubicBezTo>
                  <a:cubicBezTo>
                    <a:pt x="1196622" y="511618"/>
                    <a:pt x="1116183" y="379673"/>
                    <a:pt x="1049866" y="295717"/>
                  </a:cubicBezTo>
                  <a:cubicBezTo>
                    <a:pt x="983549" y="211761"/>
                    <a:pt x="918666" y="136295"/>
                    <a:pt x="867866" y="88317"/>
                  </a:cubicBezTo>
                  <a:cubicBezTo>
                    <a:pt x="817066" y="40339"/>
                    <a:pt x="778233" y="21262"/>
                    <a:pt x="745066" y="7851"/>
                  </a:cubicBezTo>
                  <a:cubicBezTo>
                    <a:pt x="711899" y="-5560"/>
                    <a:pt x="702733" y="796"/>
                    <a:pt x="668866" y="7851"/>
                  </a:cubicBezTo>
                  <a:cubicBezTo>
                    <a:pt x="634999" y="14906"/>
                    <a:pt x="576792" y="26547"/>
                    <a:pt x="541866" y="50184"/>
                  </a:cubicBezTo>
                  <a:cubicBezTo>
                    <a:pt x="506940" y="73821"/>
                    <a:pt x="489002" y="115752"/>
                    <a:pt x="459309" y="149676"/>
                  </a:cubicBezTo>
                  <a:lnTo>
                    <a:pt x="363707" y="253727"/>
                  </a:lnTo>
                  <a:lnTo>
                    <a:pt x="241300" y="410017"/>
                  </a:lnTo>
                  <a:lnTo>
                    <a:pt x="116572" y="567942"/>
                  </a:lnTo>
                  <a:lnTo>
                    <a:pt x="8466" y="685185"/>
                  </a:lnTo>
                  <a:lnTo>
                    <a:pt x="0" y="693651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97212196-4238-8168-F4D7-B7AFD0382846}"/>
                </a:ext>
              </a:extLst>
            </p:cNvPr>
            <p:cNvSpPr/>
            <p:nvPr/>
          </p:nvSpPr>
          <p:spPr bwMode="auto">
            <a:xfrm>
              <a:off x="1242661" y="2724404"/>
              <a:ext cx="673007" cy="194733"/>
            </a:xfrm>
            <a:custGeom>
              <a:avLst/>
              <a:gdLst>
                <a:gd name="connsiteX0" fmla="*/ 673007 w 724061"/>
                <a:gd name="connsiteY0" fmla="*/ 197449 h 212521"/>
                <a:gd name="connsiteX1" fmla="*/ 668774 w 724061"/>
                <a:gd name="connsiteY1" fmla="*/ 2716 h 212521"/>
                <a:gd name="connsiteX2" fmla="*/ 571407 w 724061"/>
                <a:gd name="connsiteY2" fmla="*/ 87383 h 212521"/>
                <a:gd name="connsiteX3" fmla="*/ 423240 w 724061"/>
                <a:gd name="connsiteY3" fmla="*/ 142416 h 212521"/>
                <a:gd name="connsiteX4" fmla="*/ 211574 w 724061"/>
                <a:gd name="connsiteY4" fmla="*/ 184749 h 212521"/>
                <a:gd name="connsiteX5" fmla="*/ 16840 w 724061"/>
                <a:gd name="connsiteY5" fmla="*/ 197449 h 212521"/>
                <a:gd name="connsiteX6" fmla="*/ 673007 w 724061"/>
                <a:gd name="connsiteY6" fmla="*/ 197449 h 212521"/>
                <a:gd name="connsiteX0" fmla="*/ 673007 w 673007"/>
                <a:gd name="connsiteY0" fmla="*/ 197449 h 212521"/>
                <a:gd name="connsiteX1" fmla="*/ 668774 w 673007"/>
                <a:gd name="connsiteY1" fmla="*/ 2716 h 212521"/>
                <a:gd name="connsiteX2" fmla="*/ 571407 w 673007"/>
                <a:gd name="connsiteY2" fmla="*/ 87383 h 212521"/>
                <a:gd name="connsiteX3" fmla="*/ 423240 w 673007"/>
                <a:gd name="connsiteY3" fmla="*/ 142416 h 212521"/>
                <a:gd name="connsiteX4" fmla="*/ 211574 w 673007"/>
                <a:gd name="connsiteY4" fmla="*/ 184749 h 212521"/>
                <a:gd name="connsiteX5" fmla="*/ 16840 w 673007"/>
                <a:gd name="connsiteY5" fmla="*/ 197449 h 212521"/>
                <a:gd name="connsiteX6" fmla="*/ 673007 w 673007"/>
                <a:gd name="connsiteY6" fmla="*/ 197449 h 212521"/>
                <a:gd name="connsiteX0" fmla="*/ 673007 w 673007"/>
                <a:gd name="connsiteY0" fmla="*/ 194733 h 209805"/>
                <a:gd name="connsiteX1" fmla="*/ 668774 w 673007"/>
                <a:gd name="connsiteY1" fmla="*/ 0 h 209805"/>
                <a:gd name="connsiteX2" fmla="*/ 571407 w 673007"/>
                <a:gd name="connsiteY2" fmla="*/ 84667 h 209805"/>
                <a:gd name="connsiteX3" fmla="*/ 423240 w 673007"/>
                <a:gd name="connsiteY3" fmla="*/ 139700 h 209805"/>
                <a:gd name="connsiteX4" fmla="*/ 211574 w 673007"/>
                <a:gd name="connsiteY4" fmla="*/ 182033 h 209805"/>
                <a:gd name="connsiteX5" fmla="*/ 16840 w 673007"/>
                <a:gd name="connsiteY5" fmla="*/ 194733 h 209805"/>
                <a:gd name="connsiteX6" fmla="*/ 673007 w 673007"/>
                <a:gd name="connsiteY6" fmla="*/ 194733 h 209805"/>
                <a:gd name="connsiteX0" fmla="*/ 673007 w 673007"/>
                <a:gd name="connsiteY0" fmla="*/ 194733 h 194733"/>
                <a:gd name="connsiteX1" fmla="*/ 668774 w 673007"/>
                <a:gd name="connsiteY1" fmla="*/ 0 h 194733"/>
                <a:gd name="connsiteX2" fmla="*/ 571407 w 673007"/>
                <a:gd name="connsiteY2" fmla="*/ 84667 h 194733"/>
                <a:gd name="connsiteX3" fmla="*/ 423240 w 673007"/>
                <a:gd name="connsiteY3" fmla="*/ 139700 h 194733"/>
                <a:gd name="connsiteX4" fmla="*/ 211574 w 673007"/>
                <a:gd name="connsiteY4" fmla="*/ 182033 h 194733"/>
                <a:gd name="connsiteX5" fmla="*/ 16840 w 673007"/>
                <a:gd name="connsiteY5" fmla="*/ 194733 h 194733"/>
                <a:gd name="connsiteX6" fmla="*/ 673007 w 673007"/>
                <a:gd name="connsiteY6" fmla="*/ 194733 h 194733"/>
                <a:gd name="connsiteX0" fmla="*/ 673007 w 677416"/>
                <a:gd name="connsiteY0" fmla="*/ 198500 h 198500"/>
                <a:gd name="connsiteX1" fmla="*/ 668774 w 677416"/>
                <a:gd name="connsiteY1" fmla="*/ 3767 h 198500"/>
                <a:gd name="connsiteX2" fmla="*/ 568232 w 677416"/>
                <a:gd name="connsiteY2" fmla="*/ 75734 h 198500"/>
                <a:gd name="connsiteX3" fmla="*/ 423240 w 677416"/>
                <a:gd name="connsiteY3" fmla="*/ 143467 h 198500"/>
                <a:gd name="connsiteX4" fmla="*/ 211574 w 677416"/>
                <a:gd name="connsiteY4" fmla="*/ 185800 h 198500"/>
                <a:gd name="connsiteX5" fmla="*/ 16840 w 677416"/>
                <a:gd name="connsiteY5" fmla="*/ 198500 h 198500"/>
                <a:gd name="connsiteX6" fmla="*/ 673007 w 677416"/>
                <a:gd name="connsiteY6" fmla="*/ 198500 h 198500"/>
                <a:gd name="connsiteX0" fmla="*/ 673007 w 673007"/>
                <a:gd name="connsiteY0" fmla="*/ 198500 h 198500"/>
                <a:gd name="connsiteX1" fmla="*/ 668774 w 673007"/>
                <a:gd name="connsiteY1" fmla="*/ 3767 h 198500"/>
                <a:gd name="connsiteX2" fmla="*/ 568232 w 673007"/>
                <a:gd name="connsiteY2" fmla="*/ 75734 h 198500"/>
                <a:gd name="connsiteX3" fmla="*/ 423240 w 673007"/>
                <a:gd name="connsiteY3" fmla="*/ 143467 h 198500"/>
                <a:gd name="connsiteX4" fmla="*/ 211574 w 673007"/>
                <a:gd name="connsiteY4" fmla="*/ 185800 h 198500"/>
                <a:gd name="connsiteX5" fmla="*/ 16840 w 673007"/>
                <a:gd name="connsiteY5" fmla="*/ 198500 h 198500"/>
                <a:gd name="connsiteX6" fmla="*/ 673007 w 673007"/>
                <a:gd name="connsiteY6" fmla="*/ 198500 h 198500"/>
                <a:gd name="connsiteX0" fmla="*/ 673007 w 673007"/>
                <a:gd name="connsiteY0" fmla="*/ 194733 h 194733"/>
                <a:gd name="connsiteX1" fmla="*/ 668774 w 673007"/>
                <a:gd name="connsiteY1" fmla="*/ 0 h 194733"/>
                <a:gd name="connsiteX2" fmla="*/ 568232 w 673007"/>
                <a:gd name="connsiteY2" fmla="*/ 71967 h 194733"/>
                <a:gd name="connsiteX3" fmla="*/ 423240 w 673007"/>
                <a:gd name="connsiteY3" fmla="*/ 139700 h 194733"/>
                <a:gd name="connsiteX4" fmla="*/ 211574 w 673007"/>
                <a:gd name="connsiteY4" fmla="*/ 182033 h 194733"/>
                <a:gd name="connsiteX5" fmla="*/ 16840 w 673007"/>
                <a:gd name="connsiteY5" fmla="*/ 194733 h 194733"/>
                <a:gd name="connsiteX6" fmla="*/ 673007 w 673007"/>
                <a:gd name="connsiteY6" fmla="*/ 194733 h 19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07" h="194733">
                  <a:moveTo>
                    <a:pt x="673007" y="194733"/>
                  </a:moveTo>
                  <a:lnTo>
                    <a:pt x="668774" y="0"/>
                  </a:lnTo>
                  <a:lnTo>
                    <a:pt x="568232" y="71967"/>
                  </a:lnTo>
                  <a:cubicBezTo>
                    <a:pt x="527310" y="95250"/>
                    <a:pt x="482683" y="121356"/>
                    <a:pt x="423240" y="139700"/>
                  </a:cubicBezTo>
                  <a:cubicBezTo>
                    <a:pt x="363797" y="158044"/>
                    <a:pt x="279307" y="172861"/>
                    <a:pt x="211574" y="182033"/>
                  </a:cubicBezTo>
                  <a:cubicBezTo>
                    <a:pt x="143841" y="191205"/>
                    <a:pt x="-59360" y="191911"/>
                    <a:pt x="16840" y="194733"/>
                  </a:cubicBezTo>
                  <a:lnTo>
                    <a:pt x="673007" y="19473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FC4ADA01-C51C-A9FE-9A99-2806850C99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84577" y="1892808"/>
              <a:ext cx="0" cy="2112264"/>
            </a:xfrm>
            <a:prstGeom prst="line">
              <a:avLst/>
            </a:prstGeom>
            <a:noFill/>
            <a:ln w="25400" cap="flat" cmpd="sng" algn="ctr">
              <a:solidFill>
                <a:schemeClr val="tx2">
                  <a:lumMod val="90000"/>
                  <a:lumOff val="10000"/>
                </a:schemeClr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9" name="グラフィックス 8">
              <a:extLst>
                <a:ext uri="{FF2B5EF4-FFF2-40B4-BE49-F238E27FC236}">
                  <a16:creationId xmlns:a16="http://schemas.microsoft.com/office/drawing/2014/main" id="{292FE1F9-8BB1-3FDF-9AF5-99F67CB75C97}"/>
                </a:ext>
              </a:extLst>
            </p:cNvPr>
            <p:cNvSpPr/>
            <p:nvPr/>
          </p:nvSpPr>
          <p:spPr>
            <a:xfrm>
              <a:off x="988854" y="2020824"/>
              <a:ext cx="5645223" cy="906701"/>
            </a:xfrm>
            <a:custGeom>
              <a:avLst/>
              <a:gdLst>
                <a:gd name="connsiteX0" fmla="*/ -360 w 2688200"/>
                <a:gd name="connsiteY0" fmla="*/ 1847346 h 1847710"/>
                <a:gd name="connsiteX1" fmla="*/ 134050 w 2688200"/>
                <a:gd name="connsiteY1" fmla="*/ 1847346 h 1847710"/>
                <a:gd name="connsiteX2" fmla="*/ 268460 w 2688200"/>
                <a:gd name="connsiteY2" fmla="*/ 1847346 h 1847710"/>
                <a:gd name="connsiteX3" fmla="*/ 402870 w 2688200"/>
                <a:gd name="connsiteY3" fmla="*/ 1847346 h 1847710"/>
                <a:gd name="connsiteX4" fmla="*/ 537280 w 2688200"/>
                <a:gd name="connsiteY4" fmla="*/ 1847346 h 1847710"/>
                <a:gd name="connsiteX5" fmla="*/ 671690 w 2688200"/>
                <a:gd name="connsiteY5" fmla="*/ 1847340 h 1847710"/>
                <a:gd name="connsiteX6" fmla="*/ 806100 w 2688200"/>
                <a:gd name="connsiteY6" fmla="*/ 1846726 h 1847710"/>
                <a:gd name="connsiteX7" fmla="*/ 873305 w 2688200"/>
                <a:gd name="connsiteY7" fmla="*/ 1843305 h 1847710"/>
                <a:gd name="connsiteX8" fmla="*/ 940510 w 2688200"/>
                <a:gd name="connsiteY8" fmla="*/ 1826818 h 1847710"/>
                <a:gd name="connsiteX9" fmla="*/ 953951 w 2688200"/>
                <a:gd name="connsiteY9" fmla="*/ 1819778 h 1847710"/>
                <a:gd name="connsiteX10" fmla="*/ 967392 w 2688200"/>
                <a:gd name="connsiteY10" fmla="*/ 1810683 h 1847710"/>
                <a:gd name="connsiteX11" fmla="*/ 980833 w 2688200"/>
                <a:gd name="connsiteY11" fmla="*/ 1799083 h 1847710"/>
                <a:gd name="connsiteX12" fmla="*/ 994274 w 2688200"/>
                <a:gd name="connsiteY12" fmla="*/ 1784438 h 1847710"/>
                <a:gd name="connsiteX13" fmla="*/ 1007715 w 2688200"/>
                <a:gd name="connsiteY13" fmla="*/ 1766163 h 1847710"/>
                <a:gd name="connsiteX14" fmla="*/ 1021156 w 2688200"/>
                <a:gd name="connsiteY14" fmla="*/ 1743627 h 1847710"/>
                <a:gd name="connsiteX15" fmla="*/ 1034597 w 2688200"/>
                <a:gd name="connsiteY15" fmla="*/ 1716149 h 1847710"/>
                <a:gd name="connsiteX16" fmla="*/ 1048038 w 2688200"/>
                <a:gd name="connsiteY16" fmla="*/ 1683050 h 1847710"/>
                <a:gd name="connsiteX17" fmla="*/ 1061479 w 2688200"/>
                <a:gd name="connsiteY17" fmla="*/ 1643638 h 1847710"/>
                <a:gd name="connsiteX18" fmla="*/ 1074920 w 2688200"/>
                <a:gd name="connsiteY18" fmla="*/ 1597289 h 1847710"/>
                <a:gd name="connsiteX19" fmla="*/ 1088361 w 2688200"/>
                <a:gd name="connsiteY19" fmla="*/ 1543454 h 1847710"/>
                <a:gd name="connsiteX20" fmla="*/ 1101802 w 2688200"/>
                <a:gd name="connsiteY20" fmla="*/ 1481691 h 1847710"/>
                <a:gd name="connsiteX21" fmla="*/ 1115243 w 2688200"/>
                <a:gd name="connsiteY21" fmla="*/ 1411762 h 1847710"/>
                <a:gd name="connsiteX22" fmla="*/ 1128684 w 2688200"/>
                <a:gd name="connsiteY22" fmla="*/ 1333625 h 1847710"/>
                <a:gd name="connsiteX23" fmla="*/ 1142125 w 2688200"/>
                <a:gd name="connsiteY23" fmla="*/ 1247496 h 1847710"/>
                <a:gd name="connsiteX24" fmla="*/ 1155566 w 2688200"/>
                <a:gd name="connsiteY24" fmla="*/ 1153897 h 1847710"/>
                <a:gd name="connsiteX25" fmla="*/ 1169007 w 2688200"/>
                <a:gd name="connsiteY25" fmla="*/ 1053665 h 1847710"/>
                <a:gd name="connsiteX26" fmla="*/ 1182448 w 2688200"/>
                <a:gd name="connsiteY26" fmla="*/ 947991 h 1847710"/>
                <a:gd name="connsiteX27" fmla="*/ 1195889 w 2688200"/>
                <a:gd name="connsiteY27" fmla="*/ 838383 h 1847710"/>
                <a:gd name="connsiteX28" fmla="*/ 1209330 w 2688200"/>
                <a:gd name="connsiteY28" fmla="*/ 726676 h 1847710"/>
                <a:gd name="connsiteX29" fmla="*/ 1222771 w 2688200"/>
                <a:gd name="connsiteY29" fmla="*/ 614994 h 1847710"/>
                <a:gd name="connsiteX30" fmla="*/ 1236212 w 2688200"/>
                <a:gd name="connsiteY30" fmla="*/ 505660 h 1847710"/>
                <a:gd name="connsiteX31" fmla="*/ 1249653 w 2688200"/>
                <a:gd name="connsiteY31" fmla="*/ 401166 h 1847710"/>
                <a:gd name="connsiteX32" fmla="*/ 1263094 w 2688200"/>
                <a:gd name="connsiteY32" fmla="*/ 304045 h 1847710"/>
                <a:gd name="connsiteX33" fmla="*/ 1276535 w 2688200"/>
                <a:gd name="connsiteY33" fmla="*/ 216783 h 1847710"/>
                <a:gd name="connsiteX34" fmla="*/ 1289976 w 2688200"/>
                <a:gd name="connsiteY34" fmla="*/ 141733 h 1847710"/>
                <a:gd name="connsiteX35" fmla="*/ 1303417 w 2688200"/>
                <a:gd name="connsiteY35" fmla="*/ 80978 h 1847710"/>
                <a:gd name="connsiteX36" fmla="*/ 1316858 w 2688200"/>
                <a:gd name="connsiteY36" fmla="*/ 36262 h 1847710"/>
                <a:gd name="connsiteX37" fmla="*/ 1330299 w 2688200"/>
                <a:gd name="connsiteY37" fmla="*/ 8891 h 1847710"/>
                <a:gd name="connsiteX38" fmla="*/ 1343740 w 2688200"/>
                <a:gd name="connsiteY38" fmla="*/ -324 h 1847710"/>
                <a:gd name="connsiteX39" fmla="*/ 1357181 w 2688200"/>
                <a:gd name="connsiteY39" fmla="*/ 8891 h 1847710"/>
                <a:gd name="connsiteX40" fmla="*/ 1370622 w 2688200"/>
                <a:gd name="connsiteY40" fmla="*/ 36262 h 1847710"/>
                <a:gd name="connsiteX41" fmla="*/ 1384063 w 2688200"/>
                <a:gd name="connsiteY41" fmla="*/ 80978 h 1847710"/>
                <a:gd name="connsiteX42" fmla="*/ 1397504 w 2688200"/>
                <a:gd name="connsiteY42" fmla="*/ 141733 h 1847710"/>
                <a:gd name="connsiteX43" fmla="*/ 1410945 w 2688200"/>
                <a:gd name="connsiteY43" fmla="*/ 216783 h 1847710"/>
                <a:gd name="connsiteX44" fmla="*/ 1424387 w 2688200"/>
                <a:gd name="connsiteY44" fmla="*/ 304045 h 1847710"/>
                <a:gd name="connsiteX45" fmla="*/ 1437827 w 2688200"/>
                <a:gd name="connsiteY45" fmla="*/ 401166 h 1847710"/>
                <a:gd name="connsiteX46" fmla="*/ 1451268 w 2688200"/>
                <a:gd name="connsiteY46" fmla="*/ 505660 h 1847710"/>
                <a:gd name="connsiteX47" fmla="*/ 1464709 w 2688200"/>
                <a:gd name="connsiteY47" fmla="*/ 614994 h 1847710"/>
                <a:gd name="connsiteX48" fmla="*/ 1478150 w 2688200"/>
                <a:gd name="connsiteY48" fmla="*/ 726676 h 1847710"/>
                <a:gd name="connsiteX49" fmla="*/ 1491591 w 2688200"/>
                <a:gd name="connsiteY49" fmla="*/ 838383 h 1847710"/>
                <a:gd name="connsiteX50" fmla="*/ 1505032 w 2688200"/>
                <a:gd name="connsiteY50" fmla="*/ 947991 h 1847710"/>
                <a:gd name="connsiteX51" fmla="*/ 1518473 w 2688200"/>
                <a:gd name="connsiteY51" fmla="*/ 1053665 h 1847710"/>
                <a:gd name="connsiteX52" fmla="*/ 1531914 w 2688200"/>
                <a:gd name="connsiteY52" fmla="*/ 1153897 h 1847710"/>
                <a:gd name="connsiteX53" fmla="*/ 1545355 w 2688200"/>
                <a:gd name="connsiteY53" fmla="*/ 1247496 h 1847710"/>
                <a:gd name="connsiteX54" fmla="*/ 1558796 w 2688200"/>
                <a:gd name="connsiteY54" fmla="*/ 1333625 h 1847710"/>
                <a:gd name="connsiteX55" fmla="*/ 1572238 w 2688200"/>
                <a:gd name="connsiteY55" fmla="*/ 1411762 h 1847710"/>
                <a:gd name="connsiteX56" fmla="*/ 1585679 w 2688200"/>
                <a:gd name="connsiteY56" fmla="*/ 1481691 h 1847710"/>
                <a:gd name="connsiteX57" fmla="*/ 1599119 w 2688200"/>
                <a:gd name="connsiteY57" fmla="*/ 1543454 h 1847710"/>
                <a:gd name="connsiteX58" fmla="*/ 1612560 w 2688200"/>
                <a:gd name="connsiteY58" fmla="*/ 1597289 h 1847710"/>
                <a:gd name="connsiteX59" fmla="*/ 1626001 w 2688200"/>
                <a:gd name="connsiteY59" fmla="*/ 1643638 h 1847710"/>
                <a:gd name="connsiteX60" fmla="*/ 1639442 w 2688200"/>
                <a:gd name="connsiteY60" fmla="*/ 1683050 h 1847710"/>
                <a:gd name="connsiteX61" fmla="*/ 1652883 w 2688200"/>
                <a:gd name="connsiteY61" fmla="*/ 1716149 h 1847710"/>
                <a:gd name="connsiteX62" fmla="*/ 1666324 w 2688200"/>
                <a:gd name="connsiteY62" fmla="*/ 1743627 h 1847710"/>
                <a:gd name="connsiteX63" fmla="*/ 1679765 w 2688200"/>
                <a:gd name="connsiteY63" fmla="*/ 1766163 h 1847710"/>
                <a:gd name="connsiteX64" fmla="*/ 1693206 w 2688200"/>
                <a:gd name="connsiteY64" fmla="*/ 1784438 h 1847710"/>
                <a:gd name="connsiteX65" fmla="*/ 1706647 w 2688200"/>
                <a:gd name="connsiteY65" fmla="*/ 1799083 h 1847710"/>
                <a:gd name="connsiteX66" fmla="*/ 1720088 w 2688200"/>
                <a:gd name="connsiteY66" fmla="*/ 1810683 h 1847710"/>
                <a:gd name="connsiteX67" fmla="*/ 1733530 w 2688200"/>
                <a:gd name="connsiteY67" fmla="*/ 1819778 h 1847710"/>
                <a:gd name="connsiteX68" fmla="*/ 1746971 w 2688200"/>
                <a:gd name="connsiteY68" fmla="*/ 1826818 h 1847710"/>
                <a:gd name="connsiteX69" fmla="*/ 1814175 w 2688200"/>
                <a:gd name="connsiteY69" fmla="*/ 1843305 h 1847710"/>
                <a:gd name="connsiteX70" fmla="*/ 1881381 w 2688200"/>
                <a:gd name="connsiteY70" fmla="*/ 1846726 h 1847710"/>
                <a:gd name="connsiteX71" fmla="*/ 2015790 w 2688200"/>
                <a:gd name="connsiteY71" fmla="*/ 1847340 h 1847710"/>
                <a:gd name="connsiteX72" fmla="*/ 2150200 w 2688200"/>
                <a:gd name="connsiteY72" fmla="*/ 1847346 h 1847710"/>
                <a:gd name="connsiteX73" fmla="*/ 2284610 w 2688200"/>
                <a:gd name="connsiteY73" fmla="*/ 1847346 h 1847710"/>
                <a:gd name="connsiteX74" fmla="*/ 2419021 w 2688200"/>
                <a:gd name="connsiteY74" fmla="*/ 1847346 h 1847710"/>
                <a:gd name="connsiteX75" fmla="*/ 2553431 w 2688200"/>
                <a:gd name="connsiteY75" fmla="*/ 1847346 h 1847710"/>
                <a:gd name="connsiteX76" fmla="*/ 2687841 w 2688200"/>
                <a:gd name="connsiteY76" fmla="*/ 1847346 h 1847710"/>
                <a:gd name="connsiteX0" fmla="*/ 0 w 2553791"/>
                <a:gd name="connsiteY0" fmla="*/ 1847670 h 1847671"/>
                <a:gd name="connsiteX1" fmla="*/ 134410 w 2553791"/>
                <a:gd name="connsiteY1" fmla="*/ 1847670 h 1847671"/>
                <a:gd name="connsiteX2" fmla="*/ 268820 w 2553791"/>
                <a:gd name="connsiteY2" fmla="*/ 1847670 h 1847671"/>
                <a:gd name="connsiteX3" fmla="*/ 403230 w 2553791"/>
                <a:gd name="connsiteY3" fmla="*/ 1847670 h 1847671"/>
                <a:gd name="connsiteX4" fmla="*/ 537640 w 2553791"/>
                <a:gd name="connsiteY4" fmla="*/ 1847664 h 1847671"/>
                <a:gd name="connsiteX5" fmla="*/ 672050 w 2553791"/>
                <a:gd name="connsiteY5" fmla="*/ 1847050 h 1847671"/>
                <a:gd name="connsiteX6" fmla="*/ 739255 w 2553791"/>
                <a:gd name="connsiteY6" fmla="*/ 1843629 h 1847671"/>
                <a:gd name="connsiteX7" fmla="*/ 806460 w 2553791"/>
                <a:gd name="connsiteY7" fmla="*/ 1827142 h 1847671"/>
                <a:gd name="connsiteX8" fmla="*/ 819901 w 2553791"/>
                <a:gd name="connsiteY8" fmla="*/ 1820102 h 1847671"/>
                <a:gd name="connsiteX9" fmla="*/ 833342 w 2553791"/>
                <a:gd name="connsiteY9" fmla="*/ 1811007 h 1847671"/>
                <a:gd name="connsiteX10" fmla="*/ 846783 w 2553791"/>
                <a:gd name="connsiteY10" fmla="*/ 1799407 h 1847671"/>
                <a:gd name="connsiteX11" fmla="*/ 860224 w 2553791"/>
                <a:gd name="connsiteY11" fmla="*/ 1784762 h 1847671"/>
                <a:gd name="connsiteX12" fmla="*/ 873665 w 2553791"/>
                <a:gd name="connsiteY12" fmla="*/ 1766487 h 1847671"/>
                <a:gd name="connsiteX13" fmla="*/ 887106 w 2553791"/>
                <a:gd name="connsiteY13" fmla="*/ 1743951 h 1847671"/>
                <a:gd name="connsiteX14" fmla="*/ 900547 w 2553791"/>
                <a:gd name="connsiteY14" fmla="*/ 1716473 h 1847671"/>
                <a:gd name="connsiteX15" fmla="*/ 913988 w 2553791"/>
                <a:gd name="connsiteY15" fmla="*/ 1683374 h 1847671"/>
                <a:gd name="connsiteX16" fmla="*/ 927429 w 2553791"/>
                <a:gd name="connsiteY16" fmla="*/ 1643962 h 1847671"/>
                <a:gd name="connsiteX17" fmla="*/ 940870 w 2553791"/>
                <a:gd name="connsiteY17" fmla="*/ 1597613 h 1847671"/>
                <a:gd name="connsiteX18" fmla="*/ 954311 w 2553791"/>
                <a:gd name="connsiteY18" fmla="*/ 1543778 h 1847671"/>
                <a:gd name="connsiteX19" fmla="*/ 967752 w 2553791"/>
                <a:gd name="connsiteY19" fmla="*/ 1482015 h 1847671"/>
                <a:gd name="connsiteX20" fmla="*/ 981193 w 2553791"/>
                <a:gd name="connsiteY20" fmla="*/ 1412086 h 1847671"/>
                <a:gd name="connsiteX21" fmla="*/ 994634 w 2553791"/>
                <a:gd name="connsiteY21" fmla="*/ 1333949 h 1847671"/>
                <a:gd name="connsiteX22" fmla="*/ 1008075 w 2553791"/>
                <a:gd name="connsiteY22" fmla="*/ 1247820 h 1847671"/>
                <a:gd name="connsiteX23" fmla="*/ 1021516 w 2553791"/>
                <a:gd name="connsiteY23" fmla="*/ 1154221 h 1847671"/>
                <a:gd name="connsiteX24" fmla="*/ 1034957 w 2553791"/>
                <a:gd name="connsiteY24" fmla="*/ 1053989 h 1847671"/>
                <a:gd name="connsiteX25" fmla="*/ 1048398 w 2553791"/>
                <a:gd name="connsiteY25" fmla="*/ 948315 h 1847671"/>
                <a:gd name="connsiteX26" fmla="*/ 1061839 w 2553791"/>
                <a:gd name="connsiteY26" fmla="*/ 838707 h 1847671"/>
                <a:gd name="connsiteX27" fmla="*/ 1075280 w 2553791"/>
                <a:gd name="connsiteY27" fmla="*/ 727000 h 1847671"/>
                <a:gd name="connsiteX28" fmla="*/ 1088721 w 2553791"/>
                <a:gd name="connsiteY28" fmla="*/ 615318 h 1847671"/>
                <a:gd name="connsiteX29" fmla="*/ 1102162 w 2553791"/>
                <a:gd name="connsiteY29" fmla="*/ 505984 h 1847671"/>
                <a:gd name="connsiteX30" fmla="*/ 1115603 w 2553791"/>
                <a:gd name="connsiteY30" fmla="*/ 401490 h 1847671"/>
                <a:gd name="connsiteX31" fmla="*/ 1129044 w 2553791"/>
                <a:gd name="connsiteY31" fmla="*/ 304369 h 1847671"/>
                <a:gd name="connsiteX32" fmla="*/ 1142485 w 2553791"/>
                <a:gd name="connsiteY32" fmla="*/ 217107 h 1847671"/>
                <a:gd name="connsiteX33" fmla="*/ 1155926 w 2553791"/>
                <a:gd name="connsiteY33" fmla="*/ 142057 h 1847671"/>
                <a:gd name="connsiteX34" fmla="*/ 1169367 w 2553791"/>
                <a:gd name="connsiteY34" fmla="*/ 81302 h 1847671"/>
                <a:gd name="connsiteX35" fmla="*/ 1182808 w 2553791"/>
                <a:gd name="connsiteY35" fmla="*/ 36586 h 1847671"/>
                <a:gd name="connsiteX36" fmla="*/ 1196249 w 2553791"/>
                <a:gd name="connsiteY36" fmla="*/ 9215 h 1847671"/>
                <a:gd name="connsiteX37" fmla="*/ 1209690 w 2553791"/>
                <a:gd name="connsiteY37" fmla="*/ 0 h 1847671"/>
                <a:gd name="connsiteX38" fmla="*/ 1223131 w 2553791"/>
                <a:gd name="connsiteY38" fmla="*/ 9215 h 1847671"/>
                <a:gd name="connsiteX39" fmla="*/ 1236572 w 2553791"/>
                <a:gd name="connsiteY39" fmla="*/ 36586 h 1847671"/>
                <a:gd name="connsiteX40" fmla="*/ 1250013 w 2553791"/>
                <a:gd name="connsiteY40" fmla="*/ 81302 h 1847671"/>
                <a:gd name="connsiteX41" fmla="*/ 1263454 w 2553791"/>
                <a:gd name="connsiteY41" fmla="*/ 142057 h 1847671"/>
                <a:gd name="connsiteX42" fmla="*/ 1276895 w 2553791"/>
                <a:gd name="connsiteY42" fmla="*/ 217107 h 1847671"/>
                <a:gd name="connsiteX43" fmla="*/ 1290337 w 2553791"/>
                <a:gd name="connsiteY43" fmla="*/ 304369 h 1847671"/>
                <a:gd name="connsiteX44" fmla="*/ 1303777 w 2553791"/>
                <a:gd name="connsiteY44" fmla="*/ 401490 h 1847671"/>
                <a:gd name="connsiteX45" fmla="*/ 1317218 w 2553791"/>
                <a:gd name="connsiteY45" fmla="*/ 505984 h 1847671"/>
                <a:gd name="connsiteX46" fmla="*/ 1330659 w 2553791"/>
                <a:gd name="connsiteY46" fmla="*/ 615318 h 1847671"/>
                <a:gd name="connsiteX47" fmla="*/ 1344100 w 2553791"/>
                <a:gd name="connsiteY47" fmla="*/ 727000 h 1847671"/>
                <a:gd name="connsiteX48" fmla="*/ 1357541 w 2553791"/>
                <a:gd name="connsiteY48" fmla="*/ 838707 h 1847671"/>
                <a:gd name="connsiteX49" fmla="*/ 1370982 w 2553791"/>
                <a:gd name="connsiteY49" fmla="*/ 948315 h 1847671"/>
                <a:gd name="connsiteX50" fmla="*/ 1384423 w 2553791"/>
                <a:gd name="connsiteY50" fmla="*/ 1053989 h 1847671"/>
                <a:gd name="connsiteX51" fmla="*/ 1397864 w 2553791"/>
                <a:gd name="connsiteY51" fmla="*/ 1154221 h 1847671"/>
                <a:gd name="connsiteX52" fmla="*/ 1411305 w 2553791"/>
                <a:gd name="connsiteY52" fmla="*/ 1247820 h 1847671"/>
                <a:gd name="connsiteX53" fmla="*/ 1424746 w 2553791"/>
                <a:gd name="connsiteY53" fmla="*/ 1333949 h 1847671"/>
                <a:gd name="connsiteX54" fmla="*/ 1438188 w 2553791"/>
                <a:gd name="connsiteY54" fmla="*/ 1412086 h 1847671"/>
                <a:gd name="connsiteX55" fmla="*/ 1451629 w 2553791"/>
                <a:gd name="connsiteY55" fmla="*/ 1482015 h 1847671"/>
                <a:gd name="connsiteX56" fmla="*/ 1465069 w 2553791"/>
                <a:gd name="connsiteY56" fmla="*/ 1543778 h 1847671"/>
                <a:gd name="connsiteX57" fmla="*/ 1478510 w 2553791"/>
                <a:gd name="connsiteY57" fmla="*/ 1597613 h 1847671"/>
                <a:gd name="connsiteX58" fmla="*/ 1491951 w 2553791"/>
                <a:gd name="connsiteY58" fmla="*/ 1643962 h 1847671"/>
                <a:gd name="connsiteX59" fmla="*/ 1505392 w 2553791"/>
                <a:gd name="connsiteY59" fmla="*/ 1683374 h 1847671"/>
                <a:gd name="connsiteX60" fmla="*/ 1518833 w 2553791"/>
                <a:gd name="connsiteY60" fmla="*/ 1716473 h 1847671"/>
                <a:gd name="connsiteX61" fmla="*/ 1532274 w 2553791"/>
                <a:gd name="connsiteY61" fmla="*/ 1743951 h 1847671"/>
                <a:gd name="connsiteX62" fmla="*/ 1545715 w 2553791"/>
                <a:gd name="connsiteY62" fmla="*/ 1766487 h 1847671"/>
                <a:gd name="connsiteX63" fmla="*/ 1559156 w 2553791"/>
                <a:gd name="connsiteY63" fmla="*/ 1784762 h 1847671"/>
                <a:gd name="connsiteX64" fmla="*/ 1572597 w 2553791"/>
                <a:gd name="connsiteY64" fmla="*/ 1799407 h 1847671"/>
                <a:gd name="connsiteX65" fmla="*/ 1586038 w 2553791"/>
                <a:gd name="connsiteY65" fmla="*/ 1811007 h 1847671"/>
                <a:gd name="connsiteX66" fmla="*/ 1599480 w 2553791"/>
                <a:gd name="connsiteY66" fmla="*/ 1820102 h 1847671"/>
                <a:gd name="connsiteX67" fmla="*/ 1612921 w 2553791"/>
                <a:gd name="connsiteY67" fmla="*/ 1827142 h 1847671"/>
                <a:gd name="connsiteX68" fmla="*/ 1680125 w 2553791"/>
                <a:gd name="connsiteY68" fmla="*/ 1843629 h 1847671"/>
                <a:gd name="connsiteX69" fmla="*/ 1747331 w 2553791"/>
                <a:gd name="connsiteY69" fmla="*/ 1847050 h 1847671"/>
                <a:gd name="connsiteX70" fmla="*/ 1881740 w 2553791"/>
                <a:gd name="connsiteY70" fmla="*/ 1847664 h 1847671"/>
                <a:gd name="connsiteX71" fmla="*/ 2016150 w 2553791"/>
                <a:gd name="connsiteY71" fmla="*/ 1847670 h 1847671"/>
                <a:gd name="connsiteX72" fmla="*/ 2150560 w 2553791"/>
                <a:gd name="connsiteY72" fmla="*/ 1847670 h 1847671"/>
                <a:gd name="connsiteX73" fmla="*/ 2284971 w 2553791"/>
                <a:gd name="connsiteY73" fmla="*/ 1847670 h 1847671"/>
                <a:gd name="connsiteX74" fmla="*/ 2419381 w 2553791"/>
                <a:gd name="connsiteY74" fmla="*/ 1847670 h 1847671"/>
                <a:gd name="connsiteX75" fmla="*/ 2553791 w 2553791"/>
                <a:gd name="connsiteY75" fmla="*/ 1847670 h 1847671"/>
                <a:gd name="connsiteX0" fmla="*/ 0 w 2419381"/>
                <a:gd name="connsiteY0" fmla="*/ 1847670 h 1847671"/>
                <a:gd name="connsiteX1" fmla="*/ 134410 w 2419381"/>
                <a:gd name="connsiteY1" fmla="*/ 1847670 h 1847671"/>
                <a:gd name="connsiteX2" fmla="*/ 268820 w 2419381"/>
                <a:gd name="connsiteY2" fmla="*/ 1847670 h 1847671"/>
                <a:gd name="connsiteX3" fmla="*/ 403230 w 2419381"/>
                <a:gd name="connsiteY3" fmla="*/ 1847664 h 1847671"/>
                <a:gd name="connsiteX4" fmla="*/ 537640 w 2419381"/>
                <a:gd name="connsiteY4" fmla="*/ 1847050 h 1847671"/>
                <a:gd name="connsiteX5" fmla="*/ 604845 w 2419381"/>
                <a:gd name="connsiteY5" fmla="*/ 1843629 h 1847671"/>
                <a:gd name="connsiteX6" fmla="*/ 672050 w 2419381"/>
                <a:gd name="connsiteY6" fmla="*/ 1827142 h 1847671"/>
                <a:gd name="connsiteX7" fmla="*/ 685491 w 2419381"/>
                <a:gd name="connsiteY7" fmla="*/ 1820102 h 1847671"/>
                <a:gd name="connsiteX8" fmla="*/ 698932 w 2419381"/>
                <a:gd name="connsiteY8" fmla="*/ 1811007 h 1847671"/>
                <a:gd name="connsiteX9" fmla="*/ 712373 w 2419381"/>
                <a:gd name="connsiteY9" fmla="*/ 1799407 h 1847671"/>
                <a:gd name="connsiteX10" fmla="*/ 725814 w 2419381"/>
                <a:gd name="connsiteY10" fmla="*/ 1784762 h 1847671"/>
                <a:gd name="connsiteX11" fmla="*/ 739255 w 2419381"/>
                <a:gd name="connsiteY11" fmla="*/ 1766487 h 1847671"/>
                <a:gd name="connsiteX12" fmla="*/ 752696 w 2419381"/>
                <a:gd name="connsiteY12" fmla="*/ 1743951 h 1847671"/>
                <a:gd name="connsiteX13" fmla="*/ 766137 w 2419381"/>
                <a:gd name="connsiteY13" fmla="*/ 1716473 h 1847671"/>
                <a:gd name="connsiteX14" fmla="*/ 779578 w 2419381"/>
                <a:gd name="connsiteY14" fmla="*/ 1683374 h 1847671"/>
                <a:gd name="connsiteX15" fmla="*/ 793019 w 2419381"/>
                <a:gd name="connsiteY15" fmla="*/ 1643962 h 1847671"/>
                <a:gd name="connsiteX16" fmla="*/ 806460 w 2419381"/>
                <a:gd name="connsiteY16" fmla="*/ 1597613 h 1847671"/>
                <a:gd name="connsiteX17" fmla="*/ 819901 w 2419381"/>
                <a:gd name="connsiteY17" fmla="*/ 1543778 h 1847671"/>
                <a:gd name="connsiteX18" fmla="*/ 833342 w 2419381"/>
                <a:gd name="connsiteY18" fmla="*/ 1482015 h 1847671"/>
                <a:gd name="connsiteX19" fmla="*/ 846783 w 2419381"/>
                <a:gd name="connsiteY19" fmla="*/ 1412086 h 1847671"/>
                <a:gd name="connsiteX20" fmla="*/ 860224 w 2419381"/>
                <a:gd name="connsiteY20" fmla="*/ 1333949 h 1847671"/>
                <a:gd name="connsiteX21" fmla="*/ 873665 w 2419381"/>
                <a:gd name="connsiteY21" fmla="*/ 1247820 h 1847671"/>
                <a:gd name="connsiteX22" fmla="*/ 887106 w 2419381"/>
                <a:gd name="connsiteY22" fmla="*/ 1154221 h 1847671"/>
                <a:gd name="connsiteX23" fmla="*/ 900547 w 2419381"/>
                <a:gd name="connsiteY23" fmla="*/ 1053989 h 1847671"/>
                <a:gd name="connsiteX24" fmla="*/ 913988 w 2419381"/>
                <a:gd name="connsiteY24" fmla="*/ 948315 h 1847671"/>
                <a:gd name="connsiteX25" fmla="*/ 927429 w 2419381"/>
                <a:gd name="connsiteY25" fmla="*/ 838707 h 1847671"/>
                <a:gd name="connsiteX26" fmla="*/ 940870 w 2419381"/>
                <a:gd name="connsiteY26" fmla="*/ 727000 h 1847671"/>
                <a:gd name="connsiteX27" fmla="*/ 954311 w 2419381"/>
                <a:gd name="connsiteY27" fmla="*/ 615318 h 1847671"/>
                <a:gd name="connsiteX28" fmla="*/ 967752 w 2419381"/>
                <a:gd name="connsiteY28" fmla="*/ 505984 h 1847671"/>
                <a:gd name="connsiteX29" fmla="*/ 981193 w 2419381"/>
                <a:gd name="connsiteY29" fmla="*/ 401490 h 1847671"/>
                <a:gd name="connsiteX30" fmla="*/ 994634 w 2419381"/>
                <a:gd name="connsiteY30" fmla="*/ 304369 h 1847671"/>
                <a:gd name="connsiteX31" fmla="*/ 1008075 w 2419381"/>
                <a:gd name="connsiteY31" fmla="*/ 217107 h 1847671"/>
                <a:gd name="connsiteX32" fmla="*/ 1021516 w 2419381"/>
                <a:gd name="connsiteY32" fmla="*/ 142057 h 1847671"/>
                <a:gd name="connsiteX33" fmla="*/ 1034957 w 2419381"/>
                <a:gd name="connsiteY33" fmla="*/ 81302 h 1847671"/>
                <a:gd name="connsiteX34" fmla="*/ 1048398 w 2419381"/>
                <a:gd name="connsiteY34" fmla="*/ 36586 h 1847671"/>
                <a:gd name="connsiteX35" fmla="*/ 1061839 w 2419381"/>
                <a:gd name="connsiteY35" fmla="*/ 9215 h 1847671"/>
                <a:gd name="connsiteX36" fmla="*/ 1075280 w 2419381"/>
                <a:gd name="connsiteY36" fmla="*/ 0 h 1847671"/>
                <a:gd name="connsiteX37" fmla="*/ 1088721 w 2419381"/>
                <a:gd name="connsiteY37" fmla="*/ 9215 h 1847671"/>
                <a:gd name="connsiteX38" fmla="*/ 1102162 w 2419381"/>
                <a:gd name="connsiteY38" fmla="*/ 36586 h 1847671"/>
                <a:gd name="connsiteX39" fmla="*/ 1115603 w 2419381"/>
                <a:gd name="connsiteY39" fmla="*/ 81302 h 1847671"/>
                <a:gd name="connsiteX40" fmla="*/ 1129044 w 2419381"/>
                <a:gd name="connsiteY40" fmla="*/ 142057 h 1847671"/>
                <a:gd name="connsiteX41" fmla="*/ 1142485 w 2419381"/>
                <a:gd name="connsiteY41" fmla="*/ 217107 h 1847671"/>
                <a:gd name="connsiteX42" fmla="*/ 1155927 w 2419381"/>
                <a:gd name="connsiteY42" fmla="*/ 304369 h 1847671"/>
                <a:gd name="connsiteX43" fmla="*/ 1169367 w 2419381"/>
                <a:gd name="connsiteY43" fmla="*/ 401490 h 1847671"/>
                <a:gd name="connsiteX44" fmla="*/ 1182808 w 2419381"/>
                <a:gd name="connsiteY44" fmla="*/ 505984 h 1847671"/>
                <a:gd name="connsiteX45" fmla="*/ 1196249 w 2419381"/>
                <a:gd name="connsiteY45" fmla="*/ 615318 h 1847671"/>
                <a:gd name="connsiteX46" fmla="*/ 1209690 w 2419381"/>
                <a:gd name="connsiteY46" fmla="*/ 727000 h 1847671"/>
                <a:gd name="connsiteX47" fmla="*/ 1223131 w 2419381"/>
                <a:gd name="connsiteY47" fmla="*/ 838707 h 1847671"/>
                <a:gd name="connsiteX48" fmla="*/ 1236572 w 2419381"/>
                <a:gd name="connsiteY48" fmla="*/ 948315 h 1847671"/>
                <a:gd name="connsiteX49" fmla="*/ 1250013 w 2419381"/>
                <a:gd name="connsiteY49" fmla="*/ 1053989 h 1847671"/>
                <a:gd name="connsiteX50" fmla="*/ 1263454 w 2419381"/>
                <a:gd name="connsiteY50" fmla="*/ 1154221 h 1847671"/>
                <a:gd name="connsiteX51" fmla="*/ 1276895 w 2419381"/>
                <a:gd name="connsiteY51" fmla="*/ 1247820 h 1847671"/>
                <a:gd name="connsiteX52" fmla="*/ 1290336 w 2419381"/>
                <a:gd name="connsiteY52" fmla="*/ 1333949 h 1847671"/>
                <a:gd name="connsiteX53" fmla="*/ 1303778 w 2419381"/>
                <a:gd name="connsiteY53" fmla="*/ 1412086 h 1847671"/>
                <a:gd name="connsiteX54" fmla="*/ 1317219 w 2419381"/>
                <a:gd name="connsiteY54" fmla="*/ 1482015 h 1847671"/>
                <a:gd name="connsiteX55" fmla="*/ 1330659 w 2419381"/>
                <a:gd name="connsiteY55" fmla="*/ 1543778 h 1847671"/>
                <a:gd name="connsiteX56" fmla="*/ 1344100 w 2419381"/>
                <a:gd name="connsiteY56" fmla="*/ 1597613 h 1847671"/>
                <a:gd name="connsiteX57" fmla="*/ 1357541 w 2419381"/>
                <a:gd name="connsiteY57" fmla="*/ 1643962 h 1847671"/>
                <a:gd name="connsiteX58" fmla="*/ 1370982 w 2419381"/>
                <a:gd name="connsiteY58" fmla="*/ 1683374 h 1847671"/>
                <a:gd name="connsiteX59" fmla="*/ 1384423 w 2419381"/>
                <a:gd name="connsiteY59" fmla="*/ 1716473 h 1847671"/>
                <a:gd name="connsiteX60" fmla="*/ 1397864 w 2419381"/>
                <a:gd name="connsiteY60" fmla="*/ 1743951 h 1847671"/>
                <a:gd name="connsiteX61" fmla="*/ 1411305 w 2419381"/>
                <a:gd name="connsiteY61" fmla="*/ 1766487 h 1847671"/>
                <a:gd name="connsiteX62" fmla="*/ 1424746 w 2419381"/>
                <a:gd name="connsiteY62" fmla="*/ 1784762 h 1847671"/>
                <a:gd name="connsiteX63" fmla="*/ 1438187 w 2419381"/>
                <a:gd name="connsiteY63" fmla="*/ 1799407 h 1847671"/>
                <a:gd name="connsiteX64" fmla="*/ 1451628 w 2419381"/>
                <a:gd name="connsiteY64" fmla="*/ 1811007 h 1847671"/>
                <a:gd name="connsiteX65" fmla="*/ 1465070 w 2419381"/>
                <a:gd name="connsiteY65" fmla="*/ 1820102 h 1847671"/>
                <a:gd name="connsiteX66" fmla="*/ 1478511 w 2419381"/>
                <a:gd name="connsiteY66" fmla="*/ 1827142 h 1847671"/>
                <a:gd name="connsiteX67" fmla="*/ 1545715 w 2419381"/>
                <a:gd name="connsiteY67" fmla="*/ 1843629 h 1847671"/>
                <a:gd name="connsiteX68" fmla="*/ 1612921 w 2419381"/>
                <a:gd name="connsiteY68" fmla="*/ 1847050 h 1847671"/>
                <a:gd name="connsiteX69" fmla="*/ 1747330 w 2419381"/>
                <a:gd name="connsiteY69" fmla="*/ 1847664 h 1847671"/>
                <a:gd name="connsiteX70" fmla="*/ 1881740 w 2419381"/>
                <a:gd name="connsiteY70" fmla="*/ 1847670 h 1847671"/>
                <a:gd name="connsiteX71" fmla="*/ 2016150 w 2419381"/>
                <a:gd name="connsiteY71" fmla="*/ 1847670 h 1847671"/>
                <a:gd name="connsiteX72" fmla="*/ 2150561 w 2419381"/>
                <a:gd name="connsiteY72" fmla="*/ 1847670 h 1847671"/>
                <a:gd name="connsiteX73" fmla="*/ 2284971 w 2419381"/>
                <a:gd name="connsiteY73" fmla="*/ 1847670 h 1847671"/>
                <a:gd name="connsiteX74" fmla="*/ 2419381 w 2419381"/>
                <a:gd name="connsiteY74" fmla="*/ 1847670 h 1847671"/>
                <a:gd name="connsiteX0" fmla="*/ 0 w 2284971"/>
                <a:gd name="connsiteY0" fmla="*/ 1847670 h 1847671"/>
                <a:gd name="connsiteX1" fmla="*/ 134410 w 2284971"/>
                <a:gd name="connsiteY1" fmla="*/ 1847670 h 1847671"/>
                <a:gd name="connsiteX2" fmla="*/ 268820 w 2284971"/>
                <a:gd name="connsiteY2" fmla="*/ 1847664 h 1847671"/>
                <a:gd name="connsiteX3" fmla="*/ 403230 w 2284971"/>
                <a:gd name="connsiteY3" fmla="*/ 1847050 h 1847671"/>
                <a:gd name="connsiteX4" fmla="*/ 470435 w 2284971"/>
                <a:gd name="connsiteY4" fmla="*/ 1843629 h 1847671"/>
                <a:gd name="connsiteX5" fmla="*/ 537640 w 2284971"/>
                <a:gd name="connsiteY5" fmla="*/ 1827142 h 1847671"/>
                <a:gd name="connsiteX6" fmla="*/ 551081 w 2284971"/>
                <a:gd name="connsiteY6" fmla="*/ 1820102 h 1847671"/>
                <a:gd name="connsiteX7" fmla="*/ 564522 w 2284971"/>
                <a:gd name="connsiteY7" fmla="*/ 1811007 h 1847671"/>
                <a:gd name="connsiteX8" fmla="*/ 577963 w 2284971"/>
                <a:gd name="connsiteY8" fmla="*/ 1799407 h 1847671"/>
                <a:gd name="connsiteX9" fmla="*/ 591404 w 2284971"/>
                <a:gd name="connsiteY9" fmla="*/ 1784762 h 1847671"/>
                <a:gd name="connsiteX10" fmla="*/ 604845 w 2284971"/>
                <a:gd name="connsiteY10" fmla="*/ 1766487 h 1847671"/>
                <a:gd name="connsiteX11" fmla="*/ 618286 w 2284971"/>
                <a:gd name="connsiteY11" fmla="*/ 1743951 h 1847671"/>
                <a:gd name="connsiteX12" fmla="*/ 631727 w 2284971"/>
                <a:gd name="connsiteY12" fmla="*/ 1716473 h 1847671"/>
                <a:gd name="connsiteX13" fmla="*/ 645168 w 2284971"/>
                <a:gd name="connsiteY13" fmla="*/ 1683374 h 1847671"/>
                <a:gd name="connsiteX14" fmla="*/ 658609 w 2284971"/>
                <a:gd name="connsiteY14" fmla="*/ 1643962 h 1847671"/>
                <a:gd name="connsiteX15" fmla="*/ 672050 w 2284971"/>
                <a:gd name="connsiteY15" fmla="*/ 1597613 h 1847671"/>
                <a:gd name="connsiteX16" fmla="*/ 685491 w 2284971"/>
                <a:gd name="connsiteY16" fmla="*/ 1543778 h 1847671"/>
                <a:gd name="connsiteX17" fmla="*/ 698932 w 2284971"/>
                <a:gd name="connsiteY17" fmla="*/ 1482015 h 1847671"/>
                <a:gd name="connsiteX18" fmla="*/ 712373 w 2284971"/>
                <a:gd name="connsiteY18" fmla="*/ 1412086 h 1847671"/>
                <a:gd name="connsiteX19" fmla="*/ 725814 w 2284971"/>
                <a:gd name="connsiteY19" fmla="*/ 1333949 h 1847671"/>
                <a:gd name="connsiteX20" fmla="*/ 739255 w 2284971"/>
                <a:gd name="connsiteY20" fmla="*/ 1247820 h 1847671"/>
                <a:gd name="connsiteX21" fmla="*/ 752696 w 2284971"/>
                <a:gd name="connsiteY21" fmla="*/ 1154221 h 1847671"/>
                <a:gd name="connsiteX22" fmla="*/ 766137 w 2284971"/>
                <a:gd name="connsiteY22" fmla="*/ 1053989 h 1847671"/>
                <a:gd name="connsiteX23" fmla="*/ 779578 w 2284971"/>
                <a:gd name="connsiteY23" fmla="*/ 948315 h 1847671"/>
                <a:gd name="connsiteX24" fmla="*/ 793019 w 2284971"/>
                <a:gd name="connsiteY24" fmla="*/ 838707 h 1847671"/>
                <a:gd name="connsiteX25" fmla="*/ 806460 w 2284971"/>
                <a:gd name="connsiteY25" fmla="*/ 727000 h 1847671"/>
                <a:gd name="connsiteX26" fmla="*/ 819901 w 2284971"/>
                <a:gd name="connsiteY26" fmla="*/ 615318 h 1847671"/>
                <a:gd name="connsiteX27" fmla="*/ 833342 w 2284971"/>
                <a:gd name="connsiteY27" fmla="*/ 505984 h 1847671"/>
                <a:gd name="connsiteX28" fmla="*/ 846783 w 2284971"/>
                <a:gd name="connsiteY28" fmla="*/ 401490 h 1847671"/>
                <a:gd name="connsiteX29" fmla="*/ 860224 w 2284971"/>
                <a:gd name="connsiteY29" fmla="*/ 304369 h 1847671"/>
                <a:gd name="connsiteX30" fmla="*/ 873665 w 2284971"/>
                <a:gd name="connsiteY30" fmla="*/ 217107 h 1847671"/>
                <a:gd name="connsiteX31" fmla="*/ 887106 w 2284971"/>
                <a:gd name="connsiteY31" fmla="*/ 142057 h 1847671"/>
                <a:gd name="connsiteX32" fmla="*/ 900547 w 2284971"/>
                <a:gd name="connsiteY32" fmla="*/ 81302 h 1847671"/>
                <a:gd name="connsiteX33" fmla="*/ 913988 w 2284971"/>
                <a:gd name="connsiteY33" fmla="*/ 36586 h 1847671"/>
                <a:gd name="connsiteX34" fmla="*/ 927429 w 2284971"/>
                <a:gd name="connsiteY34" fmla="*/ 9215 h 1847671"/>
                <a:gd name="connsiteX35" fmla="*/ 940870 w 2284971"/>
                <a:gd name="connsiteY35" fmla="*/ 0 h 1847671"/>
                <a:gd name="connsiteX36" fmla="*/ 954311 w 2284971"/>
                <a:gd name="connsiteY36" fmla="*/ 9215 h 1847671"/>
                <a:gd name="connsiteX37" fmla="*/ 967752 w 2284971"/>
                <a:gd name="connsiteY37" fmla="*/ 36586 h 1847671"/>
                <a:gd name="connsiteX38" fmla="*/ 981193 w 2284971"/>
                <a:gd name="connsiteY38" fmla="*/ 81302 h 1847671"/>
                <a:gd name="connsiteX39" fmla="*/ 994634 w 2284971"/>
                <a:gd name="connsiteY39" fmla="*/ 142057 h 1847671"/>
                <a:gd name="connsiteX40" fmla="*/ 1008075 w 2284971"/>
                <a:gd name="connsiteY40" fmla="*/ 217107 h 1847671"/>
                <a:gd name="connsiteX41" fmla="*/ 1021517 w 2284971"/>
                <a:gd name="connsiteY41" fmla="*/ 304369 h 1847671"/>
                <a:gd name="connsiteX42" fmla="*/ 1034957 w 2284971"/>
                <a:gd name="connsiteY42" fmla="*/ 401490 h 1847671"/>
                <a:gd name="connsiteX43" fmla="*/ 1048398 w 2284971"/>
                <a:gd name="connsiteY43" fmla="*/ 505984 h 1847671"/>
                <a:gd name="connsiteX44" fmla="*/ 1061839 w 2284971"/>
                <a:gd name="connsiteY44" fmla="*/ 615318 h 1847671"/>
                <a:gd name="connsiteX45" fmla="*/ 1075280 w 2284971"/>
                <a:gd name="connsiteY45" fmla="*/ 727000 h 1847671"/>
                <a:gd name="connsiteX46" fmla="*/ 1088721 w 2284971"/>
                <a:gd name="connsiteY46" fmla="*/ 838707 h 1847671"/>
                <a:gd name="connsiteX47" fmla="*/ 1102162 w 2284971"/>
                <a:gd name="connsiteY47" fmla="*/ 948315 h 1847671"/>
                <a:gd name="connsiteX48" fmla="*/ 1115603 w 2284971"/>
                <a:gd name="connsiteY48" fmla="*/ 1053989 h 1847671"/>
                <a:gd name="connsiteX49" fmla="*/ 1129044 w 2284971"/>
                <a:gd name="connsiteY49" fmla="*/ 1154221 h 1847671"/>
                <a:gd name="connsiteX50" fmla="*/ 1142485 w 2284971"/>
                <a:gd name="connsiteY50" fmla="*/ 1247820 h 1847671"/>
                <a:gd name="connsiteX51" fmla="*/ 1155926 w 2284971"/>
                <a:gd name="connsiteY51" fmla="*/ 1333949 h 1847671"/>
                <a:gd name="connsiteX52" fmla="*/ 1169368 w 2284971"/>
                <a:gd name="connsiteY52" fmla="*/ 1412086 h 1847671"/>
                <a:gd name="connsiteX53" fmla="*/ 1182809 w 2284971"/>
                <a:gd name="connsiteY53" fmla="*/ 1482015 h 1847671"/>
                <a:gd name="connsiteX54" fmla="*/ 1196249 w 2284971"/>
                <a:gd name="connsiteY54" fmla="*/ 1543778 h 1847671"/>
                <a:gd name="connsiteX55" fmla="*/ 1209690 w 2284971"/>
                <a:gd name="connsiteY55" fmla="*/ 1597613 h 1847671"/>
                <a:gd name="connsiteX56" fmla="*/ 1223131 w 2284971"/>
                <a:gd name="connsiteY56" fmla="*/ 1643962 h 1847671"/>
                <a:gd name="connsiteX57" fmla="*/ 1236572 w 2284971"/>
                <a:gd name="connsiteY57" fmla="*/ 1683374 h 1847671"/>
                <a:gd name="connsiteX58" fmla="*/ 1250013 w 2284971"/>
                <a:gd name="connsiteY58" fmla="*/ 1716473 h 1847671"/>
                <a:gd name="connsiteX59" fmla="*/ 1263454 w 2284971"/>
                <a:gd name="connsiteY59" fmla="*/ 1743951 h 1847671"/>
                <a:gd name="connsiteX60" fmla="*/ 1276895 w 2284971"/>
                <a:gd name="connsiteY60" fmla="*/ 1766487 h 1847671"/>
                <a:gd name="connsiteX61" fmla="*/ 1290336 w 2284971"/>
                <a:gd name="connsiteY61" fmla="*/ 1784762 h 1847671"/>
                <a:gd name="connsiteX62" fmla="*/ 1303777 w 2284971"/>
                <a:gd name="connsiteY62" fmla="*/ 1799407 h 1847671"/>
                <a:gd name="connsiteX63" fmla="*/ 1317218 w 2284971"/>
                <a:gd name="connsiteY63" fmla="*/ 1811007 h 1847671"/>
                <a:gd name="connsiteX64" fmla="*/ 1330660 w 2284971"/>
                <a:gd name="connsiteY64" fmla="*/ 1820102 h 1847671"/>
                <a:gd name="connsiteX65" fmla="*/ 1344101 w 2284971"/>
                <a:gd name="connsiteY65" fmla="*/ 1827142 h 1847671"/>
                <a:gd name="connsiteX66" fmla="*/ 1411305 w 2284971"/>
                <a:gd name="connsiteY66" fmla="*/ 1843629 h 1847671"/>
                <a:gd name="connsiteX67" fmla="*/ 1478511 w 2284971"/>
                <a:gd name="connsiteY67" fmla="*/ 1847050 h 1847671"/>
                <a:gd name="connsiteX68" fmla="*/ 1612920 w 2284971"/>
                <a:gd name="connsiteY68" fmla="*/ 1847664 h 1847671"/>
                <a:gd name="connsiteX69" fmla="*/ 1747330 w 2284971"/>
                <a:gd name="connsiteY69" fmla="*/ 1847670 h 1847671"/>
                <a:gd name="connsiteX70" fmla="*/ 1881740 w 2284971"/>
                <a:gd name="connsiteY70" fmla="*/ 1847670 h 1847671"/>
                <a:gd name="connsiteX71" fmla="*/ 2016151 w 2284971"/>
                <a:gd name="connsiteY71" fmla="*/ 1847670 h 1847671"/>
                <a:gd name="connsiteX72" fmla="*/ 2150561 w 2284971"/>
                <a:gd name="connsiteY72" fmla="*/ 1847670 h 1847671"/>
                <a:gd name="connsiteX73" fmla="*/ 2284971 w 2284971"/>
                <a:gd name="connsiteY73" fmla="*/ 1847670 h 1847671"/>
                <a:gd name="connsiteX0" fmla="*/ 0 w 2150561"/>
                <a:gd name="connsiteY0" fmla="*/ 1847670 h 1847671"/>
                <a:gd name="connsiteX1" fmla="*/ 134410 w 2150561"/>
                <a:gd name="connsiteY1" fmla="*/ 1847664 h 1847671"/>
                <a:gd name="connsiteX2" fmla="*/ 268820 w 2150561"/>
                <a:gd name="connsiteY2" fmla="*/ 1847050 h 1847671"/>
                <a:gd name="connsiteX3" fmla="*/ 336025 w 2150561"/>
                <a:gd name="connsiteY3" fmla="*/ 1843629 h 1847671"/>
                <a:gd name="connsiteX4" fmla="*/ 403230 w 2150561"/>
                <a:gd name="connsiteY4" fmla="*/ 1827142 h 1847671"/>
                <a:gd name="connsiteX5" fmla="*/ 416671 w 2150561"/>
                <a:gd name="connsiteY5" fmla="*/ 1820102 h 1847671"/>
                <a:gd name="connsiteX6" fmla="*/ 430112 w 2150561"/>
                <a:gd name="connsiteY6" fmla="*/ 1811007 h 1847671"/>
                <a:gd name="connsiteX7" fmla="*/ 443553 w 2150561"/>
                <a:gd name="connsiteY7" fmla="*/ 1799407 h 1847671"/>
                <a:gd name="connsiteX8" fmla="*/ 456994 w 2150561"/>
                <a:gd name="connsiteY8" fmla="*/ 1784762 h 1847671"/>
                <a:gd name="connsiteX9" fmla="*/ 470435 w 2150561"/>
                <a:gd name="connsiteY9" fmla="*/ 1766487 h 1847671"/>
                <a:gd name="connsiteX10" fmla="*/ 483876 w 2150561"/>
                <a:gd name="connsiteY10" fmla="*/ 1743951 h 1847671"/>
                <a:gd name="connsiteX11" fmla="*/ 497317 w 2150561"/>
                <a:gd name="connsiteY11" fmla="*/ 1716473 h 1847671"/>
                <a:gd name="connsiteX12" fmla="*/ 510758 w 2150561"/>
                <a:gd name="connsiteY12" fmla="*/ 1683374 h 1847671"/>
                <a:gd name="connsiteX13" fmla="*/ 524199 w 2150561"/>
                <a:gd name="connsiteY13" fmla="*/ 1643962 h 1847671"/>
                <a:gd name="connsiteX14" fmla="*/ 537640 w 2150561"/>
                <a:gd name="connsiteY14" fmla="*/ 1597613 h 1847671"/>
                <a:gd name="connsiteX15" fmla="*/ 551081 w 2150561"/>
                <a:gd name="connsiteY15" fmla="*/ 1543778 h 1847671"/>
                <a:gd name="connsiteX16" fmla="*/ 564522 w 2150561"/>
                <a:gd name="connsiteY16" fmla="*/ 1482015 h 1847671"/>
                <a:gd name="connsiteX17" fmla="*/ 577963 w 2150561"/>
                <a:gd name="connsiteY17" fmla="*/ 1412086 h 1847671"/>
                <a:gd name="connsiteX18" fmla="*/ 591404 w 2150561"/>
                <a:gd name="connsiteY18" fmla="*/ 1333949 h 1847671"/>
                <a:gd name="connsiteX19" fmla="*/ 604845 w 2150561"/>
                <a:gd name="connsiteY19" fmla="*/ 1247820 h 1847671"/>
                <a:gd name="connsiteX20" fmla="*/ 618286 w 2150561"/>
                <a:gd name="connsiteY20" fmla="*/ 1154221 h 1847671"/>
                <a:gd name="connsiteX21" fmla="*/ 631727 w 2150561"/>
                <a:gd name="connsiteY21" fmla="*/ 1053989 h 1847671"/>
                <a:gd name="connsiteX22" fmla="*/ 645168 w 2150561"/>
                <a:gd name="connsiteY22" fmla="*/ 948315 h 1847671"/>
                <a:gd name="connsiteX23" fmla="*/ 658609 w 2150561"/>
                <a:gd name="connsiteY23" fmla="*/ 838707 h 1847671"/>
                <a:gd name="connsiteX24" fmla="*/ 672050 w 2150561"/>
                <a:gd name="connsiteY24" fmla="*/ 727000 h 1847671"/>
                <a:gd name="connsiteX25" fmla="*/ 685491 w 2150561"/>
                <a:gd name="connsiteY25" fmla="*/ 615318 h 1847671"/>
                <a:gd name="connsiteX26" fmla="*/ 698932 w 2150561"/>
                <a:gd name="connsiteY26" fmla="*/ 505984 h 1847671"/>
                <a:gd name="connsiteX27" fmla="*/ 712373 w 2150561"/>
                <a:gd name="connsiteY27" fmla="*/ 401490 h 1847671"/>
                <a:gd name="connsiteX28" fmla="*/ 725814 w 2150561"/>
                <a:gd name="connsiteY28" fmla="*/ 304369 h 1847671"/>
                <a:gd name="connsiteX29" fmla="*/ 739255 w 2150561"/>
                <a:gd name="connsiteY29" fmla="*/ 217107 h 1847671"/>
                <a:gd name="connsiteX30" fmla="*/ 752696 w 2150561"/>
                <a:gd name="connsiteY30" fmla="*/ 142057 h 1847671"/>
                <a:gd name="connsiteX31" fmla="*/ 766137 w 2150561"/>
                <a:gd name="connsiteY31" fmla="*/ 81302 h 1847671"/>
                <a:gd name="connsiteX32" fmla="*/ 779578 w 2150561"/>
                <a:gd name="connsiteY32" fmla="*/ 36586 h 1847671"/>
                <a:gd name="connsiteX33" fmla="*/ 793019 w 2150561"/>
                <a:gd name="connsiteY33" fmla="*/ 9215 h 1847671"/>
                <a:gd name="connsiteX34" fmla="*/ 806460 w 2150561"/>
                <a:gd name="connsiteY34" fmla="*/ 0 h 1847671"/>
                <a:gd name="connsiteX35" fmla="*/ 819901 w 2150561"/>
                <a:gd name="connsiteY35" fmla="*/ 9215 h 1847671"/>
                <a:gd name="connsiteX36" fmla="*/ 833342 w 2150561"/>
                <a:gd name="connsiteY36" fmla="*/ 36586 h 1847671"/>
                <a:gd name="connsiteX37" fmla="*/ 846783 w 2150561"/>
                <a:gd name="connsiteY37" fmla="*/ 81302 h 1847671"/>
                <a:gd name="connsiteX38" fmla="*/ 860224 w 2150561"/>
                <a:gd name="connsiteY38" fmla="*/ 142057 h 1847671"/>
                <a:gd name="connsiteX39" fmla="*/ 873665 w 2150561"/>
                <a:gd name="connsiteY39" fmla="*/ 217107 h 1847671"/>
                <a:gd name="connsiteX40" fmla="*/ 887107 w 2150561"/>
                <a:gd name="connsiteY40" fmla="*/ 304369 h 1847671"/>
                <a:gd name="connsiteX41" fmla="*/ 900547 w 2150561"/>
                <a:gd name="connsiteY41" fmla="*/ 401490 h 1847671"/>
                <a:gd name="connsiteX42" fmla="*/ 913988 w 2150561"/>
                <a:gd name="connsiteY42" fmla="*/ 505984 h 1847671"/>
                <a:gd name="connsiteX43" fmla="*/ 927429 w 2150561"/>
                <a:gd name="connsiteY43" fmla="*/ 615318 h 1847671"/>
                <a:gd name="connsiteX44" fmla="*/ 940870 w 2150561"/>
                <a:gd name="connsiteY44" fmla="*/ 727000 h 1847671"/>
                <a:gd name="connsiteX45" fmla="*/ 954311 w 2150561"/>
                <a:gd name="connsiteY45" fmla="*/ 838707 h 1847671"/>
                <a:gd name="connsiteX46" fmla="*/ 967752 w 2150561"/>
                <a:gd name="connsiteY46" fmla="*/ 948315 h 1847671"/>
                <a:gd name="connsiteX47" fmla="*/ 981193 w 2150561"/>
                <a:gd name="connsiteY47" fmla="*/ 1053989 h 1847671"/>
                <a:gd name="connsiteX48" fmla="*/ 994634 w 2150561"/>
                <a:gd name="connsiteY48" fmla="*/ 1154221 h 1847671"/>
                <a:gd name="connsiteX49" fmla="*/ 1008075 w 2150561"/>
                <a:gd name="connsiteY49" fmla="*/ 1247820 h 1847671"/>
                <a:gd name="connsiteX50" fmla="*/ 1021516 w 2150561"/>
                <a:gd name="connsiteY50" fmla="*/ 1333949 h 1847671"/>
                <a:gd name="connsiteX51" fmla="*/ 1034958 w 2150561"/>
                <a:gd name="connsiteY51" fmla="*/ 1412086 h 1847671"/>
                <a:gd name="connsiteX52" fmla="*/ 1048399 w 2150561"/>
                <a:gd name="connsiteY52" fmla="*/ 1482015 h 1847671"/>
                <a:gd name="connsiteX53" fmla="*/ 1061839 w 2150561"/>
                <a:gd name="connsiteY53" fmla="*/ 1543778 h 1847671"/>
                <a:gd name="connsiteX54" fmla="*/ 1075280 w 2150561"/>
                <a:gd name="connsiteY54" fmla="*/ 1597613 h 1847671"/>
                <a:gd name="connsiteX55" fmla="*/ 1088721 w 2150561"/>
                <a:gd name="connsiteY55" fmla="*/ 1643962 h 1847671"/>
                <a:gd name="connsiteX56" fmla="*/ 1102162 w 2150561"/>
                <a:gd name="connsiteY56" fmla="*/ 1683374 h 1847671"/>
                <a:gd name="connsiteX57" fmla="*/ 1115603 w 2150561"/>
                <a:gd name="connsiteY57" fmla="*/ 1716473 h 1847671"/>
                <a:gd name="connsiteX58" fmla="*/ 1129044 w 2150561"/>
                <a:gd name="connsiteY58" fmla="*/ 1743951 h 1847671"/>
                <a:gd name="connsiteX59" fmla="*/ 1142485 w 2150561"/>
                <a:gd name="connsiteY59" fmla="*/ 1766487 h 1847671"/>
                <a:gd name="connsiteX60" fmla="*/ 1155926 w 2150561"/>
                <a:gd name="connsiteY60" fmla="*/ 1784762 h 1847671"/>
                <a:gd name="connsiteX61" fmla="*/ 1169367 w 2150561"/>
                <a:gd name="connsiteY61" fmla="*/ 1799407 h 1847671"/>
                <a:gd name="connsiteX62" fmla="*/ 1182808 w 2150561"/>
                <a:gd name="connsiteY62" fmla="*/ 1811007 h 1847671"/>
                <a:gd name="connsiteX63" fmla="*/ 1196250 w 2150561"/>
                <a:gd name="connsiteY63" fmla="*/ 1820102 h 1847671"/>
                <a:gd name="connsiteX64" fmla="*/ 1209691 w 2150561"/>
                <a:gd name="connsiteY64" fmla="*/ 1827142 h 1847671"/>
                <a:gd name="connsiteX65" fmla="*/ 1276895 w 2150561"/>
                <a:gd name="connsiteY65" fmla="*/ 1843629 h 1847671"/>
                <a:gd name="connsiteX66" fmla="*/ 1344101 w 2150561"/>
                <a:gd name="connsiteY66" fmla="*/ 1847050 h 1847671"/>
                <a:gd name="connsiteX67" fmla="*/ 1478510 w 2150561"/>
                <a:gd name="connsiteY67" fmla="*/ 1847664 h 1847671"/>
                <a:gd name="connsiteX68" fmla="*/ 1612920 w 2150561"/>
                <a:gd name="connsiteY68" fmla="*/ 1847670 h 1847671"/>
                <a:gd name="connsiteX69" fmla="*/ 1747330 w 2150561"/>
                <a:gd name="connsiteY69" fmla="*/ 1847670 h 1847671"/>
                <a:gd name="connsiteX70" fmla="*/ 1881741 w 2150561"/>
                <a:gd name="connsiteY70" fmla="*/ 1847670 h 1847671"/>
                <a:gd name="connsiteX71" fmla="*/ 2016151 w 2150561"/>
                <a:gd name="connsiteY71" fmla="*/ 1847670 h 1847671"/>
                <a:gd name="connsiteX72" fmla="*/ 2150561 w 2150561"/>
                <a:gd name="connsiteY72" fmla="*/ 1847670 h 1847671"/>
                <a:gd name="connsiteX0" fmla="*/ 0 w 2016151"/>
                <a:gd name="connsiteY0" fmla="*/ 1847664 h 1847671"/>
                <a:gd name="connsiteX1" fmla="*/ 134410 w 2016151"/>
                <a:gd name="connsiteY1" fmla="*/ 1847050 h 1847671"/>
                <a:gd name="connsiteX2" fmla="*/ 201615 w 2016151"/>
                <a:gd name="connsiteY2" fmla="*/ 1843629 h 1847671"/>
                <a:gd name="connsiteX3" fmla="*/ 268820 w 2016151"/>
                <a:gd name="connsiteY3" fmla="*/ 1827142 h 1847671"/>
                <a:gd name="connsiteX4" fmla="*/ 282261 w 2016151"/>
                <a:gd name="connsiteY4" fmla="*/ 1820102 h 1847671"/>
                <a:gd name="connsiteX5" fmla="*/ 295702 w 2016151"/>
                <a:gd name="connsiteY5" fmla="*/ 1811007 h 1847671"/>
                <a:gd name="connsiteX6" fmla="*/ 309143 w 2016151"/>
                <a:gd name="connsiteY6" fmla="*/ 1799407 h 1847671"/>
                <a:gd name="connsiteX7" fmla="*/ 322584 w 2016151"/>
                <a:gd name="connsiteY7" fmla="*/ 1784762 h 1847671"/>
                <a:gd name="connsiteX8" fmla="*/ 336025 w 2016151"/>
                <a:gd name="connsiteY8" fmla="*/ 1766487 h 1847671"/>
                <a:gd name="connsiteX9" fmla="*/ 349466 w 2016151"/>
                <a:gd name="connsiteY9" fmla="*/ 1743951 h 1847671"/>
                <a:gd name="connsiteX10" fmla="*/ 362907 w 2016151"/>
                <a:gd name="connsiteY10" fmla="*/ 1716473 h 1847671"/>
                <a:gd name="connsiteX11" fmla="*/ 376348 w 2016151"/>
                <a:gd name="connsiteY11" fmla="*/ 1683374 h 1847671"/>
                <a:gd name="connsiteX12" fmla="*/ 389789 w 2016151"/>
                <a:gd name="connsiteY12" fmla="*/ 1643962 h 1847671"/>
                <a:gd name="connsiteX13" fmla="*/ 403230 w 2016151"/>
                <a:gd name="connsiteY13" fmla="*/ 1597613 h 1847671"/>
                <a:gd name="connsiteX14" fmla="*/ 416671 w 2016151"/>
                <a:gd name="connsiteY14" fmla="*/ 1543778 h 1847671"/>
                <a:gd name="connsiteX15" fmla="*/ 430112 w 2016151"/>
                <a:gd name="connsiteY15" fmla="*/ 1482015 h 1847671"/>
                <a:gd name="connsiteX16" fmla="*/ 443553 w 2016151"/>
                <a:gd name="connsiteY16" fmla="*/ 1412086 h 1847671"/>
                <a:gd name="connsiteX17" fmla="*/ 456994 w 2016151"/>
                <a:gd name="connsiteY17" fmla="*/ 1333949 h 1847671"/>
                <a:gd name="connsiteX18" fmla="*/ 470435 w 2016151"/>
                <a:gd name="connsiteY18" fmla="*/ 1247820 h 1847671"/>
                <a:gd name="connsiteX19" fmla="*/ 483876 w 2016151"/>
                <a:gd name="connsiteY19" fmla="*/ 1154221 h 1847671"/>
                <a:gd name="connsiteX20" fmla="*/ 497317 w 2016151"/>
                <a:gd name="connsiteY20" fmla="*/ 1053989 h 1847671"/>
                <a:gd name="connsiteX21" fmla="*/ 510758 w 2016151"/>
                <a:gd name="connsiteY21" fmla="*/ 948315 h 1847671"/>
                <a:gd name="connsiteX22" fmla="*/ 524199 w 2016151"/>
                <a:gd name="connsiteY22" fmla="*/ 838707 h 1847671"/>
                <a:gd name="connsiteX23" fmla="*/ 537640 w 2016151"/>
                <a:gd name="connsiteY23" fmla="*/ 727000 h 1847671"/>
                <a:gd name="connsiteX24" fmla="*/ 551081 w 2016151"/>
                <a:gd name="connsiteY24" fmla="*/ 615318 h 1847671"/>
                <a:gd name="connsiteX25" fmla="*/ 564522 w 2016151"/>
                <a:gd name="connsiteY25" fmla="*/ 505984 h 1847671"/>
                <a:gd name="connsiteX26" fmla="*/ 577963 w 2016151"/>
                <a:gd name="connsiteY26" fmla="*/ 401490 h 1847671"/>
                <a:gd name="connsiteX27" fmla="*/ 591404 w 2016151"/>
                <a:gd name="connsiteY27" fmla="*/ 304369 h 1847671"/>
                <a:gd name="connsiteX28" fmla="*/ 604845 w 2016151"/>
                <a:gd name="connsiteY28" fmla="*/ 217107 h 1847671"/>
                <a:gd name="connsiteX29" fmla="*/ 618286 w 2016151"/>
                <a:gd name="connsiteY29" fmla="*/ 142057 h 1847671"/>
                <a:gd name="connsiteX30" fmla="*/ 631727 w 2016151"/>
                <a:gd name="connsiteY30" fmla="*/ 81302 h 1847671"/>
                <a:gd name="connsiteX31" fmla="*/ 645168 w 2016151"/>
                <a:gd name="connsiteY31" fmla="*/ 36586 h 1847671"/>
                <a:gd name="connsiteX32" fmla="*/ 658609 w 2016151"/>
                <a:gd name="connsiteY32" fmla="*/ 9215 h 1847671"/>
                <a:gd name="connsiteX33" fmla="*/ 672050 w 2016151"/>
                <a:gd name="connsiteY33" fmla="*/ 0 h 1847671"/>
                <a:gd name="connsiteX34" fmla="*/ 685491 w 2016151"/>
                <a:gd name="connsiteY34" fmla="*/ 9215 h 1847671"/>
                <a:gd name="connsiteX35" fmla="*/ 698932 w 2016151"/>
                <a:gd name="connsiteY35" fmla="*/ 36586 h 1847671"/>
                <a:gd name="connsiteX36" fmla="*/ 712373 w 2016151"/>
                <a:gd name="connsiteY36" fmla="*/ 81302 h 1847671"/>
                <a:gd name="connsiteX37" fmla="*/ 725814 w 2016151"/>
                <a:gd name="connsiteY37" fmla="*/ 142057 h 1847671"/>
                <a:gd name="connsiteX38" fmla="*/ 739255 w 2016151"/>
                <a:gd name="connsiteY38" fmla="*/ 217107 h 1847671"/>
                <a:gd name="connsiteX39" fmla="*/ 752697 w 2016151"/>
                <a:gd name="connsiteY39" fmla="*/ 304369 h 1847671"/>
                <a:gd name="connsiteX40" fmla="*/ 766137 w 2016151"/>
                <a:gd name="connsiteY40" fmla="*/ 401490 h 1847671"/>
                <a:gd name="connsiteX41" fmla="*/ 779578 w 2016151"/>
                <a:gd name="connsiteY41" fmla="*/ 505984 h 1847671"/>
                <a:gd name="connsiteX42" fmla="*/ 793019 w 2016151"/>
                <a:gd name="connsiteY42" fmla="*/ 615318 h 1847671"/>
                <a:gd name="connsiteX43" fmla="*/ 806460 w 2016151"/>
                <a:gd name="connsiteY43" fmla="*/ 727000 h 1847671"/>
                <a:gd name="connsiteX44" fmla="*/ 819901 w 2016151"/>
                <a:gd name="connsiteY44" fmla="*/ 838707 h 1847671"/>
                <a:gd name="connsiteX45" fmla="*/ 833342 w 2016151"/>
                <a:gd name="connsiteY45" fmla="*/ 948315 h 1847671"/>
                <a:gd name="connsiteX46" fmla="*/ 846783 w 2016151"/>
                <a:gd name="connsiteY46" fmla="*/ 1053989 h 1847671"/>
                <a:gd name="connsiteX47" fmla="*/ 860224 w 2016151"/>
                <a:gd name="connsiteY47" fmla="*/ 1154221 h 1847671"/>
                <a:gd name="connsiteX48" fmla="*/ 873665 w 2016151"/>
                <a:gd name="connsiteY48" fmla="*/ 1247820 h 1847671"/>
                <a:gd name="connsiteX49" fmla="*/ 887106 w 2016151"/>
                <a:gd name="connsiteY49" fmla="*/ 1333949 h 1847671"/>
                <a:gd name="connsiteX50" fmla="*/ 900548 w 2016151"/>
                <a:gd name="connsiteY50" fmla="*/ 1412086 h 1847671"/>
                <a:gd name="connsiteX51" fmla="*/ 913989 w 2016151"/>
                <a:gd name="connsiteY51" fmla="*/ 1482015 h 1847671"/>
                <a:gd name="connsiteX52" fmla="*/ 927429 w 2016151"/>
                <a:gd name="connsiteY52" fmla="*/ 1543778 h 1847671"/>
                <a:gd name="connsiteX53" fmla="*/ 940870 w 2016151"/>
                <a:gd name="connsiteY53" fmla="*/ 1597613 h 1847671"/>
                <a:gd name="connsiteX54" fmla="*/ 954311 w 2016151"/>
                <a:gd name="connsiteY54" fmla="*/ 1643962 h 1847671"/>
                <a:gd name="connsiteX55" fmla="*/ 967752 w 2016151"/>
                <a:gd name="connsiteY55" fmla="*/ 1683374 h 1847671"/>
                <a:gd name="connsiteX56" fmla="*/ 981193 w 2016151"/>
                <a:gd name="connsiteY56" fmla="*/ 1716473 h 1847671"/>
                <a:gd name="connsiteX57" fmla="*/ 994634 w 2016151"/>
                <a:gd name="connsiteY57" fmla="*/ 1743951 h 1847671"/>
                <a:gd name="connsiteX58" fmla="*/ 1008075 w 2016151"/>
                <a:gd name="connsiteY58" fmla="*/ 1766487 h 1847671"/>
                <a:gd name="connsiteX59" fmla="*/ 1021516 w 2016151"/>
                <a:gd name="connsiteY59" fmla="*/ 1784762 h 1847671"/>
                <a:gd name="connsiteX60" fmla="*/ 1034957 w 2016151"/>
                <a:gd name="connsiteY60" fmla="*/ 1799407 h 1847671"/>
                <a:gd name="connsiteX61" fmla="*/ 1048398 w 2016151"/>
                <a:gd name="connsiteY61" fmla="*/ 1811007 h 1847671"/>
                <a:gd name="connsiteX62" fmla="*/ 1061840 w 2016151"/>
                <a:gd name="connsiteY62" fmla="*/ 1820102 h 1847671"/>
                <a:gd name="connsiteX63" fmla="*/ 1075281 w 2016151"/>
                <a:gd name="connsiteY63" fmla="*/ 1827142 h 1847671"/>
                <a:gd name="connsiteX64" fmla="*/ 1142485 w 2016151"/>
                <a:gd name="connsiteY64" fmla="*/ 1843629 h 1847671"/>
                <a:gd name="connsiteX65" fmla="*/ 1209691 w 2016151"/>
                <a:gd name="connsiteY65" fmla="*/ 1847050 h 1847671"/>
                <a:gd name="connsiteX66" fmla="*/ 1344100 w 2016151"/>
                <a:gd name="connsiteY66" fmla="*/ 1847664 h 1847671"/>
                <a:gd name="connsiteX67" fmla="*/ 1478510 w 2016151"/>
                <a:gd name="connsiteY67" fmla="*/ 1847670 h 1847671"/>
                <a:gd name="connsiteX68" fmla="*/ 1612920 w 2016151"/>
                <a:gd name="connsiteY68" fmla="*/ 1847670 h 1847671"/>
                <a:gd name="connsiteX69" fmla="*/ 1747331 w 2016151"/>
                <a:gd name="connsiteY69" fmla="*/ 1847670 h 1847671"/>
                <a:gd name="connsiteX70" fmla="*/ 1881741 w 2016151"/>
                <a:gd name="connsiteY70" fmla="*/ 1847670 h 1847671"/>
                <a:gd name="connsiteX71" fmla="*/ 2016151 w 2016151"/>
                <a:gd name="connsiteY71" fmla="*/ 1847670 h 1847671"/>
                <a:gd name="connsiteX0" fmla="*/ 0 w 1881741"/>
                <a:gd name="connsiteY0" fmla="*/ 1847050 h 1847671"/>
                <a:gd name="connsiteX1" fmla="*/ 67205 w 1881741"/>
                <a:gd name="connsiteY1" fmla="*/ 1843629 h 1847671"/>
                <a:gd name="connsiteX2" fmla="*/ 134410 w 1881741"/>
                <a:gd name="connsiteY2" fmla="*/ 1827142 h 1847671"/>
                <a:gd name="connsiteX3" fmla="*/ 147851 w 1881741"/>
                <a:gd name="connsiteY3" fmla="*/ 1820102 h 1847671"/>
                <a:gd name="connsiteX4" fmla="*/ 161292 w 1881741"/>
                <a:gd name="connsiteY4" fmla="*/ 1811007 h 1847671"/>
                <a:gd name="connsiteX5" fmla="*/ 174733 w 1881741"/>
                <a:gd name="connsiteY5" fmla="*/ 1799407 h 1847671"/>
                <a:gd name="connsiteX6" fmla="*/ 188174 w 1881741"/>
                <a:gd name="connsiteY6" fmla="*/ 1784762 h 1847671"/>
                <a:gd name="connsiteX7" fmla="*/ 201615 w 1881741"/>
                <a:gd name="connsiteY7" fmla="*/ 1766487 h 1847671"/>
                <a:gd name="connsiteX8" fmla="*/ 215056 w 1881741"/>
                <a:gd name="connsiteY8" fmla="*/ 1743951 h 1847671"/>
                <a:gd name="connsiteX9" fmla="*/ 228497 w 1881741"/>
                <a:gd name="connsiteY9" fmla="*/ 1716473 h 1847671"/>
                <a:gd name="connsiteX10" fmla="*/ 241938 w 1881741"/>
                <a:gd name="connsiteY10" fmla="*/ 1683374 h 1847671"/>
                <a:gd name="connsiteX11" fmla="*/ 255379 w 1881741"/>
                <a:gd name="connsiteY11" fmla="*/ 1643962 h 1847671"/>
                <a:gd name="connsiteX12" fmla="*/ 268820 w 1881741"/>
                <a:gd name="connsiteY12" fmla="*/ 1597613 h 1847671"/>
                <a:gd name="connsiteX13" fmla="*/ 282261 w 1881741"/>
                <a:gd name="connsiteY13" fmla="*/ 1543778 h 1847671"/>
                <a:gd name="connsiteX14" fmla="*/ 295702 w 1881741"/>
                <a:gd name="connsiteY14" fmla="*/ 1482015 h 1847671"/>
                <a:gd name="connsiteX15" fmla="*/ 309143 w 1881741"/>
                <a:gd name="connsiteY15" fmla="*/ 1412086 h 1847671"/>
                <a:gd name="connsiteX16" fmla="*/ 322584 w 1881741"/>
                <a:gd name="connsiteY16" fmla="*/ 1333949 h 1847671"/>
                <a:gd name="connsiteX17" fmla="*/ 336025 w 1881741"/>
                <a:gd name="connsiteY17" fmla="*/ 1247820 h 1847671"/>
                <a:gd name="connsiteX18" fmla="*/ 349466 w 1881741"/>
                <a:gd name="connsiteY18" fmla="*/ 1154221 h 1847671"/>
                <a:gd name="connsiteX19" fmla="*/ 362907 w 1881741"/>
                <a:gd name="connsiteY19" fmla="*/ 1053989 h 1847671"/>
                <a:gd name="connsiteX20" fmla="*/ 376348 w 1881741"/>
                <a:gd name="connsiteY20" fmla="*/ 948315 h 1847671"/>
                <a:gd name="connsiteX21" fmla="*/ 389789 w 1881741"/>
                <a:gd name="connsiteY21" fmla="*/ 838707 h 1847671"/>
                <a:gd name="connsiteX22" fmla="*/ 403230 w 1881741"/>
                <a:gd name="connsiteY22" fmla="*/ 727000 h 1847671"/>
                <a:gd name="connsiteX23" fmla="*/ 416671 w 1881741"/>
                <a:gd name="connsiteY23" fmla="*/ 615318 h 1847671"/>
                <a:gd name="connsiteX24" fmla="*/ 430112 w 1881741"/>
                <a:gd name="connsiteY24" fmla="*/ 505984 h 1847671"/>
                <a:gd name="connsiteX25" fmla="*/ 443553 w 1881741"/>
                <a:gd name="connsiteY25" fmla="*/ 401490 h 1847671"/>
                <a:gd name="connsiteX26" fmla="*/ 456994 w 1881741"/>
                <a:gd name="connsiteY26" fmla="*/ 304369 h 1847671"/>
                <a:gd name="connsiteX27" fmla="*/ 470435 w 1881741"/>
                <a:gd name="connsiteY27" fmla="*/ 217107 h 1847671"/>
                <a:gd name="connsiteX28" fmla="*/ 483876 w 1881741"/>
                <a:gd name="connsiteY28" fmla="*/ 142057 h 1847671"/>
                <a:gd name="connsiteX29" fmla="*/ 497317 w 1881741"/>
                <a:gd name="connsiteY29" fmla="*/ 81302 h 1847671"/>
                <a:gd name="connsiteX30" fmla="*/ 510758 w 1881741"/>
                <a:gd name="connsiteY30" fmla="*/ 36586 h 1847671"/>
                <a:gd name="connsiteX31" fmla="*/ 524199 w 1881741"/>
                <a:gd name="connsiteY31" fmla="*/ 9215 h 1847671"/>
                <a:gd name="connsiteX32" fmla="*/ 537640 w 1881741"/>
                <a:gd name="connsiteY32" fmla="*/ 0 h 1847671"/>
                <a:gd name="connsiteX33" fmla="*/ 551081 w 1881741"/>
                <a:gd name="connsiteY33" fmla="*/ 9215 h 1847671"/>
                <a:gd name="connsiteX34" fmla="*/ 564522 w 1881741"/>
                <a:gd name="connsiteY34" fmla="*/ 36586 h 1847671"/>
                <a:gd name="connsiteX35" fmla="*/ 577963 w 1881741"/>
                <a:gd name="connsiteY35" fmla="*/ 81302 h 1847671"/>
                <a:gd name="connsiteX36" fmla="*/ 591404 w 1881741"/>
                <a:gd name="connsiteY36" fmla="*/ 142057 h 1847671"/>
                <a:gd name="connsiteX37" fmla="*/ 604845 w 1881741"/>
                <a:gd name="connsiteY37" fmla="*/ 217107 h 1847671"/>
                <a:gd name="connsiteX38" fmla="*/ 618287 w 1881741"/>
                <a:gd name="connsiteY38" fmla="*/ 304369 h 1847671"/>
                <a:gd name="connsiteX39" fmla="*/ 631727 w 1881741"/>
                <a:gd name="connsiteY39" fmla="*/ 401490 h 1847671"/>
                <a:gd name="connsiteX40" fmla="*/ 645168 w 1881741"/>
                <a:gd name="connsiteY40" fmla="*/ 505984 h 1847671"/>
                <a:gd name="connsiteX41" fmla="*/ 658609 w 1881741"/>
                <a:gd name="connsiteY41" fmla="*/ 615318 h 1847671"/>
                <a:gd name="connsiteX42" fmla="*/ 672050 w 1881741"/>
                <a:gd name="connsiteY42" fmla="*/ 727000 h 1847671"/>
                <a:gd name="connsiteX43" fmla="*/ 685491 w 1881741"/>
                <a:gd name="connsiteY43" fmla="*/ 838707 h 1847671"/>
                <a:gd name="connsiteX44" fmla="*/ 698932 w 1881741"/>
                <a:gd name="connsiteY44" fmla="*/ 948315 h 1847671"/>
                <a:gd name="connsiteX45" fmla="*/ 712373 w 1881741"/>
                <a:gd name="connsiteY45" fmla="*/ 1053989 h 1847671"/>
                <a:gd name="connsiteX46" fmla="*/ 725814 w 1881741"/>
                <a:gd name="connsiteY46" fmla="*/ 1154221 h 1847671"/>
                <a:gd name="connsiteX47" fmla="*/ 739255 w 1881741"/>
                <a:gd name="connsiteY47" fmla="*/ 1247820 h 1847671"/>
                <a:gd name="connsiteX48" fmla="*/ 752696 w 1881741"/>
                <a:gd name="connsiteY48" fmla="*/ 1333949 h 1847671"/>
                <a:gd name="connsiteX49" fmla="*/ 766138 w 1881741"/>
                <a:gd name="connsiteY49" fmla="*/ 1412086 h 1847671"/>
                <a:gd name="connsiteX50" fmla="*/ 779579 w 1881741"/>
                <a:gd name="connsiteY50" fmla="*/ 1482015 h 1847671"/>
                <a:gd name="connsiteX51" fmla="*/ 793019 w 1881741"/>
                <a:gd name="connsiteY51" fmla="*/ 1543778 h 1847671"/>
                <a:gd name="connsiteX52" fmla="*/ 806460 w 1881741"/>
                <a:gd name="connsiteY52" fmla="*/ 1597613 h 1847671"/>
                <a:gd name="connsiteX53" fmla="*/ 819901 w 1881741"/>
                <a:gd name="connsiteY53" fmla="*/ 1643962 h 1847671"/>
                <a:gd name="connsiteX54" fmla="*/ 833342 w 1881741"/>
                <a:gd name="connsiteY54" fmla="*/ 1683374 h 1847671"/>
                <a:gd name="connsiteX55" fmla="*/ 846783 w 1881741"/>
                <a:gd name="connsiteY55" fmla="*/ 1716473 h 1847671"/>
                <a:gd name="connsiteX56" fmla="*/ 860224 w 1881741"/>
                <a:gd name="connsiteY56" fmla="*/ 1743951 h 1847671"/>
                <a:gd name="connsiteX57" fmla="*/ 873665 w 1881741"/>
                <a:gd name="connsiteY57" fmla="*/ 1766487 h 1847671"/>
                <a:gd name="connsiteX58" fmla="*/ 887106 w 1881741"/>
                <a:gd name="connsiteY58" fmla="*/ 1784762 h 1847671"/>
                <a:gd name="connsiteX59" fmla="*/ 900547 w 1881741"/>
                <a:gd name="connsiteY59" fmla="*/ 1799407 h 1847671"/>
                <a:gd name="connsiteX60" fmla="*/ 913988 w 1881741"/>
                <a:gd name="connsiteY60" fmla="*/ 1811007 h 1847671"/>
                <a:gd name="connsiteX61" fmla="*/ 927430 w 1881741"/>
                <a:gd name="connsiteY61" fmla="*/ 1820102 h 1847671"/>
                <a:gd name="connsiteX62" fmla="*/ 940871 w 1881741"/>
                <a:gd name="connsiteY62" fmla="*/ 1827142 h 1847671"/>
                <a:gd name="connsiteX63" fmla="*/ 1008075 w 1881741"/>
                <a:gd name="connsiteY63" fmla="*/ 1843629 h 1847671"/>
                <a:gd name="connsiteX64" fmla="*/ 1075281 w 1881741"/>
                <a:gd name="connsiteY64" fmla="*/ 1847050 h 1847671"/>
                <a:gd name="connsiteX65" fmla="*/ 1209690 w 1881741"/>
                <a:gd name="connsiteY65" fmla="*/ 1847664 h 1847671"/>
                <a:gd name="connsiteX66" fmla="*/ 1344100 w 1881741"/>
                <a:gd name="connsiteY66" fmla="*/ 1847670 h 1847671"/>
                <a:gd name="connsiteX67" fmla="*/ 1478510 w 1881741"/>
                <a:gd name="connsiteY67" fmla="*/ 1847670 h 1847671"/>
                <a:gd name="connsiteX68" fmla="*/ 1612921 w 1881741"/>
                <a:gd name="connsiteY68" fmla="*/ 1847670 h 1847671"/>
                <a:gd name="connsiteX69" fmla="*/ 1747331 w 1881741"/>
                <a:gd name="connsiteY69" fmla="*/ 1847670 h 1847671"/>
                <a:gd name="connsiteX70" fmla="*/ 1881741 w 1881741"/>
                <a:gd name="connsiteY70" fmla="*/ 1847670 h 1847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881741" h="1847671">
                  <a:moveTo>
                    <a:pt x="0" y="1847050"/>
                  </a:moveTo>
                  <a:cubicBezTo>
                    <a:pt x="33600" y="1846376"/>
                    <a:pt x="44806" y="1846943"/>
                    <a:pt x="67205" y="1843629"/>
                  </a:cubicBezTo>
                  <a:cubicBezTo>
                    <a:pt x="89605" y="1840309"/>
                    <a:pt x="120969" y="1831064"/>
                    <a:pt x="134410" y="1827142"/>
                  </a:cubicBezTo>
                  <a:cubicBezTo>
                    <a:pt x="141694" y="1825020"/>
                    <a:pt x="145425" y="1821557"/>
                    <a:pt x="147851" y="1820102"/>
                  </a:cubicBezTo>
                  <a:cubicBezTo>
                    <a:pt x="152334" y="1817414"/>
                    <a:pt x="156810" y="1814458"/>
                    <a:pt x="161292" y="1811007"/>
                  </a:cubicBezTo>
                  <a:cubicBezTo>
                    <a:pt x="165775" y="1807561"/>
                    <a:pt x="170251" y="1803782"/>
                    <a:pt x="174733" y="1799407"/>
                  </a:cubicBezTo>
                  <a:cubicBezTo>
                    <a:pt x="179216" y="1795032"/>
                    <a:pt x="183692" y="1790246"/>
                    <a:pt x="188174" y="1784762"/>
                  </a:cubicBezTo>
                  <a:cubicBezTo>
                    <a:pt x="192657" y="1779272"/>
                    <a:pt x="197133" y="1773288"/>
                    <a:pt x="201615" y="1766487"/>
                  </a:cubicBezTo>
                  <a:cubicBezTo>
                    <a:pt x="206098" y="1759686"/>
                    <a:pt x="210574" y="1752283"/>
                    <a:pt x="215056" y="1743951"/>
                  </a:cubicBezTo>
                  <a:cubicBezTo>
                    <a:pt x="219539" y="1735618"/>
                    <a:pt x="224015" y="1726570"/>
                    <a:pt x="228497" y="1716473"/>
                  </a:cubicBezTo>
                  <a:cubicBezTo>
                    <a:pt x="232980" y="1706375"/>
                    <a:pt x="237456" y="1695456"/>
                    <a:pt x="241938" y="1683374"/>
                  </a:cubicBezTo>
                  <a:cubicBezTo>
                    <a:pt x="246421" y="1671286"/>
                    <a:pt x="250897" y="1658256"/>
                    <a:pt x="255379" y="1643962"/>
                  </a:cubicBezTo>
                  <a:cubicBezTo>
                    <a:pt x="259861" y="1629669"/>
                    <a:pt x="264338" y="1614309"/>
                    <a:pt x="268820" y="1597613"/>
                  </a:cubicBezTo>
                  <a:cubicBezTo>
                    <a:pt x="273302" y="1580918"/>
                    <a:pt x="277779" y="1563042"/>
                    <a:pt x="282261" y="1543778"/>
                  </a:cubicBezTo>
                  <a:cubicBezTo>
                    <a:pt x="286743" y="1524508"/>
                    <a:pt x="291220" y="1503967"/>
                    <a:pt x="295702" y="1482015"/>
                  </a:cubicBezTo>
                  <a:cubicBezTo>
                    <a:pt x="300185" y="1460068"/>
                    <a:pt x="304661" y="1436769"/>
                    <a:pt x="309143" y="1412086"/>
                  </a:cubicBezTo>
                  <a:cubicBezTo>
                    <a:pt x="313626" y="1387409"/>
                    <a:pt x="318102" y="1361326"/>
                    <a:pt x="322584" y="1333949"/>
                  </a:cubicBezTo>
                  <a:cubicBezTo>
                    <a:pt x="327067" y="1306567"/>
                    <a:pt x="331543" y="1277771"/>
                    <a:pt x="336025" y="1247820"/>
                  </a:cubicBezTo>
                  <a:cubicBezTo>
                    <a:pt x="340508" y="1217862"/>
                    <a:pt x="344984" y="1186521"/>
                    <a:pt x="349466" y="1154221"/>
                  </a:cubicBezTo>
                  <a:cubicBezTo>
                    <a:pt x="353949" y="1121915"/>
                    <a:pt x="358425" y="1088304"/>
                    <a:pt x="362907" y="1053989"/>
                  </a:cubicBezTo>
                  <a:cubicBezTo>
                    <a:pt x="367390" y="1019668"/>
                    <a:pt x="371866" y="984191"/>
                    <a:pt x="376348" y="948315"/>
                  </a:cubicBezTo>
                  <a:cubicBezTo>
                    <a:pt x="380831" y="912432"/>
                    <a:pt x="385307" y="875590"/>
                    <a:pt x="389789" y="838707"/>
                  </a:cubicBezTo>
                  <a:cubicBezTo>
                    <a:pt x="394272" y="801817"/>
                    <a:pt x="398748" y="764230"/>
                    <a:pt x="403230" y="727000"/>
                  </a:cubicBezTo>
                  <a:cubicBezTo>
                    <a:pt x="407713" y="689771"/>
                    <a:pt x="412189" y="652154"/>
                    <a:pt x="416671" y="615318"/>
                  </a:cubicBezTo>
                  <a:cubicBezTo>
                    <a:pt x="421153" y="578482"/>
                    <a:pt x="425630" y="541622"/>
                    <a:pt x="430112" y="505984"/>
                  </a:cubicBezTo>
                  <a:cubicBezTo>
                    <a:pt x="434594" y="470346"/>
                    <a:pt x="439071" y="435095"/>
                    <a:pt x="443553" y="401490"/>
                  </a:cubicBezTo>
                  <a:cubicBezTo>
                    <a:pt x="448036" y="367884"/>
                    <a:pt x="452512" y="335095"/>
                    <a:pt x="456994" y="304369"/>
                  </a:cubicBezTo>
                  <a:cubicBezTo>
                    <a:pt x="461477" y="273636"/>
                    <a:pt x="465953" y="244155"/>
                    <a:pt x="470435" y="217107"/>
                  </a:cubicBezTo>
                  <a:cubicBezTo>
                    <a:pt x="474918" y="190057"/>
                    <a:pt x="479394" y="164690"/>
                    <a:pt x="483876" y="142057"/>
                  </a:cubicBezTo>
                  <a:cubicBezTo>
                    <a:pt x="488359" y="119419"/>
                    <a:pt x="492835" y="98879"/>
                    <a:pt x="497317" y="81302"/>
                  </a:cubicBezTo>
                  <a:cubicBezTo>
                    <a:pt x="501800" y="63724"/>
                    <a:pt x="506276" y="48602"/>
                    <a:pt x="510758" y="36586"/>
                  </a:cubicBezTo>
                  <a:cubicBezTo>
                    <a:pt x="515241" y="24569"/>
                    <a:pt x="519717" y="15313"/>
                    <a:pt x="524199" y="9215"/>
                  </a:cubicBezTo>
                  <a:cubicBezTo>
                    <a:pt x="528682" y="3117"/>
                    <a:pt x="533158" y="0"/>
                    <a:pt x="537640" y="0"/>
                  </a:cubicBezTo>
                  <a:cubicBezTo>
                    <a:pt x="542123" y="0"/>
                    <a:pt x="546599" y="3117"/>
                    <a:pt x="551081" y="9215"/>
                  </a:cubicBezTo>
                  <a:cubicBezTo>
                    <a:pt x="555564" y="15313"/>
                    <a:pt x="560040" y="24569"/>
                    <a:pt x="564522" y="36586"/>
                  </a:cubicBezTo>
                  <a:cubicBezTo>
                    <a:pt x="569005" y="48602"/>
                    <a:pt x="573481" y="63724"/>
                    <a:pt x="577963" y="81302"/>
                  </a:cubicBezTo>
                  <a:cubicBezTo>
                    <a:pt x="582446" y="98879"/>
                    <a:pt x="586922" y="119419"/>
                    <a:pt x="591404" y="142057"/>
                  </a:cubicBezTo>
                  <a:cubicBezTo>
                    <a:pt x="595886" y="164690"/>
                    <a:pt x="600363" y="190057"/>
                    <a:pt x="604845" y="217107"/>
                  </a:cubicBezTo>
                  <a:cubicBezTo>
                    <a:pt x="609322" y="244155"/>
                    <a:pt x="613804" y="273636"/>
                    <a:pt x="618287" y="304369"/>
                  </a:cubicBezTo>
                  <a:cubicBezTo>
                    <a:pt x="622769" y="335095"/>
                    <a:pt x="627245" y="367884"/>
                    <a:pt x="631727" y="401490"/>
                  </a:cubicBezTo>
                  <a:cubicBezTo>
                    <a:pt x="636210" y="435095"/>
                    <a:pt x="640686" y="470346"/>
                    <a:pt x="645168" y="505984"/>
                  </a:cubicBezTo>
                  <a:cubicBezTo>
                    <a:pt x="649651" y="541622"/>
                    <a:pt x="654127" y="578482"/>
                    <a:pt x="658609" y="615318"/>
                  </a:cubicBezTo>
                  <a:cubicBezTo>
                    <a:pt x="663092" y="652154"/>
                    <a:pt x="667568" y="689771"/>
                    <a:pt x="672050" y="727000"/>
                  </a:cubicBezTo>
                  <a:cubicBezTo>
                    <a:pt x="676533" y="764230"/>
                    <a:pt x="681009" y="801817"/>
                    <a:pt x="685491" y="838707"/>
                  </a:cubicBezTo>
                  <a:cubicBezTo>
                    <a:pt x="689974" y="875590"/>
                    <a:pt x="694450" y="912432"/>
                    <a:pt x="698932" y="948315"/>
                  </a:cubicBezTo>
                  <a:cubicBezTo>
                    <a:pt x="703415" y="984191"/>
                    <a:pt x="707891" y="1019668"/>
                    <a:pt x="712373" y="1053989"/>
                  </a:cubicBezTo>
                  <a:cubicBezTo>
                    <a:pt x="716856" y="1088304"/>
                    <a:pt x="721332" y="1121915"/>
                    <a:pt x="725814" y="1154221"/>
                  </a:cubicBezTo>
                  <a:cubicBezTo>
                    <a:pt x="730297" y="1186521"/>
                    <a:pt x="734773" y="1217862"/>
                    <a:pt x="739255" y="1247820"/>
                  </a:cubicBezTo>
                  <a:cubicBezTo>
                    <a:pt x="743738" y="1277771"/>
                    <a:pt x="748214" y="1306567"/>
                    <a:pt x="752696" y="1333949"/>
                  </a:cubicBezTo>
                  <a:cubicBezTo>
                    <a:pt x="757179" y="1361326"/>
                    <a:pt x="761655" y="1387409"/>
                    <a:pt x="766138" y="1412086"/>
                  </a:cubicBezTo>
                  <a:cubicBezTo>
                    <a:pt x="770620" y="1436769"/>
                    <a:pt x="775096" y="1460068"/>
                    <a:pt x="779579" y="1482015"/>
                  </a:cubicBezTo>
                  <a:cubicBezTo>
                    <a:pt x="784061" y="1503967"/>
                    <a:pt x="788537" y="1524508"/>
                    <a:pt x="793019" y="1543778"/>
                  </a:cubicBezTo>
                  <a:cubicBezTo>
                    <a:pt x="797502" y="1563042"/>
                    <a:pt x="801978" y="1580918"/>
                    <a:pt x="806460" y="1597613"/>
                  </a:cubicBezTo>
                  <a:cubicBezTo>
                    <a:pt x="810943" y="1614309"/>
                    <a:pt x="815419" y="1629669"/>
                    <a:pt x="819901" y="1643962"/>
                  </a:cubicBezTo>
                  <a:cubicBezTo>
                    <a:pt x="824384" y="1658256"/>
                    <a:pt x="828860" y="1671286"/>
                    <a:pt x="833342" y="1683374"/>
                  </a:cubicBezTo>
                  <a:cubicBezTo>
                    <a:pt x="837825" y="1695456"/>
                    <a:pt x="842301" y="1706375"/>
                    <a:pt x="846783" y="1716473"/>
                  </a:cubicBezTo>
                  <a:cubicBezTo>
                    <a:pt x="851266" y="1726570"/>
                    <a:pt x="855742" y="1735618"/>
                    <a:pt x="860224" y="1743951"/>
                  </a:cubicBezTo>
                  <a:cubicBezTo>
                    <a:pt x="864707" y="1752283"/>
                    <a:pt x="869183" y="1759686"/>
                    <a:pt x="873665" y="1766487"/>
                  </a:cubicBezTo>
                  <a:cubicBezTo>
                    <a:pt x="878148" y="1773288"/>
                    <a:pt x="882624" y="1779272"/>
                    <a:pt x="887106" y="1784762"/>
                  </a:cubicBezTo>
                  <a:cubicBezTo>
                    <a:pt x="891589" y="1790246"/>
                    <a:pt x="896065" y="1795032"/>
                    <a:pt x="900547" y="1799407"/>
                  </a:cubicBezTo>
                  <a:cubicBezTo>
                    <a:pt x="905030" y="1803782"/>
                    <a:pt x="909506" y="1807561"/>
                    <a:pt x="913988" y="1811007"/>
                  </a:cubicBezTo>
                  <a:cubicBezTo>
                    <a:pt x="918471" y="1814458"/>
                    <a:pt x="922947" y="1817414"/>
                    <a:pt x="927430" y="1820102"/>
                  </a:cubicBezTo>
                  <a:cubicBezTo>
                    <a:pt x="929855" y="1821557"/>
                    <a:pt x="933587" y="1825020"/>
                    <a:pt x="940871" y="1827142"/>
                  </a:cubicBezTo>
                  <a:cubicBezTo>
                    <a:pt x="954312" y="1831064"/>
                    <a:pt x="985676" y="1840309"/>
                    <a:pt x="1008075" y="1843629"/>
                  </a:cubicBezTo>
                  <a:cubicBezTo>
                    <a:pt x="1030475" y="1846943"/>
                    <a:pt x="1041675" y="1846376"/>
                    <a:pt x="1075281" y="1847050"/>
                  </a:cubicBezTo>
                  <a:cubicBezTo>
                    <a:pt x="1108880" y="1847723"/>
                    <a:pt x="1164885" y="1847557"/>
                    <a:pt x="1209690" y="1847664"/>
                  </a:cubicBezTo>
                  <a:lnTo>
                    <a:pt x="1344100" y="1847670"/>
                  </a:lnTo>
                  <a:lnTo>
                    <a:pt x="1478510" y="1847670"/>
                  </a:lnTo>
                  <a:lnTo>
                    <a:pt x="1612921" y="1847670"/>
                  </a:lnTo>
                  <a:lnTo>
                    <a:pt x="1747331" y="1847670"/>
                  </a:lnTo>
                  <a:lnTo>
                    <a:pt x="1881741" y="1847670"/>
                  </a:lnTo>
                </a:path>
              </a:pathLst>
            </a:custGeom>
            <a:noFill/>
            <a:ln w="38100" cap="rnd">
              <a:solidFill>
                <a:schemeClr val="tx2">
                  <a:lumMod val="50000"/>
                  <a:lumOff val="50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E1F9CC0-BE26-101B-2500-CA06AF0A75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12679" y="1892808"/>
              <a:ext cx="0" cy="1224000"/>
            </a:xfrm>
            <a:prstGeom prst="line">
              <a:avLst/>
            </a:prstGeom>
            <a:noFill/>
            <a:ln w="19050" cap="flat" cmpd="sng" algn="ctr">
              <a:solidFill>
                <a:schemeClr val="tx1">
                  <a:alpha val="99000"/>
                </a:scheme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6B770B53-F203-5528-C9AD-472F314319F0}"/>
                </a:ext>
              </a:extLst>
            </p:cNvPr>
            <p:cNvCxnSpPr>
              <a:cxnSpLocks/>
              <a:stCxn id="19" idx="70"/>
              <a:endCxn id="19" idx="0"/>
            </p:cNvCxnSpPr>
            <p:nvPr/>
          </p:nvCxnSpPr>
          <p:spPr bwMode="auto">
            <a:xfrm flipH="1" flipV="1">
              <a:off x="988854" y="2927220"/>
              <a:ext cx="5645223" cy="305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D1FCD7A-EEC7-7224-138F-3C492E47D8A5}"/>
                </a:ext>
              </a:extLst>
            </p:cNvPr>
            <p:cNvSpPr/>
            <p:nvPr/>
          </p:nvSpPr>
          <p:spPr bwMode="auto">
            <a:xfrm>
              <a:off x="1912679" y="3282696"/>
              <a:ext cx="4277809" cy="50292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dirty="0"/>
                <a:t>仕様の領域</a:t>
              </a:r>
              <a:endPara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D06438A4-4779-7627-6B51-982D7EA91B47}"/>
                </a:ext>
              </a:extLst>
            </p:cNvPr>
            <p:cNvSpPr/>
            <p:nvPr/>
          </p:nvSpPr>
          <p:spPr bwMode="auto">
            <a:xfrm>
              <a:off x="1912679" y="4126992"/>
              <a:ext cx="684000" cy="50292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dirty="0">
                  <a:latin typeface="+mn-lt"/>
                </a:rPr>
                <a:t>G</a:t>
              </a:r>
              <a:endParaRPr kumimoji="1" lang="en-US" altLang="ja-JP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DFE10DD-C39A-F1E6-1324-E1D36C5E0AEA}"/>
                </a:ext>
              </a:extLst>
            </p:cNvPr>
            <p:cNvSpPr/>
            <p:nvPr/>
          </p:nvSpPr>
          <p:spPr bwMode="auto">
            <a:xfrm>
              <a:off x="2584576" y="4126992"/>
              <a:ext cx="3011551" cy="5029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dirty="0"/>
                <a:t>受入の領域</a:t>
              </a:r>
              <a:endPara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43C8301-944A-0426-90ED-68F101B163A5}"/>
                </a:ext>
              </a:extLst>
            </p:cNvPr>
            <p:cNvSpPr/>
            <p:nvPr/>
          </p:nvSpPr>
          <p:spPr bwMode="auto">
            <a:xfrm>
              <a:off x="5508380" y="4126992"/>
              <a:ext cx="684000" cy="50292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dirty="0">
                  <a:latin typeface="+mn-lt"/>
                </a:rPr>
                <a:t>G</a:t>
              </a:r>
              <a:endParaRPr kumimoji="1" lang="en-US" altLang="ja-JP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ゴシック" pitchFamily="49" charset="-128"/>
                <a:cs typeface="Arial" charset="0"/>
              </a:endParaRPr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9B4BAC3A-7413-C161-6E7C-C44A342462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92380" y="1892808"/>
              <a:ext cx="0" cy="1224000"/>
            </a:xfrm>
            <a:prstGeom prst="line">
              <a:avLst/>
            </a:prstGeom>
            <a:noFill/>
            <a:ln w="19050" cap="flat" cmpd="sng" algn="ctr">
              <a:solidFill>
                <a:schemeClr val="tx1">
                  <a:alpha val="99000"/>
                </a:scheme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D2C8DA4B-CC95-20B2-4822-02657121C285}"/>
                </a:ext>
              </a:extLst>
            </p:cNvPr>
            <p:cNvSpPr txBox="1"/>
            <p:nvPr/>
          </p:nvSpPr>
          <p:spPr>
            <a:xfrm>
              <a:off x="685800" y="1965768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  <a:ea typeface="+mj-ea"/>
                </a:rPr>
                <a:t>5 % − </a:t>
              </a:r>
              <a:r>
                <a:rPr kumimoji="1" lang="en-US" altLang="ja-JP" i="1" dirty="0">
                  <a:latin typeface="+mn-lt"/>
                  <a:ea typeface="+mj-ea"/>
                </a:rPr>
                <a:t>ε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0AB7C19-24F2-8291-186C-3DF4246BCFA7}"/>
                </a:ext>
              </a:extLst>
            </p:cNvPr>
            <p:cNvSpPr txBox="1"/>
            <p:nvPr/>
          </p:nvSpPr>
          <p:spPr>
            <a:xfrm>
              <a:off x="3086582" y="1965768"/>
              <a:ext cx="682907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  <a:ea typeface="+mj-ea"/>
                </a:rPr>
                <a:t>95 %</a:t>
              </a:r>
              <a:endParaRPr kumimoji="1" lang="ja-JP" altLang="en-US" dirty="0">
                <a:latin typeface="+mn-lt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64AF3FB9-B30E-8A50-DA96-FA14DF42B131}"/>
                </a:ext>
              </a:extLst>
            </p:cNvPr>
            <p:cNvCxnSpPr>
              <a:cxnSpLocks/>
              <a:stCxn id="39" idx="2"/>
            </p:cNvCxnSpPr>
            <p:nvPr/>
          </p:nvCxnSpPr>
          <p:spPr bwMode="auto">
            <a:xfrm>
              <a:off x="1196533" y="2315470"/>
              <a:ext cx="635525" cy="5444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5E339848-3DAD-977E-F350-96BF7DE99C92}"/>
                </a:ext>
              </a:extLst>
            </p:cNvPr>
            <p:cNvCxnSpPr>
              <a:cxnSpLocks/>
              <a:stCxn id="40" idx="2"/>
            </p:cNvCxnSpPr>
            <p:nvPr/>
          </p:nvCxnSpPr>
          <p:spPr bwMode="auto">
            <a:xfrm flipH="1">
              <a:off x="2717800" y="2315470"/>
              <a:ext cx="710236" cy="41926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BDFB8FB6-DC95-575B-6E0A-E50465860CD1}"/>
                </a:ext>
              </a:extLst>
            </p:cNvPr>
            <p:cNvSpPr txBox="1"/>
            <p:nvPr/>
          </p:nvSpPr>
          <p:spPr>
            <a:xfrm>
              <a:off x="6269736" y="1981008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i="1" dirty="0">
                  <a:latin typeface="+mn-lt"/>
                  <a:ea typeface="+mj-ea"/>
                </a:rPr>
                <a:t>ε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9D6C770C-0014-BE60-064C-65C945A0DDAE}"/>
                </a:ext>
              </a:extLst>
            </p:cNvPr>
            <p:cNvCxnSpPr>
              <a:cxnSpLocks/>
              <a:stCxn id="51" idx="2"/>
            </p:cNvCxnSpPr>
            <p:nvPr/>
          </p:nvCxnSpPr>
          <p:spPr bwMode="auto">
            <a:xfrm flipH="1">
              <a:off x="6419088" y="2330710"/>
              <a:ext cx="361381" cy="56793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A2A092CB-B66C-7863-A50F-6400629C53F7}"/>
                </a:ext>
              </a:extLst>
            </p:cNvPr>
            <p:cNvSpPr txBox="1"/>
            <p:nvPr/>
          </p:nvSpPr>
          <p:spPr>
            <a:xfrm>
              <a:off x="1395984" y="3788472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  <a:ea typeface="+mj-ea"/>
                </a:rPr>
                <a:t>LSL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AC4B5397-509A-F8FA-1A52-9ED6B0BD45AB}"/>
                </a:ext>
              </a:extLst>
            </p:cNvPr>
            <p:cNvSpPr txBox="1"/>
            <p:nvPr/>
          </p:nvSpPr>
          <p:spPr>
            <a:xfrm>
              <a:off x="5672328" y="3788472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ja-JP" dirty="0">
                  <a:latin typeface="+mn-lt"/>
                  <a:ea typeface="+mj-ea"/>
                </a:rPr>
                <a:t>U</a:t>
              </a:r>
              <a:r>
                <a:rPr kumimoji="1" lang="en-US" altLang="ja-JP" dirty="0">
                  <a:latin typeface="+mn-lt"/>
                  <a:ea typeface="+mj-ea"/>
                </a:rPr>
                <a:t>SL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53E1647-2465-1549-3C1F-49FAA13CE343}"/>
              </a:ext>
            </a:extLst>
          </p:cNvPr>
          <p:cNvSpPr txBox="1"/>
          <p:nvPr/>
        </p:nvSpPr>
        <p:spPr>
          <a:xfrm>
            <a:off x="6646606" y="6135331"/>
            <a:ext cx="2497394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000" dirty="0">
                <a:latin typeface="+mj-lt"/>
                <a:ea typeface="+mj-ea"/>
              </a:rPr>
              <a:t>JIS B0641-1</a:t>
            </a:r>
            <a:r>
              <a:rPr lang="ja-JP" altLang="en-US" sz="1000" dirty="0">
                <a:latin typeface="+mj-lt"/>
                <a:ea typeface="+mj-ea"/>
              </a:rPr>
              <a:t>より</a:t>
            </a:r>
            <a:r>
              <a:rPr kumimoji="1" lang="ja-JP" altLang="en-US" sz="1000" dirty="0">
                <a:latin typeface="+mj-lt"/>
                <a:ea typeface="+mj-ea"/>
              </a:rPr>
              <a:t>高増作成</a:t>
            </a:r>
            <a:r>
              <a:rPr kumimoji="1"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4750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B43BA3C-1921-EC27-F267-1B521E7A6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lt"/>
              </a:rPr>
              <a:t>ガードバンド係数 </a:t>
            </a:r>
            <a:r>
              <a:rPr kumimoji="1" lang="en-US" altLang="ja-JP" i="1" dirty="0">
                <a:latin typeface="+mn-lt"/>
              </a:rPr>
              <a:t>g</a:t>
            </a:r>
          </a:p>
          <a:p>
            <a:pPr lvl="1"/>
            <a:r>
              <a:rPr lang="ja-JP" altLang="en-US" dirty="0">
                <a:latin typeface="+mn-lt"/>
              </a:rPr>
              <a:t>測定不確かさ（標準不確かさ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ja-JP" altLang="en-US" dirty="0">
                <a:latin typeface="+mn-lt"/>
              </a:rPr>
              <a:t>）にガードバンド係数 </a:t>
            </a:r>
            <a:r>
              <a:rPr lang="en-US" altLang="ja-JP" i="1" dirty="0">
                <a:latin typeface="+mn-lt"/>
              </a:rPr>
              <a:t>g</a:t>
            </a:r>
            <a:r>
              <a:rPr lang="ja-JP" altLang="en-US" dirty="0">
                <a:latin typeface="+mn-lt"/>
              </a:rPr>
              <a:t>をかけた範囲をガードバンドとする</a:t>
            </a:r>
            <a:endParaRPr lang="en-US" altLang="ja-JP" dirty="0">
              <a:latin typeface="+mn-lt"/>
            </a:endParaRPr>
          </a:p>
          <a:p>
            <a:pPr lvl="1"/>
            <a:r>
              <a:rPr kumimoji="1" lang="ja-JP" altLang="en-US" dirty="0">
                <a:latin typeface="+mn-lt"/>
              </a:rPr>
              <a:t>ガードバンド係数は，</a:t>
            </a:r>
            <a:r>
              <a:rPr kumimoji="1" lang="en-US" altLang="ja-JP" i="1" dirty="0">
                <a:latin typeface="+mn-lt"/>
              </a:rPr>
              <a:t>ε </a:t>
            </a:r>
            <a:r>
              <a:rPr kumimoji="1" lang="ja-JP" altLang="en-US" dirty="0">
                <a:latin typeface="+mn-lt"/>
              </a:rPr>
              <a:t>がなければ</a:t>
            </a:r>
            <a:r>
              <a:rPr kumimoji="1" lang="en-US" altLang="ja-JP" dirty="0">
                <a:latin typeface="+mn-lt"/>
              </a:rPr>
              <a:t>1.65</a:t>
            </a:r>
            <a:r>
              <a:rPr kumimoji="1" lang="ja-JP" altLang="en-US" dirty="0">
                <a:latin typeface="+mn-lt"/>
              </a:rPr>
              <a:t>となる（累積度数分布が</a:t>
            </a:r>
            <a:r>
              <a:rPr kumimoji="1" lang="en-US" altLang="ja-JP" dirty="0">
                <a:latin typeface="+mn-lt"/>
              </a:rPr>
              <a:t>0.95</a:t>
            </a:r>
            <a:r>
              <a:rPr kumimoji="1" lang="ja-JP" altLang="en-US" dirty="0">
                <a:latin typeface="+mn-lt"/>
              </a:rPr>
              <a:t>になる位置）→仕様の領域</a:t>
            </a:r>
            <a:r>
              <a:rPr kumimoji="1" lang="en-US" altLang="ja-JP" dirty="0">
                <a:latin typeface="+mn-lt"/>
              </a:rPr>
              <a:t>(</a:t>
            </a:r>
            <a:r>
              <a:rPr kumimoji="1" lang="en-US" altLang="ja-JP" i="1" dirty="0">
                <a:latin typeface="+mn-lt"/>
              </a:rPr>
              <a:t>T</a:t>
            </a:r>
            <a:r>
              <a:rPr kumimoji="1" lang="en-US" altLang="ja-JP" dirty="0">
                <a:latin typeface="+mn-lt"/>
              </a:rPr>
              <a:t> = USL − LSL) </a:t>
            </a:r>
            <a:r>
              <a:rPr kumimoji="1" lang="ja-JP" altLang="en-US" dirty="0">
                <a:latin typeface="+mn-lt"/>
              </a:rPr>
              <a:t>に対して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en-US" altLang="ja-JP" i="1" baseline="-25000" dirty="0">
                <a:latin typeface="+mn-lt"/>
              </a:rPr>
              <a:t> </a:t>
            </a:r>
            <a:r>
              <a:rPr kumimoji="1" lang="ja-JP" altLang="en-US" dirty="0">
                <a:latin typeface="+mn-lt"/>
              </a:rPr>
              <a:t>が十分小さい場合（</a:t>
            </a:r>
            <a:r>
              <a:rPr kumimoji="1" lang="en-US" altLang="ja-JP" dirty="0">
                <a:latin typeface="+mn-lt"/>
              </a:rPr>
              <a:t>USL</a:t>
            </a:r>
            <a:r>
              <a:rPr kumimoji="1" lang="ja-JP" altLang="en-US" dirty="0">
                <a:latin typeface="+mn-lt"/>
              </a:rPr>
              <a:t>：上限仕様限界，</a:t>
            </a:r>
            <a:r>
              <a:rPr kumimoji="1" lang="en-US" altLang="ja-JP" dirty="0">
                <a:latin typeface="+mn-lt"/>
              </a:rPr>
              <a:t>LSL</a:t>
            </a:r>
            <a:r>
              <a:rPr kumimoji="1" lang="ja-JP" altLang="en-US" dirty="0">
                <a:latin typeface="+mn-lt"/>
              </a:rPr>
              <a:t>：下側仕様限界）</a:t>
            </a:r>
            <a:endParaRPr kumimoji="1" lang="en-US" altLang="ja-JP" dirty="0">
              <a:latin typeface="+mn-lt"/>
            </a:endParaRPr>
          </a:p>
          <a:p>
            <a:pPr lvl="1"/>
            <a:r>
              <a:rPr kumimoji="1" lang="en-US" altLang="ja-JP" i="1" dirty="0">
                <a:latin typeface="+mn-lt"/>
              </a:rPr>
              <a:t>T</a:t>
            </a:r>
            <a:r>
              <a:rPr kumimoji="1" lang="en-US" altLang="ja-JP" i="1" baseline="-25000" dirty="0">
                <a:latin typeface="+mn-lt"/>
              </a:rPr>
              <a:t>u</a:t>
            </a:r>
            <a:r>
              <a:rPr kumimoji="1" lang="en-US" altLang="ja-JP" dirty="0">
                <a:latin typeface="+mn-lt"/>
              </a:rPr>
              <a:t> = </a:t>
            </a:r>
            <a:r>
              <a:rPr kumimoji="1" lang="en-US" altLang="ja-JP" i="1" dirty="0">
                <a:latin typeface="+mn-lt"/>
              </a:rPr>
              <a:t>T</a:t>
            </a:r>
            <a:r>
              <a:rPr kumimoji="1" lang="en-US" altLang="ja-JP" dirty="0">
                <a:latin typeface="+mn-lt"/>
              </a:rPr>
              <a:t> /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によって</a:t>
            </a:r>
            <a:r>
              <a:rPr lang="en-US" altLang="ja-JP" i="1" dirty="0">
                <a:latin typeface="+mn-lt"/>
              </a:rPr>
              <a:t>g</a:t>
            </a:r>
            <a:r>
              <a:rPr lang="ja-JP" altLang="en-US" dirty="0">
                <a:latin typeface="+mn-lt"/>
              </a:rPr>
              <a:t>が決まる（</a:t>
            </a:r>
            <a:r>
              <a:rPr lang="en-US" altLang="ja-JP" i="1" dirty="0">
                <a:latin typeface="+mn-lt"/>
              </a:rPr>
              <a:t>T</a:t>
            </a:r>
            <a:r>
              <a:rPr lang="en-US" altLang="ja-JP" i="1" baseline="-25000" dirty="0">
                <a:latin typeface="+mn-lt"/>
              </a:rPr>
              <a:t>u</a:t>
            </a:r>
            <a:r>
              <a:rPr lang="ja-JP" altLang="en-US" dirty="0">
                <a:latin typeface="+mn-lt"/>
              </a:rPr>
              <a:t>は説明上，高増が定義した）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24BACF-954A-6DF6-ECA8-0DC6A7D2A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ガードバンドの大きさ：ガードバンド係数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BD470-9023-8B98-644B-F34719A54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2D3B61-B55E-D8C1-665E-DD705F1F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0DE958-84F6-5640-6176-0B86B42A2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E80AAA4-B8D0-C1DC-9ED1-4639FC6C407E}"/>
              </a:ext>
            </a:extLst>
          </p:cNvPr>
          <p:cNvGrpSpPr/>
          <p:nvPr/>
        </p:nvGrpSpPr>
        <p:grpSpPr>
          <a:xfrm>
            <a:off x="1417320" y="3007688"/>
            <a:ext cx="6605401" cy="3334704"/>
            <a:chOff x="1417320" y="2840544"/>
            <a:chExt cx="6605401" cy="3334704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5492AB29-465E-1110-693E-1657D18EAB0A}"/>
                </a:ext>
              </a:extLst>
            </p:cNvPr>
            <p:cNvSpPr/>
            <p:nvPr/>
          </p:nvSpPr>
          <p:spPr bwMode="auto">
            <a:xfrm>
              <a:off x="2644987" y="3519532"/>
              <a:ext cx="2040539" cy="913784"/>
            </a:xfrm>
            <a:custGeom>
              <a:avLst/>
              <a:gdLst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551855 w 2228581"/>
                <a:gd name="connsiteY12" fmla="*/ 259030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196255 w 2228581"/>
                <a:gd name="connsiteY12" fmla="*/ 682364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196255 w 2228581"/>
                <a:gd name="connsiteY12" fmla="*/ 682364 h 925703"/>
                <a:gd name="connsiteX13" fmla="*/ 187789 w 2228581"/>
                <a:gd name="connsiteY13" fmla="*/ 690830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429089 w 2228581"/>
                <a:gd name="connsiteY12" fmla="*/ 407196 h 925703"/>
                <a:gd name="connsiteX13" fmla="*/ 196255 w 2228581"/>
                <a:gd name="connsiteY13" fmla="*/ 682364 h 925703"/>
                <a:gd name="connsiteX14" fmla="*/ 187789 w 2228581"/>
                <a:gd name="connsiteY14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429089 w 2228328"/>
                <a:gd name="connsiteY12" fmla="*/ 407196 h 925703"/>
                <a:gd name="connsiteX13" fmla="*/ 196255 w 2228328"/>
                <a:gd name="connsiteY13" fmla="*/ 682364 h 925703"/>
                <a:gd name="connsiteX14" fmla="*/ 187789 w 2228328"/>
                <a:gd name="connsiteY14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196255 w 2228328"/>
                <a:gd name="connsiteY14" fmla="*/ 682364 h 925703"/>
                <a:gd name="connsiteX15" fmla="*/ 187789 w 2228328"/>
                <a:gd name="connsiteY15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304361 w 2228328"/>
                <a:gd name="connsiteY14" fmla="*/ 565121 h 925703"/>
                <a:gd name="connsiteX15" fmla="*/ 196255 w 2228328"/>
                <a:gd name="connsiteY15" fmla="*/ 682364 h 925703"/>
                <a:gd name="connsiteX16" fmla="*/ 187789 w 2228328"/>
                <a:gd name="connsiteY16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47098 w 2228328"/>
                <a:gd name="connsiteY11" fmla="*/ 146855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304361 w 2228328"/>
                <a:gd name="connsiteY14" fmla="*/ 565121 h 925703"/>
                <a:gd name="connsiteX15" fmla="*/ 196255 w 2228328"/>
                <a:gd name="connsiteY15" fmla="*/ 682364 h 925703"/>
                <a:gd name="connsiteX16" fmla="*/ 187789 w 2228328"/>
                <a:gd name="connsiteY16" fmla="*/ 690830 h 925703"/>
                <a:gd name="connsiteX0" fmla="*/ 187789 w 2228328"/>
                <a:gd name="connsiteY0" fmla="*/ 691958 h 926831"/>
                <a:gd name="connsiteX1" fmla="*/ 187789 w 2228328"/>
                <a:gd name="connsiteY1" fmla="*/ 907858 h 926831"/>
                <a:gd name="connsiteX2" fmla="*/ 2139355 w 2228328"/>
                <a:gd name="connsiteY2" fmla="*/ 912091 h 926831"/>
                <a:gd name="connsiteX3" fmla="*/ 1872655 w 2228328"/>
                <a:gd name="connsiteY3" fmla="*/ 873991 h 926831"/>
                <a:gd name="connsiteX4" fmla="*/ 1652522 w 2228328"/>
                <a:gd name="connsiteY4" fmla="*/ 776624 h 926831"/>
                <a:gd name="connsiteX5" fmla="*/ 1453555 w 2228328"/>
                <a:gd name="connsiteY5" fmla="*/ 590358 h 926831"/>
                <a:gd name="connsiteX6" fmla="*/ 1237655 w 2228328"/>
                <a:gd name="connsiteY6" fmla="*/ 294024 h 926831"/>
                <a:gd name="connsiteX7" fmla="*/ 1045064 w 2228328"/>
                <a:gd name="connsiteY7" fmla="*/ 61911 h 926831"/>
                <a:gd name="connsiteX8" fmla="*/ 932855 w 2228328"/>
                <a:gd name="connsiteY8" fmla="*/ 6158 h 926831"/>
                <a:gd name="connsiteX9" fmla="*/ 856655 w 2228328"/>
                <a:gd name="connsiteY9" fmla="*/ 6158 h 926831"/>
                <a:gd name="connsiteX10" fmla="*/ 729655 w 2228328"/>
                <a:gd name="connsiteY10" fmla="*/ 48491 h 926831"/>
                <a:gd name="connsiteX11" fmla="*/ 647098 w 2228328"/>
                <a:gd name="connsiteY11" fmla="*/ 147983 h 926831"/>
                <a:gd name="connsiteX12" fmla="*/ 551496 w 2228328"/>
                <a:gd name="connsiteY12" fmla="*/ 252034 h 926831"/>
                <a:gd name="connsiteX13" fmla="*/ 429089 w 2228328"/>
                <a:gd name="connsiteY13" fmla="*/ 408324 h 926831"/>
                <a:gd name="connsiteX14" fmla="*/ 304361 w 2228328"/>
                <a:gd name="connsiteY14" fmla="*/ 566249 h 926831"/>
                <a:gd name="connsiteX15" fmla="*/ 196255 w 2228328"/>
                <a:gd name="connsiteY15" fmla="*/ 683492 h 926831"/>
                <a:gd name="connsiteX16" fmla="*/ 187789 w 2228328"/>
                <a:gd name="connsiteY16" fmla="*/ 691958 h 926831"/>
                <a:gd name="connsiteX0" fmla="*/ 187789 w 2228328"/>
                <a:gd name="connsiteY0" fmla="*/ 693651 h 928524"/>
                <a:gd name="connsiteX1" fmla="*/ 187789 w 2228328"/>
                <a:gd name="connsiteY1" fmla="*/ 909551 h 928524"/>
                <a:gd name="connsiteX2" fmla="*/ 2139355 w 2228328"/>
                <a:gd name="connsiteY2" fmla="*/ 913784 h 928524"/>
                <a:gd name="connsiteX3" fmla="*/ 1872655 w 2228328"/>
                <a:gd name="connsiteY3" fmla="*/ 875684 h 928524"/>
                <a:gd name="connsiteX4" fmla="*/ 1652522 w 2228328"/>
                <a:gd name="connsiteY4" fmla="*/ 778317 h 928524"/>
                <a:gd name="connsiteX5" fmla="*/ 1453555 w 2228328"/>
                <a:gd name="connsiteY5" fmla="*/ 592051 h 928524"/>
                <a:gd name="connsiteX6" fmla="*/ 1237655 w 2228328"/>
                <a:gd name="connsiteY6" fmla="*/ 295717 h 928524"/>
                <a:gd name="connsiteX7" fmla="*/ 1055655 w 2228328"/>
                <a:gd name="connsiteY7" fmla="*/ 88317 h 928524"/>
                <a:gd name="connsiteX8" fmla="*/ 932855 w 2228328"/>
                <a:gd name="connsiteY8" fmla="*/ 7851 h 928524"/>
                <a:gd name="connsiteX9" fmla="*/ 856655 w 2228328"/>
                <a:gd name="connsiteY9" fmla="*/ 7851 h 928524"/>
                <a:gd name="connsiteX10" fmla="*/ 729655 w 2228328"/>
                <a:gd name="connsiteY10" fmla="*/ 50184 h 928524"/>
                <a:gd name="connsiteX11" fmla="*/ 647098 w 2228328"/>
                <a:gd name="connsiteY11" fmla="*/ 149676 h 928524"/>
                <a:gd name="connsiteX12" fmla="*/ 551496 w 2228328"/>
                <a:gd name="connsiteY12" fmla="*/ 253727 h 928524"/>
                <a:gd name="connsiteX13" fmla="*/ 429089 w 2228328"/>
                <a:gd name="connsiteY13" fmla="*/ 410017 h 928524"/>
                <a:gd name="connsiteX14" fmla="*/ 304361 w 2228328"/>
                <a:gd name="connsiteY14" fmla="*/ 567942 h 928524"/>
                <a:gd name="connsiteX15" fmla="*/ 196255 w 2228328"/>
                <a:gd name="connsiteY15" fmla="*/ 685185 h 928524"/>
                <a:gd name="connsiteX16" fmla="*/ 187789 w 2228328"/>
                <a:gd name="connsiteY16" fmla="*/ 693651 h 928524"/>
                <a:gd name="connsiteX0" fmla="*/ 0 w 2040539"/>
                <a:gd name="connsiteY0" fmla="*/ 693651 h 928524"/>
                <a:gd name="connsiteX1" fmla="*/ 0 w 2040539"/>
                <a:gd name="connsiteY1" fmla="*/ 909551 h 928524"/>
                <a:gd name="connsiteX2" fmla="*/ 1951566 w 2040539"/>
                <a:gd name="connsiteY2" fmla="*/ 913784 h 928524"/>
                <a:gd name="connsiteX3" fmla="*/ 1684866 w 2040539"/>
                <a:gd name="connsiteY3" fmla="*/ 875684 h 928524"/>
                <a:gd name="connsiteX4" fmla="*/ 1464733 w 2040539"/>
                <a:gd name="connsiteY4" fmla="*/ 778317 h 928524"/>
                <a:gd name="connsiteX5" fmla="*/ 1265766 w 2040539"/>
                <a:gd name="connsiteY5" fmla="*/ 592051 h 928524"/>
                <a:gd name="connsiteX6" fmla="*/ 1049866 w 2040539"/>
                <a:gd name="connsiteY6" fmla="*/ 295717 h 928524"/>
                <a:gd name="connsiteX7" fmla="*/ 867866 w 2040539"/>
                <a:gd name="connsiteY7" fmla="*/ 88317 h 928524"/>
                <a:gd name="connsiteX8" fmla="*/ 745066 w 2040539"/>
                <a:gd name="connsiteY8" fmla="*/ 7851 h 928524"/>
                <a:gd name="connsiteX9" fmla="*/ 668866 w 2040539"/>
                <a:gd name="connsiteY9" fmla="*/ 7851 h 928524"/>
                <a:gd name="connsiteX10" fmla="*/ 541866 w 2040539"/>
                <a:gd name="connsiteY10" fmla="*/ 50184 h 928524"/>
                <a:gd name="connsiteX11" fmla="*/ 459309 w 2040539"/>
                <a:gd name="connsiteY11" fmla="*/ 149676 h 928524"/>
                <a:gd name="connsiteX12" fmla="*/ 363707 w 2040539"/>
                <a:gd name="connsiteY12" fmla="*/ 253727 h 928524"/>
                <a:gd name="connsiteX13" fmla="*/ 241300 w 2040539"/>
                <a:gd name="connsiteY13" fmla="*/ 410017 h 928524"/>
                <a:gd name="connsiteX14" fmla="*/ 116572 w 2040539"/>
                <a:gd name="connsiteY14" fmla="*/ 567942 h 928524"/>
                <a:gd name="connsiteX15" fmla="*/ 8466 w 2040539"/>
                <a:gd name="connsiteY15" fmla="*/ 685185 h 928524"/>
                <a:gd name="connsiteX16" fmla="*/ 0 w 2040539"/>
                <a:gd name="connsiteY16" fmla="*/ 693651 h 928524"/>
                <a:gd name="connsiteX0" fmla="*/ 0 w 2040539"/>
                <a:gd name="connsiteY0" fmla="*/ 693651 h 913784"/>
                <a:gd name="connsiteX1" fmla="*/ 0 w 2040539"/>
                <a:gd name="connsiteY1" fmla="*/ 909551 h 913784"/>
                <a:gd name="connsiteX2" fmla="*/ 1951566 w 2040539"/>
                <a:gd name="connsiteY2" fmla="*/ 913784 h 913784"/>
                <a:gd name="connsiteX3" fmla="*/ 1684866 w 2040539"/>
                <a:gd name="connsiteY3" fmla="*/ 875684 h 913784"/>
                <a:gd name="connsiteX4" fmla="*/ 1464733 w 2040539"/>
                <a:gd name="connsiteY4" fmla="*/ 778317 h 913784"/>
                <a:gd name="connsiteX5" fmla="*/ 1265766 w 2040539"/>
                <a:gd name="connsiteY5" fmla="*/ 592051 h 913784"/>
                <a:gd name="connsiteX6" fmla="*/ 1049866 w 2040539"/>
                <a:gd name="connsiteY6" fmla="*/ 295717 h 913784"/>
                <a:gd name="connsiteX7" fmla="*/ 867866 w 2040539"/>
                <a:gd name="connsiteY7" fmla="*/ 88317 h 913784"/>
                <a:gd name="connsiteX8" fmla="*/ 745066 w 2040539"/>
                <a:gd name="connsiteY8" fmla="*/ 7851 h 913784"/>
                <a:gd name="connsiteX9" fmla="*/ 668866 w 2040539"/>
                <a:gd name="connsiteY9" fmla="*/ 7851 h 913784"/>
                <a:gd name="connsiteX10" fmla="*/ 541866 w 2040539"/>
                <a:gd name="connsiteY10" fmla="*/ 50184 h 913784"/>
                <a:gd name="connsiteX11" fmla="*/ 459309 w 2040539"/>
                <a:gd name="connsiteY11" fmla="*/ 149676 h 913784"/>
                <a:gd name="connsiteX12" fmla="*/ 363707 w 2040539"/>
                <a:gd name="connsiteY12" fmla="*/ 253727 h 913784"/>
                <a:gd name="connsiteX13" fmla="*/ 241300 w 2040539"/>
                <a:gd name="connsiteY13" fmla="*/ 410017 h 913784"/>
                <a:gd name="connsiteX14" fmla="*/ 116572 w 2040539"/>
                <a:gd name="connsiteY14" fmla="*/ 567942 h 913784"/>
                <a:gd name="connsiteX15" fmla="*/ 8466 w 2040539"/>
                <a:gd name="connsiteY15" fmla="*/ 685185 h 913784"/>
                <a:gd name="connsiteX16" fmla="*/ 0 w 2040539"/>
                <a:gd name="connsiteY16" fmla="*/ 693651 h 913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40539" h="913784">
                  <a:moveTo>
                    <a:pt x="0" y="693651"/>
                  </a:moveTo>
                  <a:lnTo>
                    <a:pt x="0" y="909551"/>
                  </a:lnTo>
                  <a:lnTo>
                    <a:pt x="1951566" y="913784"/>
                  </a:lnTo>
                  <a:cubicBezTo>
                    <a:pt x="2232377" y="908139"/>
                    <a:pt x="1766005" y="898262"/>
                    <a:pt x="1684866" y="875684"/>
                  </a:cubicBezTo>
                  <a:cubicBezTo>
                    <a:pt x="1603727" y="853106"/>
                    <a:pt x="1534583" y="825589"/>
                    <a:pt x="1464733" y="778317"/>
                  </a:cubicBezTo>
                  <a:cubicBezTo>
                    <a:pt x="1394883" y="731045"/>
                    <a:pt x="1334911" y="672484"/>
                    <a:pt x="1265766" y="592051"/>
                  </a:cubicBezTo>
                  <a:cubicBezTo>
                    <a:pt x="1196622" y="511618"/>
                    <a:pt x="1116183" y="379673"/>
                    <a:pt x="1049866" y="295717"/>
                  </a:cubicBezTo>
                  <a:cubicBezTo>
                    <a:pt x="983549" y="211761"/>
                    <a:pt x="918666" y="136295"/>
                    <a:pt x="867866" y="88317"/>
                  </a:cubicBezTo>
                  <a:cubicBezTo>
                    <a:pt x="817066" y="40339"/>
                    <a:pt x="778233" y="21262"/>
                    <a:pt x="745066" y="7851"/>
                  </a:cubicBezTo>
                  <a:cubicBezTo>
                    <a:pt x="711899" y="-5560"/>
                    <a:pt x="702733" y="796"/>
                    <a:pt x="668866" y="7851"/>
                  </a:cubicBezTo>
                  <a:cubicBezTo>
                    <a:pt x="634999" y="14906"/>
                    <a:pt x="576792" y="26547"/>
                    <a:pt x="541866" y="50184"/>
                  </a:cubicBezTo>
                  <a:cubicBezTo>
                    <a:pt x="506940" y="73821"/>
                    <a:pt x="489002" y="115752"/>
                    <a:pt x="459309" y="149676"/>
                  </a:cubicBezTo>
                  <a:lnTo>
                    <a:pt x="363707" y="253727"/>
                  </a:lnTo>
                  <a:lnTo>
                    <a:pt x="241300" y="410017"/>
                  </a:lnTo>
                  <a:lnTo>
                    <a:pt x="116572" y="567942"/>
                  </a:lnTo>
                  <a:lnTo>
                    <a:pt x="8466" y="685185"/>
                  </a:lnTo>
                  <a:lnTo>
                    <a:pt x="0" y="693651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97212196-4238-8168-F4D7-B7AFD0382846}"/>
                </a:ext>
              </a:extLst>
            </p:cNvPr>
            <p:cNvSpPr/>
            <p:nvPr/>
          </p:nvSpPr>
          <p:spPr bwMode="auto">
            <a:xfrm>
              <a:off x="1974181" y="4224020"/>
              <a:ext cx="673007" cy="194733"/>
            </a:xfrm>
            <a:custGeom>
              <a:avLst/>
              <a:gdLst>
                <a:gd name="connsiteX0" fmla="*/ 673007 w 724061"/>
                <a:gd name="connsiteY0" fmla="*/ 197449 h 212521"/>
                <a:gd name="connsiteX1" fmla="*/ 668774 w 724061"/>
                <a:gd name="connsiteY1" fmla="*/ 2716 h 212521"/>
                <a:gd name="connsiteX2" fmla="*/ 571407 w 724061"/>
                <a:gd name="connsiteY2" fmla="*/ 87383 h 212521"/>
                <a:gd name="connsiteX3" fmla="*/ 423240 w 724061"/>
                <a:gd name="connsiteY3" fmla="*/ 142416 h 212521"/>
                <a:gd name="connsiteX4" fmla="*/ 211574 w 724061"/>
                <a:gd name="connsiteY4" fmla="*/ 184749 h 212521"/>
                <a:gd name="connsiteX5" fmla="*/ 16840 w 724061"/>
                <a:gd name="connsiteY5" fmla="*/ 197449 h 212521"/>
                <a:gd name="connsiteX6" fmla="*/ 673007 w 724061"/>
                <a:gd name="connsiteY6" fmla="*/ 197449 h 212521"/>
                <a:gd name="connsiteX0" fmla="*/ 673007 w 673007"/>
                <a:gd name="connsiteY0" fmla="*/ 197449 h 212521"/>
                <a:gd name="connsiteX1" fmla="*/ 668774 w 673007"/>
                <a:gd name="connsiteY1" fmla="*/ 2716 h 212521"/>
                <a:gd name="connsiteX2" fmla="*/ 571407 w 673007"/>
                <a:gd name="connsiteY2" fmla="*/ 87383 h 212521"/>
                <a:gd name="connsiteX3" fmla="*/ 423240 w 673007"/>
                <a:gd name="connsiteY3" fmla="*/ 142416 h 212521"/>
                <a:gd name="connsiteX4" fmla="*/ 211574 w 673007"/>
                <a:gd name="connsiteY4" fmla="*/ 184749 h 212521"/>
                <a:gd name="connsiteX5" fmla="*/ 16840 w 673007"/>
                <a:gd name="connsiteY5" fmla="*/ 197449 h 212521"/>
                <a:gd name="connsiteX6" fmla="*/ 673007 w 673007"/>
                <a:gd name="connsiteY6" fmla="*/ 197449 h 212521"/>
                <a:gd name="connsiteX0" fmla="*/ 673007 w 673007"/>
                <a:gd name="connsiteY0" fmla="*/ 194733 h 209805"/>
                <a:gd name="connsiteX1" fmla="*/ 668774 w 673007"/>
                <a:gd name="connsiteY1" fmla="*/ 0 h 209805"/>
                <a:gd name="connsiteX2" fmla="*/ 571407 w 673007"/>
                <a:gd name="connsiteY2" fmla="*/ 84667 h 209805"/>
                <a:gd name="connsiteX3" fmla="*/ 423240 w 673007"/>
                <a:gd name="connsiteY3" fmla="*/ 139700 h 209805"/>
                <a:gd name="connsiteX4" fmla="*/ 211574 w 673007"/>
                <a:gd name="connsiteY4" fmla="*/ 182033 h 209805"/>
                <a:gd name="connsiteX5" fmla="*/ 16840 w 673007"/>
                <a:gd name="connsiteY5" fmla="*/ 194733 h 209805"/>
                <a:gd name="connsiteX6" fmla="*/ 673007 w 673007"/>
                <a:gd name="connsiteY6" fmla="*/ 194733 h 209805"/>
                <a:gd name="connsiteX0" fmla="*/ 673007 w 673007"/>
                <a:gd name="connsiteY0" fmla="*/ 194733 h 194733"/>
                <a:gd name="connsiteX1" fmla="*/ 668774 w 673007"/>
                <a:gd name="connsiteY1" fmla="*/ 0 h 194733"/>
                <a:gd name="connsiteX2" fmla="*/ 571407 w 673007"/>
                <a:gd name="connsiteY2" fmla="*/ 84667 h 194733"/>
                <a:gd name="connsiteX3" fmla="*/ 423240 w 673007"/>
                <a:gd name="connsiteY3" fmla="*/ 139700 h 194733"/>
                <a:gd name="connsiteX4" fmla="*/ 211574 w 673007"/>
                <a:gd name="connsiteY4" fmla="*/ 182033 h 194733"/>
                <a:gd name="connsiteX5" fmla="*/ 16840 w 673007"/>
                <a:gd name="connsiteY5" fmla="*/ 194733 h 194733"/>
                <a:gd name="connsiteX6" fmla="*/ 673007 w 673007"/>
                <a:gd name="connsiteY6" fmla="*/ 194733 h 194733"/>
                <a:gd name="connsiteX0" fmla="*/ 673007 w 677416"/>
                <a:gd name="connsiteY0" fmla="*/ 198500 h 198500"/>
                <a:gd name="connsiteX1" fmla="*/ 668774 w 677416"/>
                <a:gd name="connsiteY1" fmla="*/ 3767 h 198500"/>
                <a:gd name="connsiteX2" fmla="*/ 568232 w 677416"/>
                <a:gd name="connsiteY2" fmla="*/ 75734 h 198500"/>
                <a:gd name="connsiteX3" fmla="*/ 423240 w 677416"/>
                <a:gd name="connsiteY3" fmla="*/ 143467 h 198500"/>
                <a:gd name="connsiteX4" fmla="*/ 211574 w 677416"/>
                <a:gd name="connsiteY4" fmla="*/ 185800 h 198500"/>
                <a:gd name="connsiteX5" fmla="*/ 16840 w 677416"/>
                <a:gd name="connsiteY5" fmla="*/ 198500 h 198500"/>
                <a:gd name="connsiteX6" fmla="*/ 673007 w 677416"/>
                <a:gd name="connsiteY6" fmla="*/ 198500 h 198500"/>
                <a:gd name="connsiteX0" fmla="*/ 673007 w 673007"/>
                <a:gd name="connsiteY0" fmla="*/ 198500 h 198500"/>
                <a:gd name="connsiteX1" fmla="*/ 668774 w 673007"/>
                <a:gd name="connsiteY1" fmla="*/ 3767 h 198500"/>
                <a:gd name="connsiteX2" fmla="*/ 568232 w 673007"/>
                <a:gd name="connsiteY2" fmla="*/ 75734 h 198500"/>
                <a:gd name="connsiteX3" fmla="*/ 423240 w 673007"/>
                <a:gd name="connsiteY3" fmla="*/ 143467 h 198500"/>
                <a:gd name="connsiteX4" fmla="*/ 211574 w 673007"/>
                <a:gd name="connsiteY4" fmla="*/ 185800 h 198500"/>
                <a:gd name="connsiteX5" fmla="*/ 16840 w 673007"/>
                <a:gd name="connsiteY5" fmla="*/ 198500 h 198500"/>
                <a:gd name="connsiteX6" fmla="*/ 673007 w 673007"/>
                <a:gd name="connsiteY6" fmla="*/ 198500 h 198500"/>
                <a:gd name="connsiteX0" fmla="*/ 673007 w 673007"/>
                <a:gd name="connsiteY0" fmla="*/ 194733 h 194733"/>
                <a:gd name="connsiteX1" fmla="*/ 668774 w 673007"/>
                <a:gd name="connsiteY1" fmla="*/ 0 h 194733"/>
                <a:gd name="connsiteX2" fmla="*/ 568232 w 673007"/>
                <a:gd name="connsiteY2" fmla="*/ 71967 h 194733"/>
                <a:gd name="connsiteX3" fmla="*/ 423240 w 673007"/>
                <a:gd name="connsiteY3" fmla="*/ 139700 h 194733"/>
                <a:gd name="connsiteX4" fmla="*/ 211574 w 673007"/>
                <a:gd name="connsiteY4" fmla="*/ 182033 h 194733"/>
                <a:gd name="connsiteX5" fmla="*/ 16840 w 673007"/>
                <a:gd name="connsiteY5" fmla="*/ 194733 h 194733"/>
                <a:gd name="connsiteX6" fmla="*/ 673007 w 673007"/>
                <a:gd name="connsiteY6" fmla="*/ 194733 h 19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07" h="194733">
                  <a:moveTo>
                    <a:pt x="673007" y="194733"/>
                  </a:moveTo>
                  <a:lnTo>
                    <a:pt x="668774" y="0"/>
                  </a:lnTo>
                  <a:lnTo>
                    <a:pt x="568232" y="71967"/>
                  </a:lnTo>
                  <a:cubicBezTo>
                    <a:pt x="527310" y="95250"/>
                    <a:pt x="482683" y="121356"/>
                    <a:pt x="423240" y="139700"/>
                  </a:cubicBezTo>
                  <a:cubicBezTo>
                    <a:pt x="363797" y="158044"/>
                    <a:pt x="279307" y="172861"/>
                    <a:pt x="211574" y="182033"/>
                  </a:cubicBezTo>
                  <a:cubicBezTo>
                    <a:pt x="143841" y="191205"/>
                    <a:pt x="-59360" y="191911"/>
                    <a:pt x="16840" y="194733"/>
                  </a:cubicBezTo>
                  <a:lnTo>
                    <a:pt x="673007" y="19473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FC4ADA01-C51C-A9FE-9A99-2806850C99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16097" y="3392424"/>
              <a:ext cx="0" cy="2212848"/>
            </a:xfrm>
            <a:prstGeom prst="line">
              <a:avLst/>
            </a:prstGeom>
            <a:noFill/>
            <a:ln w="25400" cap="flat" cmpd="sng" algn="ctr">
              <a:solidFill>
                <a:schemeClr val="tx2">
                  <a:lumMod val="90000"/>
                  <a:lumOff val="10000"/>
                </a:schemeClr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9" name="グラフィックス 8">
              <a:extLst>
                <a:ext uri="{FF2B5EF4-FFF2-40B4-BE49-F238E27FC236}">
                  <a16:creationId xmlns:a16="http://schemas.microsoft.com/office/drawing/2014/main" id="{292FE1F9-8BB1-3FDF-9AF5-99F67CB75C97}"/>
                </a:ext>
              </a:extLst>
            </p:cNvPr>
            <p:cNvSpPr/>
            <p:nvPr/>
          </p:nvSpPr>
          <p:spPr>
            <a:xfrm>
              <a:off x="1720374" y="3520440"/>
              <a:ext cx="5645223" cy="906701"/>
            </a:xfrm>
            <a:custGeom>
              <a:avLst/>
              <a:gdLst>
                <a:gd name="connsiteX0" fmla="*/ -360 w 2688200"/>
                <a:gd name="connsiteY0" fmla="*/ 1847346 h 1847710"/>
                <a:gd name="connsiteX1" fmla="*/ 134050 w 2688200"/>
                <a:gd name="connsiteY1" fmla="*/ 1847346 h 1847710"/>
                <a:gd name="connsiteX2" fmla="*/ 268460 w 2688200"/>
                <a:gd name="connsiteY2" fmla="*/ 1847346 h 1847710"/>
                <a:gd name="connsiteX3" fmla="*/ 402870 w 2688200"/>
                <a:gd name="connsiteY3" fmla="*/ 1847346 h 1847710"/>
                <a:gd name="connsiteX4" fmla="*/ 537280 w 2688200"/>
                <a:gd name="connsiteY4" fmla="*/ 1847346 h 1847710"/>
                <a:gd name="connsiteX5" fmla="*/ 671690 w 2688200"/>
                <a:gd name="connsiteY5" fmla="*/ 1847340 h 1847710"/>
                <a:gd name="connsiteX6" fmla="*/ 806100 w 2688200"/>
                <a:gd name="connsiteY6" fmla="*/ 1846726 h 1847710"/>
                <a:gd name="connsiteX7" fmla="*/ 873305 w 2688200"/>
                <a:gd name="connsiteY7" fmla="*/ 1843305 h 1847710"/>
                <a:gd name="connsiteX8" fmla="*/ 940510 w 2688200"/>
                <a:gd name="connsiteY8" fmla="*/ 1826818 h 1847710"/>
                <a:gd name="connsiteX9" fmla="*/ 953951 w 2688200"/>
                <a:gd name="connsiteY9" fmla="*/ 1819778 h 1847710"/>
                <a:gd name="connsiteX10" fmla="*/ 967392 w 2688200"/>
                <a:gd name="connsiteY10" fmla="*/ 1810683 h 1847710"/>
                <a:gd name="connsiteX11" fmla="*/ 980833 w 2688200"/>
                <a:gd name="connsiteY11" fmla="*/ 1799083 h 1847710"/>
                <a:gd name="connsiteX12" fmla="*/ 994274 w 2688200"/>
                <a:gd name="connsiteY12" fmla="*/ 1784438 h 1847710"/>
                <a:gd name="connsiteX13" fmla="*/ 1007715 w 2688200"/>
                <a:gd name="connsiteY13" fmla="*/ 1766163 h 1847710"/>
                <a:gd name="connsiteX14" fmla="*/ 1021156 w 2688200"/>
                <a:gd name="connsiteY14" fmla="*/ 1743627 h 1847710"/>
                <a:gd name="connsiteX15" fmla="*/ 1034597 w 2688200"/>
                <a:gd name="connsiteY15" fmla="*/ 1716149 h 1847710"/>
                <a:gd name="connsiteX16" fmla="*/ 1048038 w 2688200"/>
                <a:gd name="connsiteY16" fmla="*/ 1683050 h 1847710"/>
                <a:gd name="connsiteX17" fmla="*/ 1061479 w 2688200"/>
                <a:gd name="connsiteY17" fmla="*/ 1643638 h 1847710"/>
                <a:gd name="connsiteX18" fmla="*/ 1074920 w 2688200"/>
                <a:gd name="connsiteY18" fmla="*/ 1597289 h 1847710"/>
                <a:gd name="connsiteX19" fmla="*/ 1088361 w 2688200"/>
                <a:gd name="connsiteY19" fmla="*/ 1543454 h 1847710"/>
                <a:gd name="connsiteX20" fmla="*/ 1101802 w 2688200"/>
                <a:gd name="connsiteY20" fmla="*/ 1481691 h 1847710"/>
                <a:gd name="connsiteX21" fmla="*/ 1115243 w 2688200"/>
                <a:gd name="connsiteY21" fmla="*/ 1411762 h 1847710"/>
                <a:gd name="connsiteX22" fmla="*/ 1128684 w 2688200"/>
                <a:gd name="connsiteY22" fmla="*/ 1333625 h 1847710"/>
                <a:gd name="connsiteX23" fmla="*/ 1142125 w 2688200"/>
                <a:gd name="connsiteY23" fmla="*/ 1247496 h 1847710"/>
                <a:gd name="connsiteX24" fmla="*/ 1155566 w 2688200"/>
                <a:gd name="connsiteY24" fmla="*/ 1153897 h 1847710"/>
                <a:gd name="connsiteX25" fmla="*/ 1169007 w 2688200"/>
                <a:gd name="connsiteY25" fmla="*/ 1053665 h 1847710"/>
                <a:gd name="connsiteX26" fmla="*/ 1182448 w 2688200"/>
                <a:gd name="connsiteY26" fmla="*/ 947991 h 1847710"/>
                <a:gd name="connsiteX27" fmla="*/ 1195889 w 2688200"/>
                <a:gd name="connsiteY27" fmla="*/ 838383 h 1847710"/>
                <a:gd name="connsiteX28" fmla="*/ 1209330 w 2688200"/>
                <a:gd name="connsiteY28" fmla="*/ 726676 h 1847710"/>
                <a:gd name="connsiteX29" fmla="*/ 1222771 w 2688200"/>
                <a:gd name="connsiteY29" fmla="*/ 614994 h 1847710"/>
                <a:gd name="connsiteX30" fmla="*/ 1236212 w 2688200"/>
                <a:gd name="connsiteY30" fmla="*/ 505660 h 1847710"/>
                <a:gd name="connsiteX31" fmla="*/ 1249653 w 2688200"/>
                <a:gd name="connsiteY31" fmla="*/ 401166 h 1847710"/>
                <a:gd name="connsiteX32" fmla="*/ 1263094 w 2688200"/>
                <a:gd name="connsiteY32" fmla="*/ 304045 h 1847710"/>
                <a:gd name="connsiteX33" fmla="*/ 1276535 w 2688200"/>
                <a:gd name="connsiteY33" fmla="*/ 216783 h 1847710"/>
                <a:gd name="connsiteX34" fmla="*/ 1289976 w 2688200"/>
                <a:gd name="connsiteY34" fmla="*/ 141733 h 1847710"/>
                <a:gd name="connsiteX35" fmla="*/ 1303417 w 2688200"/>
                <a:gd name="connsiteY35" fmla="*/ 80978 h 1847710"/>
                <a:gd name="connsiteX36" fmla="*/ 1316858 w 2688200"/>
                <a:gd name="connsiteY36" fmla="*/ 36262 h 1847710"/>
                <a:gd name="connsiteX37" fmla="*/ 1330299 w 2688200"/>
                <a:gd name="connsiteY37" fmla="*/ 8891 h 1847710"/>
                <a:gd name="connsiteX38" fmla="*/ 1343740 w 2688200"/>
                <a:gd name="connsiteY38" fmla="*/ -324 h 1847710"/>
                <a:gd name="connsiteX39" fmla="*/ 1357181 w 2688200"/>
                <a:gd name="connsiteY39" fmla="*/ 8891 h 1847710"/>
                <a:gd name="connsiteX40" fmla="*/ 1370622 w 2688200"/>
                <a:gd name="connsiteY40" fmla="*/ 36262 h 1847710"/>
                <a:gd name="connsiteX41" fmla="*/ 1384063 w 2688200"/>
                <a:gd name="connsiteY41" fmla="*/ 80978 h 1847710"/>
                <a:gd name="connsiteX42" fmla="*/ 1397504 w 2688200"/>
                <a:gd name="connsiteY42" fmla="*/ 141733 h 1847710"/>
                <a:gd name="connsiteX43" fmla="*/ 1410945 w 2688200"/>
                <a:gd name="connsiteY43" fmla="*/ 216783 h 1847710"/>
                <a:gd name="connsiteX44" fmla="*/ 1424387 w 2688200"/>
                <a:gd name="connsiteY44" fmla="*/ 304045 h 1847710"/>
                <a:gd name="connsiteX45" fmla="*/ 1437827 w 2688200"/>
                <a:gd name="connsiteY45" fmla="*/ 401166 h 1847710"/>
                <a:gd name="connsiteX46" fmla="*/ 1451268 w 2688200"/>
                <a:gd name="connsiteY46" fmla="*/ 505660 h 1847710"/>
                <a:gd name="connsiteX47" fmla="*/ 1464709 w 2688200"/>
                <a:gd name="connsiteY47" fmla="*/ 614994 h 1847710"/>
                <a:gd name="connsiteX48" fmla="*/ 1478150 w 2688200"/>
                <a:gd name="connsiteY48" fmla="*/ 726676 h 1847710"/>
                <a:gd name="connsiteX49" fmla="*/ 1491591 w 2688200"/>
                <a:gd name="connsiteY49" fmla="*/ 838383 h 1847710"/>
                <a:gd name="connsiteX50" fmla="*/ 1505032 w 2688200"/>
                <a:gd name="connsiteY50" fmla="*/ 947991 h 1847710"/>
                <a:gd name="connsiteX51" fmla="*/ 1518473 w 2688200"/>
                <a:gd name="connsiteY51" fmla="*/ 1053665 h 1847710"/>
                <a:gd name="connsiteX52" fmla="*/ 1531914 w 2688200"/>
                <a:gd name="connsiteY52" fmla="*/ 1153897 h 1847710"/>
                <a:gd name="connsiteX53" fmla="*/ 1545355 w 2688200"/>
                <a:gd name="connsiteY53" fmla="*/ 1247496 h 1847710"/>
                <a:gd name="connsiteX54" fmla="*/ 1558796 w 2688200"/>
                <a:gd name="connsiteY54" fmla="*/ 1333625 h 1847710"/>
                <a:gd name="connsiteX55" fmla="*/ 1572238 w 2688200"/>
                <a:gd name="connsiteY55" fmla="*/ 1411762 h 1847710"/>
                <a:gd name="connsiteX56" fmla="*/ 1585679 w 2688200"/>
                <a:gd name="connsiteY56" fmla="*/ 1481691 h 1847710"/>
                <a:gd name="connsiteX57" fmla="*/ 1599119 w 2688200"/>
                <a:gd name="connsiteY57" fmla="*/ 1543454 h 1847710"/>
                <a:gd name="connsiteX58" fmla="*/ 1612560 w 2688200"/>
                <a:gd name="connsiteY58" fmla="*/ 1597289 h 1847710"/>
                <a:gd name="connsiteX59" fmla="*/ 1626001 w 2688200"/>
                <a:gd name="connsiteY59" fmla="*/ 1643638 h 1847710"/>
                <a:gd name="connsiteX60" fmla="*/ 1639442 w 2688200"/>
                <a:gd name="connsiteY60" fmla="*/ 1683050 h 1847710"/>
                <a:gd name="connsiteX61" fmla="*/ 1652883 w 2688200"/>
                <a:gd name="connsiteY61" fmla="*/ 1716149 h 1847710"/>
                <a:gd name="connsiteX62" fmla="*/ 1666324 w 2688200"/>
                <a:gd name="connsiteY62" fmla="*/ 1743627 h 1847710"/>
                <a:gd name="connsiteX63" fmla="*/ 1679765 w 2688200"/>
                <a:gd name="connsiteY63" fmla="*/ 1766163 h 1847710"/>
                <a:gd name="connsiteX64" fmla="*/ 1693206 w 2688200"/>
                <a:gd name="connsiteY64" fmla="*/ 1784438 h 1847710"/>
                <a:gd name="connsiteX65" fmla="*/ 1706647 w 2688200"/>
                <a:gd name="connsiteY65" fmla="*/ 1799083 h 1847710"/>
                <a:gd name="connsiteX66" fmla="*/ 1720088 w 2688200"/>
                <a:gd name="connsiteY66" fmla="*/ 1810683 h 1847710"/>
                <a:gd name="connsiteX67" fmla="*/ 1733530 w 2688200"/>
                <a:gd name="connsiteY67" fmla="*/ 1819778 h 1847710"/>
                <a:gd name="connsiteX68" fmla="*/ 1746971 w 2688200"/>
                <a:gd name="connsiteY68" fmla="*/ 1826818 h 1847710"/>
                <a:gd name="connsiteX69" fmla="*/ 1814175 w 2688200"/>
                <a:gd name="connsiteY69" fmla="*/ 1843305 h 1847710"/>
                <a:gd name="connsiteX70" fmla="*/ 1881381 w 2688200"/>
                <a:gd name="connsiteY70" fmla="*/ 1846726 h 1847710"/>
                <a:gd name="connsiteX71" fmla="*/ 2015790 w 2688200"/>
                <a:gd name="connsiteY71" fmla="*/ 1847340 h 1847710"/>
                <a:gd name="connsiteX72" fmla="*/ 2150200 w 2688200"/>
                <a:gd name="connsiteY72" fmla="*/ 1847346 h 1847710"/>
                <a:gd name="connsiteX73" fmla="*/ 2284610 w 2688200"/>
                <a:gd name="connsiteY73" fmla="*/ 1847346 h 1847710"/>
                <a:gd name="connsiteX74" fmla="*/ 2419021 w 2688200"/>
                <a:gd name="connsiteY74" fmla="*/ 1847346 h 1847710"/>
                <a:gd name="connsiteX75" fmla="*/ 2553431 w 2688200"/>
                <a:gd name="connsiteY75" fmla="*/ 1847346 h 1847710"/>
                <a:gd name="connsiteX76" fmla="*/ 2687841 w 2688200"/>
                <a:gd name="connsiteY76" fmla="*/ 1847346 h 1847710"/>
                <a:gd name="connsiteX0" fmla="*/ 0 w 2553791"/>
                <a:gd name="connsiteY0" fmla="*/ 1847670 h 1847671"/>
                <a:gd name="connsiteX1" fmla="*/ 134410 w 2553791"/>
                <a:gd name="connsiteY1" fmla="*/ 1847670 h 1847671"/>
                <a:gd name="connsiteX2" fmla="*/ 268820 w 2553791"/>
                <a:gd name="connsiteY2" fmla="*/ 1847670 h 1847671"/>
                <a:gd name="connsiteX3" fmla="*/ 403230 w 2553791"/>
                <a:gd name="connsiteY3" fmla="*/ 1847670 h 1847671"/>
                <a:gd name="connsiteX4" fmla="*/ 537640 w 2553791"/>
                <a:gd name="connsiteY4" fmla="*/ 1847664 h 1847671"/>
                <a:gd name="connsiteX5" fmla="*/ 672050 w 2553791"/>
                <a:gd name="connsiteY5" fmla="*/ 1847050 h 1847671"/>
                <a:gd name="connsiteX6" fmla="*/ 739255 w 2553791"/>
                <a:gd name="connsiteY6" fmla="*/ 1843629 h 1847671"/>
                <a:gd name="connsiteX7" fmla="*/ 806460 w 2553791"/>
                <a:gd name="connsiteY7" fmla="*/ 1827142 h 1847671"/>
                <a:gd name="connsiteX8" fmla="*/ 819901 w 2553791"/>
                <a:gd name="connsiteY8" fmla="*/ 1820102 h 1847671"/>
                <a:gd name="connsiteX9" fmla="*/ 833342 w 2553791"/>
                <a:gd name="connsiteY9" fmla="*/ 1811007 h 1847671"/>
                <a:gd name="connsiteX10" fmla="*/ 846783 w 2553791"/>
                <a:gd name="connsiteY10" fmla="*/ 1799407 h 1847671"/>
                <a:gd name="connsiteX11" fmla="*/ 860224 w 2553791"/>
                <a:gd name="connsiteY11" fmla="*/ 1784762 h 1847671"/>
                <a:gd name="connsiteX12" fmla="*/ 873665 w 2553791"/>
                <a:gd name="connsiteY12" fmla="*/ 1766487 h 1847671"/>
                <a:gd name="connsiteX13" fmla="*/ 887106 w 2553791"/>
                <a:gd name="connsiteY13" fmla="*/ 1743951 h 1847671"/>
                <a:gd name="connsiteX14" fmla="*/ 900547 w 2553791"/>
                <a:gd name="connsiteY14" fmla="*/ 1716473 h 1847671"/>
                <a:gd name="connsiteX15" fmla="*/ 913988 w 2553791"/>
                <a:gd name="connsiteY15" fmla="*/ 1683374 h 1847671"/>
                <a:gd name="connsiteX16" fmla="*/ 927429 w 2553791"/>
                <a:gd name="connsiteY16" fmla="*/ 1643962 h 1847671"/>
                <a:gd name="connsiteX17" fmla="*/ 940870 w 2553791"/>
                <a:gd name="connsiteY17" fmla="*/ 1597613 h 1847671"/>
                <a:gd name="connsiteX18" fmla="*/ 954311 w 2553791"/>
                <a:gd name="connsiteY18" fmla="*/ 1543778 h 1847671"/>
                <a:gd name="connsiteX19" fmla="*/ 967752 w 2553791"/>
                <a:gd name="connsiteY19" fmla="*/ 1482015 h 1847671"/>
                <a:gd name="connsiteX20" fmla="*/ 981193 w 2553791"/>
                <a:gd name="connsiteY20" fmla="*/ 1412086 h 1847671"/>
                <a:gd name="connsiteX21" fmla="*/ 994634 w 2553791"/>
                <a:gd name="connsiteY21" fmla="*/ 1333949 h 1847671"/>
                <a:gd name="connsiteX22" fmla="*/ 1008075 w 2553791"/>
                <a:gd name="connsiteY22" fmla="*/ 1247820 h 1847671"/>
                <a:gd name="connsiteX23" fmla="*/ 1021516 w 2553791"/>
                <a:gd name="connsiteY23" fmla="*/ 1154221 h 1847671"/>
                <a:gd name="connsiteX24" fmla="*/ 1034957 w 2553791"/>
                <a:gd name="connsiteY24" fmla="*/ 1053989 h 1847671"/>
                <a:gd name="connsiteX25" fmla="*/ 1048398 w 2553791"/>
                <a:gd name="connsiteY25" fmla="*/ 948315 h 1847671"/>
                <a:gd name="connsiteX26" fmla="*/ 1061839 w 2553791"/>
                <a:gd name="connsiteY26" fmla="*/ 838707 h 1847671"/>
                <a:gd name="connsiteX27" fmla="*/ 1075280 w 2553791"/>
                <a:gd name="connsiteY27" fmla="*/ 727000 h 1847671"/>
                <a:gd name="connsiteX28" fmla="*/ 1088721 w 2553791"/>
                <a:gd name="connsiteY28" fmla="*/ 615318 h 1847671"/>
                <a:gd name="connsiteX29" fmla="*/ 1102162 w 2553791"/>
                <a:gd name="connsiteY29" fmla="*/ 505984 h 1847671"/>
                <a:gd name="connsiteX30" fmla="*/ 1115603 w 2553791"/>
                <a:gd name="connsiteY30" fmla="*/ 401490 h 1847671"/>
                <a:gd name="connsiteX31" fmla="*/ 1129044 w 2553791"/>
                <a:gd name="connsiteY31" fmla="*/ 304369 h 1847671"/>
                <a:gd name="connsiteX32" fmla="*/ 1142485 w 2553791"/>
                <a:gd name="connsiteY32" fmla="*/ 217107 h 1847671"/>
                <a:gd name="connsiteX33" fmla="*/ 1155926 w 2553791"/>
                <a:gd name="connsiteY33" fmla="*/ 142057 h 1847671"/>
                <a:gd name="connsiteX34" fmla="*/ 1169367 w 2553791"/>
                <a:gd name="connsiteY34" fmla="*/ 81302 h 1847671"/>
                <a:gd name="connsiteX35" fmla="*/ 1182808 w 2553791"/>
                <a:gd name="connsiteY35" fmla="*/ 36586 h 1847671"/>
                <a:gd name="connsiteX36" fmla="*/ 1196249 w 2553791"/>
                <a:gd name="connsiteY36" fmla="*/ 9215 h 1847671"/>
                <a:gd name="connsiteX37" fmla="*/ 1209690 w 2553791"/>
                <a:gd name="connsiteY37" fmla="*/ 0 h 1847671"/>
                <a:gd name="connsiteX38" fmla="*/ 1223131 w 2553791"/>
                <a:gd name="connsiteY38" fmla="*/ 9215 h 1847671"/>
                <a:gd name="connsiteX39" fmla="*/ 1236572 w 2553791"/>
                <a:gd name="connsiteY39" fmla="*/ 36586 h 1847671"/>
                <a:gd name="connsiteX40" fmla="*/ 1250013 w 2553791"/>
                <a:gd name="connsiteY40" fmla="*/ 81302 h 1847671"/>
                <a:gd name="connsiteX41" fmla="*/ 1263454 w 2553791"/>
                <a:gd name="connsiteY41" fmla="*/ 142057 h 1847671"/>
                <a:gd name="connsiteX42" fmla="*/ 1276895 w 2553791"/>
                <a:gd name="connsiteY42" fmla="*/ 217107 h 1847671"/>
                <a:gd name="connsiteX43" fmla="*/ 1290337 w 2553791"/>
                <a:gd name="connsiteY43" fmla="*/ 304369 h 1847671"/>
                <a:gd name="connsiteX44" fmla="*/ 1303777 w 2553791"/>
                <a:gd name="connsiteY44" fmla="*/ 401490 h 1847671"/>
                <a:gd name="connsiteX45" fmla="*/ 1317218 w 2553791"/>
                <a:gd name="connsiteY45" fmla="*/ 505984 h 1847671"/>
                <a:gd name="connsiteX46" fmla="*/ 1330659 w 2553791"/>
                <a:gd name="connsiteY46" fmla="*/ 615318 h 1847671"/>
                <a:gd name="connsiteX47" fmla="*/ 1344100 w 2553791"/>
                <a:gd name="connsiteY47" fmla="*/ 727000 h 1847671"/>
                <a:gd name="connsiteX48" fmla="*/ 1357541 w 2553791"/>
                <a:gd name="connsiteY48" fmla="*/ 838707 h 1847671"/>
                <a:gd name="connsiteX49" fmla="*/ 1370982 w 2553791"/>
                <a:gd name="connsiteY49" fmla="*/ 948315 h 1847671"/>
                <a:gd name="connsiteX50" fmla="*/ 1384423 w 2553791"/>
                <a:gd name="connsiteY50" fmla="*/ 1053989 h 1847671"/>
                <a:gd name="connsiteX51" fmla="*/ 1397864 w 2553791"/>
                <a:gd name="connsiteY51" fmla="*/ 1154221 h 1847671"/>
                <a:gd name="connsiteX52" fmla="*/ 1411305 w 2553791"/>
                <a:gd name="connsiteY52" fmla="*/ 1247820 h 1847671"/>
                <a:gd name="connsiteX53" fmla="*/ 1424746 w 2553791"/>
                <a:gd name="connsiteY53" fmla="*/ 1333949 h 1847671"/>
                <a:gd name="connsiteX54" fmla="*/ 1438188 w 2553791"/>
                <a:gd name="connsiteY54" fmla="*/ 1412086 h 1847671"/>
                <a:gd name="connsiteX55" fmla="*/ 1451629 w 2553791"/>
                <a:gd name="connsiteY55" fmla="*/ 1482015 h 1847671"/>
                <a:gd name="connsiteX56" fmla="*/ 1465069 w 2553791"/>
                <a:gd name="connsiteY56" fmla="*/ 1543778 h 1847671"/>
                <a:gd name="connsiteX57" fmla="*/ 1478510 w 2553791"/>
                <a:gd name="connsiteY57" fmla="*/ 1597613 h 1847671"/>
                <a:gd name="connsiteX58" fmla="*/ 1491951 w 2553791"/>
                <a:gd name="connsiteY58" fmla="*/ 1643962 h 1847671"/>
                <a:gd name="connsiteX59" fmla="*/ 1505392 w 2553791"/>
                <a:gd name="connsiteY59" fmla="*/ 1683374 h 1847671"/>
                <a:gd name="connsiteX60" fmla="*/ 1518833 w 2553791"/>
                <a:gd name="connsiteY60" fmla="*/ 1716473 h 1847671"/>
                <a:gd name="connsiteX61" fmla="*/ 1532274 w 2553791"/>
                <a:gd name="connsiteY61" fmla="*/ 1743951 h 1847671"/>
                <a:gd name="connsiteX62" fmla="*/ 1545715 w 2553791"/>
                <a:gd name="connsiteY62" fmla="*/ 1766487 h 1847671"/>
                <a:gd name="connsiteX63" fmla="*/ 1559156 w 2553791"/>
                <a:gd name="connsiteY63" fmla="*/ 1784762 h 1847671"/>
                <a:gd name="connsiteX64" fmla="*/ 1572597 w 2553791"/>
                <a:gd name="connsiteY64" fmla="*/ 1799407 h 1847671"/>
                <a:gd name="connsiteX65" fmla="*/ 1586038 w 2553791"/>
                <a:gd name="connsiteY65" fmla="*/ 1811007 h 1847671"/>
                <a:gd name="connsiteX66" fmla="*/ 1599480 w 2553791"/>
                <a:gd name="connsiteY66" fmla="*/ 1820102 h 1847671"/>
                <a:gd name="connsiteX67" fmla="*/ 1612921 w 2553791"/>
                <a:gd name="connsiteY67" fmla="*/ 1827142 h 1847671"/>
                <a:gd name="connsiteX68" fmla="*/ 1680125 w 2553791"/>
                <a:gd name="connsiteY68" fmla="*/ 1843629 h 1847671"/>
                <a:gd name="connsiteX69" fmla="*/ 1747331 w 2553791"/>
                <a:gd name="connsiteY69" fmla="*/ 1847050 h 1847671"/>
                <a:gd name="connsiteX70" fmla="*/ 1881740 w 2553791"/>
                <a:gd name="connsiteY70" fmla="*/ 1847664 h 1847671"/>
                <a:gd name="connsiteX71" fmla="*/ 2016150 w 2553791"/>
                <a:gd name="connsiteY71" fmla="*/ 1847670 h 1847671"/>
                <a:gd name="connsiteX72" fmla="*/ 2150560 w 2553791"/>
                <a:gd name="connsiteY72" fmla="*/ 1847670 h 1847671"/>
                <a:gd name="connsiteX73" fmla="*/ 2284971 w 2553791"/>
                <a:gd name="connsiteY73" fmla="*/ 1847670 h 1847671"/>
                <a:gd name="connsiteX74" fmla="*/ 2419381 w 2553791"/>
                <a:gd name="connsiteY74" fmla="*/ 1847670 h 1847671"/>
                <a:gd name="connsiteX75" fmla="*/ 2553791 w 2553791"/>
                <a:gd name="connsiteY75" fmla="*/ 1847670 h 1847671"/>
                <a:gd name="connsiteX0" fmla="*/ 0 w 2419381"/>
                <a:gd name="connsiteY0" fmla="*/ 1847670 h 1847671"/>
                <a:gd name="connsiteX1" fmla="*/ 134410 w 2419381"/>
                <a:gd name="connsiteY1" fmla="*/ 1847670 h 1847671"/>
                <a:gd name="connsiteX2" fmla="*/ 268820 w 2419381"/>
                <a:gd name="connsiteY2" fmla="*/ 1847670 h 1847671"/>
                <a:gd name="connsiteX3" fmla="*/ 403230 w 2419381"/>
                <a:gd name="connsiteY3" fmla="*/ 1847664 h 1847671"/>
                <a:gd name="connsiteX4" fmla="*/ 537640 w 2419381"/>
                <a:gd name="connsiteY4" fmla="*/ 1847050 h 1847671"/>
                <a:gd name="connsiteX5" fmla="*/ 604845 w 2419381"/>
                <a:gd name="connsiteY5" fmla="*/ 1843629 h 1847671"/>
                <a:gd name="connsiteX6" fmla="*/ 672050 w 2419381"/>
                <a:gd name="connsiteY6" fmla="*/ 1827142 h 1847671"/>
                <a:gd name="connsiteX7" fmla="*/ 685491 w 2419381"/>
                <a:gd name="connsiteY7" fmla="*/ 1820102 h 1847671"/>
                <a:gd name="connsiteX8" fmla="*/ 698932 w 2419381"/>
                <a:gd name="connsiteY8" fmla="*/ 1811007 h 1847671"/>
                <a:gd name="connsiteX9" fmla="*/ 712373 w 2419381"/>
                <a:gd name="connsiteY9" fmla="*/ 1799407 h 1847671"/>
                <a:gd name="connsiteX10" fmla="*/ 725814 w 2419381"/>
                <a:gd name="connsiteY10" fmla="*/ 1784762 h 1847671"/>
                <a:gd name="connsiteX11" fmla="*/ 739255 w 2419381"/>
                <a:gd name="connsiteY11" fmla="*/ 1766487 h 1847671"/>
                <a:gd name="connsiteX12" fmla="*/ 752696 w 2419381"/>
                <a:gd name="connsiteY12" fmla="*/ 1743951 h 1847671"/>
                <a:gd name="connsiteX13" fmla="*/ 766137 w 2419381"/>
                <a:gd name="connsiteY13" fmla="*/ 1716473 h 1847671"/>
                <a:gd name="connsiteX14" fmla="*/ 779578 w 2419381"/>
                <a:gd name="connsiteY14" fmla="*/ 1683374 h 1847671"/>
                <a:gd name="connsiteX15" fmla="*/ 793019 w 2419381"/>
                <a:gd name="connsiteY15" fmla="*/ 1643962 h 1847671"/>
                <a:gd name="connsiteX16" fmla="*/ 806460 w 2419381"/>
                <a:gd name="connsiteY16" fmla="*/ 1597613 h 1847671"/>
                <a:gd name="connsiteX17" fmla="*/ 819901 w 2419381"/>
                <a:gd name="connsiteY17" fmla="*/ 1543778 h 1847671"/>
                <a:gd name="connsiteX18" fmla="*/ 833342 w 2419381"/>
                <a:gd name="connsiteY18" fmla="*/ 1482015 h 1847671"/>
                <a:gd name="connsiteX19" fmla="*/ 846783 w 2419381"/>
                <a:gd name="connsiteY19" fmla="*/ 1412086 h 1847671"/>
                <a:gd name="connsiteX20" fmla="*/ 860224 w 2419381"/>
                <a:gd name="connsiteY20" fmla="*/ 1333949 h 1847671"/>
                <a:gd name="connsiteX21" fmla="*/ 873665 w 2419381"/>
                <a:gd name="connsiteY21" fmla="*/ 1247820 h 1847671"/>
                <a:gd name="connsiteX22" fmla="*/ 887106 w 2419381"/>
                <a:gd name="connsiteY22" fmla="*/ 1154221 h 1847671"/>
                <a:gd name="connsiteX23" fmla="*/ 900547 w 2419381"/>
                <a:gd name="connsiteY23" fmla="*/ 1053989 h 1847671"/>
                <a:gd name="connsiteX24" fmla="*/ 913988 w 2419381"/>
                <a:gd name="connsiteY24" fmla="*/ 948315 h 1847671"/>
                <a:gd name="connsiteX25" fmla="*/ 927429 w 2419381"/>
                <a:gd name="connsiteY25" fmla="*/ 838707 h 1847671"/>
                <a:gd name="connsiteX26" fmla="*/ 940870 w 2419381"/>
                <a:gd name="connsiteY26" fmla="*/ 727000 h 1847671"/>
                <a:gd name="connsiteX27" fmla="*/ 954311 w 2419381"/>
                <a:gd name="connsiteY27" fmla="*/ 615318 h 1847671"/>
                <a:gd name="connsiteX28" fmla="*/ 967752 w 2419381"/>
                <a:gd name="connsiteY28" fmla="*/ 505984 h 1847671"/>
                <a:gd name="connsiteX29" fmla="*/ 981193 w 2419381"/>
                <a:gd name="connsiteY29" fmla="*/ 401490 h 1847671"/>
                <a:gd name="connsiteX30" fmla="*/ 994634 w 2419381"/>
                <a:gd name="connsiteY30" fmla="*/ 304369 h 1847671"/>
                <a:gd name="connsiteX31" fmla="*/ 1008075 w 2419381"/>
                <a:gd name="connsiteY31" fmla="*/ 217107 h 1847671"/>
                <a:gd name="connsiteX32" fmla="*/ 1021516 w 2419381"/>
                <a:gd name="connsiteY32" fmla="*/ 142057 h 1847671"/>
                <a:gd name="connsiteX33" fmla="*/ 1034957 w 2419381"/>
                <a:gd name="connsiteY33" fmla="*/ 81302 h 1847671"/>
                <a:gd name="connsiteX34" fmla="*/ 1048398 w 2419381"/>
                <a:gd name="connsiteY34" fmla="*/ 36586 h 1847671"/>
                <a:gd name="connsiteX35" fmla="*/ 1061839 w 2419381"/>
                <a:gd name="connsiteY35" fmla="*/ 9215 h 1847671"/>
                <a:gd name="connsiteX36" fmla="*/ 1075280 w 2419381"/>
                <a:gd name="connsiteY36" fmla="*/ 0 h 1847671"/>
                <a:gd name="connsiteX37" fmla="*/ 1088721 w 2419381"/>
                <a:gd name="connsiteY37" fmla="*/ 9215 h 1847671"/>
                <a:gd name="connsiteX38" fmla="*/ 1102162 w 2419381"/>
                <a:gd name="connsiteY38" fmla="*/ 36586 h 1847671"/>
                <a:gd name="connsiteX39" fmla="*/ 1115603 w 2419381"/>
                <a:gd name="connsiteY39" fmla="*/ 81302 h 1847671"/>
                <a:gd name="connsiteX40" fmla="*/ 1129044 w 2419381"/>
                <a:gd name="connsiteY40" fmla="*/ 142057 h 1847671"/>
                <a:gd name="connsiteX41" fmla="*/ 1142485 w 2419381"/>
                <a:gd name="connsiteY41" fmla="*/ 217107 h 1847671"/>
                <a:gd name="connsiteX42" fmla="*/ 1155927 w 2419381"/>
                <a:gd name="connsiteY42" fmla="*/ 304369 h 1847671"/>
                <a:gd name="connsiteX43" fmla="*/ 1169367 w 2419381"/>
                <a:gd name="connsiteY43" fmla="*/ 401490 h 1847671"/>
                <a:gd name="connsiteX44" fmla="*/ 1182808 w 2419381"/>
                <a:gd name="connsiteY44" fmla="*/ 505984 h 1847671"/>
                <a:gd name="connsiteX45" fmla="*/ 1196249 w 2419381"/>
                <a:gd name="connsiteY45" fmla="*/ 615318 h 1847671"/>
                <a:gd name="connsiteX46" fmla="*/ 1209690 w 2419381"/>
                <a:gd name="connsiteY46" fmla="*/ 727000 h 1847671"/>
                <a:gd name="connsiteX47" fmla="*/ 1223131 w 2419381"/>
                <a:gd name="connsiteY47" fmla="*/ 838707 h 1847671"/>
                <a:gd name="connsiteX48" fmla="*/ 1236572 w 2419381"/>
                <a:gd name="connsiteY48" fmla="*/ 948315 h 1847671"/>
                <a:gd name="connsiteX49" fmla="*/ 1250013 w 2419381"/>
                <a:gd name="connsiteY49" fmla="*/ 1053989 h 1847671"/>
                <a:gd name="connsiteX50" fmla="*/ 1263454 w 2419381"/>
                <a:gd name="connsiteY50" fmla="*/ 1154221 h 1847671"/>
                <a:gd name="connsiteX51" fmla="*/ 1276895 w 2419381"/>
                <a:gd name="connsiteY51" fmla="*/ 1247820 h 1847671"/>
                <a:gd name="connsiteX52" fmla="*/ 1290336 w 2419381"/>
                <a:gd name="connsiteY52" fmla="*/ 1333949 h 1847671"/>
                <a:gd name="connsiteX53" fmla="*/ 1303778 w 2419381"/>
                <a:gd name="connsiteY53" fmla="*/ 1412086 h 1847671"/>
                <a:gd name="connsiteX54" fmla="*/ 1317219 w 2419381"/>
                <a:gd name="connsiteY54" fmla="*/ 1482015 h 1847671"/>
                <a:gd name="connsiteX55" fmla="*/ 1330659 w 2419381"/>
                <a:gd name="connsiteY55" fmla="*/ 1543778 h 1847671"/>
                <a:gd name="connsiteX56" fmla="*/ 1344100 w 2419381"/>
                <a:gd name="connsiteY56" fmla="*/ 1597613 h 1847671"/>
                <a:gd name="connsiteX57" fmla="*/ 1357541 w 2419381"/>
                <a:gd name="connsiteY57" fmla="*/ 1643962 h 1847671"/>
                <a:gd name="connsiteX58" fmla="*/ 1370982 w 2419381"/>
                <a:gd name="connsiteY58" fmla="*/ 1683374 h 1847671"/>
                <a:gd name="connsiteX59" fmla="*/ 1384423 w 2419381"/>
                <a:gd name="connsiteY59" fmla="*/ 1716473 h 1847671"/>
                <a:gd name="connsiteX60" fmla="*/ 1397864 w 2419381"/>
                <a:gd name="connsiteY60" fmla="*/ 1743951 h 1847671"/>
                <a:gd name="connsiteX61" fmla="*/ 1411305 w 2419381"/>
                <a:gd name="connsiteY61" fmla="*/ 1766487 h 1847671"/>
                <a:gd name="connsiteX62" fmla="*/ 1424746 w 2419381"/>
                <a:gd name="connsiteY62" fmla="*/ 1784762 h 1847671"/>
                <a:gd name="connsiteX63" fmla="*/ 1438187 w 2419381"/>
                <a:gd name="connsiteY63" fmla="*/ 1799407 h 1847671"/>
                <a:gd name="connsiteX64" fmla="*/ 1451628 w 2419381"/>
                <a:gd name="connsiteY64" fmla="*/ 1811007 h 1847671"/>
                <a:gd name="connsiteX65" fmla="*/ 1465070 w 2419381"/>
                <a:gd name="connsiteY65" fmla="*/ 1820102 h 1847671"/>
                <a:gd name="connsiteX66" fmla="*/ 1478511 w 2419381"/>
                <a:gd name="connsiteY66" fmla="*/ 1827142 h 1847671"/>
                <a:gd name="connsiteX67" fmla="*/ 1545715 w 2419381"/>
                <a:gd name="connsiteY67" fmla="*/ 1843629 h 1847671"/>
                <a:gd name="connsiteX68" fmla="*/ 1612921 w 2419381"/>
                <a:gd name="connsiteY68" fmla="*/ 1847050 h 1847671"/>
                <a:gd name="connsiteX69" fmla="*/ 1747330 w 2419381"/>
                <a:gd name="connsiteY69" fmla="*/ 1847664 h 1847671"/>
                <a:gd name="connsiteX70" fmla="*/ 1881740 w 2419381"/>
                <a:gd name="connsiteY70" fmla="*/ 1847670 h 1847671"/>
                <a:gd name="connsiteX71" fmla="*/ 2016150 w 2419381"/>
                <a:gd name="connsiteY71" fmla="*/ 1847670 h 1847671"/>
                <a:gd name="connsiteX72" fmla="*/ 2150561 w 2419381"/>
                <a:gd name="connsiteY72" fmla="*/ 1847670 h 1847671"/>
                <a:gd name="connsiteX73" fmla="*/ 2284971 w 2419381"/>
                <a:gd name="connsiteY73" fmla="*/ 1847670 h 1847671"/>
                <a:gd name="connsiteX74" fmla="*/ 2419381 w 2419381"/>
                <a:gd name="connsiteY74" fmla="*/ 1847670 h 1847671"/>
                <a:gd name="connsiteX0" fmla="*/ 0 w 2284971"/>
                <a:gd name="connsiteY0" fmla="*/ 1847670 h 1847671"/>
                <a:gd name="connsiteX1" fmla="*/ 134410 w 2284971"/>
                <a:gd name="connsiteY1" fmla="*/ 1847670 h 1847671"/>
                <a:gd name="connsiteX2" fmla="*/ 268820 w 2284971"/>
                <a:gd name="connsiteY2" fmla="*/ 1847664 h 1847671"/>
                <a:gd name="connsiteX3" fmla="*/ 403230 w 2284971"/>
                <a:gd name="connsiteY3" fmla="*/ 1847050 h 1847671"/>
                <a:gd name="connsiteX4" fmla="*/ 470435 w 2284971"/>
                <a:gd name="connsiteY4" fmla="*/ 1843629 h 1847671"/>
                <a:gd name="connsiteX5" fmla="*/ 537640 w 2284971"/>
                <a:gd name="connsiteY5" fmla="*/ 1827142 h 1847671"/>
                <a:gd name="connsiteX6" fmla="*/ 551081 w 2284971"/>
                <a:gd name="connsiteY6" fmla="*/ 1820102 h 1847671"/>
                <a:gd name="connsiteX7" fmla="*/ 564522 w 2284971"/>
                <a:gd name="connsiteY7" fmla="*/ 1811007 h 1847671"/>
                <a:gd name="connsiteX8" fmla="*/ 577963 w 2284971"/>
                <a:gd name="connsiteY8" fmla="*/ 1799407 h 1847671"/>
                <a:gd name="connsiteX9" fmla="*/ 591404 w 2284971"/>
                <a:gd name="connsiteY9" fmla="*/ 1784762 h 1847671"/>
                <a:gd name="connsiteX10" fmla="*/ 604845 w 2284971"/>
                <a:gd name="connsiteY10" fmla="*/ 1766487 h 1847671"/>
                <a:gd name="connsiteX11" fmla="*/ 618286 w 2284971"/>
                <a:gd name="connsiteY11" fmla="*/ 1743951 h 1847671"/>
                <a:gd name="connsiteX12" fmla="*/ 631727 w 2284971"/>
                <a:gd name="connsiteY12" fmla="*/ 1716473 h 1847671"/>
                <a:gd name="connsiteX13" fmla="*/ 645168 w 2284971"/>
                <a:gd name="connsiteY13" fmla="*/ 1683374 h 1847671"/>
                <a:gd name="connsiteX14" fmla="*/ 658609 w 2284971"/>
                <a:gd name="connsiteY14" fmla="*/ 1643962 h 1847671"/>
                <a:gd name="connsiteX15" fmla="*/ 672050 w 2284971"/>
                <a:gd name="connsiteY15" fmla="*/ 1597613 h 1847671"/>
                <a:gd name="connsiteX16" fmla="*/ 685491 w 2284971"/>
                <a:gd name="connsiteY16" fmla="*/ 1543778 h 1847671"/>
                <a:gd name="connsiteX17" fmla="*/ 698932 w 2284971"/>
                <a:gd name="connsiteY17" fmla="*/ 1482015 h 1847671"/>
                <a:gd name="connsiteX18" fmla="*/ 712373 w 2284971"/>
                <a:gd name="connsiteY18" fmla="*/ 1412086 h 1847671"/>
                <a:gd name="connsiteX19" fmla="*/ 725814 w 2284971"/>
                <a:gd name="connsiteY19" fmla="*/ 1333949 h 1847671"/>
                <a:gd name="connsiteX20" fmla="*/ 739255 w 2284971"/>
                <a:gd name="connsiteY20" fmla="*/ 1247820 h 1847671"/>
                <a:gd name="connsiteX21" fmla="*/ 752696 w 2284971"/>
                <a:gd name="connsiteY21" fmla="*/ 1154221 h 1847671"/>
                <a:gd name="connsiteX22" fmla="*/ 766137 w 2284971"/>
                <a:gd name="connsiteY22" fmla="*/ 1053989 h 1847671"/>
                <a:gd name="connsiteX23" fmla="*/ 779578 w 2284971"/>
                <a:gd name="connsiteY23" fmla="*/ 948315 h 1847671"/>
                <a:gd name="connsiteX24" fmla="*/ 793019 w 2284971"/>
                <a:gd name="connsiteY24" fmla="*/ 838707 h 1847671"/>
                <a:gd name="connsiteX25" fmla="*/ 806460 w 2284971"/>
                <a:gd name="connsiteY25" fmla="*/ 727000 h 1847671"/>
                <a:gd name="connsiteX26" fmla="*/ 819901 w 2284971"/>
                <a:gd name="connsiteY26" fmla="*/ 615318 h 1847671"/>
                <a:gd name="connsiteX27" fmla="*/ 833342 w 2284971"/>
                <a:gd name="connsiteY27" fmla="*/ 505984 h 1847671"/>
                <a:gd name="connsiteX28" fmla="*/ 846783 w 2284971"/>
                <a:gd name="connsiteY28" fmla="*/ 401490 h 1847671"/>
                <a:gd name="connsiteX29" fmla="*/ 860224 w 2284971"/>
                <a:gd name="connsiteY29" fmla="*/ 304369 h 1847671"/>
                <a:gd name="connsiteX30" fmla="*/ 873665 w 2284971"/>
                <a:gd name="connsiteY30" fmla="*/ 217107 h 1847671"/>
                <a:gd name="connsiteX31" fmla="*/ 887106 w 2284971"/>
                <a:gd name="connsiteY31" fmla="*/ 142057 h 1847671"/>
                <a:gd name="connsiteX32" fmla="*/ 900547 w 2284971"/>
                <a:gd name="connsiteY32" fmla="*/ 81302 h 1847671"/>
                <a:gd name="connsiteX33" fmla="*/ 913988 w 2284971"/>
                <a:gd name="connsiteY33" fmla="*/ 36586 h 1847671"/>
                <a:gd name="connsiteX34" fmla="*/ 927429 w 2284971"/>
                <a:gd name="connsiteY34" fmla="*/ 9215 h 1847671"/>
                <a:gd name="connsiteX35" fmla="*/ 940870 w 2284971"/>
                <a:gd name="connsiteY35" fmla="*/ 0 h 1847671"/>
                <a:gd name="connsiteX36" fmla="*/ 954311 w 2284971"/>
                <a:gd name="connsiteY36" fmla="*/ 9215 h 1847671"/>
                <a:gd name="connsiteX37" fmla="*/ 967752 w 2284971"/>
                <a:gd name="connsiteY37" fmla="*/ 36586 h 1847671"/>
                <a:gd name="connsiteX38" fmla="*/ 981193 w 2284971"/>
                <a:gd name="connsiteY38" fmla="*/ 81302 h 1847671"/>
                <a:gd name="connsiteX39" fmla="*/ 994634 w 2284971"/>
                <a:gd name="connsiteY39" fmla="*/ 142057 h 1847671"/>
                <a:gd name="connsiteX40" fmla="*/ 1008075 w 2284971"/>
                <a:gd name="connsiteY40" fmla="*/ 217107 h 1847671"/>
                <a:gd name="connsiteX41" fmla="*/ 1021517 w 2284971"/>
                <a:gd name="connsiteY41" fmla="*/ 304369 h 1847671"/>
                <a:gd name="connsiteX42" fmla="*/ 1034957 w 2284971"/>
                <a:gd name="connsiteY42" fmla="*/ 401490 h 1847671"/>
                <a:gd name="connsiteX43" fmla="*/ 1048398 w 2284971"/>
                <a:gd name="connsiteY43" fmla="*/ 505984 h 1847671"/>
                <a:gd name="connsiteX44" fmla="*/ 1061839 w 2284971"/>
                <a:gd name="connsiteY44" fmla="*/ 615318 h 1847671"/>
                <a:gd name="connsiteX45" fmla="*/ 1075280 w 2284971"/>
                <a:gd name="connsiteY45" fmla="*/ 727000 h 1847671"/>
                <a:gd name="connsiteX46" fmla="*/ 1088721 w 2284971"/>
                <a:gd name="connsiteY46" fmla="*/ 838707 h 1847671"/>
                <a:gd name="connsiteX47" fmla="*/ 1102162 w 2284971"/>
                <a:gd name="connsiteY47" fmla="*/ 948315 h 1847671"/>
                <a:gd name="connsiteX48" fmla="*/ 1115603 w 2284971"/>
                <a:gd name="connsiteY48" fmla="*/ 1053989 h 1847671"/>
                <a:gd name="connsiteX49" fmla="*/ 1129044 w 2284971"/>
                <a:gd name="connsiteY49" fmla="*/ 1154221 h 1847671"/>
                <a:gd name="connsiteX50" fmla="*/ 1142485 w 2284971"/>
                <a:gd name="connsiteY50" fmla="*/ 1247820 h 1847671"/>
                <a:gd name="connsiteX51" fmla="*/ 1155926 w 2284971"/>
                <a:gd name="connsiteY51" fmla="*/ 1333949 h 1847671"/>
                <a:gd name="connsiteX52" fmla="*/ 1169368 w 2284971"/>
                <a:gd name="connsiteY52" fmla="*/ 1412086 h 1847671"/>
                <a:gd name="connsiteX53" fmla="*/ 1182809 w 2284971"/>
                <a:gd name="connsiteY53" fmla="*/ 1482015 h 1847671"/>
                <a:gd name="connsiteX54" fmla="*/ 1196249 w 2284971"/>
                <a:gd name="connsiteY54" fmla="*/ 1543778 h 1847671"/>
                <a:gd name="connsiteX55" fmla="*/ 1209690 w 2284971"/>
                <a:gd name="connsiteY55" fmla="*/ 1597613 h 1847671"/>
                <a:gd name="connsiteX56" fmla="*/ 1223131 w 2284971"/>
                <a:gd name="connsiteY56" fmla="*/ 1643962 h 1847671"/>
                <a:gd name="connsiteX57" fmla="*/ 1236572 w 2284971"/>
                <a:gd name="connsiteY57" fmla="*/ 1683374 h 1847671"/>
                <a:gd name="connsiteX58" fmla="*/ 1250013 w 2284971"/>
                <a:gd name="connsiteY58" fmla="*/ 1716473 h 1847671"/>
                <a:gd name="connsiteX59" fmla="*/ 1263454 w 2284971"/>
                <a:gd name="connsiteY59" fmla="*/ 1743951 h 1847671"/>
                <a:gd name="connsiteX60" fmla="*/ 1276895 w 2284971"/>
                <a:gd name="connsiteY60" fmla="*/ 1766487 h 1847671"/>
                <a:gd name="connsiteX61" fmla="*/ 1290336 w 2284971"/>
                <a:gd name="connsiteY61" fmla="*/ 1784762 h 1847671"/>
                <a:gd name="connsiteX62" fmla="*/ 1303777 w 2284971"/>
                <a:gd name="connsiteY62" fmla="*/ 1799407 h 1847671"/>
                <a:gd name="connsiteX63" fmla="*/ 1317218 w 2284971"/>
                <a:gd name="connsiteY63" fmla="*/ 1811007 h 1847671"/>
                <a:gd name="connsiteX64" fmla="*/ 1330660 w 2284971"/>
                <a:gd name="connsiteY64" fmla="*/ 1820102 h 1847671"/>
                <a:gd name="connsiteX65" fmla="*/ 1344101 w 2284971"/>
                <a:gd name="connsiteY65" fmla="*/ 1827142 h 1847671"/>
                <a:gd name="connsiteX66" fmla="*/ 1411305 w 2284971"/>
                <a:gd name="connsiteY66" fmla="*/ 1843629 h 1847671"/>
                <a:gd name="connsiteX67" fmla="*/ 1478511 w 2284971"/>
                <a:gd name="connsiteY67" fmla="*/ 1847050 h 1847671"/>
                <a:gd name="connsiteX68" fmla="*/ 1612920 w 2284971"/>
                <a:gd name="connsiteY68" fmla="*/ 1847664 h 1847671"/>
                <a:gd name="connsiteX69" fmla="*/ 1747330 w 2284971"/>
                <a:gd name="connsiteY69" fmla="*/ 1847670 h 1847671"/>
                <a:gd name="connsiteX70" fmla="*/ 1881740 w 2284971"/>
                <a:gd name="connsiteY70" fmla="*/ 1847670 h 1847671"/>
                <a:gd name="connsiteX71" fmla="*/ 2016151 w 2284971"/>
                <a:gd name="connsiteY71" fmla="*/ 1847670 h 1847671"/>
                <a:gd name="connsiteX72" fmla="*/ 2150561 w 2284971"/>
                <a:gd name="connsiteY72" fmla="*/ 1847670 h 1847671"/>
                <a:gd name="connsiteX73" fmla="*/ 2284971 w 2284971"/>
                <a:gd name="connsiteY73" fmla="*/ 1847670 h 1847671"/>
                <a:gd name="connsiteX0" fmla="*/ 0 w 2150561"/>
                <a:gd name="connsiteY0" fmla="*/ 1847670 h 1847671"/>
                <a:gd name="connsiteX1" fmla="*/ 134410 w 2150561"/>
                <a:gd name="connsiteY1" fmla="*/ 1847664 h 1847671"/>
                <a:gd name="connsiteX2" fmla="*/ 268820 w 2150561"/>
                <a:gd name="connsiteY2" fmla="*/ 1847050 h 1847671"/>
                <a:gd name="connsiteX3" fmla="*/ 336025 w 2150561"/>
                <a:gd name="connsiteY3" fmla="*/ 1843629 h 1847671"/>
                <a:gd name="connsiteX4" fmla="*/ 403230 w 2150561"/>
                <a:gd name="connsiteY4" fmla="*/ 1827142 h 1847671"/>
                <a:gd name="connsiteX5" fmla="*/ 416671 w 2150561"/>
                <a:gd name="connsiteY5" fmla="*/ 1820102 h 1847671"/>
                <a:gd name="connsiteX6" fmla="*/ 430112 w 2150561"/>
                <a:gd name="connsiteY6" fmla="*/ 1811007 h 1847671"/>
                <a:gd name="connsiteX7" fmla="*/ 443553 w 2150561"/>
                <a:gd name="connsiteY7" fmla="*/ 1799407 h 1847671"/>
                <a:gd name="connsiteX8" fmla="*/ 456994 w 2150561"/>
                <a:gd name="connsiteY8" fmla="*/ 1784762 h 1847671"/>
                <a:gd name="connsiteX9" fmla="*/ 470435 w 2150561"/>
                <a:gd name="connsiteY9" fmla="*/ 1766487 h 1847671"/>
                <a:gd name="connsiteX10" fmla="*/ 483876 w 2150561"/>
                <a:gd name="connsiteY10" fmla="*/ 1743951 h 1847671"/>
                <a:gd name="connsiteX11" fmla="*/ 497317 w 2150561"/>
                <a:gd name="connsiteY11" fmla="*/ 1716473 h 1847671"/>
                <a:gd name="connsiteX12" fmla="*/ 510758 w 2150561"/>
                <a:gd name="connsiteY12" fmla="*/ 1683374 h 1847671"/>
                <a:gd name="connsiteX13" fmla="*/ 524199 w 2150561"/>
                <a:gd name="connsiteY13" fmla="*/ 1643962 h 1847671"/>
                <a:gd name="connsiteX14" fmla="*/ 537640 w 2150561"/>
                <a:gd name="connsiteY14" fmla="*/ 1597613 h 1847671"/>
                <a:gd name="connsiteX15" fmla="*/ 551081 w 2150561"/>
                <a:gd name="connsiteY15" fmla="*/ 1543778 h 1847671"/>
                <a:gd name="connsiteX16" fmla="*/ 564522 w 2150561"/>
                <a:gd name="connsiteY16" fmla="*/ 1482015 h 1847671"/>
                <a:gd name="connsiteX17" fmla="*/ 577963 w 2150561"/>
                <a:gd name="connsiteY17" fmla="*/ 1412086 h 1847671"/>
                <a:gd name="connsiteX18" fmla="*/ 591404 w 2150561"/>
                <a:gd name="connsiteY18" fmla="*/ 1333949 h 1847671"/>
                <a:gd name="connsiteX19" fmla="*/ 604845 w 2150561"/>
                <a:gd name="connsiteY19" fmla="*/ 1247820 h 1847671"/>
                <a:gd name="connsiteX20" fmla="*/ 618286 w 2150561"/>
                <a:gd name="connsiteY20" fmla="*/ 1154221 h 1847671"/>
                <a:gd name="connsiteX21" fmla="*/ 631727 w 2150561"/>
                <a:gd name="connsiteY21" fmla="*/ 1053989 h 1847671"/>
                <a:gd name="connsiteX22" fmla="*/ 645168 w 2150561"/>
                <a:gd name="connsiteY22" fmla="*/ 948315 h 1847671"/>
                <a:gd name="connsiteX23" fmla="*/ 658609 w 2150561"/>
                <a:gd name="connsiteY23" fmla="*/ 838707 h 1847671"/>
                <a:gd name="connsiteX24" fmla="*/ 672050 w 2150561"/>
                <a:gd name="connsiteY24" fmla="*/ 727000 h 1847671"/>
                <a:gd name="connsiteX25" fmla="*/ 685491 w 2150561"/>
                <a:gd name="connsiteY25" fmla="*/ 615318 h 1847671"/>
                <a:gd name="connsiteX26" fmla="*/ 698932 w 2150561"/>
                <a:gd name="connsiteY26" fmla="*/ 505984 h 1847671"/>
                <a:gd name="connsiteX27" fmla="*/ 712373 w 2150561"/>
                <a:gd name="connsiteY27" fmla="*/ 401490 h 1847671"/>
                <a:gd name="connsiteX28" fmla="*/ 725814 w 2150561"/>
                <a:gd name="connsiteY28" fmla="*/ 304369 h 1847671"/>
                <a:gd name="connsiteX29" fmla="*/ 739255 w 2150561"/>
                <a:gd name="connsiteY29" fmla="*/ 217107 h 1847671"/>
                <a:gd name="connsiteX30" fmla="*/ 752696 w 2150561"/>
                <a:gd name="connsiteY30" fmla="*/ 142057 h 1847671"/>
                <a:gd name="connsiteX31" fmla="*/ 766137 w 2150561"/>
                <a:gd name="connsiteY31" fmla="*/ 81302 h 1847671"/>
                <a:gd name="connsiteX32" fmla="*/ 779578 w 2150561"/>
                <a:gd name="connsiteY32" fmla="*/ 36586 h 1847671"/>
                <a:gd name="connsiteX33" fmla="*/ 793019 w 2150561"/>
                <a:gd name="connsiteY33" fmla="*/ 9215 h 1847671"/>
                <a:gd name="connsiteX34" fmla="*/ 806460 w 2150561"/>
                <a:gd name="connsiteY34" fmla="*/ 0 h 1847671"/>
                <a:gd name="connsiteX35" fmla="*/ 819901 w 2150561"/>
                <a:gd name="connsiteY35" fmla="*/ 9215 h 1847671"/>
                <a:gd name="connsiteX36" fmla="*/ 833342 w 2150561"/>
                <a:gd name="connsiteY36" fmla="*/ 36586 h 1847671"/>
                <a:gd name="connsiteX37" fmla="*/ 846783 w 2150561"/>
                <a:gd name="connsiteY37" fmla="*/ 81302 h 1847671"/>
                <a:gd name="connsiteX38" fmla="*/ 860224 w 2150561"/>
                <a:gd name="connsiteY38" fmla="*/ 142057 h 1847671"/>
                <a:gd name="connsiteX39" fmla="*/ 873665 w 2150561"/>
                <a:gd name="connsiteY39" fmla="*/ 217107 h 1847671"/>
                <a:gd name="connsiteX40" fmla="*/ 887107 w 2150561"/>
                <a:gd name="connsiteY40" fmla="*/ 304369 h 1847671"/>
                <a:gd name="connsiteX41" fmla="*/ 900547 w 2150561"/>
                <a:gd name="connsiteY41" fmla="*/ 401490 h 1847671"/>
                <a:gd name="connsiteX42" fmla="*/ 913988 w 2150561"/>
                <a:gd name="connsiteY42" fmla="*/ 505984 h 1847671"/>
                <a:gd name="connsiteX43" fmla="*/ 927429 w 2150561"/>
                <a:gd name="connsiteY43" fmla="*/ 615318 h 1847671"/>
                <a:gd name="connsiteX44" fmla="*/ 940870 w 2150561"/>
                <a:gd name="connsiteY44" fmla="*/ 727000 h 1847671"/>
                <a:gd name="connsiteX45" fmla="*/ 954311 w 2150561"/>
                <a:gd name="connsiteY45" fmla="*/ 838707 h 1847671"/>
                <a:gd name="connsiteX46" fmla="*/ 967752 w 2150561"/>
                <a:gd name="connsiteY46" fmla="*/ 948315 h 1847671"/>
                <a:gd name="connsiteX47" fmla="*/ 981193 w 2150561"/>
                <a:gd name="connsiteY47" fmla="*/ 1053989 h 1847671"/>
                <a:gd name="connsiteX48" fmla="*/ 994634 w 2150561"/>
                <a:gd name="connsiteY48" fmla="*/ 1154221 h 1847671"/>
                <a:gd name="connsiteX49" fmla="*/ 1008075 w 2150561"/>
                <a:gd name="connsiteY49" fmla="*/ 1247820 h 1847671"/>
                <a:gd name="connsiteX50" fmla="*/ 1021516 w 2150561"/>
                <a:gd name="connsiteY50" fmla="*/ 1333949 h 1847671"/>
                <a:gd name="connsiteX51" fmla="*/ 1034958 w 2150561"/>
                <a:gd name="connsiteY51" fmla="*/ 1412086 h 1847671"/>
                <a:gd name="connsiteX52" fmla="*/ 1048399 w 2150561"/>
                <a:gd name="connsiteY52" fmla="*/ 1482015 h 1847671"/>
                <a:gd name="connsiteX53" fmla="*/ 1061839 w 2150561"/>
                <a:gd name="connsiteY53" fmla="*/ 1543778 h 1847671"/>
                <a:gd name="connsiteX54" fmla="*/ 1075280 w 2150561"/>
                <a:gd name="connsiteY54" fmla="*/ 1597613 h 1847671"/>
                <a:gd name="connsiteX55" fmla="*/ 1088721 w 2150561"/>
                <a:gd name="connsiteY55" fmla="*/ 1643962 h 1847671"/>
                <a:gd name="connsiteX56" fmla="*/ 1102162 w 2150561"/>
                <a:gd name="connsiteY56" fmla="*/ 1683374 h 1847671"/>
                <a:gd name="connsiteX57" fmla="*/ 1115603 w 2150561"/>
                <a:gd name="connsiteY57" fmla="*/ 1716473 h 1847671"/>
                <a:gd name="connsiteX58" fmla="*/ 1129044 w 2150561"/>
                <a:gd name="connsiteY58" fmla="*/ 1743951 h 1847671"/>
                <a:gd name="connsiteX59" fmla="*/ 1142485 w 2150561"/>
                <a:gd name="connsiteY59" fmla="*/ 1766487 h 1847671"/>
                <a:gd name="connsiteX60" fmla="*/ 1155926 w 2150561"/>
                <a:gd name="connsiteY60" fmla="*/ 1784762 h 1847671"/>
                <a:gd name="connsiteX61" fmla="*/ 1169367 w 2150561"/>
                <a:gd name="connsiteY61" fmla="*/ 1799407 h 1847671"/>
                <a:gd name="connsiteX62" fmla="*/ 1182808 w 2150561"/>
                <a:gd name="connsiteY62" fmla="*/ 1811007 h 1847671"/>
                <a:gd name="connsiteX63" fmla="*/ 1196250 w 2150561"/>
                <a:gd name="connsiteY63" fmla="*/ 1820102 h 1847671"/>
                <a:gd name="connsiteX64" fmla="*/ 1209691 w 2150561"/>
                <a:gd name="connsiteY64" fmla="*/ 1827142 h 1847671"/>
                <a:gd name="connsiteX65" fmla="*/ 1276895 w 2150561"/>
                <a:gd name="connsiteY65" fmla="*/ 1843629 h 1847671"/>
                <a:gd name="connsiteX66" fmla="*/ 1344101 w 2150561"/>
                <a:gd name="connsiteY66" fmla="*/ 1847050 h 1847671"/>
                <a:gd name="connsiteX67" fmla="*/ 1478510 w 2150561"/>
                <a:gd name="connsiteY67" fmla="*/ 1847664 h 1847671"/>
                <a:gd name="connsiteX68" fmla="*/ 1612920 w 2150561"/>
                <a:gd name="connsiteY68" fmla="*/ 1847670 h 1847671"/>
                <a:gd name="connsiteX69" fmla="*/ 1747330 w 2150561"/>
                <a:gd name="connsiteY69" fmla="*/ 1847670 h 1847671"/>
                <a:gd name="connsiteX70" fmla="*/ 1881741 w 2150561"/>
                <a:gd name="connsiteY70" fmla="*/ 1847670 h 1847671"/>
                <a:gd name="connsiteX71" fmla="*/ 2016151 w 2150561"/>
                <a:gd name="connsiteY71" fmla="*/ 1847670 h 1847671"/>
                <a:gd name="connsiteX72" fmla="*/ 2150561 w 2150561"/>
                <a:gd name="connsiteY72" fmla="*/ 1847670 h 1847671"/>
                <a:gd name="connsiteX0" fmla="*/ 0 w 2016151"/>
                <a:gd name="connsiteY0" fmla="*/ 1847664 h 1847671"/>
                <a:gd name="connsiteX1" fmla="*/ 134410 w 2016151"/>
                <a:gd name="connsiteY1" fmla="*/ 1847050 h 1847671"/>
                <a:gd name="connsiteX2" fmla="*/ 201615 w 2016151"/>
                <a:gd name="connsiteY2" fmla="*/ 1843629 h 1847671"/>
                <a:gd name="connsiteX3" fmla="*/ 268820 w 2016151"/>
                <a:gd name="connsiteY3" fmla="*/ 1827142 h 1847671"/>
                <a:gd name="connsiteX4" fmla="*/ 282261 w 2016151"/>
                <a:gd name="connsiteY4" fmla="*/ 1820102 h 1847671"/>
                <a:gd name="connsiteX5" fmla="*/ 295702 w 2016151"/>
                <a:gd name="connsiteY5" fmla="*/ 1811007 h 1847671"/>
                <a:gd name="connsiteX6" fmla="*/ 309143 w 2016151"/>
                <a:gd name="connsiteY6" fmla="*/ 1799407 h 1847671"/>
                <a:gd name="connsiteX7" fmla="*/ 322584 w 2016151"/>
                <a:gd name="connsiteY7" fmla="*/ 1784762 h 1847671"/>
                <a:gd name="connsiteX8" fmla="*/ 336025 w 2016151"/>
                <a:gd name="connsiteY8" fmla="*/ 1766487 h 1847671"/>
                <a:gd name="connsiteX9" fmla="*/ 349466 w 2016151"/>
                <a:gd name="connsiteY9" fmla="*/ 1743951 h 1847671"/>
                <a:gd name="connsiteX10" fmla="*/ 362907 w 2016151"/>
                <a:gd name="connsiteY10" fmla="*/ 1716473 h 1847671"/>
                <a:gd name="connsiteX11" fmla="*/ 376348 w 2016151"/>
                <a:gd name="connsiteY11" fmla="*/ 1683374 h 1847671"/>
                <a:gd name="connsiteX12" fmla="*/ 389789 w 2016151"/>
                <a:gd name="connsiteY12" fmla="*/ 1643962 h 1847671"/>
                <a:gd name="connsiteX13" fmla="*/ 403230 w 2016151"/>
                <a:gd name="connsiteY13" fmla="*/ 1597613 h 1847671"/>
                <a:gd name="connsiteX14" fmla="*/ 416671 w 2016151"/>
                <a:gd name="connsiteY14" fmla="*/ 1543778 h 1847671"/>
                <a:gd name="connsiteX15" fmla="*/ 430112 w 2016151"/>
                <a:gd name="connsiteY15" fmla="*/ 1482015 h 1847671"/>
                <a:gd name="connsiteX16" fmla="*/ 443553 w 2016151"/>
                <a:gd name="connsiteY16" fmla="*/ 1412086 h 1847671"/>
                <a:gd name="connsiteX17" fmla="*/ 456994 w 2016151"/>
                <a:gd name="connsiteY17" fmla="*/ 1333949 h 1847671"/>
                <a:gd name="connsiteX18" fmla="*/ 470435 w 2016151"/>
                <a:gd name="connsiteY18" fmla="*/ 1247820 h 1847671"/>
                <a:gd name="connsiteX19" fmla="*/ 483876 w 2016151"/>
                <a:gd name="connsiteY19" fmla="*/ 1154221 h 1847671"/>
                <a:gd name="connsiteX20" fmla="*/ 497317 w 2016151"/>
                <a:gd name="connsiteY20" fmla="*/ 1053989 h 1847671"/>
                <a:gd name="connsiteX21" fmla="*/ 510758 w 2016151"/>
                <a:gd name="connsiteY21" fmla="*/ 948315 h 1847671"/>
                <a:gd name="connsiteX22" fmla="*/ 524199 w 2016151"/>
                <a:gd name="connsiteY22" fmla="*/ 838707 h 1847671"/>
                <a:gd name="connsiteX23" fmla="*/ 537640 w 2016151"/>
                <a:gd name="connsiteY23" fmla="*/ 727000 h 1847671"/>
                <a:gd name="connsiteX24" fmla="*/ 551081 w 2016151"/>
                <a:gd name="connsiteY24" fmla="*/ 615318 h 1847671"/>
                <a:gd name="connsiteX25" fmla="*/ 564522 w 2016151"/>
                <a:gd name="connsiteY25" fmla="*/ 505984 h 1847671"/>
                <a:gd name="connsiteX26" fmla="*/ 577963 w 2016151"/>
                <a:gd name="connsiteY26" fmla="*/ 401490 h 1847671"/>
                <a:gd name="connsiteX27" fmla="*/ 591404 w 2016151"/>
                <a:gd name="connsiteY27" fmla="*/ 304369 h 1847671"/>
                <a:gd name="connsiteX28" fmla="*/ 604845 w 2016151"/>
                <a:gd name="connsiteY28" fmla="*/ 217107 h 1847671"/>
                <a:gd name="connsiteX29" fmla="*/ 618286 w 2016151"/>
                <a:gd name="connsiteY29" fmla="*/ 142057 h 1847671"/>
                <a:gd name="connsiteX30" fmla="*/ 631727 w 2016151"/>
                <a:gd name="connsiteY30" fmla="*/ 81302 h 1847671"/>
                <a:gd name="connsiteX31" fmla="*/ 645168 w 2016151"/>
                <a:gd name="connsiteY31" fmla="*/ 36586 h 1847671"/>
                <a:gd name="connsiteX32" fmla="*/ 658609 w 2016151"/>
                <a:gd name="connsiteY32" fmla="*/ 9215 h 1847671"/>
                <a:gd name="connsiteX33" fmla="*/ 672050 w 2016151"/>
                <a:gd name="connsiteY33" fmla="*/ 0 h 1847671"/>
                <a:gd name="connsiteX34" fmla="*/ 685491 w 2016151"/>
                <a:gd name="connsiteY34" fmla="*/ 9215 h 1847671"/>
                <a:gd name="connsiteX35" fmla="*/ 698932 w 2016151"/>
                <a:gd name="connsiteY35" fmla="*/ 36586 h 1847671"/>
                <a:gd name="connsiteX36" fmla="*/ 712373 w 2016151"/>
                <a:gd name="connsiteY36" fmla="*/ 81302 h 1847671"/>
                <a:gd name="connsiteX37" fmla="*/ 725814 w 2016151"/>
                <a:gd name="connsiteY37" fmla="*/ 142057 h 1847671"/>
                <a:gd name="connsiteX38" fmla="*/ 739255 w 2016151"/>
                <a:gd name="connsiteY38" fmla="*/ 217107 h 1847671"/>
                <a:gd name="connsiteX39" fmla="*/ 752697 w 2016151"/>
                <a:gd name="connsiteY39" fmla="*/ 304369 h 1847671"/>
                <a:gd name="connsiteX40" fmla="*/ 766137 w 2016151"/>
                <a:gd name="connsiteY40" fmla="*/ 401490 h 1847671"/>
                <a:gd name="connsiteX41" fmla="*/ 779578 w 2016151"/>
                <a:gd name="connsiteY41" fmla="*/ 505984 h 1847671"/>
                <a:gd name="connsiteX42" fmla="*/ 793019 w 2016151"/>
                <a:gd name="connsiteY42" fmla="*/ 615318 h 1847671"/>
                <a:gd name="connsiteX43" fmla="*/ 806460 w 2016151"/>
                <a:gd name="connsiteY43" fmla="*/ 727000 h 1847671"/>
                <a:gd name="connsiteX44" fmla="*/ 819901 w 2016151"/>
                <a:gd name="connsiteY44" fmla="*/ 838707 h 1847671"/>
                <a:gd name="connsiteX45" fmla="*/ 833342 w 2016151"/>
                <a:gd name="connsiteY45" fmla="*/ 948315 h 1847671"/>
                <a:gd name="connsiteX46" fmla="*/ 846783 w 2016151"/>
                <a:gd name="connsiteY46" fmla="*/ 1053989 h 1847671"/>
                <a:gd name="connsiteX47" fmla="*/ 860224 w 2016151"/>
                <a:gd name="connsiteY47" fmla="*/ 1154221 h 1847671"/>
                <a:gd name="connsiteX48" fmla="*/ 873665 w 2016151"/>
                <a:gd name="connsiteY48" fmla="*/ 1247820 h 1847671"/>
                <a:gd name="connsiteX49" fmla="*/ 887106 w 2016151"/>
                <a:gd name="connsiteY49" fmla="*/ 1333949 h 1847671"/>
                <a:gd name="connsiteX50" fmla="*/ 900548 w 2016151"/>
                <a:gd name="connsiteY50" fmla="*/ 1412086 h 1847671"/>
                <a:gd name="connsiteX51" fmla="*/ 913989 w 2016151"/>
                <a:gd name="connsiteY51" fmla="*/ 1482015 h 1847671"/>
                <a:gd name="connsiteX52" fmla="*/ 927429 w 2016151"/>
                <a:gd name="connsiteY52" fmla="*/ 1543778 h 1847671"/>
                <a:gd name="connsiteX53" fmla="*/ 940870 w 2016151"/>
                <a:gd name="connsiteY53" fmla="*/ 1597613 h 1847671"/>
                <a:gd name="connsiteX54" fmla="*/ 954311 w 2016151"/>
                <a:gd name="connsiteY54" fmla="*/ 1643962 h 1847671"/>
                <a:gd name="connsiteX55" fmla="*/ 967752 w 2016151"/>
                <a:gd name="connsiteY55" fmla="*/ 1683374 h 1847671"/>
                <a:gd name="connsiteX56" fmla="*/ 981193 w 2016151"/>
                <a:gd name="connsiteY56" fmla="*/ 1716473 h 1847671"/>
                <a:gd name="connsiteX57" fmla="*/ 994634 w 2016151"/>
                <a:gd name="connsiteY57" fmla="*/ 1743951 h 1847671"/>
                <a:gd name="connsiteX58" fmla="*/ 1008075 w 2016151"/>
                <a:gd name="connsiteY58" fmla="*/ 1766487 h 1847671"/>
                <a:gd name="connsiteX59" fmla="*/ 1021516 w 2016151"/>
                <a:gd name="connsiteY59" fmla="*/ 1784762 h 1847671"/>
                <a:gd name="connsiteX60" fmla="*/ 1034957 w 2016151"/>
                <a:gd name="connsiteY60" fmla="*/ 1799407 h 1847671"/>
                <a:gd name="connsiteX61" fmla="*/ 1048398 w 2016151"/>
                <a:gd name="connsiteY61" fmla="*/ 1811007 h 1847671"/>
                <a:gd name="connsiteX62" fmla="*/ 1061840 w 2016151"/>
                <a:gd name="connsiteY62" fmla="*/ 1820102 h 1847671"/>
                <a:gd name="connsiteX63" fmla="*/ 1075281 w 2016151"/>
                <a:gd name="connsiteY63" fmla="*/ 1827142 h 1847671"/>
                <a:gd name="connsiteX64" fmla="*/ 1142485 w 2016151"/>
                <a:gd name="connsiteY64" fmla="*/ 1843629 h 1847671"/>
                <a:gd name="connsiteX65" fmla="*/ 1209691 w 2016151"/>
                <a:gd name="connsiteY65" fmla="*/ 1847050 h 1847671"/>
                <a:gd name="connsiteX66" fmla="*/ 1344100 w 2016151"/>
                <a:gd name="connsiteY66" fmla="*/ 1847664 h 1847671"/>
                <a:gd name="connsiteX67" fmla="*/ 1478510 w 2016151"/>
                <a:gd name="connsiteY67" fmla="*/ 1847670 h 1847671"/>
                <a:gd name="connsiteX68" fmla="*/ 1612920 w 2016151"/>
                <a:gd name="connsiteY68" fmla="*/ 1847670 h 1847671"/>
                <a:gd name="connsiteX69" fmla="*/ 1747331 w 2016151"/>
                <a:gd name="connsiteY69" fmla="*/ 1847670 h 1847671"/>
                <a:gd name="connsiteX70" fmla="*/ 1881741 w 2016151"/>
                <a:gd name="connsiteY70" fmla="*/ 1847670 h 1847671"/>
                <a:gd name="connsiteX71" fmla="*/ 2016151 w 2016151"/>
                <a:gd name="connsiteY71" fmla="*/ 1847670 h 1847671"/>
                <a:gd name="connsiteX0" fmla="*/ 0 w 1881741"/>
                <a:gd name="connsiteY0" fmla="*/ 1847050 h 1847671"/>
                <a:gd name="connsiteX1" fmla="*/ 67205 w 1881741"/>
                <a:gd name="connsiteY1" fmla="*/ 1843629 h 1847671"/>
                <a:gd name="connsiteX2" fmla="*/ 134410 w 1881741"/>
                <a:gd name="connsiteY2" fmla="*/ 1827142 h 1847671"/>
                <a:gd name="connsiteX3" fmla="*/ 147851 w 1881741"/>
                <a:gd name="connsiteY3" fmla="*/ 1820102 h 1847671"/>
                <a:gd name="connsiteX4" fmla="*/ 161292 w 1881741"/>
                <a:gd name="connsiteY4" fmla="*/ 1811007 h 1847671"/>
                <a:gd name="connsiteX5" fmla="*/ 174733 w 1881741"/>
                <a:gd name="connsiteY5" fmla="*/ 1799407 h 1847671"/>
                <a:gd name="connsiteX6" fmla="*/ 188174 w 1881741"/>
                <a:gd name="connsiteY6" fmla="*/ 1784762 h 1847671"/>
                <a:gd name="connsiteX7" fmla="*/ 201615 w 1881741"/>
                <a:gd name="connsiteY7" fmla="*/ 1766487 h 1847671"/>
                <a:gd name="connsiteX8" fmla="*/ 215056 w 1881741"/>
                <a:gd name="connsiteY8" fmla="*/ 1743951 h 1847671"/>
                <a:gd name="connsiteX9" fmla="*/ 228497 w 1881741"/>
                <a:gd name="connsiteY9" fmla="*/ 1716473 h 1847671"/>
                <a:gd name="connsiteX10" fmla="*/ 241938 w 1881741"/>
                <a:gd name="connsiteY10" fmla="*/ 1683374 h 1847671"/>
                <a:gd name="connsiteX11" fmla="*/ 255379 w 1881741"/>
                <a:gd name="connsiteY11" fmla="*/ 1643962 h 1847671"/>
                <a:gd name="connsiteX12" fmla="*/ 268820 w 1881741"/>
                <a:gd name="connsiteY12" fmla="*/ 1597613 h 1847671"/>
                <a:gd name="connsiteX13" fmla="*/ 282261 w 1881741"/>
                <a:gd name="connsiteY13" fmla="*/ 1543778 h 1847671"/>
                <a:gd name="connsiteX14" fmla="*/ 295702 w 1881741"/>
                <a:gd name="connsiteY14" fmla="*/ 1482015 h 1847671"/>
                <a:gd name="connsiteX15" fmla="*/ 309143 w 1881741"/>
                <a:gd name="connsiteY15" fmla="*/ 1412086 h 1847671"/>
                <a:gd name="connsiteX16" fmla="*/ 322584 w 1881741"/>
                <a:gd name="connsiteY16" fmla="*/ 1333949 h 1847671"/>
                <a:gd name="connsiteX17" fmla="*/ 336025 w 1881741"/>
                <a:gd name="connsiteY17" fmla="*/ 1247820 h 1847671"/>
                <a:gd name="connsiteX18" fmla="*/ 349466 w 1881741"/>
                <a:gd name="connsiteY18" fmla="*/ 1154221 h 1847671"/>
                <a:gd name="connsiteX19" fmla="*/ 362907 w 1881741"/>
                <a:gd name="connsiteY19" fmla="*/ 1053989 h 1847671"/>
                <a:gd name="connsiteX20" fmla="*/ 376348 w 1881741"/>
                <a:gd name="connsiteY20" fmla="*/ 948315 h 1847671"/>
                <a:gd name="connsiteX21" fmla="*/ 389789 w 1881741"/>
                <a:gd name="connsiteY21" fmla="*/ 838707 h 1847671"/>
                <a:gd name="connsiteX22" fmla="*/ 403230 w 1881741"/>
                <a:gd name="connsiteY22" fmla="*/ 727000 h 1847671"/>
                <a:gd name="connsiteX23" fmla="*/ 416671 w 1881741"/>
                <a:gd name="connsiteY23" fmla="*/ 615318 h 1847671"/>
                <a:gd name="connsiteX24" fmla="*/ 430112 w 1881741"/>
                <a:gd name="connsiteY24" fmla="*/ 505984 h 1847671"/>
                <a:gd name="connsiteX25" fmla="*/ 443553 w 1881741"/>
                <a:gd name="connsiteY25" fmla="*/ 401490 h 1847671"/>
                <a:gd name="connsiteX26" fmla="*/ 456994 w 1881741"/>
                <a:gd name="connsiteY26" fmla="*/ 304369 h 1847671"/>
                <a:gd name="connsiteX27" fmla="*/ 470435 w 1881741"/>
                <a:gd name="connsiteY27" fmla="*/ 217107 h 1847671"/>
                <a:gd name="connsiteX28" fmla="*/ 483876 w 1881741"/>
                <a:gd name="connsiteY28" fmla="*/ 142057 h 1847671"/>
                <a:gd name="connsiteX29" fmla="*/ 497317 w 1881741"/>
                <a:gd name="connsiteY29" fmla="*/ 81302 h 1847671"/>
                <a:gd name="connsiteX30" fmla="*/ 510758 w 1881741"/>
                <a:gd name="connsiteY30" fmla="*/ 36586 h 1847671"/>
                <a:gd name="connsiteX31" fmla="*/ 524199 w 1881741"/>
                <a:gd name="connsiteY31" fmla="*/ 9215 h 1847671"/>
                <a:gd name="connsiteX32" fmla="*/ 537640 w 1881741"/>
                <a:gd name="connsiteY32" fmla="*/ 0 h 1847671"/>
                <a:gd name="connsiteX33" fmla="*/ 551081 w 1881741"/>
                <a:gd name="connsiteY33" fmla="*/ 9215 h 1847671"/>
                <a:gd name="connsiteX34" fmla="*/ 564522 w 1881741"/>
                <a:gd name="connsiteY34" fmla="*/ 36586 h 1847671"/>
                <a:gd name="connsiteX35" fmla="*/ 577963 w 1881741"/>
                <a:gd name="connsiteY35" fmla="*/ 81302 h 1847671"/>
                <a:gd name="connsiteX36" fmla="*/ 591404 w 1881741"/>
                <a:gd name="connsiteY36" fmla="*/ 142057 h 1847671"/>
                <a:gd name="connsiteX37" fmla="*/ 604845 w 1881741"/>
                <a:gd name="connsiteY37" fmla="*/ 217107 h 1847671"/>
                <a:gd name="connsiteX38" fmla="*/ 618287 w 1881741"/>
                <a:gd name="connsiteY38" fmla="*/ 304369 h 1847671"/>
                <a:gd name="connsiteX39" fmla="*/ 631727 w 1881741"/>
                <a:gd name="connsiteY39" fmla="*/ 401490 h 1847671"/>
                <a:gd name="connsiteX40" fmla="*/ 645168 w 1881741"/>
                <a:gd name="connsiteY40" fmla="*/ 505984 h 1847671"/>
                <a:gd name="connsiteX41" fmla="*/ 658609 w 1881741"/>
                <a:gd name="connsiteY41" fmla="*/ 615318 h 1847671"/>
                <a:gd name="connsiteX42" fmla="*/ 672050 w 1881741"/>
                <a:gd name="connsiteY42" fmla="*/ 727000 h 1847671"/>
                <a:gd name="connsiteX43" fmla="*/ 685491 w 1881741"/>
                <a:gd name="connsiteY43" fmla="*/ 838707 h 1847671"/>
                <a:gd name="connsiteX44" fmla="*/ 698932 w 1881741"/>
                <a:gd name="connsiteY44" fmla="*/ 948315 h 1847671"/>
                <a:gd name="connsiteX45" fmla="*/ 712373 w 1881741"/>
                <a:gd name="connsiteY45" fmla="*/ 1053989 h 1847671"/>
                <a:gd name="connsiteX46" fmla="*/ 725814 w 1881741"/>
                <a:gd name="connsiteY46" fmla="*/ 1154221 h 1847671"/>
                <a:gd name="connsiteX47" fmla="*/ 739255 w 1881741"/>
                <a:gd name="connsiteY47" fmla="*/ 1247820 h 1847671"/>
                <a:gd name="connsiteX48" fmla="*/ 752696 w 1881741"/>
                <a:gd name="connsiteY48" fmla="*/ 1333949 h 1847671"/>
                <a:gd name="connsiteX49" fmla="*/ 766138 w 1881741"/>
                <a:gd name="connsiteY49" fmla="*/ 1412086 h 1847671"/>
                <a:gd name="connsiteX50" fmla="*/ 779579 w 1881741"/>
                <a:gd name="connsiteY50" fmla="*/ 1482015 h 1847671"/>
                <a:gd name="connsiteX51" fmla="*/ 793019 w 1881741"/>
                <a:gd name="connsiteY51" fmla="*/ 1543778 h 1847671"/>
                <a:gd name="connsiteX52" fmla="*/ 806460 w 1881741"/>
                <a:gd name="connsiteY52" fmla="*/ 1597613 h 1847671"/>
                <a:gd name="connsiteX53" fmla="*/ 819901 w 1881741"/>
                <a:gd name="connsiteY53" fmla="*/ 1643962 h 1847671"/>
                <a:gd name="connsiteX54" fmla="*/ 833342 w 1881741"/>
                <a:gd name="connsiteY54" fmla="*/ 1683374 h 1847671"/>
                <a:gd name="connsiteX55" fmla="*/ 846783 w 1881741"/>
                <a:gd name="connsiteY55" fmla="*/ 1716473 h 1847671"/>
                <a:gd name="connsiteX56" fmla="*/ 860224 w 1881741"/>
                <a:gd name="connsiteY56" fmla="*/ 1743951 h 1847671"/>
                <a:gd name="connsiteX57" fmla="*/ 873665 w 1881741"/>
                <a:gd name="connsiteY57" fmla="*/ 1766487 h 1847671"/>
                <a:gd name="connsiteX58" fmla="*/ 887106 w 1881741"/>
                <a:gd name="connsiteY58" fmla="*/ 1784762 h 1847671"/>
                <a:gd name="connsiteX59" fmla="*/ 900547 w 1881741"/>
                <a:gd name="connsiteY59" fmla="*/ 1799407 h 1847671"/>
                <a:gd name="connsiteX60" fmla="*/ 913988 w 1881741"/>
                <a:gd name="connsiteY60" fmla="*/ 1811007 h 1847671"/>
                <a:gd name="connsiteX61" fmla="*/ 927430 w 1881741"/>
                <a:gd name="connsiteY61" fmla="*/ 1820102 h 1847671"/>
                <a:gd name="connsiteX62" fmla="*/ 940871 w 1881741"/>
                <a:gd name="connsiteY62" fmla="*/ 1827142 h 1847671"/>
                <a:gd name="connsiteX63" fmla="*/ 1008075 w 1881741"/>
                <a:gd name="connsiteY63" fmla="*/ 1843629 h 1847671"/>
                <a:gd name="connsiteX64" fmla="*/ 1075281 w 1881741"/>
                <a:gd name="connsiteY64" fmla="*/ 1847050 h 1847671"/>
                <a:gd name="connsiteX65" fmla="*/ 1209690 w 1881741"/>
                <a:gd name="connsiteY65" fmla="*/ 1847664 h 1847671"/>
                <a:gd name="connsiteX66" fmla="*/ 1344100 w 1881741"/>
                <a:gd name="connsiteY66" fmla="*/ 1847670 h 1847671"/>
                <a:gd name="connsiteX67" fmla="*/ 1478510 w 1881741"/>
                <a:gd name="connsiteY67" fmla="*/ 1847670 h 1847671"/>
                <a:gd name="connsiteX68" fmla="*/ 1612921 w 1881741"/>
                <a:gd name="connsiteY68" fmla="*/ 1847670 h 1847671"/>
                <a:gd name="connsiteX69" fmla="*/ 1747331 w 1881741"/>
                <a:gd name="connsiteY69" fmla="*/ 1847670 h 1847671"/>
                <a:gd name="connsiteX70" fmla="*/ 1881741 w 1881741"/>
                <a:gd name="connsiteY70" fmla="*/ 1847670 h 1847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881741" h="1847671">
                  <a:moveTo>
                    <a:pt x="0" y="1847050"/>
                  </a:moveTo>
                  <a:cubicBezTo>
                    <a:pt x="33600" y="1846376"/>
                    <a:pt x="44806" y="1846943"/>
                    <a:pt x="67205" y="1843629"/>
                  </a:cubicBezTo>
                  <a:cubicBezTo>
                    <a:pt x="89605" y="1840309"/>
                    <a:pt x="120969" y="1831064"/>
                    <a:pt x="134410" y="1827142"/>
                  </a:cubicBezTo>
                  <a:cubicBezTo>
                    <a:pt x="141694" y="1825020"/>
                    <a:pt x="145425" y="1821557"/>
                    <a:pt x="147851" y="1820102"/>
                  </a:cubicBezTo>
                  <a:cubicBezTo>
                    <a:pt x="152334" y="1817414"/>
                    <a:pt x="156810" y="1814458"/>
                    <a:pt x="161292" y="1811007"/>
                  </a:cubicBezTo>
                  <a:cubicBezTo>
                    <a:pt x="165775" y="1807561"/>
                    <a:pt x="170251" y="1803782"/>
                    <a:pt x="174733" y="1799407"/>
                  </a:cubicBezTo>
                  <a:cubicBezTo>
                    <a:pt x="179216" y="1795032"/>
                    <a:pt x="183692" y="1790246"/>
                    <a:pt x="188174" y="1784762"/>
                  </a:cubicBezTo>
                  <a:cubicBezTo>
                    <a:pt x="192657" y="1779272"/>
                    <a:pt x="197133" y="1773288"/>
                    <a:pt x="201615" y="1766487"/>
                  </a:cubicBezTo>
                  <a:cubicBezTo>
                    <a:pt x="206098" y="1759686"/>
                    <a:pt x="210574" y="1752283"/>
                    <a:pt x="215056" y="1743951"/>
                  </a:cubicBezTo>
                  <a:cubicBezTo>
                    <a:pt x="219539" y="1735618"/>
                    <a:pt x="224015" y="1726570"/>
                    <a:pt x="228497" y="1716473"/>
                  </a:cubicBezTo>
                  <a:cubicBezTo>
                    <a:pt x="232980" y="1706375"/>
                    <a:pt x="237456" y="1695456"/>
                    <a:pt x="241938" y="1683374"/>
                  </a:cubicBezTo>
                  <a:cubicBezTo>
                    <a:pt x="246421" y="1671286"/>
                    <a:pt x="250897" y="1658256"/>
                    <a:pt x="255379" y="1643962"/>
                  </a:cubicBezTo>
                  <a:cubicBezTo>
                    <a:pt x="259861" y="1629669"/>
                    <a:pt x="264338" y="1614309"/>
                    <a:pt x="268820" y="1597613"/>
                  </a:cubicBezTo>
                  <a:cubicBezTo>
                    <a:pt x="273302" y="1580918"/>
                    <a:pt x="277779" y="1563042"/>
                    <a:pt x="282261" y="1543778"/>
                  </a:cubicBezTo>
                  <a:cubicBezTo>
                    <a:pt x="286743" y="1524508"/>
                    <a:pt x="291220" y="1503967"/>
                    <a:pt x="295702" y="1482015"/>
                  </a:cubicBezTo>
                  <a:cubicBezTo>
                    <a:pt x="300185" y="1460068"/>
                    <a:pt x="304661" y="1436769"/>
                    <a:pt x="309143" y="1412086"/>
                  </a:cubicBezTo>
                  <a:cubicBezTo>
                    <a:pt x="313626" y="1387409"/>
                    <a:pt x="318102" y="1361326"/>
                    <a:pt x="322584" y="1333949"/>
                  </a:cubicBezTo>
                  <a:cubicBezTo>
                    <a:pt x="327067" y="1306567"/>
                    <a:pt x="331543" y="1277771"/>
                    <a:pt x="336025" y="1247820"/>
                  </a:cubicBezTo>
                  <a:cubicBezTo>
                    <a:pt x="340508" y="1217862"/>
                    <a:pt x="344984" y="1186521"/>
                    <a:pt x="349466" y="1154221"/>
                  </a:cubicBezTo>
                  <a:cubicBezTo>
                    <a:pt x="353949" y="1121915"/>
                    <a:pt x="358425" y="1088304"/>
                    <a:pt x="362907" y="1053989"/>
                  </a:cubicBezTo>
                  <a:cubicBezTo>
                    <a:pt x="367390" y="1019668"/>
                    <a:pt x="371866" y="984191"/>
                    <a:pt x="376348" y="948315"/>
                  </a:cubicBezTo>
                  <a:cubicBezTo>
                    <a:pt x="380831" y="912432"/>
                    <a:pt x="385307" y="875590"/>
                    <a:pt x="389789" y="838707"/>
                  </a:cubicBezTo>
                  <a:cubicBezTo>
                    <a:pt x="394272" y="801817"/>
                    <a:pt x="398748" y="764230"/>
                    <a:pt x="403230" y="727000"/>
                  </a:cubicBezTo>
                  <a:cubicBezTo>
                    <a:pt x="407713" y="689771"/>
                    <a:pt x="412189" y="652154"/>
                    <a:pt x="416671" y="615318"/>
                  </a:cubicBezTo>
                  <a:cubicBezTo>
                    <a:pt x="421153" y="578482"/>
                    <a:pt x="425630" y="541622"/>
                    <a:pt x="430112" y="505984"/>
                  </a:cubicBezTo>
                  <a:cubicBezTo>
                    <a:pt x="434594" y="470346"/>
                    <a:pt x="439071" y="435095"/>
                    <a:pt x="443553" y="401490"/>
                  </a:cubicBezTo>
                  <a:cubicBezTo>
                    <a:pt x="448036" y="367884"/>
                    <a:pt x="452512" y="335095"/>
                    <a:pt x="456994" y="304369"/>
                  </a:cubicBezTo>
                  <a:cubicBezTo>
                    <a:pt x="461477" y="273636"/>
                    <a:pt x="465953" y="244155"/>
                    <a:pt x="470435" y="217107"/>
                  </a:cubicBezTo>
                  <a:cubicBezTo>
                    <a:pt x="474918" y="190057"/>
                    <a:pt x="479394" y="164690"/>
                    <a:pt x="483876" y="142057"/>
                  </a:cubicBezTo>
                  <a:cubicBezTo>
                    <a:pt x="488359" y="119419"/>
                    <a:pt x="492835" y="98879"/>
                    <a:pt x="497317" y="81302"/>
                  </a:cubicBezTo>
                  <a:cubicBezTo>
                    <a:pt x="501800" y="63724"/>
                    <a:pt x="506276" y="48602"/>
                    <a:pt x="510758" y="36586"/>
                  </a:cubicBezTo>
                  <a:cubicBezTo>
                    <a:pt x="515241" y="24569"/>
                    <a:pt x="519717" y="15313"/>
                    <a:pt x="524199" y="9215"/>
                  </a:cubicBezTo>
                  <a:cubicBezTo>
                    <a:pt x="528682" y="3117"/>
                    <a:pt x="533158" y="0"/>
                    <a:pt x="537640" y="0"/>
                  </a:cubicBezTo>
                  <a:cubicBezTo>
                    <a:pt x="542123" y="0"/>
                    <a:pt x="546599" y="3117"/>
                    <a:pt x="551081" y="9215"/>
                  </a:cubicBezTo>
                  <a:cubicBezTo>
                    <a:pt x="555564" y="15313"/>
                    <a:pt x="560040" y="24569"/>
                    <a:pt x="564522" y="36586"/>
                  </a:cubicBezTo>
                  <a:cubicBezTo>
                    <a:pt x="569005" y="48602"/>
                    <a:pt x="573481" y="63724"/>
                    <a:pt x="577963" y="81302"/>
                  </a:cubicBezTo>
                  <a:cubicBezTo>
                    <a:pt x="582446" y="98879"/>
                    <a:pt x="586922" y="119419"/>
                    <a:pt x="591404" y="142057"/>
                  </a:cubicBezTo>
                  <a:cubicBezTo>
                    <a:pt x="595886" y="164690"/>
                    <a:pt x="600363" y="190057"/>
                    <a:pt x="604845" y="217107"/>
                  </a:cubicBezTo>
                  <a:cubicBezTo>
                    <a:pt x="609322" y="244155"/>
                    <a:pt x="613804" y="273636"/>
                    <a:pt x="618287" y="304369"/>
                  </a:cubicBezTo>
                  <a:cubicBezTo>
                    <a:pt x="622769" y="335095"/>
                    <a:pt x="627245" y="367884"/>
                    <a:pt x="631727" y="401490"/>
                  </a:cubicBezTo>
                  <a:cubicBezTo>
                    <a:pt x="636210" y="435095"/>
                    <a:pt x="640686" y="470346"/>
                    <a:pt x="645168" y="505984"/>
                  </a:cubicBezTo>
                  <a:cubicBezTo>
                    <a:pt x="649651" y="541622"/>
                    <a:pt x="654127" y="578482"/>
                    <a:pt x="658609" y="615318"/>
                  </a:cubicBezTo>
                  <a:cubicBezTo>
                    <a:pt x="663092" y="652154"/>
                    <a:pt x="667568" y="689771"/>
                    <a:pt x="672050" y="727000"/>
                  </a:cubicBezTo>
                  <a:cubicBezTo>
                    <a:pt x="676533" y="764230"/>
                    <a:pt x="681009" y="801817"/>
                    <a:pt x="685491" y="838707"/>
                  </a:cubicBezTo>
                  <a:cubicBezTo>
                    <a:pt x="689974" y="875590"/>
                    <a:pt x="694450" y="912432"/>
                    <a:pt x="698932" y="948315"/>
                  </a:cubicBezTo>
                  <a:cubicBezTo>
                    <a:pt x="703415" y="984191"/>
                    <a:pt x="707891" y="1019668"/>
                    <a:pt x="712373" y="1053989"/>
                  </a:cubicBezTo>
                  <a:cubicBezTo>
                    <a:pt x="716856" y="1088304"/>
                    <a:pt x="721332" y="1121915"/>
                    <a:pt x="725814" y="1154221"/>
                  </a:cubicBezTo>
                  <a:cubicBezTo>
                    <a:pt x="730297" y="1186521"/>
                    <a:pt x="734773" y="1217862"/>
                    <a:pt x="739255" y="1247820"/>
                  </a:cubicBezTo>
                  <a:cubicBezTo>
                    <a:pt x="743738" y="1277771"/>
                    <a:pt x="748214" y="1306567"/>
                    <a:pt x="752696" y="1333949"/>
                  </a:cubicBezTo>
                  <a:cubicBezTo>
                    <a:pt x="757179" y="1361326"/>
                    <a:pt x="761655" y="1387409"/>
                    <a:pt x="766138" y="1412086"/>
                  </a:cubicBezTo>
                  <a:cubicBezTo>
                    <a:pt x="770620" y="1436769"/>
                    <a:pt x="775096" y="1460068"/>
                    <a:pt x="779579" y="1482015"/>
                  </a:cubicBezTo>
                  <a:cubicBezTo>
                    <a:pt x="784061" y="1503967"/>
                    <a:pt x="788537" y="1524508"/>
                    <a:pt x="793019" y="1543778"/>
                  </a:cubicBezTo>
                  <a:cubicBezTo>
                    <a:pt x="797502" y="1563042"/>
                    <a:pt x="801978" y="1580918"/>
                    <a:pt x="806460" y="1597613"/>
                  </a:cubicBezTo>
                  <a:cubicBezTo>
                    <a:pt x="810943" y="1614309"/>
                    <a:pt x="815419" y="1629669"/>
                    <a:pt x="819901" y="1643962"/>
                  </a:cubicBezTo>
                  <a:cubicBezTo>
                    <a:pt x="824384" y="1658256"/>
                    <a:pt x="828860" y="1671286"/>
                    <a:pt x="833342" y="1683374"/>
                  </a:cubicBezTo>
                  <a:cubicBezTo>
                    <a:pt x="837825" y="1695456"/>
                    <a:pt x="842301" y="1706375"/>
                    <a:pt x="846783" y="1716473"/>
                  </a:cubicBezTo>
                  <a:cubicBezTo>
                    <a:pt x="851266" y="1726570"/>
                    <a:pt x="855742" y="1735618"/>
                    <a:pt x="860224" y="1743951"/>
                  </a:cubicBezTo>
                  <a:cubicBezTo>
                    <a:pt x="864707" y="1752283"/>
                    <a:pt x="869183" y="1759686"/>
                    <a:pt x="873665" y="1766487"/>
                  </a:cubicBezTo>
                  <a:cubicBezTo>
                    <a:pt x="878148" y="1773288"/>
                    <a:pt x="882624" y="1779272"/>
                    <a:pt x="887106" y="1784762"/>
                  </a:cubicBezTo>
                  <a:cubicBezTo>
                    <a:pt x="891589" y="1790246"/>
                    <a:pt x="896065" y="1795032"/>
                    <a:pt x="900547" y="1799407"/>
                  </a:cubicBezTo>
                  <a:cubicBezTo>
                    <a:pt x="905030" y="1803782"/>
                    <a:pt x="909506" y="1807561"/>
                    <a:pt x="913988" y="1811007"/>
                  </a:cubicBezTo>
                  <a:cubicBezTo>
                    <a:pt x="918471" y="1814458"/>
                    <a:pt x="922947" y="1817414"/>
                    <a:pt x="927430" y="1820102"/>
                  </a:cubicBezTo>
                  <a:cubicBezTo>
                    <a:pt x="929855" y="1821557"/>
                    <a:pt x="933587" y="1825020"/>
                    <a:pt x="940871" y="1827142"/>
                  </a:cubicBezTo>
                  <a:cubicBezTo>
                    <a:pt x="954312" y="1831064"/>
                    <a:pt x="985676" y="1840309"/>
                    <a:pt x="1008075" y="1843629"/>
                  </a:cubicBezTo>
                  <a:cubicBezTo>
                    <a:pt x="1030475" y="1846943"/>
                    <a:pt x="1041675" y="1846376"/>
                    <a:pt x="1075281" y="1847050"/>
                  </a:cubicBezTo>
                  <a:cubicBezTo>
                    <a:pt x="1108880" y="1847723"/>
                    <a:pt x="1164885" y="1847557"/>
                    <a:pt x="1209690" y="1847664"/>
                  </a:cubicBezTo>
                  <a:lnTo>
                    <a:pt x="1344100" y="1847670"/>
                  </a:lnTo>
                  <a:lnTo>
                    <a:pt x="1478510" y="1847670"/>
                  </a:lnTo>
                  <a:lnTo>
                    <a:pt x="1612921" y="1847670"/>
                  </a:lnTo>
                  <a:lnTo>
                    <a:pt x="1747331" y="1847670"/>
                  </a:lnTo>
                  <a:lnTo>
                    <a:pt x="1881741" y="1847670"/>
                  </a:lnTo>
                </a:path>
              </a:pathLst>
            </a:custGeom>
            <a:noFill/>
            <a:ln w="38100" cap="rnd">
              <a:solidFill>
                <a:schemeClr val="tx2">
                  <a:lumMod val="50000"/>
                  <a:lumOff val="50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E1F9CC0-BE26-101B-2500-CA06AF0A75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44199" y="3392424"/>
              <a:ext cx="0" cy="1224000"/>
            </a:xfrm>
            <a:prstGeom prst="line">
              <a:avLst/>
            </a:prstGeom>
            <a:noFill/>
            <a:ln w="19050" cap="flat" cmpd="sng" algn="ctr">
              <a:solidFill>
                <a:schemeClr val="tx1">
                  <a:alpha val="99000"/>
                </a:scheme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6B770B53-F203-5528-C9AD-472F314319F0}"/>
                </a:ext>
              </a:extLst>
            </p:cNvPr>
            <p:cNvCxnSpPr>
              <a:cxnSpLocks/>
              <a:stCxn id="19" idx="70"/>
              <a:endCxn id="19" idx="0"/>
            </p:cNvCxnSpPr>
            <p:nvPr/>
          </p:nvCxnSpPr>
          <p:spPr bwMode="auto">
            <a:xfrm flipH="1" flipV="1">
              <a:off x="1720374" y="4426836"/>
              <a:ext cx="5645223" cy="305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D1FCD7A-EEC7-7224-138F-3C492E47D8A5}"/>
                </a:ext>
              </a:extLst>
            </p:cNvPr>
            <p:cNvSpPr/>
            <p:nvPr/>
          </p:nvSpPr>
          <p:spPr bwMode="auto">
            <a:xfrm>
              <a:off x="2644199" y="4864608"/>
              <a:ext cx="4277809" cy="50292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dirty="0"/>
                <a:t>仕様の領域</a:t>
              </a:r>
              <a:endPara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D06438A4-4779-7627-6B51-982D7EA91B47}"/>
                </a:ext>
              </a:extLst>
            </p:cNvPr>
            <p:cNvSpPr/>
            <p:nvPr/>
          </p:nvSpPr>
          <p:spPr bwMode="auto">
            <a:xfrm>
              <a:off x="2644199" y="5672328"/>
              <a:ext cx="684000" cy="50292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8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ゴシック" pitchFamily="49" charset="-128"/>
                  <a:cs typeface="Arial" charset="0"/>
                </a:rPr>
                <a:t>G</a:t>
              </a: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DFE10DD-C39A-F1E6-1324-E1D36C5E0AEA}"/>
                </a:ext>
              </a:extLst>
            </p:cNvPr>
            <p:cNvSpPr/>
            <p:nvPr/>
          </p:nvSpPr>
          <p:spPr bwMode="auto">
            <a:xfrm>
              <a:off x="3316096" y="5672328"/>
              <a:ext cx="3011551" cy="5029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dirty="0"/>
                <a:t>受入の領域</a:t>
              </a:r>
              <a:endPara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43C8301-944A-0426-90ED-68F101B163A5}"/>
                </a:ext>
              </a:extLst>
            </p:cNvPr>
            <p:cNvSpPr/>
            <p:nvPr/>
          </p:nvSpPr>
          <p:spPr bwMode="auto">
            <a:xfrm>
              <a:off x="6239900" y="5672328"/>
              <a:ext cx="684000" cy="50292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dirty="0">
                  <a:latin typeface="+mn-lt"/>
                </a:rPr>
                <a:t>G</a:t>
              </a:r>
              <a:endParaRPr kumimoji="1" lang="en-US" altLang="ja-JP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ゴシック" pitchFamily="49" charset="-128"/>
                <a:cs typeface="Arial" charset="0"/>
              </a:endParaRPr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9B4BAC3A-7413-C161-6E7C-C44A342462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23900" y="3392424"/>
              <a:ext cx="0" cy="1224000"/>
            </a:xfrm>
            <a:prstGeom prst="line">
              <a:avLst/>
            </a:prstGeom>
            <a:noFill/>
            <a:ln w="19050" cap="flat" cmpd="sng" algn="ctr">
              <a:solidFill>
                <a:schemeClr val="tx1">
                  <a:alpha val="99000"/>
                </a:scheme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D2C8DA4B-CC95-20B2-4822-02657121C285}"/>
                </a:ext>
              </a:extLst>
            </p:cNvPr>
            <p:cNvSpPr txBox="1"/>
            <p:nvPr/>
          </p:nvSpPr>
          <p:spPr>
            <a:xfrm>
              <a:off x="1417320" y="3465384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  <a:ea typeface="+mj-ea"/>
                </a:rPr>
                <a:t>5 %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0AB7C19-24F2-8291-186C-3DF4246BCFA7}"/>
                </a:ext>
              </a:extLst>
            </p:cNvPr>
            <p:cNvSpPr txBox="1"/>
            <p:nvPr/>
          </p:nvSpPr>
          <p:spPr>
            <a:xfrm>
              <a:off x="3818102" y="3465384"/>
              <a:ext cx="682907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  <a:ea typeface="+mj-ea"/>
                </a:rPr>
                <a:t>95 %</a:t>
              </a:r>
              <a:endParaRPr kumimoji="1" lang="ja-JP" altLang="en-US" dirty="0">
                <a:latin typeface="+mn-lt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64AF3FB9-B30E-8A50-DA96-FA14DF42B131}"/>
                </a:ext>
              </a:extLst>
            </p:cNvPr>
            <p:cNvCxnSpPr>
              <a:cxnSpLocks/>
              <a:stCxn id="39" idx="2"/>
            </p:cNvCxnSpPr>
            <p:nvPr/>
          </p:nvCxnSpPr>
          <p:spPr bwMode="auto">
            <a:xfrm>
              <a:off x="1928053" y="3815086"/>
              <a:ext cx="635525" cy="5444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5E339848-3DAD-977E-F350-96BF7DE99C92}"/>
                </a:ext>
              </a:extLst>
            </p:cNvPr>
            <p:cNvCxnSpPr>
              <a:cxnSpLocks/>
              <a:stCxn id="40" idx="2"/>
            </p:cNvCxnSpPr>
            <p:nvPr/>
          </p:nvCxnSpPr>
          <p:spPr bwMode="auto">
            <a:xfrm flipH="1">
              <a:off x="3449320" y="3815086"/>
              <a:ext cx="710236" cy="41926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BDFB8FB6-DC95-575B-6E0A-E50465860CD1}"/>
                </a:ext>
              </a:extLst>
            </p:cNvPr>
            <p:cNvSpPr txBox="1"/>
            <p:nvPr/>
          </p:nvSpPr>
          <p:spPr>
            <a:xfrm>
              <a:off x="7001256" y="3480624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i="1" dirty="0">
                  <a:latin typeface="+mn-lt"/>
                  <a:ea typeface="+mj-ea"/>
                </a:rPr>
                <a:t>ε</a:t>
              </a:r>
              <a:r>
                <a:rPr kumimoji="1" lang="en-US" altLang="ja-JP" dirty="0">
                  <a:latin typeface="+mn-lt"/>
                  <a:ea typeface="+mj-ea"/>
                </a:rPr>
                <a:t> ≈ 0</a:t>
              </a:r>
              <a:endParaRPr kumimoji="1" lang="ja-JP" altLang="en-US" dirty="0">
                <a:latin typeface="+mn-lt"/>
                <a:ea typeface="+mj-ea"/>
              </a:endParaRPr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9D6C770C-0014-BE60-064C-65C945A0DDAE}"/>
                </a:ext>
              </a:extLst>
            </p:cNvPr>
            <p:cNvCxnSpPr>
              <a:cxnSpLocks/>
              <a:stCxn id="51" idx="2"/>
            </p:cNvCxnSpPr>
            <p:nvPr/>
          </p:nvCxnSpPr>
          <p:spPr bwMode="auto">
            <a:xfrm flipH="1">
              <a:off x="7150608" y="3830326"/>
              <a:ext cx="361381" cy="56793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A2A092CB-B66C-7863-A50F-6400629C53F7}"/>
                </a:ext>
              </a:extLst>
            </p:cNvPr>
            <p:cNvSpPr txBox="1"/>
            <p:nvPr/>
          </p:nvSpPr>
          <p:spPr>
            <a:xfrm>
              <a:off x="2127504" y="5333808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  <a:ea typeface="+mj-ea"/>
                </a:rPr>
                <a:t>LSL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AC4B5397-509A-F8FA-1A52-9ED6B0BD45AB}"/>
                </a:ext>
              </a:extLst>
            </p:cNvPr>
            <p:cNvSpPr txBox="1"/>
            <p:nvPr/>
          </p:nvSpPr>
          <p:spPr>
            <a:xfrm>
              <a:off x="6403848" y="5333808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ja-JP" dirty="0">
                  <a:latin typeface="+mn-lt"/>
                  <a:ea typeface="+mj-ea"/>
                </a:rPr>
                <a:t>U</a:t>
              </a:r>
              <a:r>
                <a:rPr kumimoji="1" lang="en-US" altLang="ja-JP" dirty="0">
                  <a:latin typeface="+mn-lt"/>
                  <a:ea typeface="+mj-ea"/>
                </a:rPr>
                <a:t>SL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F7F11DBC-49AF-16FE-C697-1A480D2E9474}"/>
                </a:ext>
              </a:extLst>
            </p:cNvPr>
            <p:cNvSpPr txBox="1"/>
            <p:nvPr/>
          </p:nvSpPr>
          <p:spPr>
            <a:xfrm>
              <a:off x="3081528" y="2840544"/>
              <a:ext cx="48374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ja-JP" i="1" dirty="0" err="1">
                  <a:latin typeface="+mn-lt"/>
                  <a:ea typeface="+mj-ea"/>
                </a:rPr>
                <a:t>u</a:t>
              </a:r>
              <a:r>
                <a:rPr lang="en-US" altLang="ja-JP" i="1" baseline="-25000" dirty="0" err="1">
                  <a:latin typeface="+mn-lt"/>
                  <a:ea typeface="+mj-ea"/>
                </a:rPr>
                <a:t>c</a:t>
              </a:r>
              <a:endParaRPr kumimoji="1" lang="ja-JP" altLang="en-US" i="1" baseline="-25000" dirty="0">
                <a:latin typeface="+mn-lt"/>
                <a:ea typeface="+mj-ea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FA4FCD1-A02F-9C37-3EAA-D8B25629CB38}"/>
                </a:ext>
              </a:extLst>
            </p:cNvPr>
            <p:cNvSpPr txBox="1"/>
            <p:nvPr/>
          </p:nvSpPr>
          <p:spPr>
            <a:xfrm>
              <a:off x="2383536" y="4529136"/>
              <a:ext cx="1164336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ja-JP" dirty="0">
                  <a:latin typeface="+mn-lt"/>
                  <a:ea typeface="+mj-ea"/>
                </a:rPr>
                <a:t>1.65 </a:t>
              </a:r>
              <a:r>
                <a:rPr lang="en-US" altLang="ja-JP" i="1" dirty="0" err="1">
                  <a:latin typeface="+mn-lt"/>
                  <a:ea typeface="+mj-ea"/>
                </a:rPr>
                <a:t>u</a:t>
              </a:r>
              <a:r>
                <a:rPr lang="en-US" altLang="ja-JP" i="1" baseline="-25000" dirty="0" err="1">
                  <a:latin typeface="+mn-lt"/>
                  <a:ea typeface="+mj-ea"/>
                </a:rPr>
                <a:t>c</a:t>
              </a:r>
              <a:endParaRPr kumimoji="1" lang="ja-JP" altLang="en-US" i="1" baseline="-25000" dirty="0">
                <a:latin typeface="+mn-lt"/>
                <a:ea typeface="+mj-ea"/>
              </a:endParaRPr>
            </a:p>
          </p:txBody>
        </p: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97BEDCE4-8FAF-951F-E507-580DB12566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39568" y="4550833"/>
              <a:ext cx="6705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37" name="直線矢印コネクタ 36">
              <a:extLst>
                <a:ext uri="{FF2B5EF4-FFF2-40B4-BE49-F238E27FC236}">
                  <a16:creationId xmlns:a16="http://schemas.microsoft.com/office/drawing/2014/main" id="{EB0737BB-010E-8EFF-2F95-6BEBE3A97F4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27248" y="3228001"/>
              <a:ext cx="39600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2A9A210-0AA6-F155-19EA-6EC83D59C517}"/>
              </a:ext>
            </a:extLst>
          </p:cNvPr>
          <p:cNvSpPr txBox="1"/>
          <p:nvPr/>
        </p:nvSpPr>
        <p:spPr>
          <a:xfrm>
            <a:off x="7590503" y="5919022"/>
            <a:ext cx="1553497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000" dirty="0">
                <a:latin typeface="+mj-lt"/>
                <a:ea typeface="+mj-ea"/>
              </a:rPr>
              <a:t>JIS B0641-1</a:t>
            </a:r>
            <a:r>
              <a:rPr lang="ja-JP" altLang="en-US" sz="1000" dirty="0">
                <a:latin typeface="+mj-lt"/>
                <a:ea typeface="+mj-ea"/>
              </a:rPr>
              <a:t>より</a:t>
            </a:r>
            <a:r>
              <a:rPr kumimoji="1" lang="ja-JP" altLang="en-US" sz="1000" dirty="0">
                <a:latin typeface="+mj-lt"/>
                <a:ea typeface="+mj-ea"/>
              </a:rPr>
              <a:t>高増作成</a:t>
            </a:r>
            <a:r>
              <a:rPr kumimoji="1"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2659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B43BA3C-1921-EC27-F267-1B521E7A6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latin typeface="+mn-lt"/>
              </a:rPr>
              <a:t>ガードバンド係数 </a:t>
            </a:r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 = 1.8</a:t>
            </a:r>
            <a:r>
              <a:rPr lang="ja-JP" altLang="en-US" dirty="0">
                <a:latin typeface="+mn-lt"/>
              </a:rPr>
              <a:t>の例</a:t>
            </a:r>
            <a:endParaRPr lang="en-US" altLang="ja-JP" dirty="0">
              <a:latin typeface="+mn-lt"/>
            </a:endParaRPr>
          </a:p>
          <a:p>
            <a:pPr lvl="1"/>
            <a:r>
              <a:rPr kumimoji="1" lang="en-US" altLang="ja-JP" i="1" dirty="0">
                <a:latin typeface="+mn-lt"/>
              </a:rPr>
              <a:t>T</a:t>
            </a:r>
            <a:r>
              <a:rPr kumimoji="1" lang="en-US" altLang="ja-JP" i="1" baseline="-25000" dirty="0">
                <a:latin typeface="+mn-lt"/>
              </a:rPr>
              <a:t>u</a:t>
            </a:r>
            <a:r>
              <a:rPr kumimoji="1" lang="en-US" altLang="ja-JP" dirty="0">
                <a:latin typeface="+mn-lt"/>
              </a:rPr>
              <a:t> = </a:t>
            </a:r>
            <a:r>
              <a:rPr kumimoji="1" lang="en-US" altLang="ja-JP" i="1" dirty="0">
                <a:latin typeface="+mn-lt"/>
              </a:rPr>
              <a:t>T</a:t>
            </a:r>
            <a:r>
              <a:rPr kumimoji="1" lang="en-US" altLang="ja-JP" dirty="0">
                <a:latin typeface="+mn-lt"/>
              </a:rPr>
              <a:t> /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en-US" altLang="ja-JP" dirty="0">
                <a:latin typeface="+mn-lt"/>
              </a:rPr>
              <a:t> = 4.0</a:t>
            </a:r>
            <a:r>
              <a:rPr lang="ja-JP" altLang="en-US" dirty="0">
                <a:latin typeface="+mn-lt"/>
              </a:rPr>
              <a:t> の場合：</a:t>
            </a:r>
            <a:r>
              <a:rPr lang="en-US" altLang="ja-JP" i="1" dirty="0">
                <a:latin typeface="+mn-lt"/>
              </a:rPr>
              <a:t>g</a:t>
            </a:r>
            <a:r>
              <a:rPr lang="en-US" altLang="ja-JP" dirty="0">
                <a:latin typeface="+mn-lt"/>
              </a:rPr>
              <a:t> = 1.8</a:t>
            </a:r>
            <a:r>
              <a:rPr lang="ja-JP" altLang="en-US" dirty="0">
                <a:latin typeface="+mn-lt"/>
              </a:rPr>
              <a:t>となる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ガードバンドの範囲 </a:t>
            </a:r>
            <a:r>
              <a:rPr lang="en-US" altLang="ja-JP" dirty="0">
                <a:latin typeface="+mn-lt"/>
              </a:rPr>
              <a:t>(1.8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i="1" baseline="-25000" dirty="0" err="1">
                <a:latin typeface="+mn-lt"/>
              </a:rPr>
              <a:t>c</a:t>
            </a:r>
            <a:r>
              <a:rPr lang="en-US" altLang="ja-JP" i="1" baseline="-25000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)</a:t>
            </a:r>
            <a:r>
              <a:rPr lang="ja-JP" altLang="en-US" dirty="0">
                <a:latin typeface="+mn-lt"/>
              </a:rPr>
              <a:t> は大きくなり，受入の領域はとても小さくなる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この条件では，ほとんどの製品が不合格となる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仕様の領域に対して，不確かさは十分小さい必要がある</a:t>
            </a:r>
            <a:endParaRPr lang="en-US" altLang="ja-JP" dirty="0">
              <a:latin typeface="+mn-lt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24BACF-954A-6DF6-ECA8-0DC6A7D2A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ガードバンド係数が大きい条件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BD470-9023-8B98-644B-F34719A54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2022-6-24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2D3B61-B55E-D8C1-665E-DD705F1F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02c</a:t>
            </a:r>
            <a:r>
              <a:rPr lang="ja-JP" altLang="en-US"/>
              <a:t>：測定不確かさ（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0DE958-84F6-5640-6176-0B86B42A2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E80AAA4-B8D0-C1DC-9ED1-4639FC6C407E}"/>
              </a:ext>
            </a:extLst>
          </p:cNvPr>
          <p:cNvGrpSpPr/>
          <p:nvPr/>
        </p:nvGrpSpPr>
        <p:grpSpPr>
          <a:xfrm>
            <a:off x="910128" y="2855004"/>
            <a:ext cx="6451686" cy="3278316"/>
            <a:chOff x="724058" y="2849688"/>
            <a:chExt cx="6451686" cy="3278316"/>
          </a:xfrm>
        </p:grpSpPr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3BE0519F-BCC9-6461-3E1B-11A0AF414D7C}"/>
                </a:ext>
              </a:extLst>
            </p:cNvPr>
            <p:cNvSpPr/>
            <p:nvPr/>
          </p:nvSpPr>
          <p:spPr bwMode="auto">
            <a:xfrm flipH="1">
              <a:off x="5681129" y="3935563"/>
              <a:ext cx="756000" cy="36000"/>
            </a:xfrm>
            <a:custGeom>
              <a:avLst/>
              <a:gdLst>
                <a:gd name="connsiteX0" fmla="*/ 673007 w 724061"/>
                <a:gd name="connsiteY0" fmla="*/ 197449 h 212521"/>
                <a:gd name="connsiteX1" fmla="*/ 668774 w 724061"/>
                <a:gd name="connsiteY1" fmla="*/ 2716 h 212521"/>
                <a:gd name="connsiteX2" fmla="*/ 571407 w 724061"/>
                <a:gd name="connsiteY2" fmla="*/ 87383 h 212521"/>
                <a:gd name="connsiteX3" fmla="*/ 423240 w 724061"/>
                <a:gd name="connsiteY3" fmla="*/ 142416 h 212521"/>
                <a:gd name="connsiteX4" fmla="*/ 211574 w 724061"/>
                <a:gd name="connsiteY4" fmla="*/ 184749 h 212521"/>
                <a:gd name="connsiteX5" fmla="*/ 16840 w 724061"/>
                <a:gd name="connsiteY5" fmla="*/ 197449 h 212521"/>
                <a:gd name="connsiteX6" fmla="*/ 673007 w 724061"/>
                <a:gd name="connsiteY6" fmla="*/ 197449 h 212521"/>
                <a:gd name="connsiteX0" fmla="*/ 673007 w 673007"/>
                <a:gd name="connsiteY0" fmla="*/ 197449 h 212521"/>
                <a:gd name="connsiteX1" fmla="*/ 668774 w 673007"/>
                <a:gd name="connsiteY1" fmla="*/ 2716 h 212521"/>
                <a:gd name="connsiteX2" fmla="*/ 571407 w 673007"/>
                <a:gd name="connsiteY2" fmla="*/ 87383 h 212521"/>
                <a:gd name="connsiteX3" fmla="*/ 423240 w 673007"/>
                <a:gd name="connsiteY3" fmla="*/ 142416 h 212521"/>
                <a:gd name="connsiteX4" fmla="*/ 211574 w 673007"/>
                <a:gd name="connsiteY4" fmla="*/ 184749 h 212521"/>
                <a:gd name="connsiteX5" fmla="*/ 16840 w 673007"/>
                <a:gd name="connsiteY5" fmla="*/ 197449 h 212521"/>
                <a:gd name="connsiteX6" fmla="*/ 673007 w 673007"/>
                <a:gd name="connsiteY6" fmla="*/ 197449 h 212521"/>
                <a:gd name="connsiteX0" fmla="*/ 673007 w 673007"/>
                <a:gd name="connsiteY0" fmla="*/ 194733 h 209805"/>
                <a:gd name="connsiteX1" fmla="*/ 668774 w 673007"/>
                <a:gd name="connsiteY1" fmla="*/ 0 h 209805"/>
                <a:gd name="connsiteX2" fmla="*/ 571407 w 673007"/>
                <a:gd name="connsiteY2" fmla="*/ 84667 h 209805"/>
                <a:gd name="connsiteX3" fmla="*/ 423240 w 673007"/>
                <a:gd name="connsiteY3" fmla="*/ 139700 h 209805"/>
                <a:gd name="connsiteX4" fmla="*/ 211574 w 673007"/>
                <a:gd name="connsiteY4" fmla="*/ 182033 h 209805"/>
                <a:gd name="connsiteX5" fmla="*/ 16840 w 673007"/>
                <a:gd name="connsiteY5" fmla="*/ 194733 h 209805"/>
                <a:gd name="connsiteX6" fmla="*/ 673007 w 673007"/>
                <a:gd name="connsiteY6" fmla="*/ 194733 h 209805"/>
                <a:gd name="connsiteX0" fmla="*/ 673007 w 673007"/>
                <a:gd name="connsiteY0" fmla="*/ 194733 h 194733"/>
                <a:gd name="connsiteX1" fmla="*/ 668774 w 673007"/>
                <a:gd name="connsiteY1" fmla="*/ 0 h 194733"/>
                <a:gd name="connsiteX2" fmla="*/ 571407 w 673007"/>
                <a:gd name="connsiteY2" fmla="*/ 84667 h 194733"/>
                <a:gd name="connsiteX3" fmla="*/ 423240 w 673007"/>
                <a:gd name="connsiteY3" fmla="*/ 139700 h 194733"/>
                <a:gd name="connsiteX4" fmla="*/ 211574 w 673007"/>
                <a:gd name="connsiteY4" fmla="*/ 182033 h 194733"/>
                <a:gd name="connsiteX5" fmla="*/ 16840 w 673007"/>
                <a:gd name="connsiteY5" fmla="*/ 194733 h 194733"/>
                <a:gd name="connsiteX6" fmla="*/ 673007 w 673007"/>
                <a:gd name="connsiteY6" fmla="*/ 194733 h 194733"/>
                <a:gd name="connsiteX0" fmla="*/ 673007 w 677416"/>
                <a:gd name="connsiteY0" fmla="*/ 198500 h 198500"/>
                <a:gd name="connsiteX1" fmla="*/ 668774 w 677416"/>
                <a:gd name="connsiteY1" fmla="*/ 3767 h 198500"/>
                <a:gd name="connsiteX2" fmla="*/ 568232 w 677416"/>
                <a:gd name="connsiteY2" fmla="*/ 75734 h 198500"/>
                <a:gd name="connsiteX3" fmla="*/ 423240 w 677416"/>
                <a:gd name="connsiteY3" fmla="*/ 143467 h 198500"/>
                <a:gd name="connsiteX4" fmla="*/ 211574 w 677416"/>
                <a:gd name="connsiteY4" fmla="*/ 185800 h 198500"/>
                <a:gd name="connsiteX5" fmla="*/ 16840 w 677416"/>
                <a:gd name="connsiteY5" fmla="*/ 198500 h 198500"/>
                <a:gd name="connsiteX6" fmla="*/ 673007 w 677416"/>
                <a:gd name="connsiteY6" fmla="*/ 198500 h 198500"/>
                <a:gd name="connsiteX0" fmla="*/ 673007 w 673007"/>
                <a:gd name="connsiteY0" fmla="*/ 198500 h 198500"/>
                <a:gd name="connsiteX1" fmla="*/ 668774 w 673007"/>
                <a:gd name="connsiteY1" fmla="*/ 3767 h 198500"/>
                <a:gd name="connsiteX2" fmla="*/ 568232 w 673007"/>
                <a:gd name="connsiteY2" fmla="*/ 75734 h 198500"/>
                <a:gd name="connsiteX3" fmla="*/ 423240 w 673007"/>
                <a:gd name="connsiteY3" fmla="*/ 143467 h 198500"/>
                <a:gd name="connsiteX4" fmla="*/ 211574 w 673007"/>
                <a:gd name="connsiteY4" fmla="*/ 185800 h 198500"/>
                <a:gd name="connsiteX5" fmla="*/ 16840 w 673007"/>
                <a:gd name="connsiteY5" fmla="*/ 198500 h 198500"/>
                <a:gd name="connsiteX6" fmla="*/ 673007 w 673007"/>
                <a:gd name="connsiteY6" fmla="*/ 198500 h 198500"/>
                <a:gd name="connsiteX0" fmla="*/ 673007 w 673007"/>
                <a:gd name="connsiteY0" fmla="*/ 194733 h 194733"/>
                <a:gd name="connsiteX1" fmla="*/ 668774 w 673007"/>
                <a:gd name="connsiteY1" fmla="*/ 0 h 194733"/>
                <a:gd name="connsiteX2" fmla="*/ 568232 w 673007"/>
                <a:gd name="connsiteY2" fmla="*/ 71967 h 194733"/>
                <a:gd name="connsiteX3" fmla="*/ 423240 w 673007"/>
                <a:gd name="connsiteY3" fmla="*/ 139700 h 194733"/>
                <a:gd name="connsiteX4" fmla="*/ 211574 w 673007"/>
                <a:gd name="connsiteY4" fmla="*/ 182033 h 194733"/>
                <a:gd name="connsiteX5" fmla="*/ 16840 w 673007"/>
                <a:gd name="connsiteY5" fmla="*/ 194733 h 194733"/>
                <a:gd name="connsiteX6" fmla="*/ 673007 w 673007"/>
                <a:gd name="connsiteY6" fmla="*/ 194733 h 19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07" h="194733">
                  <a:moveTo>
                    <a:pt x="673007" y="194733"/>
                  </a:moveTo>
                  <a:lnTo>
                    <a:pt x="668774" y="0"/>
                  </a:lnTo>
                  <a:lnTo>
                    <a:pt x="568232" y="71967"/>
                  </a:lnTo>
                  <a:cubicBezTo>
                    <a:pt x="527310" y="95250"/>
                    <a:pt x="482683" y="121356"/>
                    <a:pt x="423240" y="139700"/>
                  </a:cubicBezTo>
                  <a:cubicBezTo>
                    <a:pt x="363797" y="158044"/>
                    <a:pt x="279307" y="172861"/>
                    <a:pt x="211574" y="182033"/>
                  </a:cubicBezTo>
                  <a:cubicBezTo>
                    <a:pt x="143841" y="191205"/>
                    <a:pt x="-59360" y="191911"/>
                    <a:pt x="16840" y="194733"/>
                  </a:cubicBezTo>
                  <a:lnTo>
                    <a:pt x="673007" y="19473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5492AB29-465E-1110-693E-1657D18EAB0A}"/>
                </a:ext>
              </a:extLst>
            </p:cNvPr>
            <p:cNvSpPr/>
            <p:nvPr/>
          </p:nvSpPr>
          <p:spPr bwMode="auto">
            <a:xfrm>
              <a:off x="2553546" y="3519532"/>
              <a:ext cx="4081078" cy="456892"/>
            </a:xfrm>
            <a:custGeom>
              <a:avLst/>
              <a:gdLst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551855 w 2228581"/>
                <a:gd name="connsiteY12" fmla="*/ 259030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196255 w 2228581"/>
                <a:gd name="connsiteY12" fmla="*/ 682364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196255 w 2228581"/>
                <a:gd name="connsiteY12" fmla="*/ 682364 h 925703"/>
                <a:gd name="connsiteX13" fmla="*/ 187789 w 2228581"/>
                <a:gd name="connsiteY13" fmla="*/ 690830 h 925703"/>
                <a:gd name="connsiteX0" fmla="*/ 187789 w 2228581"/>
                <a:gd name="connsiteY0" fmla="*/ 690830 h 925703"/>
                <a:gd name="connsiteX1" fmla="*/ 187789 w 2228581"/>
                <a:gd name="connsiteY1" fmla="*/ 906730 h 925703"/>
                <a:gd name="connsiteX2" fmla="*/ 2139355 w 2228581"/>
                <a:gd name="connsiteY2" fmla="*/ 910963 h 925703"/>
                <a:gd name="connsiteX3" fmla="*/ 1872655 w 2228581"/>
                <a:gd name="connsiteY3" fmla="*/ 872863 h 925703"/>
                <a:gd name="connsiteX4" fmla="*/ 1639822 w 2228581"/>
                <a:gd name="connsiteY4" fmla="*/ 792430 h 925703"/>
                <a:gd name="connsiteX5" fmla="*/ 1453555 w 2228581"/>
                <a:gd name="connsiteY5" fmla="*/ 589230 h 925703"/>
                <a:gd name="connsiteX6" fmla="*/ 1237655 w 2228581"/>
                <a:gd name="connsiteY6" fmla="*/ 292896 h 925703"/>
                <a:gd name="connsiteX7" fmla="*/ 1013289 w 2228581"/>
                <a:gd name="connsiteY7" fmla="*/ 43130 h 925703"/>
                <a:gd name="connsiteX8" fmla="*/ 932855 w 2228581"/>
                <a:gd name="connsiteY8" fmla="*/ 5030 h 925703"/>
                <a:gd name="connsiteX9" fmla="*/ 856655 w 2228581"/>
                <a:gd name="connsiteY9" fmla="*/ 5030 h 925703"/>
                <a:gd name="connsiteX10" fmla="*/ 729655 w 2228581"/>
                <a:gd name="connsiteY10" fmla="*/ 47363 h 925703"/>
                <a:gd name="connsiteX11" fmla="*/ 657689 w 2228581"/>
                <a:gd name="connsiteY11" fmla="*/ 136263 h 925703"/>
                <a:gd name="connsiteX12" fmla="*/ 429089 w 2228581"/>
                <a:gd name="connsiteY12" fmla="*/ 407196 h 925703"/>
                <a:gd name="connsiteX13" fmla="*/ 196255 w 2228581"/>
                <a:gd name="connsiteY13" fmla="*/ 682364 h 925703"/>
                <a:gd name="connsiteX14" fmla="*/ 187789 w 2228581"/>
                <a:gd name="connsiteY14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429089 w 2228328"/>
                <a:gd name="connsiteY12" fmla="*/ 407196 h 925703"/>
                <a:gd name="connsiteX13" fmla="*/ 196255 w 2228328"/>
                <a:gd name="connsiteY13" fmla="*/ 682364 h 925703"/>
                <a:gd name="connsiteX14" fmla="*/ 187789 w 2228328"/>
                <a:gd name="connsiteY14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196255 w 2228328"/>
                <a:gd name="connsiteY14" fmla="*/ 682364 h 925703"/>
                <a:gd name="connsiteX15" fmla="*/ 187789 w 2228328"/>
                <a:gd name="connsiteY15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57689 w 2228328"/>
                <a:gd name="connsiteY11" fmla="*/ 136263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304361 w 2228328"/>
                <a:gd name="connsiteY14" fmla="*/ 565121 h 925703"/>
                <a:gd name="connsiteX15" fmla="*/ 196255 w 2228328"/>
                <a:gd name="connsiteY15" fmla="*/ 682364 h 925703"/>
                <a:gd name="connsiteX16" fmla="*/ 187789 w 2228328"/>
                <a:gd name="connsiteY16" fmla="*/ 690830 h 925703"/>
                <a:gd name="connsiteX0" fmla="*/ 187789 w 2228328"/>
                <a:gd name="connsiteY0" fmla="*/ 690830 h 925703"/>
                <a:gd name="connsiteX1" fmla="*/ 187789 w 2228328"/>
                <a:gd name="connsiteY1" fmla="*/ 906730 h 925703"/>
                <a:gd name="connsiteX2" fmla="*/ 2139355 w 2228328"/>
                <a:gd name="connsiteY2" fmla="*/ 910963 h 925703"/>
                <a:gd name="connsiteX3" fmla="*/ 1872655 w 2228328"/>
                <a:gd name="connsiteY3" fmla="*/ 872863 h 925703"/>
                <a:gd name="connsiteX4" fmla="*/ 1652522 w 2228328"/>
                <a:gd name="connsiteY4" fmla="*/ 775496 h 925703"/>
                <a:gd name="connsiteX5" fmla="*/ 1453555 w 2228328"/>
                <a:gd name="connsiteY5" fmla="*/ 589230 h 925703"/>
                <a:gd name="connsiteX6" fmla="*/ 1237655 w 2228328"/>
                <a:gd name="connsiteY6" fmla="*/ 292896 h 925703"/>
                <a:gd name="connsiteX7" fmla="*/ 1013289 w 2228328"/>
                <a:gd name="connsiteY7" fmla="*/ 43130 h 925703"/>
                <a:gd name="connsiteX8" fmla="*/ 932855 w 2228328"/>
                <a:gd name="connsiteY8" fmla="*/ 5030 h 925703"/>
                <a:gd name="connsiteX9" fmla="*/ 856655 w 2228328"/>
                <a:gd name="connsiteY9" fmla="*/ 5030 h 925703"/>
                <a:gd name="connsiteX10" fmla="*/ 729655 w 2228328"/>
                <a:gd name="connsiteY10" fmla="*/ 47363 h 925703"/>
                <a:gd name="connsiteX11" fmla="*/ 647098 w 2228328"/>
                <a:gd name="connsiteY11" fmla="*/ 146855 h 925703"/>
                <a:gd name="connsiteX12" fmla="*/ 551496 w 2228328"/>
                <a:gd name="connsiteY12" fmla="*/ 250906 h 925703"/>
                <a:gd name="connsiteX13" fmla="*/ 429089 w 2228328"/>
                <a:gd name="connsiteY13" fmla="*/ 407196 h 925703"/>
                <a:gd name="connsiteX14" fmla="*/ 304361 w 2228328"/>
                <a:gd name="connsiteY14" fmla="*/ 565121 h 925703"/>
                <a:gd name="connsiteX15" fmla="*/ 196255 w 2228328"/>
                <a:gd name="connsiteY15" fmla="*/ 682364 h 925703"/>
                <a:gd name="connsiteX16" fmla="*/ 187789 w 2228328"/>
                <a:gd name="connsiteY16" fmla="*/ 690830 h 925703"/>
                <a:gd name="connsiteX0" fmla="*/ 187789 w 2228328"/>
                <a:gd name="connsiteY0" fmla="*/ 691958 h 926831"/>
                <a:gd name="connsiteX1" fmla="*/ 187789 w 2228328"/>
                <a:gd name="connsiteY1" fmla="*/ 907858 h 926831"/>
                <a:gd name="connsiteX2" fmla="*/ 2139355 w 2228328"/>
                <a:gd name="connsiteY2" fmla="*/ 912091 h 926831"/>
                <a:gd name="connsiteX3" fmla="*/ 1872655 w 2228328"/>
                <a:gd name="connsiteY3" fmla="*/ 873991 h 926831"/>
                <a:gd name="connsiteX4" fmla="*/ 1652522 w 2228328"/>
                <a:gd name="connsiteY4" fmla="*/ 776624 h 926831"/>
                <a:gd name="connsiteX5" fmla="*/ 1453555 w 2228328"/>
                <a:gd name="connsiteY5" fmla="*/ 590358 h 926831"/>
                <a:gd name="connsiteX6" fmla="*/ 1237655 w 2228328"/>
                <a:gd name="connsiteY6" fmla="*/ 294024 h 926831"/>
                <a:gd name="connsiteX7" fmla="*/ 1045064 w 2228328"/>
                <a:gd name="connsiteY7" fmla="*/ 61911 h 926831"/>
                <a:gd name="connsiteX8" fmla="*/ 932855 w 2228328"/>
                <a:gd name="connsiteY8" fmla="*/ 6158 h 926831"/>
                <a:gd name="connsiteX9" fmla="*/ 856655 w 2228328"/>
                <a:gd name="connsiteY9" fmla="*/ 6158 h 926831"/>
                <a:gd name="connsiteX10" fmla="*/ 729655 w 2228328"/>
                <a:gd name="connsiteY10" fmla="*/ 48491 h 926831"/>
                <a:gd name="connsiteX11" fmla="*/ 647098 w 2228328"/>
                <a:gd name="connsiteY11" fmla="*/ 147983 h 926831"/>
                <a:gd name="connsiteX12" fmla="*/ 551496 w 2228328"/>
                <a:gd name="connsiteY12" fmla="*/ 252034 h 926831"/>
                <a:gd name="connsiteX13" fmla="*/ 429089 w 2228328"/>
                <a:gd name="connsiteY13" fmla="*/ 408324 h 926831"/>
                <a:gd name="connsiteX14" fmla="*/ 304361 w 2228328"/>
                <a:gd name="connsiteY14" fmla="*/ 566249 h 926831"/>
                <a:gd name="connsiteX15" fmla="*/ 196255 w 2228328"/>
                <a:gd name="connsiteY15" fmla="*/ 683492 h 926831"/>
                <a:gd name="connsiteX16" fmla="*/ 187789 w 2228328"/>
                <a:gd name="connsiteY16" fmla="*/ 691958 h 926831"/>
                <a:gd name="connsiteX0" fmla="*/ 187789 w 2228328"/>
                <a:gd name="connsiteY0" fmla="*/ 693651 h 928524"/>
                <a:gd name="connsiteX1" fmla="*/ 187789 w 2228328"/>
                <a:gd name="connsiteY1" fmla="*/ 909551 h 928524"/>
                <a:gd name="connsiteX2" fmla="*/ 2139355 w 2228328"/>
                <a:gd name="connsiteY2" fmla="*/ 913784 h 928524"/>
                <a:gd name="connsiteX3" fmla="*/ 1872655 w 2228328"/>
                <a:gd name="connsiteY3" fmla="*/ 875684 h 928524"/>
                <a:gd name="connsiteX4" fmla="*/ 1652522 w 2228328"/>
                <a:gd name="connsiteY4" fmla="*/ 778317 h 928524"/>
                <a:gd name="connsiteX5" fmla="*/ 1453555 w 2228328"/>
                <a:gd name="connsiteY5" fmla="*/ 592051 h 928524"/>
                <a:gd name="connsiteX6" fmla="*/ 1237655 w 2228328"/>
                <a:gd name="connsiteY6" fmla="*/ 295717 h 928524"/>
                <a:gd name="connsiteX7" fmla="*/ 1055655 w 2228328"/>
                <a:gd name="connsiteY7" fmla="*/ 88317 h 928524"/>
                <a:gd name="connsiteX8" fmla="*/ 932855 w 2228328"/>
                <a:gd name="connsiteY8" fmla="*/ 7851 h 928524"/>
                <a:gd name="connsiteX9" fmla="*/ 856655 w 2228328"/>
                <a:gd name="connsiteY9" fmla="*/ 7851 h 928524"/>
                <a:gd name="connsiteX10" fmla="*/ 729655 w 2228328"/>
                <a:gd name="connsiteY10" fmla="*/ 50184 h 928524"/>
                <a:gd name="connsiteX11" fmla="*/ 647098 w 2228328"/>
                <a:gd name="connsiteY11" fmla="*/ 149676 h 928524"/>
                <a:gd name="connsiteX12" fmla="*/ 551496 w 2228328"/>
                <a:gd name="connsiteY12" fmla="*/ 253727 h 928524"/>
                <a:gd name="connsiteX13" fmla="*/ 429089 w 2228328"/>
                <a:gd name="connsiteY13" fmla="*/ 410017 h 928524"/>
                <a:gd name="connsiteX14" fmla="*/ 304361 w 2228328"/>
                <a:gd name="connsiteY14" fmla="*/ 567942 h 928524"/>
                <a:gd name="connsiteX15" fmla="*/ 196255 w 2228328"/>
                <a:gd name="connsiteY15" fmla="*/ 685185 h 928524"/>
                <a:gd name="connsiteX16" fmla="*/ 187789 w 2228328"/>
                <a:gd name="connsiteY16" fmla="*/ 693651 h 928524"/>
                <a:gd name="connsiteX0" fmla="*/ 0 w 2040539"/>
                <a:gd name="connsiteY0" fmla="*/ 693651 h 928524"/>
                <a:gd name="connsiteX1" fmla="*/ 0 w 2040539"/>
                <a:gd name="connsiteY1" fmla="*/ 909551 h 928524"/>
                <a:gd name="connsiteX2" fmla="*/ 1951566 w 2040539"/>
                <a:gd name="connsiteY2" fmla="*/ 913784 h 928524"/>
                <a:gd name="connsiteX3" fmla="*/ 1684866 w 2040539"/>
                <a:gd name="connsiteY3" fmla="*/ 875684 h 928524"/>
                <a:gd name="connsiteX4" fmla="*/ 1464733 w 2040539"/>
                <a:gd name="connsiteY4" fmla="*/ 778317 h 928524"/>
                <a:gd name="connsiteX5" fmla="*/ 1265766 w 2040539"/>
                <a:gd name="connsiteY5" fmla="*/ 592051 h 928524"/>
                <a:gd name="connsiteX6" fmla="*/ 1049866 w 2040539"/>
                <a:gd name="connsiteY6" fmla="*/ 295717 h 928524"/>
                <a:gd name="connsiteX7" fmla="*/ 867866 w 2040539"/>
                <a:gd name="connsiteY7" fmla="*/ 88317 h 928524"/>
                <a:gd name="connsiteX8" fmla="*/ 745066 w 2040539"/>
                <a:gd name="connsiteY8" fmla="*/ 7851 h 928524"/>
                <a:gd name="connsiteX9" fmla="*/ 668866 w 2040539"/>
                <a:gd name="connsiteY9" fmla="*/ 7851 h 928524"/>
                <a:gd name="connsiteX10" fmla="*/ 541866 w 2040539"/>
                <a:gd name="connsiteY10" fmla="*/ 50184 h 928524"/>
                <a:gd name="connsiteX11" fmla="*/ 459309 w 2040539"/>
                <a:gd name="connsiteY11" fmla="*/ 149676 h 928524"/>
                <a:gd name="connsiteX12" fmla="*/ 363707 w 2040539"/>
                <a:gd name="connsiteY12" fmla="*/ 253727 h 928524"/>
                <a:gd name="connsiteX13" fmla="*/ 241300 w 2040539"/>
                <a:gd name="connsiteY13" fmla="*/ 410017 h 928524"/>
                <a:gd name="connsiteX14" fmla="*/ 116572 w 2040539"/>
                <a:gd name="connsiteY14" fmla="*/ 567942 h 928524"/>
                <a:gd name="connsiteX15" fmla="*/ 8466 w 2040539"/>
                <a:gd name="connsiteY15" fmla="*/ 685185 h 928524"/>
                <a:gd name="connsiteX16" fmla="*/ 0 w 2040539"/>
                <a:gd name="connsiteY16" fmla="*/ 693651 h 928524"/>
                <a:gd name="connsiteX0" fmla="*/ 0 w 2040539"/>
                <a:gd name="connsiteY0" fmla="*/ 693651 h 913784"/>
                <a:gd name="connsiteX1" fmla="*/ 0 w 2040539"/>
                <a:gd name="connsiteY1" fmla="*/ 909551 h 913784"/>
                <a:gd name="connsiteX2" fmla="*/ 1951566 w 2040539"/>
                <a:gd name="connsiteY2" fmla="*/ 913784 h 913784"/>
                <a:gd name="connsiteX3" fmla="*/ 1684866 w 2040539"/>
                <a:gd name="connsiteY3" fmla="*/ 875684 h 913784"/>
                <a:gd name="connsiteX4" fmla="*/ 1464733 w 2040539"/>
                <a:gd name="connsiteY4" fmla="*/ 778317 h 913784"/>
                <a:gd name="connsiteX5" fmla="*/ 1265766 w 2040539"/>
                <a:gd name="connsiteY5" fmla="*/ 592051 h 913784"/>
                <a:gd name="connsiteX6" fmla="*/ 1049866 w 2040539"/>
                <a:gd name="connsiteY6" fmla="*/ 295717 h 913784"/>
                <a:gd name="connsiteX7" fmla="*/ 867866 w 2040539"/>
                <a:gd name="connsiteY7" fmla="*/ 88317 h 913784"/>
                <a:gd name="connsiteX8" fmla="*/ 745066 w 2040539"/>
                <a:gd name="connsiteY8" fmla="*/ 7851 h 913784"/>
                <a:gd name="connsiteX9" fmla="*/ 668866 w 2040539"/>
                <a:gd name="connsiteY9" fmla="*/ 7851 h 913784"/>
                <a:gd name="connsiteX10" fmla="*/ 541866 w 2040539"/>
                <a:gd name="connsiteY10" fmla="*/ 50184 h 913784"/>
                <a:gd name="connsiteX11" fmla="*/ 459309 w 2040539"/>
                <a:gd name="connsiteY11" fmla="*/ 149676 h 913784"/>
                <a:gd name="connsiteX12" fmla="*/ 363707 w 2040539"/>
                <a:gd name="connsiteY12" fmla="*/ 253727 h 913784"/>
                <a:gd name="connsiteX13" fmla="*/ 241300 w 2040539"/>
                <a:gd name="connsiteY13" fmla="*/ 410017 h 913784"/>
                <a:gd name="connsiteX14" fmla="*/ 116572 w 2040539"/>
                <a:gd name="connsiteY14" fmla="*/ 567942 h 913784"/>
                <a:gd name="connsiteX15" fmla="*/ 8466 w 2040539"/>
                <a:gd name="connsiteY15" fmla="*/ 685185 h 913784"/>
                <a:gd name="connsiteX16" fmla="*/ 0 w 2040539"/>
                <a:gd name="connsiteY16" fmla="*/ 693651 h 913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40539" h="913784">
                  <a:moveTo>
                    <a:pt x="0" y="693651"/>
                  </a:moveTo>
                  <a:lnTo>
                    <a:pt x="0" y="909551"/>
                  </a:lnTo>
                  <a:lnTo>
                    <a:pt x="1951566" y="913784"/>
                  </a:lnTo>
                  <a:cubicBezTo>
                    <a:pt x="2232377" y="908139"/>
                    <a:pt x="1766005" y="898262"/>
                    <a:pt x="1684866" y="875684"/>
                  </a:cubicBezTo>
                  <a:cubicBezTo>
                    <a:pt x="1603727" y="853106"/>
                    <a:pt x="1534583" y="825589"/>
                    <a:pt x="1464733" y="778317"/>
                  </a:cubicBezTo>
                  <a:cubicBezTo>
                    <a:pt x="1394883" y="731045"/>
                    <a:pt x="1334911" y="672484"/>
                    <a:pt x="1265766" y="592051"/>
                  </a:cubicBezTo>
                  <a:cubicBezTo>
                    <a:pt x="1196622" y="511618"/>
                    <a:pt x="1116183" y="379673"/>
                    <a:pt x="1049866" y="295717"/>
                  </a:cubicBezTo>
                  <a:cubicBezTo>
                    <a:pt x="983549" y="211761"/>
                    <a:pt x="918666" y="136295"/>
                    <a:pt x="867866" y="88317"/>
                  </a:cubicBezTo>
                  <a:cubicBezTo>
                    <a:pt x="817066" y="40339"/>
                    <a:pt x="778233" y="21262"/>
                    <a:pt x="745066" y="7851"/>
                  </a:cubicBezTo>
                  <a:cubicBezTo>
                    <a:pt x="711899" y="-5560"/>
                    <a:pt x="702733" y="796"/>
                    <a:pt x="668866" y="7851"/>
                  </a:cubicBezTo>
                  <a:cubicBezTo>
                    <a:pt x="634999" y="14906"/>
                    <a:pt x="576792" y="26547"/>
                    <a:pt x="541866" y="50184"/>
                  </a:cubicBezTo>
                  <a:cubicBezTo>
                    <a:pt x="506940" y="73821"/>
                    <a:pt x="489002" y="115752"/>
                    <a:pt x="459309" y="149676"/>
                  </a:cubicBezTo>
                  <a:lnTo>
                    <a:pt x="363707" y="253727"/>
                  </a:lnTo>
                  <a:lnTo>
                    <a:pt x="241300" y="410017"/>
                  </a:lnTo>
                  <a:lnTo>
                    <a:pt x="116572" y="567942"/>
                  </a:lnTo>
                  <a:lnTo>
                    <a:pt x="8466" y="685185"/>
                  </a:lnTo>
                  <a:lnTo>
                    <a:pt x="0" y="693651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97212196-4238-8168-F4D7-B7AFD0382846}"/>
                </a:ext>
              </a:extLst>
            </p:cNvPr>
            <p:cNvSpPr/>
            <p:nvPr/>
          </p:nvSpPr>
          <p:spPr bwMode="auto">
            <a:xfrm>
              <a:off x="1814691" y="3867830"/>
              <a:ext cx="756000" cy="108000"/>
            </a:xfrm>
            <a:custGeom>
              <a:avLst/>
              <a:gdLst>
                <a:gd name="connsiteX0" fmla="*/ 673007 w 724061"/>
                <a:gd name="connsiteY0" fmla="*/ 197449 h 212521"/>
                <a:gd name="connsiteX1" fmla="*/ 668774 w 724061"/>
                <a:gd name="connsiteY1" fmla="*/ 2716 h 212521"/>
                <a:gd name="connsiteX2" fmla="*/ 571407 w 724061"/>
                <a:gd name="connsiteY2" fmla="*/ 87383 h 212521"/>
                <a:gd name="connsiteX3" fmla="*/ 423240 w 724061"/>
                <a:gd name="connsiteY3" fmla="*/ 142416 h 212521"/>
                <a:gd name="connsiteX4" fmla="*/ 211574 w 724061"/>
                <a:gd name="connsiteY4" fmla="*/ 184749 h 212521"/>
                <a:gd name="connsiteX5" fmla="*/ 16840 w 724061"/>
                <a:gd name="connsiteY5" fmla="*/ 197449 h 212521"/>
                <a:gd name="connsiteX6" fmla="*/ 673007 w 724061"/>
                <a:gd name="connsiteY6" fmla="*/ 197449 h 212521"/>
                <a:gd name="connsiteX0" fmla="*/ 673007 w 673007"/>
                <a:gd name="connsiteY0" fmla="*/ 197449 h 212521"/>
                <a:gd name="connsiteX1" fmla="*/ 668774 w 673007"/>
                <a:gd name="connsiteY1" fmla="*/ 2716 h 212521"/>
                <a:gd name="connsiteX2" fmla="*/ 571407 w 673007"/>
                <a:gd name="connsiteY2" fmla="*/ 87383 h 212521"/>
                <a:gd name="connsiteX3" fmla="*/ 423240 w 673007"/>
                <a:gd name="connsiteY3" fmla="*/ 142416 h 212521"/>
                <a:gd name="connsiteX4" fmla="*/ 211574 w 673007"/>
                <a:gd name="connsiteY4" fmla="*/ 184749 h 212521"/>
                <a:gd name="connsiteX5" fmla="*/ 16840 w 673007"/>
                <a:gd name="connsiteY5" fmla="*/ 197449 h 212521"/>
                <a:gd name="connsiteX6" fmla="*/ 673007 w 673007"/>
                <a:gd name="connsiteY6" fmla="*/ 197449 h 212521"/>
                <a:gd name="connsiteX0" fmla="*/ 673007 w 673007"/>
                <a:gd name="connsiteY0" fmla="*/ 194733 h 209805"/>
                <a:gd name="connsiteX1" fmla="*/ 668774 w 673007"/>
                <a:gd name="connsiteY1" fmla="*/ 0 h 209805"/>
                <a:gd name="connsiteX2" fmla="*/ 571407 w 673007"/>
                <a:gd name="connsiteY2" fmla="*/ 84667 h 209805"/>
                <a:gd name="connsiteX3" fmla="*/ 423240 w 673007"/>
                <a:gd name="connsiteY3" fmla="*/ 139700 h 209805"/>
                <a:gd name="connsiteX4" fmla="*/ 211574 w 673007"/>
                <a:gd name="connsiteY4" fmla="*/ 182033 h 209805"/>
                <a:gd name="connsiteX5" fmla="*/ 16840 w 673007"/>
                <a:gd name="connsiteY5" fmla="*/ 194733 h 209805"/>
                <a:gd name="connsiteX6" fmla="*/ 673007 w 673007"/>
                <a:gd name="connsiteY6" fmla="*/ 194733 h 209805"/>
                <a:gd name="connsiteX0" fmla="*/ 673007 w 673007"/>
                <a:gd name="connsiteY0" fmla="*/ 194733 h 194733"/>
                <a:gd name="connsiteX1" fmla="*/ 668774 w 673007"/>
                <a:gd name="connsiteY1" fmla="*/ 0 h 194733"/>
                <a:gd name="connsiteX2" fmla="*/ 571407 w 673007"/>
                <a:gd name="connsiteY2" fmla="*/ 84667 h 194733"/>
                <a:gd name="connsiteX3" fmla="*/ 423240 w 673007"/>
                <a:gd name="connsiteY3" fmla="*/ 139700 h 194733"/>
                <a:gd name="connsiteX4" fmla="*/ 211574 w 673007"/>
                <a:gd name="connsiteY4" fmla="*/ 182033 h 194733"/>
                <a:gd name="connsiteX5" fmla="*/ 16840 w 673007"/>
                <a:gd name="connsiteY5" fmla="*/ 194733 h 194733"/>
                <a:gd name="connsiteX6" fmla="*/ 673007 w 673007"/>
                <a:gd name="connsiteY6" fmla="*/ 194733 h 194733"/>
                <a:gd name="connsiteX0" fmla="*/ 673007 w 677416"/>
                <a:gd name="connsiteY0" fmla="*/ 198500 h 198500"/>
                <a:gd name="connsiteX1" fmla="*/ 668774 w 677416"/>
                <a:gd name="connsiteY1" fmla="*/ 3767 h 198500"/>
                <a:gd name="connsiteX2" fmla="*/ 568232 w 677416"/>
                <a:gd name="connsiteY2" fmla="*/ 75734 h 198500"/>
                <a:gd name="connsiteX3" fmla="*/ 423240 w 677416"/>
                <a:gd name="connsiteY3" fmla="*/ 143467 h 198500"/>
                <a:gd name="connsiteX4" fmla="*/ 211574 w 677416"/>
                <a:gd name="connsiteY4" fmla="*/ 185800 h 198500"/>
                <a:gd name="connsiteX5" fmla="*/ 16840 w 677416"/>
                <a:gd name="connsiteY5" fmla="*/ 198500 h 198500"/>
                <a:gd name="connsiteX6" fmla="*/ 673007 w 677416"/>
                <a:gd name="connsiteY6" fmla="*/ 198500 h 198500"/>
                <a:gd name="connsiteX0" fmla="*/ 673007 w 673007"/>
                <a:gd name="connsiteY0" fmla="*/ 198500 h 198500"/>
                <a:gd name="connsiteX1" fmla="*/ 668774 w 673007"/>
                <a:gd name="connsiteY1" fmla="*/ 3767 h 198500"/>
                <a:gd name="connsiteX2" fmla="*/ 568232 w 673007"/>
                <a:gd name="connsiteY2" fmla="*/ 75734 h 198500"/>
                <a:gd name="connsiteX3" fmla="*/ 423240 w 673007"/>
                <a:gd name="connsiteY3" fmla="*/ 143467 h 198500"/>
                <a:gd name="connsiteX4" fmla="*/ 211574 w 673007"/>
                <a:gd name="connsiteY4" fmla="*/ 185800 h 198500"/>
                <a:gd name="connsiteX5" fmla="*/ 16840 w 673007"/>
                <a:gd name="connsiteY5" fmla="*/ 198500 h 198500"/>
                <a:gd name="connsiteX6" fmla="*/ 673007 w 673007"/>
                <a:gd name="connsiteY6" fmla="*/ 198500 h 198500"/>
                <a:gd name="connsiteX0" fmla="*/ 673007 w 673007"/>
                <a:gd name="connsiteY0" fmla="*/ 194733 h 194733"/>
                <a:gd name="connsiteX1" fmla="*/ 668774 w 673007"/>
                <a:gd name="connsiteY1" fmla="*/ 0 h 194733"/>
                <a:gd name="connsiteX2" fmla="*/ 568232 w 673007"/>
                <a:gd name="connsiteY2" fmla="*/ 71967 h 194733"/>
                <a:gd name="connsiteX3" fmla="*/ 423240 w 673007"/>
                <a:gd name="connsiteY3" fmla="*/ 139700 h 194733"/>
                <a:gd name="connsiteX4" fmla="*/ 211574 w 673007"/>
                <a:gd name="connsiteY4" fmla="*/ 182033 h 194733"/>
                <a:gd name="connsiteX5" fmla="*/ 16840 w 673007"/>
                <a:gd name="connsiteY5" fmla="*/ 194733 h 194733"/>
                <a:gd name="connsiteX6" fmla="*/ 673007 w 673007"/>
                <a:gd name="connsiteY6" fmla="*/ 194733 h 19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07" h="194733">
                  <a:moveTo>
                    <a:pt x="673007" y="194733"/>
                  </a:moveTo>
                  <a:lnTo>
                    <a:pt x="668774" y="0"/>
                  </a:lnTo>
                  <a:lnTo>
                    <a:pt x="568232" y="71967"/>
                  </a:lnTo>
                  <a:cubicBezTo>
                    <a:pt x="527310" y="95250"/>
                    <a:pt x="482683" y="121356"/>
                    <a:pt x="423240" y="139700"/>
                  </a:cubicBezTo>
                  <a:cubicBezTo>
                    <a:pt x="363797" y="158044"/>
                    <a:pt x="279307" y="172861"/>
                    <a:pt x="211574" y="182033"/>
                  </a:cubicBezTo>
                  <a:cubicBezTo>
                    <a:pt x="143841" y="191205"/>
                    <a:pt x="-59360" y="191911"/>
                    <a:pt x="16840" y="194733"/>
                  </a:cubicBezTo>
                  <a:lnTo>
                    <a:pt x="673007" y="19473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FC4ADA01-C51C-A9FE-9A99-2806850C99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49901" y="3392424"/>
              <a:ext cx="0" cy="2112264"/>
            </a:xfrm>
            <a:prstGeom prst="line">
              <a:avLst/>
            </a:prstGeom>
            <a:noFill/>
            <a:ln w="25400" cap="flat" cmpd="sng" algn="ctr">
              <a:solidFill>
                <a:schemeClr val="tx2">
                  <a:lumMod val="90000"/>
                  <a:lumOff val="10000"/>
                </a:schemeClr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9" name="グラフィックス 8">
              <a:extLst>
                <a:ext uri="{FF2B5EF4-FFF2-40B4-BE49-F238E27FC236}">
                  <a16:creationId xmlns:a16="http://schemas.microsoft.com/office/drawing/2014/main" id="{292FE1F9-8BB1-3FDF-9AF5-99F67CB75C97}"/>
                </a:ext>
              </a:extLst>
            </p:cNvPr>
            <p:cNvSpPr/>
            <p:nvPr/>
          </p:nvSpPr>
          <p:spPr>
            <a:xfrm>
              <a:off x="724058" y="3520440"/>
              <a:ext cx="6451686" cy="453199"/>
            </a:xfrm>
            <a:custGeom>
              <a:avLst/>
              <a:gdLst>
                <a:gd name="connsiteX0" fmla="*/ -360 w 2688200"/>
                <a:gd name="connsiteY0" fmla="*/ 1847346 h 1847710"/>
                <a:gd name="connsiteX1" fmla="*/ 134050 w 2688200"/>
                <a:gd name="connsiteY1" fmla="*/ 1847346 h 1847710"/>
                <a:gd name="connsiteX2" fmla="*/ 268460 w 2688200"/>
                <a:gd name="connsiteY2" fmla="*/ 1847346 h 1847710"/>
                <a:gd name="connsiteX3" fmla="*/ 402870 w 2688200"/>
                <a:gd name="connsiteY3" fmla="*/ 1847346 h 1847710"/>
                <a:gd name="connsiteX4" fmla="*/ 537280 w 2688200"/>
                <a:gd name="connsiteY4" fmla="*/ 1847346 h 1847710"/>
                <a:gd name="connsiteX5" fmla="*/ 671690 w 2688200"/>
                <a:gd name="connsiteY5" fmla="*/ 1847340 h 1847710"/>
                <a:gd name="connsiteX6" fmla="*/ 806100 w 2688200"/>
                <a:gd name="connsiteY6" fmla="*/ 1846726 h 1847710"/>
                <a:gd name="connsiteX7" fmla="*/ 873305 w 2688200"/>
                <a:gd name="connsiteY7" fmla="*/ 1843305 h 1847710"/>
                <a:gd name="connsiteX8" fmla="*/ 940510 w 2688200"/>
                <a:gd name="connsiteY8" fmla="*/ 1826818 h 1847710"/>
                <a:gd name="connsiteX9" fmla="*/ 953951 w 2688200"/>
                <a:gd name="connsiteY9" fmla="*/ 1819778 h 1847710"/>
                <a:gd name="connsiteX10" fmla="*/ 967392 w 2688200"/>
                <a:gd name="connsiteY10" fmla="*/ 1810683 h 1847710"/>
                <a:gd name="connsiteX11" fmla="*/ 980833 w 2688200"/>
                <a:gd name="connsiteY11" fmla="*/ 1799083 h 1847710"/>
                <a:gd name="connsiteX12" fmla="*/ 994274 w 2688200"/>
                <a:gd name="connsiteY12" fmla="*/ 1784438 h 1847710"/>
                <a:gd name="connsiteX13" fmla="*/ 1007715 w 2688200"/>
                <a:gd name="connsiteY13" fmla="*/ 1766163 h 1847710"/>
                <a:gd name="connsiteX14" fmla="*/ 1021156 w 2688200"/>
                <a:gd name="connsiteY14" fmla="*/ 1743627 h 1847710"/>
                <a:gd name="connsiteX15" fmla="*/ 1034597 w 2688200"/>
                <a:gd name="connsiteY15" fmla="*/ 1716149 h 1847710"/>
                <a:gd name="connsiteX16" fmla="*/ 1048038 w 2688200"/>
                <a:gd name="connsiteY16" fmla="*/ 1683050 h 1847710"/>
                <a:gd name="connsiteX17" fmla="*/ 1061479 w 2688200"/>
                <a:gd name="connsiteY17" fmla="*/ 1643638 h 1847710"/>
                <a:gd name="connsiteX18" fmla="*/ 1074920 w 2688200"/>
                <a:gd name="connsiteY18" fmla="*/ 1597289 h 1847710"/>
                <a:gd name="connsiteX19" fmla="*/ 1088361 w 2688200"/>
                <a:gd name="connsiteY19" fmla="*/ 1543454 h 1847710"/>
                <a:gd name="connsiteX20" fmla="*/ 1101802 w 2688200"/>
                <a:gd name="connsiteY20" fmla="*/ 1481691 h 1847710"/>
                <a:gd name="connsiteX21" fmla="*/ 1115243 w 2688200"/>
                <a:gd name="connsiteY21" fmla="*/ 1411762 h 1847710"/>
                <a:gd name="connsiteX22" fmla="*/ 1128684 w 2688200"/>
                <a:gd name="connsiteY22" fmla="*/ 1333625 h 1847710"/>
                <a:gd name="connsiteX23" fmla="*/ 1142125 w 2688200"/>
                <a:gd name="connsiteY23" fmla="*/ 1247496 h 1847710"/>
                <a:gd name="connsiteX24" fmla="*/ 1155566 w 2688200"/>
                <a:gd name="connsiteY24" fmla="*/ 1153897 h 1847710"/>
                <a:gd name="connsiteX25" fmla="*/ 1169007 w 2688200"/>
                <a:gd name="connsiteY25" fmla="*/ 1053665 h 1847710"/>
                <a:gd name="connsiteX26" fmla="*/ 1182448 w 2688200"/>
                <a:gd name="connsiteY26" fmla="*/ 947991 h 1847710"/>
                <a:gd name="connsiteX27" fmla="*/ 1195889 w 2688200"/>
                <a:gd name="connsiteY27" fmla="*/ 838383 h 1847710"/>
                <a:gd name="connsiteX28" fmla="*/ 1209330 w 2688200"/>
                <a:gd name="connsiteY28" fmla="*/ 726676 h 1847710"/>
                <a:gd name="connsiteX29" fmla="*/ 1222771 w 2688200"/>
                <a:gd name="connsiteY29" fmla="*/ 614994 h 1847710"/>
                <a:gd name="connsiteX30" fmla="*/ 1236212 w 2688200"/>
                <a:gd name="connsiteY30" fmla="*/ 505660 h 1847710"/>
                <a:gd name="connsiteX31" fmla="*/ 1249653 w 2688200"/>
                <a:gd name="connsiteY31" fmla="*/ 401166 h 1847710"/>
                <a:gd name="connsiteX32" fmla="*/ 1263094 w 2688200"/>
                <a:gd name="connsiteY32" fmla="*/ 304045 h 1847710"/>
                <a:gd name="connsiteX33" fmla="*/ 1276535 w 2688200"/>
                <a:gd name="connsiteY33" fmla="*/ 216783 h 1847710"/>
                <a:gd name="connsiteX34" fmla="*/ 1289976 w 2688200"/>
                <a:gd name="connsiteY34" fmla="*/ 141733 h 1847710"/>
                <a:gd name="connsiteX35" fmla="*/ 1303417 w 2688200"/>
                <a:gd name="connsiteY35" fmla="*/ 80978 h 1847710"/>
                <a:gd name="connsiteX36" fmla="*/ 1316858 w 2688200"/>
                <a:gd name="connsiteY36" fmla="*/ 36262 h 1847710"/>
                <a:gd name="connsiteX37" fmla="*/ 1330299 w 2688200"/>
                <a:gd name="connsiteY37" fmla="*/ 8891 h 1847710"/>
                <a:gd name="connsiteX38" fmla="*/ 1343740 w 2688200"/>
                <a:gd name="connsiteY38" fmla="*/ -324 h 1847710"/>
                <a:gd name="connsiteX39" fmla="*/ 1357181 w 2688200"/>
                <a:gd name="connsiteY39" fmla="*/ 8891 h 1847710"/>
                <a:gd name="connsiteX40" fmla="*/ 1370622 w 2688200"/>
                <a:gd name="connsiteY40" fmla="*/ 36262 h 1847710"/>
                <a:gd name="connsiteX41" fmla="*/ 1384063 w 2688200"/>
                <a:gd name="connsiteY41" fmla="*/ 80978 h 1847710"/>
                <a:gd name="connsiteX42" fmla="*/ 1397504 w 2688200"/>
                <a:gd name="connsiteY42" fmla="*/ 141733 h 1847710"/>
                <a:gd name="connsiteX43" fmla="*/ 1410945 w 2688200"/>
                <a:gd name="connsiteY43" fmla="*/ 216783 h 1847710"/>
                <a:gd name="connsiteX44" fmla="*/ 1424387 w 2688200"/>
                <a:gd name="connsiteY44" fmla="*/ 304045 h 1847710"/>
                <a:gd name="connsiteX45" fmla="*/ 1437827 w 2688200"/>
                <a:gd name="connsiteY45" fmla="*/ 401166 h 1847710"/>
                <a:gd name="connsiteX46" fmla="*/ 1451268 w 2688200"/>
                <a:gd name="connsiteY46" fmla="*/ 505660 h 1847710"/>
                <a:gd name="connsiteX47" fmla="*/ 1464709 w 2688200"/>
                <a:gd name="connsiteY47" fmla="*/ 614994 h 1847710"/>
                <a:gd name="connsiteX48" fmla="*/ 1478150 w 2688200"/>
                <a:gd name="connsiteY48" fmla="*/ 726676 h 1847710"/>
                <a:gd name="connsiteX49" fmla="*/ 1491591 w 2688200"/>
                <a:gd name="connsiteY49" fmla="*/ 838383 h 1847710"/>
                <a:gd name="connsiteX50" fmla="*/ 1505032 w 2688200"/>
                <a:gd name="connsiteY50" fmla="*/ 947991 h 1847710"/>
                <a:gd name="connsiteX51" fmla="*/ 1518473 w 2688200"/>
                <a:gd name="connsiteY51" fmla="*/ 1053665 h 1847710"/>
                <a:gd name="connsiteX52" fmla="*/ 1531914 w 2688200"/>
                <a:gd name="connsiteY52" fmla="*/ 1153897 h 1847710"/>
                <a:gd name="connsiteX53" fmla="*/ 1545355 w 2688200"/>
                <a:gd name="connsiteY53" fmla="*/ 1247496 h 1847710"/>
                <a:gd name="connsiteX54" fmla="*/ 1558796 w 2688200"/>
                <a:gd name="connsiteY54" fmla="*/ 1333625 h 1847710"/>
                <a:gd name="connsiteX55" fmla="*/ 1572238 w 2688200"/>
                <a:gd name="connsiteY55" fmla="*/ 1411762 h 1847710"/>
                <a:gd name="connsiteX56" fmla="*/ 1585679 w 2688200"/>
                <a:gd name="connsiteY56" fmla="*/ 1481691 h 1847710"/>
                <a:gd name="connsiteX57" fmla="*/ 1599119 w 2688200"/>
                <a:gd name="connsiteY57" fmla="*/ 1543454 h 1847710"/>
                <a:gd name="connsiteX58" fmla="*/ 1612560 w 2688200"/>
                <a:gd name="connsiteY58" fmla="*/ 1597289 h 1847710"/>
                <a:gd name="connsiteX59" fmla="*/ 1626001 w 2688200"/>
                <a:gd name="connsiteY59" fmla="*/ 1643638 h 1847710"/>
                <a:gd name="connsiteX60" fmla="*/ 1639442 w 2688200"/>
                <a:gd name="connsiteY60" fmla="*/ 1683050 h 1847710"/>
                <a:gd name="connsiteX61" fmla="*/ 1652883 w 2688200"/>
                <a:gd name="connsiteY61" fmla="*/ 1716149 h 1847710"/>
                <a:gd name="connsiteX62" fmla="*/ 1666324 w 2688200"/>
                <a:gd name="connsiteY62" fmla="*/ 1743627 h 1847710"/>
                <a:gd name="connsiteX63" fmla="*/ 1679765 w 2688200"/>
                <a:gd name="connsiteY63" fmla="*/ 1766163 h 1847710"/>
                <a:gd name="connsiteX64" fmla="*/ 1693206 w 2688200"/>
                <a:gd name="connsiteY64" fmla="*/ 1784438 h 1847710"/>
                <a:gd name="connsiteX65" fmla="*/ 1706647 w 2688200"/>
                <a:gd name="connsiteY65" fmla="*/ 1799083 h 1847710"/>
                <a:gd name="connsiteX66" fmla="*/ 1720088 w 2688200"/>
                <a:gd name="connsiteY66" fmla="*/ 1810683 h 1847710"/>
                <a:gd name="connsiteX67" fmla="*/ 1733530 w 2688200"/>
                <a:gd name="connsiteY67" fmla="*/ 1819778 h 1847710"/>
                <a:gd name="connsiteX68" fmla="*/ 1746971 w 2688200"/>
                <a:gd name="connsiteY68" fmla="*/ 1826818 h 1847710"/>
                <a:gd name="connsiteX69" fmla="*/ 1814175 w 2688200"/>
                <a:gd name="connsiteY69" fmla="*/ 1843305 h 1847710"/>
                <a:gd name="connsiteX70" fmla="*/ 1881381 w 2688200"/>
                <a:gd name="connsiteY70" fmla="*/ 1846726 h 1847710"/>
                <a:gd name="connsiteX71" fmla="*/ 2015790 w 2688200"/>
                <a:gd name="connsiteY71" fmla="*/ 1847340 h 1847710"/>
                <a:gd name="connsiteX72" fmla="*/ 2150200 w 2688200"/>
                <a:gd name="connsiteY72" fmla="*/ 1847346 h 1847710"/>
                <a:gd name="connsiteX73" fmla="*/ 2284610 w 2688200"/>
                <a:gd name="connsiteY73" fmla="*/ 1847346 h 1847710"/>
                <a:gd name="connsiteX74" fmla="*/ 2419021 w 2688200"/>
                <a:gd name="connsiteY74" fmla="*/ 1847346 h 1847710"/>
                <a:gd name="connsiteX75" fmla="*/ 2553431 w 2688200"/>
                <a:gd name="connsiteY75" fmla="*/ 1847346 h 1847710"/>
                <a:gd name="connsiteX76" fmla="*/ 2687841 w 2688200"/>
                <a:gd name="connsiteY76" fmla="*/ 1847346 h 1847710"/>
                <a:gd name="connsiteX0" fmla="*/ 0 w 2553791"/>
                <a:gd name="connsiteY0" fmla="*/ 1847670 h 1847671"/>
                <a:gd name="connsiteX1" fmla="*/ 134410 w 2553791"/>
                <a:gd name="connsiteY1" fmla="*/ 1847670 h 1847671"/>
                <a:gd name="connsiteX2" fmla="*/ 268820 w 2553791"/>
                <a:gd name="connsiteY2" fmla="*/ 1847670 h 1847671"/>
                <a:gd name="connsiteX3" fmla="*/ 403230 w 2553791"/>
                <a:gd name="connsiteY3" fmla="*/ 1847670 h 1847671"/>
                <a:gd name="connsiteX4" fmla="*/ 537640 w 2553791"/>
                <a:gd name="connsiteY4" fmla="*/ 1847664 h 1847671"/>
                <a:gd name="connsiteX5" fmla="*/ 672050 w 2553791"/>
                <a:gd name="connsiteY5" fmla="*/ 1847050 h 1847671"/>
                <a:gd name="connsiteX6" fmla="*/ 739255 w 2553791"/>
                <a:gd name="connsiteY6" fmla="*/ 1843629 h 1847671"/>
                <a:gd name="connsiteX7" fmla="*/ 806460 w 2553791"/>
                <a:gd name="connsiteY7" fmla="*/ 1827142 h 1847671"/>
                <a:gd name="connsiteX8" fmla="*/ 819901 w 2553791"/>
                <a:gd name="connsiteY8" fmla="*/ 1820102 h 1847671"/>
                <a:gd name="connsiteX9" fmla="*/ 833342 w 2553791"/>
                <a:gd name="connsiteY9" fmla="*/ 1811007 h 1847671"/>
                <a:gd name="connsiteX10" fmla="*/ 846783 w 2553791"/>
                <a:gd name="connsiteY10" fmla="*/ 1799407 h 1847671"/>
                <a:gd name="connsiteX11" fmla="*/ 860224 w 2553791"/>
                <a:gd name="connsiteY11" fmla="*/ 1784762 h 1847671"/>
                <a:gd name="connsiteX12" fmla="*/ 873665 w 2553791"/>
                <a:gd name="connsiteY12" fmla="*/ 1766487 h 1847671"/>
                <a:gd name="connsiteX13" fmla="*/ 887106 w 2553791"/>
                <a:gd name="connsiteY13" fmla="*/ 1743951 h 1847671"/>
                <a:gd name="connsiteX14" fmla="*/ 900547 w 2553791"/>
                <a:gd name="connsiteY14" fmla="*/ 1716473 h 1847671"/>
                <a:gd name="connsiteX15" fmla="*/ 913988 w 2553791"/>
                <a:gd name="connsiteY15" fmla="*/ 1683374 h 1847671"/>
                <a:gd name="connsiteX16" fmla="*/ 927429 w 2553791"/>
                <a:gd name="connsiteY16" fmla="*/ 1643962 h 1847671"/>
                <a:gd name="connsiteX17" fmla="*/ 940870 w 2553791"/>
                <a:gd name="connsiteY17" fmla="*/ 1597613 h 1847671"/>
                <a:gd name="connsiteX18" fmla="*/ 954311 w 2553791"/>
                <a:gd name="connsiteY18" fmla="*/ 1543778 h 1847671"/>
                <a:gd name="connsiteX19" fmla="*/ 967752 w 2553791"/>
                <a:gd name="connsiteY19" fmla="*/ 1482015 h 1847671"/>
                <a:gd name="connsiteX20" fmla="*/ 981193 w 2553791"/>
                <a:gd name="connsiteY20" fmla="*/ 1412086 h 1847671"/>
                <a:gd name="connsiteX21" fmla="*/ 994634 w 2553791"/>
                <a:gd name="connsiteY21" fmla="*/ 1333949 h 1847671"/>
                <a:gd name="connsiteX22" fmla="*/ 1008075 w 2553791"/>
                <a:gd name="connsiteY22" fmla="*/ 1247820 h 1847671"/>
                <a:gd name="connsiteX23" fmla="*/ 1021516 w 2553791"/>
                <a:gd name="connsiteY23" fmla="*/ 1154221 h 1847671"/>
                <a:gd name="connsiteX24" fmla="*/ 1034957 w 2553791"/>
                <a:gd name="connsiteY24" fmla="*/ 1053989 h 1847671"/>
                <a:gd name="connsiteX25" fmla="*/ 1048398 w 2553791"/>
                <a:gd name="connsiteY25" fmla="*/ 948315 h 1847671"/>
                <a:gd name="connsiteX26" fmla="*/ 1061839 w 2553791"/>
                <a:gd name="connsiteY26" fmla="*/ 838707 h 1847671"/>
                <a:gd name="connsiteX27" fmla="*/ 1075280 w 2553791"/>
                <a:gd name="connsiteY27" fmla="*/ 727000 h 1847671"/>
                <a:gd name="connsiteX28" fmla="*/ 1088721 w 2553791"/>
                <a:gd name="connsiteY28" fmla="*/ 615318 h 1847671"/>
                <a:gd name="connsiteX29" fmla="*/ 1102162 w 2553791"/>
                <a:gd name="connsiteY29" fmla="*/ 505984 h 1847671"/>
                <a:gd name="connsiteX30" fmla="*/ 1115603 w 2553791"/>
                <a:gd name="connsiteY30" fmla="*/ 401490 h 1847671"/>
                <a:gd name="connsiteX31" fmla="*/ 1129044 w 2553791"/>
                <a:gd name="connsiteY31" fmla="*/ 304369 h 1847671"/>
                <a:gd name="connsiteX32" fmla="*/ 1142485 w 2553791"/>
                <a:gd name="connsiteY32" fmla="*/ 217107 h 1847671"/>
                <a:gd name="connsiteX33" fmla="*/ 1155926 w 2553791"/>
                <a:gd name="connsiteY33" fmla="*/ 142057 h 1847671"/>
                <a:gd name="connsiteX34" fmla="*/ 1169367 w 2553791"/>
                <a:gd name="connsiteY34" fmla="*/ 81302 h 1847671"/>
                <a:gd name="connsiteX35" fmla="*/ 1182808 w 2553791"/>
                <a:gd name="connsiteY35" fmla="*/ 36586 h 1847671"/>
                <a:gd name="connsiteX36" fmla="*/ 1196249 w 2553791"/>
                <a:gd name="connsiteY36" fmla="*/ 9215 h 1847671"/>
                <a:gd name="connsiteX37" fmla="*/ 1209690 w 2553791"/>
                <a:gd name="connsiteY37" fmla="*/ 0 h 1847671"/>
                <a:gd name="connsiteX38" fmla="*/ 1223131 w 2553791"/>
                <a:gd name="connsiteY38" fmla="*/ 9215 h 1847671"/>
                <a:gd name="connsiteX39" fmla="*/ 1236572 w 2553791"/>
                <a:gd name="connsiteY39" fmla="*/ 36586 h 1847671"/>
                <a:gd name="connsiteX40" fmla="*/ 1250013 w 2553791"/>
                <a:gd name="connsiteY40" fmla="*/ 81302 h 1847671"/>
                <a:gd name="connsiteX41" fmla="*/ 1263454 w 2553791"/>
                <a:gd name="connsiteY41" fmla="*/ 142057 h 1847671"/>
                <a:gd name="connsiteX42" fmla="*/ 1276895 w 2553791"/>
                <a:gd name="connsiteY42" fmla="*/ 217107 h 1847671"/>
                <a:gd name="connsiteX43" fmla="*/ 1290337 w 2553791"/>
                <a:gd name="connsiteY43" fmla="*/ 304369 h 1847671"/>
                <a:gd name="connsiteX44" fmla="*/ 1303777 w 2553791"/>
                <a:gd name="connsiteY44" fmla="*/ 401490 h 1847671"/>
                <a:gd name="connsiteX45" fmla="*/ 1317218 w 2553791"/>
                <a:gd name="connsiteY45" fmla="*/ 505984 h 1847671"/>
                <a:gd name="connsiteX46" fmla="*/ 1330659 w 2553791"/>
                <a:gd name="connsiteY46" fmla="*/ 615318 h 1847671"/>
                <a:gd name="connsiteX47" fmla="*/ 1344100 w 2553791"/>
                <a:gd name="connsiteY47" fmla="*/ 727000 h 1847671"/>
                <a:gd name="connsiteX48" fmla="*/ 1357541 w 2553791"/>
                <a:gd name="connsiteY48" fmla="*/ 838707 h 1847671"/>
                <a:gd name="connsiteX49" fmla="*/ 1370982 w 2553791"/>
                <a:gd name="connsiteY49" fmla="*/ 948315 h 1847671"/>
                <a:gd name="connsiteX50" fmla="*/ 1384423 w 2553791"/>
                <a:gd name="connsiteY50" fmla="*/ 1053989 h 1847671"/>
                <a:gd name="connsiteX51" fmla="*/ 1397864 w 2553791"/>
                <a:gd name="connsiteY51" fmla="*/ 1154221 h 1847671"/>
                <a:gd name="connsiteX52" fmla="*/ 1411305 w 2553791"/>
                <a:gd name="connsiteY52" fmla="*/ 1247820 h 1847671"/>
                <a:gd name="connsiteX53" fmla="*/ 1424746 w 2553791"/>
                <a:gd name="connsiteY53" fmla="*/ 1333949 h 1847671"/>
                <a:gd name="connsiteX54" fmla="*/ 1438188 w 2553791"/>
                <a:gd name="connsiteY54" fmla="*/ 1412086 h 1847671"/>
                <a:gd name="connsiteX55" fmla="*/ 1451629 w 2553791"/>
                <a:gd name="connsiteY55" fmla="*/ 1482015 h 1847671"/>
                <a:gd name="connsiteX56" fmla="*/ 1465069 w 2553791"/>
                <a:gd name="connsiteY56" fmla="*/ 1543778 h 1847671"/>
                <a:gd name="connsiteX57" fmla="*/ 1478510 w 2553791"/>
                <a:gd name="connsiteY57" fmla="*/ 1597613 h 1847671"/>
                <a:gd name="connsiteX58" fmla="*/ 1491951 w 2553791"/>
                <a:gd name="connsiteY58" fmla="*/ 1643962 h 1847671"/>
                <a:gd name="connsiteX59" fmla="*/ 1505392 w 2553791"/>
                <a:gd name="connsiteY59" fmla="*/ 1683374 h 1847671"/>
                <a:gd name="connsiteX60" fmla="*/ 1518833 w 2553791"/>
                <a:gd name="connsiteY60" fmla="*/ 1716473 h 1847671"/>
                <a:gd name="connsiteX61" fmla="*/ 1532274 w 2553791"/>
                <a:gd name="connsiteY61" fmla="*/ 1743951 h 1847671"/>
                <a:gd name="connsiteX62" fmla="*/ 1545715 w 2553791"/>
                <a:gd name="connsiteY62" fmla="*/ 1766487 h 1847671"/>
                <a:gd name="connsiteX63" fmla="*/ 1559156 w 2553791"/>
                <a:gd name="connsiteY63" fmla="*/ 1784762 h 1847671"/>
                <a:gd name="connsiteX64" fmla="*/ 1572597 w 2553791"/>
                <a:gd name="connsiteY64" fmla="*/ 1799407 h 1847671"/>
                <a:gd name="connsiteX65" fmla="*/ 1586038 w 2553791"/>
                <a:gd name="connsiteY65" fmla="*/ 1811007 h 1847671"/>
                <a:gd name="connsiteX66" fmla="*/ 1599480 w 2553791"/>
                <a:gd name="connsiteY66" fmla="*/ 1820102 h 1847671"/>
                <a:gd name="connsiteX67" fmla="*/ 1612921 w 2553791"/>
                <a:gd name="connsiteY67" fmla="*/ 1827142 h 1847671"/>
                <a:gd name="connsiteX68" fmla="*/ 1680125 w 2553791"/>
                <a:gd name="connsiteY68" fmla="*/ 1843629 h 1847671"/>
                <a:gd name="connsiteX69" fmla="*/ 1747331 w 2553791"/>
                <a:gd name="connsiteY69" fmla="*/ 1847050 h 1847671"/>
                <a:gd name="connsiteX70" fmla="*/ 1881740 w 2553791"/>
                <a:gd name="connsiteY70" fmla="*/ 1847664 h 1847671"/>
                <a:gd name="connsiteX71" fmla="*/ 2016150 w 2553791"/>
                <a:gd name="connsiteY71" fmla="*/ 1847670 h 1847671"/>
                <a:gd name="connsiteX72" fmla="*/ 2150560 w 2553791"/>
                <a:gd name="connsiteY72" fmla="*/ 1847670 h 1847671"/>
                <a:gd name="connsiteX73" fmla="*/ 2284971 w 2553791"/>
                <a:gd name="connsiteY73" fmla="*/ 1847670 h 1847671"/>
                <a:gd name="connsiteX74" fmla="*/ 2419381 w 2553791"/>
                <a:gd name="connsiteY74" fmla="*/ 1847670 h 1847671"/>
                <a:gd name="connsiteX75" fmla="*/ 2553791 w 2553791"/>
                <a:gd name="connsiteY75" fmla="*/ 1847670 h 1847671"/>
                <a:gd name="connsiteX0" fmla="*/ 0 w 2419381"/>
                <a:gd name="connsiteY0" fmla="*/ 1847670 h 1847671"/>
                <a:gd name="connsiteX1" fmla="*/ 134410 w 2419381"/>
                <a:gd name="connsiteY1" fmla="*/ 1847670 h 1847671"/>
                <a:gd name="connsiteX2" fmla="*/ 268820 w 2419381"/>
                <a:gd name="connsiteY2" fmla="*/ 1847670 h 1847671"/>
                <a:gd name="connsiteX3" fmla="*/ 403230 w 2419381"/>
                <a:gd name="connsiteY3" fmla="*/ 1847664 h 1847671"/>
                <a:gd name="connsiteX4" fmla="*/ 537640 w 2419381"/>
                <a:gd name="connsiteY4" fmla="*/ 1847050 h 1847671"/>
                <a:gd name="connsiteX5" fmla="*/ 604845 w 2419381"/>
                <a:gd name="connsiteY5" fmla="*/ 1843629 h 1847671"/>
                <a:gd name="connsiteX6" fmla="*/ 672050 w 2419381"/>
                <a:gd name="connsiteY6" fmla="*/ 1827142 h 1847671"/>
                <a:gd name="connsiteX7" fmla="*/ 685491 w 2419381"/>
                <a:gd name="connsiteY7" fmla="*/ 1820102 h 1847671"/>
                <a:gd name="connsiteX8" fmla="*/ 698932 w 2419381"/>
                <a:gd name="connsiteY8" fmla="*/ 1811007 h 1847671"/>
                <a:gd name="connsiteX9" fmla="*/ 712373 w 2419381"/>
                <a:gd name="connsiteY9" fmla="*/ 1799407 h 1847671"/>
                <a:gd name="connsiteX10" fmla="*/ 725814 w 2419381"/>
                <a:gd name="connsiteY10" fmla="*/ 1784762 h 1847671"/>
                <a:gd name="connsiteX11" fmla="*/ 739255 w 2419381"/>
                <a:gd name="connsiteY11" fmla="*/ 1766487 h 1847671"/>
                <a:gd name="connsiteX12" fmla="*/ 752696 w 2419381"/>
                <a:gd name="connsiteY12" fmla="*/ 1743951 h 1847671"/>
                <a:gd name="connsiteX13" fmla="*/ 766137 w 2419381"/>
                <a:gd name="connsiteY13" fmla="*/ 1716473 h 1847671"/>
                <a:gd name="connsiteX14" fmla="*/ 779578 w 2419381"/>
                <a:gd name="connsiteY14" fmla="*/ 1683374 h 1847671"/>
                <a:gd name="connsiteX15" fmla="*/ 793019 w 2419381"/>
                <a:gd name="connsiteY15" fmla="*/ 1643962 h 1847671"/>
                <a:gd name="connsiteX16" fmla="*/ 806460 w 2419381"/>
                <a:gd name="connsiteY16" fmla="*/ 1597613 h 1847671"/>
                <a:gd name="connsiteX17" fmla="*/ 819901 w 2419381"/>
                <a:gd name="connsiteY17" fmla="*/ 1543778 h 1847671"/>
                <a:gd name="connsiteX18" fmla="*/ 833342 w 2419381"/>
                <a:gd name="connsiteY18" fmla="*/ 1482015 h 1847671"/>
                <a:gd name="connsiteX19" fmla="*/ 846783 w 2419381"/>
                <a:gd name="connsiteY19" fmla="*/ 1412086 h 1847671"/>
                <a:gd name="connsiteX20" fmla="*/ 860224 w 2419381"/>
                <a:gd name="connsiteY20" fmla="*/ 1333949 h 1847671"/>
                <a:gd name="connsiteX21" fmla="*/ 873665 w 2419381"/>
                <a:gd name="connsiteY21" fmla="*/ 1247820 h 1847671"/>
                <a:gd name="connsiteX22" fmla="*/ 887106 w 2419381"/>
                <a:gd name="connsiteY22" fmla="*/ 1154221 h 1847671"/>
                <a:gd name="connsiteX23" fmla="*/ 900547 w 2419381"/>
                <a:gd name="connsiteY23" fmla="*/ 1053989 h 1847671"/>
                <a:gd name="connsiteX24" fmla="*/ 913988 w 2419381"/>
                <a:gd name="connsiteY24" fmla="*/ 948315 h 1847671"/>
                <a:gd name="connsiteX25" fmla="*/ 927429 w 2419381"/>
                <a:gd name="connsiteY25" fmla="*/ 838707 h 1847671"/>
                <a:gd name="connsiteX26" fmla="*/ 940870 w 2419381"/>
                <a:gd name="connsiteY26" fmla="*/ 727000 h 1847671"/>
                <a:gd name="connsiteX27" fmla="*/ 954311 w 2419381"/>
                <a:gd name="connsiteY27" fmla="*/ 615318 h 1847671"/>
                <a:gd name="connsiteX28" fmla="*/ 967752 w 2419381"/>
                <a:gd name="connsiteY28" fmla="*/ 505984 h 1847671"/>
                <a:gd name="connsiteX29" fmla="*/ 981193 w 2419381"/>
                <a:gd name="connsiteY29" fmla="*/ 401490 h 1847671"/>
                <a:gd name="connsiteX30" fmla="*/ 994634 w 2419381"/>
                <a:gd name="connsiteY30" fmla="*/ 304369 h 1847671"/>
                <a:gd name="connsiteX31" fmla="*/ 1008075 w 2419381"/>
                <a:gd name="connsiteY31" fmla="*/ 217107 h 1847671"/>
                <a:gd name="connsiteX32" fmla="*/ 1021516 w 2419381"/>
                <a:gd name="connsiteY32" fmla="*/ 142057 h 1847671"/>
                <a:gd name="connsiteX33" fmla="*/ 1034957 w 2419381"/>
                <a:gd name="connsiteY33" fmla="*/ 81302 h 1847671"/>
                <a:gd name="connsiteX34" fmla="*/ 1048398 w 2419381"/>
                <a:gd name="connsiteY34" fmla="*/ 36586 h 1847671"/>
                <a:gd name="connsiteX35" fmla="*/ 1061839 w 2419381"/>
                <a:gd name="connsiteY35" fmla="*/ 9215 h 1847671"/>
                <a:gd name="connsiteX36" fmla="*/ 1075280 w 2419381"/>
                <a:gd name="connsiteY36" fmla="*/ 0 h 1847671"/>
                <a:gd name="connsiteX37" fmla="*/ 1088721 w 2419381"/>
                <a:gd name="connsiteY37" fmla="*/ 9215 h 1847671"/>
                <a:gd name="connsiteX38" fmla="*/ 1102162 w 2419381"/>
                <a:gd name="connsiteY38" fmla="*/ 36586 h 1847671"/>
                <a:gd name="connsiteX39" fmla="*/ 1115603 w 2419381"/>
                <a:gd name="connsiteY39" fmla="*/ 81302 h 1847671"/>
                <a:gd name="connsiteX40" fmla="*/ 1129044 w 2419381"/>
                <a:gd name="connsiteY40" fmla="*/ 142057 h 1847671"/>
                <a:gd name="connsiteX41" fmla="*/ 1142485 w 2419381"/>
                <a:gd name="connsiteY41" fmla="*/ 217107 h 1847671"/>
                <a:gd name="connsiteX42" fmla="*/ 1155927 w 2419381"/>
                <a:gd name="connsiteY42" fmla="*/ 304369 h 1847671"/>
                <a:gd name="connsiteX43" fmla="*/ 1169367 w 2419381"/>
                <a:gd name="connsiteY43" fmla="*/ 401490 h 1847671"/>
                <a:gd name="connsiteX44" fmla="*/ 1182808 w 2419381"/>
                <a:gd name="connsiteY44" fmla="*/ 505984 h 1847671"/>
                <a:gd name="connsiteX45" fmla="*/ 1196249 w 2419381"/>
                <a:gd name="connsiteY45" fmla="*/ 615318 h 1847671"/>
                <a:gd name="connsiteX46" fmla="*/ 1209690 w 2419381"/>
                <a:gd name="connsiteY46" fmla="*/ 727000 h 1847671"/>
                <a:gd name="connsiteX47" fmla="*/ 1223131 w 2419381"/>
                <a:gd name="connsiteY47" fmla="*/ 838707 h 1847671"/>
                <a:gd name="connsiteX48" fmla="*/ 1236572 w 2419381"/>
                <a:gd name="connsiteY48" fmla="*/ 948315 h 1847671"/>
                <a:gd name="connsiteX49" fmla="*/ 1250013 w 2419381"/>
                <a:gd name="connsiteY49" fmla="*/ 1053989 h 1847671"/>
                <a:gd name="connsiteX50" fmla="*/ 1263454 w 2419381"/>
                <a:gd name="connsiteY50" fmla="*/ 1154221 h 1847671"/>
                <a:gd name="connsiteX51" fmla="*/ 1276895 w 2419381"/>
                <a:gd name="connsiteY51" fmla="*/ 1247820 h 1847671"/>
                <a:gd name="connsiteX52" fmla="*/ 1290336 w 2419381"/>
                <a:gd name="connsiteY52" fmla="*/ 1333949 h 1847671"/>
                <a:gd name="connsiteX53" fmla="*/ 1303778 w 2419381"/>
                <a:gd name="connsiteY53" fmla="*/ 1412086 h 1847671"/>
                <a:gd name="connsiteX54" fmla="*/ 1317219 w 2419381"/>
                <a:gd name="connsiteY54" fmla="*/ 1482015 h 1847671"/>
                <a:gd name="connsiteX55" fmla="*/ 1330659 w 2419381"/>
                <a:gd name="connsiteY55" fmla="*/ 1543778 h 1847671"/>
                <a:gd name="connsiteX56" fmla="*/ 1344100 w 2419381"/>
                <a:gd name="connsiteY56" fmla="*/ 1597613 h 1847671"/>
                <a:gd name="connsiteX57" fmla="*/ 1357541 w 2419381"/>
                <a:gd name="connsiteY57" fmla="*/ 1643962 h 1847671"/>
                <a:gd name="connsiteX58" fmla="*/ 1370982 w 2419381"/>
                <a:gd name="connsiteY58" fmla="*/ 1683374 h 1847671"/>
                <a:gd name="connsiteX59" fmla="*/ 1384423 w 2419381"/>
                <a:gd name="connsiteY59" fmla="*/ 1716473 h 1847671"/>
                <a:gd name="connsiteX60" fmla="*/ 1397864 w 2419381"/>
                <a:gd name="connsiteY60" fmla="*/ 1743951 h 1847671"/>
                <a:gd name="connsiteX61" fmla="*/ 1411305 w 2419381"/>
                <a:gd name="connsiteY61" fmla="*/ 1766487 h 1847671"/>
                <a:gd name="connsiteX62" fmla="*/ 1424746 w 2419381"/>
                <a:gd name="connsiteY62" fmla="*/ 1784762 h 1847671"/>
                <a:gd name="connsiteX63" fmla="*/ 1438187 w 2419381"/>
                <a:gd name="connsiteY63" fmla="*/ 1799407 h 1847671"/>
                <a:gd name="connsiteX64" fmla="*/ 1451628 w 2419381"/>
                <a:gd name="connsiteY64" fmla="*/ 1811007 h 1847671"/>
                <a:gd name="connsiteX65" fmla="*/ 1465070 w 2419381"/>
                <a:gd name="connsiteY65" fmla="*/ 1820102 h 1847671"/>
                <a:gd name="connsiteX66" fmla="*/ 1478511 w 2419381"/>
                <a:gd name="connsiteY66" fmla="*/ 1827142 h 1847671"/>
                <a:gd name="connsiteX67" fmla="*/ 1545715 w 2419381"/>
                <a:gd name="connsiteY67" fmla="*/ 1843629 h 1847671"/>
                <a:gd name="connsiteX68" fmla="*/ 1612921 w 2419381"/>
                <a:gd name="connsiteY68" fmla="*/ 1847050 h 1847671"/>
                <a:gd name="connsiteX69" fmla="*/ 1747330 w 2419381"/>
                <a:gd name="connsiteY69" fmla="*/ 1847664 h 1847671"/>
                <a:gd name="connsiteX70" fmla="*/ 1881740 w 2419381"/>
                <a:gd name="connsiteY70" fmla="*/ 1847670 h 1847671"/>
                <a:gd name="connsiteX71" fmla="*/ 2016150 w 2419381"/>
                <a:gd name="connsiteY71" fmla="*/ 1847670 h 1847671"/>
                <a:gd name="connsiteX72" fmla="*/ 2150561 w 2419381"/>
                <a:gd name="connsiteY72" fmla="*/ 1847670 h 1847671"/>
                <a:gd name="connsiteX73" fmla="*/ 2284971 w 2419381"/>
                <a:gd name="connsiteY73" fmla="*/ 1847670 h 1847671"/>
                <a:gd name="connsiteX74" fmla="*/ 2419381 w 2419381"/>
                <a:gd name="connsiteY74" fmla="*/ 1847670 h 1847671"/>
                <a:gd name="connsiteX0" fmla="*/ 0 w 2284971"/>
                <a:gd name="connsiteY0" fmla="*/ 1847670 h 1847671"/>
                <a:gd name="connsiteX1" fmla="*/ 134410 w 2284971"/>
                <a:gd name="connsiteY1" fmla="*/ 1847670 h 1847671"/>
                <a:gd name="connsiteX2" fmla="*/ 268820 w 2284971"/>
                <a:gd name="connsiteY2" fmla="*/ 1847664 h 1847671"/>
                <a:gd name="connsiteX3" fmla="*/ 403230 w 2284971"/>
                <a:gd name="connsiteY3" fmla="*/ 1847050 h 1847671"/>
                <a:gd name="connsiteX4" fmla="*/ 470435 w 2284971"/>
                <a:gd name="connsiteY4" fmla="*/ 1843629 h 1847671"/>
                <a:gd name="connsiteX5" fmla="*/ 537640 w 2284971"/>
                <a:gd name="connsiteY5" fmla="*/ 1827142 h 1847671"/>
                <a:gd name="connsiteX6" fmla="*/ 551081 w 2284971"/>
                <a:gd name="connsiteY6" fmla="*/ 1820102 h 1847671"/>
                <a:gd name="connsiteX7" fmla="*/ 564522 w 2284971"/>
                <a:gd name="connsiteY7" fmla="*/ 1811007 h 1847671"/>
                <a:gd name="connsiteX8" fmla="*/ 577963 w 2284971"/>
                <a:gd name="connsiteY8" fmla="*/ 1799407 h 1847671"/>
                <a:gd name="connsiteX9" fmla="*/ 591404 w 2284971"/>
                <a:gd name="connsiteY9" fmla="*/ 1784762 h 1847671"/>
                <a:gd name="connsiteX10" fmla="*/ 604845 w 2284971"/>
                <a:gd name="connsiteY10" fmla="*/ 1766487 h 1847671"/>
                <a:gd name="connsiteX11" fmla="*/ 618286 w 2284971"/>
                <a:gd name="connsiteY11" fmla="*/ 1743951 h 1847671"/>
                <a:gd name="connsiteX12" fmla="*/ 631727 w 2284971"/>
                <a:gd name="connsiteY12" fmla="*/ 1716473 h 1847671"/>
                <a:gd name="connsiteX13" fmla="*/ 645168 w 2284971"/>
                <a:gd name="connsiteY13" fmla="*/ 1683374 h 1847671"/>
                <a:gd name="connsiteX14" fmla="*/ 658609 w 2284971"/>
                <a:gd name="connsiteY14" fmla="*/ 1643962 h 1847671"/>
                <a:gd name="connsiteX15" fmla="*/ 672050 w 2284971"/>
                <a:gd name="connsiteY15" fmla="*/ 1597613 h 1847671"/>
                <a:gd name="connsiteX16" fmla="*/ 685491 w 2284971"/>
                <a:gd name="connsiteY16" fmla="*/ 1543778 h 1847671"/>
                <a:gd name="connsiteX17" fmla="*/ 698932 w 2284971"/>
                <a:gd name="connsiteY17" fmla="*/ 1482015 h 1847671"/>
                <a:gd name="connsiteX18" fmla="*/ 712373 w 2284971"/>
                <a:gd name="connsiteY18" fmla="*/ 1412086 h 1847671"/>
                <a:gd name="connsiteX19" fmla="*/ 725814 w 2284971"/>
                <a:gd name="connsiteY19" fmla="*/ 1333949 h 1847671"/>
                <a:gd name="connsiteX20" fmla="*/ 739255 w 2284971"/>
                <a:gd name="connsiteY20" fmla="*/ 1247820 h 1847671"/>
                <a:gd name="connsiteX21" fmla="*/ 752696 w 2284971"/>
                <a:gd name="connsiteY21" fmla="*/ 1154221 h 1847671"/>
                <a:gd name="connsiteX22" fmla="*/ 766137 w 2284971"/>
                <a:gd name="connsiteY22" fmla="*/ 1053989 h 1847671"/>
                <a:gd name="connsiteX23" fmla="*/ 779578 w 2284971"/>
                <a:gd name="connsiteY23" fmla="*/ 948315 h 1847671"/>
                <a:gd name="connsiteX24" fmla="*/ 793019 w 2284971"/>
                <a:gd name="connsiteY24" fmla="*/ 838707 h 1847671"/>
                <a:gd name="connsiteX25" fmla="*/ 806460 w 2284971"/>
                <a:gd name="connsiteY25" fmla="*/ 727000 h 1847671"/>
                <a:gd name="connsiteX26" fmla="*/ 819901 w 2284971"/>
                <a:gd name="connsiteY26" fmla="*/ 615318 h 1847671"/>
                <a:gd name="connsiteX27" fmla="*/ 833342 w 2284971"/>
                <a:gd name="connsiteY27" fmla="*/ 505984 h 1847671"/>
                <a:gd name="connsiteX28" fmla="*/ 846783 w 2284971"/>
                <a:gd name="connsiteY28" fmla="*/ 401490 h 1847671"/>
                <a:gd name="connsiteX29" fmla="*/ 860224 w 2284971"/>
                <a:gd name="connsiteY29" fmla="*/ 304369 h 1847671"/>
                <a:gd name="connsiteX30" fmla="*/ 873665 w 2284971"/>
                <a:gd name="connsiteY30" fmla="*/ 217107 h 1847671"/>
                <a:gd name="connsiteX31" fmla="*/ 887106 w 2284971"/>
                <a:gd name="connsiteY31" fmla="*/ 142057 h 1847671"/>
                <a:gd name="connsiteX32" fmla="*/ 900547 w 2284971"/>
                <a:gd name="connsiteY32" fmla="*/ 81302 h 1847671"/>
                <a:gd name="connsiteX33" fmla="*/ 913988 w 2284971"/>
                <a:gd name="connsiteY33" fmla="*/ 36586 h 1847671"/>
                <a:gd name="connsiteX34" fmla="*/ 927429 w 2284971"/>
                <a:gd name="connsiteY34" fmla="*/ 9215 h 1847671"/>
                <a:gd name="connsiteX35" fmla="*/ 940870 w 2284971"/>
                <a:gd name="connsiteY35" fmla="*/ 0 h 1847671"/>
                <a:gd name="connsiteX36" fmla="*/ 954311 w 2284971"/>
                <a:gd name="connsiteY36" fmla="*/ 9215 h 1847671"/>
                <a:gd name="connsiteX37" fmla="*/ 967752 w 2284971"/>
                <a:gd name="connsiteY37" fmla="*/ 36586 h 1847671"/>
                <a:gd name="connsiteX38" fmla="*/ 981193 w 2284971"/>
                <a:gd name="connsiteY38" fmla="*/ 81302 h 1847671"/>
                <a:gd name="connsiteX39" fmla="*/ 994634 w 2284971"/>
                <a:gd name="connsiteY39" fmla="*/ 142057 h 1847671"/>
                <a:gd name="connsiteX40" fmla="*/ 1008075 w 2284971"/>
                <a:gd name="connsiteY40" fmla="*/ 217107 h 1847671"/>
                <a:gd name="connsiteX41" fmla="*/ 1021517 w 2284971"/>
                <a:gd name="connsiteY41" fmla="*/ 304369 h 1847671"/>
                <a:gd name="connsiteX42" fmla="*/ 1034957 w 2284971"/>
                <a:gd name="connsiteY42" fmla="*/ 401490 h 1847671"/>
                <a:gd name="connsiteX43" fmla="*/ 1048398 w 2284971"/>
                <a:gd name="connsiteY43" fmla="*/ 505984 h 1847671"/>
                <a:gd name="connsiteX44" fmla="*/ 1061839 w 2284971"/>
                <a:gd name="connsiteY44" fmla="*/ 615318 h 1847671"/>
                <a:gd name="connsiteX45" fmla="*/ 1075280 w 2284971"/>
                <a:gd name="connsiteY45" fmla="*/ 727000 h 1847671"/>
                <a:gd name="connsiteX46" fmla="*/ 1088721 w 2284971"/>
                <a:gd name="connsiteY46" fmla="*/ 838707 h 1847671"/>
                <a:gd name="connsiteX47" fmla="*/ 1102162 w 2284971"/>
                <a:gd name="connsiteY47" fmla="*/ 948315 h 1847671"/>
                <a:gd name="connsiteX48" fmla="*/ 1115603 w 2284971"/>
                <a:gd name="connsiteY48" fmla="*/ 1053989 h 1847671"/>
                <a:gd name="connsiteX49" fmla="*/ 1129044 w 2284971"/>
                <a:gd name="connsiteY49" fmla="*/ 1154221 h 1847671"/>
                <a:gd name="connsiteX50" fmla="*/ 1142485 w 2284971"/>
                <a:gd name="connsiteY50" fmla="*/ 1247820 h 1847671"/>
                <a:gd name="connsiteX51" fmla="*/ 1155926 w 2284971"/>
                <a:gd name="connsiteY51" fmla="*/ 1333949 h 1847671"/>
                <a:gd name="connsiteX52" fmla="*/ 1169368 w 2284971"/>
                <a:gd name="connsiteY52" fmla="*/ 1412086 h 1847671"/>
                <a:gd name="connsiteX53" fmla="*/ 1182809 w 2284971"/>
                <a:gd name="connsiteY53" fmla="*/ 1482015 h 1847671"/>
                <a:gd name="connsiteX54" fmla="*/ 1196249 w 2284971"/>
                <a:gd name="connsiteY54" fmla="*/ 1543778 h 1847671"/>
                <a:gd name="connsiteX55" fmla="*/ 1209690 w 2284971"/>
                <a:gd name="connsiteY55" fmla="*/ 1597613 h 1847671"/>
                <a:gd name="connsiteX56" fmla="*/ 1223131 w 2284971"/>
                <a:gd name="connsiteY56" fmla="*/ 1643962 h 1847671"/>
                <a:gd name="connsiteX57" fmla="*/ 1236572 w 2284971"/>
                <a:gd name="connsiteY57" fmla="*/ 1683374 h 1847671"/>
                <a:gd name="connsiteX58" fmla="*/ 1250013 w 2284971"/>
                <a:gd name="connsiteY58" fmla="*/ 1716473 h 1847671"/>
                <a:gd name="connsiteX59" fmla="*/ 1263454 w 2284971"/>
                <a:gd name="connsiteY59" fmla="*/ 1743951 h 1847671"/>
                <a:gd name="connsiteX60" fmla="*/ 1276895 w 2284971"/>
                <a:gd name="connsiteY60" fmla="*/ 1766487 h 1847671"/>
                <a:gd name="connsiteX61" fmla="*/ 1290336 w 2284971"/>
                <a:gd name="connsiteY61" fmla="*/ 1784762 h 1847671"/>
                <a:gd name="connsiteX62" fmla="*/ 1303777 w 2284971"/>
                <a:gd name="connsiteY62" fmla="*/ 1799407 h 1847671"/>
                <a:gd name="connsiteX63" fmla="*/ 1317218 w 2284971"/>
                <a:gd name="connsiteY63" fmla="*/ 1811007 h 1847671"/>
                <a:gd name="connsiteX64" fmla="*/ 1330660 w 2284971"/>
                <a:gd name="connsiteY64" fmla="*/ 1820102 h 1847671"/>
                <a:gd name="connsiteX65" fmla="*/ 1344101 w 2284971"/>
                <a:gd name="connsiteY65" fmla="*/ 1827142 h 1847671"/>
                <a:gd name="connsiteX66" fmla="*/ 1411305 w 2284971"/>
                <a:gd name="connsiteY66" fmla="*/ 1843629 h 1847671"/>
                <a:gd name="connsiteX67" fmla="*/ 1478511 w 2284971"/>
                <a:gd name="connsiteY67" fmla="*/ 1847050 h 1847671"/>
                <a:gd name="connsiteX68" fmla="*/ 1612920 w 2284971"/>
                <a:gd name="connsiteY68" fmla="*/ 1847664 h 1847671"/>
                <a:gd name="connsiteX69" fmla="*/ 1747330 w 2284971"/>
                <a:gd name="connsiteY69" fmla="*/ 1847670 h 1847671"/>
                <a:gd name="connsiteX70" fmla="*/ 1881740 w 2284971"/>
                <a:gd name="connsiteY70" fmla="*/ 1847670 h 1847671"/>
                <a:gd name="connsiteX71" fmla="*/ 2016151 w 2284971"/>
                <a:gd name="connsiteY71" fmla="*/ 1847670 h 1847671"/>
                <a:gd name="connsiteX72" fmla="*/ 2150561 w 2284971"/>
                <a:gd name="connsiteY72" fmla="*/ 1847670 h 1847671"/>
                <a:gd name="connsiteX73" fmla="*/ 2284971 w 2284971"/>
                <a:gd name="connsiteY73" fmla="*/ 1847670 h 1847671"/>
                <a:gd name="connsiteX0" fmla="*/ 0 w 2150561"/>
                <a:gd name="connsiteY0" fmla="*/ 1847670 h 1847671"/>
                <a:gd name="connsiteX1" fmla="*/ 134410 w 2150561"/>
                <a:gd name="connsiteY1" fmla="*/ 1847664 h 1847671"/>
                <a:gd name="connsiteX2" fmla="*/ 268820 w 2150561"/>
                <a:gd name="connsiteY2" fmla="*/ 1847050 h 1847671"/>
                <a:gd name="connsiteX3" fmla="*/ 336025 w 2150561"/>
                <a:gd name="connsiteY3" fmla="*/ 1843629 h 1847671"/>
                <a:gd name="connsiteX4" fmla="*/ 403230 w 2150561"/>
                <a:gd name="connsiteY4" fmla="*/ 1827142 h 1847671"/>
                <a:gd name="connsiteX5" fmla="*/ 416671 w 2150561"/>
                <a:gd name="connsiteY5" fmla="*/ 1820102 h 1847671"/>
                <a:gd name="connsiteX6" fmla="*/ 430112 w 2150561"/>
                <a:gd name="connsiteY6" fmla="*/ 1811007 h 1847671"/>
                <a:gd name="connsiteX7" fmla="*/ 443553 w 2150561"/>
                <a:gd name="connsiteY7" fmla="*/ 1799407 h 1847671"/>
                <a:gd name="connsiteX8" fmla="*/ 456994 w 2150561"/>
                <a:gd name="connsiteY8" fmla="*/ 1784762 h 1847671"/>
                <a:gd name="connsiteX9" fmla="*/ 470435 w 2150561"/>
                <a:gd name="connsiteY9" fmla="*/ 1766487 h 1847671"/>
                <a:gd name="connsiteX10" fmla="*/ 483876 w 2150561"/>
                <a:gd name="connsiteY10" fmla="*/ 1743951 h 1847671"/>
                <a:gd name="connsiteX11" fmla="*/ 497317 w 2150561"/>
                <a:gd name="connsiteY11" fmla="*/ 1716473 h 1847671"/>
                <a:gd name="connsiteX12" fmla="*/ 510758 w 2150561"/>
                <a:gd name="connsiteY12" fmla="*/ 1683374 h 1847671"/>
                <a:gd name="connsiteX13" fmla="*/ 524199 w 2150561"/>
                <a:gd name="connsiteY13" fmla="*/ 1643962 h 1847671"/>
                <a:gd name="connsiteX14" fmla="*/ 537640 w 2150561"/>
                <a:gd name="connsiteY14" fmla="*/ 1597613 h 1847671"/>
                <a:gd name="connsiteX15" fmla="*/ 551081 w 2150561"/>
                <a:gd name="connsiteY15" fmla="*/ 1543778 h 1847671"/>
                <a:gd name="connsiteX16" fmla="*/ 564522 w 2150561"/>
                <a:gd name="connsiteY16" fmla="*/ 1482015 h 1847671"/>
                <a:gd name="connsiteX17" fmla="*/ 577963 w 2150561"/>
                <a:gd name="connsiteY17" fmla="*/ 1412086 h 1847671"/>
                <a:gd name="connsiteX18" fmla="*/ 591404 w 2150561"/>
                <a:gd name="connsiteY18" fmla="*/ 1333949 h 1847671"/>
                <a:gd name="connsiteX19" fmla="*/ 604845 w 2150561"/>
                <a:gd name="connsiteY19" fmla="*/ 1247820 h 1847671"/>
                <a:gd name="connsiteX20" fmla="*/ 618286 w 2150561"/>
                <a:gd name="connsiteY20" fmla="*/ 1154221 h 1847671"/>
                <a:gd name="connsiteX21" fmla="*/ 631727 w 2150561"/>
                <a:gd name="connsiteY21" fmla="*/ 1053989 h 1847671"/>
                <a:gd name="connsiteX22" fmla="*/ 645168 w 2150561"/>
                <a:gd name="connsiteY22" fmla="*/ 948315 h 1847671"/>
                <a:gd name="connsiteX23" fmla="*/ 658609 w 2150561"/>
                <a:gd name="connsiteY23" fmla="*/ 838707 h 1847671"/>
                <a:gd name="connsiteX24" fmla="*/ 672050 w 2150561"/>
                <a:gd name="connsiteY24" fmla="*/ 727000 h 1847671"/>
                <a:gd name="connsiteX25" fmla="*/ 685491 w 2150561"/>
                <a:gd name="connsiteY25" fmla="*/ 615318 h 1847671"/>
                <a:gd name="connsiteX26" fmla="*/ 698932 w 2150561"/>
                <a:gd name="connsiteY26" fmla="*/ 505984 h 1847671"/>
                <a:gd name="connsiteX27" fmla="*/ 712373 w 2150561"/>
                <a:gd name="connsiteY27" fmla="*/ 401490 h 1847671"/>
                <a:gd name="connsiteX28" fmla="*/ 725814 w 2150561"/>
                <a:gd name="connsiteY28" fmla="*/ 304369 h 1847671"/>
                <a:gd name="connsiteX29" fmla="*/ 739255 w 2150561"/>
                <a:gd name="connsiteY29" fmla="*/ 217107 h 1847671"/>
                <a:gd name="connsiteX30" fmla="*/ 752696 w 2150561"/>
                <a:gd name="connsiteY30" fmla="*/ 142057 h 1847671"/>
                <a:gd name="connsiteX31" fmla="*/ 766137 w 2150561"/>
                <a:gd name="connsiteY31" fmla="*/ 81302 h 1847671"/>
                <a:gd name="connsiteX32" fmla="*/ 779578 w 2150561"/>
                <a:gd name="connsiteY32" fmla="*/ 36586 h 1847671"/>
                <a:gd name="connsiteX33" fmla="*/ 793019 w 2150561"/>
                <a:gd name="connsiteY33" fmla="*/ 9215 h 1847671"/>
                <a:gd name="connsiteX34" fmla="*/ 806460 w 2150561"/>
                <a:gd name="connsiteY34" fmla="*/ 0 h 1847671"/>
                <a:gd name="connsiteX35" fmla="*/ 819901 w 2150561"/>
                <a:gd name="connsiteY35" fmla="*/ 9215 h 1847671"/>
                <a:gd name="connsiteX36" fmla="*/ 833342 w 2150561"/>
                <a:gd name="connsiteY36" fmla="*/ 36586 h 1847671"/>
                <a:gd name="connsiteX37" fmla="*/ 846783 w 2150561"/>
                <a:gd name="connsiteY37" fmla="*/ 81302 h 1847671"/>
                <a:gd name="connsiteX38" fmla="*/ 860224 w 2150561"/>
                <a:gd name="connsiteY38" fmla="*/ 142057 h 1847671"/>
                <a:gd name="connsiteX39" fmla="*/ 873665 w 2150561"/>
                <a:gd name="connsiteY39" fmla="*/ 217107 h 1847671"/>
                <a:gd name="connsiteX40" fmla="*/ 887107 w 2150561"/>
                <a:gd name="connsiteY40" fmla="*/ 304369 h 1847671"/>
                <a:gd name="connsiteX41" fmla="*/ 900547 w 2150561"/>
                <a:gd name="connsiteY41" fmla="*/ 401490 h 1847671"/>
                <a:gd name="connsiteX42" fmla="*/ 913988 w 2150561"/>
                <a:gd name="connsiteY42" fmla="*/ 505984 h 1847671"/>
                <a:gd name="connsiteX43" fmla="*/ 927429 w 2150561"/>
                <a:gd name="connsiteY43" fmla="*/ 615318 h 1847671"/>
                <a:gd name="connsiteX44" fmla="*/ 940870 w 2150561"/>
                <a:gd name="connsiteY44" fmla="*/ 727000 h 1847671"/>
                <a:gd name="connsiteX45" fmla="*/ 954311 w 2150561"/>
                <a:gd name="connsiteY45" fmla="*/ 838707 h 1847671"/>
                <a:gd name="connsiteX46" fmla="*/ 967752 w 2150561"/>
                <a:gd name="connsiteY46" fmla="*/ 948315 h 1847671"/>
                <a:gd name="connsiteX47" fmla="*/ 981193 w 2150561"/>
                <a:gd name="connsiteY47" fmla="*/ 1053989 h 1847671"/>
                <a:gd name="connsiteX48" fmla="*/ 994634 w 2150561"/>
                <a:gd name="connsiteY48" fmla="*/ 1154221 h 1847671"/>
                <a:gd name="connsiteX49" fmla="*/ 1008075 w 2150561"/>
                <a:gd name="connsiteY49" fmla="*/ 1247820 h 1847671"/>
                <a:gd name="connsiteX50" fmla="*/ 1021516 w 2150561"/>
                <a:gd name="connsiteY50" fmla="*/ 1333949 h 1847671"/>
                <a:gd name="connsiteX51" fmla="*/ 1034958 w 2150561"/>
                <a:gd name="connsiteY51" fmla="*/ 1412086 h 1847671"/>
                <a:gd name="connsiteX52" fmla="*/ 1048399 w 2150561"/>
                <a:gd name="connsiteY52" fmla="*/ 1482015 h 1847671"/>
                <a:gd name="connsiteX53" fmla="*/ 1061839 w 2150561"/>
                <a:gd name="connsiteY53" fmla="*/ 1543778 h 1847671"/>
                <a:gd name="connsiteX54" fmla="*/ 1075280 w 2150561"/>
                <a:gd name="connsiteY54" fmla="*/ 1597613 h 1847671"/>
                <a:gd name="connsiteX55" fmla="*/ 1088721 w 2150561"/>
                <a:gd name="connsiteY55" fmla="*/ 1643962 h 1847671"/>
                <a:gd name="connsiteX56" fmla="*/ 1102162 w 2150561"/>
                <a:gd name="connsiteY56" fmla="*/ 1683374 h 1847671"/>
                <a:gd name="connsiteX57" fmla="*/ 1115603 w 2150561"/>
                <a:gd name="connsiteY57" fmla="*/ 1716473 h 1847671"/>
                <a:gd name="connsiteX58" fmla="*/ 1129044 w 2150561"/>
                <a:gd name="connsiteY58" fmla="*/ 1743951 h 1847671"/>
                <a:gd name="connsiteX59" fmla="*/ 1142485 w 2150561"/>
                <a:gd name="connsiteY59" fmla="*/ 1766487 h 1847671"/>
                <a:gd name="connsiteX60" fmla="*/ 1155926 w 2150561"/>
                <a:gd name="connsiteY60" fmla="*/ 1784762 h 1847671"/>
                <a:gd name="connsiteX61" fmla="*/ 1169367 w 2150561"/>
                <a:gd name="connsiteY61" fmla="*/ 1799407 h 1847671"/>
                <a:gd name="connsiteX62" fmla="*/ 1182808 w 2150561"/>
                <a:gd name="connsiteY62" fmla="*/ 1811007 h 1847671"/>
                <a:gd name="connsiteX63" fmla="*/ 1196250 w 2150561"/>
                <a:gd name="connsiteY63" fmla="*/ 1820102 h 1847671"/>
                <a:gd name="connsiteX64" fmla="*/ 1209691 w 2150561"/>
                <a:gd name="connsiteY64" fmla="*/ 1827142 h 1847671"/>
                <a:gd name="connsiteX65" fmla="*/ 1276895 w 2150561"/>
                <a:gd name="connsiteY65" fmla="*/ 1843629 h 1847671"/>
                <a:gd name="connsiteX66" fmla="*/ 1344101 w 2150561"/>
                <a:gd name="connsiteY66" fmla="*/ 1847050 h 1847671"/>
                <a:gd name="connsiteX67" fmla="*/ 1478510 w 2150561"/>
                <a:gd name="connsiteY67" fmla="*/ 1847664 h 1847671"/>
                <a:gd name="connsiteX68" fmla="*/ 1612920 w 2150561"/>
                <a:gd name="connsiteY68" fmla="*/ 1847670 h 1847671"/>
                <a:gd name="connsiteX69" fmla="*/ 1747330 w 2150561"/>
                <a:gd name="connsiteY69" fmla="*/ 1847670 h 1847671"/>
                <a:gd name="connsiteX70" fmla="*/ 1881741 w 2150561"/>
                <a:gd name="connsiteY70" fmla="*/ 1847670 h 1847671"/>
                <a:gd name="connsiteX71" fmla="*/ 2016151 w 2150561"/>
                <a:gd name="connsiteY71" fmla="*/ 1847670 h 1847671"/>
                <a:gd name="connsiteX72" fmla="*/ 2150561 w 2150561"/>
                <a:gd name="connsiteY72" fmla="*/ 1847670 h 1847671"/>
                <a:gd name="connsiteX0" fmla="*/ 0 w 2016151"/>
                <a:gd name="connsiteY0" fmla="*/ 1847664 h 1847671"/>
                <a:gd name="connsiteX1" fmla="*/ 134410 w 2016151"/>
                <a:gd name="connsiteY1" fmla="*/ 1847050 h 1847671"/>
                <a:gd name="connsiteX2" fmla="*/ 201615 w 2016151"/>
                <a:gd name="connsiteY2" fmla="*/ 1843629 h 1847671"/>
                <a:gd name="connsiteX3" fmla="*/ 268820 w 2016151"/>
                <a:gd name="connsiteY3" fmla="*/ 1827142 h 1847671"/>
                <a:gd name="connsiteX4" fmla="*/ 282261 w 2016151"/>
                <a:gd name="connsiteY4" fmla="*/ 1820102 h 1847671"/>
                <a:gd name="connsiteX5" fmla="*/ 295702 w 2016151"/>
                <a:gd name="connsiteY5" fmla="*/ 1811007 h 1847671"/>
                <a:gd name="connsiteX6" fmla="*/ 309143 w 2016151"/>
                <a:gd name="connsiteY6" fmla="*/ 1799407 h 1847671"/>
                <a:gd name="connsiteX7" fmla="*/ 322584 w 2016151"/>
                <a:gd name="connsiteY7" fmla="*/ 1784762 h 1847671"/>
                <a:gd name="connsiteX8" fmla="*/ 336025 w 2016151"/>
                <a:gd name="connsiteY8" fmla="*/ 1766487 h 1847671"/>
                <a:gd name="connsiteX9" fmla="*/ 349466 w 2016151"/>
                <a:gd name="connsiteY9" fmla="*/ 1743951 h 1847671"/>
                <a:gd name="connsiteX10" fmla="*/ 362907 w 2016151"/>
                <a:gd name="connsiteY10" fmla="*/ 1716473 h 1847671"/>
                <a:gd name="connsiteX11" fmla="*/ 376348 w 2016151"/>
                <a:gd name="connsiteY11" fmla="*/ 1683374 h 1847671"/>
                <a:gd name="connsiteX12" fmla="*/ 389789 w 2016151"/>
                <a:gd name="connsiteY12" fmla="*/ 1643962 h 1847671"/>
                <a:gd name="connsiteX13" fmla="*/ 403230 w 2016151"/>
                <a:gd name="connsiteY13" fmla="*/ 1597613 h 1847671"/>
                <a:gd name="connsiteX14" fmla="*/ 416671 w 2016151"/>
                <a:gd name="connsiteY14" fmla="*/ 1543778 h 1847671"/>
                <a:gd name="connsiteX15" fmla="*/ 430112 w 2016151"/>
                <a:gd name="connsiteY15" fmla="*/ 1482015 h 1847671"/>
                <a:gd name="connsiteX16" fmla="*/ 443553 w 2016151"/>
                <a:gd name="connsiteY16" fmla="*/ 1412086 h 1847671"/>
                <a:gd name="connsiteX17" fmla="*/ 456994 w 2016151"/>
                <a:gd name="connsiteY17" fmla="*/ 1333949 h 1847671"/>
                <a:gd name="connsiteX18" fmla="*/ 470435 w 2016151"/>
                <a:gd name="connsiteY18" fmla="*/ 1247820 h 1847671"/>
                <a:gd name="connsiteX19" fmla="*/ 483876 w 2016151"/>
                <a:gd name="connsiteY19" fmla="*/ 1154221 h 1847671"/>
                <a:gd name="connsiteX20" fmla="*/ 497317 w 2016151"/>
                <a:gd name="connsiteY20" fmla="*/ 1053989 h 1847671"/>
                <a:gd name="connsiteX21" fmla="*/ 510758 w 2016151"/>
                <a:gd name="connsiteY21" fmla="*/ 948315 h 1847671"/>
                <a:gd name="connsiteX22" fmla="*/ 524199 w 2016151"/>
                <a:gd name="connsiteY22" fmla="*/ 838707 h 1847671"/>
                <a:gd name="connsiteX23" fmla="*/ 537640 w 2016151"/>
                <a:gd name="connsiteY23" fmla="*/ 727000 h 1847671"/>
                <a:gd name="connsiteX24" fmla="*/ 551081 w 2016151"/>
                <a:gd name="connsiteY24" fmla="*/ 615318 h 1847671"/>
                <a:gd name="connsiteX25" fmla="*/ 564522 w 2016151"/>
                <a:gd name="connsiteY25" fmla="*/ 505984 h 1847671"/>
                <a:gd name="connsiteX26" fmla="*/ 577963 w 2016151"/>
                <a:gd name="connsiteY26" fmla="*/ 401490 h 1847671"/>
                <a:gd name="connsiteX27" fmla="*/ 591404 w 2016151"/>
                <a:gd name="connsiteY27" fmla="*/ 304369 h 1847671"/>
                <a:gd name="connsiteX28" fmla="*/ 604845 w 2016151"/>
                <a:gd name="connsiteY28" fmla="*/ 217107 h 1847671"/>
                <a:gd name="connsiteX29" fmla="*/ 618286 w 2016151"/>
                <a:gd name="connsiteY29" fmla="*/ 142057 h 1847671"/>
                <a:gd name="connsiteX30" fmla="*/ 631727 w 2016151"/>
                <a:gd name="connsiteY30" fmla="*/ 81302 h 1847671"/>
                <a:gd name="connsiteX31" fmla="*/ 645168 w 2016151"/>
                <a:gd name="connsiteY31" fmla="*/ 36586 h 1847671"/>
                <a:gd name="connsiteX32" fmla="*/ 658609 w 2016151"/>
                <a:gd name="connsiteY32" fmla="*/ 9215 h 1847671"/>
                <a:gd name="connsiteX33" fmla="*/ 672050 w 2016151"/>
                <a:gd name="connsiteY33" fmla="*/ 0 h 1847671"/>
                <a:gd name="connsiteX34" fmla="*/ 685491 w 2016151"/>
                <a:gd name="connsiteY34" fmla="*/ 9215 h 1847671"/>
                <a:gd name="connsiteX35" fmla="*/ 698932 w 2016151"/>
                <a:gd name="connsiteY35" fmla="*/ 36586 h 1847671"/>
                <a:gd name="connsiteX36" fmla="*/ 712373 w 2016151"/>
                <a:gd name="connsiteY36" fmla="*/ 81302 h 1847671"/>
                <a:gd name="connsiteX37" fmla="*/ 725814 w 2016151"/>
                <a:gd name="connsiteY37" fmla="*/ 142057 h 1847671"/>
                <a:gd name="connsiteX38" fmla="*/ 739255 w 2016151"/>
                <a:gd name="connsiteY38" fmla="*/ 217107 h 1847671"/>
                <a:gd name="connsiteX39" fmla="*/ 752697 w 2016151"/>
                <a:gd name="connsiteY39" fmla="*/ 304369 h 1847671"/>
                <a:gd name="connsiteX40" fmla="*/ 766137 w 2016151"/>
                <a:gd name="connsiteY40" fmla="*/ 401490 h 1847671"/>
                <a:gd name="connsiteX41" fmla="*/ 779578 w 2016151"/>
                <a:gd name="connsiteY41" fmla="*/ 505984 h 1847671"/>
                <a:gd name="connsiteX42" fmla="*/ 793019 w 2016151"/>
                <a:gd name="connsiteY42" fmla="*/ 615318 h 1847671"/>
                <a:gd name="connsiteX43" fmla="*/ 806460 w 2016151"/>
                <a:gd name="connsiteY43" fmla="*/ 727000 h 1847671"/>
                <a:gd name="connsiteX44" fmla="*/ 819901 w 2016151"/>
                <a:gd name="connsiteY44" fmla="*/ 838707 h 1847671"/>
                <a:gd name="connsiteX45" fmla="*/ 833342 w 2016151"/>
                <a:gd name="connsiteY45" fmla="*/ 948315 h 1847671"/>
                <a:gd name="connsiteX46" fmla="*/ 846783 w 2016151"/>
                <a:gd name="connsiteY46" fmla="*/ 1053989 h 1847671"/>
                <a:gd name="connsiteX47" fmla="*/ 860224 w 2016151"/>
                <a:gd name="connsiteY47" fmla="*/ 1154221 h 1847671"/>
                <a:gd name="connsiteX48" fmla="*/ 873665 w 2016151"/>
                <a:gd name="connsiteY48" fmla="*/ 1247820 h 1847671"/>
                <a:gd name="connsiteX49" fmla="*/ 887106 w 2016151"/>
                <a:gd name="connsiteY49" fmla="*/ 1333949 h 1847671"/>
                <a:gd name="connsiteX50" fmla="*/ 900548 w 2016151"/>
                <a:gd name="connsiteY50" fmla="*/ 1412086 h 1847671"/>
                <a:gd name="connsiteX51" fmla="*/ 913989 w 2016151"/>
                <a:gd name="connsiteY51" fmla="*/ 1482015 h 1847671"/>
                <a:gd name="connsiteX52" fmla="*/ 927429 w 2016151"/>
                <a:gd name="connsiteY52" fmla="*/ 1543778 h 1847671"/>
                <a:gd name="connsiteX53" fmla="*/ 940870 w 2016151"/>
                <a:gd name="connsiteY53" fmla="*/ 1597613 h 1847671"/>
                <a:gd name="connsiteX54" fmla="*/ 954311 w 2016151"/>
                <a:gd name="connsiteY54" fmla="*/ 1643962 h 1847671"/>
                <a:gd name="connsiteX55" fmla="*/ 967752 w 2016151"/>
                <a:gd name="connsiteY55" fmla="*/ 1683374 h 1847671"/>
                <a:gd name="connsiteX56" fmla="*/ 981193 w 2016151"/>
                <a:gd name="connsiteY56" fmla="*/ 1716473 h 1847671"/>
                <a:gd name="connsiteX57" fmla="*/ 994634 w 2016151"/>
                <a:gd name="connsiteY57" fmla="*/ 1743951 h 1847671"/>
                <a:gd name="connsiteX58" fmla="*/ 1008075 w 2016151"/>
                <a:gd name="connsiteY58" fmla="*/ 1766487 h 1847671"/>
                <a:gd name="connsiteX59" fmla="*/ 1021516 w 2016151"/>
                <a:gd name="connsiteY59" fmla="*/ 1784762 h 1847671"/>
                <a:gd name="connsiteX60" fmla="*/ 1034957 w 2016151"/>
                <a:gd name="connsiteY60" fmla="*/ 1799407 h 1847671"/>
                <a:gd name="connsiteX61" fmla="*/ 1048398 w 2016151"/>
                <a:gd name="connsiteY61" fmla="*/ 1811007 h 1847671"/>
                <a:gd name="connsiteX62" fmla="*/ 1061840 w 2016151"/>
                <a:gd name="connsiteY62" fmla="*/ 1820102 h 1847671"/>
                <a:gd name="connsiteX63" fmla="*/ 1075281 w 2016151"/>
                <a:gd name="connsiteY63" fmla="*/ 1827142 h 1847671"/>
                <a:gd name="connsiteX64" fmla="*/ 1142485 w 2016151"/>
                <a:gd name="connsiteY64" fmla="*/ 1843629 h 1847671"/>
                <a:gd name="connsiteX65" fmla="*/ 1209691 w 2016151"/>
                <a:gd name="connsiteY65" fmla="*/ 1847050 h 1847671"/>
                <a:gd name="connsiteX66" fmla="*/ 1344100 w 2016151"/>
                <a:gd name="connsiteY66" fmla="*/ 1847664 h 1847671"/>
                <a:gd name="connsiteX67" fmla="*/ 1478510 w 2016151"/>
                <a:gd name="connsiteY67" fmla="*/ 1847670 h 1847671"/>
                <a:gd name="connsiteX68" fmla="*/ 1612920 w 2016151"/>
                <a:gd name="connsiteY68" fmla="*/ 1847670 h 1847671"/>
                <a:gd name="connsiteX69" fmla="*/ 1747331 w 2016151"/>
                <a:gd name="connsiteY69" fmla="*/ 1847670 h 1847671"/>
                <a:gd name="connsiteX70" fmla="*/ 1881741 w 2016151"/>
                <a:gd name="connsiteY70" fmla="*/ 1847670 h 1847671"/>
                <a:gd name="connsiteX71" fmla="*/ 2016151 w 2016151"/>
                <a:gd name="connsiteY71" fmla="*/ 1847670 h 1847671"/>
                <a:gd name="connsiteX0" fmla="*/ 0 w 1881741"/>
                <a:gd name="connsiteY0" fmla="*/ 1847050 h 1847671"/>
                <a:gd name="connsiteX1" fmla="*/ 67205 w 1881741"/>
                <a:gd name="connsiteY1" fmla="*/ 1843629 h 1847671"/>
                <a:gd name="connsiteX2" fmla="*/ 134410 w 1881741"/>
                <a:gd name="connsiteY2" fmla="*/ 1827142 h 1847671"/>
                <a:gd name="connsiteX3" fmla="*/ 147851 w 1881741"/>
                <a:gd name="connsiteY3" fmla="*/ 1820102 h 1847671"/>
                <a:gd name="connsiteX4" fmla="*/ 161292 w 1881741"/>
                <a:gd name="connsiteY4" fmla="*/ 1811007 h 1847671"/>
                <a:gd name="connsiteX5" fmla="*/ 174733 w 1881741"/>
                <a:gd name="connsiteY5" fmla="*/ 1799407 h 1847671"/>
                <a:gd name="connsiteX6" fmla="*/ 188174 w 1881741"/>
                <a:gd name="connsiteY6" fmla="*/ 1784762 h 1847671"/>
                <a:gd name="connsiteX7" fmla="*/ 201615 w 1881741"/>
                <a:gd name="connsiteY7" fmla="*/ 1766487 h 1847671"/>
                <a:gd name="connsiteX8" fmla="*/ 215056 w 1881741"/>
                <a:gd name="connsiteY8" fmla="*/ 1743951 h 1847671"/>
                <a:gd name="connsiteX9" fmla="*/ 228497 w 1881741"/>
                <a:gd name="connsiteY9" fmla="*/ 1716473 h 1847671"/>
                <a:gd name="connsiteX10" fmla="*/ 241938 w 1881741"/>
                <a:gd name="connsiteY10" fmla="*/ 1683374 h 1847671"/>
                <a:gd name="connsiteX11" fmla="*/ 255379 w 1881741"/>
                <a:gd name="connsiteY11" fmla="*/ 1643962 h 1847671"/>
                <a:gd name="connsiteX12" fmla="*/ 268820 w 1881741"/>
                <a:gd name="connsiteY12" fmla="*/ 1597613 h 1847671"/>
                <a:gd name="connsiteX13" fmla="*/ 282261 w 1881741"/>
                <a:gd name="connsiteY13" fmla="*/ 1543778 h 1847671"/>
                <a:gd name="connsiteX14" fmla="*/ 295702 w 1881741"/>
                <a:gd name="connsiteY14" fmla="*/ 1482015 h 1847671"/>
                <a:gd name="connsiteX15" fmla="*/ 309143 w 1881741"/>
                <a:gd name="connsiteY15" fmla="*/ 1412086 h 1847671"/>
                <a:gd name="connsiteX16" fmla="*/ 322584 w 1881741"/>
                <a:gd name="connsiteY16" fmla="*/ 1333949 h 1847671"/>
                <a:gd name="connsiteX17" fmla="*/ 336025 w 1881741"/>
                <a:gd name="connsiteY17" fmla="*/ 1247820 h 1847671"/>
                <a:gd name="connsiteX18" fmla="*/ 349466 w 1881741"/>
                <a:gd name="connsiteY18" fmla="*/ 1154221 h 1847671"/>
                <a:gd name="connsiteX19" fmla="*/ 362907 w 1881741"/>
                <a:gd name="connsiteY19" fmla="*/ 1053989 h 1847671"/>
                <a:gd name="connsiteX20" fmla="*/ 376348 w 1881741"/>
                <a:gd name="connsiteY20" fmla="*/ 948315 h 1847671"/>
                <a:gd name="connsiteX21" fmla="*/ 389789 w 1881741"/>
                <a:gd name="connsiteY21" fmla="*/ 838707 h 1847671"/>
                <a:gd name="connsiteX22" fmla="*/ 403230 w 1881741"/>
                <a:gd name="connsiteY22" fmla="*/ 727000 h 1847671"/>
                <a:gd name="connsiteX23" fmla="*/ 416671 w 1881741"/>
                <a:gd name="connsiteY23" fmla="*/ 615318 h 1847671"/>
                <a:gd name="connsiteX24" fmla="*/ 430112 w 1881741"/>
                <a:gd name="connsiteY24" fmla="*/ 505984 h 1847671"/>
                <a:gd name="connsiteX25" fmla="*/ 443553 w 1881741"/>
                <a:gd name="connsiteY25" fmla="*/ 401490 h 1847671"/>
                <a:gd name="connsiteX26" fmla="*/ 456994 w 1881741"/>
                <a:gd name="connsiteY26" fmla="*/ 304369 h 1847671"/>
                <a:gd name="connsiteX27" fmla="*/ 470435 w 1881741"/>
                <a:gd name="connsiteY27" fmla="*/ 217107 h 1847671"/>
                <a:gd name="connsiteX28" fmla="*/ 483876 w 1881741"/>
                <a:gd name="connsiteY28" fmla="*/ 142057 h 1847671"/>
                <a:gd name="connsiteX29" fmla="*/ 497317 w 1881741"/>
                <a:gd name="connsiteY29" fmla="*/ 81302 h 1847671"/>
                <a:gd name="connsiteX30" fmla="*/ 510758 w 1881741"/>
                <a:gd name="connsiteY30" fmla="*/ 36586 h 1847671"/>
                <a:gd name="connsiteX31" fmla="*/ 524199 w 1881741"/>
                <a:gd name="connsiteY31" fmla="*/ 9215 h 1847671"/>
                <a:gd name="connsiteX32" fmla="*/ 537640 w 1881741"/>
                <a:gd name="connsiteY32" fmla="*/ 0 h 1847671"/>
                <a:gd name="connsiteX33" fmla="*/ 551081 w 1881741"/>
                <a:gd name="connsiteY33" fmla="*/ 9215 h 1847671"/>
                <a:gd name="connsiteX34" fmla="*/ 564522 w 1881741"/>
                <a:gd name="connsiteY34" fmla="*/ 36586 h 1847671"/>
                <a:gd name="connsiteX35" fmla="*/ 577963 w 1881741"/>
                <a:gd name="connsiteY35" fmla="*/ 81302 h 1847671"/>
                <a:gd name="connsiteX36" fmla="*/ 591404 w 1881741"/>
                <a:gd name="connsiteY36" fmla="*/ 142057 h 1847671"/>
                <a:gd name="connsiteX37" fmla="*/ 604845 w 1881741"/>
                <a:gd name="connsiteY37" fmla="*/ 217107 h 1847671"/>
                <a:gd name="connsiteX38" fmla="*/ 618287 w 1881741"/>
                <a:gd name="connsiteY38" fmla="*/ 304369 h 1847671"/>
                <a:gd name="connsiteX39" fmla="*/ 631727 w 1881741"/>
                <a:gd name="connsiteY39" fmla="*/ 401490 h 1847671"/>
                <a:gd name="connsiteX40" fmla="*/ 645168 w 1881741"/>
                <a:gd name="connsiteY40" fmla="*/ 505984 h 1847671"/>
                <a:gd name="connsiteX41" fmla="*/ 658609 w 1881741"/>
                <a:gd name="connsiteY41" fmla="*/ 615318 h 1847671"/>
                <a:gd name="connsiteX42" fmla="*/ 672050 w 1881741"/>
                <a:gd name="connsiteY42" fmla="*/ 727000 h 1847671"/>
                <a:gd name="connsiteX43" fmla="*/ 685491 w 1881741"/>
                <a:gd name="connsiteY43" fmla="*/ 838707 h 1847671"/>
                <a:gd name="connsiteX44" fmla="*/ 698932 w 1881741"/>
                <a:gd name="connsiteY44" fmla="*/ 948315 h 1847671"/>
                <a:gd name="connsiteX45" fmla="*/ 712373 w 1881741"/>
                <a:gd name="connsiteY45" fmla="*/ 1053989 h 1847671"/>
                <a:gd name="connsiteX46" fmla="*/ 725814 w 1881741"/>
                <a:gd name="connsiteY46" fmla="*/ 1154221 h 1847671"/>
                <a:gd name="connsiteX47" fmla="*/ 739255 w 1881741"/>
                <a:gd name="connsiteY47" fmla="*/ 1247820 h 1847671"/>
                <a:gd name="connsiteX48" fmla="*/ 752696 w 1881741"/>
                <a:gd name="connsiteY48" fmla="*/ 1333949 h 1847671"/>
                <a:gd name="connsiteX49" fmla="*/ 766138 w 1881741"/>
                <a:gd name="connsiteY49" fmla="*/ 1412086 h 1847671"/>
                <a:gd name="connsiteX50" fmla="*/ 779579 w 1881741"/>
                <a:gd name="connsiteY50" fmla="*/ 1482015 h 1847671"/>
                <a:gd name="connsiteX51" fmla="*/ 793019 w 1881741"/>
                <a:gd name="connsiteY51" fmla="*/ 1543778 h 1847671"/>
                <a:gd name="connsiteX52" fmla="*/ 806460 w 1881741"/>
                <a:gd name="connsiteY52" fmla="*/ 1597613 h 1847671"/>
                <a:gd name="connsiteX53" fmla="*/ 819901 w 1881741"/>
                <a:gd name="connsiteY53" fmla="*/ 1643962 h 1847671"/>
                <a:gd name="connsiteX54" fmla="*/ 833342 w 1881741"/>
                <a:gd name="connsiteY54" fmla="*/ 1683374 h 1847671"/>
                <a:gd name="connsiteX55" fmla="*/ 846783 w 1881741"/>
                <a:gd name="connsiteY55" fmla="*/ 1716473 h 1847671"/>
                <a:gd name="connsiteX56" fmla="*/ 860224 w 1881741"/>
                <a:gd name="connsiteY56" fmla="*/ 1743951 h 1847671"/>
                <a:gd name="connsiteX57" fmla="*/ 873665 w 1881741"/>
                <a:gd name="connsiteY57" fmla="*/ 1766487 h 1847671"/>
                <a:gd name="connsiteX58" fmla="*/ 887106 w 1881741"/>
                <a:gd name="connsiteY58" fmla="*/ 1784762 h 1847671"/>
                <a:gd name="connsiteX59" fmla="*/ 900547 w 1881741"/>
                <a:gd name="connsiteY59" fmla="*/ 1799407 h 1847671"/>
                <a:gd name="connsiteX60" fmla="*/ 913988 w 1881741"/>
                <a:gd name="connsiteY60" fmla="*/ 1811007 h 1847671"/>
                <a:gd name="connsiteX61" fmla="*/ 927430 w 1881741"/>
                <a:gd name="connsiteY61" fmla="*/ 1820102 h 1847671"/>
                <a:gd name="connsiteX62" fmla="*/ 940871 w 1881741"/>
                <a:gd name="connsiteY62" fmla="*/ 1827142 h 1847671"/>
                <a:gd name="connsiteX63" fmla="*/ 1008075 w 1881741"/>
                <a:gd name="connsiteY63" fmla="*/ 1843629 h 1847671"/>
                <a:gd name="connsiteX64" fmla="*/ 1075281 w 1881741"/>
                <a:gd name="connsiteY64" fmla="*/ 1847050 h 1847671"/>
                <a:gd name="connsiteX65" fmla="*/ 1209690 w 1881741"/>
                <a:gd name="connsiteY65" fmla="*/ 1847664 h 1847671"/>
                <a:gd name="connsiteX66" fmla="*/ 1344100 w 1881741"/>
                <a:gd name="connsiteY66" fmla="*/ 1847670 h 1847671"/>
                <a:gd name="connsiteX67" fmla="*/ 1478510 w 1881741"/>
                <a:gd name="connsiteY67" fmla="*/ 1847670 h 1847671"/>
                <a:gd name="connsiteX68" fmla="*/ 1612921 w 1881741"/>
                <a:gd name="connsiteY68" fmla="*/ 1847670 h 1847671"/>
                <a:gd name="connsiteX69" fmla="*/ 1747331 w 1881741"/>
                <a:gd name="connsiteY69" fmla="*/ 1847670 h 1847671"/>
                <a:gd name="connsiteX70" fmla="*/ 1881741 w 1881741"/>
                <a:gd name="connsiteY70" fmla="*/ 1847670 h 1847671"/>
                <a:gd name="connsiteX0" fmla="*/ 0 w 1747331"/>
                <a:gd name="connsiteY0" fmla="*/ 1847050 h 1847671"/>
                <a:gd name="connsiteX1" fmla="*/ 67205 w 1747331"/>
                <a:gd name="connsiteY1" fmla="*/ 1843629 h 1847671"/>
                <a:gd name="connsiteX2" fmla="*/ 134410 w 1747331"/>
                <a:gd name="connsiteY2" fmla="*/ 1827142 h 1847671"/>
                <a:gd name="connsiteX3" fmla="*/ 147851 w 1747331"/>
                <a:gd name="connsiteY3" fmla="*/ 1820102 h 1847671"/>
                <a:gd name="connsiteX4" fmla="*/ 161292 w 1747331"/>
                <a:gd name="connsiteY4" fmla="*/ 1811007 h 1847671"/>
                <a:gd name="connsiteX5" fmla="*/ 174733 w 1747331"/>
                <a:gd name="connsiteY5" fmla="*/ 1799407 h 1847671"/>
                <a:gd name="connsiteX6" fmla="*/ 188174 w 1747331"/>
                <a:gd name="connsiteY6" fmla="*/ 1784762 h 1847671"/>
                <a:gd name="connsiteX7" fmla="*/ 201615 w 1747331"/>
                <a:gd name="connsiteY7" fmla="*/ 1766487 h 1847671"/>
                <a:gd name="connsiteX8" fmla="*/ 215056 w 1747331"/>
                <a:gd name="connsiteY8" fmla="*/ 1743951 h 1847671"/>
                <a:gd name="connsiteX9" fmla="*/ 228497 w 1747331"/>
                <a:gd name="connsiteY9" fmla="*/ 1716473 h 1847671"/>
                <a:gd name="connsiteX10" fmla="*/ 241938 w 1747331"/>
                <a:gd name="connsiteY10" fmla="*/ 1683374 h 1847671"/>
                <a:gd name="connsiteX11" fmla="*/ 255379 w 1747331"/>
                <a:gd name="connsiteY11" fmla="*/ 1643962 h 1847671"/>
                <a:gd name="connsiteX12" fmla="*/ 268820 w 1747331"/>
                <a:gd name="connsiteY12" fmla="*/ 1597613 h 1847671"/>
                <a:gd name="connsiteX13" fmla="*/ 282261 w 1747331"/>
                <a:gd name="connsiteY13" fmla="*/ 1543778 h 1847671"/>
                <a:gd name="connsiteX14" fmla="*/ 295702 w 1747331"/>
                <a:gd name="connsiteY14" fmla="*/ 1482015 h 1847671"/>
                <a:gd name="connsiteX15" fmla="*/ 309143 w 1747331"/>
                <a:gd name="connsiteY15" fmla="*/ 1412086 h 1847671"/>
                <a:gd name="connsiteX16" fmla="*/ 322584 w 1747331"/>
                <a:gd name="connsiteY16" fmla="*/ 1333949 h 1847671"/>
                <a:gd name="connsiteX17" fmla="*/ 336025 w 1747331"/>
                <a:gd name="connsiteY17" fmla="*/ 1247820 h 1847671"/>
                <a:gd name="connsiteX18" fmla="*/ 349466 w 1747331"/>
                <a:gd name="connsiteY18" fmla="*/ 1154221 h 1847671"/>
                <a:gd name="connsiteX19" fmla="*/ 362907 w 1747331"/>
                <a:gd name="connsiteY19" fmla="*/ 1053989 h 1847671"/>
                <a:gd name="connsiteX20" fmla="*/ 376348 w 1747331"/>
                <a:gd name="connsiteY20" fmla="*/ 948315 h 1847671"/>
                <a:gd name="connsiteX21" fmla="*/ 389789 w 1747331"/>
                <a:gd name="connsiteY21" fmla="*/ 838707 h 1847671"/>
                <a:gd name="connsiteX22" fmla="*/ 403230 w 1747331"/>
                <a:gd name="connsiteY22" fmla="*/ 727000 h 1847671"/>
                <a:gd name="connsiteX23" fmla="*/ 416671 w 1747331"/>
                <a:gd name="connsiteY23" fmla="*/ 615318 h 1847671"/>
                <a:gd name="connsiteX24" fmla="*/ 430112 w 1747331"/>
                <a:gd name="connsiteY24" fmla="*/ 505984 h 1847671"/>
                <a:gd name="connsiteX25" fmla="*/ 443553 w 1747331"/>
                <a:gd name="connsiteY25" fmla="*/ 401490 h 1847671"/>
                <a:gd name="connsiteX26" fmla="*/ 456994 w 1747331"/>
                <a:gd name="connsiteY26" fmla="*/ 304369 h 1847671"/>
                <a:gd name="connsiteX27" fmla="*/ 470435 w 1747331"/>
                <a:gd name="connsiteY27" fmla="*/ 217107 h 1847671"/>
                <a:gd name="connsiteX28" fmla="*/ 483876 w 1747331"/>
                <a:gd name="connsiteY28" fmla="*/ 142057 h 1847671"/>
                <a:gd name="connsiteX29" fmla="*/ 497317 w 1747331"/>
                <a:gd name="connsiteY29" fmla="*/ 81302 h 1847671"/>
                <a:gd name="connsiteX30" fmla="*/ 510758 w 1747331"/>
                <a:gd name="connsiteY30" fmla="*/ 36586 h 1847671"/>
                <a:gd name="connsiteX31" fmla="*/ 524199 w 1747331"/>
                <a:gd name="connsiteY31" fmla="*/ 9215 h 1847671"/>
                <a:gd name="connsiteX32" fmla="*/ 537640 w 1747331"/>
                <a:gd name="connsiteY32" fmla="*/ 0 h 1847671"/>
                <a:gd name="connsiteX33" fmla="*/ 551081 w 1747331"/>
                <a:gd name="connsiteY33" fmla="*/ 9215 h 1847671"/>
                <a:gd name="connsiteX34" fmla="*/ 564522 w 1747331"/>
                <a:gd name="connsiteY34" fmla="*/ 36586 h 1847671"/>
                <a:gd name="connsiteX35" fmla="*/ 577963 w 1747331"/>
                <a:gd name="connsiteY35" fmla="*/ 81302 h 1847671"/>
                <a:gd name="connsiteX36" fmla="*/ 591404 w 1747331"/>
                <a:gd name="connsiteY36" fmla="*/ 142057 h 1847671"/>
                <a:gd name="connsiteX37" fmla="*/ 604845 w 1747331"/>
                <a:gd name="connsiteY37" fmla="*/ 217107 h 1847671"/>
                <a:gd name="connsiteX38" fmla="*/ 618287 w 1747331"/>
                <a:gd name="connsiteY38" fmla="*/ 304369 h 1847671"/>
                <a:gd name="connsiteX39" fmla="*/ 631727 w 1747331"/>
                <a:gd name="connsiteY39" fmla="*/ 401490 h 1847671"/>
                <a:gd name="connsiteX40" fmla="*/ 645168 w 1747331"/>
                <a:gd name="connsiteY40" fmla="*/ 505984 h 1847671"/>
                <a:gd name="connsiteX41" fmla="*/ 658609 w 1747331"/>
                <a:gd name="connsiteY41" fmla="*/ 615318 h 1847671"/>
                <a:gd name="connsiteX42" fmla="*/ 672050 w 1747331"/>
                <a:gd name="connsiteY42" fmla="*/ 727000 h 1847671"/>
                <a:gd name="connsiteX43" fmla="*/ 685491 w 1747331"/>
                <a:gd name="connsiteY43" fmla="*/ 838707 h 1847671"/>
                <a:gd name="connsiteX44" fmla="*/ 698932 w 1747331"/>
                <a:gd name="connsiteY44" fmla="*/ 948315 h 1847671"/>
                <a:gd name="connsiteX45" fmla="*/ 712373 w 1747331"/>
                <a:gd name="connsiteY45" fmla="*/ 1053989 h 1847671"/>
                <a:gd name="connsiteX46" fmla="*/ 725814 w 1747331"/>
                <a:gd name="connsiteY46" fmla="*/ 1154221 h 1847671"/>
                <a:gd name="connsiteX47" fmla="*/ 739255 w 1747331"/>
                <a:gd name="connsiteY47" fmla="*/ 1247820 h 1847671"/>
                <a:gd name="connsiteX48" fmla="*/ 752696 w 1747331"/>
                <a:gd name="connsiteY48" fmla="*/ 1333949 h 1847671"/>
                <a:gd name="connsiteX49" fmla="*/ 766138 w 1747331"/>
                <a:gd name="connsiteY49" fmla="*/ 1412086 h 1847671"/>
                <a:gd name="connsiteX50" fmla="*/ 779579 w 1747331"/>
                <a:gd name="connsiteY50" fmla="*/ 1482015 h 1847671"/>
                <a:gd name="connsiteX51" fmla="*/ 793019 w 1747331"/>
                <a:gd name="connsiteY51" fmla="*/ 1543778 h 1847671"/>
                <a:gd name="connsiteX52" fmla="*/ 806460 w 1747331"/>
                <a:gd name="connsiteY52" fmla="*/ 1597613 h 1847671"/>
                <a:gd name="connsiteX53" fmla="*/ 819901 w 1747331"/>
                <a:gd name="connsiteY53" fmla="*/ 1643962 h 1847671"/>
                <a:gd name="connsiteX54" fmla="*/ 833342 w 1747331"/>
                <a:gd name="connsiteY54" fmla="*/ 1683374 h 1847671"/>
                <a:gd name="connsiteX55" fmla="*/ 846783 w 1747331"/>
                <a:gd name="connsiteY55" fmla="*/ 1716473 h 1847671"/>
                <a:gd name="connsiteX56" fmla="*/ 860224 w 1747331"/>
                <a:gd name="connsiteY56" fmla="*/ 1743951 h 1847671"/>
                <a:gd name="connsiteX57" fmla="*/ 873665 w 1747331"/>
                <a:gd name="connsiteY57" fmla="*/ 1766487 h 1847671"/>
                <a:gd name="connsiteX58" fmla="*/ 887106 w 1747331"/>
                <a:gd name="connsiteY58" fmla="*/ 1784762 h 1847671"/>
                <a:gd name="connsiteX59" fmla="*/ 900547 w 1747331"/>
                <a:gd name="connsiteY59" fmla="*/ 1799407 h 1847671"/>
                <a:gd name="connsiteX60" fmla="*/ 913988 w 1747331"/>
                <a:gd name="connsiteY60" fmla="*/ 1811007 h 1847671"/>
                <a:gd name="connsiteX61" fmla="*/ 927430 w 1747331"/>
                <a:gd name="connsiteY61" fmla="*/ 1820102 h 1847671"/>
                <a:gd name="connsiteX62" fmla="*/ 940871 w 1747331"/>
                <a:gd name="connsiteY62" fmla="*/ 1827142 h 1847671"/>
                <a:gd name="connsiteX63" fmla="*/ 1008075 w 1747331"/>
                <a:gd name="connsiteY63" fmla="*/ 1843629 h 1847671"/>
                <a:gd name="connsiteX64" fmla="*/ 1075281 w 1747331"/>
                <a:gd name="connsiteY64" fmla="*/ 1847050 h 1847671"/>
                <a:gd name="connsiteX65" fmla="*/ 1209690 w 1747331"/>
                <a:gd name="connsiteY65" fmla="*/ 1847664 h 1847671"/>
                <a:gd name="connsiteX66" fmla="*/ 1344100 w 1747331"/>
                <a:gd name="connsiteY66" fmla="*/ 1847670 h 1847671"/>
                <a:gd name="connsiteX67" fmla="*/ 1478510 w 1747331"/>
                <a:gd name="connsiteY67" fmla="*/ 1847670 h 1847671"/>
                <a:gd name="connsiteX68" fmla="*/ 1612921 w 1747331"/>
                <a:gd name="connsiteY68" fmla="*/ 1847670 h 1847671"/>
                <a:gd name="connsiteX69" fmla="*/ 1747331 w 1747331"/>
                <a:gd name="connsiteY69" fmla="*/ 1847670 h 1847671"/>
                <a:gd name="connsiteX0" fmla="*/ 0 w 1612921"/>
                <a:gd name="connsiteY0" fmla="*/ 1847050 h 1847671"/>
                <a:gd name="connsiteX1" fmla="*/ 67205 w 1612921"/>
                <a:gd name="connsiteY1" fmla="*/ 1843629 h 1847671"/>
                <a:gd name="connsiteX2" fmla="*/ 134410 w 1612921"/>
                <a:gd name="connsiteY2" fmla="*/ 1827142 h 1847671"/>
                <a:gd name="connsiteX3" fmla="*/ 147851 w 1612921"/>
                <a:gd name="connsiteY3" fmla="*/ 1820102 h 1847671"/>
                <a:gd name="connsiteX4" fmla="*/ 161292 w 1612921"/>
                <a:gd name="connsiteY4" fmla="*/ 1811007 h 1847671"/>
                <a:gd name="connsiteX5" fmla="*/ 174733 w 1612921"/>
                <a:gd name="connsiteY5" fmla="*/ 1799407 h 1847671"/>
                <a:gd name="connsiteX6" fmla="*/ 188174 w 1612921"/>
                <a:gd name="connsiteY6" fmla="*/ 1784762 h 1847671"/>
                <a:gd name="connsiteX7" fmla="*/ 201615 w 1612921"/>
                <a:gd name="connsiteY7" fmla="*/ 1766487 h 1847671"/>
                <a:gd name="connsiteX8" fmla="*/ 215056 w 1612921"/>
                <a:gd name="connsiteY8" fmla="*/ 1743951 h 1847671"/>
                <a:gd name="connsiteX9" fmla="*/ 228497 w 1612921"/>
                <a:gd name="connsiteY9" fmla="*/ 1716473 h 1847671"/>
                <a:gd name="connsiteX10" fmla="*/ 241938 w 1612921"/>
                <a:gd name="connsiteY10" fmla="*/ 1683374 h 1847671"/>
                <a:gd name="connsiteX11" fmla="*/ 255379 w 1612921"/>
                <a:gd name="connsiteY11" fmla="*/ 1643962 h 1847671"/>
                <a:gd name="connsiteX12" fmla="*/ 268820 w 1612921"/>
                <a:gd name="connsiteY12" fmla="*/ 1597613 h 1847671"/>
                <a:gd name="connsiteX13" fmla="*/ 282261 w 1612921"/>
                <a:gd name="connsiteY13" fmla="*/ 1543778 h 1847671"/>
                <a:gd name="connsiteX14" fmla="*/ 295702 w 1612921"/>
                <a:gd name="connsiteY14" fmla="*/ 1482015 h 1847671"/>
                <a:gd name="connsiteX15" fmla="*/ 309143 w 1612921"/>
                <a:gd name="connsiteY15" fmla="*/ 1412086 h 1847671"/>
                <a:gd name="connsiteX16" fmla="*/ 322584 w 1612921"/>
                <a:gd name="connsiteY16" fmla="*/ 1333949 h 1847671"/>
                <a:gd name="connsiteX17" fmla="*/ 336025 w 1612921"/>
                <a:gd name="connsiteY17" fmla="*/ 1247820 h 1847671"/>
                <a:gd name="connsiteX18" fmla="*/ 349466 w 1612921"/>
                <a:gd name="connsiteY18" fmla="*/ 1154221 h 1847671"/>
                <a:gd name="connsiteX19" fmla="*/ 362907 w 1612921"/>
                <a:gd name="connsiteY19" fmla="*/ 1053989 h 1847671"/>
                <a:gd name="connsiteX20" fmla="*/ 376348 w 1612921"/>
                <a:gd name="connsiteY20" fmla="*/ 948315 h 1847671"/>
                <a:gd name="connsiteX21" fmla="*/ 389789 w 1612921"/>
                <a:gd name="connsiteY21" fmla="*/ 838707 h 1847671"/>
                <a:gd name="connsiteX22" fmla="*/ 403230 w 1612921"/>
                <a:gd name="connsiteY22" fmla="*/ 727000 h 1847671"/>
                <a:gd name="connsiteX23" fmla="*/ 416671 w 1612921"/>
                <a:gd name="connsiteY23" fmla="*/ 615318 h 1847671"/>
                <a:gd name="connsiteX24" fmla="*/ 430112 w 1612921"/>
                <a:gd name="connsiteY24" fmla="*/ 505984 h 1847671"/>
                <a:gd name="connsiteX25" fmla="*/ 443553 w 1612921"/>
                <a:gd name="connsiteY25" fmla="*/ 401490 h 1847671"/>
                <a:gd name="connsiteX26" fmla="*/ 456994 w 1612921"/>
                <a:gd name="connsiteY26" fmla="*/ 304369 h 1847671"/>
                <a:gd name="connsiteX27" fmla="*/ 470435 w 1612921"/>
                <a:gd name="connsiteY27" fmla="*/ 217107 h 1847671"/>
                <a:gd name="connsiteX28" fmla="*/ 483876 w 1612921"/>
                <a:gd name="connsiteY28" fmla="*/ 142057 h 1847671"/>
                <a:gd name="connsiteX29" fmla="*/ 497317 w 1612921"/>
                <a:gd name="connsiteY29" fmla="*/ 81302 h 1847671"/>
                <a:gd name="connsiteX30" fmla="*/ 510758 w 1612921"/>
                <a:gd name="connsiteY30" fmla="*/ 36586 h 1847671"/>
                <a:gd name="connsiteX31" fmla="*/ 524199 w 1612921"/>
                <a:gd name="connsiteY31" fmla="*/ 9215 h 1847671"/>
                <a:gd name="connsiteX32" fmla="*/ 537640 w 1612921"/>
                <a:gd name="connsiteY32" fmla="*/ 0 h 1847671"/>
                <a:gd name="connsiteX33" fmla="*/ 551081 w 1612921"/>
                <a:gd name="connsiteY33" fmla="*/ 9215 h 1847671"/>
                <a:gd name="connsiteX34" fmla="*/ 564522 w 1612921"/>
                <a:gd name="connsiteY34" fmla="*/ 36586 h 1847671"/>
                <a:gd name="connsiteX35" fmla="*/ 577963 w 1612921"/>
                <a:gd name="connsiteY35" fmla="*/ 81302 h 1847671"/>
                <a:gd name="connsiteX36" fmla="*/ 591404 w 1612921"/>
                <a:gd name="connsiteY36" fmla="*/ 142057 h 1847671"/>
                <a:gd name="connsiteX37" fmla="*/ 604845 w 1612921"/>
                <a:gd name="connsiteY37" fmla="*/ 217107 h 1847671"/>
                <a:gd name="connsiteX38" fmla="*/ 618287 w 1612921"/>
                <a:gd name="connsiteY38" fmla="*/ 304369 h 1847671"/>
                <a:gd name="connsiteX39" fmla="*/ 631727 w 1612921"/>
                <a:gd name="connsiteY39" fmla="*/ 401490 h 1847671"/>
                <a:gd name="connsiteX40" fmla="*/ 645168 w 1612921"/>
                <a:gd name="connsiteY40" fmla="*/ 505984 h 1847671"/>
                <a:gd name="connsiteX41" fmla="*/ 658609 w 1612921"/>
                <a:gd name="connsiteY41" fmla="*/ 615318 h 1847671"/>
                <a:gd name="connsiteX42" fmla="*/ 672050 w 1612921"/>
                <a:gd name="connsiteY42" fmla="*/ 727000 h 1847671"/>
                <a:gd name="connsiteX43" fmla="*/ 685491 w 1612921"/>
                <a:gd name="connsiteY43" fmla="*/ 838707 h 1847671"/>
                <a:gd name="connsiteX44" fmla="*/ 698932 w 1612921"/>
                <a:gd name="connsiteY44" fmla="*/ 948315 h 1847671"/>
                <a:gd name="connsiteX45" fmla="*/ 712373 w 1612921"/>
                <a:gd name="connsiteY45" fmla="*/ 1053989 h 1847671"/>
                <a:gd name="connsiteX46" fmla="*/ 725814 w 1612921"/>
                <a:gd name="connsiteY46" fmla="*/ 1154221 h 1847671"/>
                <a:gd name="connsiteX47" fmla="*/ 739255 w 1612921"/>
                <a:gd name="connsiteY47" fmla="*/ 1247820 h 1847671"/>
                <a:gd name="connsiteX48" fmla="*/ 752696 w 1612921"/>
                <a:gd name="connsiteY48" fmla="*/ 1333949 h 1847671"/>
                <a:gd name="connsiteX49" fmla="*/ 766138 w 1612921"/>
                <a:gd name="connsiteY49" fmla="*/ 1412086 h 1847671"/>
                <a:gd name="connsiteX50" fmla="*/ 779579 w 1612921"/>
                <a:gd name="connsiteY50" fmla="*/ 1482015 h 1847671"/>
                <a:gd name="connsiteX51" fmla="*/ 793019 w 1612921"/>
                <a:gd name="connsiteY51" fmla="*/ 1543778 h 1847671"/>
                <a:gd name="connsiteX52" fmla="*/ 806460 w 1612921"/>
                <a:gd name="connsiteY52" fmla="*/ 1597613 h 1847671"/>
                <a:gd name="connsiteX53" fmla="*/ 819901 w 1612921"/>
                <a:gd name="connsiteY53" fmla="*/ 1643962 h 1847671"/>
                <a:gd name="connsiteX54" fmla="*/ 833342 w 1612921"/>
                <a:gd name="connsiteY54" fmla="*/ 1683374 h 1847671"/>
                <a:gd name="connsiteX55" fmla="*/ 846783 w 1612921"/>
                <a:gd name="connsiteY55" fmla="*/ 1716473 h 1847671"/>
                <a:gd name="connsiteX56" fmla="*/ 860224 w 1612921"/>
                <a:gd name="connsiteY56" fmla="*/ 1743951 h 1847671"/>
                <a:gd name="connsiteX57" fmla="*/ 873665 w 1612921"/>
                <a:gd name="connsiteY57" fmla="*/ 1766487 h 1847671"/>
                <a:gd name="connsiteX58" fmla="*/ 887106 w 1612921"/>
                <a:gd name="connsiteY58" fmla="*/ 1784762 h 1847671"/>
                <a:gd name="connsiteX59" fmla="*/ 900547 w 1612921"/>
                <a:gd name="connsiteY59" fmla="*/ 1799407 h 1847671"/>
                <a:gd name="connsiteX60" fmla="*/ 913988 w 1612921"/>
                <a:gd name="connsiteY60" fmla="*/ 1811007 h 1847671"/>
                <a:gd name="connsiteX61" fmla="*/ 927430 w 1612921"/>
                <a:gd name="connsiteY61" fmla="*/ 1820102 h 1847671"/>
                <a:gd name="connsiteX62" fmla="*/ 940871 w 1612921"/>
                <a:gd name="connsiteY62" fmla="*/ 1827142 h 1847671"/>
                <a:gd name="connsiteX63" fmla="*/ 1008075 w 1612921"/>
                <a:gd name="connsiteY63" fmla="*/ 1843629 h 1847671"/>
                <a:gd name="connsiteX64" fmla="*/ 1075281 w 1612921"/>
                <a:gd name="connsiteY64" fmla="*/ 1847050 h 1847671"/>
                <a:gd name="connsiteX65" fmla="*/ 1209690 w 1612921"/>
                <a:gd name="connsiteY65" fmla="*/ 1847664 h 1847671"/>
                <a:gd name="connsiteX66" fmla="*/ 1344100 w 1612921"/>
                <a:gd name="connsiteY66" fmla="*/ 1847670 h 1847671"/>
                <a:gd name="connsiteX67" fmla="*/ 1478510 w 1612921"/>
                <a:gd name="connsiteY67" fmla="*/ 1847670 h 1847671"/>
                <a:gd name="connsiteX68" fmla="*/ 1612921 w 1612921"/>
                <a:gd name="connsiteY68" fmla="*/ 1847670 h 1847671"/>
                <a:gd name="connsiteX0" fmla="*/ 0 w 1478510"/>
                <a:gd name="connsiteY0" fmla="*/ 1847050 h 1847671"/>
                <a:gd name="connsiteX1" fmla="*/ 67205 w 1478510"/>
                <a:gd name="connsiteY1" fmla="*/ 1843629 h 1847671"/>
                <a:gd name="connsiteX2" fmla="*/ 134410 w 1478510"/>
                <a:gd name="connsiteY2" fmla="*/ 1827142 h 1847671"/>
                <a:gd name="connsiteX3" fmla="*/ 147851 w 1478510"/>
                <a:gd name="connsiteY3" fmla="*/ 1820102 h 1847671"/>
                <a:gd name="connsiteX4" fmla="*/ 161292 w 1478510"/>
                <a:gd name="connsiteY4" fmla="*/ 1811007 h 1847671"/>
                <a:gd name="connsiteX5" fmla="*/ 174733 w 1478510"/>
                <a:gd name="connsiteY5" fmla="*/ 1799407 h 1847671"/>
                <a:gd name="connsiteX6" fmla="*/ 188174 w 1478510"/>
                <a:gd name="connsiteY6" fmla="*/ 1784762 h 1847671"/>
                <a:gd name="connsiteX7" fmla="*/ 201615 w 1478510"/>
                <a:gd name="connsiteY7" fmla="*/ 1766487 h 1847671"/>
                <a:gd name="connsiteX8" fmla="*/ 215056 w 1478510"/>
                <a:gd name="connsiteY8" fmla="*/ 1743951 h 1847671"/>
                <a:gd name="connsiteX9" fmla="*/ 228497 w 1478510"/>
                <a:gd name="connsiteY9" fmla="*/ 1716473 h 1847671"/>
                <a:gd name="connsiteX10" fmla="*/ 241938 w 1478510"/>
                <a:gd name="connsiteY10" fmla="*/ 1683374 h 1847671"/>
                <a:gd name="connsiteX11" fmla="*/ 255379 w 1478510"/>
                <a:gd name="connsiteY11" fmla="*/ 1643962 h 1847671"/>
                <a:gd name="connsiteX12" fmla="*/ 268820 w 1478510"/>
                <a:gd name="connsiteY12" fmla="*/ 1597613 h 1847671"/>
                <a:gd name="connsiteX13" fmla="*/ 282261 w 1478510"/>
                <a:gd name="connsiteY13" fmla="*/ 1543778 h 1847671"/>
                <a:gd name="connsiteX14" fmla="*/ 295702 w 1478510"/>
                <a:gd name="connsiteY14" fmla="*/ 1482015 h 1847671"/>
                <a:gd name="connsiteX15" fmla="*/ 309143 w 1478510"/>
                <a:gd name="connsiteY15" fmla="*/ 1412086 h 1847671"/>
                <a:gd name="connsiteX16" fmla="*/ 322584 w 1478510"/>
                <a:gd name="connsiteY16" fmla="*/ 1333949 h 1847671"/>
                <a:gd name="connsiteX17" fmla="*/ 336025 w 1478510"/>
                <a:gd name="connsiteY17" fmla="*/ 1247820 h 1847671"/>
                <a:gd name="connsiteX18" fmla="*/ 349466 w 1478510"/>
                <a:gd name="connsiteY18" fmla="*/ 1154221 h 1847671"/>
                <a:gd name="connsiteX19" fmla="*/ 362907 w 1478510"/>
                <a:gd name="connsiteY19" fmla="*/ 1053989 h 1847671"/>
                <a:gd name="connsiteX20" fmla="*/ 376348 w 1478510"/>
                <a:gd name="connsiteY20" fmla="*/ 948315 h 1847671"/>
                <a:gd name="connsiteX21" fmla="*/ 389789 w 1478510"/>
                <a:gd name="connsiteY21" fmla="*/ 838707 h 1847671"/>
                <a:gd name="connsiteX22" fmla="*/ 403230 w 1478510"/>
                <a:gd name="connsiteY22" fmla="*/ 727000 h 1847671"/>
                <a:gd name="connsiteX23" fmla="*/ 416671 w 1478510"/>
                <a:gd name="connsiteY23" fmla="*/ 615318 h 1847671"/>
                <a:gd name="connsiteX24" fmla="*/ 430112 w 1478510"/>
                <a:gd name="connsiteY24" fmla="*/ 505984 h 1847671"/>
                <a:gd name="connsiteX25" fmla="*/ 443553 w 1478510"/>
                <a:gd name="connsiteY25" fmla="*/ 401490 h 1847671"/>
                <a:gd name="connsiteX26" fmla="*/ 456994 w 1478510"/>
                <a:gd name="connsiteY26" fmla="*/ 304369 h 1847671"/>
                <a:gd name="connsiteX27" fmla="*/ 470435 w 1478510"/>
                <a:gd name="connsiteY27" fmla="*/ 217107 h 1847671"/>
                <a:gd name="connsiteX28" fmla="*/ 483876 w 1478510"/>
                <a:gd name="connsiteY28" fmla="*/ 142057 h 1847671"/>
                <a:gd name="connsiteX29" fmla="*/ 497317 w 1478510"/>
                <a:gd name="connsiteY29" fmla="*/ 81302 h 1847671"/>
                <a:gd name="connsiteX30" fmla="*/ 510758 w 1478510"/>
                <a:gd name="connsiteY30" fmla="*/ 36586 h 1847671"/>
                <a:gd name="connsiteX31" fmla="*/ 524199 w 1478510"/>
                <a:gd name="connsiteY31" fmla="*/ 9215 h 1847671"/>
                <a:gd name="connsiteX32" fmla="*/ 537640 w 1478510"/>
                <a:gd name="connsiteY32" fmla="*/ 0 h 1847671"/>
                <a:gd name="connsiteX33" fmla="*/ 551081 w 1478510"/>
                <a:gd name="connsiteY33" fmla="*/ 9215 h 1847671"/>
                <a:gd name="connsiteX34" fmla="*/ 564522 w 1478510"/>
                <a:gd name="connsiteY34" fmla="*/ 36586 h 1847671"/>
                <a:gd name="connsiteX35" fmla="*/ 577963 w 1478510"/>
                <a:gd name="connsiteY35" fmla="*/ 81302 h 1847671"/>
                <a:gd name="connsiteX36" fmla="*/ 591404 w 1478510"/>
                <a:gd name="connsiteY36" fmla="*/ 142057 h 1847671"/>
                <a:gd name="connsiteX37" fmla="*/ 604845 w 1478510"/>
                <a:gd name="connsiteY37" fmla="*/ 217107 h 1847671"/>
                <a:gd name="connsiteX38" fmla="*/ 618287 w 1478510"/>
                <a:gd name="connsiteY38" fmla="*/ 304369 h 1847671"/>
                <a:gd name="connsiteX39" fmla="*/ 631727 w 1478510"/>
                <a:gd name="connsiteY39" fmla="*/ 401490 h 1847671"/>
                <a:gd name="connsiteX40" fmla="*/ 645168 w 1478510"/>
                <a:gd name="connsiteY40" fmla="*/ 505984 h 1847671"/>
                <a:gd name="connsiteX41" fmla="*/ 658609 w 1478510"/>
                <a:gd name="connsiteY41" fmla="*/ 615318 h 1847671"/>
                <a:gd name="connsiteX42" fmla="*/ 672050 w 1478510"/>
                <a:gd name="connsiteY42" fmla="*/ 727000 h 1847671"/>
                <a:gd name="connsiteX43" fmla="*/ 685491 w 1478510"/>
                <a:gd name="connsiteY43" fmla="*/ 838707 h 1847671"/>
                <a:gd name="connsiteX44" fmla="*/ 698932 w 1478510"/>
                <a:gd name="connsiteY44" fmla="*/ 948315 h 1847671"/>
                <a:gd name="connsiteX45" fmla="*/ 712373 w 1478510"/>
                <a:gd name="connsiteY45" fmla="*/ 1053989 h 1847671"/>
                <a:gd name="connsiteX46" fmla="*/ 725814 w 1478510"/>
                <a:gd name="connsiteY46" fmla="*/ 1154221 h 1847671"/>
                <a:gd name="connsiteX47" fmla="*/ 739255 w 1478510"/>
                <a:gd name="connsiteY47" fmla="*/ 1247820 h 1847671"/>
                <a:gd name="connsiteX48" fmla="*/ 752696 w 1478510"/>
                <a:gd name="connsiteY48" fmla="*/ 1333949 h 1847671"/>
                <a:gd name="connsiteX49" fmla="*/ 766138 w 1478510"/>
                <a:gd name="connsiteY49" fmla="*/ 1412086 h 1847671"/>
                <a:gd name="connsiteX50" fmla="*/ 779579 w 1478510"/>
                <a:gd name="connsiteY50" fmla="*/ 1482015 h 1847671"/>
                <a:gd name="connsiteX51" fmla="*/ 793019 w 1478510"/>
                <a:gd name="connsiteY51" fmla="*/ 1543778 h 1847671"/>
                <a:gd name="connsiteX52" fmla="*/ 806460 w 1478510"/>
                <a:gd name="connsiteY52" fmla="*/ 1597613 h 1847671"/>
                <a:gd name="connsiteX53" fmla="*/ 819901 w 1478510"/>
                <a:gd name="connsiteY53" fmla="*/ 1643962 h 1847671"/>
                <a:gd name="connsiteX54" fmla="*/ 833342 w 1478510"/>
                <a:gd name="connsiteY54" fmla="*/ 1683374 h 1847671"/>
                <a:gd name="connsiteX55" fmla="*/ 846783 w 1478510"/>
                <a:gd name="connsiteY55" fmla="*/ 1716473 h 1847671"/>
                <a:gd name="connsiteX56" fmla="*/ 860224 w 1478510"/>
                <a:gd name="connsiteY56" fmla="*/ 1743951 h 1847671"/>
                <a:gd name="connsiteX57" fmla="*/ 873665 w 1478510"/>
                <a:gd name="connsiteY57" fmla="*/ 1766487 h 1847671"/>
                <a:gd name="connsiteX58" fmla="*/ 887106 w 1478510"/>
                <a:gd name="connsiteY58" fmla="*/ 1784762 h 1847671"/>
                <a:gd name="connsiteX59" fmla="*/ 900547 w 1478510"/>
                <a:gd name="connsiteY59" fmla="*/ 1799407 h 1847671"/>
                <a:gd name="connsiteX60" fmla="*/ 913988 w 1478510"/>
                <a:gd name="connsiteY60" fmla="*/ 1811007 h 1847671"/>
                <a:gd name="connsiteX61" fmla="*/ 927430 w 1478510"/>
                <a:gd name="connsiteY61" fmla="*/ 1820102 h 1847671"/>
                <a:gd name="connsiteX62" fmla="*/ 940871 w 1478510"/>
                <a:gd name="connsiteY62" fmla="*/ 1827142 h 1847671"/>
                <a:gd name="connsiteX63" fmla="*/ 1008075 w 1478510"/>
                <a:gd name="connsiteY63" fmla="*/ 1843629 h 1847671"/>
                <a:gd name="connsiteX64" fmla="*/ 1075281 w 1478510"/>
                <a:gd name="connsiteY64" fmla="*/ 1847050 h 1847671"/>
                <a:gd name="connsiteX65" fmla="*/ 1209690 w 1478510"/>
                <a:gd name="connsiteY65" fmla="*/ 1847664 h 1847671"/>
                <a:gd name="connsiteX66" fmla="*/ 1344100 w 1478510"/>
                <a:gd name="connsiteY66" fmla="*/ 1847670 h 1847671"/>
                <a:gd name="connsiteX67" fmla="*/ 1478510 w 1478510"/>
                <a:gd name="connsiteY67" fmla="*/ 1847670 h 1847671"/>
                <a:gd name="connsiteX0" fmla="*/ 0 w 1344100"/>
                <a:gd name="connsiteY0" fmla="*/ 1847050 h 1847671"/>
                <a:gd name="connsiteX1" fmla="*/ 67205 w 1344100"/>
                <a:gd name="connsiteY1" fmla="*/ 1843629 h 1847671"/>
                <a:gd name="connsiteX2" fmla="*/ 134410 w 1344100"/>
                <a:gd name="connsiteY2" fmla="*/ 1827142 h 1847671"/>
                <a:gd name="connsiteX3" fmla="*/ 147851 w 1344100"/>
                <a:gd name="connsiteY3" fmla="*/ 1820102 h 1847671"/>
                <a:gd name="connsiteX4" fmla="*/ 161292 w 1344100"/>
                <a:gd name="connsiteY4" fmla="*/ 1811007 h 1847671"/>
                <a:gd name="connsiteX5" fmla="*/ 174733 w 1344100"/>
                <a:gd name="connsiteY5" fmla="*/ 1799407 h 1847671"/>
                <a:gd name="connsiteX6" fmla="*/ 188174 w 1344100"/>
                <a:gd name="connsiteY6" fmla="*/ 1784762 h 1847671"/>
                <a:gd name="connsiteX7" fmla="*/ 201615 w 1344100"/>
                <a:gd name="connsiteY7" fmla="*/ 1766487 h 1847671"/>
                <a:gd name="connsiteX8" fmla="*/ 215056 w 1344100"/>
                <a:gd name="connsiteY8" fmla="*/ 1743951 h 1847671"/>
                <a:gd name="connsiteX9" fmla="*/ 228497 w 1344100"/>
                <a:gd name="connsiteY9" fmla="*/ 1716473 h 1847671"/>
                <a:gd name="connsiteX10" fmla="*/ 241938 w 1344100"/>
                <a:gd name="connsiteY10" fmla="*/ 1683374 h 1847671"/>
                <a:gd name="connsiteX11" fmla="*/ 255379 w 1344100"/>
                <a:gd name="connsiteY11" fmla="*/ 1643962 h 1847671"/>
                <a:gd name="connsiteX12" fmla="*/ 268820 w 1344100"/>
                <a:gd name="connsiteY12" fmla="*/ 1597613 h 1847671"/>
                <a:gd name="connsiteX13" fmla="*/ 282261 w 1344100"/>
                <a:gd name="connsiteY13" fmla="*/ 1543778 h 1847671"/>
                <a:gd name="connsiteX14" fmla="*/ 295702 w 1344100"/>
                <a:gd name="connsiteY14" fmla="*/ 1482015 h 1847671"/>
                <a:gd name="connsiteX15" fmla="*/ 309143 w 1344100"/>
                <a:gd name="connsiteY15" fmla="*/ 1412086 h 1847671"/>
                <a:gd name="connsiteX16" fmla="*/ 322584 w 1344100"/>
                <a:gd name="connsiteY16" fmla="*/ 1333949 h 1847671"/>
                <a:gd name="connsiteX17" fmla="*/ 336025 w 1344100"/>
                <a:gd name="connsiteY17" fmla="*/ 1247820 h 1847671"/>
                <a:gd name="connsiteX18" fmla="*/ 349466 w 1344100"/>
                <a:gd name="connsiteY18" fmla="*/ 1154221 h 1847671"/>
                <a:gd name="connsiteX19" fmla="*/ 362907 w 1344100"/>
                <a:gd name="connsiteY19" fmla="*/ 1053989 h 1847671"/>
                <a:gd name="connsiteX20" fmla="*/ 376348 w 1344100"/>
                <a:gd name="connsiteY20" fmla="*/ 948315 h 1847671"/>
                <a:gd name="connsiteX21" fmla="*/ 389789 w 1344100"/>
                <a:gd name="connsiteY21" fmla="*/ 838707 h 1847671"/>
                <a:gd name="connsiteX22" fmla="*/ 403230 w 1344100"/>
                <a:gd name="connsiteY22" fmla="*/ 727000 h 1847671"/>
                <a:gd name="connsiteX23" fmla="*/ 416671 w 1344100"/>
                <a:gd name="connsiteY23" fmla="*/ 615318 h 1847671"/>
                <a:gd name="connsiteX24" fmla="*/ 430112 w 1344100"/>
                <a:gd name="connsiteY24" fmla="*/ 505984 h 1847671"/>
                <a:gd name="connsiteX25" fmla="*/ 443553 w 1344100"/>
                <a:gd name="connsiteY25" fmla="*/ 401490 h 1847671"/>
                <a:gd name="connsiteX26" fmla="*/ 456994 w 1344100"/>
                <a:gd name="connsiteY26" fmla="*/ 304369 h 1847671"/>
                <a:gd name="connsiteX27" fmla="*/ 470435 w 1344100"/>
                <a:gd name="connsiteY27" fmla="*/ 217107 h 1847671"/>
                <a:gd name="connsiteX28" fmla="*/ 483876 w 1344100"/>
                <a:gd name="connsiteY28" fmla="*/ 142057 h 1847671"/>
                <a:gd name="connsiteX29" fmla="*/ 497317 w 1344100"/>
                <a:gd name="connsiteY29" fmla="*/ 81302 h 1847671"/>
                <a:gd name="connsiteX30" fmla="*/ 510758 w 1344100"/>
                <a:gd name="connsiteY30" fmla="*/ 36586 h 1847671"/>
                <a:gd name="connsiteX31" fmla="*/ 524199 w 1344100"/>
                <a:gd name="connsiteY31" fmla="*/ 9215 h 1847671"/>
                <a:gd name="connsiteX32" fmla="*/ 537640 w 1344100"/>
                <a:gd name="connsiteY32" fmla="*/ 0 h 1847671"/>
                <a:gd name="connsiteX33" fmla="*/ 551081 w 1344100"/>
                <a:gd name="connsiteY33" fmla="*/ 9215 h 1847671"/>
                <a:gd name="connsiteX34" fmla="*/ 564522 w 1344100"/>
                <a:gd name="connsiteY34" fmla="*/ 36586 h 1847671"/>
                <a:gd name="connsiteX35" fmla="*/ 577963 w 1344100"/>
                <a:gd name="connsiteY35" fmla="*/ 81302 h 1847671"/>
                <a:gd name="connsiteX36" fmla="*/ 591404 w 1344100"/>
                <a:gd name="connsiteY36" fmla="*/ 142057 h 1847671"/>
                <a:gd name="connsiteX37" fmla="*/ 604845 w 1344100"/>
                <a:gd name="connsiteY37" fmla="*/ 217107 h 1847671"/>
                <a:gd name="connsiteX38" fmla="*/ 618287 w 1344100"/>
                <a:gd name="connsiteY38" fmla="*/ 304369 h 1847671"/>
                <a:gd name="connsiteX39" fmla="*/ 631727 w 1344100"/>
                <a:gd name="connsiteY39" fmla="*/ 401490 h 1847671"/>
                <a:gd name="connsiteX40" fmla="*/ 645168 w 1344100"/>
                <a:gd name="connsiteY40" fmla="*/ 505984 h 1847671"/>
                <a:gd name="connsiteX41" fmla="*/ 658609 w 1344100"/>
                <a:gd name="connsiteY41" fmla="*/ 615318 h 1847671"/>
                <a:gd name="connsiteX42" fmla="*/ 672050 w 1344100"/>
                <a:gd name="connsiteY42" fmla="*/ 727000 h 1847671"/>
                <a:gd name="connsiteX43" fmla="*/ 685491 w 1344100"/>
                <a:gd name="connsiteY43" fmla="*/ 838707 h 1847671"/>
                <a:gd name="connsiteX44" fmla="*/ 698932 w 1344100"/>
                <a:gd name="connsiteY44" fmla="*/ 948315 h 1847671"/>
                <a:gd name="connsiteX45" fmla="*/ 712373 w 1344100"/>
                <a:gd name="connsiteY45" fmla="*/ 1053989 h 1847671"/>
                <a:gd name="connsiteX46" fmla="*/ 725814 w 1344100"/>
                <a:gd name="connsiteY46" fmla="*/ 1154221 h 1847671"/>
                <a:gd name="connsiteX47" fmla="*/ 739255 w 1344100"/>
                <a:gd name="connsiteY47" fmla="*/ 1247820 h 1847671"/>
                <a:gd name="connsiteX48" fmla="*/ 752696 w 1344100"/>
                <a:gd name="connsiteY48" fmla="*/ 1333949 h 1847671"/>
                <a:gd name="connsiteX49" fmla="*/ 766138 w 1344100"/>
                <a:gd name="connsiteY49" fmla="*/ 1412086 h 1847671"/>
                <a:gd name="connsiteX50" fmla="*/ 779579 w 1344100"/>
                <a:gd name="connsiteY50" fmla="*/ 1482015 h 1847671"/>
                <a:gd name="connsiteX51" fmla="*/ 793019 w 1344100"/>
                <a:gd name="connsiteY51" fmla="*/ 1543778 h 1847671"/>
                <a:gd name="connsiteX52" fmla="*/ 806460 w 1344100"/>
                <a:gd name="connsiteY52" fmla="*/ 1597613 h 1847671"/>
                <a:gd name="connsiteX53" fmla="*/ 819901 w 1344100"/>
                <a:gd name="connsiteY53" fmla="*/ 1643962 h 1847671"/>
                <a:gd name="connsiteX54" fmla="*/ 833342 w 1344100"/>
                <a:gd name="connsiteY54" fmla="*/ 1683374 h 1847671"/>
                <a:gd name="connsiteX55" fmla="*/ 846783 w 1344100"/>
                <a:gd name="connsiteY55" fmla="*/ 1716473 h 1847671"/>
                <a:gd name="connsiteX56" fmla="*/ 860224 w 1344100"/>
                <a:gd name="connsiteY56" fmla="*/ 1743951 h 1847671"/>
                <a:gd name="connsiteX57" fmla="*/ 873665 w 1344100"/>
                <a:gd name="connsiteY57" fmla="*/ 1766487 h 1847671"/>
                <a:gd name="connsiteX58" fmla="*/ 887106 w 1344100"/>
                <a:gd name="connsiteY58" fmla="*/ 1784762 h 1847671"/>
                <a:gd name="connsiteX59" fmla="*/ 900547 w 1344100"/>
                <a:gd name="connsiteY59" fmla="*/ 1799407 h 1847671"/>
                <a:gd name="connsiteX60" fmla="*/ 913988 w 1344100"/>
                <a:gd name="connsiteY60" fmla="*/ 1811007 h 1847671"/>
                <a:gd name="connsiteX61" fmla="*/ 927430 w 1344100"/>
                <a:gd name="connsiteY61" fmla="*/ 1820102 h 1847671"/>
                <a:gd name="connsiteX62" fmla="*/ 940871 w 1344100"/>
                <a:gd name="connsiteY62" fmla="*/ 1827142 h 1847671"/>
                <a:gd name="connsiteX63" fmla="*/ 1008075 w 1344100"/>
                <a:gd name="connsiteY63" fmla="*/ 1843629 h 1847671"/>
                <a:gd name="connsiteX64" fmla="*/ 1075281 w 1344100"/>
                <a:gd name="connsiteY64" fmla="*/ 1847050 h 1847671"/>
                <a:gd name="connsiteX65" fmla="*/ 1209690 w 1344100"/>
                <a:gd name="connsiteY65" fmla="*/ 1847664 h 1847671"/>
                <a:gd name="connsiteX66" fmla="*/ 1344100 w 1344100"/>
                <a:gd name="connsiteY66" fmla="*/ 1847670 h 1847671"/>
                <a:gd name="connsiteX0" fmla="*/ 0 w 1209690"/>
                <a:gd name="connsiteY0" fmla="*/ 1847050 h 1847663"/>
                <a:gd name="connsiteX1" fmla="*/ 67205 w 1209690"/>
                <a:gd name="connsiteY1" fmla="*/ 1843629 h 1847663"/>
                <a:gd name="connsiteX2" fmla="*/ 134410 w 1209690"/>
                <a:gd name="connsiteY2" fmla="*/ 1827142 h 1847663"/>
                <a:gd name="connsiteX3" fmla="*/ 147851 w 1209690"/>
                <a:gd name="connsiteY3" fmla="*/ 1820102 h 1847663"/>
                <a:gd name="connsiteX4" fmla="*/ 161292 w 1209690"/>
                <a:gd name="connsiteY4" fmla="*/ 1811007 h 1847663"/>
                <a:gd name="connsiteX5" fmla="*/ 174733 w 1209690"/>
                <a:gd name="connsiteY5" fmla="*/ 1799407 h 1847663"/>
                <a:gd name="connsiteX6" fmla="*/ 188174 w 1209690"/>
                <a:gd name="connsiteY6" fmla="*/ 1784762 h 1847663"/>
                <a:gd name="connsiteX7" fmla="*/ 201615 w 1209690"/>
                <a:gd name="connsiteY7" fmla="*/ 1766487 h 1847663"/>
                <a:gd name="connsiteX8" fmla="*/ 215056 w 1209690"/>
                <a:gd name="connsiteY8" fmla="*/ 1743951 h 1847663"/>
                <a:gd name="connsiteX9" fmla="*/ 228497 w 1209690"/>
                <a:gd name="connsiteY9" fmla="*/ 1716473 h 1847663"/>
                <a:gd name="connsiteX10" fmla="*/ 241938 w 1209690"/>
                <a:gd name="connsiteY10" fmla="*/ 1683374 h 1847663"/>
                <a:gd name="connsiteX11" fmla="*/ 255379 w 1209690"/>
                <a:gd name="connsiteY11" fmla="*/ 1643962 h 1847663"/>
                <a:gd name="connsiteX12" fmla="*/ 268820 w 1209690"/>
                <a:gd name="connsiteY12" fmla="*/ 1597613 h 1847663"/>
                <a:gd name="connsiteX13" fmla="*/ 282261 w 1209690"/>
                <a:gd name="connsiteY13" fmla="*/ 1543778 h 1847663"/>
                <a:gd name="connsiteX14" fmla="*/ 295702 w 1209690"/>
                <a:gd name="connsiteY14" fmla="*/ 1482015 h 1847663"/>
                <a:gd name="connsiteX15" fmla="*/ 309143 w 1209690"/>
                <a:gd name="connsiteY15" fmla="*/ 1412086 h 1847663"/>
                <a:gd name="connsiteX16" fmla="*/ 322584 w 1209690"/>
                <a:gd name="connsiteY16" fmla="*/ 1333949 h 1847663"/>
                <a:gd name="connsiteX17" fmla="*/ 336025 w 1209690"/>
                <a:gd name="connsiteY17" fmla="*/ 1247820 h 1847663"/>
                <a:gd name="connsiteX18" fmla="*/ 349466 w 1209690"/>
                <a:gd name="connsiteY18" fmla="*/ 1154221 h 1847663"/>
                <a:gd name="connsiteX19" fmla="*/ 362907 w 1209690"/>
                <a:gd name="connsiteY19" fmla="*/ 1053989 h 1847663"/>
                <a:gd name="connsiteX20" fmla="*/ 376348 w 1209690"/>
                <a:gd name="connsiteY20" fmla="*/ 948315 h 1847663"/>
                <a:gd name="connsiteX21" fmla="*/ 389789 w 1209690"/>
                <a:gd name="connsiteY21" fmla="*/ 838707 h 1847663"/>
                <a:gd name="connsiteX22" fmla="*/ 403230 w 1209690"/>
                <a:gd name="connsiteY22" fmla="*/ 727000 h 1847663"/>
                <a:gd name="connsiteX23" fmla="*/ 416671 w 1209690"/>
                <a:gd name="connsiteY23" fmla="*/ 615318 h 1847663"/>
                <a:gd name="connsiteX24" fmla="*/ 430112 w 1209690"/>
                <a:gd name="connsiteY24" fmla="*/ 505984 h 1847663"/>
                <a:gd name="connsiteX25" fmla="*/ 443553 w 1209690"/>
                <a:gd name="connsiteY25" fmla="*/ 401490 h 1847663"/>
                <a:gd name="connsiteX26" fmla="*/ 456994 w 1209690"/>
                <a:gd name="connsiteY26" fmla="*/ 304369 h 1847663"/>
                <a:gd name="connsiteX27" fmla="*/ 470435 w 1209690"/>
                <a:gd name="connsiteY27" fmla="*/ 217107 h 1847663"/>
                <a:gd name="connsiteX28" fmla="*/ 483876 w 1209690"/>
                <a:gd name="connsiteY28" fmla="*/ 142057 h 1847663"/>
                <a:gd name="connsiteX29" fmla="*/ 497317 w 1209690"/>
                <a:gd name="connsiteY29" fmla="*/ 81302 h 1847663"/>
                <a:gd name="connsiteX30" fmla="*/ 510758 w 1209690"/>
                <a:gd name="connsiteY30" fmla="*/ 36586 h 1847663"/>
                <a:gd name="connsiteX31" fmla="*/ 524199 w 1209690"/>
                <a:gd name="connsiteY31" fmla="*/ 9215 h 1847663"/>
                <a:gd name="connsiteX32" fmla="*/ 537640 w 1209690"/>
                <a:gd name="connsiteY32" fmla="*/ 0 h 1847663"/>
                <a:gd name="connsiteX33" fmla="*/ 551081 w 1209690"/>
                <a:gd name="connsiteY33" fmla="*/ 9215 h 1847663"/>
                <a:gd name="connsiteX34" fmla="*/ 564522 w 1209690"/>
                <a:gd name="connsiteY34" fmla="*/ 36586 h 1847663"/>
                <a:gd name="connsiteX35" fmla="*/ 577963 w 1209690"/>
                <a:gd name="connsiteY35" fmla="*/ 81302 h 1847663"/>
                <a:gd name="connsiteX36" fmla="*/ 591404 w 1209690"/>
                <a:gd name="connsiteY36" fmla="*/ 142057 h 1847663"/>
                <a:gd name="connsiteX37" fmla="*/ 604845 w 1209690"/>
                <a:gd name="connsiteY37" fmla="*/ 217107 h 1847663"/>
                <a:gd name="connsiteX38" fmla="*/ 618287 w 1209690"/>
                <a:gd name="connsiteY38" fmla="*/ 304369 h 1847663"/>
                <a:gd name="connsiteX39" fmla="*/ 631727 w 1209690"/>
                <a:gd name="connsiteY39" fmla="*/ 401490 h 1847663"/>
                <a:gd name="connsiteX40" fmla="*/ 645168 w 1209690"/>
                <a:gd name="connsiteY40" fmla="*/ 505984 h 1847663"/>
                <a:gd name="connsiteX41" fmla="*/ 658609 w 1209690"/>
                <a:gd name="connsiteY41" fmla="*/ 615318 h 1847663"/>
                <a:gd name="connsiteX42" fmla="*/ 672050 w 1209690"/>
                <a:gd name="connsiteY42" fmla="*/ 727000 h 1847663"/>
                <a:gd name="connsiteX43" fmla="*/ 685491 w 1209690"/>
                <a:gd name="connsiteY43" fmla="*/ 838707 h 1847663"/>
                <a:gd name="connsiteX44" fmla="*/ 698932 w 1209690"/>
                <a:gd name="connsiteY44" fmla="*/ 948315 h 1847663"/>
                <a:gd name="connsiteX45" fmla="*/ 712373 w 1209690"/>
                <a:gd name="connsiteY45" fmla="*/ 1053989 h 1847663"/>
                <a:gd name="connsiteX46" fmla="*/ 725814 w 1209690"/>
                <a:gd name="connsiteY46" fmla="*/ 1154221 h 1847663"/>
                <a:gd name="connsiteX47" fmla="*/ 739255 w 1209690"/>
                <a:gd name="connsiteY47" fmla="*/ 1247820 h 1847663"/>
                <a:gd name="connsiteX48" fmla="*/ 752696 w 1209690"/>
                <a:gd name="connsiteY48" fmla="*/ 1333949 h 1847663"/>
                <a:gd name="connsiteX49" fmla="*/ 766138 w 1209690"/>
                <a:gd name="connsiteY49" fmla="*/ 1412086 h 1847663"/>
                <a:gd name="connsiteX50" fmla="*/ 779579 w 1209690"/>
                <a:gd name="connsiteY50" fmla="*/ 1482015 h 1847663"/>
                <a:gd name="connsiteX51" fmla="*/ 793019 w 1209690"/>
                <a:gd name="connsiteY51" fmla="*/ 1543778 h 1847663"/>
                <a:gd name="connsiteX52" fmla="*/ 806460 w 1209690"/>
                <a:gd name="connsiteY52" fmla="*/ 1597613 h 1847663"/>
                <a:gd name="connsiteX53" fmla="*/ 819901 w 1209690"/>
                <a:gd name="connsiteY53" fmla="*/ 1643962 h 1847663"/>
                <a:gd name="connsiteX54" fmla="*/ 833342 w 1209690"/>
                <a:gd name="connsiteY54" fmla="*/ 1683374 h 1847663"/>
                <a:gd name="connsiteX55" fmla="*/ 846783 w 1209690"/>
                <a:gd name="connsiteY55" fmla="*/ 1716473 h 1847663"/>
                <a:gd name="connsiteX56" fmla="*/ 860224 w 1209690"/>
                <a:gd name="connsiteY56" fmla="*/ 1743951 h 1847663"/>
                <a:gd name="connsiteX57" fmla="*/ 873665 w 1209690"/>
                <a:gd name="connsiteY57" fmla="*/ 1766487 h 1847663"/>
                <a:gd name="connsiteX58" fmla="*/ 887106 w 1209690"/>
                <a:gd name="connsiteY58" fmla="*/ 1784762 h 1847663"/>
                <a:gd name="connsiteX59" fmla="*/ 900547 w 1209690"/>
                <a:gd name="connsiteY59" fmla="*/ 1799407 h 1847663"/>
                <a:gd name="connsiteX60" fmla="*/ 913988 w 1209690"/>
                <a:gd name="connsiteY60" fmla="*/ 1811007 h 1847663"/>
                <a:gd name="connsiteX61" fmla="*/ 927430 w 1209690"/>
                <a:gd name="connsiteY61" fmla="*/ 1820102 h 1847663"/>
                <a:gd name="connsiteX62" fmla="*/ 940871 w 1209690"/>
                <a:gd name="connsiteY62" fmla="*/ 1827142 h 1847663"/>
                <a:gd name="connsiteX63" fmla="*/ 1008075 w 1209690"/>
                <a:gd name="connsiteY63" fmla="*/ 1843629 h 1847663"/>
                <a:gd name="connsiteX64" fmla="*/ 1075281 w 1209690"/>
                <a:gd name="connsiteY64" fmla="*/ 1847050 h 1847663"/>
                <a:gd name="connsiteX65" fmla="*/ 1209690 w 1209690"/>
                <a:gd name="connsiteY65" fmla="*/ 1847664 h 1847663"/>
                <a:gd name="connsiteX0" fmla="*/ 0 w 1075281"/>
                <a:gd name="connsiteY0" fmla="*/ 1847050 h 1847052"/>
                <a:gd name="connsiteX1" fmla="*/ 67205 w 1075281"/>
                <a:gd name="connsiteY1" fmla="*/ 1843629 h 1847052"/>
                <a:gd name="connsiteX2" fmla="*/ 134410 w 1075281"/>
                <a:gd name="connsiteY2" fmla="*/ 1827142 h 1847052"/>
                <a:gd name="connsiteX3" fmla="*/ 147851 w 1075281"/>
                <a:gd name="connsiteY3" fmla="*/ 1820102 h 1847052"/>
                <a:gd name="connsiteX4" fmla="*/ 161292 w 1075281"/>
                <a:gd name="connsiteY4" fmla="*/ 1811007 h 1847052"/>
                <a:gd name="connsiteX5" fmla="*/ 174733 w 1075281"/>
                <a:gd name="connsiteY5" fmla="*/ 1799407 h 1847052"/>
                <a:gd name="connsiteX6" fmla="*/ 188174 w 1075281"/>
                <a:gd name="connsiteY6" fmla="*/ 1784762 h 1847052"/>
                <a:gd name="connsiteX7" fmla="*/ 201615 w 1075281"/>
                <a:gd name="connsiteY7" fmla="*/ 1766487 h 1847052"/>
                <a:gd name="connsiteX8" fmla="*/ 215056 w 1075281"/>
                <a:gd name="connsiteY8" fmla="*/ 1743951 h 1847052"/>
                <a:gd name="connsiteX9" fmla="*/ 228497 w 1075281"/>
                <a:gd name="connsiteY9" fmla="*/ 1716473 h 1847052"/>
                <a:gd name="connsiteX10" fmla="*/ 241938 w 1075281"/>
                <a:gd name="connsiteY10" fmla="*/ 1683374 h 1847052"/>
                <a:gd name="connsiteX11" fmla="*/ 255379 w 1075281"/>
                <a:gd name="connsiteY11" fmla="*/ 1643962 h 1847052"/>
                <a:gd name="connsiteX12" fmla="*/ 268820 w 1075281"/>
                <a:gd name="connsiteY12" fmla="*/ 1597613 h 1847052"/>
                <a:gd name="connsiteX13" fmla="*/ 282261 w 1075281"/>
                <a:gd name="connsiteY13" fmla="*/ 1543778 h 1847052"/>
                <a:gd name="connsiteX14" fmla="*/ 295702 w 1075281"/>
                <a:gd name="connsiteY14" fmla="*/ 1482015 h 1847052"/>
                <a:gd name="connsiteX15" fmla="*/ 309143 w 1075281"/>
                <a:gd name="connsiteY15" fmla="*/ 1412086 h 1847052"/>
                <a:gd name="connsiteX16" fmla="*/ 322584 w 1075281"/>
                <a:gd name="connsiteY16" fmla="*/ 1333949 h 1847052"/>
                <a:gd name="connsiteX17" fmla="*/ 336025 w 1075281"/>
                <a:gd name="connsiteY17" fmla="*/ 1247820 h 1847052"/>
                <a:gd name="connsiteX18" fmla="*/ 349466 w 1075281"/>
                <a:gd name="connsiteY18" fmla="*/ 1154221 h 1847052"/>
                <a:gd name="connsiteX19" fmla="*/ 362907 w 1075281"/>
                <a:gd name="connsiteY19" fmla="*/ 1053989 h 1847052"/>
                <a:gd name="connsiteX20" fmla="*/ 376348 w 1075281"/>
                <a:gd name="connsiteY20" fmla="*/ 948315 h 1847052"/>
                <a:gd name="connsiteX21" fmla="*/ 389789 w 1075281"/>
                <a:gd name="connsiteY21" fmla="*/ 838707 h 1847052"/>
                <a:gd name="connsiteX22" fmla="*/ 403230 w 1075281"/>
                <a:gd name="connsiteY22" fmla="*/ 727000 h 1847052"/>
                <a:gd name="connsiteX23" fmla="*/ 416671 w 1075281"/>
                <a:gd name="connsiteY23" fmla="*/ 615318 h 1847052"/>
                <a:gd name="connsiteX24" fmla="*/ 430112 w 1075281"/>
                <a:gd name="connsiteY24" fmla="*/ 505984 h 1847052"/>
                <a:gd name="connsiteX25" fmla="*/ 443553 w 1075281"/>
                <a:gd name="connsiteY25" fmla="*/ 401490 h 1847052"/>
                <a:gd name="connsiteX26" fmla="*/ 456994 w 1075281"/>
                <a:gd name="connsiteY26" fmla="*/ 304369 h 1847052"/>
                <a:gd name="connsiteX27" fmla="*/ 470435 w 1075281"/>
                <a:gd name="connsiteY27" fmla="*/ 217107 h 1847052"/>
                <a:gd name="connsiteX28" fmla="*/ 483876 w 1075281"/>
                <a:gd name="connsiteY28" fmla="*/ 142057 h 1847052"/>
                <a:gd name="connsiteX29" fmla="*/ 497317 w 1075281"/>
                <a:gd name="connsiteY29" fmla="*/ 81302 h 1847052"/>
                <a:gd name="connsiteX30" fmla="*/ 510758 w 1075281"/>
                <a:gd name="connsiteY30" fmla="*/ 36586 h 1847052"/>
                <a:gd name="connsiteX31" fmla="*/ 524199 w 1075281"/>
                <a:gd name="connsiteY31" fmla="*/ 9215 h 1847052"/>
                <a:gd name="connsiteX32" fmla="*/ 537640 w 1075281"/>
                <a:gd name="connsiteY32" fmla="*/ 0 h 1847052"/>
                <a:gd name="connsiteX33" fmla="*/ 551081 w 1075281"/>
                <a:gd name="connsiteY33" fmla="*/ 9215 h 1847052"/>
                <a:gd name="connsiteX34" fmla="*/ 564522 w 1075281"/>
                <a:gd name="connsiteY34" fmla="*/ 36586 h 1847052"/>
                <a:gd name="connsiteX35" fmla="*/ 577963 w 1075281"/>
                <a:gd name="connsiteY35" fmla="*/ 81302 h 1847052"/>
                <a:gd name="connsiteX36" fmla="*/ 591404 w 1075281"/>
                <a:gd name="connsiteY36" fmla="*/ 142057 h 1847052"/>
                <a:gd name="connsiteX37" fmla="*/ 604845 w 1075281"/>
                <a:gd name="connsiteY37" fmla="*/ 217107 h 1847052"/>
                <a:gd name="connsiteX38" fmla="*/ 618287 w 1075281"/>
                <a:gd name="connsiteY38" fmla="*/ 304369 h 1847052"/>
                <a:gd name="connsiteX39" fmla="*/ 631727 w 1075281"/>
                <a:gd name="connsiteY39" fmla="*/ 401490 h 1847052"/>
                <a:gd name="connsiteX40" fmla="*/ 645168 w 1075281"/>
                <a:gd name="connsiteY40" fmla="*/ 505984 h 1847052"/>
                <a:gd name="connsiteX41" fmla="*/ 658609 w 1075281"/>
                <a:gd name="connsiteY41" fmla="*/ 615318 h 1847052"/>
                <a:gd name="connsiteX42" fmla="*/ 672050 w 1075281"/>
                <a:gd name="connsiteY42" fmla="*/ 727000 h 1847052"/>
                <a:gd name="connsiteX43" fmla="*/ 685491 w 1075281"/>
                <a:gd name="connsiteY43" fmla="*/ 838707 h 1847052"/>
                <a:gd name="connsiteX44" fmla="*/ 698932 w 1075281"/>
                <a:gd name="connsiteY44" fmla="*/ 948315 h 1847052"/>
                <a:gd name="connsiteX45" fmla="*/ 712373 w 1075281"/>
                <a:gd name="connsiteY45" fmla="*/ 1053989 h 1847052"/>
                <a:gd name="connsiteX46" fmla="*/ 725814 w 1075281"/>
                <a:gd name="connsiteY46" fmla="*/ 1154221 h 1847052"/>
                <a:gd name="connsiteX47" fmla="*/ 739255 w 1075281"/>
                <a:gd name="connsiteY47" fmla="*/ 1247820 h 1847052"/>
                <a:gd name="connsiteX48" fmla="*/ 752696 w 1075281"/>
                <a:gd name="connsiteY48" fmla="*/ 1333949 h 1847052"/>
                <a:gd name="connsiteX49" fmla="*/ 766138 w 1075281"/>
                <a:gd name="connsiteY49" fmla="*/ 1412086 h 1847052"/>
                <a:gd name="connsiteX50" fmla="*/ 779579 w 1075281"/>
                <a:gd name="connsiteY50" fmla="*/ 1482015 h 1847052"/>
                <a:gd name="connsiteX51" fmla="*/ 793019 w 1075281"/>
                <a:gd name="connsiteY51" fmla="*/ 1543778 h 1847052"/>
                <a:gd name="connsiteX52" fmla="*/ 806460 w 1075281"/>
                <a:gd name="connsiteY52" fmla="*/ 1597613 h 1847052"/>
                <a:gd name="connsiteX53" fmla="*/ 819901 w 1075281"/>
                <a:gd name="connsiteY53" fmla="*/ 1643962 h 1847052"/>
                <a:gd name="connsiteX54" fmla="*/ 833342 w 1075281"/>
                <a:gd name="connsiteY54" fmla="*/ 1683374 h 1847052"/>
                <a:gd name="connsiteX55" fmla="*/ 846783 w 1075281"/>
                <a:gd name="connsiteY55" fmla="*/ 1716473 h 1847052"/>
                <a:gd name="connsiteX56" fmla="*/ 860224 w 1075281"/>
                <a:gd name="connsiteY56" fmla="*/ 1743951 h 1847052"/>
                <a:gd name="connsiteX57" fmla="*/ 873665 w 1075281"/>
                <a:gd name="connsiteY57" fmla="*/ 1766487 h 1847052"/>
                <a:gd name="connsiteX58" fmla="*/ 887106 w 1075281"/>
                <a:gd name="connsiteY58" fmla="*/ 1784762 h 1847052"/>
                <a:gd name="connsiteX59" fmla="*/ 900547 w 1075281"/>
                <a:gd name="connsiteY59" fmla="*/ 1799407 h 1847052"/>
                <a:gd name="connsiteX60" fmla="*/ 913988 w 1075281"/>
                <a:gd name="connsiteY60" fmla="*/ 1811007 h 1847052"/>
                <a:gd name="connsiteX61" fmla="*/ 927430 w 1075281"/>
                <a:gd name="connsiteY61" fmla="*/ 1820102 h 1847052"/>
                <a:gd name="connsiteX62" fmla="*/ 940871 w 1075281"/>
                <a:gd name="connsiteY62" fmla="*/ 1827142 h 1847052"/>
                <a:gd name="connsiteX63" fmla="*/ 1008075 w 1075281"/>
                <a:gd name="connsiteY63" fmla="*/ 1843629 h 1847052"/>
                <a:gd name="connsiteX64" fmla="*/ 1075281 w 1075281"/>
                <a:gd name="connsiteY64" fmla="*/ 1847050 h 1847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075281" h="1847052">
                  <a:moveTo>
                    <a:pt x="0" y="1847050"/>
                  </a:moveTo>
                  <a:cubicBezTo>
                    <a:pt x="33600" y="1846376"/>
                    <a:pt x="44806" y="1846943"/>
                    <a:pt x="67205" y="1843629"/>
                  </a:cubicBezTo>
                  <a:cubicBezTo>
                    <a:pt x="89605" y="1840309"/>
                    <a:pt x="120969" y="1831064"/>
                    <a:pt x="134410" y="1827142"/>
                  </a:cubicBezTo>
                  <a:cubicBezTo>
                    <a:pt x="141694" y="1825020"/>
                    <a:pt x="145425" y="1821557"/>
                    <a:pt x="147851" y="1820102"/>
                  </a:cubicBezTo>
                  <a:cubicBezTo>
                    <a:pt x="152334" y="1817414"/>
                    <a:pt x="156810" y="1814458"/>
                    <a:pt x="161292" y="1811007"/>
                  </a:cubicBezTo>
                  <a:cubicBezTo>
                    <a:pt x="165775" y="1807561"/>
                    <a:pt x="170251" y="1803782"/>
                    <a:pt x="174733" y="1799407"/>
                  </a:cubicBezTo>
                  <a:cubicBezTo>
                    <a:pt x="179216" y="1795032"/>
                    <a:pt x="183692" y="1790246"/>
                    <a:pt x="188174" y="1784762"/>
                  </a:cubicBezTo>
                  <a:cubicBezTo>
                    <a:pt x="192657" y="1779272"/>
                    <a:pt x="197133" y="1773288"/>
                    <a:pt x="201615" y="1766487"/>
                  </a:cubicBezTo>
                  <a:cubicBezTo>
                    <a:pt x="206098" y="1759686"/>
                    <a:pt x="210574" y="1752283"/>
                    <a:pt x="215056" y="1743951"/>
                  </a:cubicBezTo>
                  <a:cubicBezTo>
                    <a:pt x="219539" y="1735618"/>
                    <a:pt x="224015" y="1726570"/>
                    <a:pt x="228497" y="1716473"/>
                  </a:cubicBezTo>
                  <a:cubicBezTo>
                    <a:pt x="232980" y="1706375"/>
                    <a:pt x="237456" y="1695456"/>
                    <a:pt x="241938" y="1683374"/>
                  </a:cubicBezTo>
                  <a:cubicBezTo>
                    <a:pt x="246421" y="1671286"/>
                    <a:pt x="250897" y="1658256"/>
                    <a:pt x="255379" y="1643962"/>
                  </a:cubicBezTo>
                  <a:cubicBezTo>
                    <a:pt x="259861" y="1629669"/>
                    <a:pt x="264338" y="1614309"/>
                    <a:pt x="268820" y="1597613"/>
                  </a:cubicBezTo>
                  <a:cubicBezTo>
                    <a:pt x="273302" y="1580918"/>
                    <a:pt x="277779" y="1563042"/>
                    <a:pt x="282261" y="1543778"/>
                  </a:cubicBezTo>
                  <a:cubicBezTo>
                    <a:pt x="286743" y="1524508"/>
                    <a:pt x="291220" y="1503967"/>
                    <a:pt x="295702" y="1482015"/>
                  </a:cubicBezTo>
                  <a:cubicBezTo>
                    <a:pt x="300185" y="1460068"/>
                    <a:pt x="304661" y="1436769"/>
                    <a:pt x="309143" y="1412086"/>
                  </a:cubicBezTo>
                  <a:cubicBezTo>
                    <a:pt x="313626" y="1387409"/>
                    <a:pt x="318102" y="1361326"/>
                    <a:pt x="322584" y="1333949"/>
                  </a:cubicBezTo>
                  <a:cubicBezTo>
                    <a:pt x="327067" y="1306567"/>
                    <a:pt x="331543" y="1277771"/>
                    <a:pt x="336025" y="1247820"/>
                  </a:cubicBezTo>
                  <a:cubicBezTo>
                    <a:pt x="340508" y="1217862"/>
                    <a:pt x="344984" y="1186521"/>
                    <a:pt x="349466" y="1154221"/>
                  </a:cubicBezTo>
                  <a:cubicBezTo>
                    <a:pt x="353949" y="1121915"/>
                    <a:pt x="358425" y="1088304"/>
                    <a:pt x="362907" y="1053989"/>
                  </a:cubicBezTo>
                  <a:cubicBezTo>
                    <a:pt x="367390" y="1019668"/>
                    <a:pt x="371866" y="984191"/>
                    <a:pt x="376348" y="948315"/>
                  </a:cubicBezTo>
                  <a:cubicBezTo>
                    <a:pt x="380831" y="912432"/>
                    <a:pt x="385307" y="875590"/>
                    <a:pt x="389789" y="838707"/>
                  </a:cubicBezTo>
                  <a:cubicBezTo>
                    <a:pt x="394272" y="801817"/>
                    <a:pt x="398748" y="764230"/>
                    <a:pt x="403230" y="727000"/>
                  </a:cubicBezTo>
                  <a:cubicBezTo>
                    <a:pt x="407713" y="689771"/>
                    <a:pt x="412189" y="652154"/>
                    <a:pt x="416671" y="615318"/>
                  </a:cubicBezTo>
                  <a:cubicBezTo>
                    <a:pt x="421153" y="578482"/>
                    <a:pt x="425630" y="541622"/>
                    <a:pt x="430112" y="505984"/>
                  </a:cubicBezTo>
                  <a:cubicBezTo>
                    <a:pt x="434594" y="470346"/>
                    <a:pt x="439071" y="435095"/>
                    <a:pt x="443553" y="401490"/>
                  </a:cubicBezTo>
                  <a:cubicBezTo>
                    <a:pt x="448036" y="367884"/>
                    <a:pt x="452512" y="335095"/>
                    <a:pt x="456994" y="304369"/>
                  </a:cubicBezTo>
                  <a:cubicBezTo>
                    <a:pt x="461477" y="273636"/>
                    <a:pt x="465953" y="244155"/>
                    <a:pt x="470435" y="217107"/>
                  </a:cubicBezTo>
                  <a:cubicBezTo>
                    <a:pt x="474918" y="190057"/>
                    <a:pt x="479394" y="164690"/>
                    <a:pt x="483876" y="142057"/>
                  </a:cubicBezTo>
                  <a:cubicBezTo>
                    <a:pt x="488359" y="119419"/>
                    <a:pt x="492835" y="98879"/>
                    <a:pt x="497317" y="81302"/>
                  </a:cubicBezTo>
                  <a:cubicBezTo>
                    <a:pt x="501800" y="63724"/>
                    <a:pt x="506276" y="48602"/>
                    <a:pt x="510758" y="36586"/>
                  </a:cubicBezTo>
                  <a:cubicBezTo>
                    <a:pt x="515241" y="24569"/>
                    <a:pt x="519717" y="15313"/>
                    <a:pt x="524199" y="9215"/>
                  </a:cubicBezTo>
                  <a:cubicBezTo>
                    <a:pt x="528682" y="3117"/>
                    <a:pt x="533158" y="0"/>
                    <a:pt x="537640" y="0"/>
                  </a:cubicBezTo>
                  <a:cubicBezTo>
                    <a:pt x="542123" y="0"/>
                    <a:pt x="546599" y="3117"/>
                    <a:pt x="551081" y="9215"/>
                  </a:cubicBezTo>
                  <a:cubicBezTo>
                    <a:pt x="555564" y="15313"/>
                    <a:pt x="560040" y="24569"/>
                    <a:pt x="564522" y="36586"/>
                  </a:cubicBezTo>
                  <a:cubicBezTo>
                    <a:pt x="569005" y="48602"/>
                    <a:pt x="573481" y="63724"/>
                    <a:pt x="577963" y="81302"/>
                  </a:cubicBezTo>
                  <a:cubicBezTo>
                    <a:pt x="582446" y="98879"/>
                    <a:pt x="586922" y="119419"/>
                    <a:pt x="591404" y="142057"/>
                  </a:cubicBezTo>
                  <a:cubicBezTo>
                    <a:pt x="595886" y="164690"/>
                    <a:pt x="600363" y="190057"/>
                    <a:pt x="604845" y="217107"/>
                  </a:cubicBezTo>
                  <a:cubicBezTo>
                    <a:pt x="609322" y="244155"/>
                    <a:pt x="613804" y="273636"/>
                    <a:pt x="618287" y="304369"/>
                  </a:cubicBezTo>
                  <a:cubicBezTo>
                    <a:pt x="622769" y="335095"/>
                    <a:pt x="627245" y="367884"/>
                    <a:pt x="631727" y="401490"/>
                  </a:cubicBezTo>
                  <a:cubicBezTo>
                    <a:pt x="636210" y="435095"/>
                    <a:pt x="640686" y="470346"/>
                    <a:pt x="645168" y="505984"/>
                  </a:cubicBezTo>
                  <a:cubicBezTo>
                    <a:pt x="649651" y="541622"/>
                    <a:pt x="654127" y="578482"/>
                    <a:pt x="658609" y="615318"/>
                  </a:cubicBezTo>
                  <a:cubicBezTo>
                    <a:pt x="663092" y="652154"/>
                    <a:pt x="667568" y="689771"/>
                    <a:pt x="672050" y="727000"/>
                  </a:cubicBezTo>
                  <a:cubicBezTo>
                    <a:pt x="676533" y="764230"/>
                    <a:pt x="681009" y="801817"/>
                    <a:pt x="685491" y="838707"/>
                  </a:cubicBezTo>
                  <a:cubicBezTo>
                    <a:pt x="689974" y="875590"/>
                    <a:pt x="694450" y="912432"/>
                    <a:pt x="698932" y="948315"/>
                  </a:cubicBezTo>
                  <a:cubicBezTo>
                    <a:pt x="703415" y="984191"/>
                    <a:pt x="707891" y="1019668"/>
                    <a:pt x="712373" y="1053989"/>
                  </a:cubicBezTo>
                  <a:cubicBezTo>
                    <a:pt x="716856" y="1088304"/>
                    <a:pt x="721332" y="1121915"/>
                    <a:pt x="725814" y="1154221"/>
                  </a:cubicBezTo>
                  <a:cubicBezTo>
                    <a:pt x="730297" y="1186521"/>
                    <a:pt x="734773" y="1217862"/>
                    <a:pt x="739255" y="1247820"/>
                  </a:cubicBezTo>
                  <a:cubicBezTo>
                    <a:pt x="743738" y="1277771"/>
                    <a:pt x="748214" y="1306567"/>
                    <a:pt x="752696" y="1333949"/>
                  </a:cubicBezTo>
                  <a:cubicBezTo>
                    <a:pt x="757179" y="1361326"/>
                    <a:pt x="761655" y="1387409"/>
                    <a:pt x="766138" y="1412086"/>
                  </a:cubicBezTo>
                  <a:cubicBezTo>
                    <a:pt x="770620" y="1436769"/>
                    <a:pt x="775096" y="1460068"/>
                    <a:pt x="779579" y="1482015"/>
                  </a:cubicBezTo>
                  <a:cubicBezTo>
                    <a:pt x="784061" y="1503967"/>
                    <a:pt x="788537" y="1524508"/>
                    <a:pt x="793019" y="1543778"/>
                  </a:cubicBezTo>
                  <a:cubicBezTo>
                    <a:pt x="797502" y="1563042"/>
                    <a:pt x="801978" y="1580918"/>
                    <a:pt x="806460" y="1597613"/>
                  </a:cubicBezTo>
                  <a:cubicBezTo>
                    <a:pt x="810943" y="1614309"/>
                    <a:pt x="815419" y="1629669"/>
                    <a:pt x="819901" y="1643962"/>
                  </a:cubicBezTo>
                  <a:cubicBezTo>
                    <a:pt x="824384" y="1658256"/>
                    <a:pt x="828860" y="1671286"/>
                    <a:pt x="833342" y="1683374"/>
                  </a:cubicBezTo>
                  <a:cubicBezTo>
                    <a:pt x="837825" y="1695456"/>
                    <a:pt x="842301" y="1706375"/>
                    <a:pt x="846783" y="1716473"/>
                  </a:cubicBezTo>
                  <a:cubicBezTo>
                    <a:pt x="851266" y="1726570"/>
                    <a:pt x="855742" y="1735618"/>
                    <a:pt x="860224" y="1743951"/>
                  </a:cubicBezTo>
                  <a:cubicBezTo>
                    <a:pt x="864707" y="1752283"/>
                    <a:pt x="869183" y="1759686"/>
                    <a:pt x="873665" y="1766487"/>
                  </a:cubicBezTo>
                  <a:cubicBezTo>
                    <a:pt x="878148" y="1773288"/>
                    <a:pt x="882624" y="1779272"/>
                    <a:pt x="887106" y="1784762"/>
                  </a:cubicBezTo>
                  <a:cubicBezTo>
                    <a:pt x="891589" y="1790246"/>
                    <a:pt x="896065" y="1795032"/>
                    <a:pt x="900547" y="1799407"/>
                  </a:cubicBezTo>
                  <a:cubicBezTo>
                    <a:pt x="905030" y="1803782"/>
                    <a:pt x="909506" y="1807561"/>
                    <a:pt x="913988" y="1811007"/>
                  </a:cubicBezTo>
                  <a:cubicBezTo>
                    <a:pt x="918471" y="1814458"/>
                    <a:pt x="922947" y="1817414"/>
                    <a:pt x="927430" y="1820102"/>
                  </a:cubicBezTo>
                  <a:cubicBezTo>
                    <a:pt x="929855" y="1821557"/>
                    <a:pt x="933587" y="1825020"/>
                    <a:pt x="940871" y="1827142"/>
                  </a:cubicBezTo>
                  <a:cubicBezTo>
                    <a:pt x="954312" y="1831064"/>
                    <a:pt x="985676" y="1840309"/>
                    <a:pt x="1008075" y="1843629"/>
                  </a:cubicBezTo>
                  <a:cubicBezTo>
                    <a:pt x="1030475" y="1846943"/>
                    <a:pt x="1041675" y="1846376"/>
                    <a:pt x="1075281" y="1847050"/>
                  </a:cubicBezTo>
                </a:path>
              </a:pathLst>
            </a:custGeom>
            <a:noFill/>
            <a:ln w="38100" cap="rnd">
              <a:solidFill>
                <a:schemeClr val="tx2">
                  <a:lumMod val="50000"/>
                  <a:lumOff val="50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E1F9CC0-BE26-101B-2500-CA06AF0A75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80191" y="3392424"/>
              <a:ext cx="0" cy="1224000"/>
            </a:xfrm>
            <a:prstGeom prst="line">
              <a:avLst/>
            </a:prstGeom>
            <a:noFill/>
            <a:ln w="19050" cap="flat" cmpd="sng" algn="ctr">
              <a:solidFill>
                <a:schemeClr val="tx1">
                  <a:alpha val="99000"/>
                </a:scheme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6B770B53-F203-5528-C9AD-472F314319F0}"/>
                </a:ext>
              </a:extLst>
            </p:cNvPr>
            <p:cNvCxnSpPr>
              <a:cxnSpLocks/>
              <a:stCxn id="19" idx="64"/>
              <a:endCxn id="19" idx="0"/>
            </p:cNvCxnSpPr>
            <p:nvPr/>
          </p:nvCxnSpPr>
          <p:spPr bwMode="auto">
            <a:xfrm flipH="1">
              <a:off x="724058" y="3973639"/>
              <a:ext cx="6451686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D1FCD7A-EEC7-7224-138F-3C492E47D8A5}"/>
                </a:ext>
              </a:extLst>
            </p:cNvPr>
            <p:cNvSpPr/>
            <p:nvPr/>
          </p:nvSpPr>
          <p:spPr bwMode="auto">
            <a:xfrm>
              <a:off x="2580191" y="4800600"/>
              <a:ext cx="3107377" cy="50292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dirty="0"/>
                <a:t>仕様の領域</a:t>
              </a:r>
              <a:endPara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DFE10DD-C39A-F1E6-1324-E1D36C5E0AEA}"/>
                </a:ext>
              </a:extLst>
            </p:cNvPr>
            <p:cNvSpPr/>
            <p:nvPr/>
          </p:nvSpPr>
          <p:spPr bwMode="auto">
            <a:xfrm>
              <a:off x="2602850" y="5625084"/>
              <a:ext cx="3048143" cy="5029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rPr>
                <a:t>                               受入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D06438A4-4779-7627-6B51-982D7EA91B47}"/>
                </a:ext>
              </a:extLst>
            </p:cNvPr>
            <p:cNvSpPr/>
            <p:nvPr/>
          </p:nvSpPr>
          <p:spPr bwMode="auto">
            <a:xfrm>
              <a:off x="2580191" y="5625084"/>
              <a:ext cx="1404000" cy="50292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8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ゴシック" pitchFamily="49" charset="-128"/>
                  <a:cs typeface="Arial" charset="0"/>
                </a:rPr>
                <a:t>G</a:t>
              </a:r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9B4BAC3A-7413-C161-6E7C-C44A342462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80316" y="3392424"/>
              <a:ext cx="0" cy="1224000"/>
            </a:xfrm>
            <a:prstGeom prst="line">
              <a:avLst/>
            </a:prstGeom>
            <a:noFill/>
            <a:ln w="19050" cap="flat" cmpd="sng" algn="ctr">
              <a:solidFill>
                <a:schemeClr val="tx1">
                  <a:alpha val="99000"/>
                </a:scheme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0AB7C19-24F2-8291-186C-3DF4246BCFA7}"/>
                </a:ext>
              </a:extLst>
            </p:cNvPr>
            <p:cNvSpPr txBox="1"/>
            <p:nvPr/>
          </p:nvSpPr>
          <p:spPr>
            <a:xfrm>
              <a:off x="4445423" y="3008184"/>
              <a:ext cx="682907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  <a:ea typeface="+mj-ea"/>
                </a:rPr>
                <a:t>95 %</a:t>
              </a:r>
              <a:endParaRPr kumimoji="1" lang="ja-JP" altLang="en-US" dirty="0">
                <a:latin typeface="+mn-lt"/>
                <a:ea typeface="+mj-ea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5E339848-3DAD-977E-F350-96BF7DE99C92}"/>
                </a:ext>
              </a:extLst>
            </p:cNvPr>
            <p:cNvCxnSpPr>
              <a:cxnSpLocks/>
              <a:stCxn id="40" idx="2"/>
            </p:cNvCxnSpPr>
            <p:nvPr/>
          </p:nvCxnSpPr>
          <p:spPr bwMode="auto">
            <a:xfrm flipH="1">
              <a:off x="4076641" y="3357886"/>
              <a:ext cx="710236" cy="41926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A2A092CB-B66C-7863-A50F-6400629C53F7}"/>
                </a:ext>
              </a:extLst>
            </p:cNvPr>
            <p:cNvSpPr txBox="1"/>
            <p:nvPr/>
          </p:nvSpPr>
          <p:spPr>
            <a:xfrm>
              <a:off x="2127504" y="5288088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dirty="0">
                  <a:latin typeface="+mn-lt"/>
                  <a:ea typeface="+mj-ea"/>
                </a:rPr>
                <a:t>LSL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AC4B5397-509A-F8FA-1A52-9ED6B0BD45AB}"/>
                </a:ext>
              </a:extLst>
            </p:cNvPr>
            <p:cNvSpPr txBox="1"/>
            <p:nvPr/>
          </p:nvSpPr>
          <p:spPr>
            <a:xfrm>
              <a:off x="5178552" y="5288088"/>
              <a:ext cx="102146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ja-JP" dirty="0">
                  <a:latin typeface="+mn-lt"/>
                  <a:ea typeface="+mj-ea"/>
                </a:rPr>
                <a:t>U</a:t>
              </a:r>
              <a:r>
                <a:rPr kumimoji="1" lang="en-US" altLang="ja-JP" dirty="0">
                  <a:latin typeface="+mn-lt"/>
                  <a:ea typeface="+mj-ea"/>
                </a:rPr>
                <a:t>SL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F7F11DBC-49AF-16FE-C697-1A480D2E9474}"/>
                </a:ext>
              </a:extLst>
            </p:cNvPr>
            <p:cNvSpPr txBox="1"/>
            <p:nvPr/>
          </p:nvSpPr>
          <p:spPr>
            <a:xfrm>
              <a:off x="3282696" y="2849688"/>
              <a:ext cx="483745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ja-JP" i="1" dirty="0" err="1">
                  <a:latin typeface="+mn-lt"/>
                  <a:ea typeface="+mj-ea"/>
                </a:rPr>
                <a:t>u</a:t>
              </a:r>
              <a:r>
                <a:rPr lang="en-US" altLang="ja-JP" i="1" baseline="-25000" dirty="0" err="1">
                  <a:latin typeface="+mn-lt"/>
                  <a:ea typeface="+mj-ea"/>
                </a:rPr>
                <a:t>c</a:t>
              </a:r>
              <a:endParaRPr kumimoji="1" lang="ja-JP" altLang="en-US" i="1" baseline="-25000" dirty="0">
                <a:latin typeface="+mn-lt"/>
                <a:ea typeface="+mj-ea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FA4FCD1-A02F-9C37-3EAA-D8B25629CB38}"/>
                </a:ext>
              </a:extLst>
            </p:cNvPr>
            <p:cNvSpPr txBox="1"/>
            <p:nvPr/>
          </p:nvSpPr>
          <p:spPr>
            <a:xfrm>
              <a:off x="2703576" y="4318824"/>
              <a:ext cx="1164336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ja-JP" dirty="0">
                  <a:latin typeface="+mn-lt"/>
                  <a:ea typeface="+mj-ea"/>
                </a:rPr>
                <a:t>1.8 </a:t>
              </a:r>
              <a:r>
                <a:rPr lang="en-US" altLang="ja-JP" i="1" dirty="0" err="1">
                  <a:latin typeface="+mn-lt"/>
                  <a:ea typeface="+mj-ea"/>
                </a:rPr>
                <a:t>u</a:t>
              </a:r>
              <a:r>
                <a:rPr lang="en-US" altLang="ja-JP" i="1" baseline="-25000" dirty="0" err="1">
                  <a:latin typeface="+mn-lt"/>
                  <a:ea typeface="+mj-ea"/>
                </a:rPr>
                <a:t>c</a:t>
              </a:r>
              <a:endParaRPr kumimoji="1" lang="ja-JP" altLang="en-US" i="1" baseline="-25000" dirty="0">
                <a:latin typeface="+mn-lt"/>
                <a:ea typeface="+mj-ea"/>
              </a:endParaRPr>
            </a:p>
          </p:txBody>
        </p: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97BEDCE4-8FAF-951F-E507-580DB12566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67904" y="4660561"/>
              <a:ext cx="136800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37" name="直線矢印コネクタ 36">
              <a:extLst>
                <a:ext uri="{FF2B5EF4-FFF2-40B4-BE49-F238E27FC236}">
                  <a16:creationId xmlns:a16="http://schemas.microsoft.com/office/drawing/2014/main" id="{EB0737BB-010E-8EFF-2F95-6BEBE3A97F4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27248" y="3228001"/>
              <a:ext cx="77760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E6DF777E-F1FF-883B-4895-705B1E64724B}"/>
                </a:ext>
              </a:extLst>
            </p:cNvPr>
            <p:cNvSpPr/>
            <p:nvPr/>
          </p:nvSpPr>
          <p:spPr bwMode="auto">
            <a:xfrm>
              <a:off x="4259638" y="5625084"/>
              <a:ext cx="1404000" cy="50292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8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ゴシック" pitchFamily="49" charset="-128"/>
                  <a:cs typeface="Arial" charset="0"/>
                </a:rPr>
                <a:t>G</a:t>
              </a: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34BD74A-4113-386F-AD54-47D5E1B69F26}"/>
              </a:ext>
            </a:extLst>
          </p:cNvPr>
          <p:cNvSpPr txBox="1"/>
          <p:nvPr/>
        </p:nvSpPr>
        <p:spPr>
          <a:xfrm>
            <a:off x="7511845" y="6125498"/>
            <a:ext cx="1632155" cy="22614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高増作画</a:t>
            </a:r>
            <a:r>
              <a:rPr kumimoji="1" lang="en-US" altLang="ja-JP" sz="1000" dirty="0">
                <a:latin typeface="+mj-lt"/>
                <a:ea typeface="+mj-ea"/>
              </a:rPr>
              <a:t>@takamasu-lab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9840552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2" id="{FC1031EC-6B38-4016-9A06-3883B0759214}" vid="{F3194BC8-A082-46E7-92AC-9E12306DE7CB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精密測定テンプレート2022</Template>
  <TotalTime>5989</TotalTime>
  <Words>2083</Words>
  <Application>Microsoft Office PowerPoint</Application>
  <PresentationFormat>画面に合わせる (4:3)</PresentationFormat>
  <Paragraphs>254</Paragraphs>
  <Slides>17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Menlo</vt:lpstr>
      <vt:lpstr>Arial</vt:lpstr>
      <vt:lpstr>Cambria Math</vt:lpstr>
      <vt:lpstr>Times New Roman</vt:lpstr>
      <vt:lpstr>Wingdings</vt:lpstr>
      <vt:lpstr>blank</vt:lpstr>
      <vt:lpstr>Worksheet</vt:lpstr>
      <vt:lpstr>精密測定02c  測定不確かさ（3）合否判定基準</vt:lpstr>
      <vt:lpstr>利用上の注意</vt:lpstr>
      <vt:lpstr>測定不確かさと合否判定</vt:lpstr>
      <vt:lpstr>受入の領域の決め方</vt:lpstr>
      <vt:lpstr>不確かさの位置づけ：産業における検討</vt:lpstr>
      <vt:lpstr>JIS B0641-1によるガードバンド</vt:lpstr>
      <vt:lpstr>ガードバンドの決め方</vt:lpstr>
      <vt:lpstr>ガードバンドの大きさ：ガードバンド係数</vt:lpstr>
      <vt:lpstr>ガードバンド係数が大きい条件</vt:lpstr>
      <vt:lpstr>仕様の領域，不確かさとガードバンド係数</vt:lpstr>
      <vt:lpstr>まとめ：合否判定</vt:lpstr>
      <vt:lpstr>メモ：新JISによるガードバンドの導入</vt:lpstr>
      <vt:lpstr>メモ：ガードバンド係数の計算（1）</vt:lpstr>
      <vt:lpstr>メモ：ガードバンド係数の計算（2）</vt:lpstr>
      <vt:lpstr>メモ：適合確率99 %の場合</vt:lpstr>
      <vt:lpstr>メモ：ガードバンド係数と適合確率の関係</vt:lpstr>
      <vt:lpstr>メモ作画：正規分布</vt:lpstr>
    </vt:vector>
  </TitlesOfParts>
  <Company>The University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多点法によるXYテーブルの評価</dc:title>
  <dc:creator>Kiyoshi Takamasu</dc:creator>
  <cp:lastModifiedBy>高増　潔</cp:lastModifiedBy>
  <cp:revision>278</cp:revision>
  <cp:lastPrinted>2021-07-15T10:53:37Z</cp:lastPrinted>
  <dcterms:created xsi:type="dcterms:W3CDTF">2009-05-09T11:37:51Z</dcterms:created>
  <dcterms:modified xsi:type="dcterms:W3CDTF">2022-07-22T22:51:30Z</dcterms:modified>
</cp:coreProperties>
</file>