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2" r:id="rId1"/>
  </p:sldMasterIdLst>
  <p:notesMasterIdLst>
    <p:notesMasterId r:id="rId14"/>
  </p:notesMasterIdLst>
  <p:handoutMasterIdLst>
    <p:handoutMasterId r:id="rId15"/>
  </p:handoutMasterIdLst>
  <p:sldIdLst>
    <p:sldId id="256" r:id="rId2"/>
    <p:sldId id="876" r:id="rId3"/>
    <p:sldId id="877" r:id="rId4"/>
    <p:sldId id="885" r:id="rId5"/>
    <p:sldId id="880" r:id="rId6"/>
    <p:sldId id="883" r:id="rId7"/>
    <p:sldId id="881" r:id="rId8"/>
    <p:sldId id="882" r:id="rId9"/>
    <p:sldId id="261" r:id="rId10"/>
    <p:sldId id="257" r:id="rId11"/>
    <p:sldId id="260" r:id="rId12"/>
    <p:sldId id="884" r:id="rId13"/>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CCFF"/>
    <a:srgbClr val="FFFFCC"/>
    <a:srgbClr val="FFFF66"/>
    <a:srgbClr val="00002A"/>
    <a:srgbClr val="000066"/>
    <a:srgbClr val="66FFCC"/>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6" autoAdjust="0"/>
    <p:restoredTop sz="75500" autoAdjust="0"/>
  </p:normalViewPr>
  <p:slideViewPr>
    <p:cSldViewPr snapToGrid="0" showGuides="1">
      <p:cViewPr varScale="1">
        <p:scale>
          <a:sx n="70" d="100"/>
          <a:sy n="70" d="100"/>
        </p:scale>
        <p:origin x="1036" y="48"/>
      </p:cViewPr>
      <p:guideLst>
        <p:guide orient="horz" pos="2160"/>
        <p:guide pos="2880"/>
      </p:guideLst>
    </p:cSldViewPr>
  </p:slideViewPr>
  <p:outlineViewPr>
    <p:cViewPr>
      <p:scale>
        <a:sx n="33" d="100"/>
        <a:sy n="33" d="100"/>
      </p:scale>
      <p:origin x="62" y="20592"/>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2856"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F38D353A-58D2-41A1-992C-85B22CC047FA}"/>
    <pc:docChg chg="undo redo custSel addSld delSld modSld modMainMaster">
      <pc:chgData name="高増　潔" userId="151964c3-78cd-4020-a226-814db5c6c8be" providerId="ADAL" clId="{F38D353A-58D2-41A1-992C-85B22CC047FA}" dt="2022-07-05T02:51:40.439" v="7620" actId="6549"/>
      <pc:docMkLst>
        <pc:docMk/>
      </pc:docMkLst>
      <pc:sldChg chg="modSp mod chgLayout">
        <pc:chgData name="高増　潔" userId="151964c3-78cd-4020-a226-814db5c6c8be" providerId="ADAL" clId="{F38D353A-58D2-41A1-992C-85B22CC047FA}" dt="2022-07-05T02:36:40.118" v="6494"/>
        <pc:sldMkLst>
          <pc:docMk/>
          <pc:sldMk cId="339989303" sldId="256"/>
        </pc:sldMkLst>
        <pc:spChg chg="mod ord">
          <ac:chgData name="高増　潔" userId="151964c3-78cd-4020-a226-814db5c6c8be" providerId="ADAL" clId="{F38D353A-58D2-41A1-992C-85B22CC047FA}" dt="2022-07-05T02:36:40.118" v="6494"/>
          <ac:spMkLst>
            <pc:docMk/>
            <pc:sldMk cId="339989303" sldId="256"/>
            <ac:spMk id="2" creationId="{00000000-0000-0000-0000-000000000000}"/>
          </ac:spMkLst>
        </pc:spChg>
        <pc:spChg chg="mod ord">
          <ac:chgData name="高増　潔" userId="151964c3-78cd-4020-a226-814db5c6c8be" providerId="ADAL" clId="{F38D353A-58D2-41A1-992C-85B22CC047FA}" dt="2022-06-25T23:58:38.905" v="30" actId="700"/>
          <ac:spMkLst>
            <pc:docMk/>
            <pc:sldMk cId="339989303" sldId="256"/>
            <ac:spMk id="3" creationId="{00000000-0000-0000-0000-000000000000}"/>
          </ac:spMkLst>
        </pc:spChg>
      </pc:sldChg>
      <pc:sldChg chg="addSp delSp modSp mod modClrScheme chgLayout">
        <pc:chgData name="高増　潔" userId="151964c3-78cd-4020-a226-814db5c6c8be" providerId="ADAL" clId="{F38D353A-58D2-41A1-992C-85B22CC047FA}" dt="2022-07-05T02:51:40.439" v="7620" actId="6549"/>
        <pc:sldMkLst>
          <pc:docMk/>
          <pc:sldMk cId="25993320" sldId="257"/>
        </pc:sldMkLst>
        <pc:spChg chg="add mod">
          <ac:chgData name="高増　潔" userId="151964c3-78cd-4020-a226-814db5c6c8be" providerId="ADAL" clId="{F38D353A-58D2-41A1-992C-85B22CC047FA}" dt="2022-07-03T05:30:55.205" v="6439" actId="404"/>
          <ac:spMkLst>
            <pc:docMk/>
            <pc:sldMk cId="25993320" sldId="257"/>
            <ac:spMk id="2" creationId="{DD73490E-9B8B-F87A-08B7-2734E775A75B}"/>
          </ac:spMkLst>
        </pc:spChg>
        <pc:spChg chg="mod ord">
          <ac:chgData name="高増　潔" userId="151964c3-78cd-4020-a226-814db5c6c8be" providerId="ADAL" clId="{F38D353A-58D2-41A1-992C-85B22CC047FA}" dt="2022-07-03T04:51:03.563" v="5023" actId="700"/>
          <ac:spMkLst>
            <pc:docMk/>
            <pc:sldMk cId="25993320" sldId="257"/>
            <ac:spMk id="3" creationId="{00000000-0000-0000-0000-000000000000}"/>
          </ac:spMkLst>
        </pc:spChg>
        <pc:spChg chg="mod ord">
          <ac:chgData name="高増　潔" userId="151964c3-78cd-4020-a226-814db5c6c8be" providerId="ADAL" clId="{F38D353A-58D2-41A1-992C-85B22CC047FA}" dt="2022-07-03T04:51:03.563" v="5023" actId="700"/>
          <ac:spMkLst>
            <pc:docMk/>
            <pc:sldMk cId="25993320" sldId="257"/>
            <ac:spMk id="4" creationId="{00000000-0000-0000-0000-000000000000}"/>
          </ac:spMkLst>
        </pc:spChg>
        <pc:spChg chg="mod ord">
          <ac:chgData name="高増　潔" userId="151964c3-78cd-4020-a226-814db5c6c8be" providerId="ADAL" clId="{F38D353A-58D2-41A1-992C-85B22CC047FA}" dt="2022-07-03T04:51:03.563" v="5023" actId="700"/>
          <ac:spMkLst>
            <pc:docMk/>
            <pc:sldMk cId="25993320" sldId="257"/>
            <ac:spMk id="5" creationId="{00000000-0000-0000-0000-000000000000}"/>
          </ac:spMkLst>
        </pc:spChg>
        <pc:spChg chg="mod ord">
          <ac:chgData name="高増　潔" userId="151964c3-78cd-4020-a226-814db5c6c8be" providerId="ADAL" clId="{F38D353A-58D2-41A1-992C-85B22CC047FA}" dt="2022-07-03T04:51:03.563" v="5023" actId="700"/>
          <ac:spMkLst>
            <pc:docMk/>
            <pc:sldMk cId="25993320" sldId="257"/>
            <ac:spMk id="6" creationId="{00000000-0000-0000-0000-000000000000}"/>
          </ac:spMkLst>
        </pc:spChg>
        <pc:spChg chg="mod">
          <ac:chgData name="高増　潔" userId="151964c3-78cd-4020-a226-814db5c6c8be" providerId="ADAL" clId="{F38D353A-58D2-41A1-992C-85B22CC047FA}" dt="2022-07-03T04:51:08.152" v="5024" actId="1076"/>
          <ac:spMkLst>
            <pc:docMk/>
            <pc:sldMk cId="25993320" sldId="257"/>
            <ac:spMk id="8" creationId="{4A550DB0-549C-963A-2379-B3E0B9A4CF3A}"/>
          </ac:spMkLst>
        </pc:spChg>
        <pc:spChg chg="mod ord">
          <ac:chgData name="高増　潔" userId="151964c3-78cd-4020-a226-814db5c6c8be" providerId="ADAL" clId="{F38D353A-58D2-41A1-992C-85B22CC047FA}" dt="2022-07-05T02:51:40.439" v="7620" actId="6549"/>
          <ac:spMkLst>
            <pc:docMk/>
            <pc:sldMk cId="25993320" sldId="257"/>
            <ac:spMk id="12" creationId="{82D082E2-A822-E172-D1ED-6339E68ACC38}"/>
          </ac:spMkLst>
        </pc:spChg>
        <pc:spChg chg="add mod">
          <ac:chgData name="高増　潔" userId="151964c3-78cd-4020-a226-814db5c6c8be" providerId="ADAL" clId="{F38D353A-58D2-41A1-992C-85B22CC047FA}" dt="2022-07-03T05:30:55.205" v="6439" actId="404"/>
          <ac:spMkLst>
            <pc:docMk/>
            <pc:sldMk cId="25993320" sldId="257"/>
            <ac:spMk id="13" creationId="{64FB5CF4-0E77-6F78-CDF1-B0AB4A98F6B4}"/>
          </ac:spMkLst>
        </pc:spChg>
        <pc:spChg chg="add del mod">
          <ac:chgData name="高増　潔" userId="151964c3-78cd-4020-a226-814db5c6c8be" providerId="ADAL" clId="{F38D353A-58D2-41A1-992C-85B22CC047FA}" dt="2022-07-03T05:31:45.888" v="6461" actId="478"/>
          <ac:spMkLst>
            <pc:docMk/>
            <pc:sldMk cId="25993320" sldId="257"/>
            <ac:spMk id="14" creationId="{5062971D-8F07-8548-347F-748E8CA8BF0D}"/>
          </ac:spMkLst>
        </pc:spChg>
        <pc:spChg chg="add mod">
          <ac:chgData name="高増　潔" userId="151964c3-78cd-4020-a226-814db5c6c8be" providerId="ADAL" clId="{F38D353A-58D2-41A1-992C-85B22CC047FA}" dt="2022-07-03T05:31:50.114" v="6463" actId="1076"/>
          <ac:spMkLst>
            <pc:docMk/>
            <pc:sldMk cId="25993320" sldId="257"/>
            <ac:spMk id="15" creationId="{A543AAD8-BA9C-72AB-BB59-0682837E67BE}"/>
          </ac:spMkLst>
        </pc:spChg>
        <pc:graphicFrameChg chg="add mod">
          <ac:chgData name="高増　潔" userId="151964c3-78cd-4020-a226-814db5c6c8be" providerId="ADAL" clId="{F38D353A-58D2-41A1-992C-85B22CC047FA}" dt="2022-07-03T04:44:29.964" v="4837" actId="1076"/>
          <ac:graphicFrameMkLst>
            <pc:docMk/>
            <pc:sldMk cId="25993320" sldId="257"/>
            <ac:graphicFrameMk id="9" creationId="{3B87BDC6-2812-A83A-8444-8AD07CAE76A0}"/>
          </ac:graphicFrameMkLst>
        </pc:graphicFrameChg>
        <pc:graphicFrameChg chg="add mod">
          <ac:chgData name="高増　潔" userId="151964c3-78cd-4020-a226-814db5c6c8be" providerId="ADAL" clId="{F38D353A-58D2-41A1-992C-85B22CC047FA}" dt="2022-07-03T05:30:46.501" v="6438" actId="1035"/>
          <ac:graphicFrameMkLst>
            <pc:docMk/>
            <pc:sldMk cId="25993320" sldId="257"/>
            <ac:graphicFrameMk id="10" creationId="{2172D19E-917C-BAE3-4477-792688090196}"/>
          </ac:graphicFrameMkLst>
        </pc:graphicFrameChg>
        <pc:picChg chg="del mod">
          <ac:chgData name="高増　潔" userId="151964c3-78cd-4020-a226-814db5c6c8be" providerId="ADAL" clId="{F38D353A-58D2-41A1-992C-85B22CC047FA}" dt="2022-07-03T03:14:45.560" v="4734" actId="478"/>
          <ac:picMkLst>
            <pc:docMk/>
            <pc:sldMk cId="25993320" sldId="257"/>
            <ac:picMk id="14" creationId="{E3BB4EE8-D529-79ED-5C57-C08EC94C6F4C}"/>
          </ac:picMkLst>
        </pc:picChg>
      </pc:sldChg>
      <pc:sldChg chg="delSp modSp del mod">
        <pc:chgData name="高増　潔" userId="151964c3-78cd-4020-a226-814db5c6c8be" providerId="ADAL" clId="{F38D353A-58D2-41A1-992C-85B22CC047FA}" dt="2022-07-03T04:51:22.615" v="5032" actId="47"/>
        <pc:sldMkLst>
          <pc:docMk/>
          <pc:sldMk cId="4036566493" sldId="258"/>
        </pc:sldMkLst>
        <pc:spChg chg="mod">
          <ac:chgData name="高増　潔" userId="151964c3-78cd-4020-a226-814db5c6c8be" providerId="ADAL" clId="{F38D353A-58D2-41A1-992C-85B22CC047FA}" dt="2022-06-25T23:57:50.244" v="0"/>
          <ac:spMkLst>
            <pc:docMk/>
            <pc:sldMk cId="4036566493" sldId="258"/>
            <ac:spMk id="2" creationId="{F0C1EB8F-9065-D5D2-38BF-7CA6207AED06}"/>
          </ac:spMkLst>
        </pc:spChg>
        <pc:spChg chg="mod">
          <ac:chgData name="高増　潔" userId="151964c3-78cd-4020-a226-814db5c6c8be" providerId="ADAL" clId="{F38D353A-58D2-41A1-992C-85B22CC047FA}" dt="2022-06-25T23:57:50.244" v="0"/>
          <ac:spMkLst>
            <pc:docMk/>
            <pc:sldMk cId="4036566493" sldId="258"/>
            <ac:spMk id="3" creationId="{771C9E8E-9FBA-09D6-E5A7-F64C0C5ADA4A}"/>
          </ac:spMkLst>
        </pc:spChg>
        <pc:spChg chg="mod">
          <ac:chgData name="高増　潔" userId="151964c3-78cd-4020-a226-814db5c6c8be" providerId="ADAL" clId="{F38D353A-58D2-41A1-992C-85B22CC047FA}" dt="2022-06-25T23:57:50.244" v="0"/>
          <ac:spMkLst>
            <pc:docMk/>
            <pc:sldMk cId="4036566493" sldId="258"/>
            <ac:spMk id="4" creationId="{A820A5F9-66E7-AFF0-39C5-40F6D56EFF9E}"/>
          </ac:spMkLst>
        </pc:spChg>
        <pc:spChg chg="mod">
          <ac:chgData name="高増　潔" userId="151964c3-78cd-4020-a226-814db5c6c8be" providerId="ADAL" clId="{F38D353A-58D2-41A1-992C-85B22CC047FA}" dt="2022-06-25T23:57:50.244" v="0"/>
          <ac:spMkLst>
            <pc:docMk/>
            <pc:sldMk cId="4036566493" sldId="258"/>
            <ac:spMk id="5" creationId="{F4579151-5D18-DBF0-E611-10E610E85A12}"/>
          </ac:spMkLst>
        </pc:spChg>
        <pc:spChg chg="mod">
          <ac:chgData name="高増　潔" userId="151964c3-78cd-4020-a226-814db5c6c8be" providerId="ADAL" clId="{F38D353A-58D2-41A1-992C-85B22CC047FA}" dt="2022-06-25T23:57:50.244" v="0"/>
          <ac:spMkLst>
            <pc:docMk/>
            <pc:sldMk cId="4036566493" sldId="258"/>
            <ac:spMk id="6" creationId="{25BD8255-0118-B3E2-699C-11A2BAB948C2}"/>
          </ac:spMkLst>
        </pc:spChg>
        <pc:graphicFrameChg chg="del">
          <ac:chgData name="高増　潔" userId="151964c3-78cd-4020-a226-814db5c6c8be" providerId="ADAL" clId="{F38D353A-58D2-41A1-992C-85B22CC047FA}" dt="2022-07-03T03:14:57.487" v="4736" actId="21"/>
          <ac:graphicFrameMkLst>
            <pc:docMk/>
            <pc:sldMk cId="4036566493" sldId="258"/>
            <ac:graphicFrameMk id="7" creationId="{E2A65423-50C5-C6FA-CD76-AF2B3D835EB6}"/>
          </ac:graphicFrameMkLst>
        </pc:graphicFrameChg>
        <pc:graphicFrameChg chg="del">
          <ac:chgData name="高増　潔" userId="151964c3-78cd-4020-a226-814db5c6c8be" providerId="ADAL" clId="{F38D353A-58D2-41A1-992C-85B22CC047FA}" dt="2022-07-03T03:15:28.590" v="4741" actId="21"/>
          <ac:graphicFrameMkLst>
            <pc:docMk/>
            <pc:sldMk cId="4036566493" sldId="258"/>
            <ac:graphicFrameMk id="8" creationId="{A19FBE18-60DD-5105-FBCD-4C28C8D75A4D}"/>
          </ac:graphicFrameMkLst>
        </pc:graphicFrameChg>
        <pc:graphicFrameChg chg="del mod">
          <ac:chgData name="高増　潔" userId="151964c3-78cd-4020-a226-814db5c6c8be" providerId="ADAL" clId="{F38D353A-58D2-41A1-992C-85B22CC047FA}" dt="2022-07-03T04:49:29.161" v="4983" actId="21"/>
          <ac:graphicFrameMkLst>
            <pc:docMk/>
            <pc:sldMk cId="4036566493" sldId="258"/>
            <ac:graphicFrameMk id="9" creationId="{38D39F67-5E1A-1A64-37E3-2053C4D69133}"/>
          </ac:graphicFrameMkLst>
        </pc:graphicFrameChg>
      </pc:sldChg>
      <pc:sldChg chg="delSp modSp del mod">
        <pc:chgData name="高増　潔" userId="151964c3-78cd-4020-a226-814db5c6c8be" providerId="ADAL" clId="{F38D353A-58D2-41A1-992C-85B22CC047FA}" dt="2022-07-03T03:14:25.437" v="4731" actId="47"/>
        <pc:sldMkLst>
          <pc:docMk/>
          <pc:sldMk cId="2029171182" sldId="259"/>
        </pc:sldMkLst>
        <pc:spChg chg="mod">
          <ac:chgData name="高増　潔" userId="151964c3-78cd-4020-a226-814db5c6c8be" providerId="ADAL" clId="{F38D353A-58D2-41A1-992C-85B22CC047FA}" dt="2022-06-25T23:57:50.244" v="0"/>
          <ac:spMkLst>
            <pc:docMk/>
            <pc:sldMk cId="2029171182" sldId="259"/>
            <ac:spMk id="2" creationId="{304D892B-009D-4C35-52EE-661DAE7080C9}"/>
          </ac:spMkLst>
        </pc:spChg>
        <pc:spChg chg="mod">
          <ac:chgData name="高増　潔" userId="151964c3-78cd-4020-a226-814db5c6c8be" providerId="ADAL" clId="{F38D353A-58D2-41A1-992C-85B22CC047FA}" dt="2022-06-25T23:57:50.244" v="0"/>
          <ac:spMkLst>
            <pc:docMk/>
            <pc:sldMk cId="2029171182" sldId="259"/>
            <ac:spMk id="3" creationId="{AF61932E-B3D6-8A87-4BA5-66CD8A5C0E3C}"/>
          </ac:spMkLst>
        </pc:spChg>
        <pc:spChg chg="mod">
          <ac:chgData name="高増　潔" userId="151964c3-78cd-4020-a226-814db5c6c8be" providerId="ADAL" clId="{F38D353A-58D2-41A1-992C-85B22CC047FA}" dt="2022-06-25T23:57:50.244" v="0"/>
          <ac:spMkLst>
            <pc:docMk/>
            <pc:sldMk cId="2029171182" sldId="259"/>
            <ac:spMk id="4" creationId="{1FB80AB3-0690-1E42-3B56-0CC49CF94821}"/>
          </ac:spMkLst>
        </pc:spChg>
        <pc:spChg chg="mod">
          <ac:chgData name="高増　潔" userId="151964c3-78cd-4020-a226-814db5c6c8be" providerId="ADAL" clId="{F38D353A-58D2-41A1-992C-85B22CC047FA}" dt="2022-06-25T23:57:50.244" v="0"/>
          <ac:spMkLst>
            <pc:docMk/>
            <pc:sldMk cId="2029171182" sldId="259"/>
            <ac:spMk id="5" creationId="{426F3E1B-1268-BB6C-B9A7-E767CBD568CE}"/>
          </ac:spMkLst>
        </pc:spChg>
        <pc:spChg chg="mod">
          <ac:chgData name="高増　潔" userId="151964c3-78cd-4020-a226-814db5c6c8be" providerId="ADAL" clId="{F38D353A-58D2-41A1-992C-85B22CC047FA}" dt="2022-06-25T23:57:50.244" v="0"/>
          <ac:spMkLst>
            <pc:docMk/>
            <pc:sldMk cId="2029171182" sldId="259"/>
            <ac:spMk id="6" creationId="{C8933F29-1C8A-795F-7E58-11AF2728C9E1}"/>
          </ac:spMkLst>
        </pc:spChg>
        <pc:picChg chg="del">
          <ac:chgData name="高増　潔" userId="151964c3-78cd-4020-a226-814db5c6c8be" providerId="ADAL" clId="{F38D353A-58D2-41A1-992C-85B22CC047FA}" dt="2022-07-03T03:14:21.010" v="4730" actId="478"/>
          <ac:picMkLst>
            <pc:docMk/>
            <pc:sldMk cId="2029171182" sldId="259"/>
            <ac:picMk id="8" creationId="{19FE42B3-E175-8267-55F9-F5B745F1D40A}"/>
          </ac:picMkLst>
        </pc:picChg>
      </pc:sldChg>
      <pc:sldChg chg="addSp delSp modSp mod modClrScheme chgLayout">
        <pc:chgData name="高増　潔" userId="151964c3-78cd-4020-a226-814db5c6c8be" providerId="ADAL" clId="{F38D353A-58D2-41A1-992C-85B22CC047FA}" dt="2022-07-03T05:32:44.702" v="6472" actId="1076"/>
        <pc:sldMkLst>
          <pc:docMk/>
          <pc:sldMk cId="3225308824" sldId="260"/>
        </pc:sldMkLst>
        <pc:spChg chg="mod ord">
          <ac:chgData name="高増　潔" userId="151964c3-78cd-4020-a226-814db5c6c8be" providerId="ADAL" clId="{F38D353A-58D2-41A1-992C-85B22CC047FA}" dt="2022-07-03T04:51:19.689" v="5031" actId="700"/>
          <ac:spMkLst>
            <pc:docMk/>
            <pc:sldMk cId="3225308824" sldId="260"/>
            <ac:spMk id="2" creationId="{42CD68B6-FC3B-D3CC-F83D-FF80BA8791D1}"/>
          </ac:spMkLst>
        </pc:spChg>
        <pc:spChg chg="mod ord">
          <ac:chgData name="高増　潔" userId="151964c3-78cd-4020-a226-814db5c6c8be" providerId="ADAL" clId="{F38D353A-58D2-41A1-992C-85B22CC047FA}" dt="2022-07-03T04:51:19.689" v="5031" actId="700"/>
          <ac:spMkLst>
            <pc:docMk/>
            <pc:sldMk cId="3225308824" sldId="260"/>
            <ac:spMk id="3" creationId="{47FF254B-53D4-DA33-2A90-493A94A9C37D}"/>
          </ac:spMkLst>
        </pc:spChg>
        <pc:spChg chg="mod ord">
          <ac:chgData name="高増　潔" userId="151964c3-78cd-4020-a226-814db5c6c8be" providerId="ADAL" clId="{F38D353A-58D2-41A1-992C-85B22CC047FA}" dt="2022-07-03T04:51:19.689" v="5031" actId="700"/>
          <ac:spMkLst>
            <pc:docMk/>
            <pc:sldMk cId="3225308824" sldId="260"/>
            <ac:spMk id="4" creationId="{C7B7A443-62B3-AEFD-6398-FB6EEED3E3F9}"/>
          </ac:spMkLst>
        </pc:spChg>
        <pc:spChg chg="mod ord">
          <ac:chgData name="高増　潔" userId="151964c3-78cd-4020-a226-814db5c6c8be" providerId="ADAL" clId="{F38D353A-58D2-41A1-992C-85B22CC047FA}" dt="2022-07-03T04:51:19.689" v="5031" actId="700"/>
          <ac:spMkLst>
            <pc:docMk/>
            <pc:sldMk cId="3225308824" sldId="260"/>
            <ac:spMk id="5" creationId="{2F8D2B8F-E443-CE92-46E7-BE5E16B8FF70}"/>
          </ac:spMkLst>
        </pc:spChg>
        <pc:spChg chg="mod ord">
          <ac:chgData name="高増　潔" userId="151964c3-78cd-4020-a226-814db5c6c8be" providerId="ADAL" clId="{F38D353A-58D2-41A1-992C-85B22CC047FA}" dt="2022-07-03T04:51:19.689" v="5031" actId="700"/>
          <ac:spMkLst>
            <pc:docMk/>
            <pc:sldMk cId="3225308824" sldId="260"/>
            <ac:spMk id="6" creationId="{026EA20F-C746-F14F-5228-4AECFF965010}"/>
          </ac:spMkLst>
        </pc:spChg>
        <pc:spChg chg="add mod">
          <ac:chgData name="高増　潔" userId="151964c3-78cd-4020-a226-814db5c6c8be" providerId="ADAL" clId="{F38D353A-58D2-41A1-992C-85B22CC047FA}" dt="2022-07-03T05:32:44.702" v="6472" actId="1076"/>
          <ac:spMkLst>
            <pc:docMk/>
            <pc:sldMk cId="3225308824" sldId="260"/>
            <ac:spMk id="9" creationId="{A919856D-330A-798B-EDF1-DDBD4B74121E}"/>
          </ac:spMkLst>
        </pc:spChg>
        <pc:spChg chg="add mod">
          <ac:chgData name="高増　潔" userId="151964c3-78cd-4020-a226-814db5c6c8be" providerId="ADAL" clId="{F38D353A-58D2-41A1-992C-85B22CC047FA}" dt="2022-07-03T05:32:12.381" v="6468" actId="404"/>
          <ac:spMkLst>
            <pc:docMk/>
            <pc:sldMk cId="3225308824" sldId="260"/>
            <ac:spMk id="11" creationId="{956DA8A5-A84F-367D-03BC-845AD76E69D5}"/>
          </ac:spMkLst>
        </pc:spChg>
        <pc:spChg chg="add mod">
          <ac:chgData name="高増　潔" userId="151964c3-78cd-4020-a226-814db5c6c8be" providerId="ADAL" clId="{F38D353A-58D2-41A1-992C-85B22CC047FA}" dt="2022-07-03T05:32:04.405" v="6467" actId="404"/>
          <ac:spMkLst>
            <pc:docMk/>
            <pc:sldMk cId="3225308824" sldId="260"/>
            <ac:spMk id="13" creationId="{B4BB490B-02DD-3136-91B2-C5B9D0CE66F0}"/>
          </ac:spMkLst>
        </pc:spChg>
        <pc:spChg chg="add mod">
          <ac:chgData name="高増　潔" userId="151964c3-78cd-4020-a226-814db5c6c8be" providerId="ADAL" clId="{F38D353A-58D2-41A1-992C-85B22CC047FA}" dt="2022-07-03T05:32:32.441" v="6471" actId="1076"/>
          <ac:spMkLst>
            <pc:docMk/>
            <pc:sldMk cId="3225308824" sldId="260"/>
            <ac:spMk id="14" creationId="{4C2A257A-C414-9E8F-66FC-A038972CE6A9}"/>
          </ac:spMkLst>
        </pc:spChg>
        <pc:graphicFrameChg chg="add mod">
          <ac:chgData name="高増　潔" userId="151964c3-78cd-4020-a226-814db5c6c8be" providerId="ADAL" clId="{F38D353A-58D2-41A1-992C-85B22CC047FA}" dt="2022-07-03T05:32:19.591" v="6469" actId="1076"/>
          <ac:graphicFrameMkLst>
            <pc:docMk/>
            <pc:sldMk cId="3225308824" sldId="260"/>
            <ac:graphicFrameMk id="10" creationId="{C607E975-590E-C0AA-5BF3-BBC199CF79D4}"/>
          </ac:graphicFrameMkLst>
        </pc:graphicFrameChg>
        <pc:graphicFrameChg chg="add mod">
          <ac:chgData name="高増　潔" userId="151964c3-78cd-4020-a226-814db5c6c8be" providerId="ADAL" clId="{F38D353A-58D2-41A1-992C-85B22CC047FA}" dt="2022-07-03T05:31:59.416" v="6465" actId="1076"/>
          <ac:graphicFrameMkLst>
            <pc:docMk/>
            <pc:sldMk cId="3225308824" sldId="260"/>
            <ac:graphicFrameMk id="12" creationId="{11C859A5-02C6-432F-C9B9-99A970F0C737}"/>
          </ac:graphicFrameMkLst>
        </pc:graphicFrameChg>
        <pc:picChg chg="del mod">
          <ac:chgData name="高増　潔" userId="151964c3-78cd-4020-a226-814db5c6c8be" providerId="ADAL" clId="{F38D353A-58D2-41A1-992C-85B22CC047FA}" dt="2022-07-03T03:13:48.503" v="4727" actId="478"/>
          <ac:picMkLst>
            <pc:docMk/>
            <pc:sldMk cId="3225308824" sldId="260"/>
            <ac:picMk id="8" creationId="{5B89E871-2C8C-F0E0-88C2-7BC45FB2F48C}"/>
          </ac:picMkLst>
        </pc:picChg>
      </pc:sldChg>
      <pc:sldChg chg="addSp delSp modSp mod modClrScheme chgLayout">
        <pc:chgData name="高増　潔" userId="151964c3-78cd-4020-a226-814db5c6c8be" providerId="ADAL" clId="{F38D353A-58D2-41A1-992C-85B22CC047FA}" dt="2022-07-05T02:50:57.060" v="7606" actId="20577"/>
        <pc:sldMkLst>
          <pc:docMk/>
          <pc:sldMk cId="309514258" sldId="261"/>
        </pc:sldMkLst>
        <pc:spChg chg="mod ord">
          <ac:chgData name="高増　潔" userId="151964c3-78cd-4020-a226-814db5c6c8be" providerId="ADAL" clId="{F38D353A-58D2-41A1-992C-85B22CC047FA}" dt="2022-07-05T02:50:57.060" v="7606" actId="20577"/>
          <ac:spMkLst>
            <pc:docMk/>
            <pc:sldMk cId="309514258" sldId="261"/>
            <ac:spMk id="2" creationId="{E9B53848-4D91-C73B-08F0-1B6F88F14D1C}"/>
          </ac:spMkLst>
        </pc:spChg>
        <pc:spChg chg="mod ord">
          <ac:chgData name="高増　潔" userId="151964c3-78cd-4020-a226-814db5c6c8be" providerId="ADAL" clId="{F38D353A-58D2-41A1-992C-85B22CC047FA}" dt="2022-07-05T02:50:26.684" v="7601" actId="700"/>
          <ac:spMkLst>
            <pc:docMk/>
            <pc:sldMk cId="309514258" sldId="261"/>
            <ac:spMk id="3" creationId="{7484FE9A-8EB9-751E-46DC-9307EFE00290}"/>
          </ac:spMkLst>
        </pc:spChg>
        <pc:spChg chg="mod ord">
          <ac:chgData name="高増　潔" userId="151964c3-78cd-4020-a226-814db5c6c8be" providerId="ADAL" clId="{F38D353A-58D2-41A1-992C-85B22CC047FA}" dt="2022-07-05T02:50:26.684" v="7601" actId="700"/>
          <ac:spMkLst>
            <pc:docMk/>
            <pc:sldMk cId="309514258" sldId="261"/>
            <ac:spMk id="4" creationId="{A520793E-A346-4AEC-03FE-6F3DE4241EBC}"/>
          </ac:spMkLst>
        </pc:spChg>
        <pc:spChg chg="mod ord">
          <ac:chgData name="高増　潔" userId="151964c3-78cd-4020-a226-814db5c6c8be" providerId="ADAL" clId="{F38D353A-58D2-41A1-992C-85B22CC047FA}" dt="2022-07-05T02:50:26.684" v="7601" actId="700"/>
          <ac:spMkLst>
            <pc:docMk/>
            <pc:sldMk cId="309514258" sldId="261"/>
            <ac:spMk id="5" creationId="{20530D06-5B66-BBA9-DF5C-C931FB77DEBA}"/>
          </ac:spMkLst>
        </pc:spChg>
        <pc:spChg chg="mod ord">
          <ac:chgData name="高増　潔" userId="151964c3-78cd-4020-a226-814db5c6c8be" providerId="ADAL" clId="{F38D353A-58D2-41A1-992C-85B22CC047FA}" dt="2022-07-05T02:50:26.684" v="7601" actId="700"/>
          <ac:spMkLst>
            <pc:docMk/>
            <pc:sldMk cId="309514258" sldId="261"/>
            <ac:spMk id="6" creationId="{E05797E2-0EA0-70A4-CF26-39F651AA27AA}"/>
          </ac:spMkLst>
        </pc:spChg>
        <pc:spChg chg="add del mod">
          <ac:chgData name="高増　潔" userId="151964c3-78cd-4020-a226-814db5c6c8be" providerId="ADAL" clId="{F38D353A-58D2-41A1-992C-85B22CC047FA}" dt="2022-07-01T12:05:40.692" v="2489"/>
          <ac:spMkLst>
            <pc:docMk/>
            <pc:sldMk cId="309514258" sldId="261"/>
            <ac:spMk id="9" creationId="{255CFB87-90B1-35E2-328C-D30984AF2541}"/>
          </ac:spMkLst>
        </pc:spChg>
        <pc:picChg chg="del mod">
          <ac:chgData name="高増　潔" userId="151964c3-78cd-4020-a226-814db5c6c8be" providerId="ADAL" clId="{F38D353A-58D2-41A1-992C-85B22CC047FA}" dt="2022-07-01T12:08:07.339" v="2708" actId="478"/>
          <ac:picMkLst>
            <pc:docMk/>
            <pc:sldMk cId="309514258" sldId="261"/>
            <ac:picMk id="8" creationId="{2DB92D46-E902-3902-2597-FC561143EB8A}"/>
          </ac:picMkLst>
        </pc:picChg>
      </pc:sldChg>
      <pc:sldChg chg="add">
        <pc:chgData name="高増　潔" userId="151964c3-78cd-4020-a226-814db5c6c8be" providerId="ADAL" clId="{F38D353A-58D2-41A1-992C-85B22CC047FA}" dt="2022-06-25T23:58:21.788" v="28"/>
        <pc:sldMkLst>
          <pc:docMk/>
          <pc:sldMk cId="1678249757" sldId="876"/>
        </pc:sldMkLst>
      </pc:sldChg>
      <pc:sldChg chg="modSp new mod chgLayout">
        <pc:chgData name="高増　潔" userId="151964c3-78cd-4020-a226-814db5c6c8be" providerId="ADAL" clId="{F38D353A-58D2-41A1-992C-85B22CC047FA}" dt="2022-07-05T02:40:34.738" v="6852" actId="20577"/>
        <pc:sldMkLst>
          <pc:docMk/>
          <pc:sldMk cId="593470162" sldId="877"/>
        </pc:sldMkLst>
        <pc:spChg chg="mod ord">
          <ac:chgData name="高増　潔" userId="151964c3-78cd-4020-a226-814db5c6c8be" providerId="ADAL" clId="{F38D353A-58D2-41A1-992C-85B22CC047FA}" dt="2022-07-05T02:40:34.738" v="6852" actId="20577"/>
          <ac:spMkLst>
            <pc:docMk/>
            <pc:sldMk cId="593470162" sldId="877"/>
            <ac:spMk id="2" creationId="{E104EFDA-250D-2F3F-6A5D-1F4DCE83A69E}"/>
          </ac:spMkLst>
        </pc:spChg>
        <pc:spChg chg="mod ord">
          <ac:chgData name="高増　潔" userId="151964c3-78cd-4020-a226-814db5c6c8be" providerId="ADAL" clId="{F38D353A-58D2-41A1-992C-85B22CC047FA}" dt="2022-07-05T02:37:59.013" v="6539" actId="700"/>
          <ac:spMkLst>
            <pc:docMk/>
            <pc:sldMk cId="593470162" sldId="877"/>
            <ac:spMk id="3" creationId="{8BF52971-D74F-0715-C4D7-BCB37A786132}"/>
          </ac:spMkLst>
        </pc:spChg>
        <pc:spChg chg="mod ord">
          <ac:chgData name="高増　潔" userId="151964c3-78cd-4020-a226-814db5c6c8be" providerId="ADAL" clId="{F38D353A-58D2-41A1-992C-85B22CC047FA}" dt="2022-07-05T02:37:59.013" v="6539" actId="700"/>
          <ac:spMkLst>
            <pc:docMk/>
            <pc:sldMk cId="593470162" sldId="877"/>
            <ac:spMk id="4" creationId="{8193C7D9-3088-84C6-6A09-334D4933E016}"/>
          </ac:spMkLst>
        </pc:spChg>
        <pc:spChg chg="mod ord">
          <ac:chgData name="高増　潔" userId="151964c3-78cd-4020-a226-814db5c6c8be" providerId="ADAL" clId="{F38D353A-58D2-41A1-992C-85B22CC047FA}" dt="2022-07-05T02:37:59.013" v="6539" actId="700"/>
          <ac:spMkLst>
            <pc:docMk/>
            <pc:sldMk cId="593470162" sldId="877"/>
            <ac:spMk id="5" creationId="{387F06E8-5CE4-5C43-BFC3-63803282D0C2}"/>
          </ac:spMkLst>
        </pc:spChg>
        <pc:spChg chg="mod ord">
          <ac:chgData name="高増　潔" userId="151964c3-78cd-4020-a226-814db5c6c8be" providerId="ADAL" clId="{F38D353A-58D2-41A1-992C-85B22CC047FA}" dt="2022-07-05T02:37:59.013" v="6539" actId="700"/>
          <ac:spMkLst>
            <pc:docMk/>
            <pc:sldMk cId="593470162" sldId="877"/>
            <ac:spMk id="6" creationId="{DB3064AA-7275-67A4-E8D2-2B70E07CA809}"/>
          </ac:spMkLst>
        </pc:spChg>
      </pc:sldChg>
      <pc:sldChg chg="addSp delSp modSp new del mod">
        <pc:chgData name="高増　潔" userId="151964c3-78cd-4020-a226-814db5c6c8be" providerId="ADAL" clId="{F38D353A-58D2-41A1-992C-85B22CC047FA}" dt="2022-07-03T02:58:45.426" v="4440" actId="47"/>
        <pc:sldMkLst>
          <pc:docMk/>
          <pc:sldMk cId="1875549336" sldId="878"/>
        </pc:sldMkLst>
        <pc:spChg chg="del">
          <ac:chgData name="高増　潔" userId="151964c3-78cd-4020-a226-814db5c6c8be" providerId="ADAL" clId="{F38D353A-58D2-41A1-992C-85B22CC047FA}" dt="2022-06-26T10:03:27.695" v="115"/>
          <ac:spMkLst>
            <pc:docMk/>
            <pc:sldMk cId="1875549336" sldId="878"/>
            <ac:spMk id="2" creationId="{ABE48146-65E7-7610-F88E-4375E9FB4C59}"/>
          </ac:spMkLst>
        </pc:spChg>
        <pc:spChg chg="mod">
          <ac:chgData name="高増　潔" userId="151964c3-78cd-4020-a226-814db5c6c8be" providerId="ADAL" clId="{F38D353A-58D2-41A1-992C-85B22CC047FA}" dt="2022-06-26T10:03:16.253" v="114"/>
          <ac:spMkLst>
            <pc:docMk/>
            <pc:sldMk cId="1875549336" sldId="878"/>
            <ac:spMk id="3" creationId="{5982D13C-26D4-F862-B2A0-181D063C0DC4}"/>
          </ac:spMkLst>
        </pc:spChg>
        <pc:spChg chg="mod">
          <ac:chgData name="高増　潔" userId="151964c3-78cd-4020-a226-814db5c6c8be" providerId="ADAL" clId="{F38D353A-58D2-41A1-992C-85B22CC047FA}" dt="2022-07-03T02:23:36.489" v="4036" actId="5793"/>
          <ac:spMkLst>
            <pc:docMk/>
            <pc:sldMk cId="1875549336" sldId="878"/>
            <ac:spMk id="7" creationId="{0640E0DF-D567-187E-C392-EF287A22DB8E}"/>
          </ac:spMkLst>
        </pc:spChg>
        <pc:picChg chg="add mod">
          <ac:chgData name="高増　潔" userId="151964c3-78cd-4020-a226-814db5c6c8be" providerId="ADAL" clId="{F38D353A-58D2-41A1-992C-85B22CC047FA}" dt="2022-06-26T10:03:29.865" v="117" actId="962"/>
          <ac:picMkLst>
            <pc:docMk/>
            <pc:sldMk cId="1875549336" sldId="878"/>
            <ac:picMk id="8" creationId="{29DAFA84-19EF-9837-4ABE-D14A9FA0AE53}"/>
          </ac:picMkLst>
        </pc:picChg>
        <pc:picChg chg="mod">
          <ac:chgData name="高増　潔" userId="151964c3-78cd-4020-a226-814db5c6c8be" providerId="ADAL" clId="{F38D353A-58D2-41A1-992C-85B22CC047FA}" dt="2022-07-03T02:23:41.451" v="4037" actId="1076"/>
          <ac:picMkLst>
            <pc:docMk/>
            <pc:sldMk cId="1875549336" sldId="878"/>
            <ac:picMk id="9" creationId="{FA1BACDE-9B00-0031-735A-BEE1C067EA9B}"/>
          </ac:picMkLst>
        </pc:picChg>
      </pc:sldChg>
      <pc:sldChg chg="modSp new del mod">
        <pc:chgData name="高増　潔" userId="151964c3-78cd-4020-a226-814db5c6c8be" providerId="ADAL" clId="{F38D353A-58D2-41A1-992C-85B22CC047FA}" dt="2022-07-03T02:58:40.676" v="4439" actId="47"/>
        <pc:sldMkLst>
          <pc:docMk/>
          <pc:sldMk cId="1181691828" sldId="879"/>
        </pc:sldMkLst>
        <pc:spChg chg="mod">
          <ac:chgData name="高増　潔" userId="151964c3-78cd-4020-a226-814db5c6c8be" providerId="ADAL" clId="{F38D353A-58D2-41A1-992C-85B22CC047FA}" dt="2022-06-26T10:04:58.593" v="152" actId="403"/>
          <ac:spMkLst>
            <pc:docMk/>
            <pc:sldMk cId="1181691828" sldId="879"/>
            <ac:spMk id="2" creationId="{DE7FCA3E-740C-BAA2-B691-AD0445C23D19}"/>
          </ac:spMkLst>
        </pc:spChg>
      </pc:sldChg>
      <pc:sldChg chg="modSp new mod">
        <pc:chgData name="高増　潔" userId="151964c3-78cd-4020-a226-814db5c6c8be" providerId="ADAL" clId="{F38D353A-58D2-41A1-992C-85B22CC047FA}" dt="2022-07-05T02:45:34.622" v="7459"/>
        <pc:sldMkLst>
          <pc:docMk/>
          <pc:sldMk cId="3521468873" sldId="880"/>
        </pc:sldMkLst>
        <pc:spChg chg="mod">
          <ac:chgData name="高増　潔" userId="151964c3-78cd-4020-a226-814db5c6c8be" providerId="ADAL" clId="{F38D353A-58D2-41A1-992C-85B22CC047FA}" dt="2022-07-05T02:45:34.622" v="7459"/>
          <ac:spMkLst>
            <pc:docMk/>
            <pc:sldMk cId="3521468873" sldId="880"/>
            <ac:spMk id="2" creationId="{415B9FB3-57AE-EB35-96A4-D3401E36642E}"/>
          </ac:spMkLst>
        </pc:spChg>
        <pc:spChg chg="mod">
          <ac:chgData name="高増　潔" userId="151964c3-78cd-4020-a226-814db5c6c8be" providerId="ADAL" clId="{F38D353A-58D2-41A1-992C-85B22CC047FA}" dt="2022-07-01T11:32:44.665" v="248"/>
          <ac:spMkLst>
            <pc:docMk/>
            <pc:sldMk cId="3521468873" sldId="880"/>
            <ac:spMk id="3" creationId="{7E834FEA-C738-E8B8-E1E5-471809B47D4E}"/>
          </ac:spMkLst>
        </pc:spChg>
      </pc:sldChg>
      <pc:sldChg chg="modSp new mod">
        <pc:chgData name="高増　潔" userId="151964c3-78cd-4020-a226-814db5c6c8be" providerId="ADAL" clId="{F38D353A-58D2-41A1-992C-85B22CC047FA}" dt="2022-07-05T02:49:34.089" v="7600"/>
        <pc:sldMkLst>
          <pc:docMk/>
          <pc:sldMk cId="1912770599" sldId="881"/>
        </pc:sldMkLst>
        <pc:spChg chg="mod">
          <ac:chgData name="高増　潔" userId="151964c3-78cd-4020-a226-814db5c6c8be" providerId="ADAL" clId="{F38D353A-58D2-41A1-992C-85B22CC047FA}" dt="2022-07-05T02:49:34.089" v="7600"/>
          <ac:spMkLst>
            <pc:docMk/>
            <pc:sldMk cId="1912770599" sldId="881"/>
            <ac:spMk id="2" creationId="{A21FCAC9-84EA-E9DE-F33E-C969ACCFC75E}"/>
          </ac:spMkLst>
        </pc:spChg>
        <pc:spChg chg="mod">
          <ac:chgData name="高増　潔" userId="151964c3-78cd-4020-a226-814db5c6c8be" providerId="ADAL" clId="{F38D353A-58D2-41A1-992C-85B22CC047FA}" dt="2022-07-01T11:44:05.738" v="1206"/>
          <ac:spMkLst>
            <pc:docMk/>
            <pc:sldMk cId="1912770599" sldId="881"/>
            <ac:spMk id="3" creationId="{90BCA9C6-4BA7-3F23-2696-7981EA4E9DB6}"/>
          </ac:spMkLst>
        </pc:spChg>
      </pc:sldChg>
      <pc:sldChg chg="modSp new mod">
        <pc:chgData name="高増　潔" userId="151964c3-78cd-4020-a226-814db5c6c8be" providerId="ADAL" clId="{F38D353A-58D2-41A1-992C-85B22CC047FA}" dt="2022-07-03T03:21:16.099" v="4767" actId="57"/>
        <pc:sldMkLst>
          <pc:docMk/>
          <pc:sldMk cId="3256323548" sldId="882"/>
        </pc:sldMkLst>
        <pc:spChg chg="mod">
          <ac:chgData name="高増　潔" userId="151964c3-78cd-4020-a226-814db5c6c8be" providerId="ADAL" clId="{F38D353A-58D2-41A1-992C-85B22CC047FA}" dt="2022-07-03T03:21:16.099" v="4767" actId="57"/>
          <ac:spMkLst>
            <pc:docMk/>
            <pc:sldMk cId="3256323548" sldId="882"/>
            <ac:spMk id="2" creationId="{77128486-C1D1-7128-1A6B-7F091DEDF4E6}"/>
          </ac:spMkLst>
        </pc:spChg>
        <pc:spChg chg="mod">
          <ac:chgData name="高増　潔" userId="151964c3-78cd-4020-a226-814db5c6c8be" providerId="ADAL" clId="{F38D353A-58D2-41A1-992C-85B22CC047FA}" dt="2022-07-01T11:53:06.434" v="1608"/>
          <ac:spMkLst>
            <pc:docMk/>
            <pc:sldMk cId="3256323548" sldId="882"/>
            <ac:spMk id="3" creationId="{BC90AB0D-307E-91D6-A115-A35C0D2C0D26}"/>
          </ac:spMkLst>
        </pc:spChg>
      </pc:sldChg>
      <pc:sldChg chg="modSp new del mod">
        <pc:chgData name="高増　潔" userId="151964c3-78cd-4020-a226-814db5c6c8be" providerId="ADAL" clId="{F38D353A-58D2-41A1-992C-85B22CC047FA}" dt="2022-07-01T12:08:19.013" v="2718" actId="47"/>
        <pc:sldMkLst>
          <pc:docMk/>
          <pc:sldMk cId="2626671420" sldId="883"/>
        </pc:sldMkLst>
        <pc:spChg chg="mod">
          <ac:chgData name="高増　潔" userId="151964c3-78cd-4020-a226-814db5c6c8be" providerId="ADAL" clId="{F38D353A-58D2-41A1-992C-85B22CC047FA}" dt="2022-07-01T12:05:13.047" v="2487"/>
          <ac:spMkLst>
            <pc:docMk/>
            <pc:sldMk cId="2626671420" sldId="883"/>
            <ac:spMk id="3" creationId="{9C5CBD93-4177-10FA-5957-0206DA1BC562}"/>
          </ac:spMkLst>
        </pc:spChg>
      </pc:sldChg>
      <pc:sldChg chg="addSp delSp modSp add mod">
        <pc:chgData name="高増　潔" userId="151964c3-78cd-4020-a226-814db5c6c8be" providerId="ADAL" clId="{F38D353A-58D2-41A1-992C-85B22CC047FA}" dt="2022-07-05T02:46:59.130" v="7528" actId="1076"/>
        <pc:sldMkLst>
          <pc:docMk/>
          <pc:sldMk cId="3410162045" sldId="883"/>
        </pc:sldMkLst>
        <pc:spChg chg="mod">
          <ac:chgData name="高増　潔" userId="151964c3-78cd-4020-a226-814db5c6c8be" providerId="ADAL" clId="{F38D353A-58D2-41A1-992C-85B22CC047FA}" dt="2022-07-05T02:46:34.792" v="7527"/>
          <ac:spMkLst>
            <pc:docMk/>
            <pc:sldMk cId="3410162045" sldId="883"/>
            <ac:spMk id="7" creationId="{0640E0DF-D567-187E-C392-EF287A22DB8E}"/>
          </ac:spMkLst>
        </pc:spChg>
        <pc:spChg chg="del">
          <ac:chgData name="高増　潔" userId="151964c3-78cd-4020-a226-814db5c6c8be" providerId="ADAL" clId="{F38D353A-58D2-41A1-992C-85B22CC047FA}" dt="2022-07-03T02:11:36.946" v="3457" actId="478"/>
          <ac:spMkLst>
            <pc:docMk/>
            <pc:sldMk cId="3410162045" sldId="883"/>
            <ac:spMk id="10" creationId="{69D278FC-EBB4-0940-9B43-16D93DB20C7F}"/>
          </ac:spMkLst>
        </pc:spChg>
        <pc:spChg chg="add mod">
          <ac:chgData name="高増　潔" userId="151964c3-78cd-4020-a226-814db5c6c8be" providerId="ADAL" clId="{F38D353A-58D2-41A1-992C-85B22CC047FA}" dt="2022-07-05T02:46:59.130" v="7528" actId="1076"/>
          <ac:spMkLst>
            <pc:docMk/>
            <pc:sldMk cId="3410162045" sldId="883"/>
            <ac:spMk id="11" creationId="{FBA7D41B-A245-BA0E-1627-4C93A5CA4BE0}"/>
          </ac:spMkLst>
        </pc:spChg>
        <pc:picChg chg="del">
          <ac:chgData name="高増　潔" userId="151964c3-78cd-4020-a226-814db5c6c8be" providerId="ADAL" clId="{F38D353A-58D2-41A1-992C-85B22CC047FA}" dt="2022-07-03T02:11:17.806" v="3456" actId="478"/>
          <ac:picMkLst>
            <pc:docMk/>
            <pc:sldMk cId="3410162045" sldId="883"/>
            <ac:picMk id="9" creationId="{FA1BACDE-9B00-0031-735A-BEE1C067EA9B}"/>
          </ac:picMkLst>
        </pc:picChg>
      </pc:sldChg>
      <pc:sldChg chg="addSp delSp modSp new mod">
        <pc:chgData name="高増　潔" userId="151964c3-78cd-4020-a226-814db5c6c8be" providerId="ADAL" clId="{F38D353A-58D2-41A1-992C-85B22CC047FA}" dt="2022-07-03T05:32:53.602" v="6474" actId="1076"/>
        <pc:sldMkLst>
          <pc:docMk/>
          <pc:sldMk cId="1833592036" sldId="884"/>
        </pc:sldMkLst>
        <pc:spChg chg="mod">
          <ac:chgData name="高増　潔" userId="151964c3-78cd-4020-a226-814db5c6c8be" providerId="ADAL" clId="{F38D353A-58D2-41A1-992C-85B22CC047FA}" dt="2022-07-03T05:06:31.663" v="6034" actId="6549"/>
          <ac:spMkLst>
            <pc:docMk/>
            <pc:sldMk cId="1833592036" sldId="884"/>
            <ac:spMk id="2" creationId="{E6269DBA-55FE-2610-7198-45238C60A4E0}"/>
          </ac:spMkLst>
        </pc:spChg>
        <pc:spChg chg="mod">
          <ac:chgData name="高増　潔" userId="151964c3-78cd-4020-a226-814db5c6c8be" providerId="ADAL" clId="{F38D353A-58D2-41A1-992C-85B22CC047FA}" dt="2022-07-03T05:06:44.501" v="6059"/>
          <ac:spMkLst>
            <pc:docMk/>
            <pc:sldMk cId="1833592036" sldId="884"/>
            <ac:spMk id="6" creationId="{7753AA04-28EC-219E-10EC-3AC6FDCBDEE1}"/>
          </ac:spMkLst>
        </pc:spChg>
        <pc:spChg chg="add mod">
          <ac:chgData name="高増　潔" userId="151964c3-78cd-4020-a226-814db5c6c8be" providerId="ADAL" clId="{F38D353A-58D2-41A1-992C-85B22CC047FA}" dt="2022-07-03T05:32:53.602" v="6474" actId="1076"/>
          <ac:spMkLst>
            <pc:docMk/>
            <pc:sldMk cId="1833592036" sldId="884"/>
            <ac:spMk id="10" creationId="{0EC209C0-ACEC-07C2-9CE9-4E33813665ED}"/>
          </ac:spMkLst>
        </pc:spChg>
        <pc:graphicFrameChg chg="add del mod modGraphic">
          <ac:chgData name="高増　潔" userId="151964c3-78cd-4020-a226-814db5c6c8be" providerId="ADAL" clId="{F38D353A-58D2-41A1-992C-85B22CC047FA}" dt="2022-07-03T05:03:01.156" v="6005" actId="478"/>
          <ac:graphicFrameMkLst>
            <pc:docMk/>
            <pc:sldMk cId="1833592036" sldId="884"/>
            <ac:graphicFrameMk id="7" creationId="{FAEAFB0A-EBDA-2664-02AF-56A1D1C0D04C}"/>
          </ac:graphicFrameMkLst>
        </pc:graphicFrameChg>
        <pc:graphicFrameChg chg="add del mod">
          <ac:chgData name="高増　潔" userId="151964c3-78cd-4020-a226-814db5c6c8be" providerId="ADAL" clId="{F38D353A-58D2-41A1-992C-85B22CC047FA}" dt="2022-07-03T05:03:32.023" v="6011"/>
          <ac:graphicFrameMkLst>
            <pc:docMk/>
            <pc:sldMk cId="1833592036" sldId="884"/>
            <ac:graphicFrameMk id="8" creationId="{4BE0EF02-EEC5-5E20-F9F8-5E78606D3EB3}"/>
          </ac:graphicFrameMkLst>
        </pc:graphicFrameChg>
        <pc:graphicFrameChg chg="add del mod">
          <ac:chgData name="高増　潔" userId="151964c3-78cd-4020-a226-814db5c6c8be" providerId="ADAL" clId="{F38D353A-58D2-41A1-992C-85B22CC047FA}" dt="2022-07-03T05:05:24.743" v="6017" actId="1076"/>
          <ac:graphicFrameMkLst>
            <pc:docMk/>
            <pc:sldMk cId="1833592036" sldId="884"/>
            <ac:graphicFrameMk id="9" creationId="{492A8376-8F2C-8C82-1401-91162B7F93FE}"/>
          </ac:graphicFrameMkLst>
        </pc:graphicFrameChg>
        <pc:graphicFrameChg chg="add del mod">
          <ac:chgData name="高増　潔" userId="151964c3-78cd-4020-a226-814db5c6c8be" providerId="ADAL" clId="{F38D353A-58D2-41A1-992C-85B22CC047FA}" dt="2022-07-03T05:05:40.920" v="6023"/>
          <ac:graphicFrameMkLst>
            <pc:docMk/>
            <pc:sldMk cId="1833592036" sldId="884"/>
            <ac:graphicFrameMk id="10" creationId="{7E986D85-059E-BAD2-0527-581BAEC89349}"/>
          </ac:graphicFrameMkLst>
        </pc:graphicFrameChg>
        <pc:graphicFrameChg chg="add mod">
          <ac:chgData name="高増　潔" userId="151964c3-78cd-4020-a226-814db5c6c8be" providerId="ADAL" clId="{F38D353A-58D2-41A1-992C-85B22CC047FA}" dt="2022-07-03T05:06:21.580" v="6028" actId="1076"/>
          <ac:graphicFrameMkLst>
            <pc:docMk/>
            <pc:sldMk cId="1833592036" sldId="884"/>
            <ac:graphicFrameMk id="11" creationId="{8EC4097E-6E29-C4B1-5379-6CBF805F1620}"/>
          </ac:graphicFrameMkLst>
        </pc:graphicFrameChg>
      </pc:sldChg>
      <pc:sldChg chg="modSp add mod">
        <pc:chgData name="高増　潔" userId="151964c3-78cd-4020-a226-814db5c6c8be" providerId="ADAL" clId="{F38D353A-58D2-41A1-992C-85B22CC047FA}" dt="2022-07-05T02:44:23.145" v="7262"/>
        <pc:sldMkLst>
          <pc:docMk/>
          <pc:sldMk cId="2725843909" sldId="885"/>
        </pc:sldMkLst>
        <pc:spChg chg="mod">
          <ac:chgData name="高増　潔" userId="151964c3-78cd-4020-a226-814db5c6c8be" providerId="ADAL" clId="{F38D353A-58D2-41A1-992C-85B22CC047FA}" dt="2022-07-05T02:44:23.145" v="7262"/>
          <ac:spMkLst>
            <pc:docMk/>
            <pc:sldMk cId="2725843909" sldId="885"/>
            <ac:spMk id="2" creationId="{E104EFDA-250D-2F3F-6A5D-1F4DCE83A69E}"/>
          </ac:spMkLst>
        </pc:spChg>
        <pc:spChg chg="mod">
          <ac:chgData name="高増　潔" userId="151964c3-78cd-4020-a226-814db5c6c8be" providerId="ADAL" clId="{F38D353A-58D2-41A1-992C-85B22CC047FA}" dt="2022-07-05T02:40:51.442" v="6866" actId="6549"/>
          <ac:spMkLst>
            <pc:docMk/>
            <pc:sldMk cId="2725843909" sldId="885"/>
            <ac:spMk id="3" creationId="{8BF52971-D74F-0715-C4D7-BCB37A786132}"/>
          </ac:spMkLst>
        </pc:spChg>
      </pc:sldChg>
      <pc:sldMasterChg chg="addSp delSp mod delSldLayout modSldLayout">
        <pc:chgData name="高増　潔" userId="151964c3-78cd-4020-a226-814db5c6c8be" providerId="ADAL" clId="{F38D353A-58D2-41A1-992C-85B22CC047FA}" dt="2022-06-26T00:00:01.832" v="33" actId="2696"/>
        <pc:sldMasterMkLst>
          <pc:docMk/>
          <pc:sldMasterMk cId="672839475" sldId="2147483702"/>
        </pc:sldMasterMkLst>
        <pc:spChg chg="add">
          <ac:chgData name="高増　潔" userId="151964c3-78cd-4020-a226-814db5c6c8be" providerId="ADAL" clId="{F38D353A-58D2-41A1-992C-85B22CC047FA}" dt="2022-06-25T23:57:50.244" v="0"/>
          <ac:spMkLst>
            <pc:docMk/>
            <pc:sldMasterMk cId="672839475" sldId="2147483702"/>
            <ac:spMk id="11" creationId="{634C954B-FFCD-C508-3996-3C0116F4ACAA}"/>
          </ac:spMkLst>
        </pc:spChg>
        <pc:spChg chg="add">
          <ac:chgData name="高増　潔" userId="151964c3-78cd-4020-a226-814db5c6c8be" providerId="ADAL" clId="{F38D353A-58D2-41A1-992C-85B22CC047FA}" dt="2022-06-25T23:57:50.244" v="0"/>
          <ac:spMkLst>
            <pc:docMk/>
            <pc:sldMasterMk cId="672839475" sldId="2147483702"/>
            <ac:spMk id="13" creationId="{949C432D-3877-3341-C479-FA9AC8DEDFC6}"/>
          </ac:spMkLst>
        </pc:spChg>
        <pc:picChg chg="add del">
          <ac:chgData name="高増　潔" userId="151964c3-78cd-4020-a226-814db5c6c8be" providerId="ADAL" clId="{F38D353A-58D2-41A1-992C-85B22CC047FA}" dt="2022-06-25T23:59:40.046" v="31" actId="478"/>
          <ac:picMkLst>
            <pc:docMk/>
            <pc:sldMasterMk cId="672839475" sldId="2147483702"/>
            <ac:picMk id="14" creationId="{AB32C7B7-C410-6DAB-F142-2071E7EA3C0A}"/>
          </ac:picMkLst>
        </pc:picChg>
        <pc:sldLayoutChg chg="del">
          <pc:chgData name="高増　潔" userId="151964c3-78cd-4020-a226-814db5c6c8be" providerId="ADAL" clId="{F38D353A-58D2-41A1-992C-85B22CC047FA}" dt="2022-06-26T00:00:01.832" v="33" actId="2696"/>
          <pc:sldLayoutMkLst>
            <pc:docMk/>
            <pc:sldMasterMk cId="672839475" sldId="2147483702"/>
            <pc:sldLayoutMk cId="0" sldId="2147483701"/>
          </pc:sldLayoutMkLst>
        </pc:sldLayoutChg>
        <pc:sldLayoutChg chg="addSp delSp mod">
          <pc:chgData name="高増　潔" userId="151964c3-78cd-4020-a226-814db5c6c8be" providerId="ADAL" clId="{F38D353A-58D2-41A1-992C-85B22CC047FA}" dt="2022-06-25T23:59:48.364" v="32" actId="478"/>
          <pc:sldLayoutMkLst>
            <pc:docMk/>
            <pc:sldMasterMk cId="672839475" sldId="2147483702"/>
            <pc:sldLayoutMk cId="3104762838" sldId="2147483703"/>
          </pc:sldLayoutMkLst>
          <pc:spChg chg="add">
            <ac:chgData name="高増　潔" userId="151964c3-78cd-4020-a226-814db5c6c8be" providerId="ADAL" clId="{F38D353A-58D2-41A1-992C-85B22CC047FA}" dt="2022-06-25T23:57:50.244" v="0"/>
            <ac:spMkLst>
              <pc:docMk/>
              <pc:sldMasterMk cId="672839475" sldId="2147483702"/>
              <pc:sldLayoutMk cId="3104762838" sldId="2147483703"/>
              <ac:spMk id="16" creationId="{4128D39B-DC62-FE53-7788-B2303B41B441}"/>
            </ac:spMkLst>
          </pc:spChg>
          <pc:picChg chg="add del">
            <ac:chgData name="高増　潔" userId="151964c3-78cd-4020-a226-814db5c6c8be" providerId="ADAL" clId="{F38D353A-58D2-41A1-992C-85B22CC047FA}" dt="2022-06-25T23:59:48.364" v="32" actId="478"/>
            <ac:picMkLst>
              <pc:docMk/>
              <pc:sldMasterMk cId="672839475" sldId="2147483702"/>
              <pc:sldLayoutMk cId="3104762838" sldId="2147483703"/>
              <ac:picMk id="14" creationId="{EE4A2F22-AE46-6E9B-87E9-4970BB5FDEE1}"/>
            </ac:picMkLst>
          </pc:picChg>
          <pc:picChg chg="add">
            <ac:chgData name="高増　潔" userId="151964c3-78cd-4020-a226-814db5c6c8be" providerId="ADAL" clId="{F38D353A-58D2-41A1-992C-85B22CC047FA}" dt="2022-06-25T23:57:50.244" v="0"/>
            <ac:picMkLst>
              <pc:docMk/>
              <pc:sldMasterMk cId="672839475" sldId="2147483702"/>
              <pc:sldLayoutMk cId="3104762838" sldId="2147483703"/>
              <ac:picMk id="15" creationId="{6B1C8E57-98EB-857E-7D54-8F9BC883BD70}"/>
            </ac:picMkLst>
          </pc:picChg>
        </pc:sldLayoutChg>
      </pc:sldMasterChg>
    </pc:docChg>
  </pc:docChgLst>
  <pc:docChgLst>
    <pc:chgData name="高増　潔" userId="151964c3-78cd-4020-a226-814db5c6c8be" providerId="ADAL" clId="{276AB05D-F243-4725-83BF-FAC76D0B968B}"/>
    <pc:docChg chg="undo custSel modSld">
      <pc:chgData name="高増　潔" userId="151964c3-78cd-4020-a226-814db5c6c8be" providerId="ADAL" clId="{276AB05D-F243-4725-83BF-FAC76D0B968B}" dt="2022-07-01T06:45:37.297" v="2369" actId="1076"/>
      <pc:docMkLst>
        <pc:docMk/>
      </pc:docMkLst>
      <pc:sldChg chg="modSp mod">
        <pc:chgData name="高増　潔" userId="151964c3-78cd-4020-a226-814db5c6c8be" providerId="ADAL" clId="{276AB05D-F243-4725-83BF-FAC76D0B968B}" dt="2022-07-01T05:10:35.675" v="1444" actId="20577"/>
        <pc:sldMkLst>
          <pc:docMk/>
          <pc:sldMk cId="339989303" sldId="256"/>
        </pc:sldMkLst>
        <pc:spChg chg="mod">
          <ac:chgData name="高増　潔" userId="151964c3-78cd-4020-a226-814db5c6c8be" providerId="ADAL" clId="{276AB05D-F243-4725-83BF-FAC76D0B968B}" dt="2022-07-01T05:10:35.675" v="1444" actId="20577"/>
          <ac:spMkLst>
            <pc:docMk/>
            <pc:sldMk cId="339989303" sldId="256"/>
            <ac:spMk id="3" creationId="{00000000-0000-0000-0000-000000000000}"/>
          </ac:spMkLst>
        </pc:spChg>
      </pc:sldChg>
      <pc:sldChg chg="modSp mod">
        <pc:chgData name="高増　潔" userId="151964c3-78cd-4020-a226-814db5c6c8be" providerId="ADAL" clId="{276AB05D-F243-4725-83BF-FAC76D0B968B}" dt="2022-07-01T05:19:35.788" v="1797" actId="20577"/>
        <pc:sldMkLst>
          <pc:docMk/>
          <pc:sldMk cId="593470162" sldId="877"/>
        </pc:sldMkLst>
        <pc:spChg chg="mod">
          <ac:chgData name="高増　潔" userId="151964c3-78cd-4020-a226-814db5c6c8be" providerId="ADAL" clId="{276AB05D-F243-4725-83BF-FAC76D0B968B}" dt="2022-07-01T05:19:35.788" v="1797" actId="20577"/>
          <ac:spMkLst>
            <pc:docMk/>
            <pc:sldMk cId="593470162" sldId="877"/>
            <ac:spMk id="2" creationId="{E104EFDA-250D-2F3F-6A5D-1F4DCE83A69E}"/>
          </ac:spMkLst>
        </pc:spChg>
        <pc:spChg chg="mod">
          <ac:chgData name="高増　潔" userId="151964c3-78cd-4020-a226-814db5c6c8be" providerId="ADAL" clId="{276AB05D-F243-4725-83BF-FAC76D0B968B}" dt="2022-07-01T05:10:57.825" v="1478" actId="6549"/>
          <ac:spMkLst>
            <pc:docMk/>
            <pc:sldMk cId="593470162" sldId="877"/>
            <ac:spMk id="3" creationId="{8BF52971-D74F-0715-C4D7-BCB37A786132}"/>
          </ac:spMkLst>
        </pc:spChg>
      </pc:sldChg>
      <pc:sldChg chg="addSp delSp modSp mod chgLayout">
        <pc:chgData name="高増　潔" userId="151964c3-78cd-4020-a226-814db5c6c8be" providerId="ADAL" clId="{276AB05D-F243-4725-83BF-FAC76D0B968B}" dt="2022-07-01T06:45:37.297" v="2369" actId="1076"/>
        <pc:sldMkLst>
          <pc:docMk/>
          <pc:sldMk cId="1875549336" sldId="878"/>
        </pc:sldMkLst>
        <pc:spChg chg="mod ord">
          <ac:chgData name="高増　潔" userId="151964c3-78cd-4020-a226-814db5c6c8be" providerId="ADAL" clId="{276AB05D-F243-4725-83BF-FAC76D0B968B}" dt="2022-07-01T05:20:20.402" v="1798" actId="700"/>
          <ac:spMkLst>
            <pc:docMk/>
            <pc:sldMk cId="1875549336" sldId="878"/>
            <ac:spMk id="3" creationId="{5982D13C-26D4-F862-B2A0-181D063C0DC4}"/>
          </ac:spMkLst>
        </pc:spChg>
        <pc:spChg chg="mod ord">
          <ac:chgData name="高増　潔" userId="151964c3-78cd-4020-a226-814db5c6c8be" providerId="ADAL" clId="{276AB05D-F243-4725-83BF-FAC76D0B968B}" dt="2022-07-01T05:20:20.402" v="1798" actId="700"/>
          <ac:spMkLst>
            <pc:docMk/>
            <pc:sldMk cId="1875549336" sldId="878"/>
            <ac:spMk id="4" creationId="{5FBAD209-DDE3-2A2A-58A3-C451A1A6BE8F}"/>
          </ac:spMkLst>
        </pc:spChg>
        <pc:spChg chg="mod ord">
          <ac:chgData name="高増　潔" userId="151964c3-78cd-4020-a226-814db5c6c8be" providerId="ADAL" clId="{276AB05D-F243-4725-83BF-FAC76D0B968B}" dt="2022-07-01T05:20:20.402" v="1798" actId="700"/>
          <ac:spMkLst>
            <pc:docMk/>
            <pc:sldMk cId="1875549336" sldId="878"/>
            <ac:spMk id="5" creationId="{867A1C54-6F75-7CE0-9BEA-C9A683D51D0F}"/>
          </ac:spMkLst>
        </pc:spChg>
        <pc:spChg chg="mod ord">
          <ac:chgData name="高増　潔" userId="151964c3-78cd-4020-a226-814db5c6c8be" providerId="ADAL" clId="{276AB05D-F243-4725-83BF-FAC76D0B968B}" dt="2022-07-01T05:20:20.402" v="1798" actId="700"/>
          <ac:spMkLst>
            <pc:docMk/>
            <pc:sldMk cId="1875549336" sldId="878"/>
            <ac:spMk id="6" creationId="{09E0C034-2471-916E-C1B8-AE0C6C9EAE77}"/>
          </ac:spMkLst>
        </pc:spChg>
        <pc:spChg chg="add mod">
          <ac:chgData name="高増　潔" userId="151964c3-78cd-4020-a226-814db5c6c8be" providerId="ADAL" clId="{276AB05D-F243-4725-83BF-FAC76D0B968B}" dt="2022-07-01T05:40:40.776" v="2358"/>
          <ac:spMkLst>
            <pc:docMk/>
            <pc:sldMk cId="1875549336" sldId="878"/>
            <ac:spMk id="7" creationId="{0640E0DF-D567-187E-C392-EF287A22DB8E}"/>
          </ac:spMkLst>
        </pc:spChg>
        <pc:spChg chg="add mod">
          <ac:chgData name="高増　潔" userId="151964c3-78cd-4020-a226-814db5c6c8be" providerId="ADAL" clId="{276AB05D-F243-4725-83BF-FAC76D0B968B}" dt="2022-07-01T05:52:26.880" v="2367"/>
          <ac:spMkLst>
            <pc:docMk/>
            <pc:sldMk cId="1875549336" sldId="878"/>
            <ac:spMk id="10" creationId="{69D278FC-EBB4-0940-9B43-16D93DB20C7F}"/>
          </ac:spMkLst>
        </pc:spChg>
        <pc:picChg chg="del mod ord">
          <ac:chgData name="高増　潔" userId="151964c3-78cd-4020-a226-814db5c6c8be" providerId="ADAL" clId="{276AB05D-F243-4725-83BF-FAC76D0B968B}" dt="2022-07-01T05:20:23.914" v="1799" actId="21"/>
          <ac:picMkLst>
            <pc:docMk/>
            <pc:sldMk cId="1875549336" sldId="878"/>
            <ac:picMk id="8" creationId="{29DAFA84-19EF-9837-4ABE-D14A9FA0AE53}"/>
          </ac:picMkLst>
        </pc:picChg>
        <pc:picChg chg="add mod">
          <ac:chgData name="高増　潔" userId="151964c3-78cd-4020-a226-814db5c6c8be" providerId="ADAL" clId="{276AB05D-F243-4725-83BF-FAC76D0B968B}" dt="2022-07-01T06:45:37.297" v="2369" actId="1076"/>
          <ac:picMkLst>
            <pc:docMk/>
            <pc:sldMk cId="1875549336" sldId="878"/>
            <ac:picMk id="9" creationId="{FA1BACDE-9B00-0031-735A-BEE1C067EA9B}"/>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nivtokyo-my.sharepoint.com/personal/5070270286_utac_u-tokyo_ac_jp/Documents/&#31934;&#23494;&#28204;&#23450;PowerPoint2022/ITS90&#12398;&#20559;&#2404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861111111111106E-2"/>
          <c:y val="6.7801108194808987E-2"/>
          <c:w val="0.86469444444444443"/>
          <c:h val="0.8214581510644503"/>
        </c:manualLayout>
      </c:layout>
      <c:scatterChart>
        <c:scatterStyle val="smoothMarker"/>
        <c:varyColors val="0"/>
        <c:ser>
          <c:idx val="0"/>
          <c:order val="0"/>
          <c:spPr>
            <a:ln w="19050" cap="rnd">
              <a:solidFill>
                <a:schemeClr val="accent1"/>
              </a:solidFill>
              <a:round/>
            </a:ln>
            <a:effectLst/>
          </c:spPr>
          <c:marker>
            <c:symbol val="none"/>
          </c:marker>
          <c:xVal>
            <c:numRef>
              <c:f>Sheet1!$A$9:$A$59</c:f>
              <c:numCache>
                <c:formatCode>General</c:formatCode>
                <c:ptCount val="51"/>
                <c:pt idx="0">
                  <c:v>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numCache>
            </c:numRef>
          </c:xVal>
          <c:yVal>
            <c:numRef>
              <c:f>Sheet1!$H$9:$H$59</c:f>
              <c:numCache>
                <c:formatCode>General</c:formatCode>
                <c:ptCount val="51"/>
                <c:pt idx="0">
                  <c:v>0</c:v>
                </c:pt>
                <c:pt idx="1">
                  <c:v>1.2795373560978875</c:v>
                </c:pt>
                <c:pt idx="2">
                  <c:v>2.8094433984061213</c:v>
                </c:pt>
                <c:pt idx="3">
                  <c:v>4.3168143873137854</c:v>
                </c:pt>
                <c:pt idx="4">
                  <c:v>5.6688378124813159</c:v>
                </c:pt>
                <c:pt idx="5">
                  <c:v>6.8125126957522051</c:v>
                </c:pt>
                <c:pt idx="6">
                  <c:v>7.7389178205054705</c:v>
                </c:pt>
                <c:pt idx="7">
                  <c:v>8.4621411609196269</c:v>
                </c:pt>
                <c:pt idx="8">
                  <c:v>9.0069978428028392</c:v>
                </c:pt>
                <c:pt idx="9">
                  <c:v>9.4020204115434538</c:v>
                </c:pt>
                <c:pt idx="10">
                  <c:v>9.6756031491299517</c:v>
                </c:pt>
                <c:pt idx="11">
                  <c:v>9.8540191006651661</c:v>
                </c:pt>
                <c:pt idx="12">
                  <c:v>9.9605333440083434</c:v>
                </c:pt>
                <c:pt idx="13">
                  <c:v>10.015142462321382</c:v>
                </c:pt>
                <c:pt idx="14">
                  <c:v>10.034656982792708</c:v>
                </c:pt>
                <c:pt idx="15">
                  <c:v>10.032957710414079</c:v>
                </c:pt>
                <c:pt idx="16">
                  <c:v>10.021326677377221</c:v>
                </c:pt>
                <c:pt idx="17">
                  <c:v>10.00879598736026</c:v>
                </c:pt>
                <c:pt idx="18">
                  <c:v>10.002483628455128</c:v>
                </c:pt>
                <c:pt idx="19">
                  <c:v>10.007900790524811</c:v>
                </c:pt>
                <c:pt idx="20">
                  <c:v>10.029224322688817</c:v>
                </c:pt>
                <c:pt idx="21">
                  <c:v>10.069533163650771</c:v>
                </c:pt>
                <c:pt idx="22">
                  <c:v>10.131010397913302</c:v>
                </c:pt>
                <c:pt idx="23">
                  <c:v>10.215113981875579</c:v>
                </c:pt>
                <c:pt idx="24">
                  <c:v>10.322719732190521</c:v>
                </c:pt>
                <c:pt idx="25">
                  <c:v>10.454240236344011</c:v>
                </c:pt>
                <c:pt idx="26">
                  <c:v>10.609723153361019</c:v>
                </c:pt>
                <c:pt idx="27">
                  <c:v>10.788932054196588</c:v>
                </c:pt>
                <c:pt idx="28">
                  <c:v>10.991412585421566</c:v>
                </c:pt>
                <c:pt idx="29">
                  <c:v>11.216546371112191</c:v>
                </c:pt>
                <c:pt idx="30">
                  <c:v>11.463594720493221</c:v>
                </c:pt>
                <c:pt idx="31">
                  <c:v>11.731733894423916</c:v>
                </c:pt>
                <c:pt idx="32">
                  <c:v>12.020083406405815</c:v>
                </c:pt>
                <c:pt idx="33">
                  <c:v>12.327728593371098</c:v>
                </c:pt>
                <c:pt idx="34">
                  <c:v>12.653738485768363</c:v>
                </c:pt>
                <c:pt idx="35">
                  <c:v>12.997179832022113</c:v>
                </c:pt>
                <c:pt idx="36">
                  <c:v>13.357127985563693</c:v>
                </c:pt>
                <c:pt idx="37">
                  <c:v>13.732675239610437</c:v>
                </c:pt>
                <c:pt idx="38">
                  <c:v>14.122937092247632</c:v>
                </c:pt>
                <c:pt idx="39">
                  <c:v>14.527056839032449</c:v>
                </c:pt>
                <c:pt idx="40">
                  <c:v>14.944208819553422</c:v>
                </c:pt>
                <c:pt idx="41">
                  <c:v>15.373600585779284</c:v>
                </c:pt>
                <c:pt idx="42">
                  <c:v>15.814474211595677</c:v>
                </c:pt>
                <c:pt idx="43">
                  <c:v>16.266106922948016</c:v>
                </c:pt>
                <c:pt idx="44">
                  <c:v>16.727811195044062</c:v>
                </c:pt>
                <c:pt idx="45">
                  <c:v>17.198934435916424</c:v>
                </c:pt>
                <c:pt idx="46">
                  <c:v>17.678858353299251</c:v>
                </c:pt>
                <c:pt idx="47">
                  <c:v>18.166998083399609</c:v>
                </c:pt>
                <c:pt idx="48">
                  <c:v>18.662801145049869</c:v>
                </c:pt>
                <c:pt idx="49">
                  <c:v>19.165746270339266</c:v>
                </c:pt>
                <c:pt idx="50">
                  <c:v>19.675342152665969</c:v>
                </c:pt>
              </c:numCache>
            </c:numRef>
          </c:yVal>
          <c:smooth val="1"/>
          <c:extLst>
            <c:ext xmlns:c16="http://schemas.microsoft.com/office/drawing/2014/chart" uri="{C3380CC4-5D6E-409C-BE32-E72D297353CC}">
              <c16:uniqueId val="{00000000-8124-41E5-B5BA-221D7D68CE84}"/>
            </c:ext>
          </c:extLst>
        </c:ser>
        <c:dLbls>
          <c:showLegendKey val="0"/>
          <c:showVal val="0"/>
          <c:showCatName val="0"/>
          <c:showSerName val="0"/>
          <c:showPercent val="0"/>
          <c:showBubbleSize val="0"/>
        </c:dLbls>
        <c:axId val="1742978688"/>
        <c:axId val="1742979104"/>
      </c:scatterChart>
      <c:valAx>
        <c:axId val="1742978688"/>
        <c:scaling>
          <c:orientation val="minMax"/>
          <c:max val="500"/>
        </c:scaling>
        <c:delete val="0"/>
        <c:axPos val="b"/>
        <c:majorGridlines>
          <c:spPr>
            <a:ln w="9525" cap="flat" cmpd="sng" algn="ctr">
              <a:solidFill>
                <a:schemeClr val="accent1">
                  <a:alpha val="92000"/>
                </a:schemeClr>
              </a:solidFill>
              <a:round/>
            </a:ln>
            <a:effectLst/>
          </c:spPr>
        </c:majorGridlines>
        <c:numFmt formatCode="General" sourceLinked="1"/>
        <c:majorTickMark val="none"/>
        <c:minorTickMark val="none"/>
        <c:tickLblPos val="nextTo"/>
        <c:spPr>
          <a:noFill/>
          <a:ln w="9525" cap="flat" cmpd="sng" algn="ctr">
            <a:solidFill>
              <a:schemeClr val="accent1">
                <a:alpha val="93000"/>
              </a:schemeClr>
            </a:solidFill>
            <a:round/>
          </a:ln>
          <a:effectLst/>
        </c:spPr>
        <c:txPr>
          <a:bodyPr rot="-60000000" spcFirstLastPara="1" vertOverflow="ellipsis" vert="horz" wrap="square" anchor="ctr" anchorCtr="1"/>
          <a:lstStyle/>
          <a:p>
            <a:pPr>
              <a:defRPr lang="en-US" altLang="ja-JP" sz="1600" b="0" i="0" u="none" strike="noStrike" kern="1200" baseline="0">
                <a:solidFill>
                  <a:schemeClr val="tx1">
                    <a:lumMod val="65000"/>
                    <a:lumOff val="35000"/>
                  </a:schemeClr>
                </a:solidFill>
                <a:latin typeface="+mn-lt"/>
                <a:ea typeface="+mn-ea"/>
                <a:cs typeface="+mn-cs"/>
              </a:defRPr>
            </a:pPr>
            <a:endParaRPr lang="ja-JP"/>
          </a:p>
        </c:txPr>
        <c:crossAx val="1742979104"/>
        <c:crosses val="autoZero"/>
        <c:crossBetween val="midCat"/>
      </c:valAx>
      <c:valAx>
        <c:axId val="1742979104"/>
        <c:scaling>
          <c:orientation val="minMax"/>
          <c:max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altLang="ja-JP" sz="1600" b="0" i="0" u="none" strike="noStrike" kern="1200" baseline="0">
                <a:solidFill>
                  <a:schemeClr val="tx1">
                    <a:lumMod val="65000"/>
                    <a:lumOff val="35000"/>
                  </a:schemeClr>
                </a:solidFill>
                <a:latin typeface="+mn-lt"/>
                <a:ea typeface="+mn-ea"/>
                <a:cs typeface="+mn-cs"/>
              </a:defRPr>
            </a:pPr>
            <a:endParaRPr lang="ja-JP"/>
          </a:p>
        </c:txPr>
        <c:crossAx val="174297868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ltLang="ja-JP" sz="160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Sheet1!$A$9:$A$19</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Sheet1!$H$9:$H$19</c:f>
              <c:numCache>
                <c:formatCode>General</c:formatCode>
                <c:ptCount val="11"/>
                <c:pt idx="0">
                  <c:v>0</c:v>
                </c:pt>
                <c:pt idx="1">
                  <c:v>1.2795373560978875</c:v>
                </c:pt>
                <c:pt idx="2">
                  <c:v>2.8094433984061213</c:v>
                </c:pt>
                <c:pt idx="3">
                  <c:v>4.3168143873137854</c:v>
                </c:pt>
                <c:pt idx="4">
                  <c:v>5.6688378124813159</c:v>
                </c:pt>
                <c:pt idx="5">
                  <c:v>6.8125126957522051</c:v>
                </c:pt>
                <c:pt idx="6">
                  <c:v>7.7389178205054705</c:v>
                </c:pt>
                <c:pt idx="7">
                  <c:v>8.4621411609196269</c:v>
                </c:pt>
                <c:pt idx="8">
                  <c:v>9.0069978428028392</c:v>
                </c:pt>
                <c:pt idx="9">
                  <c:v>9.4020204115434538</c:v>
                </c:pt>
                <c:pt idx="10">
                  <c:v>9.6756031491299517</c:v>
                </c:pt>
              </c:numCache>
            </c:numRef>
          </c:yVal>
          <c:smooth val="1"/>
          <c:extLst>
            <c:ext xmlns:c16="http://schemas.microsoft.com/office/drawing/2014/chart" uri="{C3380CC4-5D6E-409C-BE32-E72D297353CC}">
              <c16:uniqueId val="{00000000-6A31-4F1F-82C3-5FD8C2E53DAE}"/>
            </c:ext>
          </c:extLst>
        </c:ser>
        <c:dLbls>
          <c:showLegendKey val="0"/>
          <c:showVal val="0"/>
          <c:showCatName val="0"/>
          <c:showSerName val="0"/>
          <c:showPercent val="0"/>
          <c:showBubbleSize val="0"/>
        </c:dLbls>
        <c:axId val="1742978688"/>
        <c:axId val="1742979104"/>
      </c:scatterChart>
      <c:valAx>
        <c:axId val="1742978688"/>
        <c:scaling>
          <c:orientation val="minMax"/>
          <c:max val="100"/>
        </c:scaling>
        <c:delete val="0"/>
        <c:axPos val="b"/>
        <c:majorGridlines>
          <c:spPr>
            <a:ln w="9525" cap="flat" cmpd="sng" algn="ctr">
              <a:solidFill>
                <a:schemeClr val="accent1">
                  <a:alpha val="92000"/>
                </a:schemeClr>
              </a:solidFill>
              <a:round/>
            </a:ln>
            <a:effectLst/>
          </c:spPr>
        </c:majorGridlines>
        <c:numFmt formatCode="General" sourceLinked="1"/>
        <c:majorTickMark val="none"/>
        <c:minorTickMark val="none"/>
        <c:tickLblPos val="nextTo"/>
        <c:spPr>
          <a:noFill/>
          <a:ln w="9525" cap="flat" cmpd="sng" algn="ctr">
            <a:solidFill>
              <a:schemeClr val="accent1">
                <a:alpha val="93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742979104"/>
        <c:crosses val="autoZero"/>
        <c:crossBetween val="midCat"/>
      </c:valAx>
      <c:valAx>
        <c:axId val="1742979104"/>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74297868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Sheet2!$A$12:$A$37</c:f>
              <c:numCache>
                <c:formatCode>General</c:formatCode>
                <c:ptCount val="26"/>
                <c:pt idx="0">
                  <c:v>-250</c:v>
                </c:pt>
                <c:pt idx="1">
                  <c:v>-240</c:v>
                </c:pt>
                <c:pt idx="2">
                  <c:v>-230</c:v>
                </c:pt>
                <c:pt idx="3">
                  <c:v>-220</c:v>
                </c:pt>
                <c:pt idx="4">
                  <c:v>-210</c:v>
                </c:pt>
                <c:pt idx="5">
                  <c:v>-200</c:v>
                </c:pt>
                <c:pt idx="6">
                  <c:v>-190</c:v>
                </c:pt>
                <c:pt idx="7">
                  <c:v>-180</c:v>
                </c:pt>
                <c:pt idx="8">
                  <c:v>-170</c:v>
                </c:pt>
                <c:pt idx="9">
                  <c:v>-160</c:v>
                </c:pt>
                <c:pt idx="10">
                  <c:v>-150</c:v>
                </c:pt>
                <c:pt idx="11">
                  <c:v>-140</c:v>
                </c:pt>
                <c:pt idx="12">
                  <c:v>-130</c:v>
                </c:pt>
                <c:pt idx="13">
                  <c:v>-120</c:v>
                </c:pt>
                <c:pt idx="14">
                  <c:v>-110</c:v>
                </c:pt>
                <c:pt idx="15">
                  <c:v>-100</c:v>
                </c:pt>
                <c:pt idx="16">
                  <c:v>-90</c:v>
                </c:pt>
                <c:pt idx="17">
                  <c:v>-80</c:v>
                </c:pt>
                <c:pt idx="18">
                  <c:v>-70</c:v>
                </c:pt>
                <c:pt idx="19">
                  <c:v>-60</c:v>
                </c:pt>
                <c:pt idx="20">
                  <c:v>-50</c:v>
                </c:pt>
                <c:pt idx="21">
                  <c:v>-40</c:v>
                </c:pt>
                <c:pt idx="22">
                  <c:v>-30</c:v>
                </c:pt>
                <c:pt idx="23">
                  <c:v>-20</c:v>
                </c:pt>
                <c:pt idx="24">
                  <c:v>-10</c:v>
                </c:pt>
                <c:pt idx="25">
                  <c:v>0</c:v>
                </c:pt>
              </c:numCache>
            </c:numRef>
          </c:xVal>
          <c:yVal>
            <c:numRef>
              <c:f>Sheet2!$K$12:$K$37</c:f>
              <c:numCache>
                <c:formatCode>General</c:formatCode>
                <c:ptCount val="26"/>
                <c:pt idx="0">
                  <c:v>-7.4255520348742721E-4</c:v>
                </c:pt>
                <c:pt idx="1">
                  <c:v>-0.2992460331377842</c:v>
                </c:pt>
                <c:pt idx="2">
                  <c:v>-0.53693251151056387</c:v>
                </c:pt>
                <c:pt idx="3">
                  <c:v>-1.0496761708742497</c:v>
                </c:pt>
                <c:pt idx="4">
                  <c:v>-1.882084391981127</c:v>
                </c:pt>
                <c:pt idx="5">
                  <c:v>-2.9432847865030416</c:v>
                </c:pt>
                <c:pt idx="6">
                  <c:v>-4.1099135596769276</c:v>
                </c:pt>
                <c:pt idx="7">
                  <c:v>-5.2691057421026359</c:v>
                </c:pt>
                <c:pt idx="8">
                  <c:v>-6.3322048716070523</c:v>
                </c:pt>
                <c:pt idx="9">
                  <c:v>-7.2362984461337376</c:v>
                </c:pt>
                <c:pt idx="10">
                  <c:v>-7.9413050162800838</c:v>
                </c:pt>
                <c:pt idx="11">
                  <c:v>-8.4258692208123396</c:v>
                </c:pt>
                <c:pt idx="12">
                  <c:v>-8.6833491442860815</c:v>
                </c:pt>
                <c:pt idx="13">
                  <c:v>-8.7183360800482124</c:v>
                </c:pt>
                <c:pt idx="14">
                  <c:v>-8.5437973648652328</c:v>
                </c:pt>
                <c:pt idx="15">
                  <c:v>-8.1787985055985164</c:v>
                </c:pt>
                <c:pt idx="16">
                  <c:v>-7.6467182946153471</c:v>
                </c:pt>
                <c:pt idx="17">
                  <c:v>-6.9738658804916511</c:v>
                </c:pt>
                <c:pt idx="18">
                  <c:v>-6.1884181284806932</c:v>
                </c:pt>
                <c:pt idx="19">
                  <c:v>-5.3196089084339064</c:v>
                </c:pt>
                <c:pt idx="20">
                  <c:v>-4.397115053083585</c:v>
                </c:pt>
                <c:pt idx="21">
                  <c:v>-3.4505951653464937</c:v>
                </c:pt>
                <c:pt idx="22">
                  <c:v>-2.5093468888015229</c:v>
                </c:pt>
                <c:pt idx="23">
                  <c:v>-1.6020558150426649</c:v>
                </c:pt>
                <c:pt idx="24">
                  <c:v>-0.7566151604716902</c:v>
                </c:pt>
                <c:pt idx="25">
                  <c:v>0</c:v>
                </c:pt>
              </c:numCache>
            </c:numRef>
          </c:yVal>
          <c:smooth val="1"/>
          <c:extLst>
            <c:ext xmlns:c16="http://schemas.microsoft.com/office/drawing/2014/chart" uri="{C3380CC4-5D6E-409C-BE32-E72D297353CC}">
              <c16:uniqueId val="{00000000-98DE-401B-B017-BE2FF8D8CE25}"/>
            </c:ext>
          </c:extLst>
        </c:ser>
        <c:dLbls>
          <c:showLegendKey val="0"/>
          <c:showVal val="0"/>
          <c:showCatName val="0"/>
          <c:showSerName val="0"/>
          <c:showPercent val="0"/>
          <c:showBubbleSize val="0"/>
        </c:dLbls>
        <c:axId val="1595046816"/>
        <c:axId val="1595045568"/>
      </c:scatterChart>
      <c:valAx>
        <c:axId val="1595046816"/>
        <c:scaling>
          <c:orientation val="minMax"/>
          <c:min val="-2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595045568"/>
        <c:crosses val="autoZero"/>
        <c:crossBetween val="midCat"/>
      </c:valAx>
      <c:valAx>
        <c:axId val="1595045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595046816"/>
        <c:crosses val="autoZero"/>
        <c:crossBetween val="midCat"/>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Sheet3!$B$3:$B$128</c:f>
              <c:numCache>
                <c:formatCode>General</c:formatCode>
                <c:ptCount val="126"/>
                <c:pt idx="0">
                  <c:v>-250</c:v>
                </c:pt>
                <c:pt idx="1">
                  <c:v>-240</c:v>
                </c:pt>
                <c:pt idx="2">
                  <c:v>-230</c:v>
                </c:pt>
                <c:pt idx="3">
                  <c:v>-220</c:v>
                </c:pt>
                <c:pt idx="4">
                  <c:v>-210</c:v>
                </c:pt>
                <c:pt idx="5">
                  <c:v>-200</c:v>
                </c:pt>
                <c:pt idx="6">
                  <c:v>-190</c:v>
                </c:pt>
                <c:pt idx="7">
                  <c:v>-180</c:v>
                </c:pt>
                <c:pt idx="8">
                  <c:v>-170</c:v>
                </c:pt>
                <c:pt idx="9">
                  <c:v>-160</c:v>
                </c:pt>
                <c:pt idx="10">
                  <c:v>-150</c:v>
                </c:pt>
                <c:pt idx="11">
                  <c:v>-140</c:v>
                </c:pt>
                <c:pt idx="12">
                  <c:v>-130</c:v>
                </c:pt>
                <c:pt idx="13">
                  <c:v>-120</c:v>
                </c:pt>
                <c:pt idx="14">
                  <c:v>-110</c:v>
                </c:pt>
                <c:pt idx="15">
                  <c:v>-100</c:v>
                </c:pt>
                <c:pt idx="16">
                  <c:v>-90</c:v>
                </c:pt>
                <c:pt idx="17">
                  <c:v>-80</c:v>
                </c:pt>
                <c:pt idx="18">
                  <c:v>-70</c:v>
                </c:pt>
                <c:pt idx="19">
                  <c:v>-60</c:v>
                </c:pt>
                <c:pt idx="20">
                  <c:v>-50</c:v>
                </c:pt>
                <c:pt idx="21">
                  <c:v>-40</c:v>
                </c:pt>
                <c:pt idx="22">
                  <c:v>-30</c:v>
                </c:pt>
                <c:pt idx="23">
                  <c:v>-20</c:v>
                </c:pt>
                <c:pt idx="24">
                  <c:v>-10</c:v>
                </c:pt>
                <c:pt idx="25">
                  <c:v>0</c:v>
                </c:pt>
                <c:pt idx="26">
                  <c:v>10</c:v>
                </c:pt>
                <c:pt idx="27">
                  <c:v>20</c:v>
                </c:pt>
                <c:pt idx="28">
                  <c:v>30</c:v>
                </c:pt>
                <c:pt idx="29">
                  <c:v>40</c:v>
                </c:pt>
                <c:pt idx="30">
                  <c:v>50</c:v>
                </c:pt>
                <c:pt idx="31">
                  <c:v>60</c:v>
                </c:pt>
                <c:pt idx="32">
                  <c:v>70</c:v>
                </c:pt>
                <c:pt idx="33">
                  <c:v>80</c:v>
                </c:pt>
                <c:pt idx="34">
                  <c:v>90</c:v>
                </c:pt>
                <c:pt idx="35">
                  <c:v>100</c:v>
                </c:pt>
                <c:pt idx="36">
                  <c:v>110</c:v>
                </c:pt>
                <c:pt idx="37">
                  <c:v>120</c:v>
                </c:pt>
                <c:pt idx="38">
                  <c:v>130</c:v>
                </c:pt>
                <c:pt idx="39">
                  <c:v>140</c:v>
                </c:pt>
                <c:pt idx="40">
                  <c:v>150</c:v>
                </c:pt>
                <c:pt idx="41">
                  <c:v>160</c:v>
                </c:pt>
                <c:pt idx="42">
                  <c:v>170</c:v>
                </c:pt>
                <c:pt idx="43">
                  <c:v>180</c:v>
                </c:pt>
                <c:pt idx="44">
                  <c:v>190</c:v>
                </c:pt>
                <c:pt idx="45">
                  <c:v>200</c:v>
                </c:pt>
                <c:pt idx="46">
                  <c:v>210</c:v>
                </c:pt>
                <c:pt idx="47">
                  <c:v>220</c:v>
                </c:pt>
                <c:pt idx="48">
                  <c:v>230</c:v>
                </c:pt>
                <c:pt idx="49">
                  <c:v>240</c:v>
                </c:pt>
                <c:pt idx="50">
                  <c:v>250</c:v>
                </c:pt>
                <c:pt idx="51">
                  <c:v>260</c:v>
                </c:pt>
                <c:pt idx="52">
                  <c:v>270</c:v>
                </c:pt>
                <c:pt idx="53">
                  <c:v>280</c:v>
                </c:pt>
                <c:pt idx="54">
                  <c:v>290</c:v>
                </c:pt>
                <c:pt idx="55">
                  <c:v>300</c:v>
                </c:pt>
                <c:pt idx="56">
                  <c:v>310</c:v>
                </c:pt>
                <c:pt idx="57">
                  <c:v>320</c:v>
                </c:pt>
                <c:pt idx="58">
                  <c:v>330</c:v>
                </c:pt>
                <c:pt idx="59">
                  <c:v>340</c:v>
                </c:pt>
                <c:pt idx="60">
                  <c:v>350</c:v>
                </c:pt>
                <c:pt idx="61">
                  <c:v>360</c:v>
                </c:pt>
                <c:pt idx="62">
                  <c:v>370</c:v>
                </c:pt>
                <c:pt idx="63">
                  <c:v>380</c:v>
                </c:pt>
                <c:pt idx="64">
                  <c:v>390</c:v>
                </c:pt>
                <c:pt idx="65">
                  <c:v>400</c:v>
                </c:pt>
                <c:pt idx="66">
                  <c:v>410</c:v>
                </c:pt>
                <c:pt idx="67">
                  <c:v>420</c:v>
                </c:pt>
                <c:pt idx="68">
                  <c:v>430</c:v>
                </c:pt>
                <c:pt idx="69">
                  <c:v>440</c:v>
                </c:pt>
                <c:pt idx="70">
                  <c:v>450</c:v>
                </c:pt>
                <c:pt idx="71">
                  <c:v>460</c:v>
                </c:pt>
                <c:pt idx="72">
                  <c:v>470</c:v>
                </c:pt>
                <c:pt idx="73">
                  <c:v>480</c:v>
                </c:pt>
                <c:pt idx="74">
                  <c:v>490</c:v>
                </c:pt>
                <c:pt idx="75">
                  <c:v>500</c:v>
                </c:pt>
                <c:pt idx="76">
                  <c:v>510</c:v>
                </c:pt>
                <c:pt idx="77">
                  <c:v>520</c:v>
                </c:pt>
                <c:pt idx="78">
                  <c:v>530</c:v>
                </c:pt>
                <c:pt idx="79">
                  <c:v>540</c:v>
                </c:pt>
                <c:pt idx="80">
                  <c:v>550</c:v>
                </c:pt>
                <c:pt idx="81">
                  <c:v>560</c:v>
                </c:pt>
                <c:pt idx="82">
                  <c:v>570</c:v>
                </c:pt>
                <c:pt idx="83">
                  <c:v>580</c:v>
                </c:pt>
                <c:pt idx="84">
                  <c:v>590</c:v>
                </c:pt>
                <c:pt idx="85">
                  <c:v>600</c:v>
                </c:pt>
                <c:pt idx="86">
                  <c:v>610</c:v>
                </c:pt>
                <c:pt idx="87">
                  <c:v>620</c:v>
                </c:pt>
                <c:pt idx="88">
                  <c:v>630</c:v>
                </c:pt>
                <c:pt idx="89">
                  <c:v>640</c:v>
                </c:pt>
                <c:pt idx="90">
                  <c:v>650</c:v>
                </c:pt>
                <c:pt idx="91">
                  <c:v>660</c:v>
                </c:pt>
                <c:pt idx="92">
                  <c:v>670</c:v>
                </c:pt>
                <c:pt idx="93">
                  <c:v>680</c:v>
                </c:pt>
                <c:pt idx="94">
                  <c:v>690</c:v>
                </c:pt>
                <c:pt idx="95">
                  <c:v>700</c:v>
                </c:pt>
                <c:pt idx="96">
                  <c:v>710</c:v>
                </c:pt>
                <c:pt idx="97">
                  <c:v>720</c:v>
                </c:pt>
                <c:pt idx="98">
                  <c:v>730</c:v>
                </c:pt>
                <c:pt idx="99">
                  <c:v>740</c:v>
                </c:pt>
                <c:pt idx="100">
                  <c:v>750</c:v>
                </c:pt>
                <c:pt idx="101">
                  <c:v>760</c:v>
                </c:pt>
                <c:pt idx="102">
                  <c:v>770</c:v>
                </c:pt>
                <c:pt idx="103">
                  <c:v>780</c:v>
                </c:pt>
                <c:pt idx="104">
                  <c:v>790</c:v>
                </c:pt>
                <c:pt idx="105">
                  <c:v>800</c:v>
                </c:pt>
                <c:pt idx="106">
                  <c:v>810</c:v>
                </c:pt>
                <c:pt idx="107">
                  <c:v>820</c:v>
                </c:pt>
                <c:pt idx="108">
                  <c:v>830</c:v>
                </c:pt>
                <c:pt idx="109">
                  <c:v>840</c:v>
                </c:pt>
                <c:pt idx="110">
                  <c:v>850</c:v>
                </c:pt>
                <c:pt idx="111">
                  <c:v>860</c:v>
                </c:pt>
                <c:pt idx="112">
                  <c:v>870</c:v>
                </c:pt>
                <c:pt idx="113">
                  <c:v>880</c:v>
                </c:pt>
                <c:pt idx="114">
                  <c:v>890</c:v>
                </c:pt>
                <c:pt idx="115">
                  <c:v>900</c:v>
                </c:pt>
                <c:pt idx="116">
                  <c:v>910</c:v>
                </c:pt>
                <c:pt idx="117">
                  <c:v>920</c:v>
                </c:pt>
                <c:pt idx="118">
                  <c:v>930</c:v>
                </c:pt>
                <c:pt idx="119">
                  <c:v>940</c:v>
                </c:pt>
                <c:pt idx="120">
                  <c:v>950</c:v>
                </c:pt>
                <c:pt idx="121">
                  <c:v>960</c:v>
                </c:pt>
                <c:pt idx="122">
                  <c:v>970</c:v>
                </c:pt>
                <c:pt idx="123">
                  <c:v>980</c:v>
                </c:pt>
                <c:pt idx="124">
                  <c:v>990</c:v>
                </c:pt>
                <c:pt idx="125">
                  <c:v>1000</c:v>
                </c:pt>
              </c:numCache>
            </c:numRef>
          </c:xVal>
          <c:yVal>
            <c:numRef>
              <c:f>Sheet3!$C$3:$C$128</c:f>
              <c:numCache>
                <c:formatCode>General</c:formatCode>
                <c:ptCount val="126"/>
                <c:pt idx="0">
                  <c:v>-7.4255520348742721E-4</c:v>
                </c:pt>
                <c:pt idx="1">
                  <c:v>-0.2992460331377842</c:v>
                </c:pt>
                <c:pt idx="2">
                  <c:v>-0.53693251151056387</c:v>
                </c:pt>
                <c:pt idx="3">
                  <c:v>-1.0496761708742497</c:v>
                </c:pt>
                <c:pt idx="4">
                  <c:v>-1.882084391981127</c:v>
                </c:pt>
                <c:pt idx="5">
                  <c:v>-2.9432847865030416</c:v>
                </c:pt>
                <c:pt idx="6">
                  <c:v>-4.1099135596769276</c:v>
                </c:pt>
                <c:pt idx="7">
                  <c:v>-5.2691057421026359</c:v>
                </c:pt>
                <c:pt idx="8">
                  <c:v>-6.3322048716070523</c:v>
                </c:pt>
                <c:pt idx="9">
                  <c:v>-7.2362984461337376</c:v>
                </c:pt>
                <c:pt idx="10">
                  <c:v>-7.9413050162800838</c:v>
                </c:pt>
                <c:pt idx="11">
                  <c:v>-8.4258692208123396</c:v>
                </c:pt>
                <c:pt idx="12">
                  <c:v>-8.6833491442860815</c:v>
                </c:pt>
                <c:pt idx="13">
                  <c:v>-8.7183360800482124</c:v>
                </c:pt>
                <c:pt idx="14">
                  <c:v>-8.5437973648652328</c:v>
                </c:pt>
                <c:pt idx="15">
                  <c:v>-8.1787985055985164</c:v>
                </c:pt>
                <c:pt idx="16">
                  <c:v>-7.6467182946153471</c:v>
                </c:pt>
                <c:pt idx="17">
                  <c:v>-6.9738658804916511</c:v>
                </c:pt>
                <c:pt idx="18">
                  <c:v>-6.1884181284806932</c:v>
                </c:pt>
                <c:pt idx="19">
                  <c:v>-5.3196089084339064</c:v>
                </c:pt>
                <c:pt idx="20">
                  <c:v>-4.397115053083585</c:v>
                </c:pt>
                <c:pt idx="21">
                  <c:v>-3.4505951653464937</c:v>
                </c:pt>
                <c:pt idx="22">
                  <c:v>-2.5093468888015229</c:v>
                </c:pt>
                <c:pt idx="23">
                  <c:v>-1.6020558150426649</c:v>
                </c:pt>
                <c:pt idx="24">
                  <c:v>-0.7566151604716902</c:v>
                </c:pt>
                <c:pt idx="25">
                  <c:v>0</c:v>
                </c:pt>
                <c:pt idx="26">
                  <c:v>1.2795373560978875</c:v>
                </c:pt>
                <c:pt idx="27">
                  <c:v>2.8094433984061213</c:v>
                </c:pt>
                <c:pt idx="28">
                  <c:v>4.3168143873137854</c:v>
                </c:pt>
                <c:pt idx="29">
                  <c:v>5.6688378124813159</c:v>
                </c:pt>
                <c:pt idx="30">
                  <c:v>6.8125126957522051</c:v>
                </c:pt>
                <c:pt idx="31">
                  <c:v>7.7389178205054705</c:v>
                </c:pt>
                <c:pt idx="32">
                  <c:v>8.4621411609196269</c:v>
                </c:pt>
                <c:pt idx="33">
                  <c:v>9.0069978428028392</c:v>
                </c:pt>
                <c:pt idx="34">
                  <c:v>9.4020204115434538</c:v>
                </c:pt>
                <c:pt idx="35">
                  <c:v>9.6756031491299517</c:v>
                </c:pt>
                <c:pt idx="36">
                  <c:v>9.8540191006651661</c:v>
                </c:pt>
                <c:pt idx="37">
                  <c:v>9.9605333440083434</c:v>
                </c:pt>
                <c:pt idx="38">
                  <c:v>10.015142462321382</c:v>
                </c:pt>
                <c:pt idx="39">
                  <c:v>10.034656982792708</c:v>
                </c:pt>
                <c:pt idx="40">
                  <c:v>10.032957710414079</c:v>
                </c:pt>
                <c:pt idx="41">
                  <c:v>10.021326677377221</c:v>
                </c:pt>
                <c:pt idx="42">
                  <c:v>10.00879598736026</c:v>
                </c:pt>
                <c:pt idx="43">
                  <c:v>10.002483628455128</c:v>
                </c:pt>
                <c:pt idx="44">
                  <c:v>10.007900790524811</c:v>
                </c:pt>
                <c:pt idx="45">
                  <c:v>10.029224322688817</c:v>
                </c:pt>
                <c:pt idx="46">
                  <c:v>10.069533163650771</c:v>
                </c:pt>
                <c:pt idx="47">
                  <c:v>10.131010397913302</c:v>
                </c:pt>
                <c:pt idx="48">
                  <c:v>10.215113981875579</c:v>
                </c:pt>
                <c:pt idx="49">
                  <c:v>10.322719732190521</c:v>
                </c:pt>
                <c:pt idx="50">
                  <c:v>10.454240236344011</c:v>
                </c:pt>
                <c:pt idx="51">
                  <c:v>10.609723153361019</c:v>
                </c:pt>
                <c:pt idx="52">
                  <c:v>10.788932054196588</c:v>
                </c:pt>
                <c:pt idx="53">
                  <c:v>10.991412585421566</c:v>
                </c:pt>
                <c:pt idx="54">
                  <c:v>11.216546371112191</c:v>
                </c:pt>
                <c:pt idx="55">
                  <c:v>11.463594720493221</c:v>
                </c:pt>
                <c:pt idx="56">
                  <c:v>11.731733894423916</c:v>
                </c:pt>
                <c:pt idx="57">
                  <c:v>12.020083406405815</c:v>
                </c:pt>
                <c:pt idx="58">
                  <c:v>12.327728593371098</c:v>
                </c:pt>
                <c:pt idx="59">
                  <c:v>12.653738485768363</c:v>
                </c:pt>
                <c:pt idx="60">
                  <c:v>12.997179832022113</c:v>
                </c:pt>
                <c:pt idx="61">
                  <c:v>13.357127985563693</c:v>
                </c:pt>
                <c:pt idx="62">
                  <c:v>13.732675239610437</c:v>
                </c:pt>
                <c:pt idx="63">
                  <c:v>14.122937092247632</c:v>
                </c:pt>
                <c:pt idx="64">
                  <c:v>14.527056839032449</c:v>
                </c:pt>
                <c:pt idx="65">
                  <c:v>14.944208819553422</c:v>
                </c:pt>
                <c:pt idx="66">
                  <c:v>15.373600585779284</c:v>
                </c:pt>
                <c:pt idx="67">
                  <c:v>15.814474211595677</c:v>
                </c:pt>
                <c:pt idx="68">
                  <c:v>16.266106922948016</c:v>
                </c:pt>
                <c:pt idx="69">
                  <c:v>16.727811195044062</c:v>
                </c:pt>
                <c:pt idx="70">
                  <c:v>17.198934435916424</c:v>
                </c:pt>
                <c:pt idx="71">
                  <c:v>17.678858353299251</c:v>
                </c:pt>
                <c:pt idx="72">
                  <c:v>18.166998083399609</c:v>
                </c:pt>
                <c:pt idx="73">
                  <c:v>18.662801145049869</c:v>
                </c:pt>
                <c:pt idx="74">
                  <c:v>19.165746270339266</c:v>
                </c:pt>
                <c:pt idx="75">
                  <c:v>19.675342152665969</c:v>
                </c:pt>
                <c:pt idx="76">
                  <c:v>20.191126144833291</c:v>
                </c:pt>
                <c:pt idx="77">
                  <c:v>20.712662933011487</c:v>
                </c:pt>
                <c:pt idx="78">
                  <c:v>21.239543206832117</c:v>
                </c:pt>
                <c:pt idx="79">
                  <c:v>21.771382341355221</c:v>
                </c:pt>
                <c:pt idx="80">
                  <c:v>22.30781910296777</c:v>
                </c:pt>
                <c:pt idx="81">
                  <c:v>22.84851438828581</c:v>
                </c:pt>
                <c:pt idx="82">
                  <c:v>23.393150002717984</c:v>
                </c:pt>
                <c:pt idx="83">
                  <c:v>23.941427483402542</c:v>
                </c:pt>
                <c:pt idx="84">
                  <c:v>24.493066969670124</c:v>
                </c:pt>
                <c:pt idx="85">
                  <c:v>25.047806122940013</c:v>
                </c:pt>
                <c:pt idx="86">
                  <c:v>25.605399096971748</c:v>
                </c:pt>
                <c:pt idx="87">
                  <c:v>26.165615558619709</c:v>
                </c:pt>
                <c:pt idx="88">
                  <c:v>26.728239758636043</c:v>
                </c:pt>
                <c:pt idx="89">
                  <c:v>27.293069651606068</c:v>
                </c:pt>
                <c:pt idx="90">
                  <c:v>27.859916063752497</c:v>
                </c:pt>
                <c:pt idx="91">
                  <c:v>28.428601907090002</c:v>
                </c:pt>
                <c:pt idx="92">
                  <c:v>28.998961438230783</c:v>
                </c:pt>
                <c:pt idx="93">
                  <c:v>29.570839560021053</c:v>
                </c:pt>
                <c:pt idx="94">
                  <c:v>30.144091164115196</c:v>
                </c:pt>
                <c:pt idx="95">
                  <c:v>30.718580512559232</c:v>
                </c:pt>
                <c:pt idx="96">
                  <c:v>31.294180656449591</c:v>
                </c:pt>
                <c:pt idx="97">
                  <c:v>31.870772889751105</c:v>
                </c:pt>
                <c:pt idx="98">
                  <c:v>32.448246236393473</c:v>
                </c:pt>
                <c:pt idx="99">
                  <c:v>33.026496968814264</c:v>
                </c:pt>
                <c:pt idx="100">
                  <c:v>33.605428156175499</c:v>
                </c:pt>
                <c:pt idx="101">
                  <c:v>34.184949240546196</c:v>
                </c:pt>
                <c:pt idx="102">
                  <c:v>34.764975639413656</c:v>
                </c:pt>
                <c:pt idx="103">
                  <c:v>35.345428372959717</c:v>
                </c:pt>
                <c:pt idx="104">
                  <c:v>35.926233714612017</c:v>
                </c:pt>
                <c:pt idx="105">
                  <c:v>36.507322863455862</c:v>
                </c:pt>
                <c:pt idx="106">
                  <c:v>37.088631637165406</c:v>
                </c:pt>
                <c:pt idx="107">
                  <c:v>37.670100184186026</c:v>
                </c:pt>
                <c:pt idx="108">
                  <c:v>38.251672713970201</c:v>
                </c:pt>
                <c:pt idx="109">
                  <c:v>38.833297244137718</c:v>
                </c:pt>
                <c:pt idx="110">
                  <c:v>39.414925363496714</c:v>
                </c:pt>
                <c:pt idx="111">
                  <c:v>39.996512009925269</c:v>
                </c:pt>
                <c:pt idx="112">
                  <c:v>40.578015262173523</c:v>
                </c:pt>
                <c:pt idx="113">
                  <c:v>41.159396144703564</c:v>
                </c:pt>
                <c:pt idx="114">
                  <c:v>41.740618444738715</c:v>
                </c:pt>
                <c:pt idx="115">
                  <c:v>42.321648540745777</c:v>
                </c:pt>
                <c:pt idx="116">
                  <c:v>42.902455241621929</c:v>
                </c:pt>
                <c:pt idx="117">
                  <c:v>43.483009635904473</c:v>
                </c:pt>
                <c:pt idx="118">
                  <c:v>44.063284950364753</c:v>
                </c:pt>
                <c:pt idx="119">
                  <c:v>44.643256417388343</c:v>
                </c:pt>
                <c:pt idx="120">
                  <c:v>45.222901150582054</c:v>
                </c:pt>
                <c:pt idx="121">
                  <c:v>45.802198028083858</c:v>
                </c:pt>
                <c:pt idx="122">
                  <c:v>46.381127583086474</c:v>
                </c:pt>
                <c:pt idx="123">
                  <c:v>46.959671901115946</c:v>
                </c:pt>
                <c:pt idx="124">
                  <c:v>47.537814523636875</c:v>
                </c:pt>
                <c:pt idx="125">
                  <c:v>48.115540357583825</c:v>
                </c:pt>
              </c:numCache>
            </c:numRef>
          </c:yVal>
          <c:smooth val="1"/>
          <c:extLst>
            <c:ext xmlns:c16="http://schemas.microsoft.com/office/drawing/2014/chart" uri="{C3380CC4-5D6E-409C-BE32-E72D297353CC}">
              <c16:uniqueId val="{00000000-4911-47E2-856B-412F12C2B7CE}"/>
            </c:ext>
          </c:extLst>
        </c:ser>
        <c:dLbls>
          <c:showLegendKey val="0"/>
          <c:showVal val="0"/>
          <c:showCatName val="0"/>
          <c:showSerName val="0"/>
          <c:showPercent val="0"/>
          <c:showBubbleSize val="0"/>
        </c:dLbls>
        <c:axId val="1778193808"/>
        <c:axId val="1778195888"/>
      </c:scatterChart>
      <c:valAx>
        <c:axId val="1778193808"/>
        <c:scaling>
          <c:orientation val="minMax"/>
          <c:max val="1100"/>
          <c:min val="-3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778195888"/>
        <c:crosses val="autoZero"/>
        <c:crossBetween val="midCat"/>
      </c:valAx>
      <c:valAx>
        <c:axId val="1778195888"/>
        <c:scaling>
          <c:orientation val="minMax"/>
          <c:max val="50"/>
          <c:min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7781938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34416" y="1"/>
            <a:ext cx="4665490" cy="496427"/>
          </a:xfrm>
          <a:prstGeom prst="rect">
            <a:avLst/>
          </a:prstGeom>
          <a:noFill/>
          <a:ln w="9525">
            <a:noFill/>
            <a:miter lim="800000"/>
            <a:headEnd/>
            <a:tailEnd/>
          </a:ln>
          <a:effectLst/>
        </p:spPr>
        <p:txBody>
          <a:bodyPr vert="horz" wrap="square" lIns="95682" tIns="47841" rIns="95682" bIns="47841" numCol="1" anchor="t" anchorCtr="0" compatLnSpc="1">
            <a:prstTxWarp prst="textNoShape">
              <a:avLst/>
            </a:prstTxWarp>
          </a:bodyPr>
          <a:lstStyle>
            <a:lvl1pPr defTabSz="957180">
              <a:defRPr sz="1300">
                <a:ea typeface="ＭＳ Ｐゴシック" charset="-128"/>
                <a:cs typeface="+mn-cs"/>
              </a:defRPr>
            </a:lvl1pPr>
          </a:lstStyle>
          <a:p>
            <a:pPr>
              <a:defRPr/>
            </a:pPr>
            <a:r>
              <a:rPr lang="ja-JP" altLang="en-US"/>
              <a:t>光コムレーザ干渉システム：</a:t>
            </a:r>
            <a:r>
              <a:rPr lang="en-US" altLang="ja-JP"/>
              <a:t>CMM</a:t>
            </a:r>
            <a:r>
              <a:rPr lang="ja-JP" altLang="en-US"/>
              <a:t>の検査</a:t>
            </a:r>
            <a:endParaRPr lang="en-US" altLang="ja-JP" dirty="0"/>
          </a:p>
        </p:txBody>
      </p:sp>
      <p:sp>
        <p:nvSpPr>
          <p:cNvPr id="6147" name="Rectangle 3"/>
          <p:cNvSpPr>
            <a:spLocks noGrp="1" noChangeArrowheads="1"/>
          </p:cNvSpPr>
          <p:nvPr>
            <p:ph type="dt" sz="quarter" idx="1"/>
          </p:nvPr>
        </p:nvSpPr>
        <p:spPr bwMode="auto">
          <a:xfrm>
            <a:off x="4896862" y="1"/>
            <a:ext cx="1724632" cy="496427"/>
          </a:xfrm>
          <a:prstGeom prst="rect">
            <a:avLst/>
          </a:prstGeom>
          <a:noFill/>
          <a:ln w="9525">
            <a:noFill/>
            <a:miter lim="800000"/>
            <a:headEnd/>
            <a:tailEnd/>
          </a:ln>
          <a:effectLst/>
        </p:spPr>
        <p:txBody>
          <a:bodyPr vert="horz" wrap="square" lIns="95682" tIns="47841" rIns="95682" bIns="47841" numCol="1" anchor="t" anchorCtr="0" compatLnSpc="1">
            <a:prstTxWarp prst="textNoShape">
              <a:avLst/>
            </a:prstTxWarp>
          </a:bodyPr>
          <a:lstStyle>
            <a:lvl1pPr algn="r" defTabSz="957180">
              <a:defRPr sz="1300">
                <a:ea typeface="ＭＳ Ｐゴシック" charset="-128"/>
                <a:cs typeface="+mn-cs"/>
              </a:defRPr>
            </a:lvl1pPr>
          </a:lstStyle>
          <a:p>
            <a:pPr>
              <a:defRPr/>
            </a:pPr>
            <a:r>
              <a:rPr lang="en-US" altLang="ja-JP"/>
              <a:t>2015/9/30</a:t>
            </a:r>
            <a:endParaRPr lang="en-US" altLang="ja-JP" dirty="0"/>
          </a:p>
        </p:txBody>
      </p:sp>
      <p:sp>
        <p:nvSpPr>
          <p:cNvPr id="6148" name="Rectangle 4"/>
          <p:cNvSpPr>
            <a:spLocks noGrp="1" noChangeArrowheads="1"/>
          </p:cNvSpPr>
          <p:nvPr>
            <p:ph type="ftr" sz="quarter" idx="2"/>
          </p:nvPr>
        </p:nvSpPr>
        <p:spPr bwMode="auto">
          <a:xfrm>
            <a:off x="202451" y="9441369"/>
            <a:ext cx="3551251" cy="496427"/>
          </a:xfrm>
          <a:prstGeom prst="rect">
            <a:avLst/>
          </a:prstGeom>
          <a:noFill/>
          <a:ln w="9525">
            <a:noFill/>
            <a:miter lim="800000"/>
            <a:headEnd/>
            <a:tailEnd/>
          </a:ln>
          <a:effectLst/>
        </p:spPr>
        <p:txBody>
          <a:bodyPr vert="horz" wrap="square" lIns="95682" tIns="47841" rIns="95682" bIns="47841" numCol="1" anchor="b" anchorCtr="0" compatLnSpc="1">
            <a:prstTxWarp prst="textNoShape">
              <a:avLst/>
            </a:prstTxWarp>
          </a:bodyPr>
          <a:lstStyle>
            <a:lvl1pPr defTabSz="957180">
              <a:defRPr sz="1300">
                <a:ea typeface="ＭＳ Ｐゴシック" charset="-128"/>
                <a:cs typeface="+mn-cs"/>
              </a:defRPr>
            </a:lvl1pPr>
          </a:lstStyle>
          <a:p>
            <a:pPr>
              <a:defRPr/>
            </a:pPr>
            <a:endParaRPr lang="en-US" altLang="ja-JP" dirty="0"/>
          </a:p>
        </p:txBody>
      </p:sp>
      <p:sp>
        <p:nvSpPr>
          <p:cNvPr id="6149" name="Rectangle 5"/>
          <p:cNvSpPr>
            <a:spLocks noGrp="1" noChangeArrowheads="1"/>
          </p:cNvSpPr>
          <p:nvPr>
            <p:ph type="sldNum" sz="quarter" idx="3"/>
          </p:nvPr>
        </p:nvSpPr>
        <p:spPr bwMode="auto">
          <a:xfrm>
            <a:off x="3855689" y="9441369"/>
            <a:ext cx="2697307" cy="496427"/>
          </a:xfrm>
          <a:prstGeom prst="rect">
            <a:avLst/>
          </a:prstGeom>
          <a:noFill/>
          <a:ln w="9525">
            <a:noFill/>
            <a:miter lim="800000"/>
            <a:headEnd/>
            <a:tailEnd/>
          </a:ln>
          <a:effectLst/>
        </p:spPr>
        <p:txBody>
          <a:bodyPr vert="horz" wrap="square" lIns="95682" tIns="47841" rIns="95682" bIns="47841" numCol="1" anchor="b" anchorCtr="0" compatLnSpc="1">
            <a:prstTxWarp prst="textNoShape">
              <a:avLst/>
            </a:prstTxWarp>
          </a:bodyPr>
          <a:lstStyle>
            <a:lvl1pPr algn="r" defTabSz="957180">
              <a:defRPr sz="1300">
                <a:ea typeface="ＭＳ Ｐゴシック" charset="-128"/>
                <a:cs typeface="+mn-cs"/>
              </a:defRPr>
            </a:lvl1pPr>
          </a:lstStyle>
          <a:p>
            <a:pPr>
              <a:defRPr/>
            </a:pPr>
            <a:fld id="{C6D36774-6F2B-446F-B0A3-67420D20D578}" type="slidenum">
              <a:rPr lang="en-US" altLang="ja-JP"/>
              <a:pPr>
                <a:defRPr/>
              </a:pPr>
              <a:t>‹#›</a:t>
            </a:fld>
            <a:endParaRPr lang="en-US" altLang="ja-JP"/>
          </a:p>
        </p:txBody>
      </p:sp>
    </p:spTree>
    <p:extLst>
      <p:ext uri="{BB962C8B-B14F-4D97-AF65-F5344CB8AC3E}">
        <p14:creationId xmlns:p14="http://schemas.microsoft.com/office/powerpoint/2010/main" val="23839005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02915" y="1"/>
            <a:ext cx="4190568" cy="496427"/>
          </a:xfrm>
          <a:prstGeom prst="rect">
            <a:avLst/>
          </a:prstGeom>
          <a:noFill/>
          <a:ln w="9525">
            <a:noFill/>
            <a:miter lim="800000"/>
            <a:headEnd/>
            <a:tailEnd/>
          </a:ln>
          <a:effectLst/>
        </p:spPr>
        <p:txBody>
          <a:bodyPr vert="horz" wrap="square" lIns="95682" tIns="47841" rIns="95682" bIns="47841" numCol="1" anchor="t" anchorCtr="0" compatLnSpc="1">
            <a:prstTxWarp prst="textNoShape">
              <a:avLst/>
            </a:prstTxWarp>
          </a:bodyPr>
          <a:lstStyle>
            <a:lvl1pPr defTabSz="957180">
              <a:defRPr sz="1300">
                <a:ea typeface="ＭＳ Ｐゴシック" charset="-128"/>
                <a:cs typeface="+mn-cs"/>
              </a:defRPr>
            </a:lvl1pPr>
          </a:lstStyle>
          <a:p>
            <a:pPr>
              <a:defRPr/>
            </a:pPr>
            <a:r>
              <a:rPr lang="ja-JP" altLang="en-US"/>
              <a:t>光コムレーザ干渉システム：</a:t>
            </a:r>
            <a:r>
              <a:rPr lang="en-US" altLang="ja-JP"/>
              <a:t>CMM</a:t>
            </a:r>
            <a:r>
              <a:rPr lang="ja-JP" altLang="en-US"/>
              <a:t>の検査</a:t>
            </a:r>
            <a:endParaRPr lang="en-US" altLang="ja-JP" dirty="0"/>
          </a:p>
        </p:txBody>
      </p:sp>
      <p:sp>
        <p:nvSpPr>
          <p:cNvPr id="157699" name="Rectangle 3"/>
          <p:cNvSpPr>
            <a:spLocks noGrp="1" noChangeArrowheads="1"/>
          </p:cNvSpPr>
          <p:nvPr>
            <p:ph type="dt" idx="1"/>
          </p:nvPr>
        </p:nvSpPr>
        <p:spPr bwMode="auto">
          <a:xfrm>
            <a:off x="4595470" y="1"/>
            <a:ext cx="1992536" cy="496427"/>
          </a:xfrm>
          <a:prstGeom prst="rect">
            <a:avLst/>
          </a:prstGeom>
          <a:noFill/>
          <a:ln w="9525">
            <a:noFill/>
            <a:miter lim="800000"/>
            <a:headEnd/>
            <a:tailEnd/>
          </a:ln>
          <a:effectLst/>
        </p:spPr>
        <p:txBody>
          <a:bodyPr vert="horz" wrap="square" lIns="95682" tIns="47841" rIns="95682" bIns="47841" numCol="1" anchor="t" anchorCtr="0" compatLnSpc="1">
            <a:prstTxWarp prst="textNoShape">
              <a:avLst/>
            </a:prstTxWarp>
          </a:bodyPr>
          <a:lstStyle>
            <a:lvl1pPr algn="r" defTabSz="957180">
              <a:defRPr sz="1300">
                <a:ea typeface="ＭＳ Ｐゴシック" charset="-128"/>
                <a:cs typeface="+mn-cs"/>
              </a:defRPr>
            </a:lvl1pPr>
          </a:lstStyle>
          <a:p>
            <a:pPr>
              <a:defRPr/>
            </a:pPr>
            <a:r>
              <a:rPr lang="en-US" altLang="ja-JP"/>
              <a:t>2015/9/30</a:t>
            </a:r>
            <a:endParaRPr lang="en-US" altLang="ja-JP" dirty="0"/>
          </a:p>
        </p:txBody>
      </p:sp>
      <p:sp>
        <p:nvSpPr>
          <p:cNvPr id="39940"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680416" y="4720684"/>
            <a:ext cx="5446369" cy="4472471"/>
          </a:xfrm>
          <a:prstGeom prst="rect">
            <a:avLst/>
          </a:prstGeom>
          <a:noFill/>
          <a:ln w="9525">
            <a:noFill/>
            <a:miter lim="800000"/>
            <a:headEnd/>
            <a:tailEnd/>
          </a:ln>
          <a:effectLst/>
        </p:spPr>
        <p:txBody>
          <a:bodyPr vert="horz" wrap="square" lIns="95682" tIns="47841" rIns="95682" bIns="4784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02915" y="9441369"/>
            <a:ext cx="3418822" cy="496427"/>
          </a:xfrm>
          <a:prstGeom prst="rect">
            <a:avLst/>
          </a:prstGeom>
          <a:noFill/>
          <a:ln w="9525">
            <a:noFill/>
            <a:miter lim="800000"/>
            <a:headEnd/>
            <a:tailEnd/>
          </a:ln>
          <a:effectLst/>
        </p:spPr>
        <p:txBody>
          <a:bodyPr vert="horz" wrap="square" lIns="95682" tIns="47841" rIns="95682" bIns="47841" numCol="1" anchor="b" anchorCtr="0" compatLnSpc="1">
            <a:prstTxWarp prst="textNoShape">
              <a:avLst/>
            </a:prstTxWarp>
          </a:bodyPr>
          <a:lstStyle>
            <a:lvl1pPr defTabSz="957180">
              <a:defRPr sz="1300">
                <a:ea typeface="ＭＳ Ｐゴシック" charset="-128"/>
                <a:cs typeface="+mn-cs"/>
              </a:defRPr>
            </a:lvl1pPr>
          </a:lstStyle>
          <a:p>
            <a:pPr>
              <a:defRPr/>
            </a:pPr>
            <a:endParaRPr lang="en-US" altLang="ja-JP" dirty="0"/>
          </a:p>
        </p:txBody>
      </p:sp>
      <p:sp>
        <p:nvSpPr>
          <p:cNvPr id="157703" name="Rectangle 7"/>
          <p:cNvSpPr>
            <a:spLocks noGrp="1" noChangeArrowheads="1"/>
          </p:cNvSpPr>
          <p:nvPr>
            <p:ph type="sldNum" sz="quarter" idx="5"/>
          </p:nvPr>
        </p:nvSpPr>
        <p:spPr bwMode="auto">
          <a:xfrm>
            <a:off x="3855689" y="9441369"/>
            <a:ext cx="2680563" cy="496427"/>
          </a:xfrm>
          <a:prstGeom prst="rect">
            <a:avLst/>
          </a:prstGeom>
          <a:noFill/>
          <a:ln w="9525">
            <a:noFill/>
            <a:miter lim="800000"/>
            <a:headEnd/>
            <a:tailEnd/>
          </a:ln>
          <a:effectLst/>
        </p:spPr>
        <p:txBody>
          <a:bodyPr vert="horz" wrap="square" lIns="95682" tIns="47841" rIns="95682" bIns="47841" numCol="1" anchor="b" anchorCtr="0" compatLnSpc="1">
            <a:prstTxWarp prst="textNoShape">
              <a:avLst/>
            </a:prstTxWarp>
          </a:bodyPr>
          <a:lstStyle>
            <a:lvl1pPr algn="r" defTabSz="957180">
              <a:defRPr sz="1300">
                <a:ea typeface="ＭＳ Ｐゴシック" charset="-128"/>
                <a:cs typeface="+mn-cs"/>
              </a:defRPr>
            </a:lvl1pPr>
          </a:lstStyle>
          <a:p>
            <a:pPr>
              <a:defRPr/>
            </a:pPr>
            <a:fld id="{C1075A14-9913-46EA-B066-E1A32C14BE08}" type="slidenum">
              <a:rPr lang="en-US" altLang="ja-JP"/>
              <a:pPr>
                <a:defRPr/>
              </a:pPr>
              <a:t>‹#›</a:t>
            </a:fld>
            <a:endParaRPr lang="en-US" altLang="ja-JP"/>
          </a:p>
        </p:txBody>
      </p:sp>
    </p:spTree>
    <p:extLst>
      <p:ext uri="{BB962C8B-B14F-4D97-AF65-F5344CB8AC3E}">
        <p14:creationId xmlns:p14="http://schemas.microsoft.com/office/powerpoint/2010/main" val="280871741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2022-7-1</a:t>
            </a:r>
            <a:endParaRPr lang="en-US" altLang="ja-JP" dirty="0"/>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ja-JP" altLang="en-US"/>
              <a:t>寸法測定の標準温度</a:t>
            </a:r>
            <a:endParaRPr lang="en-US" altLang="ja-JP" dirty="0"/>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0394CD5B-1153-4CE9-A5F4-113D02013152}"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pic>
        <p:nvPicPr>
          <p:cNvPr id="15" name="Picture 7" descr="東大マーク">
            <a:extLst>
              <a:ext uri="{FF2B5EF4-FFF2-40B4-BE49-F238E27FC236}">
                <a16:creationId xmlns:a16="http://schemas.microsoft.com/office/drawing/2014/main" id="{6B1C8E57-98EB-857E-7D54-8F9BC883BD70}"/>
              </a:ext>
            </a:extLst>
          </p:cNvPr>
          <p:cNvPicPr>
            <a:picLocks noChangeAspect="1" noChangeArrowheads="1"/>
          </p:cNvPicPr>
          <p:nvPr userDrawn="1"/>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6" name="AutoShape 7">
            <a:extLst>
              <a:ext uri="{FF2B5EF4-FFF2-40B4-BE49-F238E27FC236}">
                <a16:creationId xmlns:a16="http://schemas.microsoft.com/office/drawing/2014/main" id="{4128D39B-DC62-FE53-7788-B2303B41B441}"/>
              </a:ext>
            </a:extLst>
          </p:cNvPr>
          <p:cNvSpPr>
            <a:spLocks noChangeArrowheads="1"/>
          </p:cNvSpPr>
          <p:nvPr userDrawn="1"/>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310476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2022-7-1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寸法測定の標準温度</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dirty="0"/>
          </a:p>
        </p:txBody>
      </p:sp>
    </p:spTree>
    <p:extLst>
      <p:ext uri="{BB962C8B-B14F-4D97-AF65-F5344CB8AC3E}">
        <p14:creationId xmlns:p14="http://schemas.microsoft.com/office/powerpoint/2010/main" val="139900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2022-7-1</a:t>
            </a:r>
            <a:endParaRPr lang="en-US" altLang="ja-JP" dirty="0"/>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D90B4F52-A31D-4596-8CA5-409AA9710478}" type="slidenum">
              <a:rPr lang="en-US" altLang="ja-JP" smtClean="0"/>
              <a:pPr>
                <a:defRPr/>
              </a:pPr>
              <a:t>‹#›</a:t>
            </a:fld>
            <a:endParaRPr lang="en-US" altLang="ja-JP" dirty="0"/>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121381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2022-7-1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寸法測定の標準温度</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a:p>
        </p:txBody>
      </p:sp>
    </p:spTree>
    <p:extLst>
      <p:ext uri="{BB962C8B-B14F-4D97-AF65-F5344CB8AC3E}">
        <p14:creationId xmlns:p14="http://schemas.microsoft.com/office/powerpoint/2010/main" val="40094779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2022-7-1</a:t>
            </a:r>
            <a:endParaRPr lang="en-US" altLang="ja-JP" dirty="0"/>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ja-JP" altLang="en-US"/>
              <a:t>寸法測定の標準温度</a:t>
            </a:r>
            <a:endParaRPr lang="en-US" altLang="ja-JP" dirty="0"/>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D90B4F52-A31D-4596-8CA5-409AA9710478}" type="slidenum">
              <a:rPr lang="en-US" altLang="ja-JP" smtClean="0"/>
              <a:pPr>
                <a:defRPr/>
              </a:pPr>
              <a:t>‹#›</a:t>
            </a:fld>
            <a:endParaRPr lang="en-US" altLang="ja-JP" dirty="0"/>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
        <p:nvSpPr>
          <p:cNvPr id="11" name="正方形/長方形 10">
            <a:extLst>
              <a:ext uri="{FF2B5EF4-FFF2-40B4-BE49-F238E27FC236}">
                <a16:creationId xmlns:a16="http://schemas.microsoft.com/office/drawing/2014/main" id="{634C954B-FFCD-C508-3996-3C0116F4ACAA}"/>
              </a:ext>
            </a:extLst>
          </p:cNvPr>
          <p:cNvSpPr/>
          <p:nvPr userDrawn="1"/>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3" name="AutoShape 7">
            <a:extLst>
              <a:ext uri="{FF2B5EF4-FFF2-40B4-BE49-F238E27FC236}">
                <a16:creationId xmlns:a16="http://schemas.microsoft.com/office/drawing/2014/main" id="{949C432D-3877-3341-C479-FA9AC8DEDFC6}"/>
              </a:ext>
            </a:extLst>
          </p:cNvPr>
          <p:cNvSpPr>
            <a:spLocks noChangeArrowheads="1"/>
          </p:cNvSpPr>
          <p:nvPr userDrawn="1"/>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67283947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3.x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寸法測定の標準温度</a:t>
            </a:r>
          </a:p>
        </p:txBody>
      </p:sp>
      <p:sp>
        <p:nvSpPr>
          <p:cNvPr id="3" name="サブタイトル 2"/>
          <p:cNvSpPr>
            <a:spLocks noGrp="1"/>
          </p:cNvSpPr>
          <p:nvPr>
            <p:ph type="subTitle" idx="1"/>
          </p:nvPr>
        </p:nvSpPr>
        <p:spPr/>
        <p:txBody>
          <a:bodyPr/>
          <a:lstStyle/>
          <a:p>
            <a:r>
              <a:rPr lang="en-US" altLang="ja-JP" dirty="0"/>
              <a:t>2022</a:t>
            </a:r>
            <a:r>
              <a:rPr lang="ja-JP" altLang="en-US" dirty="0"/>
              <a:t>年</a:t>
            </a:r>
            <a:r>
              <a:rPr lang="en-US" altLang="ja-JP" dirty="0"/>
              <a:t>7</a:t>
            </a:r>
            <a:r>
              <a:rPr lang="ja-JP" altLang="en-US" dirty="0"/>
              <a:t>月</a:t>
            </a:r>
            <a:r>
              <a:rPr lang="en-US" altLang="ja-JP" dirty="0"/>
              <a:t>1</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endParaRPr kumimoji="1" lang="ja-JP" altLang="en-US" dirty="0"/>
          </a:p>
        </p:txBody>
      </p:sp>
    </p:spTree>
    <p:extLst>
      <p:ext uri="{BB962C8B-B14F-4D97-AF65-F5344CB8AC3E}">
        <p14:creationId xmlns:p14="http://schemas.microsoft.com/office/powerpoint/2010/main" val="33998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メモ：</a:t>
            </a:r>
            <a:r>
              <a:rPr kumimoji="1" lang="en-US" altLang="ja-JP" dirty="0"/>
              <a:t>ITS-90</a:t>
            </a:r>
            <a:r>
              <a:rPr kumimoji="1" lang="ja-JP" altLang="en-US" dirty="0"/>
              <a:t>の偏差（</a:t>
            </a:r>
            <a:r>
              <a:rPr lang="en-US" altLang="ja-JP" dirty="0"/>
              <a:t>2</a:t>
            </a:r>
            <a:r>
              <a:rPr kumimoji="1" lang="ja-JP" altLang="en-US" dirty="0"/>
              <a:t>）</a:t>
            </a:r>
          </a:p>
        </p:txBody>
      </p:sp>
      <p:sp>
        <p:nvSpPr>
          <p:cNvPr id="4" name="日付プレースホルダー 3"/>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p:cNvSpPr>
            <a:spLocks noGrp="1"/>
          </p:cNvSpPr>
          <p:nvPr>
            <p:ph type="sldNum" sz="quarter" idx="12"/>
          </p:nvPr>
        </p:nvSpPr>
        <p:spPr/>
        <p:txBody>
          <a:bodyPr/>
          <a:lstStyle/>
          <a:p>
            <a:pPr>
              <a:defRPr/>
            </a:pPr>
            <a:fld id="{2D6E2DEE-09BD-4B34-8E05-01485BD83C03}" type="slidenum">
              <a:rPr lang="en-US" altLang="ja-JP" smtClean="0"/>
              <a:pPr>
                <a:defRPr/>
              </a:pPr>
              <a:t>10</a:t>
            </a:fld>
            <a:endParaRPr lang="en-US" altLang="ja-JP" dirty="0"/>
          </a:p>
        </p:txBody>
      </p:sp>
      <p:sp>
        <p:nvSpPr>
          <p:cNvPr id="12" name="コンテンツ プレースホルダー 11">
            <a:extLst>
              <a:ext uri="{FF2B5EF4-FFF2-40B4-BE49-F238E27FC236}">
                <a16:creationId xmlns:a16="http://schemas.microsoft.com/office/drawing/2014/main" id="{82D082E2-A822-E172-D1ED-6339E68ACC38}"/>
              </a:ext>
            </a:extLst>
          </p:cNvPr>
          <p:cNvSpPr>
            <a:spLocks noGrp="1"/>
          </p:cNvSpPr>
          <p:nvPr>
            <p:ph idx="1"/>
          </p:nvPr>
        </p:nvSpPr>
        <p:spPr/>
        <p:txBody>
          <a:bodyPr/>
          <a:lstStyle/>
          <a:p>
            <a:r>
              <a:rPr lang="en-US" altLang="ja-JP" dirty="0"/>
              <a:t>ITS-90</a:t>
            </a:r>
            <a:r>
              <a:rPr lang="ja-JP" altLang="en-US" dirty="0"/>
              <a:t>の偏差は，多くの研究がされている</a:t>
            </a:r>
            <a:endParaRPr lang="en-US" altLang="ja-JP" dirty="0"/>
          </a:p>
          <a:p>
            <a:pPr lvl="1"/>
            <a:r>
              <a:rPr lang="en-US" altLang="ja-JP" dirty="0"/>
              <a:t>2011</a:t>
            </a:r>
            <a:r>
              <a:rPr lang="ja-JP" altLang="en-US" dirty="0"/>
              <a:t>年にまとめたデータでは，</a:t>
            </a:r>
            <a:r>
              <a:rPr lang="en-US" altLang="ja-JP" i="1" dirty="0"/>
              <a:t>d</a:t>
            </a:r>
            <a:r>
              <a:rPr lang="en-US" altLang="ja-JP" i="1" baseline="-25000" dirty="0"/>
              <a:t>T</a:t>
            </a:r>
            <a:r>
              <a:rPr lang="en-US" altLang="ja-JP" baseline="-25000" dirty="0"/>
              <a:t>90</a:t>
            </a:r>
            <a:r>
              <a:rPr lang="ja-JP" altLang="en-US" dirty="0"/>
              <a:t>（</a:t>
            </a:r>
            <a:r>
              <a:rPr lang="en-US" altLang="ja-JP" dirty="0" err="1"/>
              <a:t>mK</a:t>
            </a:r>
            <a:r>
              <a:rPr lang="ja-JP" altLang="en-US" dirty="0"/>
              <a:t>で表した</a:t>
            </a:r>
            <a:r>
              <a:rPr lang="en-US" altLang="ja-JP" i="1" dirty="0"/>
              <a:t>T</a:t>
            </a:r>
            <a:r>
              <a:rPr lang="en-US" altLang="ja-JP" baseline="-25000" dirty="0"/>
              <a:t>90</a:t>
            </a:r>
            <a:r>
              <a:rPr lang="ja-JP" altLang="en-US" dirty="0"/>
              <a:t>の偏差，</a:t>
            </a:r>
            <a:r>
              <a:rPr lang="en-US" altLang="ja-JP" i="1" dirty="0"/>
              <a:t>T</a:t>
            </a:r>
            <a:r>
              <a:rPr lang="ja-JP" altLang="en-US" dirty="0"/>
              <a:t> −  </a:t>
            </a:r>
            <a:r>
              <a:rPr lang="en-US" altLang="ja-JP" i="1" dirty="0"/>
              <a:t>T</a:t>
            </a:r>
            <a:r>
              <a:rPr lang="en-US" altLang="ja-JP" baseline="-25000" dirty="0"/>
              <a:t>90</a:t>
            </a:r>
            <a:r>
              <a:rPr lang="ja-JP" altLang="en-US" dirty="0"/>
              <a:t>）の</a:t>
            </a:r>
            <a:r>
              <a:rPr lang="en-US" altLang="ja-JP" dirty="0"/>
              <a:t>0</a:t>
            </a:r>
            <a:r>
              <a:rPr lang="ja-JP" altLang="en-US" dirty="0"/>
              <a:t> </a:t>
            </a:r>
            <a:r>
              <a:rPr kumimoji="1" lang="en-US" altLang="ja-JP" dirty="0"/>
              <a:t>ºC</a:t>
            </a:r>
            <a:r>
              <a:rPr lang="ja-JP" altLang="en-US" dirty="0"/>
              <a:t>から</a:t>
            </a:r>
            <a:r>
              <a:rPr lang="en-US" altLang="ja-JP" dirty="0"/>
              <a:t>1000</a:t>
            </a:r>
            <a:r>
              <a:rPr kumimoji="1" lang="en-US" altLang="ja-JP" dirty="0"/>
              <a:t> ºC</a:t>
            </a:r>
            <a:r>
              <a:rPr lang="ja-JP" altLang="en-US" dirty="0"/>
              <a:t>は，以下の式で近似できる</a:t>
            </a:r>
            <a:endParaRPr lang="en-US" altLang="ja-JP" dirty="0"/>
          </a:p>
          <a:p>
            <a:pPr lvl="1"/>
            <a:r>
              <a:rPr lang="en-US" altLang="ja-JP" dirty="0"/>
              <a:t>20</a:t>
            </a:r>
            <a:r>
              <a:rPr lang="ja-JP" altLang="en-US" dirty="0"/>
              <a:t> </a:t>
            </a:r>
            <a:r>
              <a:rPr kumimoji="1" lang="en-US" altLang="ja-JP" dirty="0"/>
              <a:t>ºC</a:t>
            </a:r>
            <a:r>
              <a:rPr lang="ja-JP" altLang="en-US" dirty="0"/>
              <a:t>では，</a:t>
            </a:r>
            <a:r>
              <a:rPr lang="en-US" altLang="ja-JP" dirty="0"/>
              <a:t>2.8 </a:t>
            </a:r>
            <a:r>
              <a:rPr lang="en-US" altLang="ja-JP" dirty="0" err="1"/>
              <a:t>mK</a:t>
            </a:r>
            <a:r>
              <a:rPr lang="ja-JP" altLang="en-US" dirty="0"/>
              <a:t>の偏差がある</a:t>
            </a: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4A550DB0-549C-963A-2379-B3E0B9A4CF3A}"/>
                  </a:ext>
                </a:extLst>
              </p:cNvPr>
              <p:cNvSpPr txBox="1"/>
              <p:nvPr/>
            </p:nvSpPr>
            <p:spPr>
              <a:xfrm>
                <a:off x="1545336" y="2144508"/>
                <a:ext cx="6665976" cy="1561133"/>
              </a:xfrm>
              <a:prstGeom prst="rect">
                <a:avLst/>
              </a:prstGeom>
              <a:solidFill>
                <a:schemeClr val="accent4">
                  <a:lumMod val="20000"/>
                  <a:lumOff val="80000"/>
                </a:schemeClr>
              </a:solidFill>
            </p:spPr>
            <p:txBody>
              <a:bodyPr wrap="square" lIns="0" tIns="0" rIns="0" bIns="0" rtlCol="0">
                <a:spAutoFit/>
              </a:bodyPr>
              <a:lstStyle/>
              <a:p>
                <a:pPr>
                  <a:lnSpc>
                    <a:spcPct val="140000"/>
                  </a:lnSpc>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ea typeface="+mj-ea"/>
                        </a:rPr>
                        <m:t>𝑈</m:t>
                      </m:r>
                      <m:r>
                        <a:rPr kumimoji="1" lang="en-US" altLang="ja-JP" b="0" i="1" smtClean="0">
                          <a:latin typeface="Cambria Math" panose="02040503050406030204" pitchFamily="18" charset="0"/>
                          <a:ea typeface="+mj-ea"/>
                        </a:rPr>
                        <m:t>=</m:t>
                      </m:r>
                      <m:f>
                        <m:fPr>
                          <m:ctrlPr>
                            <a:rPr kumimoji="1" lang="en-US" altLang="ja-JP" b="0" i="1" smtClean="0">
                              <a:latin typeface="Cambria Math" panose="02040503050406030204" pitchFamily="18" charset="0"/>
                              <a:ea typeface="+mj-ea"/>
                            </a:rPr>
                          </m:ctrlPr>
                        </m:fPr>
                        <m:num>
                          <m:r>
                            <a:rPr kumimoji="1" lang="en-US" altLang="ja-JP" b="0" i="1" smtClean="0">
                              <a:latin typeface="Cambria Math" panose="02040503050406030204" pitchFamily="18" charset="0"/>
                              <a:ea typeface="+mj-ea"/>
                            </a:rPr>
                            <m:t>273.16</m:t>
                          </m:r>
                        </m:num>
                        <m:den>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𝑇</m:t>
                              </m:r>
                            </m:e>
                            <m:sub>
                              <m:r>
                                <a:rPr kumimoji="1" lang="en-US" altLang="ja-JP" b="0" i="1" smtClean="0">
                                  <a:latin typeface="Cambria Math" panose="02040503050406030204" pitchFamily="18" charset="0"/>
                                  <a:ea typeface="+mj-ea"/>
                                </a:rPr>
                                <m:t>90</m:t>
                              </m:r>
                            </m:sub>
                          </m:sSub>
                        </m:den>
                      </m:f>
                    </m:oMath>
                    <m:oMath xmlns:m="http://schemas.openxmlformats.org/officeDocument/2006/math">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𝑑</m:t>
                          </m:r>
                        </m:e>
                        <m:sub>
                          <m:r>
                            <a:rPr kumimoji="1" lang="en-US" altLang="ja-JP" b="0" i="1" smtClean="0">
                              <a:latin typeface="Cambria Math" panose="02040503050406030204" pitchFamily="18" charset="0"/>
                              <a:ea typeface="+mj-ea"/>
                            </a:rPr>
                            <m:t>𝑇</m:t>
                          </m:r>
                          <m:r>
                            <a:rPr kumimoji="1" lang="en-US" altLang="ja-JP" b="0" i="1" smtClean="0">
                              <a:latin typeface="Cambria Math" panose="02040503050406030204" pitchFamily="18" charset="0"/>
                              <a:ea typeface="+mj-ea"/>
                            </a:rPr>
                            <m:t>90</m:t>
                          </m:r>
                        </m:sub>
                      </m:sSub>
                      <m:r>
                        <a:rPr kumimoji="1" lang="en-US" altLang="ja-JP" b="0" i="1" smtClean="0">
                          <a:latin typeface="Cambria Math" panose="02040503050406030204" pitchFamily="18" charset="0"/>
                          <a:ea typeface="+mj-ea"/>
                        </a:rPr>
                        <m:t>=</m:t>
                      </m:r>
                      <m:r>
                        <a:rPr kumimoji="1" lang="en-US" altLang="ja-JP" b="0" i="1" smtClean="0">
                          <a:latin typeface="Cambria Math" panose="02040503050406030204" pitchFamily="18" charset="0"/>
                          <a:ea typeface="+mj-ea"/>
                        </a:rPr>
                        <m:t>𝑇</m:t>
                      </m:r>
                      <m:r>
                        <a:rPr kumimoji="1" lang="en-US" altLang="ja-JP" b="0" i="1" smtClean="0">
                          <a:latin typeface="Cambria Math" panose="02040503050406030204" pitchFamily="18" charset="0"/>
                          <a:ea typeface="+mj-ea"/>
                        </a:rPr>
                        <m:t>−</m:t>
                      </m:r>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𝑇</m:t>
                          </m:r>
                        </m:e>
                        <m:sub>
                          <m:r>
                            <a:rPr kumimoji="1" lang="en-US" altLang="ja-JP" b="0" i="1" smtClean="0">
                              <a:latin typeface="Cambria Math" panose="02040503050406030204" pitchFamily="18" charset="0"/>
                              <a:ea typeface="+mj-ea"/>
                            </a:rPr>
                            <m:t>90</m:t>
                          </m:r>
                        </m:sub>
                      </m:sSub>
                      <m:r>
                        <a:rPr kumimoji="1" lang="en-US" altLang="ja-JP" b="0" i="1" smtClean="0">
                          <a:latin typeface="Cambria Math" panose="02040503050406030204" pitchFamily="18" charset="0"/>
                          <a:ea typeface="+mj-ea"/>
                        </a:rPr>
                        <m:t>=</m:t>
                      </m:r>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𝑇</m:t>
                          </m:r>
                        </m:e>
                        <m:sub>
                          <m:r>
                            <a:rPr kumimoji="1" lang="en-US" altLang="ja-JP" b="0" i="1" smtClean="0">
                              <a:latin typeface="Cambria Math" panose="02040503050406030204" pitchFamily="18" charset="0"/>
                              <a:ea typeface="+mj-ea"/>
                            </a:rPr>
                            <m:t>90</m:t>
                          </m:r>
                        </m:sub>
                      </m:sSub>
                      <m:d>
                        <m:dPr>
                          <m:ctrlPr>
                            <a:rPr kumimoji="1" lang="en-US" altLang="ja-JP" b="0" i="1" smtClean="0">
                              <a:latin typeface="Cambria Math" panose="02040503050406030204" pitchFamily="18" charset="0"/>
                              <a:ea typeface="+mj-ea"/>
                            </a:rPr>
                          </m:ctrlPr>
                        </m:dPr>
                        <m:e>
                          <m:r>
                            <a:rPr kumimoji="1" lang="en-US" altLang="ja-JP" b="0" i="1" smtClean="0">
                              <a:latin typeface="Cambria Math" panose="02040503050406030204" pitchFamily="18" charset="0"/>
                              <a:ea typeface="+mj-ea"/>
                            </a:rPr>
                            <m:t>0.0497</m:t>
                          </m:r>
                          <m:sSup>
                            <m:sSupPr>
                              <m:ctrlPr>
                                <a:rPr kumimoji="1" lang="en-US" altLang="ja-JP" b="0" i="1" smtClean="0">
                                  <a:latin typeface="Cambria Math" panose="02040503050406030204" pitchFamily="18" charset="0"/>
                                  <a:ea typeface="+mj-ea"/>
                                </a:rPr>
                              </m:ctrlPr>
                            </m:sSupPr>
                            <m:e>
                              <m:r>
                                <a:rPr kumimoji="1" lang="en-US" altLang="ja-JP" b="0" i="1" smtClean="0">
                                  <a:latin typeface="Cambria Math" panose="02040503050406030204" pitchFamily="18" charset="0"/>
                                  <a:ea typeface="+mj-ea"/>
                                </a:rPr>
                                <m:t>−0.3032 </m:t>
                              </m:r>
                              <m:r>
                                <a:rPr kumimoji="1" lang="en-US" altLang="ja-JP" b="0" i="1" smtClean="0">
                                  <a:latin typeface="Cambria Math" panose="02040503050406030204" pitchFamily="18" charset="0"/>
                                  <a:ea typeface="+mj-ea"/>
                                </a:rPr>
                                <m:t>𝑈</m:t>
                              </m:r>
                            </m:e>
                            <m:sup>
                              <m:r>
                                <a:rPr kumimoji="1" lang="en-US" altLang="ja-JP" b="0" i="1" smtClean="0">
                                  <a:latin typeface="Cambria Math" panose="02040503050406030204" pitchFamily="18" charset="0"/>
                                  <a:ea typeface="+mj-ea"/>
                                </a:rPr>
                                <m:t>2</m:t>
                              </m:r>
                            </m:sup>
                          </m:sSup>
                          <m:r>
                            <a:rPr kumimoji="1" lang="en-US" altLang="ja-JP" b="0" i="1" smtClean="0">
                              <a:latin typeface="Cambria Math" panose="02040503050406030204" pitchFamily="18" charset="0"/>
                              <a:ea typeface="+mj-ea"/>
                            </a:rPr>
                            <m:t>+</m:t>
                          </m:r>
                          <m:sSup>
                            <m:sSupPr>
                              <m:ctrlPr>
                                <a:rPr lang="en-US" altLang="ja-JP" i="1">
                                  <a:latin typeface="Cambria Math" panose="02040503050406030204" pitchFamily="18" charset="0"/>
                                </a:rPr>
                              </m:ctrlPr>
                            </m:sSupPr>
                            <m:e>
                              <m:r>
                                <a:rPr lang="en-US" altLang="ja-JP" b="0" i="1" smtClean="0">
                                  <a:latin typeface="Cambria Math" panose="02040503050406030204" pitchFamily="18" charset="0"/>
                                </a:rPr>
                                <m:t>1.0254 </m:t>
                              </m:r>
                              <m:r>
                                <a:rPr lang="en-US" altLang="ja-JP" i="1">
                                  <a:latin typeface="Cambria Math" panose="02040503050406030204" pitchFamily="18" charset="0"/>
                                </a:rPr>
                                <m:t>𝑈</m:t>
                              </m:r>
                            </m:e>
                            <m:sup>
                              <m:r>
                                <a:rPr lang="en-US" altLang="ja-JP" b="0" i="1" smtClean="0">
                                  <a:latin typeface="Cambria Math" panose="02040503050406030204" pitchFamily="18" charset="0"/>
                                </a:rPr>
                                <m:t>4</m:t>
                              </m:r>
                            </m:sup>
                          </m:sSup>
                          <m:r>
                            <a:rPr lang="en-US" altLang="ja-JP" b="0" i="1" smtClean="0">
                              <a:latin typeface="Cambria Math" panose="02040503050406030204" pitchFamily="18" charset="0"/>
                            </a:rPr>
                            <m:t>−1.2895 </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𝑈</m:t>
                              </m:r>
                            </m:e>
                            <m:sup>
                              <m:r>
                                <a:rPr lang="en-US" altLang="ja-JP" b="0" i="1" smtClean="0">
                                  <a:latin typeface="Cambria Math" panose="02040503050406030204" pitchFamily="18" charset="0"/>
                                </a:rPr>
                                <m:t>6</m:t>
                              </m:r>
                            </m:sup>
                          </m:sSup>
                          <m:r>
                            <a:rPr lang="en-US" altLang="ja-JP" b="0" i="1" smtClean="0">
                              <a:latin typeface="Cambria Math" panose="02040503050406030204" pitchFamily="18" charset="0"/>
                            </a:rPr>
                            <m:t>+0.5176</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 </m:t>
                              </m:r>
                              <m:r>
                                <a:rPr lang="en-US" altLang="ja-JP" b="0" i="1" smtClean="0">
                                  <a:latin typeface="Cambria Math" panose="02040503050406030204" pitchFamily="18" charset="0"/>
                                </a:rPr>
                                <m:t>𝑈</m:t>
                              </m:r>
                            </m:e>
                            <m:sup>
                              <m:r>
                                <a:rPr lang="en-US" altLang="ja-JP" b="0" i="1" smtClean="0">
                                  <a:latin typeface="Cambria Math" panose="02040503050406030204" pitchFamily="18" charset="0"/>
                                </a:rPr>
                                <m:t>8</m:t>
                              </m:r>
                            </m:sup>
                          </m:sSup>
                        </m:e>
                      </m:d>
                    </m:oMath>
                  </m:oMathPara>
                </a14:m>
                <a:endParaRPr kumimoji="1" lang="ja-JP" altLang="en-US" dirty="0">
                  <a:latin typeface="+mj-lt"/>
                  <a:ea typeface="+mj-ea"/>
                </a:endParaRPr>
              </a:p>
            </p:txBody>
          </p:sp>
        </mc:Choice>
        <mc:Fallback xmlns="">
          <p:sp>
            <p:nvSpPr>
              <p:cNvPr id="8" name="テキスト ボックス 7">
                <a:extLst>
                  <a:ext uri="{FF2B5EF4-FFF2-40B4-BE49-F238E27FC236}">
                    <a16:creationId xmlns:a16="http://schemas.microsoft.com/office/drawing/2014/main" id="{4A550DB0-549C-963A-2379-B3E0B9A4CF3A}"/>
                  </a:ext>
                </a:extLst>
              </p:cNvPr>
              <p:cNvSpPr txBox="1">
                <a:spLocks noRot="1" noChangeAspect="1" noMove="1" noResize="1" noEditPoints="1" noAdjustHandles="1" noChangeArrowheads="1" noChangeShapeType="1" noTextEdit="1"/>
              </p:cNvSpPr>
              <p:nvPr/>
            </p:nvSpPr>
            <p:spPr>
              <a:xfrm>
                <a:off x="1545336" y="2144508"/>
                <a:ext cx="6665976" cy="1561133"/>
              </a:xfrm>
              <a:prstGeom prst="rect">
                <a:avLst/>
              </a:prstGeom>
              <a:blipFill>
                <a:blip r:embed="rId2"/>
                <a:stretch>
                  <a:fillRect/>
                </a:stretch>
              </a:blipFill>
            </p:spPr>
            <p:txBody>
              <a:bodyPr/>
              <a:lstStyle/>
              <a:p>
                <a:r>
                  <a:rPr lang="ja-JP" altLang="en-US">
                    <a:noFill/>
                  </a:rPr>
                  <a:t> </a:t>
                </a:r>
              </a:p>
            </p:txBody>
          </p:sp>
        </mc:Fallback>
      </mc:AlternateContent>
      <p:graphicFrame>
        <p:nvGraphicFramePr>
          <p:cNvPr id="9" name="グラフ 8">
            <a:extLst>
              <a:ext uri="{FF2B5EF4-FFF2-40B4-BE49-F238E27FC236}">
                <a16:creationId xmlns:a16="http://schemas.microsoft.com/office/drawing/2014/main" id="{3B87BDC6-2812-A83A-8444-8AD07CAE76A0}"/>
              </a:ext>
            </a:extLst>
          </p:cNvPr>
          <p:cNvGraphicFramePr>
            <a:graphicFrameLocks/>
          </p:cNvGraphicFramePr>
          <p:nvPr>
            <p:extLst>
              <p:ext uri="{D42A27DB-BD31-4B8C-83A1-F6EECF244321}">
                <p14:modId xmlns:p14="http://schemas.microsoft.com/office/powerpoint/2010/main" val="2017206809"/>
              </p:ext>
            </p:extLst>
          </p:nvPr>
        </p:nvGraphicFramePr>
        <p:xfrm>
          <a:off x="923544" y="3813048"/>
          <a:ext cx="3977640" cy="22768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2172D19E-917C-BAE3-4477-792688090196}"/>
              </a:ext>
            </a:extLst>
          </p:cNvPr>
          <p:cNvGraphicFramePr>
            <a:graphicFrameLocks/>
          </p:cNvGraphicFramePr>
          <p:nvPr>
            <p:extLst>
              <p:ext uri="{D42A27DB-BD31-4B8C-83A1-F6EECF244321}">
                <p14:modId xmlns:p14="http://schemas.microsoft.com/office/powerpoint/2010/main" val="902689652"/>
              </p:ext>
            </p:extLst>
          </p:nvPr>
        </p:nvGraphicFramePr>
        <p:xfrm>
          <a:off x="5075401" y="3721608"/>
          <a:ext cx="3785135" cy="2130552"/>
        </p:xfrm>
        <a:graphic>
          <a:graphicData uri="http://schemas.openxmlformats.org/drawingml/2006/chart">
            <c:chart xmlns:c="http://schemas.openxmlformats.org/drawingml/2006/chart" xmlns:r="http://schemas.openxmlformats.org/officeDocument/2006/relationships" r:id="rId4"/>
          </a:graphicData>
        </a:graphic>
      </p:graphicFrame>
      <p:sp>
        <p:nvSpPr>
          <p:cNvPr id="2" name="テキスト ボックス 1">
            <a:extLst>
              <a:ext uri="{FF2B5EF4-FFF2-40B4-BE49-F238E27FC236}">
                <a16:creationId xmlns:a16="http://schemas.microsoft.com/office/drawing/2014/main" id="{DD73490E-9B8B-F87A-08B7-2734E775A75B}"/>
              </a:ext>
            </a:extLst>
          </p:cNvPr>
          <p:cNvSpPr txBox="1"/>
          <p:nvPr/>
        </p:nvSpPr>
        <p:spPr>
          <a:xfrm>
            <a:off x="1600200" y="6044184"/>
            <a:ext cx="3017520" cy="318924"/>
          </a:xfrm>
          <a:prstGeom prst="rect">
            <a:avLst/>
          </a:prstGeom>
          <a:noFill/>
        </p:spPr>
        <p:txBody>
          <a:bodyPr wrap="square" lIns="36000" tIns="36000" rIns="36000" bIns="36000" rtlCol="0">
            <a:spAutoFit/>
          </a:bodyPr>
          <a:lstStyle/>
          <a:p>
            <a:r>
              <a:rPr lang="en-US" altLang="ja-JP" sz="1600" i="1" dirty="0">
                <a:latin typeface="+mj-lt"/>
                <a:ea typeface="+mj-ea"/>
              </a:rPr>
              <a:t>T</a:t>
            </a:r>
            <a:r>
              <a:rPr lang="ja-JP" altLang="en-US" sz="1600" dirty="0"/>
              <a:t> − </a:t>
            </a:r>
            <a:r>
              <a:rPr lang="en-US" altLang="ja-JP" sz="1600" i="1" dirty="0">
                <a:latin typeface="+mj-lt"/>
                <a:ea typeface="+mj-ea"/>
              </a:rPr>
              <a:t>T</a:t>
            </a:r>
            <a:r>
              <a:rPr lang="en-US" altLang="ja-JP" sz="1600" baseline="-25000" dirty="0">
                <a:latin typeface="+mj-lt"/>
                <a:ea typeface="+mj-ea"/>
              </a:rPr>
              <a:t>90</a:t>
            </a:r>
            <a:r>
              <a:rPr lang="en-US" altLang="ja-JP" sz="1600" dirty="0">
                <a:latin typeface="+mj-lt"/>
                <a:ea typeface="+mj-ea"/>
              </a:rPr>
              <a:t> (</a:t>
            </a:r>
            <a:r>
              <a:rPr lang="en-US" altLang="ja-JP" sz="1600" dirty="0" err="1">
                <a:latin typeface="+mj-lt"/>
                <a:ea typeface="+mj-ea"/>
              </a:rPr>
              <a:t>mK</a:t>
            </a:r>
            <a:r>
              <a:rPr lang="en-US" altLang="ja-JP" sz="1600" dirty="0">
                <a:latin typeface="+mj-lt"/>
                <a:ea typeface="+mj-ea"/>
              </a:rPr>
              <a:t>): 0</a:t>
            </a:r>
            <a:r>
              <a:rPr kumimoji="1" lang="en-US" altLang="ja-JP" sz="1600" dirty="0"/>
              <a:t> ºC</a:t>
            </a:r>
            <a:r>
              <a:rPr kumimoji="1" lang="ja-JP" altLang="en-US" sz="1600" dirty="0"/>
              <a:t>～</a:t>
            </a:r>
            <a:r>
              <a:rPr lang="en-US" altLang="ja-JP" sz="1600" dirty="0">
                <a:latin typeface="+mj-lt"/>
                <a:ea typeface="+mj-ea"/>
              </a:rPr>
              <a:t>500</a:t>
            </a:r>
            <a:r>
              <a:rPr kumimoji="1" lang="en-US" altLang="ja-JP" sz="1600" dirty="0"/>
              <a:t> ºC</a:t>
            </a:r>
            <a:endParaRPr kumimoji="1" lang="ja-JP" altLang="en-US" sz="1600" dirty="0">
              <a:latin typeface="+mj-lt"/>
              <a:ea typeface="+mj-ea"/>
            </a:endParaRPr>
          </a:p>
        </p:txBody>
      </p:sp>
      <p:sp>
        <p:nvSpPr>
          <p:cNvPr id="13" name="テキスト ボックス 12">
            <a:extLst>
              <a:ext uri="{FF2B5EF4-FFF2-40B4-BE49-F238E27FC236}">
                <a16:creationId xmlns:a16="http://schemas.microsoft.com/office/drawing/2014/main" id="{64FB5CF4-0E77-6F78-CDF1-B0AB4A98F6B4}"/>
              </a:ext>
            </a:extLst>
          </p:cNvPr>
          <p:cNvSpPr txBox="1"/>
          <p:nvPr/>
        </p:nvSpPr>
        <p:spPr>
          <a:xfrm>
            <a:off x="5748528" y="5775960"/>
            <a:ext cx="3017520" cy="318924"/>
          </a:xfrm>
          <a:prstGeom prst="rect">
            <a:avLst/>
          </a:prstGeom>
          <a:noFill/>
        </p:spPr>
        <p:txBody>
          <a:bodyPr wrap="square" lIns="36000" tIns="36000" rIns="36000" bIns="36000" rtlCol="0">
            <a:spAutoFit/>
          </a:bodyPr>
          <a:lstStyle/>
          <a:p>
            <a:r>
              <a:rPr lang="en-US" altLang="ja-JP" sz="1600" i="1" dirty="0">
                <a:latin typeface="+mj-lt"/>
                <a:ea typeface="+mj-ea"/>
              </a:rPr>
              <a:t>T</a:t>
            </a:r>
            <a:r>
              <a:rPr lang="ja-JP" altLang="en-US" sz="1600" dirty="0"/>
              <a:t> − </a:t>
            </a:r>
            <a:r>
              <a:rPr lang="en-US" altLang="ja-JP" sz="1600" i="1" dirty="0">
                <a:latin typeface="+mj-lt"/>
                <a:ea typeface="+mj-ea"/>
              </a:rPr>
              <a:t>T</a:t>
            </a:r>
            <a:r>
              <a:rPr lang="en-US" altLang="ja-JP" sz="1600" baseline="-25000" dirty="0">
                <a:latin typeface="+mj-lt"/>
                <a:ea typeface="+mj-ea"/>
              </a:rPr>
              <a:t>90</a:t>
            </a:r>
            <a:r>
              <a:rPr lang="en-US" altLang="ja-JP" sz="1600" dirty="0">
                <a:latin typeface="+mj-lt"/>
                <a:ea typeface="+mj-ea"/>
              </a:rPr>
              <a:t> (</a:t>
            </a:r>
            <a:r>
              <a:rPr lang="en-US" altLang="ja-JP" sz="1600" dirty="0" err="1">
                <a:latin typeface="+mj-lt"/>
                <a:ea typeface="+mj-ea"/>
              </a:rPr>
              <a:t>mK</a:t>
            </a:r>
            <a:r>
              <a:rPr lang="en-US" altLang="ja-JP" sz="1600" dirty="0">
                <a:latin typeface="+mj-lt"/>
                <a:ea typeface="+mj-ea"/>
              </a:rPr>
              <a:t>): 0</a:t>
            </a:r>
            <a:r>
              <a:rPr kumimoji="1" lang="en-US" altLang="ja-JP" sz="1600" dirty="0"/>
              <a:t> ºC</a:t>
            </a:r>
            <a:r>
              <a:rPr kumimoji="1" lang="ja-JP" altLang="en-US" sz="1600" dirty="0"/>
              <a:t>～</a:t>
            </a:r>
            <a:r>
              <a:rPr kumimoji="1" lang="en-US" altLang="ja-JP" sz="1600" dirty="0">
                <a:latin typeface="+mj-lt"/>
                <a:ea typeface="+mj-ea"/>
              </a:rPr>
              <a:t>100</a:t>
            </a:r>
            <a:r>
              <a:rPr kumimoji="1" lang="en-US" altLang="ja-JP" sz="1600" dirty="0"/>
              <a:t> ºC</a:t>
            </a:r>
            <a:endParaRPr kumimoji="1" lang="ja-JP" altLang="en-US" sz="1600" dirty="0">
              <a:latin typeface="+mj-lt"/>
              <a:ea typeface="+mj-ea"/>
            </a:endParaRPr>
          </a:p>
        </p:txBody>
      </p:sp>
      <p:sp>
        <p:nvSpPr>
          <p:cNvPr id="15" name="テキスト ボックス 14">
            <a:extLst>
              <a:ext uri="{FF2B5EF4-FFF2-40B4-BE49-F238E27FC236}">
                <a16:creationId xmlns:a16="http://schemas.microsoft.com/office/drawing/2014/main" id="{A543AAD8-BA9C-72AB-BB59-0682837E67BE}"/>
              </a:ext>
            </a:extLst>
          </p:cNvPr>
          <p:cNvSpPr txBox="1"/>
          <p:nvPr/>
        </p:nvSpPr>
        <p:spPr>
          <a:xfrm>
            <a:off x="7360920" y="6135838"/>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Tree>
    <p:extLst>
      <p:ext uri="{BB962C8B-B14F-4D97-AF65-F5344CB8AC3E}">
        <p14:creationId xmlns:p14="http://schemas.microsoft.com/office/powerpoint/2010/main" val="25993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7FF254B-53D4-DA33-2A90-493A94A9C37D}"/>
              </a:ext>
            </a:extLst>
          </p:cNvPr>
          <p:cNvSpPr>
            <a:spLocks noGrp="1"/>
          </p:cNvSpPr>
          <p:nvPr>
            <p:ph type="title"/>
          </p:nvPr>
        </p:nvSpPr>
        <p:spPr/>
        <p:txBody>
          <a:bodyPr/>
          <a:lstStyle/>
          <a:p>
            <a:r>
              <a:rPr kumimoji="1" lang="ja-JP" altLang="en-US" dirty="0"/>
              <a:t>メモ：</a:t>
            </a:r>
            <a:r>
              <a:rPr kumimoji="1" lang="en-US" altLang="ja-JP" dirty="0"/>
              <a:t>ITS-90</a:t>
            </a:r>
            <a:r>
              <a:rPr kumimoji="1" lang="ja-JP" altLang="en-US" dirty="0"/>
              <a:t>の偏差（</a:t>
            </a:r>
            <a:r>
              <a:rPr lang="en-US" altLang="ja-JP" dirty="0"/>
              <a:t>3</a:t>
            </a:r>
            <a:r>
              <a:rPr kumimoji="1" lang="ja-JP" altLang="en-US" dirty="0"/>
              <a:t>）</a:t>
            </a:r>
          </a:p>
        </p:txBody>
      </p:sp>
      <p:sp>
        <p:nvSpPr>
          <p:cNvPr id="4" name="日付プレースホルダー 3">
            <a:extLst>
              <a:ext uri="{FF2B5EF4-FFF2-40B4-BE49-F238E27FC236}">
                <a16:creationId xmlns:a16="http://schemas.microsoft.com/office/drawing/2014/main" id="{C7B7A443-62B3-AEFD-6398-FB6EEED3E3F9}"/>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2F8D2B8F-E443-CE92-46E7-BE5E16B8FF70}"/>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026EA20F-C746-F14F-5228-4AECFF965010}"/>
              </a:ext>
            </a:extLst>
          </p:cNvPr>
          <p:cNvSpPr>
            <a:spLocks noGrp="1"/>
          </p:cNvSpPr>
          <p:nvPr>
            <p:ph type="sldNum" sz="quarter" idx="12"/>
          </p:nvPr>
        </p:nvSpPr>
        <p:spPr/>
        <p:txBody>
          <a:bodyPr/>
          <a:lstStyle/>
          <a:p>
            <a:pPr>
              <a:defRPr/>
            </a:pPr>
            <a:fld id="{2D6E2DEE-09BD-4B34-8E05-01485BD83C03}" type="slidenum">
              <a:rPr lang="en-US" altLang="ja-JP" smtClean="0"/>
              <a:pPr>
                <a:defRPr/>
              </a:pPr>
              <a:t>11</a:t>
            </a:fld>
            <a:endParaRPr lang="en-US" altLang="ja-JP" dirty="0"/>
          </a:p>
        </p:txBody>
      </p:sp>
      <p:sp>
        <p:nvSpPr>
          <p:cNvPr id="2" name="コンテンツ プレースホルダー 1">
            <a:extLst>
              <a:ext uri="{FF2B5EF4-FFF2-40B4-BE49-F238E27FC236}">
                <a16:creationId xmlns:a16="http://schemas.microsoft.com/office/drawing/2014/main" id="{42CD68B6-FC3B-D3CC-F83D-FF80BA8791D1}"/>
              </a:ext>
            </a:extLst>
          </p:cNvPr>
          <p:cNvSpPr>
            <a:spLocks noGrp="1"/>
          </p:cNvSpPr>
          <p:nvPr>
            <p:ph idx="1"/>
          </p:nvPr>
        </p:nvSpPr>
        <p:spPr/>
        <p:txBody>
          <a:bodyPr/>
          <a:lstStyle/>
          <a:p>
            <a:r>
              <a:rPr kumimoji="1" lang="en-US" altLang="ja-JP" dirty="0"/>
              <a:t>0 ºC</a:t>
            </a:r>
            <a:r>
              <a:rPr kumimoji="1" lang="ja-JP" altLang="en-US" dirty="0"/>
              <a:t>以下</a:t>
            </a:r>
            <a:r>
              <a:rPr lang="ja-JP" altLang="en-US" dirty="0"/>
              <a:t>は下記の式</a:t>
            </a:r>
            <a:endParaRPr kumimoji="1" lang="ja-JP" altLang="en-US" dirty="0"/>
          </a:p>
        </p:txBody>
      </p: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A919856D-330A-798B-EDF1-DDBD4B74121E}"/>
                  </a:ext>
                </a:extLst>
              </p:cNvPr>
              <p:cNvSpPr txBox="1"/>
              <p:nvPr/>
            </p:nvSpPr>
            <p:spPr>
              <a:xfrm>
                <a:off x="313462" y="1275828"/>
                <a:ext cx="5877026" cy="2030043"/>
              </a:xfrm>
              <a:prstGeom prst="rect">
                <a:avLst/>
              </a:prstGeom>
              <a:solidFill>
                <a:schemeClr val="accent4">
                  <a:lumMod val="20000"/>
                  <a:lumOff val="80000"/>
                </a:schemeClr>
              </a:solidFill>
            </p:spPr>
            <p:txBody>
              <a:bodyPr wrap="square" lIns="0" tIns="0" rIns="0" bIns="0" rtlCol="0">
                <a:spAutoFit/>
              </a:bodyPr>
              <a:lstStyle/>
              <a:p>
                <a:pPr>
                  <a:lnSpc>
                    <a:spcPct val="140000"/>
                  </a:lnSpc>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ea typeface="+mj-ea"/>
                        </a:rPr>
                        <m:t>𝑉</m:t>
                      </m:r>
                      <m:r>
                        <a:rPr kumimoji="1" lang="en-US" altLang="ja-JP" b="0" i="1" smtClean="0">
                          <a:latin typeface="Cambria Math" panose="02040503050406030204" pitchFamily="18" charset="0"/>
                          <a:ea typeface="+mj-ea"/>
                        </a:rPr>
                        <m:t>=</m:t>
                      </m:r>
                      <m:sSub>
                        <m:sSubPr>
                          <m:ctrlPr>
                            <a:rPr kumimoji="1" lang="en-US" altLang="ja-JP" b="0" i="1" smtClean="0">
                              <a:latin typeface="Cambria Math" panose="02040503050406030204" pitchFamily="18" charset="0"/>
                              <a:ea typeface="+mj-ea"/>
                            </a:rPr>
                          </m:ctrlPr>
                        </m:sSubPr>
                        <m:e>
                          <m:r>
                            <m:rPr>
                              <m:sty m:val="p"/>
                            </m:rPr>
                            <a:rPr kumimoji="1" lang="en-US" altLang="ja-JP" b="0" i="0" smtClean="0">
                              <a:latin typeface="Cambria Math" panose="02040503050406030204" pitchFamily="18" charset="0"/>
                              <a:ea typeface="+mj-ea"/>
                            </a:rPr>
                            <m:t>log</m:t>
                          </m:r>
                        </m:e>
                        <m:sub>
                          <m:r>
                            <a:rPr kumimoji="1" lang="en-US" altLang="ja-JP" b="0" i="0" smtClean="0">
                              <a:latin typeface="Cambria Math" panose="02040503050406030204" pitchFamily="18" charset="0"/>
                              <a:ea typeface="+mj-ea"/>
                            </a:rPr>
                            <m:t>10</m:t>
                          </m:r>
                        </m:sub>
                      </m:sSub>
                      <m:d>
                        <m:dPr>
                          <m:ctrlPr>
                            <a:rPr kumimoji="1" lang="en-US" altLang="ja-JP" b="0" i="1" smtClean="0">
                              <a:latin typeface="Cambria Math" panose="02040503050406030204" pitchFamily="18" charset="0"/>
                              <a:ea typeface="+mj-ea"/>
                            </a:rPr>
                          </m:ctrlPr>
                        </m:dPr>
                        <m:e>
                          <m:f>
                            <m:fPr>
                              <m:ctrlPr>
                                <a:rPr lang="en-US" altLang="ja-JP" i="1">
                                  <a:latin typeface="Cambria Math" panose="02040503050406030204" pitchFamily="18" charset="0"/>
                                </a:rPr>
                              </m:ctrlPr>
                            </m:fPr>
                            <m:num>
                              <m:sSub>
                                <m:sSubPr>
                                  <m:ctrlPr>
                                    <a:rPr lang="en-US" altLang="ja-JP" i="1">
                                      <a:latin typeface="Cambria Math" panose="02040503050406030204" pitchFamily="18" charset="0"/>
                                    </a:rPr>
                                  </m:ctrlPr>
                                </m:sSubPr>
                                <m:e>
                                  <m:r>
                                    <a:rPr lang="en-US" altLang="ja-JP" i="1">
                                      <a:latin typeface="Cambria Math" panose="02040503050406030204" pitchFamily="18" charset="0"/>
                                    </a:rPr>
                                    <m:t>𝑇</m:t>
                                  </m:r>
                                </m:e>
                                <m:sub>
                                  <m:r>
                                    <a:rPr lang="en-US" altLang="ja-JP" i="1">
                                      <a:latin typeface="Cambria Math" panose="02040503050406030204" pitchFamily="18" charset="0"/>
                                    </a:rPr>
                                    <m:t>90</m:t>
                                  </m:r>
                                </m:sub>
                              </m:sSub>
                            </m:num>
                            <m:den>
                              <m:r>
                                <a:rPr lang="en-US" altLang="ja-JP" i="1">
                                  <a:latin typeface="Cambria Math" panose="02040503050406030204" pitchFamily="18" charset="0"/>
                                </a:rPr>
                                <m:t>273.16</m:t>
                              </m:r>
                            </m:den>
                          </m:f>
                        </m:e>
                      </m:d>
                    </m:oMath>
                    <m:oMath xmlns:m="http://schemas.openxmlformats.org/officeDocument/2006/math">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𝑑</m:t>
                          </m:r>
                        </m:e>
                        <m:sub>
                          <m:r>
                            <a:rPr kumimoji="1" lang="en-US" altLang="ja-JP" b="0" i="1" smtClean="0">
                              <a:latin typeface="Cambria Math" panose="02040503050406030204" pitchFamily="18" charset="0"/>
                              <a:ea typeface="+mj-ea"/>
                            </a:rPr>
                            <m:t>𝑇</m:t>
                          </m:r>
                          <m:r>
                            <a:rPr kumimoji="1" lang="en-US" altLang="ja-JP" b="0" i="1" smtClean="0">
                              <a:latin typeface="Cambria Math" panose="02040503050406030204" pitchFamily="18" charset="0"/>
                              <a:ea typeface="+mj-ea"/>
                            </a:rPr>
                            <m:t>90</m:t>
                          </m:r>
                        </m:sub>
                      </m:sSub>
                      <m:r>
                        <a:rPr kumimoji="1" lang="en-US" altLang="ja-JP" b="0" i="1" smtClean="0">
                          <a:latin typeface="Cambria Math" panose="02040503050406030204" pitchFamily="18" charset="0"/>
                          <a:ea typeface="+mj-ea"/>
                        </a:rPr>
                        <m:t>=</m:t>
                      </m:r>
                      <m:r>
                        <a:rPr kumimoji="1" lang="en-US" altLang="ja-JP" b="0" i="1" smtClean="0">
                          <a:latin typeface="Cambria Math" panose="02040503050406030204" pitchFamily="18" charset="0"/>
                          <a:ea typeface="+mj-ea"/>
                        </a:rPr>
                        <m:t>𝑇</m:t>
                      </m:r>
                      <m:r>
                        <a:rPr kumimoji="1" lang="en-US" altLang="ja-JP" b="0" i="1" smtClean="0">
                          <a:latin typeface="Cambria Math" panose="02040503050406030204" pitchFamily="18" charset="0"/>
                          <a:ea typeface="+mj-ea"/>
                        </a:rPr>
                        <m:t>−</m:t>
                      </m:r>
                      <m:sSub>
                        <m:sSubPr>
                          <m:ctrlPr>
                            <a:rPr kumimoji="1" lang="en-US" altLang="ja-JP" b="0" i="1" smtClean="0">
                              <a:latin typeface="Cambria Math" panose="02040503050406030204" pitchFamily="18" charset="0"/>
                              <a:ea typeface="+mj-ea"/>
                            </a:rPr>
                          </m:ctrlPr>
                        </m:sSubPr>
                        <m:e>
                          <m:r>
                            <a:rPr kumimoji="1" lang="en-US" altLang="ja-JP" b="0" i="1" smtClean="0">
                              <a:latin typeface="Cambria Math" panose="02040503050406030204" pitchFamily="18" charset="0"/>
                              <a:ea typeface="+mj-ea"/>
                            </a:rPr>
                            <m:t>𝑇</m:t>
                          </m:r>
                        </m:e>
                        <m:sub>
                          <m:r>
                            <a:rPr kumimoji="1" lang="en-US" altLang="ja-JP" b="0" i="1" smtClean="0">
                              <a:latin typeface="Cambria Math" panose="02040503050406030204" pitchFamily="18" charset="0"/>
                              <a:ea typeface="+mj-ea"/>
                            </a:rPr>
                            <m:t>90</m:t>
                          </m:r>
                        </m:sub>
                      </m:sSub>
                      <m:r>
                        <a:rPr kumimoji="1" lang="en-US" altLang="ja-JP" b="0" i="1" smtClean="0">
                          <a:latin typeface="Cambria Math" panose="02040503050406030204" pitchFamily="18" charset="0"/>
                          <a:ea typeface="+mj-ea"/>
                        </a:rPr>
                        <m:t>=44.2457</m:t>
                      </m:r>
                      <m:r>
                        <a:rPr kumimoji="1" lang="en-US" altLang="ja-JP" b="0" i="1" smtClean="0">
                          <a:latin typeface="Cambria Math" panose="02040503050406030204" pitchFamily="18" charset="0"/>
                          <a:ea typeface="+mj-ea"/>
                        </a:rPr>
                        <m:t>𝑉</m:t>
                      </m:r>
                      <m:r>
                        <a:rPr kumimoji="1" lang="en-US" altLang="ja-JP" b="0" i="1" smtClean="0">
                          <a:latin typeface="Cambria Math" panose="02040503050406030204" pitchFamily="18" charset="0"/>
                          <a:ea typeface="+mj-ea"/>
                        </a:rPr>
                        <m:t>−176.311</m:t>
                      </m:r>
                      <m:sSup>
                        <m:sSupPr>
                          <m:ctrlPr>
                            <a:rPr kumimoji="1" lang="en-US" altLang="ja-JP" b="0" i="1" smtClean="0">
                              <a:latin typeface="Cambria Math" panose="02040503050406030204" pitchFamily="18" charset="0"/>
                              <a:ea typeface="+mj-ea"/>
                            </a:rPr>
                          </m:ctrlPr>
                        </m:sSupPr>
                        <m:e>
                          <m:r>
                            <a:rPr kumimoji="1" lang="en-US" altLang="ja-JP" b="0" i="1" smtClean="0">
                              <a:latin typeface="Cambria Math" panose="02040503050406030204" pitchFamily="18" charset="0"/>
                              <a:ea typeface="+mj-ea"/>
                            </a:rPr>
                            <m:t>𝑉</m:t>
                          </m:r>
                        </m:e>
                        <m:sup>
                          <m:r>
                            <a:rPr kumimoji="1" lang="en-US" altLang="ja-JP" b="0" i="1" smtClean="0">
                              <a:latin typeface="Cambria Math" panose="02040503050406030204" pitchFamily="18" charset="0"/>
                              <a:ea typeface="+mj-ea"/>
                            </a:rPr>
                            <m:t>2</m:t>
                          </m:r>
                        </m:sup>
                      </m:sSup>
                      <m:r>
                        <a:rPr lang="en-US" altLang="ja-JP" i="1">
                          <a:latin typeface="Cambria Math" panose="02040503050406030204" pitchFamily="18" charset="0"/>
                        </a:rPr>
                        <m:t>−</m:t>
                      </m:r>
                      <m:r>
                        <a:rPr lang="en-US" altLang="ja-JP" b="0" i="1" smtClean="0">
                          <a:latin typeface="Cambria Math" panose="02040503050406030204" pitchFamily="18" charset="0"/>
                        </a:rPr>
                        <m:t>1539.85</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3</m:t>
                          </m:r>
                        </m:sup>
                      </m:sSup>
                      <m:r>
                        <a:rPr lang="en-US" altLang="ja-JP" i="1">
                          <a:latin typeface="Cambria Math" panose="02040503050406030204" pitchFamily="18" charset="0"/>
                        </a:rPr>
                        <m:t>−</m:t>
                      </m:r>
                      <m:r>
                        <a:rPr lang="en-US" altLang="ja-JP" b="0" i="1" smtClean="0">
                          <a:latin typeface="Cambria Math" panose="02040503050406030204" pitchFamily="18" charset="0"/>
                        </a:rPr>
                        <m:t>3636.85</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4</m:t>
                          </m:r>
                        </m:sup>
                      </m:sSup>
                      <m:r>
                        <a:rPr lang="en-US" altLang="ja-JP" i="1">
                          <a:latin typeface="Cambria Math" panose="02040503050406030204" pitchFamily="18" charset="0"/>
                        </a:rPr>
                        <m:t>−</m:t>
                      </m:r>
                      <m:r>
                        <a:rPr lang="en-US" altLang="ja-JP" b="0" i="1" smtClean="0">
                          <a:latin typeface="Cambria Math" panose="02040503050406030204" pitchFamily="18" charset="0"/>
                        </a:rPr>
                        <m:t>4198.98</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5</m:t>
                          </m:r>
                        </m:sup>
                      </m:sSup>
                      <m:r>
                        <a:rPr lang="en-US" altLang="ja-JP" i="1">
                          <a:latin typeface="Cambria Math" panose="02040503050406030204" pitchFamily="18" charset="0"/>
                        </a:rPr>
                        <m:t>−</m:t>
                      </m:r>
                      <m:r>
                        <a:rPr lang="en-US" altLang="ja-JP" b="0" i="1" smtClean="0">
                          <a:latin typeface="Cambria Math" panose="02040503050406030204" pitchFamily="18" charset="0"/>
                        </a:rPr>
                        <m:t>2613.19</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6</m:t>
                          </m:r>
                        </m:sup>
                      </m:sSup>
                      <m:r>
                        <a:rPr lang="en-US" altLang="ja-JP" i="1">
                          <a:latin typeface="Cambria Math" panose="02040503050406030204" pitchFamily="18" charset="0"/>
                        </a:rPr>
                        <m:t>−</m:t>
                      </m:r>
                      <m:r>
                        <a:rPr lang="en-US" altLang="ja-JP" b="0" i="1" smtClean="0">
                          <a:latin typeface="Cambria Math" panose="02040503050406030204" pitchFamily="18" charset="0"/>
                        </a:rPr>
                        <m:t>841.922</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7</m:t>
                          </m:r>
                        </m:sup>
                      </m:sSup>
                      <m:r>
                        <a:rPr lang="en-US" altLang="ja-JP" i="1">
                          <a:latin typeface="Cambria Math" panose="02040503050406030204" pitchFamily="18" charset="0"/>
                        </a:rPr>
                        <m:t>−1</m:t>
                      </m:r>
                      <m:r>
                        <a:rPr lang="en-US" altLang="ja-JP" b="0" i="1" smtClean="0">
                          <a:latin typeface="Cambria Math" panose="02040503050406030204" pitchFamily="18" charset="0"/>
                        </a:rPr>
                        <m:t>10.322</m:t>
                      </m:r>
                      <m:sSup>
                        <m:sSupPr>
                          <m:ctrlPr>
                            <a:rPr lang="en-US" altLang="ja-JP" i="1">
                              <a:latin typeface="Cambria Math" panose="02040503050406030204" pitchFamily="18" charset="0"/>
                            </a:rPr>
                          </m:ctrlPr>
                        </m:sSupPr>
                        <m:e>
                          <m:r>
                            <a:rPr lang="en-US" altLang="ja-JP" i="1">
                              <a:latin typeface="Cambria Math" panose="02040503050406030204" pitchFamily="18" charset="0"/>
                            </a:rPr>
                            <m:t>𝑉</m:t>
                          </m:r>
                        </m:e>
                        <m:sup>
                          <m:r>
                            <a:rPr lang="en-US" altLang="ja-JP" b="0" i="1" smtClean="0">
                              <a:latin typeface="Cambria Math" panose="02040503050406030204" pitchFamily="18" charset="0"/>
                            </a:rPr>
                            <m:t>8</m:t>
                          </m:r>
                        </m:sup>
                      </m:sSup>
                    </m:oMath>
                  </m:oMathPara>
                </a14:m>
                <a:endParaRPr kumimoji="1" lang="ja-JP" altLang="en-US" dirty="0">
                  <a:latin typeface="+mj-lt"/>
                  <a:ea typeface="+mj-ea"/>
                </a:endParaRPr>
              </a:p>
            </p:txBody>
          </p:sp>
        </mc:Choice>
        <mc:Fallback xmlns="">
          <p:sp>
            <p:nvSpPr>
              <p:cNvPr id="9" name="テキスト ボックス 8">
                <a:extLst>
                  <a:ext uri="{FF2B5EF4-FFF2-40B4-BE49-F238E27FC236}">
                    <a16:creationId xmlns:a16="http://schemas.microsoft.com/office/drawing/2014/main" id="{A919856D-330A-798B-EDF1-DDBD4B74121E}"/>
                  </a:ext>
                </a:extLst>
              </p:cNvPr>
              <p:cNvSpPr txBox="1">
                <a:spLocks noRot="1" noChangeAspect="1" noMove="1" noResize="1" noEditPoints="1" noAdjustHandles="1" noChangeArrowheads="1" noChangeShapeType="1" noTextEdit="1"/>
              </p:cNvSpPr>
              <p:nvPr/>
            </p:nvSpPr>
            <p:spPr>
              <a:xfrm>
                <a:off x="313462" y="1275828"/>
                <a:ext cx="5877026" cy="2030043"/>
              </a:xfrm>
              <a:prstGeom prst="rect">
                <a:avLst/>
              </a:prstGeom>
              <a:blipFill>
                <a:blip r:embed="rId2"/>
                <a:stretch>
                  <a:fillRect/>
                </a:stretch>
              </a:blipFill>
            </p:spPr>
            <p:txBody>
              <a:bodyPr/>
              <a:lstStyle/>
              <a:p>
                <a:r>
                  <a:rPr lang="ja-JP" altLang="en-US">
                    <a:noFill/>
                  </a:rPr>
                  <a:t> </a:t>
                </a:r>
              </a:p>
            </p:txBody>
          </p:sp>
        </mc:Fallback>
      </mc:AlternateContent>
      <p:graphicFrame>
        <p:nvGraphicFramePr>
          <p:cNvPr id="10" name="グラフ 9">
            <a:extLst>
              <a:ext uri="{FF2B5EF4-FFF2-40B4-BE49-F238E27FC236}">
                <a16:creationId xmlns:a16="http://schemas.microsoft.com/office/drawing/2014/main" id="{C607E975-590E-C0AA-5BF3-BBC199CF79D4}"/>
              </a:ext>
            </a:extLst>
          </p:cNvPr>
          <p:cNvGraphicFramePr>
            <a:graphicFrameLocks/>
          </p:cNvGraphicFramePr>
          <p:nvPr>
            <p:extLst>
              <p:ext uri="{D42A27DB-BD31-4B8C-83A1-F6EECF244321}">
                <p14:modId xmlns:p14="http://schemas.microsoft.com/office/powerpoint/2010/main" val="512365872"/>
              </p:ext>
            </p:extLst>
          </p:nvPr>
        </p:nvGraphicFramePr>
        <p:xfrm>
          <a:off x="237744" y="3374136"/>
          <a:ext cx="3831336" cy="2221992"/>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956DA8A5-A84F-367D-03BC-845AD76E69D5}"/>
              </a:ext>
            </a:extLst>
          </p:cNvPr>
          <p:cNvSpPr txBox="1"/>
          <p:nvPr/>
        </p:nvSpPr>
        <p:spPr>
          <a:xfrm>
            <a:off x="710184" y="5620512"/>
            <a:ext cx="3017520" cy="318924"/>
          </a:xfrm>
          <a:prstGeom prst="rect">
            <a:avLst/>
          </a:prstGeom>
          <a:noFill/>
        </p:spPr>
        <p:txBody>
          <a:bodyPr wrap="square" lIns="36000" tIns="36000" rIns="36000" bIns="36000" rtlCol="0">
            <a:spAutoFit/>
          </a:bodyPr>
          <a:lstStyle/>
          <a:p>
            <a:r>
              <a:rPr lang="en-US" altLang="ja-JP" sz="1600" i="1" dirty="0">
                <a:latin typeface="+mj-lt"/>
                <a:ea typeface="+mj-ea"/>
              </a:rPr>
              <a:t>T</a:t>
            </a:r>
            <a:r>
              <a:rPr lang="ja-JP" altLang="en-US" sz="1600" dirty="0"/>
              <a:t> − </a:t>
            </a:r>
            <a:r>
              <a:rPr lang="en-US" altLang="ja-JP" sz="1600" i="1" dirty="0">
                <a:latin typeface="+mj-lt"/>
                <a:ea typeface="+mj-ea"/>
              </a:rPr>
              <a:t>T</a:t>
            </a:r>
            <a:r>
              <a:rPr lang="en-US" altLang="ja-JP" sz="1600" baseline="-25000" dirty="0">
                <a:latin typeface="+mj-lt"/>
                <a:ea typeface="+mj-ea"/>
              </a:rPr>
              <a:t>90</a:t>
            </a:r>
            <a:r>
              <a:rPr lang="en-US" altLang="ja-JP" sz="1600" dirty="0">
                <a:latin typeface="+mj-lt"/>
                <a:ea typeface="+mj-ea"/>
              </a:rPr>
              <a:t> (</a:t>
            </a:r>
            <a:r>
              <a:rPr lang="en-US" altLang="ja-JP" sz="1600" dirty="0" err="1">
                <a:latin typeface="+mj-lt"/>
                <a:ea typeface="+mj-ea"/>
              </a:rPr>
              <a:t>mK</a:t>
            </a:r>
            <a:r>
              <a:rPr lang="en-US" altLang="ja-JP" sz="1600" dirty="0">
                <a:latin typeface="+mj-lt"/>
                <a:ea typeface="+mj-ea"/>
              </a:rPr>
              <a:t>): </a:t>
            </a:r>
            <a:r>
              <a:rPr lang="ja-JP" altLang="en-US" sz="1600" dirty="0"/>
              <a:t>−</a:t>
            </a:r>
            <a:r>
              <a:rPr lang="en-US" altLang="ja-JP" sz="1600" dirty="0"/>
              <a:t>250</a:t>
            </a:r>
            <a:r>
              <a:rPr kumimoji="1" lang="en-US" altLang="ja-JP" sz="1600" dirty="0"/>
              <a:t> ºC</a:t>
            </a:r>
            <a:r>
              <a:rPr kumimoji="1" lang="ja-JP" altLang="en-US" sz="1600" dirty="0"/>
              <a:t>～</a:t>
            </a:r>
            <a:r>
              <a:rPr kumimoji="1" lang="en-US" altLang="ja-JP" sz="1600" dirty="0">
                <a:latin typeface="+mj-lt"/>
                <a:ea typeface="+mj-ea"/>
              </a:rPr>
              <a:t>0</a:t>
            </a:r>
            <a:r>
              <a:rPr kumimoji="1" lang="en-US" altLang="ja-JP" sz="1600" dirty="0"/>
              <a:t> ºC</a:t>
            </a:r>
            <a:endParaRPr kumimoji="1" lang="ja-JP" altLang="en-US" sz="1600" dirty="0">
              <a:latin typeface="+mj-lt"/>
              <a:ea typeface="+mj-ea"/>
            </a:endParaRPr>
          </a:p>
        </p:txBody>
      </p:sp>
      <p:graphicFrame>
        <p:nvGraphicFramePr>
          <p:cNvPr id="12" name="グラフ 11">
            <a:extLst>
              <a:ext uri="{FF2B5EF4-FFF2-40B4-BE49-F238E27FC236}">
                <a16:creationId xmlns:a16="http://schemas.microsoft.com/office/drawing/2014/main" id="{11C859A5-02C6-432F-C9B9-99A970F0C737}"/>
              </a:ext>
            </a:extLst>
          </p:cNvPr>
          <p:cNvGraphicFramePr>
            <a:graphicFrameLocks/>
          </p:cNvGraphicFramePr>
          <p:nvPr>
            <p:extLst>
              <p:ext uri="{D42A27DB-BD31-4B8C-83A1-F6EECF244321}">
                <p14:modId xmlns:p14="http://schemas.microsoft.com/office/powerpoint/2010/main" val="1809061942"/>
              </p:ext>
            </p:extLst>
          </p:nvPr>
        </p:nvGraphicFramePr>
        <p:xfrm>
          <a:off x="4370832" y="3161417"/>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3" name="テキスト ボックス 12">
            <a:extLst>
              <a:ext uri="{FF2B5EF4-FFF2-40B4-BE49-F238E27FC236}">
                <a16:creationId xmlns:a16="http://schemas.microsoft.com/office/drawing/2014/main" id="{B4BB490B-02DD-3136-91B2-C5B9D0CE66F0}"/>
              </a:ext>
            </a:extLst>
          </p:cNvPr>
          <p:cNvSpPr txBox="1"/>
          <p:nvPr/>
        </p:nvSpPr>
        <p:spPr>
          <a:xfrm>
            <a:off x="5132832" y="5882640"/>
            <a:ext cx="3371088" cy="318924"/>
          </a:xfrm>
          <a:prstGeom prst="rect">
            <a:avLst/>
          </a:prstGeom>
          <a:noFill/>
        </p:spPr>
        <p:txBody>
          <a:bodyPr wrap="square" lIns="36000" tIns="36000" rIns="36000" bIns="36000" rtlCol="0">
            <a:spAutoFit/>
          </a:bodyPr>
          <a:lstStyle/>
          <a:p>
            <a:r>
              <a:rPr lang="en-US" altLang="ja-JP" sz="1600" i="1" dirty="0">
                <a:latin typeface="+mj-lt"/>
                <a:ea typeface="+mj-ea"/>
              </a:rPr>
              <a:t>T</a:t>
            </a:r>
            <a:r>
              <a:rPr lang="ja-JP" altLang="en-US" sz="1600" dirty="0"/>
              <a:t> − </a:t>
            </a:r>
            <a:r>
              <a:rPr lang="en-US" altLang="ja-JP" sz="1600" i="1" dirty="0">
                <a:latin typeface="+mj-lt"/>
                <a:ea typeface="+mj-ea"/>
              </a:rPr>
              <a:t>T</a:t>
            </a:r>
            <a:r>
              <a:rPr lang="en-US" altLang="ja-JP" sz="1600" baseline="-25000" dirty="0">
                <a:latin typeface="+mj-lt"/>
                <a:ea typeface="+mj-ea"/>
              </a:rPr>
              <a:t>90</a:t>
            </a:r>
            <a:r>
              <a:rPr lang="en-US" altLang="ja-JP" sz="1600" dirty="0">
                <a:latin typeface="+mj-lt"/>
                <a:ea typeface="+mj-ea"/>
              </a:rPr>
              <a:t> (</a:t>
            </a:r>
            <a:r>
              <a:rPr lang="en-US" altLang="ja-JP" sz="1600" dirty="0" err="1">
                <a:latin typeface="+mj-lt"/>
                <a:ea typeface="+mj-ea"/>
              </a:rPr>
              <a:t>mK</a:t>
            </a:r>
            <a:r>
              <a:rPr lang="en-US" altLang="ja-JP" sz="1600" dirty="0">
                <a:latin typeface="+mj-lt"/>
                <a:ea typeface="+mj-ea"/>
              </a:rPr>
              <a:t>): </a:t>
            </a:r>
            <a:r>
              <a:rPr lang="ja-JP" altLang="en-US" sz="1600" dirty="0"/>
              <a:t>−</a:t>
            </a:r>
            <a:r>
              <a:rPr lang="en-US" altLang="ja-JP" sz="1600" dirty="0"/>
              <a:t>250</a:t>
            </a:r>
            <a:r>
              <a:rPr kumimoji="1" lang="en-US" altLang="ja-JP" sz="1600" dirty="0"/>
              <a:t> ºC</a:t>
            </a:r>
            <a:r>
              <a:rPr kumimoji="1" lang="ja-JP" altLang="en-US" sz="1600" dirty="0"/>
              <a:t>～</a:t>
            </a:r>
            <a:r>
              <a:rPr kumimoji="1" lang="en-US" altLang="ja-JP" sz="1600" dirty="0"/>
              <a:t>100</a:t>
            </a:r>
            <a:r>
              <a:rPr kumimoji="1" lang="en-US" altLang="ja-JP" sz="1600" dirty="0">
                <a:latin typeface="+mj-lt"/>
                <a:ea typeface="+mj-ea"/>
              </a:rPr>
              <a:t>0</a:t>
            </a:r>
            <a:r>
              <a:rPr kumimoji="1" lang="en-US" altLang="ja-JP" sz="1600" dirty="0"/>
              <a:t> ºC</a:t>
            </a:r>
            <a:endParaRPr kumimoji="1" lang="ja-JP" altLang="en-US" sz="1600" dirty="0">
              <a:latin typeface="+mj-lt"/>
              <a:ea typeface="+mj-ea"/>
            </a:endParaRPr>
          </a:p>
        </p:txBody>
      </p:sp>
      <p:sp>
        <p:nvSpPr>
          <p:cNvPr id="14" name="テキスト ボックス 13">
            <a:extLst>
              <a:ext uri="{FF2B5EF4-FFF2-40B4-BE49-F238E27FC236}">
                <a16:creationId xmlns:a16="http://schemas.microsoft.com/office/drawing/2014/main" id="{4C2A257A-C414-9E8F-66FC-A038972CE6A9}"/>
              </a:ext>
            </a:extLst>
          </p:cNvPr>
          <p:cNvSpPr txBox="1"/>
          <p:nvPr/>
        </p:nvSpPr>
        <p:spPr>
          <a:xfrm>
            <a:off x="7424928" y="6154126"/>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Tree>
    <p:extLst>
      <p:ext uri="{BB962C8B-B14F-4D97-AF65-F5344CB8AC3E}">
        <p14:creationId xmlns:p14="http://schemas.microsoft.com/office/powerpoint/2010/main" val="3225308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269DBA-55FE-2610-7198-45238C60A4E0}"/>
              </a:ext>
            </a:extLst>
          </p:cNvPr>
          <p:cNvSpPr>
            <a:spLocks noGrp="1"/>
          </p:cNvSpPr>
          <p:nvPr>
            <p:ph type="title"/>
          </p:nvPr>
        </p:nvSpPr>
        <p:spPr/>
        <p:txBody>
          <a:bodyPr/>
          <a:lstStyle/>
          <a:p>
            <a:r>
              <a:rPr kumimoji="1" lang="ja-JP" altLang="en-US" dirty="0"/>
              <a:t>メモ：</a:t>
            </a:r>
            <a:r>
              <a:rPr kumimoji="1" lang="en-US" altLang="ja-JP" dirty="0"/>
              <a:t>ITS-90</a:t>
            </a:r>
            <a:r>
              <a:rPr kumimoji="1" lang="ja-JP" altLang="en-US" dirty="0"/>
              <a:t>の偏差（</a:t>
            </a:r>
            <a:r>
              <a:rPr kumimoji="1" lang="en-US" altLang="ja-JP" dirty="0"/>
              <a:t>4</a:t>
            </a:r>
            <a:r>
              <a:rPr kumimoji="1" lang="ja-JP" altLang="en-US" dirty="0"/>
              <a:t>）</a:t>
            </a:r>
          </a:p>
        </p:txBody>
      </p:sp>
      <p:sp>
        <p:nvSpPr>
          <p:cNvPr id="3" name="日付プレースホルダー 2">
            <a:extLst>
              <a:ext uri="{FF2B5EF4-FFF2-40B4-BE49-F238E27FC236}">
                <a16:creationId xmlns:a16="http://schemas.microsoft.com/office/drawing/2014/main" id="{D49DDA6C-92F4-D1E3-B216-C9C7981E7102}"/>
              </a:ext>
            </a:extLst>
          </p:cNvPr>
          <p:cNvSpPr>
            <a:spLocks noGrp="1"/>
          </p:cNvSpPr>
          <p:nvPr>
            <p:ph type="dt" sz="half" idx="10"/>
          </p:nvPr>
        </p:nvSpPr>
        <p:spPr/>
        <p:txBody>
          <a:bodyPr/>
          <a:lstStyle/>
          <a:p>
            <a:pPr>
              <a:defRPr/>
            </a:pPr>
            <a:r>
              <a:rPr lang="en-US" altLang="ja-JP"/>
              <a:t>2022-7-1</a:t>
            </a:r>
            <a:endParaRPr lang="en-US" altLang="ja-JP" dirty="0"/>
          </a:p>
        </p:txBody>
      </p:sp>
      <p:sp>
        <p:nvSpPr>
          <p:cNvPr id="4" name="フッター プレースホルダー 3">
            <a:extLst>
              <a:ext uri="{FF2B5EF4-FFF2-40B4-BE49-F238E27FC236}">
                <a16:creationId xmlns:a16="http://schemas.microsoft.com/office/drawing/2014/main" id="{DFBF0EDB-0A12-D590-A052-62BC9CEFEA9C}"/>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5" name="スライド番号プレースホルダー 4">
            <a:extLst>
              <a:ext uri="{FF2B5EF4-FFF2-40B4-BE49-F238E27FC236}">
                <a16:creationId xmlns:a16="http://schemas.microsoft.com/office/drawing/2014/main" id="{23DA8BE4-CAE9-ABB3-224A-FFE466B3820A}"/>
              </a:ext>
            </a:extLst>
          </p:cNvPr>
          <p:cNvSpPr>
            <a:spLocks noGrp="1"/>
          </p:cNvSpPr>
          <p:nvPr>
            <p:ph type="sldNum" sz="quarter" idx="12"/>
          </p:nvPr>
        </p:nvSpPr>
        <p:spPr/>
        <p:txBody>
          <a:bodyPr/>
          <a:lstStyle/>
          <a:p>
            <a:pPr>
              <a:defRPr/>
            </a:pPr>
            <a:fld id="{D90B4F52-A31D-4596-8CA5-409AA9710478}" type="slidenum">
              <a:rPr lang="en-US" altLang="ja-JP" smtClean="0"/>
              <a:pPr>
                <a:defRPr/>
              </a:pPr>
              <a:t>12</a:t>
            </a:fld>
            <a:endParaRPr lang="en-US" altLang="ja-JP" dirty="0"/>
          </a:p>
        </p:txBody>
      </p:sp>
      <p:sp>
        <p:nvSpPr>
          <p:cNvPr id="6" name="コンテンツ プレースホルダー 5">
            <a:extLst>
              <a:ext uri="{FF2B5EF4-FFF2-40B4-BE49-F238E27FC236}">
                <a16:creationId xmlns:a16="http://schemas.microsoft.com/office/drawing/2014/main" id="{7753AA04-28EC-219E-10EC-3AC6FDCBDEE1}"/>
              </a:ext>
            </a:extLst>
          </p:cNvPr>
          <p:cNvSpPr>
            <a:spLocks noGrp="1"/>
          </p:cNvSpPr>
          <p:nvPr>
            <p:ph idx="1"/>
          </p:nvPr>
        </p:nvSpPr>
        <p:spPr/>
        <p:txBody>
          <a:bodyPr/>
          <a:lstStyle/>
          <a:p>
            <a:r>
              <a:rPr lang="ja-JP" altLang="en-US" dirty="0"/>
              <a:t>グラフの</a:t>
            </a:r>
            <a:r>
              <a:rPr lang="en-US" altLang="ja-JP" dirty="0"/>
              <a:t>Excel</a:t>
            </a:r>
            <a:r>
              <a:rPr lang="ja-JP" altLang="en-US" dirty="0"/>
              <a:t>シート</a:t>
            </a:r>
            <a:endParaRPr kumimoji="1" lang="ja-JP" altLang="en-US" dirty="0"/>
          </a:p>
        </p:txBody>
      </p:sp>
      <p:graphicFrame>
        <p:nvGraphicFramePr>
          <p:cNvPr id="9" name="オブジェクト 8">
            <a:extLst>
              <a:ext uri="{FF2B5EF4-FFF2-40B4-BE49-F238E27FC236}">
                <a16:creationId xmlns:a16="http://schemas.microsoft.com/office/drawing/2014/main" id="{492A8376-8F2C-8C82-1401-91162B7F93FE}"/>
              </a:ext>
            </a:extLst>
          </p:cNvPr>
          <p:cNvGraphicFramePr>
            <a:graphicFrameLocks noChangeAspect="1"/>
          </p:cNvGraphicFramePr>
          <p:nvPr>
            <p:extLst>
              <p:ext uri="{D42A27DB-BD31-4B8C-83A1-F6EECF244321}">
                <p14:modId xmlns:p14="http://schemas.microsoft.com/office/powerpoint/2010/main" val="1617870680"/>
              </p:ext>
            </p:extLst>
          </p:nvPr>
        </p:nvGraphicFramePr>
        <p:xfrm>
          <a:off x="539369" y="1774825"/>
          <a:ext cx="3054350" cy="3308350"/>
        </p:xfrm>
        <a:graphic>
          <a:graphicData uri="http://schemas.openxmlformats.org/presentationml/2006/ole">
            <mc:AlternateContent xmlns:mc="http://schemas.openxmlformats.org/markup-compatibility/2006">
              <mc:Choice xmlns:v="urn:schemas-microsoft-com:vml" Requires="v">
                <p:oleObj name="Worksheet" r:id="rId2" imgW="3054380" imgH="3308185" progId="Excel.Sheet.12">
                  <p:embed/>
                </p:oleObj>
              </mc:Choice>
              <mc:Fallback>
                <p:oleObj name="Worksheet" r:id="rId2" imgW="3054380" imgH="3308185" progId="Excel.Sheet.12">
                  <p:embed/>
                  <p:pic>
                    <p:nvPicPr>
                      <p:cNvPr id="9" name="オブジェクト 8">
                        <a:extLst>
                          <a:ext uri="{FF2B5EF4-FFF2-40B4-BE49-F238E27FC236}">
                            <a16:creationId xmlns:a16="http://schemas.microsoft.com/office/drawing/2014/main" id="{492A8376-8F2C-8C82-1401-91162B7F93FE}"/>
                          </a:ext>
                        </a:extLst>
                      </p:cNvPr>
                      <p:cNvPicPr/>
                      <p:nvPr/>
                    </p:nvPicPr>
                    <p:blipFill>
                      <a:blip r:embed="rId3"/>
                      <a:stretch>
                        <a:fillRect/>
                      </a:stretch>
                    </p:blipFill>
                    <p:spPr>
                      <a:xfrm>
                        <a:off x="539369" y="1774825"/>
                        <a:ext cx="3054350" cy="3308350"/>
                      </a:xfrm>
                      <a:prstGeom prst="rect">
                        <a:avLst/>
                      </a:prstGeom>
                    </p:spPr>
                  </p:pic>
                </p:oleObj>
              </mc:Fallback>
            </mc:AlternateContent>
          </a:graphicData>
        </a:graphic>
      </p:graphicFrame>
      <p:graphicFrame>
        <p:nvGraphicFramePr>
          <p:cNvPr id="11" name="オブジェクト 10">
            <a:extLst>
              <a:ext uri="{FF2B5EF4-FFF2-40B4-BE49-F238E27FC236}">
                <a16:creationId xmlns:a16="http://schemas.microsoft.com/office/drawing/2014/main" id="{8EC4097E-6E29-C4B1-5379-6CBF805F1620}"/>
              </a:ext>
            </a:extLst>
          </p:cNvPr>
          <p:cNvGraphicFramePr>
            <a:graphicFrameLocks noChangeAspect="1"/>
          </p:cNvGraphicFramePr>
          <p:nvPr>
            <p:extLst>
              <p:ext uri="{D42A27DB-BD31-4B8C-83A1-F6EECF244321}">
                <p14:modId xmlns:p14="http://schemas.microsoft.com/office/powerpoint/2010/main" val="3922616417"/>
              </p:ext>
            </p:extLst>
          </p:nvPr>
        </p:nvGraphicFramePr>
        <p:xfrm>
          <a:off x="5367846" y="1784668"/>
          <a:ext cx="3067050" cy="3489325"/>
        </p:xfrm>
        <a:graphic>
          <a:graphicData uri="http://schemas.openxmlformats.org/presentationml/2006/ole">
            <mc:AlternateContent xmlns:mc="http://schemas.openxmlformats.org/markup-compatibility/2006">
              <mc:Choice xmlns:v="urn:schemas-microsoft-com:vml" Requires="v">
                <p:oleObj name="Worksheet" r:id="rId4" imgW="3054380" imgH="3473417" progId="Excel.Sheet.12">
                  <p:embed/>
                </p:oleObj>
              </mc:Choice>
              <mc:Fallback>
                <p:oleObj name="Worksheet" r:id="rId4" imgW="3054380" imgH="3473417" progId="Excel.Sheet.12">
                  <p:embed/>
                  <p:pic>
                    <p:nvPicPr>
                      <p:cNvPr id="11" name="オブジェクト 10">
                        <a:extLst>
                          <a:ext uri="{FF2B5EF4-FFF2-40B4-BE49-F238E27FC236}">
                            <a16:creationId xmlns:a16="http://schemas.microsoft.com/office/drawing/2014/main" id="{8EC4097E-6E29-C4B1-5379-6CBF805F1620}"/>
                          </a:ext>
                        </a:extLst>
                      </p:cNvPr>
                      <p:cNvPicPr/>
                      <p:nvPr/>
                    </p:nvPicPr>
                    <p:blipFill>
                      <a:blip r:embed="rId5"/>
                      <a:stretch>
                        <a:fillRect/>
                      </a:stretch>
                    </p:blipFill>
                    <p:spPr>
                      <a:xfrm>
                        <a:off x="5367846" y="1784668"/>
                        <a:ext cx="3067050" cy="3489325"/>
                      </a:xfrm>
                      <a:prstGeom prst="rect">
                        <a:avLst/>
                      </a:prstGeom>
                    </p:spPr>
                  </p:pic>
                </p:oleObj>
              </mc:Fallback>
            </mc:AlternateContent>
          </a:graphicData>
        </a:graphic>
      </p:graphicFrame>
      <p:sp>
        <p:nvSpPr>
          <p:cNvPr id="10" name="テキスト ボックス 9">
            <a:extLst>
              <a:ext uri="{FF2B5EF4-FFF2-40B4-BE49-F238E27FC236}">
                <a16:creationId xmlns:a16="http://schemas.microsoft.com/office/drawing/2014/main" id="{0EC209C0-ACEC-07C2-9CE9-4E33813665ED}"/>
              </a:ext>
            </a:extLst>
          </p:cNvPr>
          <p:cNvSpPr txBox="1"/>
          <p:nvPr/>
        </p:nvSpPr>
        <p:spPr>
          <a:xfrm>
            <a:off x="7360920" y="6090118"/>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Tree>
    <p:extLst>
      <p:ext uri="{BB962C8B-B14F-4D97-AF65-F5344CB8AC3E}">
        <p14:creationId xmlns:p14="http://schemas.microsoft.com/office/powerpoint/2010/main" val="183359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kumimoji="1" lang="ja-JP" altLang="en-US" dirty="0"/>
              <a:t>このファイルの内容，表現，図（高増潔が作成したもの：</a:t>
            </a:r>
            <a:r>
              <a:rPr kumimoji="1" lang="en-US" altLang="ja-JP" dirty="0"/>
              <a:t>©takamasu-lab</a:t>
            </a:r>
            <a:r>
              <a:rPr kumimoji="1" lang="ja-JP" altLang="en-US" dirty="0"/>
              <a:t>）は自由に使ってください</a:t>
            </a:r>
            <a:endParaRPr kumimoji="1" lang="en-US" altLang="ja-JP" dirty="0"/>
          </a:p>
          <a:p>
            <a:pPr lvl="1"/>
            <a:r>
              <a:rPr lang="ja-JP" altLang="en-US" dirty="0"/>
              <a:t>改変，コピーなどは自由です</a:t>
            </a:r>
            <a:endParaRPr lang="en-US" altLang="ja-JP" dirty="0"/>
          </a:p>
          <a:p>
            <a:pPr lvl="1"/>
            <a:r>
              <a:rPr kumimoji="1" lang="ja-JP" altLang="en-US" dirty="0"/>
              <a:t>特に許可，コピーライトの表示などは不要です</a:t>
            </a:r>
            <a:endParaRPr kumimoji="1" lang="en-US" altLang="ja-JP" dirty="0"/>
          </a:p>
          <a:p>
            <a:r>
              <a:rPr lang="ja-JP" altLang="en-US" dirty="0"/>
              <a:t>引用している図については，引用元の規則に従ってください</a:t>
            </a:r>
            <a:endParaRPr lang="en-US" altLang="ja-JP" dirty="0"/>
          </a:p>
          <a:p>
            <a:pPr lvl="1"/>
            <a:r>
              <a:rPr kumimoji="1" lang="ja-JP" altLang="en-US" dirty="0"/>
              <a:t>講義での資料としては，自由に使えると思います</a:t>
            </a:r>
            <a:endParaRPr kumimoji="1" lang="en-US" altLang="ja-JP" dirty="0"/>
          </a:p>
          <a:p>
            <a:pPr lvl="1"/>
            <a:r>
              <a:rPr kumimoji="1" lang="en-US" altLang="ja-JP" dirty="0" err="1"/>
              <a:t>wikipedia</a:t>
            </a:r>
            <a:r>
              <a:rPr kumimoji="1" lang="ja-JP" altLang="en-US" dirty="0"/>
              <a:t>関係は，パブリックドメインになっているものは自由に使えます</a:t>
            </a:r>
            <a:endParaRPr kumimoji="1" lang="en-US" altLang="ja-JP" dirty="0"/>
          </a:p>
          <a:p>
            <a:pPr lvl="1"/>
            <a:r>
              <a:rPr lang="ja-JP" altLang="en-US" dirty="0"/>
              <a:t>フリー素材は，フリーです</a:t>
            </a:r>
            <a:endParaRPr kumimoji="1" lang="en-US" altLang="ja-JP" dirty="0"/>
          </a:p>
          <a:p>
            <a:pPr lvl="1"/>
            <a:r>
              <a:rPr lang="ja-JP" altLang="en-US" dirty="0"/>
              <a:t>それ以外は，引用元の提示が必要になります</a:t>
            </a:r>
            <a:endParaRPr kumimoji="1" lang="en-US" altLang="ja-JP" dirty="0"/>
          </a:p>
          <a:p>
            <a:r>
              <a:rPr lang="ja-JP" altLang="en-US" dirty="0"/>
              <a:t>もしも，お気づきの点，間違い，感想などがあれば，以下にメールしてください．対応するかは，状況によります．</a:t>
            </a:r>
            <a:endParaRPr lang="en-US" altLang="ja-JP" dirty="0"/>
          </a:p>
          <a:p>
            <a:pPr lvl="1"/>
            <a:r>
              <a:rPr kumimoji="1"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endParaRPr kumimoji="1" lang="ja-JP" altLang="en-US" dirty="0"/>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a:xfrm>
            <a:off x="789691" y="6453188"/>
            <a:ext cx="1981200" cy="268287"/>
          </a:xfrm>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a:xfrm>
            <a:off x="2331721" y="6453188"/>
            <a:ext cx="4832668" cy="322516"/>
          </a:xfrm>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pPr>
              <a:defRPr/>
            </a:pPr>
            <a:fld id="{2D6E2DEE-09BD-4B34-8E05-01485BD83C03}" type="slidenum">
              <a:rPr lang="en-US" altLang="ja-JP" smtClean="0"/>
              <a:pPr>
                <a:defRPr/>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104EFDA-250D-2F3F-6A5D-1F4DCE83A69E}"/>
              </a:ext>
            </a:extLst>
          </p:cNvPr>
          <p:cNvSpPr>
            <a:spLocks noGrp="1"/>
          </p:cNvSpPr>
          <p:nvPr>
            <p:ph idx="1"/>
          </p:nvPr>
        </p:nvSpPr>
        <p:spPr/>
        <p:txBody>
          <a:bodyPr/>
          <a:lstStyle/>
          <a:p>
            <a:r>
              <a:rPr lang="ja-JP" altLang="en-US" dirty="0"/>
              <a:t>幾何特性仕様（寸法，形状）を定義する</a:t>
            </a:r>
            <a:r>
              <a:rPr kumimoji="1" lang="ja-JP" altLang="en-US" dirty="0"/>
              <a:t>標準温度の必要性</a:t>
            </a:r>
            <a:endParaRPr kumimoji="1" lang="en-US" altLang="ja-JP" dirty="0"/>
          </a:p>
          <a:p>
            <a:pPr lvl="1"/>
            <a:r>
              <a:rPr lang="ja-JP" altLang="en-US" dirty="0"/>
              <a:t>全ての材料は，熱膨張係数（線熱膨張係数）を持つので，寸法や形状を定義するには，標準温度を明確にする必要がある</a:t>
            </a:r>
            <a:endParaRPr lang="en-US" altLang="ja-JP" dirty="0"/>
          </a:p>
          <a:p>
            <a:pPr lvl="1"/>
            <a:r>
              <a:rPr kumimoji="1" lang="ja-JP" altLang="en-US" dirty="0"/>
              <a:t>鋼製の部品の場合，熱膨張係数は</a:t>
            </a:r>
            <a:r>
              <a:rPr kumimoji="1" lang="en-US" altLang="ja-JP" dirty="0"/>
              <a:t>10</a:t>
            </a:r>
            <a:r>
              <a:rPr lang="en-US" altLang="ja-JP" kern="100" dirty="0">
                <a:effectLst/>
                <a:latin typeface="Cambria Math" panose="02040503050406030204" pitchFamily="18" charset="0"/>
                <a:ea typeface="Cambria Math" panose="02040503050406030204" pitchFamily="18" charset="0"/>
                <a:cs typeface="Times New Roman" panose="02020603050405020304" pitchFamily="18" charset="0"/>
              </a:rPr>
              <a:t>×</a:t>
            </a:r>
            <a:r>
              <a:rPr kumimoji="1" lang="en-US" altLang="ja-JP" dirty="0"/>
              <a:t>10</a:t>
            </a:r>
            <a:r>
              <a:rPr kumimoji="1" lang="en-US" altLang="ja-JP" baseline="30000" dirty="0"/>
              <a:t>−6</a:t>
            </a:r>
            <a:r>
              <a:rPr kumimoji="1" lang="ja-JP" altLang="en-US" dirty="0"/>
              <a:t>程度なので，</a:t>
            </a:r>
            <a:r>
              <a:rPr kumimoji="1" lang="en-US" altLang="ja-JP" dirty="0"/>
              <a:t>1 m</a:t>
            </a:r>
            <a:r>
              <a:rPr kumimoji="1" lang="ja-JP" altLang="en-US" dirty="0"/>
              <a:t>の寸法を</a:t>
            </a:r>
            <a:r>
              <a:rPr kumimoji="1" lang="en-US" altLang="ja-JP" dirty="0"/>
              <a:t>1 µm</a:t>
            </a:r>
            <a:r>
              <a:rPr kumimoji="1" lang="ja-JP" altLang="en-US" dirty="0"/>
              <a:t>以下の精度で定義するには，</a:t>
            </a:r>
            <a:r>
              <a:rPr kumimoji="1" lang="en-US" altLang="ja-JP" dirty="0"/>
              <a:t>0.1</a:t>
            </a:r>
            <a:r>
              <a:rPr kumimoji="1" lang="ja-JP" altLang="en-US" dirty="0"/>
              <a:t> </a:t>
            </a:r>
            <a:r>
              <a:rPr kumimoji="1" lang="en-US" altLang="ja-JP" dirty="0"/>
              <a:t>ºC</a:t>
            </a:r>
            <a:r>
              <a:rPr kumimoji="1" lang="ja-JP" altLang="en-US" dirty="0"/>
              <a:t>以下の精度で温度を定義する必要があるので，標準温度を決めることが必要である</a:t>
            </a:r>
            <a:endParaRPr kumimoji="1" lang="en-US" altLang="ja-JP" dirty="0"/>
          </a:p>
          <a:p>
            <a:pPr lvl="1"/>
            <a:r>
              <a:rPr lang="ja-JP" altLang="en-US" dirty="0"/>
              <a:t>定義なので，</a:t>
            </a:r>
            <a:r>
              <a:rPr lang="en-US" altLang="ja-JP" dirty="0">
                <a:latin typeface="Cambria Math" panose="02040503050406030204" pitchFamily="18" charset="0"/>
                <a:ea typeface="Cambria Math" panose="02040503050406030204" pitchFamily="18" charset="0"/>
              </a:rPr>
              <a:t>±</a:t>
            </a:r>
            <a:r>
              <a:rPr lang="en-US" altLang="ja-JP" dirty="0"/>
              <a:t>0.1</a:t>
            </a:r>
            <a:r>
              <a:rPr kumimoji="1" lang="en-US" altLang="ja-JP" dirty="0"/>
              <a:t> ºC</a:t>
            </a:r>
            <a:r>
              <a:rPr kumimoji="1" lang="ja-JP" altLang="en-US" dirty="0"/>
              <a:t>といった範囲を付ける必要はない</a:t>
            </a:r>
            <a:endParaRPr kumimoji="1" lang="en-US" altLang="ja-JP" dirty="0"/>
          </a:p>
          <a:p>
            <a:pPr lvl="1"/>
            <a:endParaRPr lang="en-US" altLang="ja-JP" dirty="0"/>
          </a:p>
          <a:p>
            <a:pPr lvl="1"/>
            <a:r>
              <a:rPr lang="ja-JP" altLang="en-US" dirty="0"/>
              <a:t>以上より，幾何特性仕様（寸法や形状）を決める温度（定義する温度）は，厳密に決めればよい</a:t>
            </a:r>
            <a:endParaRPr lang="en-US" altLang="ja-JP" dirty="0"/>
          </a:p>
          <a:p>
            <a:pPr lvl="1"/>
            <a:r>
              <a:rPr lang="ja-JP" altLang="en-US" dirty="0"/>
              <a:t>現在は，幾何特性仕様を決める温度は</a:t>
            </a:r>
            <a:r>
              <a:rPr lang="en-US" altLang="ja-JP" dirty="0"/>
              <a:t>20</a:t>
            </a:r>
            <a:r>
              <a:rPr kumimoji="1" lang="ja-JP" altLang="en-US" dirty="0"/>
              <a:t> </a:t>
            </a:r>
            <a:r>
              <a:rPr kumimoji="1" lang="en-US" altLang="ja-JP" dirty="0"/>
              <a:t>ºC</a:t>
            </a:r>
            <a:r>
              <a:rPr kumimoji="1" lang="ja-JP" altLang="en-US" dirty="0"/>
              <a:t>となっている</a:t>
            </a:r>
            <a:endParaRPr kumimoji="1" lang="en-US" altLang="ja-JP" dirty="0"/>
          </a:p>
        </p:txBody>
      </p:sp>
      <p:sp>
        <p:nvSpPr>
          <p:cNvPr id="3" name="タイトル 2">
            <a:extLst>
              <a:ext uri="{FF2B5EF4-FFF2-40B4-BE49-F238E27FC236}">
                <a16:creationId xmlns:a16="http://schemas.microsoft.com/office/drawing/2014/main" id="{8BF52971-D74F-0715-C4D7-BCB37A786132}"/>
              </a:ext>
            </a:extLst>
          </p:cNvPr>
          <p:cNvSpPr>
            <a:spLocks noGrp="1"/>
          </p:cNvSpPr>
          <p:nvPr>
            <p:ph type="title"/>
          </p:nvPr>
        </p:nvSpPr>
        <p:spPr/>
        <p:txBody>
          <a:bodyPr/>
          <a:lstStyle/>
          <a:p>
            <a:r>
              <a:rPr lang="ja-JP" altLang="en-US" dirty="0"/>
              <a:t>幾何特性仕様を定義する</a:t>
            </a:r>
            <a:r>
              <a:rPr kumimoji="1" lang="ja-JP" altLang="en-US" dirty="0"/>
              <a:t>標準温度</a:t>
            </a:r>
          </a:p>
        </p:txBody>
      </p:sp>
      <p:sp>
        <p:nvSpPr>
          <p:cNvPr id="4" name="日付プレースホルダー 3">
            <a:extLst>
              <a:ext uri="{FF2B5EF4-FFF2-40B4-BE49-F238E27FC236}">
                <a16:creationId xmlns:a16="http://schemas.microsoft.com/office/drawing/2014/main" id="{8193C7D9-3088-84C6-6A09-334D4933E016}"/>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387F06E8-5CE4-5C43-BFC3-63803282D0C2}"/>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DB3064AA-7275-67A4-E8D2-2B70E07CA809}"/>
              </a:ext>
            </a:extLst>
          </p:cNvPr>
          <p:cNvSpPr>
            <a:spLocks noGrp="1"/>
          </p:cNvSpPr>
          <p:nvPr>
            <p:ph type="sldNum" sz="quarter" idx="12"/>
          </p:nvPr>
        </p:nvSpPr>
        <p:spPr/>
        <p:txBody>
          <a:bodyPr/>
          <a:lstStyle/>
          <a:p>
            <a:pPr>
              <a:defRPr/>
            </a:pPr>
            <a:fld id="{2D6E2DEE-09BD-4B34-8E05-01485BD83C03}" type="slidenum">
              <a:rPr lang="en-US" altLang="ja-JP" smtClean="0"/>
              <a:pPr>
                <a:defRPr/>
              </a:pPr>
              <a:t>3</a:t>
            </a:fld>
            <a:endParaRPr lang="en-US" altLang="ja-JP" dirty="0"/>
          </a:p>
        </p:txBody>
      </p:sp>
    </p:spTree>
    <p:extLst>
      <p:ext uri="{BB962C8B-B14F-4D97-AF65-F5344CB8AC3E}">
        <p14:creationId xmlns:p14="http://schemas.microsoft.com/office/powerpoint/2010/main" val="593470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104EFDA-250D-2F3F-6A5D-1F4DCE83A69E}"/>
              </a:ext>
            </a:extLst>
          </p:cNvPr>
          <p:cNvSpPr>
            <a:spLocks noGrp="1"/>
          </p:cNvSpPr>
          <p:nvPr>
            <p:ph idx="1"/>
          </p:nvPr>
        </p:nvSpPr>
        <p:spPr/>
        <p:txBody>
          <a:bodyPr/>
          <a:lstStyle/>
          <a:p>
            <a:r>
              <a:rPr kumimoji="1" lang="ja-JP" altLang="en-US" dirty="0"/>
              <a:t>幾何特性仕様を検証（寸法測定，形状測定）する場合の標準温度の必要性</a:t>
            </a:r>
            <a:endParaRPr kumimoji="1" lang="en-US" altLang="ja-JP" dirty="0"/>
          </a:p>
          <a:p>
            <a:pPr lvl="1"/>
            <a:r>
              <a:rPr lang="ja-JP" altLang="en-US" dirty="0"/>
              <a:t>寸法測定で鋼製の部品を鋼製のスケールで測定することを考えると，標準温度で測定する必要性は必ずしも高くない→部品もスケールも同じように伸び縮みする</a:t>
            </a:r>
            <a:endParaRPr lang="en-US" altLang="ja-JP" dirty="0"/>
          </a:p>
          <a:p>
            <a:pPr lvl="1"/>
            <a:r>
              <a:rPr kumimoji="1" lang="ja-JP" altLang="en-US" dirty="0"/>
              <a:t>実際の測定では，厳密に標準温度で測定できないので，測定不確かさとして評価することが必要</a:t>
            </a:r>
            <a:endParaRPr kumimoji="1" lang="en-US" altLang="ja-JP" dirty="0"/>
          </a:p>
          <a:p>
            <a:pPr lvl="1"/>
            <a:r>
              <a:rPr kumimoji="1" lang="ja-JP" altLang="en-US" dirty="0"/>
              <a:t>部品とスケールの熱膨張係数の差がなければ，測定温度は寸法の測定値に影響しない</a:t>
            </a:r>
            <a:endParaRPr kumimoji="1" lang="en-US" altLang="ja-JP" dirty="0"/>
          </a:p>
          <a:p>
            <a:pPr lvl="2"/>
            <a:r>
              <a:rPr kumimoji="1" lang="ja-JP" altLang="en-US" dirty="0"/>
              <a:t>スケールの目盛りは標準温度でつける必要がある</a:t>
            </a:r>
            <a:endParaRPr kumimoji="1" lang="en-US" altLang="ja-JP" dirty="0"/>
          </a:p>
          <a:p>
            <a:pPr lvl="2"/>
            <a:r>
              <a:rPr lang="ja-JP" altLang="en-US" dirty="0"/>
              <a:t>熱膨張係数の差が</a:t>
            </a:r>
            <a:r>
              <a:rPr lang="en-US" altLang="ja-JP" dirty="0"/>
              <a:t>1</a:t>
            </a:r>
            <a:r>
              <a:rPr lang="en-US" altLang="ja-JP" kern="100" dirty="0">
                <a:effectLst/>
                <a:latin typeface="Cambria Math" panose="02040503050406030204" pitchFamily="18" charset="0"/>
                <a:ea typeface="Cambria Math" panose="02040503050406030204" pitchFamily="18" charset="0"/>
                <a:cs typeface="Times New Roman" panose="02020603050405020304" pitchFamily="18" charset="0"/>
              </a:rPr>
              <a:t>×</a:t>
            </a:r>
            <a:r>
              <a:rPr lang="en-US" altLang="ja-JP" dirty="0"/>
              <a:t>10</a:t>
            </a:r>
            <a:r>
              <a:rPr lang="en-US" altLang="ja-JP" baseline="30000" dirty="0"/>
              <a:t>−6</a:t>
            </a:r>
            <a:r>
              <a:rPr kumimoji="1" lang="ja-JP" altLang="en-US" dirty="0"/>
              <a:t>程度とすると，</a:t>
            </a:r>
            <a:r>
              <a:rPr kumimoji="1" lang="en-US" altLang="ja-JP" dirty="0"/>
              <a:t>1 m</a:t>
            </a:r>
            <a:r>
              <a:rPr kumimoji="1" lang="ja-JP" altLang="en-US" dirty="0"/>
              <a:t>の寸法を</a:t>
            </a:r>
            <a:r>
              <a:rPr kumimoji="1" lang="en-US" altLang="ja-JP" dirty="0"/>
              <a:t>1 µm</a:t>
            </a:r>
            <a:r>
              <a:rPr kumimoji="1" lang="ja-JP" altLang="en-US" dirty="0"/>
              <a:t>以下の精度で測定するには，標準温度</a:t>
            </a:r>
            <a:r>
              <a:rPr lang="en-US" altLang="ja-JP" dirty="0">
                <a:latin typeface="Cambria Math" panose="02040503050406030204" pitchFamily="18" charset="0"/>
                <a:ea typeface="Cambria Math" panose="02040503050406030204" pitchFamily="18" charset="0"/>
                <a:sym typeface="Symbol" pitchFamily="18" charset="2"/>
              </a:rPr>
              <a:t>±</a:t>
            </a:r>
            <a:r>
              <a:rPr lang="en-US" altLang="ja-JP" dirty="0"/>
              <a:t>1</a:t>
            </a:r>
            <a:r>
              <a:rPr kumimoji="1" lang="ja-JP" altLang="en-US" dirty="0"/>
              <a:t> </a:t>
            </a:r>
            <a:r>
              <a:rPr kumimoji="1" lang="en-US" altLang="ja-JP" dirty="0"/>
              <a:t>ºC</a:t>
            </a:r>
            <a:r>
              <a:rPr lang="ja-JP" altLang="en-US" dirty="0"/>
              <a:t>の温度環境で測定する</a:t>
            </a:r>
            <a:endParaRPr lang="en-US" altLang="ja-JP" dirty="0"/>
          </a:p>
          <a:p>
            <a:pPr lvl="2"/>
            <a:r>
              <a:rPr lang="ja-JP" altLang="en-US" dirty="0"/>
              <a:t>温度による測定不確かさの影響を評価すると，標準温度で測定することが測定不確かさを減少させることになる</a:t>
            </a:r>
            <a:endParaRPr lang="en-US" altLang="ja-JP" dirty="0"/>
          </a:p>
        </p:txBody>
      </p:sp>
      <p:sp>
        <p:nvSpPr>
          <p:cNvPr id="3" name="タイトル 2">
            <a:extLst>
              <a:ext uri="{FF2B5EF4-FFF2-40B4-BE49-F238E27FC236}">
                <a16:creationId xmlns:a16="http://schemas.microsoft.com/office/drawing/2014/main" id="{8BF52971-D74F-0715-C4D7-BCB37A786132}"/>
              </a:ext>
            </a:extLst>
          </p:cNvPr>
          <p:cNvSpPr>
            <a:spLocks noGrp="1"/>
          </p:cNvSpPr>
          <p:nvPr>
            <p:ph type="title"/>
          </p:nvPr>
        </p:nvSpPr>
        <p:spPr/>
        <p:txBody>
          <a:bodyPr/>
          <a:lstStyle/>
          <a:p>
            <a:r>
              <a:rPr lang="ja-JP" altLang="en-US" dirty="0"/>
              <a:t>幾何特性仕様を検証する</a:t>
            </a:r>
            <a:r>
              <a:rPr kumimoji="1" lang="ja-JP" altLang="en-US" dirty="0"/>
              <a:t>標準温度</a:t>
            </a:r>
          </a:p>
        </p:txBody>
      </p:sp>
      <p:sp>
        <p:nvSpPr>
          <p:cNvPr id="4" name="日付プレースホルダー 3">
            <a:extLst>
              <a:ext uri="{FF2B5EF4-FFF2-40B4-BE49-F238E27FC236}">
                <a16:creationId xmlns:a16="http://schemas.microsoft.com/office/drawing/2014/main" id="{8193C7D9-3088-84C6-6A09-334D4933E016}"/>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387F06E8-5CE4-5C43-BFC3-63803282D0C2}"/>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DB3064AA-7275-67A4-E8D2-2B70E07CA809}"/>
              </a:ext>
            </a:extLst>
          </p:cNvPr>
          <p:cNvSpPr>
            <a:spLocks noGrp="1"/>
          </p:cNvSpPr>
          <p:nvPr>
            <p:ph type="sldNum" sz="quarter" idx="12"/>
          </p:nvPr>
        </p:nvSpPr>
        <p:spPr/>
        <p:txBody>
          <a:bodyPr/>
          <a:lstStyle/>
          <a:p>
            <a:pPr>
              <a:defRPr/>
            </a:pPr>
            <a:fld id="{2D6E2DEE-09BD-4B34-8E05-01485BD83C03}" type="slidenum">
              <a:rPr lang="en-US" altLang="ja-JP" smtClean="0"/>
              <a:pPr>
                <a:defRPr/>
              </a:pPr>
              <a:t>4</a:t>
            </a:fld>
            <a:endParaRPr lang="en-US" altLang="ja-JP" dirty="0"/>
          </a:p>
        </p:txBody>
      </p:sp>
    </p:spTree>
    <p:extLst>
      <p:ext uri="{BB962C8B-B14F-4D97-AF65-F5344CB8AC3E}">
        <p14:creationId xmlns:p14="http://schemas.microsoft.com/office/powerpoint/2010/main" val="272584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15B9FB3-57AE-EB35-96A4-D3401E36642E}"/>
              </a:ext>
            </a:extLst>
          </p:cNvPr>
          <p:cNvSpPr>
            <a:spLocks noGrp="1"/>
          </p:cNvSpPr>
          <p:nvPr>
            <p:ph idx="1"/>
          </p:nvPr>
        </p:nvSpPr>
        <p:spPr/>
        <p:txBody>
          <a:bodyPr/>
          <a:lstStyle/>
          <a:p>
            <a:r>
              <a:rPr kumimoji="1" lang="ja-JP" altLang="en-US" dirty="0"/>
              <a:t>寸法測定を標準温度ですることが必要か</a:t>
            </a:r>
            <a:endParaRPr kumimoji="1" lang="en-US" altLang="ja-JP" dirty="0"/>
          </a:p>
          <a:p>
            <a:pPr lvl="1"/>
            <a:r>
              <a:rPr kumimoji="1" lang="ja-JP" altLang="en-US" dirty="0"/>
              <a:t>もともと厳密に標準温度</a:t>
            </a:r>
            <a:r>
              <a:rPr kumimoji="1" lang="en-US" altLang="ja-JP" dirty="0"/>
              <a:t>20</a:t>
            </a:r>
            <a:r>
              <a:rPr kumimoji="1" lang="ja-JP" altLang="en-US" dirty="0"/>
              <a:t> </a:t>
            </a:r>
            <a:r>
              <a:rPr kumimoji="1" lang="en-US" altLang="ja-JP" dirty="0"/>
              <a:t>ºC</a:t>
            </a:r>
            <a:r>
              <a:rPr kumimoji="1" lang="ja-JP" altLang="en-US" dirty="0"/>
              <a:t>で測定することは不可能</a:t>
            </a:r>
            <a:endParaRPr kumimoji="1" lang="en-US" altLang="ja-JP" dirty="0"/>
          </a:p>
          <a:p>
            <a:pPr lvl="1"/>
            <a:r>
              <a:rPr lang="ja-JP" altLang="en-US" dirty="0"/>
              <a:t>温度の偏差，温度分布，温度ドリフトなどが測定不確かさに影響する</a:t>
            </a:r>
            <a:endParaRPr lang="en-US" altLang="ja-JP" dirty="0"/>
          </a:p>
          <a:p>
            <a:pPr lvl="1"/>
            <a:r>
              <a:rPr kumimoji="1" lang="ja-JP" altLang="en-US" dirty="0"/>
              <a:t>どちらにしろ，測定不確かさを評価することが必要</a:t>
            </a:r>
            <a:endParaRPr kumimoji="1" lang="en-US" altLang="ja-JP" dirty="0"/>
          </a:p>
          <a:p>
            <a:r>
              <a:rPr kumimoji="1" lang="ja-JP" altLang="en-US" dirty="0"/>
              <a:t>測定不確かさの評価</a:t>
            </a:r>
            <a:endParaRPr kumimoji="1" lang="en-US" altLang="ja-JP" dirty="0"/>
          </a:p>
          <a:p>
            <a:pPr lvl="1"/>
            <a:r>
              <a:rPr kumimoji="1" lang="ja-JP" altLang="en-US" dirty="0"/>
              <a:t>寸法測定の測定不確かさにおける温度の影響は，「精密測定</a:t>
            </a:r>
            <a:r>
              <a:rPr kumimoji="1" lang="en-US" altLang="ja-JP" dirty="0"/>
              <a:t>02b-</a:t>
            </a:r>
            <a:r>
              <a:rPr kumimoji="1" lang="ja-JP" altLang="en-US" dirty="0"/>
              <a:t>測定不確かさ</a:t>
            </a:r>
            <a:r>
              <a:rPr kumimoji="1" lang="en-US" altLang="ja-JP" dirty="0"/>
              <a:t>2-</a:t>
            </a:r>
            <a:r>
              <a:rPr kumimoji="1" lang="ja-JP" altLang="en-US" dirty="0"/>
              <a:t>寸法測定温度」および「測定不確かさ</a:t>
            </a:r>
            <a:r>
              <a:rPr kumimoji="1" lang="en-US" altLang="ja-JP" dirty="0"/>
              <a:t>-</a:t>
            </a:r>
            <a:r>
              <a:rPr kumimoji="1" lang="ja-JP" altLang="en-US" dirty="0"/>
              <a:t>ブロックゲージ</a:t>
            </a:r>
            <a:r>
              <a:rPr kumimoji="1" lang="en-US" altLang="ja-JP" dirty="0"/>
              <a:t>2022Jun</a:t>
            </a:r>
            <a:r>
              <a:rPr kumimoji="1" lang="ja-JP" altLang="en-US" dirty="0"/>
              <a:t>」を参照</a:t>
            </a:r>
            <a:endParaRPr kumimoji="1" lang="en-US" altLang="ja-JP" dirty="0"/>
          </a:p>
          <a:p>
            <a:pPr lvl="1"/>
            <a:r>
              <a:rPr lang="ja-JP" altLang="en-US" dirty="0"/>
              <a:t>温度に関係する測定不確かさの以下の要因から計算する</a:t>
            </a:r>
            <a:endParaRPr lang="en-US" altLang="ja-JP" dirty="0"/>
          </a:p>
          <a:p>
            <a:pPr lvl="2"/>
            <a:r>
              <a:rPr kumimoji="1" lang="ja-JP" altLang="en-US" dirty="0"/>
              <a:t>温度測定の不確かさ</a:t>
            </a:r>
            <a:endParaRPr kumimoji="1" lang="en-US" altLang="ja-JP" dirty="0"/>
          </a:p>
          <a:p>
            <a:pPr lvl="2"/>
            <a:r>
              <a:rPr lang="ja-JP" altLang="en-US" dirty="0"/>
              <a:t>スケールと測定物の温度の差</a:t>
            </a:r>
            <a:endParaRPr lang="en-US" altLang="ja-JP" dirty="0"/>
          </a:p>
          <a:p>
            <a:pPr lvl="2"/>
            <a:r>
              <a:rPr lang="ja-JP" altLang="en-US" dirty="0"/>
              <a:t>標準温度</a:t>
            </a:r>
            <a:r>
              <a:rPr kumimoji="1" lang="en-US" altLang="ja-JP" dirty="0"/>
              <a:t>20</a:t>
            </a:r>
            <a:r>
              <a:rPr kumimoji="1" lang="ja-JP" altLang="en-US" dirty="0"/>
              <a:t> </a:t>
            </a:r>
            <a:r>
              <a:rPr kumimoji="1" lang="en-US" altLang="ja-JP" dirty="0"/>
              <a:t>ºC</a:t>
            </a:r>
            <a:r>
              <a:rPr lang="ja-JP" altLang="en-US" dirty="0"/>
              <a:t>からの偏差</a:t>
            </a:r>
            <a:endParaRPr lang="en-US" altLang="ja-JP" dirty="0"/>
          </a:p>
          <a:p>
            <a:pPr lvl="2"/>
            <a:r>
              <a:rPr kumimoji="1" lang="ja-JP" altLang="en-US" dirty="0"/>
              <a:t>熱膨張係数の不確かさ</a:t>
            </a:r>
            <a:endParaRPr kumimoji="1" lang="en-US" altLang="ja-JP" dirty="0"/>
          </a:p>
          <a:p>
            <a:pPr lvl="2"/>
            <a:r>
              <a:rPr kumimoji="1" lang="ja-JP" altLang="en-US" dirty="0"/>
              <a:t>スケールと測定物の熱膨張係数の差</a:t>
            </a:r>
            <a:endParaRPr kumimoji="1" lang="en-US" altLang="ja-JP" dirty="0"/>
          </a:p>
          <a:p>
            <a:pPr lvl="1"/>
            <a:r>
              <a:rPr lang="ja-JP" altLang="en-US" dirty="0"/>
              <a:t>熱膨張係数の不確かさの影響を考えると，標準温度にできるだけ近い温度で測定することが必要→恒温室（</a:t>
            </a:r>
            <a:r>
              <a:rPr lang="en-US" altLang="ja-JP" dirty="0"/>
              <a:t>20</a:t>
            </a:r>
            <a:r>
              <a:rPr kumimoji="1" lang="en-US" altLang="ja-JP" dirty="0"/>
              <a:t> ºC</a:t>
            </a:r>
            <a:r>
              <a:rPr kumimoji="1" lang="ja-JP" altLang="en-US" dirty="0"/>
              <a:t>）が必要</a:t>
            </a:r>
          </a:p>
        </p:txBody>
      </p:sp>
      <p:sp>
        <p:nvSpPr>
          <p:cNvPr id="3" name="タイトル 2">
            <a:extLst>
              <a:ext uri="{FF2B5EF4-FFF2-40B4-BE49-F238E27FC236}">
                <a16:creationId xmlns:a16="http://schemas.microsoft.com/office/drawing/2014/main" id="{7E834FEA-C738-E8B8-E1E5-471809B47D4E}"/>
              </a:ext>
            </a:extLst>
          </p:cNvPr>
          <p:cNvSpPr>
            <a:spLocks noGrp="1"/>
          </p:cNvSpPr>
          <p:nvPr>
            <p:ph type="title"/>
          </p:nvPr>
        </p:nvSpPr>
        <p:spPr/>
        <p:txBody>
          <a:bodyPr/>
          <a:lstStyle/>
          <a:p>
            <a:r>
              <a:rPr kumimoji="1" lang="ja-JP" altLang="en-US" dirty="0"/>
              <a:t>測定温度と測定不確かさ</a:t>
            </a:r>
          </a:p>
        </p:txBody>
      </p:sp>
      <p:sp>
        <p:nvSpPr>
          <p:cNvPr id="4" name="日付プレースホルダー 3">
            <a:extLst>
              <a:ext uri="{FF2B5EF4-FFF2-40B4-BE49-F238E27FC236}">
                <a16:creationId xmlns:a16="http://schemas.microsoft.com/office/drawing/2014/main" id="{38B89B77-2E97-BD2D-219D-FF274F6BB2D2}"/>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835E742E-5B68-E7CA-5B66-B21218389AEA}"/>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1219AB0C-41F0-ADDF-669C-8EDFC6FA4C6B}"/>
              </a:ext>
            </a:extLst>
          </p:cNvPr>
          <p:cNvSpPr>
            <a:spLocks noGrp="1"/>
          </p:cNvSpPr>
          <p:nvPr>
            <p:ph type="sldNum" sz="quarter" idx="12"/>
          </p:nvPr>
        </p:nvSpPr>
        <p:spPr/>
        <p:txBody>
          <a:bodyPr/>
          <a:lstStyle/>
          <a:p>
            <a:pPr>
              <a:defRPr/>
            </a:pPr>
            <a:fld id="{2D6E2DEE-09BD-4B34-8E05-01485BD83C03}" type="slidenum">
              <a:rPr lang="en-US" altLang="ja-JP" smtClean="0"/>
              <a:pPr>
                <a:defRPr/>
              </a:pPr>
              <a:t>5</a:t>
            </a:fld>
            <a:endParaRPr lang="en-US" altLang="ja-JP" dirty="0"/>
          </a:p>
        </p:txBody>
      </p:sp>
    </p:spTree>
    <p:extLst>
      <p:ext uri="{BB962C8B-B14F-4D97-AF65-F5344CB8AC3E}">
        <p14:creationId xmlns:p14="http://schemas.microsoft.com/office/powerpoint/2010/main" val="352146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5982D13C-26D4-F862-B2A0-181D063C0DC4}"/>
              </a:ext>
            </a:extLst>
          </p:cNvPr>
          <p:cNvSpPr>
            <a:spLocks noGrp="1"/>
          </p:cNvSpPr>
          <p:nvPr>
            <p:ph type="title"/>
          </p:nvPr>
        </p:nvSpPr>
        <p:spPr/>
        <p:txBody>
          <a:bodyPr/>
          <a:lstStyle/>
          <a:p>
            <a:r>
              <a:rPr lang="ja-JP" altLang="en-US" dirty="0"/>
              <a:t>標準温度の歴史</a:t>
            </a:r>
            <a:endParaRPr kumimoji="1" lang="ja-JP" altLang="en-US" dirty="0"/>
          </a:p>
        </p:txBody>
      </p:sp>
      <p:sp>
        <p:nvSpPr>
          <p:cNvPr id="4" name="日付プレースホルダー 3">
            <a:extLst>
              <a:ext uri="{FF2B5EF4-FFF2-40B4-BE49-F238E27FC236}">
                <a16:creationId xmlns:a16="http://schemas.microsoft.com/office/drawing/2014/main" id="{5FBAD209-DDE3-2A2A-58A3-C451A1A6BE8F}"/>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867A1C54-6F75-7CE0-9BEA-C9A683D51D0F}"/>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09E0C034-2471-916E-C1B8-AE0C6C9EAE77}"/>
              </a:ext>
            </a:extLst>
          </p:cNvPr>
          <p:cNvSpPr>
            <a:spLocks noGrp="1"/>
          </p:cNvSpPr>
          <p:nvPr>
            <p:ph type="sldNum" sz="quarter" idx="12"/>
          </p:nvPr>
        </p:nvSpPr>
        <p:spPr/>
        <p:txBody>
          <a:bodyPr/>
          <a:lstStyle/>
          <a:p>
            <a:pPr>
              <a:defRPr/>
            </a:pPr>
            <a:fld id="{2D6E2DEE-09BD-4B34-8E05-01485BD83C03}" type="slidenum">
              <a:rPr lang="en-US" altLang="ja-JP" smtClean="0"/>
              <a:pPr>
                <a:defRPr/>
              </a:pPr>
              <a:t>6</a:t>
            </a:fld>
            <a:endParaRPr lang="en-US" altLang="ja-JP" dirty="0"/>
          </a:p>
        </p:txBody>
      </p:sp>
      <p:sp>
        <p:nvSpPr>
          <p:cNvPr id="7" name="コンテンツ プレースホルダー 6">
            <a:extLst>
              <a:ext uri="{FF2B5EF4-FFF2-40B4-BE49-F238E27FC236}">
                <a16:creationId xmlns:a16="http://schemas.microsoft.com/office/drawing/2014/main" id="{0640E0DF-D567-187E-C392-EF287A22DB8E}"/>
              </a:ext>
            </a:extLst>
          </p:cNvPr>
          <p:cNvSpPr>
            <a:spLocks noGrp="1"/>
          </p:cNvSpPr>
          <p:nvPr>
            <p:ph idx="1"/>
          </p:nvPr>
        </p:nvSpPr>
        <p:spPr/>
        <p:txBody>
          <a:bodyPr/>
          <a:lstStyle/>
          <a:p>
            <a:r>
              <a:rPr lang="ja-JP" altLang="en-US" dirty="0"/>
              <a:t>標準温度の変遷</a:t>
            </a:r>
            <a:endParaRPr lang="en-US" altLang="ja-JP" dirty="0"/>
          </a:p>
          <a:p>
            <a:pPr lvl="2"/>
            <a:r>
              <a:rPr lang="en-US" altLang="ja-JP" dirty="0"/>
              <a:t>1799</a:t>
            </a:r>
            <a:r>
              <a:rPr lang="ja-JP" altLang="en-US" dirty="0"/>
              <a:t>年：メートルの定義，</a:t>
            </a:r>
            <a:r>
              <a:rPr lang="en-US" altLang="ja-JP" dirty="0"/>
              <a:t>16.25 ºC </a:t>
            </a:r>
            <a:r>
              <a:rPr lang="ja-JP" altLang="en-US" dirty="0"/>
              <a:t>（測量時の気温）</a:t>
            </a:r>
            <a:endParaRPr lang="en-US" altLang="ja-JP" dirty="0"/>
          </a:p>
          <a:p>
            <a:pPr lvl="2"/>
            <a:r>
              <a:rPr lang="en-US" altLang="ja-JP" dirty="0"/>
              <a:t>1824</a:t>
            </a:r>
            <a:r>
              <a:rPr lang="ja-JP" altLang="en-US" dirty="0"/>
              <a:t>年：標準ヤード（英国），</a:t>
            </a:r>
            <a:r>
              <a:rPr lang="en-US" altLang="ja-JP" dirty="0"/>
              <a:t>16.67 ºC </a:t>
            </a:r>
            <a:r>
              <a:rPr lang="ja-JP" altLang="en-US" dirty="0"/>
              <a:t>（</a:t>
            </a:r>
            <a:r>
              <a:rPr lang="en-US" altLang="ja-JP" dirty="0"/>
              <a:t>62 ºF</a:t>
            </a:r>
            <a:r>
              <a:rPr lang="ja-JP" altLang="en-US" dirty="0"/>
              <a:t>）</a:t>
            </a:r>
            <a:endParaRPr lang="en-US" altLang="ja-JP" dirty="0"/>
          </a:p>
          <a:p>
            <a:pPr lvl="2"/>
            <a:r>
              <a:rPr lang="en-US" altLang="ja-JP" dirty="0"/>
              <a:t>1889</a:t>
            </a:r>
            <a:r>
              <a:rPr lang="ja-JP" altLang="en-US" dirty="0"/>
              <a:t>年：メートル原器，</a:t>
            </a:r>
            <a:r>
              <a:rPr lang="en-US" altLang="ja-JP" dirty="0"/>
              <a:t>0 ºC</a:t>
            </a:r>
            <a:r>
              <a:rPr lang="ja-JP" altLang="en-US" dirty="0"/>
              <a:t>（氷水の中で測定）</a:t>
            </a:r>
            <a:endParaRPr lang="en-US" altLang="ja-JP" dirty="0"/>
          </a:p>
          <a:p>
            <a:pPr lvl="2"/>
            <a:r>
              <a:rPr lang="en-US" altLang="ja-JP" dirty="0"/>
              <a:t>1896</a:t>
            </a:r>
            <a:r>
              <a:rPr lang="ja-JP" altLang="en-US" dirty="0"/>
              <a:t>年：ブロックゲージ（スウェーデンのヨハンソン），</a:t>
            </a:r>
            <a:r>
              <a:rPr lang="en-US" altLang="ja-JP" dirty="0"/>
              <a:t>15 ºC </a:t>
            </a:r>
            <a:r>
              <a:rPr lang="ja-JP" altLang="en-US" dirty="0"/>
              <a:t>～</a:t>
            </a:r>
            <a:r>
              <a:rPr lang="en-US" altLang="ja-JP" dirty="0"/>
              <a:t>25 ºC </a:t>
            </a:r>
            <a:r>
              <a:rPr lang="ja-JP" altLang="en-US" dirty="0"/>
              <a:t>（中央値は</a:t>
            </a:r>
            <a:r>
              <a:rPr lang="en-US" altLang="ja-JP" dirty="0"/>
              <a:t>20 ºC = 68 ºF</a:t>
            </a:r>
            <a:r>
              <a:rPr lang="ja-JP" altLang="en-US" dirty="0"/>
              <a:t>）（ヨハンソンの工場の温度）</a:t>
            </a:r>
            <a:endParaRPr lang="en-US" altLang="ja-JP" dirty="0"/>
          </a:p>
          <a:p>
            <a:pPr lvl="2"/>
            <a:r>
              <a:rPr lang="en-US" altLang="ja-JP" dirty="0"/>
              <a:t>1918</a:t>
            </a:r>
            <a:r>
              <a:rPr lang="ja-JP" altLang="en-US" dirty="0"/>
              <a:t>年：測定工具の標準温度（ドイツ規格協会</a:t>
            </a:r>
            <a:r>
              <a:rPr lang="en-US" altLang="ja-JP" dirty="0"/>
              <a:t>DIN</a:t>
            </a:r>
            <a:r>
              <a:rPr lang="ja-JP" altLang="en-US" dirty="0"/>
              <a:t>），</a:t>
            </a:r>
            <a:r>
              <a:rPr lang="en-US" altLang="ja-JP" dirty="0"/>
              <a:t>20 ºC</a:t>
            </a:r>
          </a:p>
          <a:p>
            <a:pPr lvl="2"/>
            <a:r>
              <a:rPr lang="en-US" altLang="ja-JP" dirty="0"/>
              <a:t>1924</a:t>
            </a:r>
            <a:r>
              <a:rPr lang="ja-JP" altLang="en-US" dirty="0"/>
              <a:t>年：米国標準研究所（</a:t>
            </a:r>
            <a:r>
              <a:rPr lang="en-US" altLang="ja-JP" dirty="0"/>
              <a:t>NBS</a:t>
            </a:r>
            <a:r>
              <a:rPr lang="ja-JP" altLang="en-US" dirty="0"/>
              <a:t>）の恒温室（</a:t>
            </a:r>
            <a:r>
              <a:rPr lang="en-US" altLang="ja-JP" dirty="0"/>
              <a:t>20 ºC</a:t>
            </a:r>
            <a:r>
              <a:rPr lang="ja-JP" altLang="en-US" dirty="0"/>
              <a:t>）</a:t>
            </a:r>
            <a:endParaRPr lang="en-US" altLang="ja-JP" dirty="0"/>
          </a:p>
          <a:p>
            <a:pPr lvl="2"/>
            <a:r>
              <a:rPr lang="en-US" altLang="ja-JP" dirty="0"/>
              <a:t>1931</a:t>
            </a:r>
            <a:r>
              <a:rPr lang="ja-JP" altLang="en-US" dirty="0"/>
              <a:t>年：国際度量衡委員会（</a:t>
            </a:r>
            <a:r>
              <a:rPr lang="en-US" altLang="ja-JP" dirty="0"/>
              <a:t>CIPM)</a:t>
            </a:r>
            <a:r>
              <a:rPr lang="ja-JP" altLang="en-US" dirty="0"/>
              <a:t>，</a:t>
            </a:r>
            <a:r>
              <a:rPr lang="en-US" altLang="ja-JP" dirty="0"/>
              <a:t> 20 ºC</a:t>
            </a:r>
          </a:p>
          <a:p>
            <a:pPr lvl="2"/>
            <a:r>
              <a:rPr lang="en-US" altLang="ja-JP" dirty="0"/>
              <a:t>1932</a:t>
            </a:r>
            <a:r>
              <a:rPr lang="ja-JP" altLang="en-US" dirty="0"/>
              <a:t>年：国際標準化協会（</a:t>
            </a:r>
            <a:r>
              <a:rPr lang="en-US" altLang="ja-JP" dirty="0"/>
              <a:t>ISA</a:t>
            </a:r>
            <a:r>
              <a:rPr lang="ja-JP" altLang="en-US" dirty="0"/>
              <a:t>），</a:t>
            </a:r>
            <a:r>
              <a:rPr lang="en-US" altLang="ja-JP" dirty="0"/>
              <a:t> 20 ºC</a:t>
            </a:r>
          </a:p>
          <a:p>
            <a:pPr lvl="2"/>
            <a:r>
              <a:rPr lang="en-US" altLang="ja-JP" dirty="0"/>
              <a:t>1951</a:t>
            </a:r>
            <a:r>
              <a:rPr lang="ja-JP" altLang="en-US" dirty="0"/>
              <a:t>年：国際標準化機構（</a:t>
            </a:r>
            <a:r>
              <a:rPr lang="en-US" altLang="ja-JP" dirty="0"/>
              <a:t>ISO</a:t>
            </a:r>
            <a:r>
              <a:rPr lang="ja-JP" altLang="en-US" dirty="0"/>
              <a:t>）の勧告第</a:t>
            </a:r>
            <a:r>
              <a:rPr lang="en-US" altLang="ja-JP" dirty="0"/>
              <a:t>1</a:t>
            </a:r>
            <a:r>
              <a:rPr lang="ja-JP" altLang="en-US" dirty="0"/>
              <a:t>号，</a:t>
            </a:r>
            <a:r>
              <a:rPr lang="en-US" altLang="ja-JP" dirty="0"/>
              <a:t> 20 ºC</a:t>
            </a:r>
          </a:p>
          <a:p>
            <a:pPr lvl="2"/>
            <a:r>
              <a:rPr lang="en-US" altLang="ja-JP" dirty="0"/>
              <a:t>1975</a:t>
            </a:r>
            <a:r>
              <a:rPr lang="ja-JP" altLang="en-US" dirty="0"/>
              <a:t>年：国際標準化機構（</a:t>
            </a:r>
            <a:r>
              <a:rPr lang="en-US" altLang="ja-JP" dirty="0"/>
              <a:t>ISO</a:t>
            </a:r>
            <a:r>
              <a:rPr lang="ja-JP" altLang="en-US" dirty="0"/>
              <a:t>），</a:t>
            </a:r>
            <a:r>
              <a:rPr lang="en-US" altLang="ja-JP" dirty="0"/>
              <a:t>ISO</a:t>
            </a:r>
            <a:r>
              <a:rPr lang="ja-JP" altLang="en-US" dirty="0"/>
              <a:t> </a:t>
            </a:r>
            <a:r>
              <a:rPr lang="en-US" altLang="ja-JP" dirty="0"/>
              <a:t>1</a:t>
            </a:r>
            <a:r>
              <a:rPr lang="ja-JP" altLang="en-US" dirty="0"/>
              <a:t>，</a:t>
            </a:r>
            <a:r>
              <a:rPr lang="en-US" altLang="ja-JP" dirty="0"/>
              <a:t> 20 ºC</a:t>
            </a:r>
          </a:p>
          <a:p>
            <a:pPr lvl="2"/>
            <a:r>
              <a:rPr lang="ja-JP" altLang="en-US" dirty="0"/>
              <a:t>標準温度</a:t>
            </a:r>
            <a:r>
              <a:rPr lang="en-US" altLang="ja-JP" dirty="0"/>
              <a:t>20 ºC</a:t>
            </a:r>
            <a:r>
              <a:rPr lang="ja-JP" altLang="en-US" dirty="0"/>
              <a:t>は，日本，アジアなどでは低すぎて健康に悪い</a:t>
            </a:r>
            <a:endParaRPr lang="en-US" altLang="ja-JP" dirty="0"/>
          </a:p>
          <a:p>
            <a:pPr lvl="3"/>
            <a:r>
              <a:rPr lang="ja-JP" altLang="en-US" dirty="0"/>
              <a:t>健康，省エネルギーに問題がある，電気量などは</a:t>
            </a:r>
            <a:r>
              <a:rPr lang="en-US" altLang="ja-JP" dirty="0"/>
              <a:t>23 ºC</a:t>
            </a:r>
            <a:r>
              <a:rPr lang="ja-JP" altLang="en-US" dirty="0"/>
              <a:t>が標準→日本から</a:t>
            </a:r>
            <a:r>
              <a:rPr lang="en-US" altLang="ja-JP" dirty="0"/>
              <a:t>ISO</a:t>
            </a:r>
            <a:r>
              <a:rPr lang="ja-JP" altLang="en-US" dirty="0"/>
              <a:t>で</a:t>
            </a:r>
            <a:r>
              <a:rPr lang="en-US" altLang="ja-JP" dirty="0"/>
              <a:t>23 ºC</a:t>
            </a:r>
            <a:r>
              <a:rPr lang="ja-JP" altLang="en-US" dirty="0"/>
              <a:t>への変更を提案したが否決された</a:t>
            </a:r>
          </a:p>
        </p:txBody>
      </p:sp>
      <p:sp>
        <p:nvSpPr>
          <p:cNvPr id="11" name="テキスト ボックス 10">
            <a:extLst>
              <a:ext uri="{FF2B5EF4-FFF2-40B4-BE49-F238E27FC236}">
                <a16:creationId xmlns:a16="http://schemas.microsoft.com/office/drawing/2014/main" id="{FBA7D41B-A245-BA0E-1627-4C93A5CA4BE0}"/>
              </a:ext>
            </a:extLst>
          </p:cNvPr>
          <p:cNvSpPr txBox="1"/>
          <p:nvPr/>
        </p:nvSpPr>
        <p:spPr>
          <a:xfrm>
            <a:off x="1202218" y="5395831"/>
            <a:ext cx="7777190" cy="934478"/>
          </a:xfrm>
          <a:prstGeom prst="rect">
            <a:avLst/>
          </a:prstGeom>
          <a:noFill/>
        </p:spPr>
        <p:txBody>
          <a:bodyPr wrap="square" lIns="36000" tIns="36000" rIns="36000" bIns="36000" rtlCol="0">
            <a:spAutoFit/>
          </a:bodyPr>
          <a:lstStyle/>
          <a:p>
            <a:pPr marL="171450" indent="-171450">
              <a:buFont typeface="Arial" panose="020B0604020202020204" pitchFamily="34" charset="0"/>
              <a:buChar char="•"/>
            </a:pPr>
            <a:r>
              <a:rPr kumimoji="1" lang="ja-JP" altLang="en-US" sz="1400" dirty="0">
                <a:latin typeface="+mj-lt"/>
                <a:ea typeface="+mj-ea"/>
              </a:rPr>
              <a:t>沢辺雅二：精密測定の歴史</a:t>
            </a:r>
            <a:r>
              <a:rPr kumimoji="1" lang="en-US" altLang="ja-JP" sz="1400" dirty="0">
                <a:latin typeface="+mj-lt"/>
                <a:ea typeface="+mj-ea"/>
              </a:rPr>
              <a:t>1</a:t>
            </a:r>
            <a:r>
              <a:rPr kumimoji="1" lang="ja-JP" altLang="en-US" sz="1400" dirty="0">
                <a:latin typeface="+mj-lt"/>
                <a:ea typeface="+mj-ea"/>
              </a:rPr>
              <a:t>　長さの単位と情報の変遷，精密工学基礎講座</a:t>
            </a:r>
            <a:endParaRPr kumimoji="1" lang="en-US" altLang="ja-JP" sz="1400" dirty="0">
              <a:latin typeface="+mj-lt"/>
              <a:ea typeface="+mj-ea"/>
            </a:endParaRPr>
          </a:p>
          <a:p>
            <a:pPr marL="171450" indent="-171450">
              <a:buFont typeface="Arial" panose="020B0604020202020204" pitchFamily="34" charset="0"/>
              <a:buChar char="•"/>
            </a:pPr>
            <a:r>
              <a:rPr kumimoji="1" lang="ja-JP" altLang="en-US" sz="1400" dirty="0">
                <a:latin typeface="+mj-lt"/>
                <a:ea typeface="+mj-ea"/>
              </a:rPr>
              <a:t>沢辺雅二：校正に用いる標準温度設定の経緯と問題点，精密工学会誌 </a:t>
            </a:r>
            <a:r>
              <a:rPr kumimoji="1" lang="en-US" altLang="ja-JP" sz="1400" dirty="0">
                <a:latin typeface="+mj-lt"/>
                <a:ea typeface="+mj-ea"/>
              </a:rPr>
              <a:t>66 (11), 2000, 1701</a:t>
            </a:r>
          </a:p>
          <a:p>
            <a:pPr marL="171450" indent="-171450">
              <a:buFont typeface="Arial" panose="020B0604020202020204" pitchFamily="34" charset="0"/>
              <a:buChar char="•"/>
            </a:pPr>
            <a:r>
              <a:rPr kumimoji="1" lang="en-US" altLang="ja-JP" sz="1400" dirty="0">
                <a:latin typeface="+mj-lt"/>
                <a:ea typeface="+mj-ea"/>
              </a:rPr>
              <a:t>NKS</a:t>
            </a:r>
            <a:r>
              <a:rPr kumimoji="1" lang="ja-JP" altLang="en-US" sz="1400" dirty="0">
                <a:latin typeface="+mj-lt"/>
                <a:ea typeface="+mj-ea"/>
              </a:rPr>
              <a:t>ホームページ　長さ計の標準温度：</a:t>
            </a:r>
            <a:r>
              <a:rPr kumimoji="1" lang="en-US" altLang="ja-JP" sz="1400" dirty="0">
                <a:latin typeface="+mj-lt"/>
                <a:ea typeface="+mj-ea"/>
              </a:rPr>
              <a:t>20</a:t>
            </a:r>
            <a:r>
              <a:rPr kumimoji="1" lang="ja-JP" altLang="en-US" sz="1400" dirty="0">
                <a:latin typeface="+mj-lt"/>
                <a:ea typeface="+mj-ea"/>
              </a:rPr>
              <a:t> ℃はどうやって決まったの？，</a:t>
            </a:r>
            <a:r>
              <a:rPr kumimoji="1" lang="en-US" altLang="ja-JP" sz="1400" dirty="0">
                <a:latin typeface="+mj-lt"/>
                <a:ea typeface="+mj-ea"/>
              </a:rPr>
              <a:t>https://www.nks-wa-hakaru.jp/2014/0911_000000/</a:t>
            </a:r>
            <a:endParaRPr kumimoji="1" lang="ja-JP" altLang="en-US" sz="1400" dirty="0">
              <a:latin typeface="+mj-lt"/>
              <a:ea typeface="+mj-ea"/>
            </a:endParaRPr>
          </a:p>
        </p:txBody>
      </p:sp>
    </p:spTree>
    <p:extLst>
      <p:ext uri="{BB962C8B-B14F-4D97-AF65-F5344CB8AC3E}">
        <p14:creationId xmlns:p14="http://schemas.microsoft.com/office/powerpoint/2010/main" val="34101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21FCAC9-84EA-E9DE-F33E-C969ACCFC75E}"/>
              </a:ext>
            </a:extLst>
          </p:cNvPr>
          <p:cNvSpPr>
            <a:spLocks noGrp="1"/>
          </p:cNvSpPr>
          <p:nvPr>
            <p:ph idx="1"/>
          </p:nvPr>
        </p:nvSpPr>
        <p:spPr/>
        <p:txBody>
          <a:bodyPr/>
          <a:lstStyle/>
          <a:p>
            <a:r>
              <a:rPr kumimoji="1" lang="en-US" altLang="ja-JP" dirty="0"/>
              <a:t>JIS</a:t>
            </a:r>
            <a:r>
              <a:rPr kumimoji="1" lang="ja-JP" altLang="en-US" dirty="0"/>
              <a:t> </a:t>
            </a:r>
            <a:r>
              <a:rPr kumimoji="1" lang="en-US" altLang="ja-JP" dirty="0"/>
              <a:t>B0680:2007</a:t>
            </a:r>
          </a:p>
          <a:p>
            <a:pPr lvl="1"/>
            <a:r>
              <a:rPr kumimoji="1" lang="ja-JP" altLang="en-US" dirty="0"/>
              <a:t>製品の幾何特性仕様（</a:t>
            </a:r>
            <a:r>
              <a:rPr kumimoji="1" lang="en-US" altLang="ja-JP" dirty="0"/>
              <a:t>GPS</a:t>
            </a:r>
            <a:r>
              <a:rPr kumimoji="1" lang="ja-JP" altLang="en-US" dirty="0"/>
              <a:t>）－製品の幾何特性仕様及び検証に用いる標準温度</a:t>
            </a:r>
            <a:endParaRPr kumimoji="1" lang="en-US" altLang="ja-JP" dirty="0"/>
          </a:p>
          <a:p>
            <a:pPr lvl="2"/>
            <a:r>
              <a:rPr kumimoji="1" lang="ja-JP" altLang="en-US" dirty="0"/>
              <a:t>製品の幾何特性仕様及び検証に用いる標準温度は，</a:t>
            </a:r>
            <a:r>
              <a:rPr kumimoji="1" lang="en-US" altLang="ja-JP" dirty="0"/>
              <a:t>20 ºC</a:t>
            </a:r>
            <a:r>
              <a:rPr kumimoji="1" lang="ja-JP" altLang="en-US" dirty="0"/>
              <a:t>とする</a:t>
            </a:r>
            <a:endParaRPr kumimoji="1" lang="en-US" altLang="ja-JP" dirty="0"/>
          </a:p>
          <a:p>
            <a:r>
              <a:rPr lang="en-US" altLang="ja-JP" dirty="0"/>
              <a:t>JIS</a:t>
            </a:r>
            <a:r>
              <a:rPr lang="ja-JP" altLang="en-US" dirty="0"/>
              <a:t> </a:t>
            </a:r>
            <a:r>
              <a:rPr lang="en-US" altLang="ja-JP" dirty="0"/>
              <a:t>B0680:2022</a:t>
            </a:r>
            <a:r>
              <a:rPr lang="ja-JP" altLang="en-US" dirty="0"/>
              <a:t>（改正作業中）</a:t>
            </a:r>
            <a:endParaRPr lang="en-US" altLang="ja-JP" dirty="0"/>
          </a:p>
          <a:p>
            <a:pPr lvl="1"/>
            <a:r>
              <a:rPr kumimoji="1" lang="ja-JP" altLang="en-US" dirty="0"/>
              <a:t>製品の幾何特性仕様（</a:t>
            </a:r>
            <a:r>
              <a:rPr kumimoji="1" lang="en-US" altLang="ja-JP" dirty="0"/>
              <a:t>GPS</a:t>
            </a:r>
            <a:r>
              <a:rPr kumimoji="1" lang="ja-JP" altLang="en-US" dirty="0"/>
              <a:t>）－製品の幾何特性及び寸法特性の仕様に関する標準基準温度</a:t>
            </a:r>
            <a:endParaRPr kumimoji="1" lang="en-US" altLang="ja-JP" dirty="0"/>
          </a:p>
          <a:p>
            <a:pPr lvl="2"/>
            <a:r>
              <a:rPr kumimoji="1" lang="ja-JP" altLang="en-US" dirty="0"/>
              <a:t>基準温度 </a:t>
            </a:r>
            <a:r>
              <a:rPr kumimoji="1" lang="en-US" altLang="ja-JP" dirty="0"/>
              <a:t>(reference temperature)</a:t>
            </a:r>
          </a:p>
          <a:p>
            <a:pPr lvl="3"/>
            <a:r>
              <a:rPr kumimoji="1" lang="ja-JP" altLang="en-US" dirty="0"/>
              <a:t>幾何特性又は寸法特性の定義の一部として指定された，均一な温度をもつ物体の温度</a:t>
            </a:r>
            <a:endParaRPr kumimoji="1" lang="en-US" altLang="ja-JP" dirty="0"/>
          </a:p>
          <a:p>
            <a:pPr lvl="2"/>
            <a:r>
              <a:rPr kumimoji="1" lang="ja-JP" altLang="en-US" dirty="0"/>
              <a:t>標準基準温度 </a:t>
            </a:r>
            <a:r>
              <a:rPr kumimoji="1" lang="en-US" altLang="ja-JP" dirty="0"/>
              <a:t>(standard reference temperature) </a:t>
            </a:r>
          </a:p>
          <a:p>
            <a:pPr lvl="3"/>
            <a:r>
              <a:rPr kumimoji="1" lang="ja-JP" altLang="en-US" dirty="0"/>
              <a:t>国際的に合意された基準温度</a:t>
            </a:r>
            <a:endParaRPr kumimoji="1" lang="en-US" altLang="ja-JP" dirty="0"/>
          </a:p>
          <a:p>
            <a:pPr lvl="3"/>
            <a:r>
              <a:rPr kumimoji="1" lang="ja-JP" altLang="en-US" dirty="0"/>
              <a:t>幾何特性及び寸法特性の規定のための標準基準温度の値は，</a:t>
            </a:r>
            <a:r>
              <a:rPr kumimoji="1" lang="en-US" altLang="ja-JP" i="1" dirty="0"/>
              <a:t>t</a:t>
            </a:r>
            <a:r>
              <a:rPr kumimoji="1" lang="en-US" altLang="ja-JP" baseline="-25000" dirty="0"/>
              <a:t>90</a:t>
            </a:r>
            <a:r>
              <a:rPr kumimoji="1" lang="en-US" altLang="ja-JP" dirty="0"/>
              <a:t> = 20 ºC</a:t>
            </a:r>
            <a:r>
              <a:rPr kumimoji="1" lang="ja-JP" altLang="en-US" dirty="0"/>
              <a:t>に固定されるものとする。</a:t>
            </a:r>
          </a:p>
          <a:p>
            <a:pPr lvl="2"/>
            <a:r>
              <a:rPr kumimoji="1" lang="en-US" altLang="ja-JP" dirty="0"/>
              <a:t>20 ºC</a:t>
            </a:r>
            <a:r>
              <a:rPr kumimoji="1" lang="ja-JP" altLang="en-US" dirty="0"/>
              <a:t>が</a:t>
            </a:r>
            <a:r>
              <a:rPr kumimoji="1" lang="en-US" altLang="ja-JP" dirty="0"/>
              <a:t>ITS-90</a:t>
            </a:r>
            <a:r>
              <a:rPr kumimoji="1" lang="ja-JP" altLang="en-US" dirty="0"/>
              <a:t>による</a:t>
            </a:r>
            <a:r>
              <a:rPr kumimoji="1" lang="en-US" altLang="ja-JP" dirty="0"/>
              <a:t>20 ºC</a:t>
            </a:r>
            <a:r>
              <a:rPr kumimoji="1" lang="ja-JP" altLang="en-US" dirty="0"/>
              <a:t>と明確に記述した→</a:t>
            </a:r>
            <a:r>
              <a:rPr kumimoji="1" lang="en-US" altLang="ja-JP" dirty="0"/>
              <a:t>ITS-90</a:t>
            </a:r>
            <a:r>
              <a:rPr kumimoji="1" lang="ja-JP" altLang="en-US" dirty="0"/>
              <a:t>には熱力学温度からの偏差があるが，</a:t>
            </a:r>
            <a:r>
              <a:rPr kumimoji="1" lang="en-US" altLang="ja-JP" dirty="0"/>
              <a:t>ITS-90</a:t>
            </a:r>
            <a:r>
              <a:rPr kumimoji="1" lang="ja-JP" altLang="en-US" dirty="0"/>
              <a:t>で定義することしている</a:t>
            </a:r>
            <a:endParaRPr kumimoji="1" lang="en-US" altLang="ja-JP" dirty="0"/>
          </a:p>
          <a:p>
            <a:pPr lvl="2"/>
            <a:r>
              <a:rPr lang="ja-JP" altLang="en-US" dirty="0"/>
              <a:t>「検証に用いる」との記述はなくなった</a:t>
            </a:r>
            <a:endParaRPr kumimoji="1" lang="ja-JP" altLang="en-US" dirty="0"/>
          </a:p>
          <a:p>
            <a:pPr lvl="1"/>
            <a:endParaRPr kumimoji="1" lang="ja-JP" altLang="en-US" dirty="0"/>
          </a:p>
        </p:txBody>
      </p:sp>
      <p:sp>
        <p:nvSpPr>
          <p:cNvPr id="3" name="タイトル 2">
            <a:extLst>
              <a:ext uri="{FF2B5EF4-FFF2-40B4-BE49-F238E27FC236}">
                <a16:creationId xmlns:a16="http://schemas.microsoft.com/office/drawing/2014/main" id="{90BCA9C6-4BA7-3F23-2696-7981EA4E9DB6}"/>
              </a:ext>
            </a:extLst>
          </p:cNvPr>
          <p:cNvSpPr>
            <a:spLocks noGrp="1"/>
          </p:cNvSpPr>
          <p:nvPr>
            <p:ph type="title"/>
          </p:nvPr>
        </p:nvSpPr>
        <p:spPr/>
        <p:txBody>
          <a:bodyPr/>
          <a:lstStyle/>
          <a:p>
            <a:r>
              <a:rPr kumimoji="1" lang="en-US" altLang="ja-JP" dirty="0"/>
              <a:t>JIS</a:t>
            </a:r>
            <a:r>
              <a:rPr kumimoji="1" lang="ja-JP" altLang="en-US" dirty="0"/>
              <a:t> </a:t>
            </a:r>
            <a:r>
              <a:rPr kumimoji="1" lang="en-US" altLang="ja-JP" dirty="0"/>
              <a:t>B0680</a:t>
            </a:r>
            <a:r>
              <a:rPr kumimoji="1" lang="ja-JP" altLang="en-US" dirty="0"/>
              <a:t>（</a:t>
            </a:r>
            <a:r>
              <a:rPr kumimoji="1" lang="en-US" altLang="ja-JP" dirty="0"/>
              <a:t>ISO</a:t>
            </a:r>
            <a:r>
              <a:rPr kumimoji="1" lang="ja-JP" altLang="en-US" dirty="0"/>
              <a:t> </a:t>
            </a:r>
            <a:r>
              <a:rPr kumimoji="1" lang="en-US" altLang="ja-JP" dirty="0"/>
              <a:t>1</a:t>
            </a:r>
            <a:r>
              <a:rPr kumimoji="1" lang="ja-JP" altLang="en-US" dirty="0"/>
              <a:t>）</a:t>
            </a:r>
          </a:p>
        </p:txBody>
      </p:sp>
      <p:sp>
        <p:nvSpPr>
          <p:cNvPr id="4" name="日付プレースホルダー 3">
            <a:extLst>
              <a:ext uri="{FF2B5EF4-FFF2-40B4-BE49-F238E27FC236}">
                <a16:creationId xmlns:a16="http://schemas.microsoft.com/office/drawing/2014/main" id="{32C4274F-1296-00D6-230B-7972FAE3F25F}"/>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381ED01C-25C3-235D-4C03-EC4945789337}"/>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70BCEEA4-5EF9-4494-E3F3-26ED302DAF9B}"/>
              </a:ext>
            </a:extLst>
          </p:cNvPr>
          <p:cNvSpPr>
            <a:spLocks noGrp="1"/>
          </p:cNvSpPr>
          <p:nvPr>
            <p:ph type="sldNum" sz="quarter" idx="12"/>
          </p:nvPr>
        </p:nvSpPr>
        <p:spPr/>
        <p:txBody>
          <a:bodyPr/>
          <a:lstStyle/>
          <a:p>
            <a:pPr>
              <a:defRPr/>
            </a:pPr>
            <a:fld id="{2D6E2DEE-09BD-4B34-8E05-01485BD83C03}" type="slidenum">
              <a:rPr lang="en-US" altLang="ja-JP" smtClean="0"/>
              <a:pPr>
                <a:defRPr/>
              </a:pPr>
              <a:t>7</a:t>
            </a:fld>
            <a:endParaRPr lang="en-US" altLang="ja-JP" dirty="0"/>
          </a:p>
        </p:txBody>
      </p:sp>
    </p:spTree>
    <p:extLst>
      <p:ext uri="{BB962C8B-B14F-4D97-AF65-F5344CB8AC3E}">
        <p14:creationId xmlns:p14="http://schemas.microsoft.com/office/powerpoint/2010/main" val="1912770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7128486-C1D1-7128-1A6B-7F091DEDF4E6}"/>
              </a:ext>
            </a:extLst>
          </p:cNvPr>
          <p:cNvSpPr>
            <a:spLocks noGrp="1"/>
          </p:cNvSpPr>
          <p:nvPr>
            <p:ph idx="1"/>
          </p:nvPr>
        </p:nvSpPr>
        <p:spPr/>
        <p:txBody>
          <a:bodyPr/>
          <a:lstStyle/>
          <a:p>
            <a:r>
              <a:rPr kumimoji="1" lang="ja-JP" altLang="en-US" dirty="0"/>
              <a:t>工業的に使われる温度計は</a:t>
            </a:r>
            <a:r>
              <a:rPr kumimoji="1" lang="en-US" altLang="ja-JP" dirty="0"/>
              <a:t>ITS-90</a:t>
            </a:r>
            <a:r>
              <a:rPr kumimoji="1" lang="ja-JP" altLang="en-US" dirty="0"/>
              <a:t>に従っている</a:t>
            </a:r>
            <a:endParaRPr kumimoji="1" lang="en-US" altLang="ja-JP" dirty="0"/>
          </a:p>
          <a:p>
            <a:pPr lvl="1"/>
            <a:r>
              <a:rPr lang="en-US" altLang="ja-JP" dirty="0"/>
              <a:t>ITS-90</a:t>
            </a:r>
            <a:r>
              <a:rPr lang="ja-JP" altLang="en-US" dirty="0"/>
              <a:t>（</a:t>
            </a:r>
            <a:r>
              <a:rPr lang="en-US" altLang="zh-CN" dirty="0"/>
              <a:t>1990</a:t>
            </a:r>
            <a:r>
              <a:rPr lang="zh-CN" altLang="en-US" dirty="0"/>
              <a:t>年国際温度目盛</a:t>
            </a:r>
            <a:r>
              <a:rPr lang="ja-JP" altLang="en-US" dirty="0"/>
              <a:t>）</a:t>
            </a:r>
            <a:endParaRPr lang="en-US" altLang="ja-JP" dirty="0"/>
          </a:p>
          <a:p>
            <a:pPr lvl="2"/>
            <a:r>
              <a:rPr lang="ja-JP" altLang="en-US" dirty="0"/>
              <a:t>熱力学温度と近似的に合うように作られた実用的な温度目盛（</a:t>
            </a:r>
            <a:r>
              <a:rPr lang="en-US" altLang="ja-JP" dirty="0"/>
              <a:t>1990</a:t>
            </a:r>
            <a:r>
              <a:rPr lang="ja-JP" altLang="en-US" dirty="0"/>
              <a:t>年に決定した）</a:t>
            </a:r>
            <a:endParaRPr lang="en-US" altLang="ja-JP" dirty="0"/>
          </a:p>
          <a:p>
            <a:pPr lvl="2"/>
            <a:r>
              <a:rPr lang="ja-JP" altLang="en-US" dirty="0"/>
              <a:t>物質の三重点，凝固点など温度定点（定義定点）と，その温度定点の間を補間する白金抵抗温度計や放射温度計など温度計によって定義</a:t>
            </a:r>
            <a:endParaRPr lang="en-US" altLang="ja-JP" dirty="0"/>
          </a:p>
          <a:p>
            <a:pPr lvl="2"/>
            <a:r>
              <a:rPr kumimoji="1" lang="ja-JP" altLang="en-US" dirty="0"/>
              <a:t>常温付近の温度定点</a:t>
            </a:r>
            <a:endParaRPr kumimoji="1" lang="en-US" altLang="ja-JP" dirty="0"/>
          </a:p>
          <a:p>
            <a:pPr lvl="3"/>
            <a:r>
              <a:rPr lang="ja-JP" altLang="en-US" dirty="0"/>
              <a:t>アルゴンの三重点（−</a:t>
            </a:r>
            <a:r>
              <a:rPr lang="en-US" altLang="ja-JP" dirty="0"/>
              <a:t>189.3442</a:t>
            </a:r>
            <a:r>
              <a:rPr kumimoji="1" lang="en-US" altLang="ja-JP" dirty="0"/>
              <a:t> ºC</a:t>
            </a:r>
            <a:r>
              <a:rPr lang="ja-JP" altLang="en-US" dirty="0"/>
              <a:t>），</a:t>
            </a:r>
            <a:br>
              <a:rPr lang="en-US" altLang="ja-JP" dirty="0"/>
            </a:br>
            <a:r>
              <a:rPr lang="ja-JP" altLang="en-US" dirty="0"/>
              <a:t>水銀の三重点（− </a:t>
            </a:r>
            <a:r>
              <a:rPr lang="en-US" altLang="ja-JP" dirty="0"/>
              <a:t>38.8344</a:t>
            </a:r>
            <a:r>
              <a:rPr kumimoji="1" lang="en-US" altLang="ja-JP" dirty="0"/>
              <a:t> ºC</a:t>
            </a:r>
            <a:r>
              <a:rPr lang="ja-JP" altLang="en-US" dirty="0"/>
              <a:t>），水の三重点（</a:t>
            </a:r>
            <a:r>
              <a:rPr lang="en-US" altLang="ja-JP" dirty="0"/>
              <a:t>0.01</a:t>
            </a:r>
            <a:r>
              <a:rPr kumimoji="1" lang="en-US" altLang="ja-JP" dirty="0"/>
              <a:t> ºC</a:t>
            </a:r>
            <a:r>
              <a:rPr lang="ja-JP" altLang="en-US" dirty="0"/>
              <a:t>），</a:t>
            </a:r>
            <a:br>
              <a:rPr lang="en-US" altLang="ja-JP" dirty="0"/>
            </a:br>
            <a:r>
              <a:rPr lang="ja-JP" altLang="en-US" dirty="0"/>
              <a:t>ガリウムの融点（</a:t>
            </a:r>
            <a:r>
              <a:rPr lang="en-US" altLang="ja-JP" dirty="0"/>
              <a:t>29.7646</a:t>
            </a:r>
            <a:r>
              <a:rPr kumimoji="1" lang="en-US" altLang="ja-JP" dirty="0"/>
              <a:t> ºC</a:t>
            </a:r>
            <a:r>
              <a:rPr lang="ja-JP" altLang="en-US" dirty="0"/>
              <a:t>），</a:t>
            </a:r>
            <a:br>
              <a:rPr lang="en-US" altLang="ja-JP" dirty="0"/>
            </a:br>
            <a:r>
              <a:rPr lang="ja-JP" altLang="en-US" dirty="0"/>
              <a:t>インジウムの凝固点（</a:t>
            </a:r>
            <a:r>
              <a:rPr lang="en-US" altLang="ja-JP" dirty="0"/>
              <a:t>156.5985</a:t>
            </a:r>
            <a:r>
              <a:rPr kumimoji="1" lang="en-US" altLang="ja-JP" dirty="0"/>
              <a:t> ºC</a:t>
            </a:r>
            <a:r>
              <a:rPr lang="ja-JP" altLang="en-US" dirty="0"/>
              <a:t>）</a:t>
            </a:r>
            <a:endParaRPr lang="en-US" altLang="ja-JP" dirty="0"/>
          </a:p>
          <a:p>
            <a:pPr lvl="1"/>
            <a:r>
              <a:rPr lang="en-US" altLang="ja-JP" dirty="0"/>
              <a:t>ITS-90</a:t>
            </a:r>
            <a:r>
              <a:rPr lang="ja-JP" altLang="en-US" dirty="0"/>
              <a:t>の偏差</a:t>
            </a:r>
            <a:endParaRPr lang="en-US" altLang="ja-JP" dirty="0"/>
          </a:p>
          <a:p>
            <a:pPr lvl="2"/>
            <a:r>
              <a:rPr lang="en-US" altLang="ja-JP" dirty="0"/>
              <a:t>ITS-90</a:t>
            </a:r>
            <a:r>
              <a:rPr lang="ja-JP" altLang="en-US" dirty="0"/>
              <a:t>は近似のため，偏差があることが分かっている</a:t>
            </a:r>
            <a:endParaRPr lang="en-US" altLang="ja-JP" dirty="0"/>
          </a:p>
          <a:p>
            <a:pPr lvl="2"/>
            <a:r>
              <a:rPr lang="en-US" altLang="ja-JP" dirty="0"/>
              <a:t>2011</a:t>
            </a:r>
            <a:r>
              <a:rPr lang="ja-JP" altLang="en-US" dirty="0"/>
              <a:t>年に作られた偏差の補正式が，</a:t>
            </a:r>
            <a:r>
              <a:rPr lang="en-US" altLang="ja-JP" dirty="0"/>
              <a:t>CODATA</a:t>
            </a:r>
            <a:r>
              <a:rPr lang="ja-JP" altLang="en-US" dirty="0"/>
              <a:t>に記載されている</a:t>
            </a:r>
            <a:endParaRPr lang="en-US" altLang="ja-JP" dirty="0"/>
          </a:p>
          <a:p>
            <a:pPr lvl="2"/>
            <a:r>
              <a:rPr lang="en-US" altLang="ja-JP" dirty="0"/>
              <a:t>20</a:t>
            </a:r>
            <a:r>
              <a:rPr lang="ja-JP" altLang="en-US" dirty="0"/>
              <a:t>℃での偏差は，</a:t>
            </a:r>
            <a:r>
              <a:rPr lang="en-US" altLang="ja-JP" dirty="0"/>
              <a:t>2.8 </a:t>
            </a:r>
            <a:r>
              <a:rPr lang="en-US" altLang="ja-JP" dirty="0" err="1"/>
              <a:t>mK</a:t>
            </a:r>
            <a:r>
              <a:rPr lang="ja-JP" altLang="en-US" dirty="0"/>
              <a:t>で</a:t>
            </a:r>
            <a:r>
              <a:rPr lang="en-US" altLang="ja-JP" dirty="0"/>
              <a:t>1 m</a:t>
            </a:r>
            <a:r>
              <a:rPr lang="ja-JP" altLang="en-US" dirty="0"/>
              <a:t>の鋼（熱膨張係数</a:t>
            </a:r>
            <a:r>
              <a:rPr lang="en-US" altLang="ja-JP" dirty="0"/>
              <a:t>11</a:t>
            </a:r>
            <a:r>
              <a:rPr lang="en-US" altLang="ja-JP" dirty="0">
                <a:latin typeface="Cambria Math" panose="02040503050406030204" pitchFamily="18" charset="0"/>
                <a:ea typeface="Cambria Math" panose="02040503050406030204" pitchFamily="18" charset="0"/>
              </a:rPr>
              <a:t>×</a:t>
            </a:r>
            <a:r>
              <a:rPr lang="en-US" altLang="ja-JP" dirty="0"/>
              <a:t>10</a:t>
            </a:r>
            <a:r>
              <a:rPr lang="en-US" altLang="ja-JP" baseline="30000" dirty="0"/>
              <a:t>−6</a:t>
            </a:r>
            <a:r>
              <a:rPr lang="ja-JP" altLang="en-US" dirty="0"/>
              <a:t>）の寸法では約</a:t>
            </a:r>
            <a:r>
              <a:rPr lang="en-US" altLang="ja-JP" dirty="0"/>
              <a:t>30 nm</a:t>
            </a:r>
            <a:r>
              <a:rPr lang="ja-JP" altLang="en-US" dirty="0"/>
              <a:t>の偏差が生じる→ブロックゲージなどでは無視できないが</a:t>
            </a:r>
            <a:r>
              <a:rPr lang="en-US" altLang="ja-JP" dirty="0"/>
              <a:t>ITS-90</a:t>
            </a:r>
            <a:r>
              <a:rPr lang="ja-JP" altLang="en-US" dirty="0"/>
              <a:t>を使うことに決まっている</a:t>
            </a:r>
            <a:endParaRPr lang="en-US" altLang="ja-JP" dirty="0"/>
          </a:p>
          <a:p>
            <a:pPr lvl="3"/>
            <a:endParaRPr kumimoji="1" lang="ja-JP" altLang="en-US" dirty="0"/>
          </a:p>
        </p:txBody>
      </p:sp>
      <p:sp>
        <p:nvSpPr>
          <p:cNvPr id="3" name="タイトル 2">
            <a:extLst>
              <a:ext uri="{FF2B5EF4-FFF2-40B4-BE49-F238E27FC236}">
                <a16:creationId xmlns:a16="http://schemas.microsoft.com/office/drawing/2014/main" id="{BC90AB0D-307E-91D6-A115-A35C0D2C0D26}"/>
              </a:ext>
            </a:extLst>
          </p:cNvPr>
          <p:cNvSpPr>
            <a:spLocks noGrp="1"/>
          </p:cNvSpPr>
          <p:nvPr>
            <p:ph type="title"/>
          </p:nvPr>
        </p:nvSpPr>
        <p:spPr/>
        <p:txBody>
          <a:bodyPr/>
          <a:lstStyle/>
          <a:p>
            <a:r>
              <a:rPr kumimoji="1" lang="ja-JP" altLang="en-US" dirty="0"/>
              <a:t>熱力学温度と</a:t>
            </a:r>
            <a:r>
              <a:rPr kumimoji="1" lang="en-US" altLang="ja-JP" dirty="0"/>
              <a:t>ITS-90</a:t>
            </a:r>
            <a:r>
              <a:rPr kumimoji="1" lang="ja-JP" altLang="en-US" dirty="0"/>
              <a:t>の関係</a:t>
            </a:r>
          </a:p>
        </p:txBody>
      </p:sp>
      <p:sp>
        <p:nvSpPr>
          <p:cNvPr id="4" name="日付プレースホルダー 3">
            <a:extLst>
              <a:ext uri="{FF2B5EF4-FFF2-40B4-BE49-F238E27FC236}">
                <a16:creationId xmlns:a16="http://schemas.microsoft.com/office/drawing/2014/main" id="{7F4C057B-3E69-7606-79F3-E493CE9DB996}"/>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D18DBAD2-A95C-F043-D1C9-1C856D2AB570}"/>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B1354E35-6437-BF41-D1A8-69DD645BD4C3}"/>
              </a:ext>
            </a:extLst>
          </p:cNvPr>
          <p:cNvSpPr>
            <a:spLocks noGrp="1"/>
          </p:cNvSpPr>
          <p:nvPr>
            <p:ph type="sldNum" sz="quarter" idx="12"/>
          </p:nvPr>
        </p:nvSpPr>
        <p:spPr/>
        <p:txBody>
          <a:bodyPr/>
          <a:lstStyle/>
          <a:p>
            <a:pPr>
              <a:defRPr/>
            </a:pPr>
            <a:fld id="{2D6E2DEE-09BD-4B34-8E05-01485BD83C03}" type="slidenum">
              <a:rPr lang="en-US" altLang="ja-JP" smtClean="0"/>
              <a:pPr>
                <a:defRPr/>
              </a:pPr>
              <a:t>8</a:t>
            </a:fld>
            <a:endParaRPr lang="en-US" altLang="ja-JP" dirty="0"/>
          </a:p>
        </p:txBody>
      </p:sp>
    </p:spTree>
    <p:extLst>
      <p:ext uri="{BB962C8B-B14F-4D97-AF65-F5344CB8AC3E}">
        <p14:creationId xmlns:p14="http://schemas.microsoft.com/office/powerpoint/2010/main" val="325632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7484FE9A-8EB9-751E-46DC-9307EFE00290}"/>
              </a:ext>
            </a:extLst>
          </p:cNvPr>
          <p:cNvSpPr>
            <a:spLocks noGrp="1"/>
          </p:cNvSpPr>
          <p:nvPr>
            <p:ph type="title"/>
          </p:nvPr>
        </p:nvSpPr>
        <p:spPr/>
        <p:txBody>
          <a:bodyPr/>
          <a:lstStyle/>
          <a:p>
            <a:r>
              <a:rPr kumimoji="1" lang="ja-JP" altLang="en-US" dirty="0"/>
              <a:t>メモ：</a:t>
            </a:r>
            <a:r>
              <a:rPr kumimoji="1" lang="en-US" altLang="ja-JP" dirty="0"/>
              <a:t>ITS-90</a:t>
            </a:r>
            <a:r>
              <a:rPr kumimoji="1" lang="ja-JP" altLang="en-US" dirty="0"/>
              <a:t>の偏差（</a:t>
            </a:r>
            <a:r>
              <a:rPr kumimoji="1" lang="en-US" altLang="ja-JP" dirty="0"/>
              <a:t>1</a:t>
            </a:r>
            <a:r>
              <a:rPr kumimoji="1" lang="ja-JP" altLang="en-US" dirty="0"/>
              <a:t>）</a:t>
            </a:r>
          </a:p>
        </p:txBody>
      </p:sp>
      <p:sp>
        <p:nvSpPr>
          <p:cNvPr id="4" name="日付プレースホルダー 3">
            <a:extLst>
              <a:ext uri="{FF2B5EF4-FFF2-40B4-BE49-F238E27FC236}">
                <a16:creationId xmlns:a16="http://schemas.microsoft.com/office/drawing/2014/main" id="{A520793E-A346-4AEC-03FE-6F3DE4241EBC}"/>
              </a:ext>
            </a:extLst>
          </p:cNvPr>
          <p:cNvSpPr>
            <a:spLocks noGrp="1"/>
          </p:cNvSpPr>
          <p:nvPr>
            <p:ph type="dt" sz="half" idx="10"/>
          </p:nvPr>
        </p:nvSpPr>
        <p:spPr/>
        <p:txBody>
          <a:bodyPr/>
          <a:lstStyle/>
          <a:p>
            <a:pPr>
              <a:defRPr/>
            </a:pPr>
            <a:r>
              <a:rPr lang="en-US" altLang="ja-JP"/>
              <a:t>2022-7-1</a:t>
            </a:r>
            <a:endParaRPr lang="en-US" altLang="ja-JP" dirty="0"/>
          </a:p>
        </p:txBody>
      </p:sp>
      <p:sp>
        <p:nvSpPr>
          <p:cNvPr id="5" name="フッター プレースホルダー 4">
            <a:extLst>
              <a:ext uri="{FF2B5EF4-FFF2-40B4-BE49-F238E27FC236}">
                <a16:creationId xmlns:a16="http://schemas.microsoft.com/office/drawing/2014/main" id="{20530D06-5B66-BBA9-DF5C-C931FB77DEBA}"/>
              </a:ext>
            </a:extLst>
          </p:cNvPr>
          <p:cNvSpPr>
            <a:spLocks noGrp="1"/>
          </p:cNvSpPr>
          <p:nvPr>
            <p:ph type="ftr" sz="quarter" idx="11"/>
          </p:nvPr>
        </p:nvSpPr>
        <p:spPr/>
        <p:txBody>
          <a:bodyPr/>
          <a:lstStyle/>
          <a:p>
            <a:pPr>
              <a:defRPr/>
            </a:pPr>
            <a:r>
              <a:rPr lang="ja-JP" altLang="en-US"/>
              <a:t>寸法測定の標準温度</a:t>
            </a:r>
            <a:endParaRPr lang="en-US" altLang="ja-JP" dirty="0"/>
          </a:p>
        </p:txBody>
      </p:sp>
      <p:sp>
        <p:nvSpPr>
          <p:cNvPr id="6" name="スライド番号プレースホルダー 5">
            <a:extLst>
              <a:ext uri="{FF2B5EF4-FFF2-40B4-BE49-F238E27FC236}">
                <a16:creationId xmlns:a16="http://schemas.microsoft.com/office/drawing/2014/main" id="{E05797E2-0EA0-70A4-CF26-39F651AA27AA}"/>
              </a:ext>
            </a:extLst>
          </p:cNvPr>
          <p:cNvSpPr>
            <a:spLocks noGrp="1"/>
          </p:cNvSpPr>
          <p:nvPr>
            <p:ph type="sldNum" sz="quarter" idx="12"/>
          </p:nvPr>
        </p:nvSpPr>
        <p:spPr/>
        <p:txBody>
          <a:bodyPr/>
          <a:lstStyle/>
          <a:p>
            <a:pPr>
              <a:defRPr/>
            </a:pPr>
            <a:fld id="{2D6E2DEE-09BD-4B34-8E05-01485BD83C03}" type="slidenum">
              <a:rPr lang="en-US" altLang="ja-JP" smtClean="0"/>
              <a:pPr>
                <a:defRPr/>
              </a:pPr>
              <a:t>9</a:t>
            </a:fld>
            <a:endParaRPr lang="en-US" altLang="ja-JP" dirty="0"/>
          </a:p>
        </p:txBody>
      </p:sp>
      <p:sp>
        <p:nvSpPr>
          <p:cNvPr id="2" name="コンテンツ プレースホルダー 1">
            <a:extLst>
              <a:ext uri="{FF2B5EF4-FFF2-40B4-BE49-F238E27FC236}">
                <a16:creationId xmlns:a16="http://schemas.microsoft.com/office/drawing/2014/main" id="{E9B53848-4D91-C73B-08F0-1B6F88F14D1C}"/>
              </a:ext>
            </a:extLst>
          </p:cNvPr>
          <p:cNvSpPr>
            <a:spLocks noGrp="1"/>
          </p:cNvSpPr>
          <p:nvPr>
            <p:ph idx="1"/>
          </p:nvPr>
        </p:nvSpPr>
        <p:spPr/>
        <p:txBody>
          <a:bodyPr/>
          <a:lstStyle/>
          <a:p>
            <a:r>
              <a:rPr kumimoji="1" lang="en-US" altLang="ja-JP" dirty="0"/>
              <a:t>IT-90</a:t>
            </a:r>
            <a:r>
              <a:rPr lang="ja-JP" altLang="en-US" dirty="0"/>
              <a:t>は熱力学温度に対する，当時の最良近似であるが，その後の研究で偏差が確認されている</a:t>
            </a:r>
            <a:endParaRPr kumimoji="1" lang="en-US" altLang="ja-JP" dirty="0"/>
          </a:p>
          <a:p>
            <a:r>
              <a:rPr kumimoji="1" lang="en-US" altLang="ja-JP" dirty="0"/>
              <a:t>2011</a:t>
            </a:r>
            <a:r>
              <a:rPr kumimoji="1" lang="ja-JP" altLang="en-US" dirty="0"/>
              <a:t>年の研究のまとめたデータによる偏差が以下の論文に示され，</a:t>
            </a:r>
            <a:r>
              <a:rPr kumimoji="1" lang="en-US" altLang="ja-JP" dirty="0"/>
              <a:t>BIPM</a:t>
            </a:r>
            <a:r>
              <a:rPr kumimoji="1" lang="ja-JP" altLang="en-US" dirty="0"/>
              <a:t>の推奨値となっている（この値にも不確かさがある）</a:t>
            </a:r>
            <a:endParaRPr kumimoji="1" lang="en-US" altLang="ja-JP" dirty="0"/>
          </a:p>
          <a:p>
            <a:pPr lvl="1"/>
            <a:r>
              <a:rPr lang="ja-JP" altLang="en-US" dirty="0"/>
              <a:t>次ページの表は，以下の論文による</a:t>
            </a:r>
            <a:endParaRPr kumimoji="1" lang="en-US" altLang="ja-JP" dirty="0"/>
          </a:p>
          <a:p>
            <a:pPr lvl="2"/>
            <a:r>
              <a:rPr lang="en-US" altLang="ja-JP" dirty="0"/>
              <a:t>Present Estimates of the Differences Between Thermodynamic Temperatures and the ITS-90, J. Fischer et.al, Int J </a:t>
            </a:r>
            <a:r>
              <a:rPr lang="en-US" altLang="ja-JP" dirty="0" err="1"/>
              <a:t>Thermophys</a:t>
            </a:r>
            <a:r>
              <a:rPr lang="en-US" altLang="ja-JP" dirty="0"/>
              <a:t> 32, 2011, 12-25</a:t>
            </a:r>
            <a:r>
              <a:rPr lang="ja-JP" altLang="en-US" dirty="0"/>
              <a:t>による</a:t>
            </a:r>
            <a:endParaRPr lang="en-US" altLang="ja-JP" dirty="0"/>
          </a:p>
          <a:p>
            <a:pPr lvl="2"/>
            <a:r>
              <a:rPr lang="ja-JP" altLang="en-US" dirty="0"/>
              <a:t>中野享，温度標準の変遷と現状，国計連長さ分科会，</a:t>
            </a:r>
            <a:r>
              <a:rPr lang="en-US" altLang="ja-JP" dirty="0"/>
              <a:t>2019</a:t>
            </a:r>
            <a:r>
              <a:rPr lang="ja-JP" altLang="en-US" dirty="0"/>
              <a:t>を参考とした</a:t>
            </a:r>
            <a:endParaRPr lang="en-US" altLang="ja-JP" dirty="0"/>
          </a:p>
          <a:p>
            <a:pPr lvl="1"/>
            <a:r>
              <a:rPr lang="ja-JP" altLang="en-US" dirty="0"/>
              <a:t>このデータでは，前述したように，</a:t>
            </a:r>
            <a:r>
              <a:rPr lang="en-US" altLang="ja-JP" dirty="0"/>
              <a:t>20</a:t>
            </a:r>
            <a:r>
              <a:rPr kumimoji="1" lang="en-US" altLang="ja-JP" dirty="0"/>
              <a:t> ºC</a:t>
            </a:r>
            <a:r>
              <a:rPr kumimoji="1" lang="ja-JP" altLang="en-US" dirty="0"/>
              <a:t>で</a:t>
            </a:r>
            <a:r>
              <a:rPr kumimoji="1" lang="en-US" altLang="ja-JP" dirty="0"/>
              <a:t>2.8 </a:t>
            </a:r>
            <a:r>
              <a:rPr kumimoji="1" lang="en-US" altLang="ja-JP" dirty="0" err="1"/>
              <a:t>mK</a:t>
            </a:r>
            <a:r>
              <a:rPr kumimoji="1" lang="ja-JP" altLang="en-US" dirty="0"/>
              <a:t>の偏差がある</a:t>
            </a:r>
            <a:endParaRPr kumimoji="1" lang="en-US" altLang="ja-JP" dirty="0"/>
          </a:p>
          <a:p>
            <a:r>
              <a:rPr lang="ja-JP" altLang="en-US" dirty="0"/>
              <a:t>今後の動向</a:t>
            </a:r>
            <a:endParaRPr lang="en-US" altLang="ja-JP" dirty="0"/>
          </a:p>
          <a:p>
            <a:pPr lvl="1"/>
            <a:r>
              <a:rPr kumimoji="1" lang="en-US" altLang="ja-JP" dirty="0"/>
              <a:t>2019</a:t>
            </a:r>
            <a:r>
              <a:rPr kumimoji="1" lang="ja-JP" altLang="en-US" dirty="0"/>
              <a:t>年に熱力学温度の定義がボルツマン定数に変わったこともあり，制定から</a:t>
            </a:r>
            <a:r>
              <a:rPr kumimoji="1" lang="en-US" altLang="ja-JP" dirty="0"/>
              <a:t>30</a:t>
            </a:r>
            <a:r>
              <a:rPr kumimoji="1" lang="ja-JP" altLang="en-US" dirty="0"/>
              <a:t>年以上たった</a:t>
            </a:r>
            <a:r>
              <a:rPr kumimoji="1" lang="en-US" altLang="ja-JP" dirty="0"/>
              <a:t>ITS-90</a:t>
            </a:r>
            <a:r>
              <a:rPr kumimoji="1" lang="ja-JP" altLang="en-US" dirty="0"/>
              <a:t>を見直す動きがある（低温，高温ではすでに見直されつつある）</a:t>
            </a:r>
            <a:endParaRPr kumimoji="1" lang="en-US" altLang="ja-JP" dirty="0"/>
          </a:p>
          <a:p>
            <a:pPr lvl="1"/>
            <a:r>
              <a:rPr lang="ja-JP" altLang="en-US" dirty="0"/>
              <a:t>しかし，変更の影響が広い範囲であること，作業量（多くの研究が必要）が大変などのため，まだ時間がかかると思われる</a:t>
            </a:r>
            <a:endParaRPr kumimoji="1" lang="en-US" altLang="ja-JP" dirty="0"/>
          </a:p>
          <a:p>
            <a:pPr lvl="1"/>
            <a:endParaRPr lang="en-US" altLang="ja-JP" dirty="0"/>
          </a:p>
          <a:p>
            <a:pPr lvl="1"/>
            <a:endParaRPr lang="en-US" altLang="ja-JP" dirty="0"/>
          </a:p>
          <a:p>
            <a:pPr lvl="1"/>
            <a:endParaRPr lang="en-US" altLang="ja-JP" dirty="0"/>
          </a:p>
          <a:p>
            <a:pPr lvl="1"/>
            <a:endParaRPr lang="en-US" altLang="ja-JP" dirty="0"/>
          </a:p>
          <a:p>
            <a:pPr lvl="1"/>
            <a:endParaRPr kumimoji="1" lang="ja-JP" altLang="en-US" dirty="0"/>
          </a:p>
        </p:txBody>
      </p:sp>
    </p:spTree>
    <p:extLst>
      <p:ext uri="{BB962C8B-B14F-4D97-AF65-F5344CB8AC3E}">
        <p14:creationId xmlns:p14="http://schemas.microsoft.com/office/powerpoint/2010/main" val="309514258"/>
      </p:ext>
    </p:extLst>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2" id="{FC1031EC-6B38-4016-9A06-3883B0759214}" vid="{F3194BC8-A082-46E7-92AC-9E12306DE7CB}"/>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1187</TotalTime>
  <Words>1865</Words>
  <Application>Microsoft Office PowerPoint</Application>
  <PresentationFormat>画面に合わせる (4:3)</PresentationFormat>
  <Paragraphs>150</Paragraphs>
  <Slides>12</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8" baseType="lpstr">
      <vt:lpstr>Arial</vt:lpstr>
      <vt:lpstr>Cambria Math</vt:lpstr>
      <vt:lpstr>Times New Roman</vt:lpstr>
      <vt:lpstr>Wingdings</vt:lpstr>
      <vt:lpstr>blank</vt:lpstr>
      <vt:lpstr>Worksheet</vt:lpstr>
      <vt:lpstr>寸法測定の標準温度</vt:lpstr>
      <vt:lpstr>利用上の注意</vt:lpstr>
      <vt:lpstr>幾何特性仕様を定義する標準温度</vt:lpstr>
      <vt:lpstr>幾何特性仕様を検証する標準温度</vt:lpstr>
      <vt:lpstr>測定温度と測定不確かさ</vt:lpstr>
      <vt:lpstr>標準温度の歴史</vt:lpstr>
      <vt:lpstr>JIS B0680（ISO 1）</vt:lpstr>
      <vt:lpstr>熱力学温度とITS-90の関係</vt:lpstr>
      <vt:lpstr>メモ：ITS-90の偏差（1）</vt:lpstr>
      <vt:lpstr>メモ：ITS-90の偏差（2）</vt:lpstr>
      <vt:lpstr>メモ：ITS-90の偏差（3）</vt:lpstr>
      <vt:lpstr>メモ：ITS-90の偏差（4）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高増　潔</dc:creator>
  <cp:lastModifiedBy>高増　潔</cp:lastModifiedBy>
  <cp:revision>23</cp:revision>
  <cp:lastPrinted>2015-09-16T01:20:16Z</cp:lastPrinted>
  <dcterms:created xsi:type="dcterms:W3CDTF">2022-06-25T03:52:26Z</dcterms:created>
  <dcterms:modified xsi:type="dcterms:W3CDTF">2022-07-05T02:52:24Z</dcterms:modified>
</cp:coreProperties>
</file>